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2.xml" ContentType="application/vnd.openxmlformats-officedocument.theme+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charts/chart9.xml" ContentType="application/vnd.openxmlformats-officedocument.drawingml.chart+xml"/>
  <Override PartName="/ppt/charts/chart10.xml" ContentType="application/vnd.openxmlformats-officedocument.drawingml.chart+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2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897" r:id="rId2"/>
    <p:sldId id="2898" r:id="rId3"/>
    <p:sldId id="2924" r:id="rId4"/>
    <p:sldId id="2908" r:id="rId5"/>
    <p:sldId id="2906" r:id="rId6"/>
    <p:sldId id="2912" r:id="rId7"/>
    <p:sldId id="2902" r:id="rId8"/>
    <p:sldId id="2914" r:id="rId9"/>
    <p:sldId id="2917" r:id="rId10"/>
    <p:sldId id="2918" r:id="rId11"/>
    <p:sldId id="2919" r:id="rId12"/>
    <p:sldId id="2920" r:id="rId13"/>
    <p:sldId id="2921" r:id="rId14"/>
    <p:sldId id="2903" r:id="rId15"/>
    <p:sldId id="269" r:id="rId16"/>
  </p:sldIdLst>
  <p:sldSz cx="12192000" cy="6858000"/>
  <p:notesSz cx="7010400" cy="92964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Lst>
  <p:custDataLst>
    <p:tags r:id="rId26"/>
  </p:custData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164"/>
    <a:srgbClr val="595959"/>
    <a:srgbClr val="F2F2F2"/>
    <a:srgbClr val="A6A6A6"/>
    <a:srgbClr val="80808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4660"/>
  </p:normalViewPr>
  <p:slideViewPr>
    <p:cSldViewPr snapToGrid="0" showGuides="1">
      <p:cViewPr varScale="1">
        <p:scale>
          <a:sx n="104" d="100"/>
          <a:sy n="104" d="100"/>
        </p:scale>
        <p:origin x="1386"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56232237109216E-2"/>
          <c:y val="1.9266394961096701E-2"/>
          <c:w val="0.97888753552578156"/>
          <c:h val="0.96146721007780656"/>
        </c:manualLayout>
      </c:layout>
      <c:lineChart>
        <c:grouping val="standard"/>
        <c:varyColors val="0"/>
        <c:ser>
          <c:idx val="0"/>
          <c:order val="0"/>
          <c:spPr>
            <a:ln w="19050" algn="ctr">
              <a:solidFill>
                <a:srgbClr val="808080"/>
              </a:solidFill>
              <a:prstDash val="solid"/>
            </a:ln>
          </c:spPr>
          <c:marker>
            <c:symbol val="none"/>
          </c:marker>
          <c:val>
            <c:numRef>
              <c:f>Sheet1!$A$1:$L$1</c:f>
              <c:numCache>
                <c:formatCode>General</c:formatCode>
                <c:ptCount val="12"/>
                <c:pt idx="0">
                  <c:v>1</c:v>
                </c:pt>
                <c:pt idx="1">
                  <c:v>1.01</c:v>
                </c:pt>
                <c:pt idx="2">
                  <c:v>1.0302</c:v>
                </c:pt>
                <c:pt idx="3">
                  <c:v>1.0508040000000001</c:v>
                </c:pt>
                <c:pt idx="4">
                  <c:v>1.0718200800000002</c:v>
                </c:pt>
                <c:pt idx="5">
                  <c:v>1.0932564816000001</c:v>
                </c:pt>
                <c:pt idx="6">
                  <c:v>0.98</c:v>
                </c:pt>
                <c:pt idx="7">
                  <c:v>0.98</c:v>
                </c:pt>
                <c:pt idx="8">
                  <c:v>1.1151216112320002</c:v>
                </c:pt>
                <c:pt idx="9">
                  <c:v>1.1374240434566403</c:v>
                </c:pt>
                <c:pt idx="10">
                  <c:v>1.160172524325773</c:v>
                </c:pt>
                <c:pt idx="11">
                  <c:v>1.1833759748122885</c:v>
                </c:pt>
              </c:numCache>
            </c:numRef>
          </c:val>
          <c:smooth val="0"/>
          <c:extLst>
            <c:ext xmlns:c16="http://schemas.microsoft.com/office/drawing/2014/chart" uri="{C3380CC4-5D6E-409C-BE32-E72D297353CC}">
              <c16:uniqueId val="{00000000-3F86-478A-9FE1-74301C70C769}"/>
            </c:ext>
          </c:extLst>
        </c:ser>
        <c:ser>
          <c:idx val="1"/>
          <c:order val="1"/>
          <c:spPr>
            <a:ln w="19050" algn="ctr">
              <a:solidFill>
                <a:schemeClr val="accent2"/>
              </a:solidFill>
              <a:prstDash val="solid"/>
            </a:ln>
          </c:spPr>
          <c:marker>
            <c:symbol val="none"/>
          </c:marker>
          <c:val>
            <c:numRef>
              <c:f>Sheet1!$A$2:$L$2</c:f>
              <c:numCache>
                <c:formatCode>General</c:formatCode>
                <c:ptCount val="12"/>
                <c:pt idx="0">
                  <c:v>0.95</c:v>
                </c:pt>
                <c:pt idx="1">
                  <c:v>1.1918</c:v>
                </c:pt>
                <c:pt idx="2">
                  <c:v>1.1847299999999998</c:v>
                </c:pt>
                <c:pt idx="3">
                  <c:v>1.1979165600000001</c:v>
                </c:pt>
                <c:pt idx="4">
                  <c:v>1.2111566904000002</c:v>
                </c:pt>
              </c:numCache>
            </c:numRef>
          </c:val>
          <c:smooth val="0"/>
          <c:extLst>
            <c:ext xmlns:c16="http://schemas.microsoft.com/office/drawing/2014/chart" uri="{C3380CC4-5D6E-409C-BE32-E72D297353CC}">
              <c16:uniqueId val="{00000001-3F86-478A-9FE1-74301C70C769}"/>
            </c:ext>
          </c:extLst>
        </c:ser>
        <c:ser>
          <c:idx val="2"/>
          <c:order val="2"/>
          <c:spPr>
            <a:ln w="19050" algn="ctr">
              <a:solidFill>
                <a:srgbClr val="EC6224"/>
              </a:solidFill>
              <a:prstDash val="lgDash"/>
            </a:ln>
          </c:spPr>
          <c:marker>
            <c:symbol val="none"/>
          </c:marker>
          <c:val>
            <c:numRef>
              <c:f>Sheet1!$A$3:$L$3</c:f>
              <c:numCache>
                <c:formatCode>General</c:formatCode>
                <c:ptCount val="12"/>
                <c:pt idx="4">
                  <c:v>1.2111566904000002</c:v>
                </c:pt>
                <c:pt idx="5">
                  <c:v>1.2145456308838298</c:v>
                </c:pt>
                <c:pt idx="6">
                  <c:v>1.088724135917488</c:v>
                </c:pt>
                <c:pt idx="7">
                  <c:v>1.088724135917488</c:v>
                </c:pt>
                <c:pt idx="8">
                  <c:v>1.2388365435015065</c:v>
                </c:pt>
                <c:pt idx="9">
                  <c:v>1.2636132743715367</c:v>
                </c:pt>
                <c:pt idx="10">
                  <c:v>1.2888855398589674</c:v>
                </c:pt>
                <c:pt idx="11">
                  <c:v>1.3146632506561469</c:v>
                </c:pt>
              </c:numCache>
            </c:numRef>
          </c:val>
          <c:smooth val="0"/>
          <c:extLst>
            <c:ext xmlns:c16="http://schemas.microsoft.com/office/drawing/2014/chart" uri="{C3380CC4-5D6E-409C-BE32-E72D297353CC}">
              <c16:uniqueId val="{00000002-3F86-478A-9FE1-74301C70C769}"/>
            </c:ext>
          </c:extLst>
        </c:ser>
        <c:ser>
          <c:idx val="3"/>
          <c:order val="3"/>
          <c:spPr>
            <a:ln w="19050" algn="ctr">
              <a:solidFill>
                <a:schemeClr val="accent4"/>
              </a:solidFill>
              <a:prstDash val="solid"/>
            </a:ln>
          </c:spPr>
          <c:marker>
            <c:symbol val="none"/>
          </c:marker>
          <c:val>
            <c:numRef>
              <c:f>Sheet1!$A$4:$L$4</c:f>
              <c:numCache>
                <c:formatCode>General</c:formatCode>
                <c:ptCount val="12"/>
                <c:pt idx="0">
                  <c:v>1.6</c:v>
                </c:pt>
              </c:numCache>
            </c:numRef>
          </c:val>
          <c:smooth val="0"/>
          <c:extLst>
            <c:ext xmlns:c16="http://schemas.microsoft.com/office/drawing/2014/chart" uri="{C3380CC4-5D6E-409C-BE32-E72D297353CC}">
              <c16:uniqueId val="{00000003-3F86-478A-9FE1-74301C70C769}"/>
            </c:ext>
          </c:extLst>
        </c:ser>
        <c:dLbls>
          <c:showLegendKey val="0"/>
          <c:showVal val="0"/>
          <c:showCatName val="0"/>
          <c:showSerName val="0"/>
          <c:showPercent val="0"/>
          <c:showBubbleSize val="0"/>
        </c:dLbls>
        <c:smooth val="0"/>
        <c:axId val="2070814480"/>
        <c:axId val="1"/>
      </c:lineChart>
      <c:catAx>
        <c:axId val="20708144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2070814480"/>
        <c:crosses val="min"/>
        <c:crossBetween val="midCat"/>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35187580853813E-2"/>
          <c:y val="9.0592334494773524E-2"/>
          <c:w val="0.93272962483829236"/>
          <c:h val="0.81881533101045301"/>
        </c:manualLayout>
      </c:layout>
      <c:barChart>
        <c:barDir val="col"/>
        <c:grouping val="stacked"/>
        <c:varyColors val="0"/>
        <c:ser>
          <c:idx val="0"/>
          <c:order val="0"/>
          <c:spPr>
            <a:solidFill>
              <a:srgbClr val="C0C0C0"/>
            </a:solidFill>
            <a:ln>
              <a:noFill/>
            </a:ln>
          </c:spPr>
          <c:invertIfNegative val="0"/>
          <c:dPt>
            <c:idx val="4"/>
            <c:invertIfNegative val="0"/>
            <c:bubble3D val="0"/>
            <c:spPr>
              <a:solidFill>
                <a:schemeClr val="accent1"/>
              </a:solidFill>
              <a:ln>
                <a:noFill/>
              </a:ln>
            </c:spPr>
            <c:extLst>
              <c:ext xmlns:c16="http://schemas.microsoft.com/office/drawing/2014/chart" uri="{C3380CC4-5D6E-409C-BE32-E72D297353CC}">
                <c16:uniqueId val="{00000000-58F6-4A78-8837-2C7488524F57}"/>
              </c:ext>
            </c:extLst>
          </c:dPt>
          <c:dPt>
            <c:idx val="5"/>
            <c:invertIfNegative val="0"/>
            <c:bubble3D val="0"/>
            <c:spPr>
              <a:noFill/>
              <a:ln>
                <a:noFill/>
              </a:ln>
            </c:spPr>
            <c:extLst>
              <c:ext xmlns:c16="http://schemas.microsoft.com/office/drawing/2014/chart" uri="{C3380CC4-5D6E-409C-BE32-E72D297353CC}">
                <c16:uniqueId val="{00000001-58F6-4A78-8837-2C7488524F57}"/>
              </c:ext>
            </c:extLst>
          </c:dPt>
          <c:dPt>
            <c:idx val="6"/>
            <c:invertIfNegative val="0"/>
            <c:bubble3D val="0"/>
            <c:spPr>
              <a:noFill/>
              <a:ln>
                <a:noFill/>
              </a:ln>
            </c:spPr>
            <c:extLst>
              <c:ext xmlns:c16="http://schemas.microsoft.com/office/drawing/2014/chart" uri="{C3380CC4-5D6E-409C-BE32-E72D297353CC}">
                <c16:uniqueId val="{00000002-58F6-4A78-8837-2C7488524F57}"/>
              </c:ext>
            </c:extLst>
          </c:dPt>
          <c:val>
            <c:numRef>
              <c:f>Sheet1!$A$1:$G$1</c:f>
              <c:numCache>
                <c:formatCode>General</c:formatCode>
                <c:ptCount val="7"/>
                <c:pt idx="0">
                  <c:v>11</c:v>
                </c:pt>
                <c:pt idx="1">
                  <c:v>14.000000000000002</c:v>
                </c:pt>
                <c:pt idx="2">
                  <c:v>17</c:v>
                </c:pt>
                <c:pt idx="3">
                  <c:v>19</c:v>
                </c:pt>
                <c:pt idx="4">
                  <c:v>18</c:v>
                </c:pt>
                <c:pt idx="5">
                  <c:v>18</c:v>
                </c:pt>
                <c:pt idx="6">
                  <c:v>20</c:v>
                </c:pt>
              </c:numCache>
            </c:numRef>
          </c:val>
          <c:extLst>
            <c:ext xmlns:c16="http://schemas.microsoft.com/office/drawing/2014/chart" uri="{C3380CC4-5D6E-409C-BE32-E72D297353CC}">
              <c16:uniqueId val="{00000003-58F6-4A78-8837-2C7488524F57}"/>
            </c:ext>
          </c:extLst>
        </c:ser>
        <c:dLbls>
          <c:showLegendKey val="0"/>
          <c:showVal val="0"/>
          <c:showCatName val="0"/>
          <c:showSerName val="0"/>
          <c:showPercent val="0"/>
          <c:showBubbleSize val="0"/>
        </c:dLbls>
        <c:gapWidth val="80"/>
        <c:overlap val="100"/>
        <c:axId val="1100609120"/>
        <c:axId val="1"/>
      </c:barChart>
      <c:catAx>
        <c:axId val="1100609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
          <c:min val="0"/>
        </c:scaling>
        <c:delete val="1"/>
        <c:axPos val="l"/>
        <c:numFmt formatCode="General" sourceLinked="1"/>
        <c:majorTickMark val="out"/>
        <c:minorTickMark val="none"/>
        <c:tickLblPos val="nextTo"/>
        <c:crossAx val="110060912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56232237109216E-2"/>
          <c:y val="1.9266394961096701E-2"/>
          <c:w val="0.97888753552578156"/>
          <c:h val="0.96146721007780656"/>
        </c:manualLayout>
      </c:layout>
      <c:lineChart>
        <c:grouping val="standard"/>
        <c:varyColors val="0"/>
        <c:ser>
          <c:idx val="0"/>
          <c:order val="0"/>
          <c:spPr>
            <a:ln w="19050" algn="ctr">
              <a:solidFill>
                <a:srgbClr val="808080"/>
              </a:solidFill>
              <a:prstDash val="solid"/>
            </a:ln>
          </c:spPr>
          <c:marker>
            <c:symbol val="none"/>
          </c:marker>
          <c:val>
            <c:numRef>
              <c:f>Sheet1!$A$1:$L$1</c:f>
              <c:numCache>
                <c:formatCode>General</c:formatCode>
                <c:ptCount val="12"/>
                <c:pt idx="0">
                  <c:v>1</c:v>
                </c:pt>
                <c:pt idx="1">
                  <c:v>1.01</c:v>
                </c:pt>
                <c:pt idx="2">
                  <c:v>1.0302</c:v>
                </c:pt>
                <c:pt idx="3">
                  <c:v>1.0508040000000001</c:v>
                </c:pt>
                <c:pt idx="4">
                  <c:v>1.0718200800000002</c:v>
                </c:pt>
                <c:pt idx="5">
                  <c:v>1.0932564816000001</c:v>
                </c:pt>
                <c:pt idx="6">
                  <c:v>0.98</c:v>
                </c:pt>
                <c:pt idx="7">
                  <c:v>0.98</c:v>
                </c:pt>
                <c:pt idx="8">
                  <c:v>1.1151216112320002</c:v>
                </c:pt>
                <c:pt idx="9">
                  <c:v>1.1374240434566403</c:v>
                </c:pt>
                <c:pt idx="10">
                  <c:v>1.160172524325773</c:v>
                </c:pt>
                <c:pt idx="11">
                  <c:v>1.1833759748122885</c:v>
                </c:pt>
              </c:numCache>
            </c:numRef>
          </c:val>
          <c:smooth val="0"/>
          <c:extLst>
            <c:ext xmlns:c16="http://schemas.microsoft.com/office/drawing/2014/chart" uri="{C3380CC4-5D6E-409C-BE32-E72D297353CC}">
              <c16:uniqueId val="{00000000-36CF-4035-B507-4EAD85B54F4F}"/>
            </c:ext>
          </c:extLst>
        </c:ser>
        <c:ser>
          <c:idx val="1"/>
          <c:order val="1"/>
          <c:spPr>
            <a:ln w="19050" algn="ctr">
              <a:solidFill>
                <a:schemeClr val="accent2"/>
              </a:solidFill>
              <a:prstDash val="solid"/>
            </a:ln>
          </c:spPr>
          <c:marker>
            <c:symbol val="none"/>
          </c:marker>
          <c:val>
            <c:numRef>
              <c:f>Sheet1!$A$2:$L$2</c:f>
              <c:numCache>
                <c:formatCode>General</c:formatCode>
                <c:ptCount val="12"/>
                <c:pt idx="0">
                  <c:v>0.95</c:v>
                </c:pt>
                <c:pt idx="1">
                  <c:v>1.1918</c:v>
                </c:pt>
                <c:pt idx="2">
                  <c:v>1.2156359999999999</c:v>
                </c:pt>
                <c:pt idx="3">
                  <c:v>1.2504567600000001</c:v>
                </c:pt>
                <c:pt idx="4">
                  <c:v>1.2969022968000001</c:v>
                </c:pt>
              </c:numCache>
            </c:numRef>
          </c:val>
          <c:smooth val="0"/>
          <c:extLst>
            <c:ext xmlns:c16="http://schemas.microsoft.com/office/drawing/2014/chart" uri="{C3380CC4-5D6E-409C-BE32-E72D297353CC}">
              <c16:uniqueId val="{00000001-36CF-4035-B507-4EAD85B54F4F}"/>
            </c:ext>
          </c:extLst>
        </c:ser>
        <c:ser>
          <c:idx val="2"/>
          <c:order val="2"/>
          <c:spPr>
            <a:ln w="19050" algn="ctr">
              <a:solidFill>
                <a:srgbClr val="EC6224"/>
              </a:solidFill>
              <a:prstDash val="lgDash"/>
            </a:ln>
          </c:spPr>
          <c:marker>
            <c:symbol val="none"/>
          </c:marker>
          <c:val>
            <c:numRef>
              <c:f>Sheet1!$A$3:$L$3</c:f>
              <c:numCache>
                <c:formatCode>General</c:formatCode>
                <c:ptCount val="12"/>
                <c:pt idx="4">
                  <c:v>1.2969022968000001</c:v>
                </c:pt>
                <c:pt idx="5">
                  <c:v>1.300975213104</c:v>
                </c:pt>
                <c:pt idx="6">
                  <c:v>1.1661999999999999</c:v>
                </c:pt>
                <c:pt idx="7">
                  <c:v>1.1858</c:v>
                </c:pt>
                <c:pt idx="8">
                  <c:v>1.3492971495907202</c:v>
                </c:pt>
                <c:pt idx="9">
                  <c:v>1.3990315734516676</c:v>
                </c:pt>
                <c:pt idx="10">
                  <c:v>1.4038087544341853</c:v>
                </c:pt>
                <c:pt idx="11">
                  <c:v>1.4318849295228691</c:v>
                </c:pt>
              </c:numCache>
            </c:numRef>
          </c:val>
          <c:smooth val="0"/>
          <c:extLst>
            <c:ext xmlns:c16="http://schemas.microsoft.com/office/drawing/2014/chart" uri="{C3380CC4-5D6E-409C-BE32-E72D297353CC}">
              <c16:uniqueId val="{00000002-36CF-4035-B507-4EAD85B54F4F}"/>
            </c:ext>
          </c:extLst>
        </c:ser>
        <c:ser>
          <c:idx val="3"/>
          <c:order val="3"/>
          <c:spPr>
            <a:ln w="19050" algn="ctr">
              <a:solidFill>
                <a:schemeClr val="accent4"/>
              </a:solidFill>
              <a:prstDash val="solid"/>
            </a:ln>
          </c:spPr>
          <c:marker>
            <c:symbol val="none"/>
          </c:marker>
          <c:val>
            <c:numRef>
              <c:f>Sheet1!$A$4:$L$4</c:f>
              <c:numCache>
                <c:formatCode>General</c:formatCode>
                <c:ptCount val="12"/>
                <c:pt idx="0">
                  <c:v>1.6</c:v>
                </c:pt>
              </c:numCache>
            </c:numRef>
          </c:val>
          <c:smooth val="0"/>
          <c:extLst>
            <c:ext xmlns:c16="http://schemas.microsoft.com/office/drawing/2014/chart" uri="{C3380CC4-5D6E-409C-BE32-E72D297353CC}">
              <c16:uniqueId val="{00000003-36CF-4035-B507-4EAD85B54F4F}"/>
            </c:ext>
          </c:extLst>
        </c:ser>
        <c:dLbls>
          <c:showLegendKey val="0"/>
          <c:showVal val="0"/>
          <c:showCatName val="0"/>
          <c:showSerName val="0"/>
          <c:showPercent val="0"/>
          <c:showBubbleSize val="0"/>
        </c:dLbls>
        <c:smooth val="0"/>
        <c:axId val="2070816144"/>
        <c:axId val="1"/>
      </c:lineChart>
      <c:catAx>
        <c:axId val="207081614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2070816144"/>
        <c:crosses val="min"/>
        <c:crossBetween val="midCat"/>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35187580853813E-2"/>
          <c:y val="9.0592334494773524E-2"/>
          <c:w val="0.93272962483829236"/>
          <c:h val="0.81881533101045301"/>
        </c:manualLayout>
      </c:layout>
      <c:barChart>
        <c:barDir val="col"/>
        <c:grouping val="stacked"/>
        <c:varyColors val="0"/>
        <c:ser>
          <c:idx val="0"/>
          <c:order val="0"/>
          <c:spPr>
            <a:solidFill>
              <a:srgbClr val="C0C0C0"/>
            </a:solidFill>
            <a:ln>
              <a:noFill/>
            </a:ln>
          </c:spPr>
          <c:invertIfNegative val="0"/>
          <c:dPt>
            <c:idx val="5"/>
            <c:invertIfNegative val="0"/>
            <c:bubble3D val="0"/>
            <c:spPr>
              <a:solidFill>
                <a:schemeClr val="tx2"/>
              </a:solidFill>
              <a:ln>
                <a:noFill/>
              </a:ln>
            </c:spPr>
            <c:extLst>
              <c:ext xmlns:c16="http://schemas.microsoft.com/office/drawing/2014/chart" uri="{C3380CC4-5D6E-409C-BE32-E72D297353CC}">
                <c16:uniqueId val="{00000000-B4AE-4A28-AB8E-2259D5A04381}"/>
              </c:ext>
            </c:extLst>
          </c:dPt>
          <c:dPt>
            <c:idx val="6"/>
            <c:invertIfNegative val="0"/>
            <c:bubble3D val="0"/>
            <c:spPr>
              <a:noFill/>
              <a:ln>
                <a:noFill/>
              </a:ln>
            </c:spPr>
            <c:extLst>
              <c:ext xmlns:c16="http://schemas.microsoft.com/office/drawing/2014/chart" uri="{C3380CC4-5D6E-409C-BE32-E72D297353CC}">
                <c16:uniqueId val="{00000001-B4AE-4A28-AB8E-2259D5A04381}"/>
              </c:ext>
            </c:extLst>
          </c:dPt>
          <c:val>
            <c:numRef>
              <c:f>Sheet1!$A$1:$G$1</c:f>
              <c:numCache>
                <c:formatCode>General</c:formatCode>
                <c:ptCount val="7"/>
                <c:pt idx="0">
                  <c:v>11</c:v>
                </c:pt>
                <c:pt idx="1">
                  <c:v>14.000000000000002</c:v>
                </c:pt>
                <c:pt idx="2">
                  <c:v>17</c:v>
                </c:pt>
                <c:pt idx="3">
                  <c:v>19</c:v>
                </c:pt>
                <c:pt idx="4">
                  <c:v>18</c:v>
                </c:pt>
                <c:pt idx="5">
                  <c:v>18</c:v>
                </c:pt>
                <c:pt idx="6">
                  <c:v>20</c:v>
                </c:pt>
              </c:numCache>
            </c:numRef>
          </c:val>
          <c:extLst>
            <c:ext xmlns:c16="http://schemas.microsoft.com/office/drawing/2014/chart" uri="{C3380CC4-5D6E-409C-BE32-E72D297353CC}">
              <c16:uniqueId val="{00000002-B4AE-4A28-AB8E-2259D5A04381}"/>
            </c:ext>
          </c:extLst>
        </c:ser>
        <c:dLbls>
          <c:showLegendKey val="0"/>
          <c:showVal val="0"/>
          <c:showCatName val="0"/>
          <c:showSerName val="0"/>
          <c:showPercent val="0"/>
          <c:showBubbleSize val="0"/>
        </c:dLbls>
        <c:gapWidth val="80"/>
        <c:overlap val="100"/>
        <c:axId val="1213323152"/>
        <c:axId val="1"/>
      </c:barChart>
      <c:catAx>
        <c:axId val="12133231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
          <c:min val="0"/>
        </c:scaling>
        <c:delete val="1"/>
        <c:axPos val="l"/>
        <c:numFmt formatCode="General" sourceLinked="1"/>
        <c:majorTickMark val="out"/>
        <c:minorTickMark val="none"/>
        <c:tickLblPos val="nextTo"/>
        <c:crossAx val="1213323152"/>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56232237109216E-2"/>
          <c:y val="1.9266394961096701E-2"/>
          <c:w val="0.97888753552578156"/>
          <c:h val="0.96146721007780656"/>
        </c:manualLayout>
      </c:layout>
      <c:lineChart>
        <c:grouping val="standard"/>
        <c:varyColors val="0"/>
        <c:ser>
          <c:idx val="0"/>
          <c:order val="0"/>
          <c:spPr>
            <a:ln w="19050" algn="ctr">
              <a:solidFill>
                <a:srgbClr val="808080"/>
              </a:solidFill>
              <a:prstDash val="solid"/>
            </a:ln>
          </c:spPr>
          <c:marker>
            <c:symbol val="none"/>
          </c:marker>
          <c:val>
            <c:numRef>
              <c:f>Sheet1!$A$1:$L$1</c:f>
              <c:numCache>
                <c:formatCode>General</c:formatCode>
                <c:ptCount val="12"/>
                <c:pt idx="0">
                  <c:v>1</c:v>
                </c:pt>
                <c:pt idx="1">
                  <c:v>1.01</c:v>
                </c:pt>
                <c:pt idx="2">
                  <c:v>1.0302</c:v>
                </c:pt>
                <c:pt idx="3">
                  <c:v>1.0508040000000001</c:v>
                </c:pt>
                <c:pt idx="4">
                  <c:v>1.0718200800000002</c:v>
                </c:pt>
                <c:pt idx="5">
                  <c:v>1.0932564816000001</c:v>
                </c:pt>
                <c:pt idx="6">
                  <c:v>0.98</c:v>
                </c:pt>
                <c:pt idx="7">
                  <c:v>0.98</c:v>
                </c:pt>
                <c:pt idx="8">
                  <c:v>1.1151216112320002</c:v>
                </c:pt>
                <c:pt idx="9">
                  <c:v>1.1374240434566403</c:v>
                </c:pt>
                <c:pt idx="10">
                  <c:v>1.160172524325773</c:v>
                </c:pt>
                <c:pt idx="11">
                  <c:v>1.1833759748122885</c:v>
                </c:pt>
              </c:numCache>
            </c:numRef>
          </c:val>
          <c:smooth val="0"/>
          <c:extLst>
            <c:ext xmlns:c16="http://schemas.microsoft.com/office/drawing/2014/chart" uri="{C3380CC4-5D6E-409C-BE32-E72D297353CC}">
              <c16:uniqueId val="{00000000-C615-451F-B009-243EACE2F374}"/>
            </c:ext>
          </c:extLst>
        </c:ser>
        <c:ser>
          <c:idx val="1"/>
          <c:order val="1"/>
          <c:spPr>
            <a:ln w="19050" algn="ctr">
              <a:solidFill>
                <a:schemeClr val="accent2"/>
              </a:solidFill>
              <a:prstDash val="solid"/>
            </a:ln>
          </c:spPr>
          <c:marker>
            <c:symbol val="none"/>
          </c:marker>
          <c:val>
            <c:numRef>
              <c:f>Sheet1!$A$2:$L$2</c:f>
              <c:numCache>
                <c:formatCode>General</c:formatCode>
                <c:ptCount val="12"/>
                <c:pt idx="0">
                  <c:v>0.95</c:v>
                </c:pt>
                <c:pt idx="1">
                  <c:v>1.1918</c:v>
                </c:pt>
                <c:pt idx="2">
                  <c:v>1.23624</c:v>
                </c:pt>
                <c:pt idx="3">
                  <c:v>1.2819808800000001</c:v>
                </c:pt>
                <c:pt idx="4">
                  <c:v>1.3076204976000001</c:v>
                </c:pt>
              </c:numCache>
            </c:numRef>
          </c:val>
          <c:smooth val="0"/>
          <c:extLst>
            <c:ext xmlns:c16="http://schemas.microsoft.com/office/drawing/2014/chart" uri="{C3380CC4-5D6E-409C-BE32-E72D297353CC}">
              <c16:uniqueId val="{00000001-C615-451F-B009-243EACE2F374}"/>
            </c:ext>
          </c:extLst>
        </c:ser>
        <c:ser>
          <c:idx val="2"/>
          <c:order val="2"/>
          <c:spPr>
            <a:ln w="19050" algn="ctr">
              <a:solidFill>
                <a:srgbClr val="EC6224"/>
              </a:solidFill>
              <a:prstDash val="lgDash"/>
            </a:ln>
          </c:spPr>
          <c:marker>
            <c:symbol val="none"/>
          </c:marker>
          <c:val>
            <c:numRef>
              <c:f>Sheet1!$A$3:$L$3</c:f>
              <c:numCache>
                <c:formatCode>General</c:formatCode>
                <c:ptCount val="12"/>
                <c:pt idx="4">
                  <c:v>1.3076204976000001</c:v>
                </c:pt>
                <c:pt idx="5">
                  <c:v>1.3177518081440409</c:v>
                </c:pt>
                <c:pt idx="6">
                  <c:v>1.1812386148318812</c:v>
                </c:pt>
                <c:pt idx="7">
                  <c:v>1.1956</c:v>
                </c:pt>
                <c:pt idx="8">
                  <c:v>1.3604483657030402</c:v>
                </c:pt>
                <c:pt idx="9">
                  <c:v>1.4104058138862339</c:v>
                </c:pt>
                <c:pt idx="10">
                  <c:v>1.4154104796774429</c:v>
                </c:pt>
                <c:pt idx="11">
                  <c:v>1.4437186892709919</c:v>
                </c:pt>
              </c:numCache>
            </c:numRef>
          </c:val>
          <c:smooth val="0"/>
          <c:extLst>
            <c:ext xmlns:c16="http://schemas.microsoft.com/office/drawing/2014/chart" uri="{C3380CC4-5D6E-409C-BE32-E72D297353CC}">
              <c16:uniqueId val="{00000002-C615-451F-B009-243EACE2F374}"/>
            </c:ext>
          </c:extLst>
        </c:ser>
        <c:ser>
          <c:idx val="3"/>
          <c:order val="3"/>
          <c:spPr>
            <a:ln w="19050" algn="ctr">
              <a:solidFill>
                <a:schemeClr val="accent4"/>
              </a:solidFill>
              <a:prstDash val="solid"/>
            </a:ln>
          </c:spPr>
          <c:marker>
            <c:symbol val="none"/>
          </c:marker>
          <c:val>
            <c:numRef>
              <c:f>Sheet1!$A$4:$L$4</c:f>
              <c:numCache>
                <c:formatCode>General</c:formatCode>
                <c:ptCount val="12"/>
                <c:pt idx="0">
                  <c:v>1.6</c:v>
                </c:pt>
              </c:numCache>
            </c:numRef>
          </c:val>
          <c:smooth val="0"/>
          <c:extLst>
            <c:ext xmlns:c16="http://schemas.microsoft.com/office/drawing/2014/chart" uri="{C3380CC4-5D6E-409C-BE32-E72D297353CC}">
              <c16:uniqueId val="{00000003-C615-451F-B009-243EACE2F374}"/>
            </c:ext>
          </c:extLst>
        </c:ser>
        <c:dLbls>
          <c:showLegendKey val="0"/>
          <c:showVal val="0"/>
          <c:showCatName val="0"/>
          <c:showSerName val="0"/>
          <c:showPercent val="0"/>
          <c:showBubbleSize val="0"/>
        </c:dLbls>
        <c:smooth val="0"/>
        <c:axId val="1893957792"/>
        <c:axId val="1"/>
      </c:lineChart>
      <c:catAx>
        <c:axId val="18939577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893957792"/>
        <c:crosses val="min"/>
        <c:crossBetween val="midCat"/>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35187580853813E-2"/>
          <c:y val="9.0592334494773524E-2"/>
          <c:w val="0.93272962483829236"/>
          <c:h val="0.81881533101045301"/>
        </c:manualLayout>
      </c:layout>
      <c:barChart>
        <c:barDir val="col"/>
        <c:grouping val="stacked"/>
        <c:varyColors val="0"/>
        <c:ser>
          <c:idx val="0"/>
          <c:order val="0"/>
          <c:spPr>
            <a:solidFill>
              <a:srgbClr val="C0C0C0"/>
            </a:solidFill>
            <a:ln>
              <a:noFill/>
            </a:ln>
          </c:spPr>
          <c:invertIfNegative val="0"/>
          <c:dPt>
            <c:idx val="6"/>
            <c:invertIfNegative val="0"/>
            <c:bubble3D val="0"/>
            <c:spPr>
              <a:solidFill>
                <a:schemeClr val="accent1"/>
              </a:solidFill>
              <a:ln>
                <a:noFill/>
              </a:ln>
            </c:spPr>
            <c:extLst>
              <c:ext xmlns:c16="http://schemas.microsoft.com/office/drawing/2014/chart" uri="{C3380CC4-5D6E-409C-BE32-E72D297353CC}">
                <c16:uniqueId val="{00000000-150C-4E37-A211-08B5725E7327}"/>
              </c:ext>
            </c:extLst>
          </c:dPt>
          <c:val>
            <c:numRef>
              <c:f>Sheet1!$A$1:$G$1</c:f>
              <c:numCache>
                <c:formatCode>General</c:formatCode>
                <c:ptCount val="7"/>
                <c:pt idx="0">
                  <c:v>11</c:v>
                </c:pt>
                <c:pt idx="1">
                  <c:v>14.000000000000002</c:v>
                </c:pt>
                <c:pt idx="2">
                  <c:v>17</c:v>
                </c:pt>
                <c:pt idx="3">
                  <c:v>19</c:v>
                </c:pt>
                <c:pt idx="4">
                  <c:v>18</c:v>
                </c:pt>
                <c:pt idx="5">
                  <c:v>18</c:v>
                </c:pt>
                <c:pt idx="6">
                  <c:v>20</c:v>
                </c:pt>
              </c:numCache>
            </c:numRef>
          </c:val>
          <c:extLst>
            <c:ext xmlns:c16="http://schemas.microsoft.com/office/drawing/2014/chart" uri="{C3380CC4-5D6E-409C-BE32-E72D297353CC}">
              <c16:uniqueId val="{00000001-150C-4E37-A211-08B5725E7327}"/>
            </c:ext>
          </c:extLst>
        </c:ser>
        <c:dLbls>
          <c:showLegendKey val="0"/>
          <c:showVal val="0"/>
          <c:showCatName val="0"/>
          <c:showSerName val="0"/>
          <c:showPercent val="0"/>
          <c:showBubbleSize val="0"/>
        </c:dLbls>
        <c:gapWidth val="80"/>
        <c:overlap val="100"/>
        <c:axId val="858132480"/>
        <c:axId val="1"/>
      </c:barChart>
      <c:catAx>
        <c:axId val="8581324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
          <c:min val="0"/>
        </c:scaling>
        <c:delete val="1"/>
        <c:axPos val="l"/>
        <c:numFmt formatCode="General" sourceLinked="1"/>
        <c:majorTickMark val="out"/>
        <c:minorTickMark val="none"/>
        <c:tickLblPos val="nextTo"/>
        <c:crossAx val="85813248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35187580853813E-2"/>
          <c:y val="9.0592334494773524E-2"/>
          <c:w val="0.93272962483829236"/>
          <c:h val="0.81881533101045301"/>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C461-4168-A94D-985B37330103}"/>
              </c:ext>
            </c:extLst>
          </c:dPt>
          <c:val>
            <c:numRef>
              <c:f>Sheet1!$A$1:$G$1</c:f>
              <c:numCache>
                <c:formatCode>General</c:formatCode>
                <c:ptCount val="7"/>
                <c:pt idx="0">
                  <c:v>11</c:v>
                </c:pt>
                <c:pt idx="1">
                  <c:v>14.000000000000002</c:v>
                </c:pt>
                <c:pt idx="2">
                  <c:v>17</c:v>
                </c:pt>
                <c:pt idx="3">
                  <c:v>19</c:v>
                </c:pt>
                <c:pt idx="4">
                  <c:v>18</c:v>
                </c:pt>
                <c:pt idx="5">
                  <c:v>18</c:v>
                </c:pt>
                <c:pt idx="6">
                  <c:v>20</c:v>
                </c:pt>
              </c:numCache>
            </c:numRef>
          </c:val>
          <c:extLst>
            <c:ext xmlns:c16="http://schemas.microsoft.com/office/drawing/2014/chart" uri="{C3380CC4-5D6E-409C-BE32-E72D297353CC}">
              <c16:uniqueId val="{00000001-C461-4168-A94D-985B37330103}"/>
            </c:ext>
          </c:extLst>
        </c:ser>
        <c:dLbls>
          <c:showLegendKey val="0"/>
          <c:showVal val="0"/>
          <c:showCatName val="0"/>
          <c:showSerName val="0"/>
          <c:showPercent val="0"/>
          <c:showBubbleSize val="0"/>
        </c:dLbls>
        <c:gapWidth val="80"/>
        <c:overlap val="100"/>
        <c:axId val="6115008"/>
        <c:axId val="1"/>
      </c:barChart>
      <c:catAx>
        <c:axId val="61150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
          <c:min val="0"/>
        </c:scaling>
        <c:delete val="1"/>
        <c:axPos val="l"/>
        <c:numFmt formatCode="General" sourceLinked="1"/>
        <c:majorTickMark val="out"/>
        <c:minorTickMark val="none"/>
        <c:tickLblPos val="nextTo"/>
        <c:crossAx val="611500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56232237109216E-2"/>
          <c:y val="1.9266394961096701E-2"/>
          <c:w val="0.97888753552578156"/>
          <c:h val="0.96146721007780656"/>
        </c:manualLayout>
      </c:layout>
      <c:lineChart>
        <c:grouping val="standard"/>
        <c:varyColors val="0"/>
        <c:ser>
          <c:idx val="0"/>
          <c:order val="0"/>
          <c:spPr>
            <a:ln w="19050" algn="ctr">
              <a:solidFill>
                <a:srgbClr val="808080"/>
              </a:solidFill>
              <a:prstDash val="solid"/>
            </a:ln>
          </c:spPr>
          <c:marker>
            <c:symbol val="none"/>
          </c:marker>
          <c:val>
            <c:numRef>
              <c:f>Sheet1!$A$1:$L$1</c:f>
              <c:numCache>
                <c:formatCode>General</c:formatCode>
                <c:ptCount val="12"/>
                <c:pt idx="0">
                  <c:v>1</c:v>
                </c:pt>
                <c:pt idx="1">
                  <c:v>1.01</c:v>
                </c:pt>
                <c:pt idx="2">
                  <c:v>1.0302</c:v>
                </c:pt>
                <c:pt idx="3">
                  <c:v>1.0508040000000001</c:v>
                </c:pt>
                <c:pt idx="4">
                  <c:v>1.0718200800000002</c:v>
                </c:pt>
                <c:pt idx="5">
                  <c:v>1.0932564816000001</c:v>
                </c:pt>
                <c:pt idx="6">
                  <c:v>0.98</c:v>
                </c:pt>
                <c:pt idx="7">
                  <c:v>0.98</c:v>
                </c:pt>
                <c:pt idx="8">
                  <c:v>1.1151216112320002</c:v>
                </c:pt>
                <c:pt idx="9">
                  <c:v>1.1374240434566403</c:v>
                </c:pt>
                <c:pt idx="10">
                  <c:v>1.160172524325773</c:v>
                </c:pt>
                <c:pt idx="11">
                  <c:v>1.1833759748122885</c:v>
                </c:pt>
              </c:numCache>
            </c:numRef>
          </c:val>
          <c:smooth val="0"/>
          <c:extLst>
            <c:ext xmlns:c16="http://schemas.microsoft.com/office/drawing/2014/chart" uri="{C3380CC4-5D6E-409C-BE32-E72D297353CC}">
              <c16:uniqueId val="{00000000-CF36-4CC1-96E8-D3DD6239FB43}"/>
            </c:ext>
          </c:extLst>
        </c:ser>
        <c:ser>
          <c:idx val="1"/>
          <c:order val="1"/>
          <c:spPr>
            <a:ln w="19050" algn="ctr">
              <a:solidFill>
                <a:schemeClr val="accent2"/>
              </a:solidFill>
              <a:prstDash val="solid"/>
            </a:ln>
          </c:spPr>
          <c:marker>
            <c:symbol val="none"/>
          </c:marker>
          <c:val>
            <c:numRef>
              <c:f>Sheet1!$A$2:$L$2</c:f>
              <c:numCache>
                <c:formatCode>General</c:formatCode>
                <c:ptCount val="12"/>
                <c:pt idx="0">
                  <c:v>0.95</c:v>
                </c:pt>
                <c:pt idx="1">
                  <c:v>1.1918</c:v>
                </c:pt>
                <c:pt idx="2">
                  <c:v>1.2156359999999999</c:v>
                </c:pt>
                <c:pt idx="3">
                  <c:v>1.2504567600000001</c:v>
                </c:pt>
                <c:pt idx="4">
                  <c:v>1.2861840960000002</c:v>
                </c:pt>
              </c:numCache>
            </c:numRef>
          </c:val>
          <c:smooth val="0"/>
          <c:extLst>
            <c:ext xmlns:c16="http://schemas.microsoft.com/office/drawing/2014/chart" uri="{C3380CC4-5D6E-409C-BE32-E72D297353CC}">
              <c16:uniqueId val="{00000001-CF36-4CC1-96E8-D3DD6239FB43}"/>
            </c:ext>
          </c:extLst>
        </c:ser>
        <c:ser>
          <c:idx val="2"/>
          <c:order val="2"/>
          <c:spPr>
            <a:ln w="19050" algn="ctr">
              <a:solidFill>
                <a:srgbClr val="EC6224"/>
              </a:solidFill>
              <a:prstDash val="lgDash"/>
            </a:ln>
          </c:spPr>
          <c:marker>
            <c:symbol val="none"/>
          </c:marker>
          <c:val>
            <c:numRef>
              <c:f>Sheet1!$A$3:$L$3</c:f>
              <c:numCache>
                <c:formatCode>General</c:formatCode>
                <c:ptCount val="12"/>
                <c:pt idx="4">
                  <c:v>1.2861840960000002</c:v>
                </c:pt>
                <c:pt idx="5">
                  <c:v>1.2458781557073002</c:v>
                </c:pt>
                <c:pt idx="6">
                  <c:v>1.1168107513126808</c:v>
                </c:pt>
                <c:pt idx="7">
                  <c:v>1.1168107513126808</c:v>
                </c:pt>
                <c:pt idx="8">
                  <c:v>1.2707957188214463</c:v>
                </c:pt>
                <c:pt idx="9">
                  <c:v>1.2962116331978755</c:v>
                </c:pt>
                <c:pt idx="10">
                  <c:v>1.3221358658618327</c:v>
                </c:pt>
                <c:pt idx="11">
                  <c:v>1.3485785831790695</c:v>
                </c:pt>
              </c:numCache>
            </c:numRef>
          </c:val>
          <c:smooth val="0"/>
          <c:extLst>
            <c:ext xmlns:c16="http://schemas.microsoft.com/office/drawing/2014/chart" uri="{C3380CC4-5D6E-409C-BE32-E72D297353CC}">
              <c16:uniqueId val="{00000002-CF36-4CC1-96E8-D3DD6239FB43}"/>
            </c:ext>
          </c:extLst>
        </c:ser>
        <c:ser>
          <c:idx val="3"/>
          <c:order val="3"/>
          <c:spPr>
            <a:ln w="19050" algn="ctr">
              <a:solidFill>
                <a:schemeClr val="accent4"/>
              </a:solidFill>
              <a:prstDash val="solid"/>
            </a:ln>
          </c:spPr>
          <c:marker>
            <c:symbol val="none"/>
          </c:marker>
          <c:val>
            <c:numRef>
              <c:f>Sheet1!$A$4:$L$4</c:f>
              <c:numCache>
                <c:formatCode>General</c:formatCode>
                <c:ptCount val="12"/>
                <c:pt idx="0">
                  <c:v>1.6</c:v>
                </c:pt>
              </c:numCache>
            </c:numRef>
          </c:val>
          <c:smooth val="0"/>
          <c:extLst>
            <c:ext xmlns:c16="http://schemas.microsoft.com/office/drawing/2014/chart" uri="{C3380CC4-5D6E-409C-BE32-E72D297353CC}">
              <c16:uniqueId val="{00000003-CF36-4CC1-96E8-D3DD6239FB43}"/>
            </c:ext>
          </c:extLst>
        </c:ser>
        <c:dLbls>
          <c:showLegendKey val="0"/>
          <c:showVal val="0"/>
          <c:showCatName val="0"/>
          <c:showSerName val="0"/>
          <c:showPercent val="0"/>
          <c:showBubbleSize val="0"/>
        </c:dLbls>
        <c:smooth val="0"/>
        <c:axId val="1502116880"/>
        <c:axId val="1"/>
      </c:lineChart>
      <c:catAx>
        <c:axId val="15021168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502116880"/>
        <c:crosses val="min"/>
        <c:crossBetween val="midCat"/>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35187580853813E-2"/>
          <c:y val="9.0592334494773524E-2"/>
          <c:w val="0.93272962483829236"/>
          <c:h val="0.81881533101045301"/>
        </c:manualLayout>
      </c:layout>
      <c:barChart>
        <c:barDir val="col"/>
        <c:grouping val="stacked"/>
        <c:varyColors val="0"/>
        <c:ser>
          <c:idx val="0"/>
          <c:order val="0"/>
          <c:spPr>
            <a:noFill/>
            <a:ln>
              <a:noFill/>
            </a:ln>
          </c:spPr>
          <c:invertIfNegative val="0"/>
          <c:dPt>
            <c:idx val="0"/>
            <c:invertIfNegative val="0"/>
            <c:bubble3D val="0"/>
            <c:spPr>
              <a:solidFill>
                <a:srgbClr val="C0C0C0"/>
              </a:solidFill>
              <a:ln>
                <a:noFill/>
              </a:ln>
            </c:spPr>
            <c:extLst>
              <c:ext xmlns:c16="http://schemas.microsoft.com/office/drawing/2014/chart" uri="{C3380CC4-5D6E-409C-BE32-E72D297353CC}">
                <c16:uniqueId val="{00000000-34D8-44F9-9971-BDC69ED530B0}"/>
              </c:ext>
            </c:extLst>
          </c:dPt>
          <c:dPt>
            <c:idx val="1"/>
            <c:invertIfNegative val="0"/>
            <c:bubble3D val="0"/>
            <c:spPr>
              <a:solidFill>
                <a:schemeClr val="accent1"/>
              </a:solidFill>
              <a:ln>
                <a:noFill/>
              </a:ln>
            </c:spPr>
            <c:extLst>
              <c:ext xmlns:c16="http://schemas.microsoft.com/office/drawing/2014/chart" uri="{C3380CC4-5D6E-409C-BE32-E72D297353CC}">
                <c16:uniqueId val="{00000001-34D8-44F9-9971-BDC69ED530B0}"/>
              </c:ext>
            </c:extLst>
          </c:dPt>
          <c:val>
            <c:numRef>
              <c:f>Sheet1!$A$1:$G$1</c:f>
              <c:numCache>
                <c:formatCode>General</c:formatCode>
                <c:ptCount val="7"/>
                <c:pt idx="0">
                  <c:v>11</c:v>
                </c:pt>
                <c:pt idx="1">
                  <c:v>14.000000000000002</c:v>
                </c:pt>
                <c:pt idx="2">
                  <c:v>17</c:v>
                </c:pt>
                <c:pt idx="3">
                  <c:v>19</c:v>
                </c:pt>
                <c:pt idx="4">
                  <c:v>18</c:v>
                </c:pt>
                <c:pt idx="5">
                  <c:v>18</c:v>
                </c:pt>
                <c:pt idx="6">
                  <c:v>20</c:v>
                </c:pt>
              </c:numCache>
            </c:numRef>
          </c:val>
          <c:extLst>
            <c:ext xmlns:c16="http://schemas.microsoft.com/office/drawing/2014/chart" uri="{C3380CC4-5D6E-409C-BE32-E72D297353CC}">
              <c16:uniqueId val="{00000002-34D8-44F9-9971-BDC69ED530B0}"/>
            </c:ext>
          </c:extLst>
        </c:ser>
        <c:dLbls>
          <c:showLegendKey val="0"/>
          <c:showVal val="0"/>
          <c:showCatName val="0"/>
          <c:showSerName val="0"/>
          <c:showPercent val="0"/>
          <c:showBubbleSize val="0"/>
        </c:dLbls>
        <c:gapWidth val="80"/>
        <c:overlap val="100"/>
        <c:axId val="1213361424"/>
        <c:axId val="1"/>
      </c:barChart>
      <c:catAx>
        <c:axId val="12133614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
          <c:min val="0"/>
        </c:scaling>
        <c:delete val="1"/>
        <c:axPos val="l"/>
        <c:numFmt formatCode="General" sourceLinked="1"/>
        <c:majorTickMark val="out"/>
        <c:minorTickMark val="none"/>
        <c:tickLblPos val="nextTo"/>
        <c:crossAx val="121336142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56232237109216E-2"/>
          <c:y val="1.9266394961096701E-2"/>
          <c:w val="0.97888753552578156"/>
          <c:h val="0.96146721007780656"/>
        </c:manualLayout>
      </c:layout>
      <c:lineChart>
        <c:grouping val="standard"/>
        <c:varyColors val="0"/>
        <c:ser>
          <c:idx val="0"/>
          <c:order val="0"/>
          <c:spPr>
            <a:ln w="19050" algn="ctr">
              <a:solidFill>
                <a:srgbClr val="808080"/>
              </a:solidFill>
              <a:prstDash val="solid"/>
            </a:ln>
          </c:spPr>
          <c:marker>
            <c:symbol val="none"/>
          </c:marker>
          <c:val>
            <c:numRef>
              <c:f>Sheet1!$A$1:$L$1</c:f>
              <c:numCache>
                <c:formatCode>General</c:formatCode>
                <c:ptCount val="12"/>
                <c:pt idx="0">
                  <c:v>1</c:v>
                </c:pt>
                <c:pt idx="1">
                  <c:v>1.01</c:v>
                </c:pt>
                <c:pt idx="2">
                  <c:v>1.0302</c:v>
                </c:pt>
                <c:pt idx="3">
                  <c:v>1.0508040000000001</c:v>
                </c:pt>
                <c:pt idx="4">
                  <c:v>1.0718200800000002</c:v>
                </c:pt>
                <c:pt idx="5">
                  <c:v>1.0932564816000001</c:v>
                </c:pt>
                <c:pt idx="6">
                  <c:v>0.98</c:v>
                </c:pt>
                <c:pt idx="7">
                  <c:v>0.98</c:v>
                </c:pt>
                <c:pt idx="8">
                  <c:v>1.1151216112320002</c:v>
                </c:pt>
                <c:pt idx="9">
                  <c:v>1.1374240434566403</c:v>
                </c:pt>
                <c:pt idx="10">
                  <c:v>1.160172524325773</c:v>
                </c:pt>
                <c:pt idx="11">
                  <c:v>1.1833759748122885</c:v>
                </c:pt>
              </c:numCache>
            </c:numRef>
          </c:val>
          <c:smooth val="0"/>
          <c:extLst>
            <c:ext xmlns:c16="http://schemas.microsoft.com/office/drawing/2014/chart" uri="{C3380CC4-5D6E-409C-BE32-E72D297353CC}">
              <c16:uniqueId val="{00000000-14D7-4208-AF55-A0A97E23A074}"/>
            </c:ext>
          </c:extLst>
        </c:ser>
        <c:ser>
          <c:idx val="1"/>
          <c:order val="1"/>
          <c:spPr>
            <a:ln w="19050" algn="ctr">
              <a:solidFill>
                <a:schemeClr val="accent2"/>
              </a:solidFill>
              <a:prstDash val="solid"/>
            </a:ln>
          </c:spPr>
          <c:marker>
            <c:symbol val="none"/>
          </c:marker>
          <c:val>
            <c:numRef>
              <c:f>Sheet1!$A$2:$L$2</c:f>
              <c:numCache>
                <c:formatCode>General</c:formatCode>
                <c:ptCount val="12"/>
                <c:pt idx="0">
                  <c:v>0.95</c:v>
                </c:pt>
                <c:pt idx="1">
                  <c:v>1.1918</c:v>
                </c:pt>
                <c:pt idx="2">
                  <c:v>1.2156359999999999</c:v>
                </c:pt>
                <c:pt idx="3">
                  <c:v>1.2504567600000001</c:v>
                </c:pt>
                <c:pt idx="4">
                  <c:v>1.2861840960000002</c:v>
                </c:pt>
              </c:numCache>
            </c:numRef>
          </c:val>
          <c:smooth val="0"/>
          <c:extLst>
            <c:ext xmlns:c16="http://schemas.microsoft.com/office/drawing/2014/chart" uri="{C3380CC4-5D6E-409C-BE32-E72D297353CC}">
              <c16:uniqueId val="{00000001-14D7-4208-AF55-A0A97E23A074}"/>
            </c:ext>
          </c:extLst>
        </c:ser>
        <c:ser>
          <c:idx val="2"/>
          <c:order val="2"/>
          <c:spPr>
            <a:ln w="19050" algn="ctr">
              <a:solidFill>
                <a:srgbClr val="EC6224"/>
              </a:solidFill>
              <a:prstDash val="lgDash"/>
            </a:ln>
          </c:spPr>
          <c:marker>
            <c:symbol val="none"/>
          </c:marker>
          <c:val>
            <c:numRef>
              <c:f>Sheet1!$A$3:$L$3</c:f>
              <c:numCache>
                <c:formatCode>General</c:formatCode>
                <c:ptCount val="12"/>
                <c:pt idx="4">
                  <c:v>1.2861840960000002</c:v>
                </c:pt>
                <c:pt idx="5">
                  <c:v>1.3012468715339613</c:v>
                </c:pt>
                <c:pt idx="6">
                  <c:v>1.1664435158316853</c:v>
                </c:pt>
                <c:pt idx="7">
                  <c:v>1.1664435158316853</c:v>
                </c:pt>
                <c:pt idx="8">
                  <c:v>1.3272718089646407</c:v>
                </c:pt>
                <c:pt idx="9">
                  <c:v>1.3538172451439336</c:v>
                </c:pt>
                <c:pt idx="10">
                  <c:v>1.3808935900468122</c:v>
                </c:pt>
                <c:pt idx="11">
                  <c:v>1.4085114618477486</c:v>
                </c:pt>
              </c:numCache>
            </c:numRef>
          </c:val>
          <c:smooth val="0"/>
          <c:extLst>
            <c:ext xmlns:c16="http://schemas.microsoft.com/office/drawing/2014/chart" uri="{C3380CC4-5D6E-409C-BE32-E72D297353CC}">
              <c16:uniqueId val="{00000002-14D7-4208-AF55-A0A97E23A074}"/>
            </c:ext>
          </c:extLst>
        </c:ser>
        <c:ser>
          <c:idx val="3"/>
          <c:order val="3"/>
          <c:spPr>
            <a:ln w="19050" algn="ctr">
              <a:solidFill>
                <a:schemeClr val="accent4"/>
              </a:solidFill>
              <a:prstDash val="solid"/>
            </a:ln>
          </c:spPr>
          <c:marker>
            <c:symbol val="none"/>
          </c:marker>
          <c:val>
            <c:numRef>
              <c:f>Sheet1!$A$4:$L$4</c:f>
              <c:numCache>
                <c:formatCode>General</c:formatCode>
                <c:ptCount val="12"/>
                <c:pt idx="0">
                  <c:v>1.6</c:v>
                </c:pt>
              </c:numCache>
            </c:numRef>
          </c:val>
          <c:smooth val="0"/>
          <c:extLst>
            <c:ext xmlns:c16="http://schemas.microsoft.com/office/drawing/2014/chart" uri="{C3380CC4-5D6E-409C-BE32-E72D297353CC}">
              <c16:uniqueId val="{00000003-14D7-4208-AF55-A0A97E23A074}"/>
            </c:ext>
          </c:extLst>
        </c:ser>
        <c:dLbls>
          <c:showLegendKey val="0"/>
          <c:showVal val="0"/>
          <c:showCatName val="0"/>
          <c:showSerName val="0"/>
          <c:showPercent val="0"/>
          <c:showBubbleSize val="0"/>
        </c:dLbls>
        <c:smooth val="0"/>
        <c:axId val="1583791680"/>
        <c:axId val="1"/>
      </c:lineChart>
      <c:catAx>
        <c:axId val="15837916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583791680"/>
        <c:crosses val="min"/>
        <c:crossBetween val="midCat"/>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35187580853813E-2"/>
          <c:y val="9.0592334494773524E-2"/>
          <c:w val="0.93272962483829236"/>
          <c:h val="0.81881533101045301"/>
        </c:manualLayout>
      </c:layout>
      <c:barChart>
        <c:barDir val="col"/>
        <c:grouping val="stacked"/>
        <c:varyColors val="0"/>
        <c:ser>
          <c:idx val="0"/>
          <c:order val="0"/>
          <c:spPr>
            <a:noFill/>
            <a:ln>
              <a:noFill/>
            </a:ln>
          </c:spPr>
          <c:invertIfNegative val="0"/>
          <c:dPt>
            <c:idx val="0"/>
            <c:invertIfNegative val="0"/>
            <c:bubble3D val="0"/>
            <c:spPr>
              <a:solidFill>
                <a:srgbClr val="C0C0C0"/>
              </a:solidFill>
              <a:ln>
                <a:noFill/>
              </a:ln>
            </c:spPr>
            <c:extLst>
              <c:ext xmlns:c16="http://schemas.microsoft.com/office/drawing/2014/chart" uri="{C3380CC4-5D6E-409C-BE32-E72D297353CC}">
                <c16:uniqueId val="{00000000-EA86-401D-87BC-CC1689D2EDFE}"/>
              </c:ext>
            </c:extLst>
          </c:dPt>
          <c:dPt>
            <c:idx val="1"/>
            <c:invertIfNegative val="0"/>
            <c:bubble3D val="0"/>
            <c:spPr>
              <a:solidFill>
                <a:srgbClr val="C0C0C0"/>
              </a:solidFill>
              <a:ln>
                <a:noFill/>
              </a:ln>
            </c:spPr>
            <c:extLst>
              <c:ext xmlns:c16="http://schemas.microsoft.com/office/drawing/2014/chart" uri="{C3380CC4-5D6E-409C-BE32-E72D297353CC}">
                <c16:uniqueId val="{00000001-EA86-401D-87BC-CC1689D2EDFE}"/>
              </c:ext>
            </c:extLst>
          </c:dPt>
          <c:dPt>
            <c:idx val="2"/>
            <c:invertIfNegative val="0"/>
            <c:bubble3D val="0"/>
            <c:spPr>
              <a:solidFill>
                <a:schemeClr val="accent1"/>
              </a:solidFill>
              <a:ln>
                <a:noFill/>
              </a:ln>
            </c:spPr>
            <c:extLst>
              <c:ext xmlns:c16="http://schemas.microsoft.com/office/drawing/2014/chart" uri="{C3380CC4-5D6E-409C-BE32-E72D297353CC}">
                <c16:uniqueId val="{00000002-EA86-401D-87BC-CC1689D2EDFE}"/>
              </c:ext>
            </c:extLst>
          </c:dPt>
          <c:val>
            <c:numRef>
              <c:f>Sheet1!$A$1:$G$1</c:f>
              <c:numCache>
                <c:formatCode>General</c:formatCode>
                <c:ptCount val="7"/>
                <c:pt idx="0">
                  <c:v>11</c:v>
                </c:pt>
                <c:pt idx="1">
                  <c:v>14.000000000000002</c:v>
                </c:pt>
                <c:pt idx="2">
                  <c:v>17</c:v>
                </c:pt>
                <c:pt idx="3">
                  <c:v>19</c:v>
                </c:pt>
                <c:pt idx="4">
                  <c:v>18</c:v>
                </c:pt>
                <c:pt idx="5">
                  <c:v>18</c:v>
                </c:pt>
                <c:pt idx="6">
                  <c:v>20</c:v>
                </c:pt>
              </c:numCache>
            </c:numRef>
          </c:val>
          <c:extLst>
            <c:ext xmlns:c16="http://schemas.microsoft.com/office/drawing/2014/chart" uri="{C3380CC4-5D6E-409C-BE32-E72D297353CC}">
              <c16:uniqueId val="{00000003-EA86-401D-87BC-CC1689D2EDFE}"/>
            </c:ext>
          </c:extLst>
        </c:ser>
        <c:dLbls>
          <c:showLegendKey val="0"/>
          <c:showVal val="0"/>
          <c:showCatName val="0"/>
          <c:showSerName val="0"/>
          <c:showPercent val="0"/>
          <c:showBubbleSize val="0"/>
        </c:dLbls>
        <c:gapWidth val="80"/>
        <c:overlap val="100"/>
        <c:axId val="1213351440"/>
        <c:axId val="1"/>
      </c:barChart>
      <c:catAx>
        <c:axId val="12133514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
          <c:min val="0"/>
        </c:scaling>
        <c:delete val="1"/>
        <c:axPos val="l"/>
        <c:numFmt formatCode="General" sourceLinked="1"/>
        <c:majorTickMark val="out"/>
        <c:minorTickMark val="none"/>
        <c:tickLblPos val="nextTo"/>
        <c:crossAx val="1213351440"/>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56232237109216E-2"/>
          <c:y val="1.9266394961096701E-2"/>
          <c:w val="0.97888753552578156"/>
          <c:h val="0.96146721007780656"/>
        </c:manualLayout>
      </c:layout>
      <c:lineChart>
        <c:grouping val="standard"/>
        <c:varyColors val="0"/>
        <c:ser>
          <c:idx val="0"/>
          <c:order val="0"/>
          <c:spPr>
            <a:ln w="19050" algn="ctr">
              <a:solidFill>
                <a:srgbClr val="808080"/>
              </a:solidFill>
              <a:prstDash val="solid"/>
            </a:ln>
          </c:spPr>
          <c:marker>
            <c:symbol val="none"/>
          </c:marker>
          <c:val>
            <c:numRef>
              <c:f>Sheet1!$A$1:$L$1</c:f>
              <c:numCache>
                <c:formatCode>General</c:formatCode>
                <c:ptCount val="12"/>
                <c:pt idx="0">
                  <c:v>1</c:v>
                </c:pt>
                <c:pt idx="1">
                  <c:v>1.01</c:v>
                </c:pt>
                <c:pt idx="2">
                  <c:v>1.0302</c:v>
                </c:pt>
                <c:pt idx="3">
                  <c:v>1.0508040000000001</c:v>
                </c:pt>
                <c:pt idx="4">
                  <c:v>1.0718200800000002</c:v>
                </c:pt>
                <c:pt idx="5">
                  <c:v>1.0932564816000001</c:v>
                </c:pt>
                <c:pt idx="6">
                  <c:v>0.98</c:v>
                </c:pt>
                <c:pt idx="7">
                  <c:v>0.98</c:v>
                </c:pt>
                <c:pt idx="8">
                  <c:v>1.1151216112320002</c:v>
                </c:pt>
                <c:pt idx="9">
                  <c:v>1.1374240434566403</c:v>
                </c:pt>
                <c:pt idx="10">
                  <c:v>1.160172524325773</c:v>
                </c:pt>
                <c:pt idx="11">
                  <c:v>1.1833759748122885</c:v>
                </c:pt>
              </c:numCache>
            </c:numRef>
          </c:val>
          <c:smooth val="0"/>
          <c:extLst>
            <c:ext xmlns:c16="http://schemas.microsoft.com/office/drawing/2014/chart" uri="{C3380CC4-5D6E-409C-BE32-E72D297353CC}">
              <c16:uniqueId val="{00000000-8A84-4AF1-80FA-88278CA562F8}"/>
            </c:ext>
          </c:extLst>
        </c:ser>
        <c:ser>
          <c:idx val="1"/>
          <c:order val="1"/>
          <c:spPr>
            <a:ln w="19050" algn="ctr">
              <a:solidFill>
                <a:schemeClr val="accent2"/>
              </a:solidFill>
              <a:prstDash val="solid"/>
            </a:ln>
          </c:spPr>
          <c:marker>
            <c:symbol val="none"/>
          </c:marker>
          <c:val>
            <c:numRef>
              <c:f>Sheet1!$A$2:$L$2</c:f>
              <c:numCache>
                <c:formatCode>General</c:formatCode>
                <c:ptCount val="12"/>
                <c:pt idx="0">
                  <c:v>0.95</c:v>
                </c:pt>
                <c:pt idx="1">
                  <c:v>1.1918</c:v>
                </c:pt>
                <c:pt idx="2">
                  <c:v>1.2156359999999999</c:v>
                </c:pt>
                <c:pt idx="3">
                  <c:v>1.2504567600000001</c:v>
                </c:pt>
                <c:pt idx="4">
                  <c:v>1.2969022968000001</c:v>
                </c:pt>
              </c:numCache>
            </c:numRef>
          </c:val>
          <c:smooth val="0"/>
          <c:extLst>
            <c:ext xmlns:c16="http://schemas.microsoft.com/office/drawing/2014/chart" uri="{C3380CC4-5D6E-409C-BE32-E72D297353CC}">
              <c16:uniqueId val="{00000001-8A84-4AF1-80FA-88278CA562F8}"/>
            </c:ext>
          </c:extLst>
        </c:ser>
        <c:ser>
          <c:idx val="2"/>
          <c:order val="2"/>
          <c:spPr>
            <a:ln w="19050" algn="ctr">
              <a:solidFill>
                <a:srgbClr val="EC6224"/>
              </a:solidFill>
              <a:prstDash val="lgDash"/>
            </a:ln>
          </c:spPr>
          <c:marker>
            <c:symbol val="none"/>
          </c:marker>
          <c:val>
            <c:numRef>
              <c:f>Sheet1!$A$3:$L$3</c:f>
              <c:numCache>
                <c:formatCode>General</c:formatCode>
                <c:ptCount val="12"/>
                <c:pt idx="4">
                  <c:v>1.2969022968000001</c:v>
                </c:pt>
                <c:pt idx="5">
                  <c:v>1.300975213104</c:v>
                </c:pt>
                <c:pt idx="6">
                  <c:v>1.1661999999999999</c:v>
                </c:pt>
                <c:pt idx="7">
                  <c:v>1.1858</c:v>
                </c:pt>
                <c:pt idx="8">
                  <c:v>1.3492971495907202</c:v>
                </c:pt>
                <c:pt idx="9">
                  <c:v>1.3990315734516676</c:v>
                </c:pt>
                <c:pt idx="10">
                  <c:v>1.4270122049207008</c:v>
                </c:pt>
                <c:pt idx="11">
                  <c:v>1.455552449019115</c:v>
                </c:pt>
              </c:numCache>
            </c:numRef>
          </c:val>
          <c:smooth val="0"/>
          <c:extLst>
            <c:ext xmlns:c16="http://schemas.microsoft.com/office/drawing/2014/chart" uri="{C3380CC4-5D6E-409C-BE32-E72D297353CC}">
              <c16:uniqueId val="{00000002-8A84-4AF1-80FA-88278CA562F8}"/>
            </c:ext>
          </c:extLst>
        </c:ser>
        <c:ser>
          <c:idx val="3"/>
          <c:order val="3"/>
          <c:spPr>
            <a:ln w="19050" algn="ctr">
              <a:solidFill>
                <a:schemeClr val="accent4"/>
              </a:solidFill>
              <a:prstDash val="solid"/>
            </a:ln>
          </c:spPr>
          <c:marker>
            <c:symbol val="none"/>
          </c:marker>
          <c:val>
            <c:numRef>
              <c:f>Sheet1!$A$4:$L$4</c:f>
              <c:numCache>
                <c:formatCode>General</c:formatCode>
                <c:ptCount val="12"/>
                <c:pt idx="0">
                  <c:v>1.6</c:v>
                </c:pt>
              </c:numCache>
            </c:numRef>
          </c:val>
          <c:smooth val="0"/>
          <c:extLst>
            <c:ext xmlns:c16="http://schemas.microsoft.com/office/drawing/2014/chart" uri="{C3380CC4-5D6E-409C-BE32-E72D297353CC}">
              <c16:uniqueId val="{00000003-8A84-4AF1-80FA-88278CA562F8}"/>
            </c:ext>
          </c:extLst>
        </c:ser>
        <c:dLbls>
          <c:showLegendKey val="0"/>
          <c:showVal val="0"/>
          <c:showCatName val="0"/>
          <c:showSerName val="0"/>
          <c:showPercent val="0"/>
          <c:showBubbleSize val="0"/>
        </c:dLbls>
        <c:smooth val="0"/>
        <c:axId val="1396424304"/>
        <c:axId val="1"/>
      </c:lineChart>
      <c:catAx>
        <c:axId val="139642430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396424304"/>
        <c:crosses val="min"/>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635187580853813E-2"/>
          <c:y val="9.0592334494773524E-2"/>
          <c:w val="0.93272962483829236"/>
          <c:h val="0.81881533101045301"/>
        </c:manualLayout>
      </c:layout>
      <c:barChart>
        <c:barDir val="col"/>
        <c:grouping val="stacked"/>
        <c:varyColors val="0"/>
        <c:ser>
          <c:idx val="0"/>
          <c:order val="0"/>
          <c:spPr>
            <a:noFill/>
            <a:ln>
              <a:noFill/>
            </a:ln>
          </c:spPr>
          <c:invertIfNegative val="0"/>
          <c:dPt>
            <c:idx val="0"/>
            <c:invertIfNegative val="0"/>
            <c:bubble3D val="0"/>
            <c:spPr>
              <a:solidFill>
                <a:srgbClr val="C0C0C0"/>
              </a:solidFill>
              <a:ln>
                <a:noFill/>
              </a:ln>
            </c:spPr>
            <c:extLst>
              <c:ext xmlns:c16="http://schemas.microsoft.com/office/drawing/2014/chart" uri="{C3380CC4-5D6E-409C-BE32-E72D297353CC}">
                <c16:uniqueId val="{00000000-1F44-406C-A68E-055312DF38DB}"/>
              </c:ext>
            </c:extLst>
          </c:dPt>
          <c:dPt>
            <c:idx val="1"/>
            <c:invertIfNegative val="0"/>
            <c:bubble3D val="0"/>
            <c:spPr>
              <a:solidFill>
                <a:srgbClr val="C0C0C0"/>
              </a:solidFill>
              <a:ln>
                <a:noFill/>
              </a:ln>
            </c:spPr>
            <c:extLst>
              <c:ext xmlns:c16="http://schemas.microsoft.com/office/drawing/2014/chart" uri="{C3380CC4-5D6E-409C-BE32-E72D297353CC}">
                <c16:uniqueId val="{00000001-1F44-406C-A68E-055312DF38DB}"/>
              </c:ext>
            </c:extLst>
          </c:dPt>
          <c:dPt>
            <c:idx val="2"/>
            <c:invertIfNegative val="0"/>
            <c:bubble3D val="0"/>
            <c:spPr>
              <a:solidFill>
                <a:srgbClr val="C0C0C0"/>
              </a:solidFill>
              <a:ln>
                <a:noFill/>
              </a:ln>
            </c:spPr>
            <c:extLst>
              <c:ext xmlns:c16="http://schemas.microsoft.com/office/drawing/2014/chart" uri="{C3380CC4-5D6E-409C-BE32-E72D297353CC}">
                <c16:uniqueId val="{00000002-1F44-406C-A68E-055312DF38DB}"/>
              </c:ext>
            </c:extLst>
          </c:dPt>
          <c:dPt>
            <c:idx val="3"/>
            <c:invertIfNegative val="0"/>
            <c:bubble3D val="0"/>
            <c:spPr>
              <a:solidFill>
                <a:schemeClr val="accent1"/>
              </a:solidFill>
              <a:ln>
                <a:noFill/>
              </a:ln>
            </c:spPr>
            <c:extLst>
              <c:ext xmlns:c16="http://schemas.microsoft.com/office/drawing/2014/chart" uri="{C3380CC4-5D6E-409C-BE32-E72D297353CC}">
                <c16:uniqueId val="{00000003-1F44-406C-A68E-055312DF38DB}"/>
              </c:ext>
            </c:extLst>
          </c:dPt>
          <c:val>
            <c:numRef>
              <c:f>Sheet1!$A$1:$G$1</c:f>
              <c:numCache>
                <c:formatCode>General</c:formatCode>
                <c:ptCount val="7"/>
                <c:pt idx="0">
                  <c:v>11</c:v>
                </c:pt>
                <c:pt idx="1">
                  <c:v>14.000000000000002</c:v>
                </c:pt>
                <c:pt idx="2">
                  <c:v>17</c:v>
                </c:pt>
                <c:pt idx="3">
                  <c:v>19</c:v>
                </c:pt>
                <c:pt idx="4">
                  <c:v>18</c:v>
                </c:pt>
                <c:pt idx="5">
                  <c:v>18</c:v>
                </c:pt>
                <c:pt idx="6">
                  <c:v>20</c:v>
                </c:pt>
              </c:numCache>
            </c:numRef>
          </c:val>
          <c:extLst>
            <c:ext xmlns:c16="http://schemas.microsoft.com/office/drawing/2014/chart" uri="{C3380CC4-5D6E-409C-BE32-E72D297353CC}">
              <c16:uniqueId val="{00000004-1F44-406C-A68E-055312DF38DB}"/>
            </c:ext>
          </c:extLst>
        </c:ser>
        <c:dLbls>
          <c:showLegendKey val="0"/>
          <c:showVal val="0"/>
          <c:showCatName val="0"/>
          <c:showSerName val="0"/>
          <c:showPercent val="0"/>
          <c:showBubbleSize val="0"/>
        </c:dLbls>
        <c:gapWidth val="80"/>
        <c:overlap val="100"/>
        <c:axId val="858134144"/>
        <c:axId val="1"/>
      </c:barChart>
      <c:catAx>
        <c:axId val="85813414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
          <c:min val="0"/>
        </c:scaling>
        <c:delete val="1"/>
        <c:axPos val="l"/>
        <c:numFmt formatCode="General" sourceLinked="1"/>
        <c:majorTickMark val="out"/>
        <c:minorTickMark val="none"/>
        <c:tickLblPos val="nextTo"/>
        <c:crossAx val="858134144"/>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56232237109216E-2"/>
          <c:y val="1.9266394961096701E-2"/>
          <c:w val="0.97888753552578156"/>
          <c:h val="0.96146721007780656"/>
        </c:manualLayout>
      </c:layout>
      <c:lineChart>
        <c:grouping val="standard"/>
        <c:varyColors val="0"/>
        <c:ser>
          <c:idx val="0"/>
          <c:order val="0"/>
          <c:spPr>
            <a:ln w="19050" algn="ctr">
              <a:solidFill>
                <a:srgbClr val="808080"/>
              </a:solidFill>
              <a:prstDash val="solid"/>
            </a:ln>
          </c:spPr>
          <c:marker>
            <c:symbol val="none"/>
          </c:marker>
          <c:val>
            <c:numRef>
              <c:f>Sheet1!$A$1:$L$1</c:f>
              <c:numCache>
                <c:formatCode>General</c:formatCode>
                <c:ptCount val="12"/>
                <c:pt idx="0">
                  <c:v>1</c:v>
                </c:pt>
                <c:pt idx="1">
                  <c:v>1.01</c:v>
                </c:pt>
                <c:pt idx="2">
                  <c:v>1.0302</c:v>
                </c:pt>
                <c:pt idx="3">
                  <c:v>1.0508040000000001</c:v>
                </c:pt>
                <c:pt idx="4">
                  <c:v>1.0718200800000002</c:v>
                </c:pt>
                <c:pt idx="5">
                  <c:v>1.0932564816000001</c:v>
                </c:pt>
                <c:pt idx="6">
                  <c:v>0.98</c:v>
                </c:pt>
                <c:pt idx="7">
                  <c:v>0.98</c:v>
                </c:pt>
                <c:pt idx="8">
                  <c:v>1.1151216112320002</c:v>
                </c:pt>
                <c:pt idx="9">
                  <c:v>1.1374240434566403</c:v>
                </c:pt>
                <c:pt idx="10">
                  <c:v>1.160172524325773</c:v>
                </c:pt>
                <c:pt idx="11">
                  <c:v>1.1833759748122885</c:v>
                </c:pt>
              </c:numCache>
            </c:numRef>
          </c:val>
          <c:smooth val="0"/>
          <c:extLst>
            <c:ext xmlns:c16="http://schemas.microsoft.com/office/drawing/2014/chart" uri="{C3380CC4-5D6E-409C-BE32-E72D297353CC}">
              <c16:uniqueId val="{00000000-36CF-4035-B507-4EAD85B54F4F}"/>
            </c:ext>
          </c:extLst>
        </c:ser>
        <c:ser>
          <c:idx val="1"/>
          <c:order val="1"/>
          <c:spPr>
            <a:ln w="19050" algn="ctr">
              <a:solidFill>
                <a:schemeClr val="accent2"/>
              </a:solidFill>
              <a:prstDash val="solid"/>
            </a:ln>
          </c:spPr>
          <c:marker>
            <c:symbol val="none"/>
          </c:marker>
          <c:val>
            <c:numRef>
              <c:f>Sheet1!$A$2:$L$2</c:f>
              <c:numCache>
                <c:formatCode>General</c:formatCode>
                <c:ptCount val="12"/>
                <c:pt idx="0">
                  <c:v>0.95</c:v>
                </c:pt>
                <c:pt idx="1">
                  <c:v>1.1918</c:v>
                </c:pt>
                <c:pt idx="2">
                  <c:v>1.2156359999999999</c:v>
                </c:pt>
                <c:pt idx="3">
                  <c:v>1.2504567600000001</c:v>
                </c:pt>
                <c:pt idx="4">
                  <c:v>1.2969022968000001</c:v>
                </c:pt>
              </c:numCache>
            </c:numRef>
          </c:val>
          <c:smooth val="0"/>
          <c:extLst>
            <c:ext xmlns:c16="http://schemas.microsoft.com/office/drawing/2014/chart" uri="{C3380CC4-5D6E-409C-BE32-E72D297353CC}">
              <c16:uniqueId val="{00000001-36CF-4035-B507-4EAD85B54F4F}"/>
            </c:ext>
          </c:extLst>
        </c:ser>
        <c:ser>
          <c:idx val="2"/>
          <c:order val="2"/>
          <c:spPr>
            <a:ln w="19050" algn="ctr">
              <a:solidFill>
                <a:srgbClr val="EC6224"/>
              </a:solidFill>
              <a:prstDash val="lgDash"/>
            </a:ln>
          </c:spPr>
          <c:marker>
            <c:symbol val="none"/>
          </c:marker>
          <c:val>
            <c:numRef>
              <c:f>Sheet1!$A$3:$L$3</c:f>
              <c:numCache>
                <c:formatCode>General</c:formatCode>
                <c:ptCount val="12"/>
                <c:pt idx="4">
                  <c:v>1.2969022968000001</c:v>
                </c:pt>
                <c:pt idx="5">
                  <c:v>1.300975213104</c:v>
                </c:pt>
                <c:pt idx="6">
                  <c:v>1.1661999999999999</c:v>
                </c:pt>
                <c:pt idx="7">
                  <c:v>1.1858</c:v>
                </c:pt>
                <c:pt idx="8">
                  <c:v>1.3492971495907202</c:v>
                </c:pt>
                <c:pt idx="9">
                  <c:v>1.3990315734516676</c:v>
                </c:pt>
                <c:pt idx="10">
                  <c:v>1.4038087544341853</c:v>
                </c:pt>
                <c:pt idx="11">
                  <c:v>1.4318849295228691</c:v>
                </c:pt>
              </c:numCache>
            </c:numRef>
          </c:val>
          <c:smooth val="0"/>
          <c:extLst>
            <c:ext xmlns:c16="http://schemas.microsoft.com/office/drawing/2014/chart" uri="{C3380CC4-5D6E-409C-BE32-E72D297353CC}">
              <c16:uniqueId val="{00000002-36CF-4035-B507-4EAD85B54F4F}"/>
            </c:ext>
          </c:extLst>
        </c:ser>
        <c:ser>
          <c:idx val="3"/>
          <c:order val="3"/>
          <c:spPr>
            <a:ln w="19050" algn="ctr">
              <a:solidFill>
                <a:schemeClr val="accent4"/>
              </a:solidFill>
              <a:prstDash val="solid"/>
            </a:ln>
          </c:spPr>
          <c:marker>
            <c:symbol val="none"/>
          </c:marker>
          <c:val>
            <c:numRef>
              <c:f>Sheet1!$A$4:$L$4</c:f>
              <c:numCache>
                <c:formatCode>General</c:formatCode>
                <c:ptCount val="12"/>
                <c:pt idx="0">
                  <c:v>1.6</c:v>
                </c:pt>
              </c:numCache>
            </c:numRef>
          </c:val>
          <c:smooth val="0"/>
          <c:extLst>
            <c:ext xmlns:c16="http://schemas.microsoft.com/office/drawing/2014/chart" uri="{C3380CC4-5D6E-409C-BE32-E72D297353CC}">
              <c16:uniqueId val="{00000003-36CF-4035-B507-4EAD85B54F4F}"/>
            </c:ext>
          </c:extLst>
        </c:ser>
        <c:dLbls>
          <c:showLegendKey val="0"/>
          <c:showVal val="0"/>
          <c:showCatName val="0"/>
          <c:showSerName val="0"/>
          <c:showPercent val="0"/>
          <c:showBubbleSize val="0"/>
        </c:dLbls>
        <c:smooth val="0"/>
        <c:axId val="2070816144"/>
        <c:axId val="1"/>
      </c:lineChart>
      <c:catAx>
        <c:axId val="207081614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2070816144"/>
        <c:crosses val="min"/>
        <c:crossBetween val="midCat"/>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341D1A-0306-4236-9821-5BE33D10FB67}" type="datetimeFigureOut">
              <a:rPr lang="nl-NL" smtClean="0"/>
              <a:t>13-10-2021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F76EA0-9B34-4FA0-A3F5-50133768B9C3}" type="slidenum">
              <a:rPr lang="nl-NL" smtClean="0"/>
              <a:t>‹#›</a:t>
            </a:fld>
            <a:endParaRPr lang="nl-NL"/>
          </a:p>
        </p:txBody>
      </p:sp>
    </p:spTree>
    <p:extLst>
      <p:ext uri="{BB962C8B-B14F-4D97-AF65-F5344CB8AC3E}">
        <p14:creationId xmlns:p14="http://schemas.microsoft.com/office/powerpoint/2010/main" val="146162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5CCD0823-FCB7-4E23-A9A0-1E1A7AB30323}" type="slidenum">
              <a:rPr lang="nl-NL" smtClean="0">
                <a:sym typeface="Corbel" panose="020B0503020204020204" pitchFamily="34" charset="0"/>
              </a:rPr>
              <a:t>1</a:t>
            </a:fld>
            <a:endParaRPr lang="nl-NL">
              <a:sym typeface="Corbel" panose="020B0503020204020204" pitchFamily="34" charset="0"/>
            </a:endParaRPr>
          </a:p>
        </p:txBody>
      </p:sp>
    </p:spTree>
    <p:extLst>
      <p:ext uri="{BB962C8B-B14F-4D97-AF65-F5344CB8AC3E}">
        <p14:creationId xmlns:p14="http://schemas.microsoft.com/office/powerpoint/2010/main" val="374203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5.vml"/><Relationship Id="rId6" Type="http://schemas.openxmlformats.org/officeDocument/2006/relationships/image" Target="../media/image3.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5.xml"/><Relationship Id="rId1" Type="http://schemas.openxmlformats.org/officeDocument/2006/relationships/vmlDrawing" Target="../drawings/vmlDrawing36.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7.svg"/><Relationship Id="rId4" Type="http://schemas.openxmlformats.org/officeDocument/2006/relationships/oleObject" Target="../embeddings/oleObject36.bin"/><Relationship Id="rId9"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2"/>
            </p:custDataLst>
            <p:extLst>
              <p:ext uri="{D42A27DB-BD31-4B8C-83A1-F6EECF244321}">
                <p14:modId xmlns:p14="http://schemas.microsoft.com/office/powerpoint/2010/main" val="674309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DBC9C7-02DA-4D32-93D6-A72A0C2314FB}"/>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405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274430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2"/>
            </p:custDataLst>
            <p:extLst>
              <p:ext uri="{D42A27DB-BD31-4B8C-83A1-F6EECF244321}">
                <p14:modId xmlns:p14="http://schemas.microsoft.com/office/powerpoint/2010/main" val="501139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A80AD6E-D587-42EC-BC99-8F80CB99F8DE}"/>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9855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2"/>
            </p:custDataLst>
            <p:extLst>
              <p:ext uri="{D42A27DB-BD31-4B8C-83A1-F6EECF244321}">
                <p14:modId xmlns:p14="http://schemas.microsoft.com/office/powerpoint/2010/main" val="936940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3AC8F6F-603C-4268-B6AE-B5A31AC3E985}"/>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01945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2"/>
            </p:custDataLst>
            <p:extLst>
              <p:ext uri="{D42A27DB-BD31-4B8C-83A1-F6EECF244321}">
                <p14:modId xmlns:p14="http://schemas.microsoft.com/office/powerpoint/2010/main" val="3285955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9222FA4-0C5D-4E77-8505-2FE2A8E2FF04}"/>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533016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2"/>
            </p:custDataLst>
            <p:extLst>
              <p:ext uri="{D42A27DB-BD31-4B8C-83A1-F6EECF244321}">
                <p14:modId xmlns:p14="http://schemas.microsoft.com/office/powerpoint/2010/main" val="19307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F310B5E-5450-4033-83B6-92DE0F6D1F12}"/>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61779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2"/>
            </p:custDataLst>
            <p:extLst>
              <p:ext uri="{D42A27DB-BD31-4B8C-83A1-F6EECF244321}">
                <p14:modId xmlns:p14="http://schemas.microsoft.com/office/powerpoint/2010/main" val="689254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14F2FD1-9BAB-4FE7-B908-C9D345581AB5}"/>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50349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2"/>
            </p:custDataLst>
            <p:extLst>
              <p:ext uri="{D42A27DB-BD31-4B8C-83A1-F6EECF244321}">
                <p14:modId xmlns:p14="http://schemas.microsoft.com/office/powerpoint/2010/main" val="4090060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377258B-E4CF-4252-8C3F-42FBD2577552}"/>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65591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2"/>
            </p:custDataLst>
            <p:extLst>
              <p:ext uri="{D42A27DB-BD31-4B8C-83A1-F6EECF244321}">
                <p14:modId xmlns:p14="http://schemas.microsoft.com/office/powerpoint/2010/main" val="3468151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8780AD7-0CEB-4351-A66A-0598505A1822}"/>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765990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2"/>
            </p:custDataLst>
            <p:extLst>
              <p:ext uri="{D42A27DB-BD31-4B8C-83A1-F6EECF244321}">
                <p14:modId xmlns:p14="http://schemas.microsoft.com/office/powerpoint/2010/main" val="395903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9F94C4-AB3F-4749-B20E-1FEAC3C292CF}"/>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519743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2"/>
            </p:custDataLst>
            <p:extLst>
              <p:ext uri="{D42A27DB-BD31-4B8C-83A1-F6EECF244321}">
                <p14:modId xmlns:p14="http://schemas.microsoft.com/office/powerpoint/2010/main" val="2920879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F6A284A-C4C6-43A9-8A6D-695E1CB81B5A}"/>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613360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2"/>
            </p:custDataLst>
            <p:extLst>
              <p:ext uri="{D42A27DB-BD31-4B8C-83A1-F6EECF244321}">
                <p14:modId xmlns:p14="http://schemas.microsoft.com/office/powerpoint/2010/main" val="2940406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2A90736-7369-447B-BBC1-98F1F9026CE4}"/>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76898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2"/>
            </p:custDataLst>
            <p:extLst>
              <p:ext uri="{D42A27DB-BD31-4B8C-83A1-F6EECF244321}">
                <p14:modId xmlns:p14="http://schemas.microsoft.com/office/powerpoint/2010/main" val="2259611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D183777-56D5-49E2-8175-557913803B5C}"/>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294551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2"/>
            </p:custDataLst>
            <p:extLst>
              <p:ext uri="{D42A27DB-BD31-4B8C-83A1-F6EECF244321}">
                <p14:modId xmlns:p14="http://schemas.microsoft.com/office/powerpoint/2010/main" val="280979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89BB9F7-3C34-4991-A6FD-F509C84F4E32}"/>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079849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2"/>
            </p:custDataLst>
            <p:extLst>
              <p:ext uri="{D42A27DB-BD31-4B8C-83A1-F6EECF244321}">
                <p14:modId xmlns:p14="http://schemas.microsoft.com/office/powerpoint/2010/main" val="1811146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FC396B-21E3-4ADC-AAF7-1577DE5DF97C}"/>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57825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2"/>
            </p:custDataLst>
            <p:extLst>
              <p:ext uri="{D42A27DB-BD31-4B8C-83A1-F6EECF244321}">
                <p14:modId xmlns:p14="http://schemas.microsoft.com/office/powerpoint/2010/main" val="3508532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759EBC4-C891-45BF-94AB-FC6994684E23}"/>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405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
        <p:nvSpPr>
          <p:cNvPr id="2" name="Rectangle 1">
            <a:extLst>
              <a:ext uri="{FF2B5EF4-FFF2-40B4-BE49-F238E27FC236}">
                <a16:creationId xmlns:a16="http://schemas.microsoft.com/office/drawing/2014/main" id="{7731EFA0-2BF1-43E9-B11A-33BA711527E7}"/>
              </a:ext>
            </a:extLst>
          </p:cNvPr>
          <p:cNvSpPr/>
          <p:nvPr userDrawn="1"/>
        </p:nvSpPr>
        <p:spPr>
          <a:xfrm>
            <a:off x="658812" y="0"/>
            <a:ext cx="2561714" cy="26035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Draft tbv regiegroep 19-10-2020</a:t>
            </a:r>
          </a:p>
        </p:txBody>
      </p:sp>
    </p:spTree>
    <p:extLst>
      <p:ext uri="{BB962C8B-B14F-4D97-AF65-F5344CB8AC3E}">
        <p14:creationId xmlns:p14="http://schemas.microsoft.com/office/powerpoint/2010/main" val="4132021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2"/>
            </p:custDataLst>
            <p:extLst>
              <p:ext uri="{D42A27DB-BD31-4B8C-83A1-F6EECF244321}">
                <p14:modId xmlns:p14="http://schemas.microsoft.com/office/powerpoint/2010/main" val="1683114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4F2F46-C323-42A6-992F-51F9EB5CDA73}"/>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405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524693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1787874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4574CA0-3072-4F4A-8C63-768FA7D03E10}"/>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405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2555299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2"/>
            </p:custDataLst>
            <p:extLst>
              <p:ext uri="{D42A27DB-BD31-4B8C-83A1-F6EECF244321}">
                <p14:modId xmlns:p14="http://schemas.microsoft.com/office/powerpoint/2010/main" val="1546411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496323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2"/>
            </p:custDataLst>
            <p:extLst>
              <p:ext uri="{D42A27DB-BD31-4B8C-83A1-F6EECF244321}">
                <p14:modId xmlns:p14="http://schemas.microsoft.com/office/powerpoint/2010/main" val="48136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1618751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2"/>
            </p:custDataLst>
            <p:extLst>
              <p:ext uri="{D42A27DB-BD31-4B8C-83A1-F6EECF244321}">
                <p14:modId xmlns:p14="http://schemas.microsoft.com/office/powerpoint/2010/main" val="2235406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273715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2"/>
            </p:custDataLst>
            <p:extLst>
              <p:ext uri="{D42A27DB-BD31-4B8C-83A1-F6EECF244321}">
                <p14:modId xmlns:p14="http://schemas.microsoft.com/office/powerpoint/2010/main" val="3342724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313903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2"/>
            </p:custDataLst>
            <p:extLst>
              <p:ext uri="{D42A27DB-BD31-4B8C-83A1-F6EECF244321}">
                <p14:modId xmlns:p14="http://schemas.microsoft.com/office/powerpoint/2010/main" val="3843530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184805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2"/>
            </p:custDataLst>
            <p:extLst>
              <p:ext uri="{D42A27DB-BD31-4B8C-83A1-F6EECF244321}">
                <p14:modId xmlns:p14="http://schemas.microsoft.com/office/powerpoint/2010/main" val="2077444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D71C2F1-D2D1-4DDB-BED8-677E80D12641}"/>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649010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2"/>
            </p:custDataLst>
            <p:extLst>
              <p:ext uri="{D42A27DB-BD31-4B8C-83A1-F6EECF244321}">
                <p14:modId xmlns:p14="http://schemas.microsoft.com/office/powerpoint/2010/main" val="1064636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913308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2"/>
            </p:custDataLst>
            <p:extLst>
              <p:ext uri="{D42A27DB-BD31-4B8C-83A1-F6EECF244321}">
                <p14:modId xmlns:p14="http://schemas.microsoft.com/office/powerpoint/2010/main" val="1027386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DBC7EE3-8091-48A6-B6A6-164376847AE8}"/>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058017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2"/>
            </p:custDataLst>
            <p:extLst>
              <p:ext uri="{D42A27DB-BD31-4B8C-83A1-F6EECF244321}">
                <p14:modId xmlns:p14="http://schemas.microsoft.com/office/powerpoint/2010/main" val="1850704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24930A1-FB99-4BE6-BC8D-6987B88C9CE4}"/>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44638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2"/>
            </p:custDataLst>
            <p:extLst>
              <p:ext uri="{D42A27DB-BD31-4B8C-83A1-F6EECF244321}">
                <p14:modId xmlns:p14="http://schemas.microsoft.com/office/powerpoint/2010/main" val="3432534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dit rapport:</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dirty="0"/>
              <a:t>Kees van der Meeren (kees.vandermeeren@itspublic.nl)</a:t>
            </a:r>
          </a:p>
        </p:txBody>
      </p:sp>
    </p:spTree>
    <p:extLst>
      <p:ext uri="{BB962C8B-B14F-4D97-AF65-F5344CB8AC3E}">
        <p14:creationId xmlns:p14="http://schemas.microsoft.com/office/powerpoint/2010/main" val="2923048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ox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00E97BD-EEF4-458F-A3AB-D5099187DA15}"/>
              </a:ext>
            </a:extLst>
          </p:cNvPr>
          <p:cNvGraphicFramePr>
            <a:graphicFrameLocks noChangeAspect="1"/>
          </p:cNvGraphicFramePr>
          <p:nvPr userDrawn="1">
            <p:custDataLst>
              <p:tags r:id="rId2"/>
            </p:custDataLst>
            <p:extLst>
              <p:ext uri="{D42A27DB-BD31-4B8C-83A1-F6EECF244321}">
                <p14:modId xmlns:p14="http://schemas.microsoft.com/office/powerpoint/2010/main" val="217245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E00E97BD-EEF4-458F-A3AB-D5099187DA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792AB6-24AA-4489-8B1D-F3C1D2D7627C}"/>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en-US"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p:txBody>
          <a:bodyPr/>
          <a:lstStyle>
            <a:lvl1pPr>
              <a:defRPr>
                <a:latin typeface="Corbel" panose="020B0503020204020204" pitchFamily="34" charset="0"/>
              </a:defRPr>
            </a:lvl1pPr>
          </a:lstStyle>
          <a:p>
            <a:fld id="{D1D7975E-A74A-4535-9A3E-8E238F697EA4}" type="datetimeFigureOut">
              <a:rPr lang="nl-NL" smtClean="0"/>
              <a:pPr/>
              <a:t>13-10-2021</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a:defRPr>
                <a:latin typeface="Corbel" panose="020B0503020204020204" pitchFamily="34" charset="0"/>
                <a:sym typeface="Corbel" panose="020B0503020204020204" pitchFamily="34" charset="0"/>
              </a:defRPr>
            </a:lvl1pPr>
          </a:lstStyle>
          <a:p>
            <a:endParaRPr lang="nl-NL" dirty="0">
              <a:sym typeface="Corbel" panose="020B0503020204020204" pitchFamily="34" charset="0"/>
            </a:endParaRP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a:defRPr>
                <a:latin typeface="Corbel" panose="020B0503020204020204" pitchFamily="34" charset="0"/>
              </a:defRPr>
            </a:lvl1pPr>
          </a:lstStyle>
          <a:p>
            <a:fld id="{992CD0B2-8AB2-4C6C-8876-E15753662C9B}" type="slidenum">
              <a:rPr lang="nl-NL" smtClean="0"/>
              <a:pPr/>
              <a:t>‹#›</a:t>
            </a:fld>
            <a:endParaRPr lang="nl-NL" dirty="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p:nvPr>
        </p:nvSpPr>
        <p:spPr>
          <a:xfrm>
            <a:off x="666750" y="1228725"/>
            <a:ext cx="10872000" cy="247650"/>
          </a:xfrm>
        </p:spPr>
        <p:txBody>
          <a:bodyPr/>
          <a:lstStyle>
            <a:lvl1pPr>
              <a:defRPr>
                <a:latin typeface="Corbel" panose="020B0503020204020204" pitchFamily="34" charset="0"/>
                <a:sym typeface="Corbel" panose="020B0503020204020204" pitchFamily="34" charset="0"/>
              </a:defRPr>
            </a:lvl1pPr>
          </a:lstStyle>
          <a:p>
            <a:pPr lvl="0"/>
            <a:r>
              <a:rPr lang="en-US"/>
              <a:t>Click to edit Master text styles</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atin typeface="Corbel" panose="020B0503020204020204" pitchFamily="34" charset="0"/>
                <a:sym typeface="Corbel" panose="020B0503020204020204" pitchFamily="34" charset="0"/>
              </a:defRPr>
            </a:lvl1pPr>
            <a:lvl2pPr>
              <a:defRPr>
                <a:latin typeface="Corbel" panose="020B0503020204020204" pitchFamily="34" charset="0"/>
                <a:sym typeface="Corbel" panose="020B0503020204020204" pitchFamily="34" charset="0"/>
              </a:defRPr>
            </a:lvl2pPr>
            <a:lvl3pPr>
              <a:defRPr>
                <a:latin typeface="Corbel" panose="020B0503020204020204" pitchFamily="34" charset="0"/>
                <a:sym typeface="Corbel" panose="020B0503020204020204" pitchFamily="34" charset="0"/>
              </a:defRPr>
            </a:lvl3pPr>
            <a:lvl4pPr>
              <a:defRPr>
                <a:latin typeface="Corbel" panose="020B0503020204020204" pitchFamily="34" charset="0"/>
                <a:sym typeface="Corbel" panose="020B0503020204020204" pitchFamily="34" charset="0"/>
              </a:defRPr>
            </a:lvl4pPr>
            <a:lvl5pPr>
              <a:defRPr>
                <a:latin typeface="Corbel" panose="020B0503020204020204" pitchFamily="34" charset="0"/>
                <a:sym typeface="Corbel" panose="020B0503020204020204" pitchFamily="34" charset="0"/>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a:defRPr>
                <a:latin typeface="Corbel" panose="020B0503020204020204" pitchFamily="34" charset="0"/>
                <a:sym typeface="Corbel" panose="020B0503020204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4039807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2"/>
            </p:custDataLst>
            <p:extLst>
              <p:ext uri="{D42A27DB-BD31-4B8C-83A1-F6EECF244321}">
                <p14:modId xmlns:p14="http://schemas.microsoft.com/office/powerpoint/2010/main" val="2519385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211817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2"/>
            </p:custDataLst>
            <p:extLst>
              <p:ext uri="{D42A27DB-BD31-4B8C-83A1-F6EECF244321}">
                <p14:modId xmlns:p14="http://schemas.microsoft.com/office/powerpoint/2010/main" val="2579158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0F493E3-1740-4D1E-8667-530D1BA61DAA}"/>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96906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2"/>
            </p:custDataLst>
            <p:extLst>
              <p:ext uri="{D42A27DB-BD31-4B8C-83A1-F6EECF244321}">
                <p14:modId xmlns:p14="http://schemas.microsoft.com/office/powerpoint/2010/main" val="3962028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8AF89-59A9-4645-ABCA-6985C825B1FF}"/>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71701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2"/>
            </p:custDataLst>
            <p:extLst>
              <p:ext uri="{D42A27DB-BD31-4B8C-83A1-F6EECF244321}">
                <p14:modId xmlns:p14="http://schemas.microsoft.com/office/powerpoint/2010/main" val="1477562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48671B0-F493-4053-B7FF-6A633B208572}"/>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67465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2"/>
            </p:custDataLst>
            <p:extLst>
              <p:ext uri="{D42A27DB-BD31-4B8C-83A1-F6EECF244321}">
                <p14:modId xmlns:p14="http://schemas.microsoft.com/office/powerpoint/2010/main" val="3706865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0CFDB3A-BBBB-4C0F-A779-43682A62CA31}"/>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54072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2"/>
            </p:custDataLst>
            <p:extLst>
              <p:ext uri="{D42A27DB-BD31-4B8C-83A1-F6EECF244321}">
                <p14:modId xmlns:p14="http://schemas.microsoft.com/office/powerpoint/2010/main" val="2623788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D339E10-7551-418D-A978-DF63D4559B33}"/>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41744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2"/>
            </p:custDataLst>
            <p:extLst>
              <p:ext uri="{D42A27DB-BD31-4B8C-83A1-F6EECF244321}">
                <p14:modId xmlns:p14="http://schemas.microsoft.com/office/powerpoint/2010/main" val="4202979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C84B691-078A-49A2-8E2A-6FF89BBDA996}"/>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7780924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vmlDrawing" Target="../drawings/vmlDrawing1.v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8"/>
            </p:custDataLst>
            <p:extLst>
              <p:ext uri="{D42A27DB-BD31-4B8C-83A1-F6EECF244321}">
                <p14:modId xmlns:p14="http://schemas.microsoft.com/office/powerpoint/2010/main" val="215154275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40" imgW="470" imgH="469" progId="TCLayout.ActiveDocument.1">
                  <p:embed/>
                </p:oleObj>
              </mc:Choice>
              <mc:Fallback>
                <p:oleObj name="think-cell Slide" r:id="rId40" imgW="470" imgH="469" progId="TCLayout.ActiveDocument.1">
                  <p:embed/>
                  <p:pic>
                    <p:nvPicPr>
                      <p:cNvPr id="4" name="Object 3" hidden="1"/>
                      <p:cNvPicPr/>
                      <p:nvPr/>
                    </p:nvPicPr>
                    <p:blipFill>
                      <a:blip r:embed="rId41"/>
                      <a:stretch>
                        <a:fillRect/>
                      </a:stretch>
                    </p:blipFill>
                    <p:spPr>
                      <a:xfrm>
                        <a:off x="2118" y="1589"/>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5F805B-A6A9-4534-98C0-64606F69EEE0}"/>
              </a:ext>
            </a:extLst>
          </p:cNvPr>
          <p:cNvSpPr/>
          <p:nvPr userDrawn="1">
            <p:custDataLst>
              <p:tags r:id="rId39"/>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grpSp>
        <p:nvGrpSpPr>
          <p:cNvPr id="2" name="Group 1">
            <a:extLst>
              <a:ext uri="{FF2B5EF4-FFF2-40B4-BE49-F238E27FC236}">
                <a16:creationId xmlns:a16="http://schemas.microsoft.com/office/drawing/2014/main" id="{40D7C9DC-E0E5-438C-BAB8-B284AE25FF93}"/>
              </a:ext>
            </a:extLst>
          </p:cNvPr>
          <p:cNvGrpSpPr/>
          <p:nvPr userDrawn="1"/>
        </p:nvGrpSpPr>
        <p:grpSpPr>
          <a:xfrm>
            <a:off x="26100" y="6442486"/>
            <a:ext cx="621780" cy="391840"/>
            <a:chOff x="26100" y="6442486"/>
            <a:chExt cx="621780" cy="391840"/>
          </a:xfrm>
        </p:grpSpPr>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userDrawn="1"/>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grpSp>
      <p:sp>
        <p:nvSpPr>
          <p:cNvPr id="6" name="Content 1">
            <a:extLst>
              <a:ext uri="{FF2B5EF4-FFF2-40B4-BE49-F238E27FC236}">
                <a16:creationId xmlns:a16="http://schemas.microsoft.com/office/drawing/2014/main" id="{4B9982FA-94CE-476E-98B9-AED20350F85D}"/>
              </a:ext>
            </a:extLst>
          </p:cNvPr>
          <p:cNvSpPr>
            <a:spLocks noGrp="1"/>
          </p:cNvSpPr>
          <p:nvPr userDrawn="1">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userDrawn="1">
            <p:ph type="sldNum" sz="quarter" idx="4"/>
          </p:nvPr>
        </p:nvSpPr>
        <p:spPr>
          <a:xfrm>
            <a:off x="10510048" y="6583524"/>
            <a:ext cx="1023140" cy="163513"/>
          </a:xfrm>
          <a:prstGeom prst="rect">
            <a:avLst/>
          </a:prstGeom>
        </p:spPr>
        <p:txBody>
          <a:bodyPr lIns="0" tIns="0" rIns="72000" bIns="0"/>
          <a:lstStyle>
            <a:lvl1pPr marL="0" indent="0" algn="r">
              <a:buNone/>
              <a:defRPr sz="1000">
                <a:latin typeface="+mj-lt"/>
              </a:defRPr>
            </a:lvl1pPr>
          </a:lstStyle>
          <a:p>
            <a:fld id="{992CD0B2-8AB2-4C6C-8876-E15753662C9B}" type="slidenum">
              <a:rPr lang="nl-NL" smtClean="0"/>
              <a:pPr/>
              <a:t>‹#›</a:t>
            </a:fld>
            <a:endParaRPr lang="nl-NL"/>
          </a:p>
        </p:txBody>
      </p:sp>
      <p:sp>
        <p:nvSpPr>
          <p:cNvPr id="33" name="Footer Placeholder">
            <a:extLst>
              <a:ext uri="{FF2B5EF4-FFF2-40B4-BE49-F238E27FC236}">
                <a16:creationId xmlns:a16="http://schemas.microsoft.com/office/drawing/2014/main" id="{593325AB-2E3E-4F09-994C-09FEE1213BD5}"/>
              </a:ext>
            </a:extLst>
          </p:cNvPr>
          <p:cNvSpPr>
            <a:spLocks noGrp="1"/>
          </p:cNvSpPr>
          <p:nvPr userDrawn="1">
            <p:ph type="ftr" sz="quarter" idx="3"/>
          </p:nvPr>
        </p:nvSpPr>
        <p:spPr>
          <a:xfrm>
            <a:off x="661193" y="6682508"/>
            <a:ext cx="10868400" cy="122400"/>
          </a:xfrm>
          <a:prstGeom prst="rect">
            <a:avLst/>
          </a:prstGeom>
        </p:spPr>
        <p:txBody>
          <a:bodyPr vert="horz" lIns="36000" tIns="0" rIns="36000" bIns="0" rtlCol="0" anchor="b"/>
          <a:lstStyle>
            <a:lvl1pPr marL="0" indent="0" algn="l">
              <a:buNone/>
              <a:defRPr sz="800">
                <a:solidFill>
                  <a:srgbClr val="000000"/>
                </a:solidFill>
                <a:latin typeface="+mn-lt"/>
              </a:defRPr>
            </a:lvl1pPr>
          </a:lstStyle>
          <a:p>
            <a:r>
              <a:rPr lang="nl-NL" dirty="0"/>
              <a:t>Bron: </a:t>
            </a:r>
          </a:p>
        </p:txBody>
      </p:sp>
      <p:sp>
        <p:nvSpPr>
          <p:cNvPr id="5" name="Title Placeholder">
            <a:extLst>
              <a:ext uri="{FF2B5EF4-FFF2-40B4-BE49-F238E27FC236}">
                <a16:creationId xmlns:a16="http://schemas.microsoft.com/office/drawing/2014/main" id="{E47AA617-8B1D-41AC-B98B-87D8DF9993E4}"/>
              </a:ext>
            </a:extLst>
          </p:cNvPr>
          <p:cNvSpPr>
            <a:spLocks noGrp="1"/>
          </p:cNvSpPr>
          <p:nvPr userDrawn="1">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Tree>
    <p:extLst>
      <p:ext uri="{BB962C8B-B14F-4D97-AF65-F5344CB8AC3E}">
        <p14:creationId xmlns:p14="http://schemas.microsoft.com/office/powerpoint/2010/main" val="683455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6" r:id="rId34"/>
    <p:sldLayoutId id="2147483697" r:id="rId35"/>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8.jpg"/><Relationship Id="rId2" Type="http://schemas.openxmlformats.org/officeDocument/2006/relationships/tags" Target="../tags/tag66.xml"/><Relationship Id="rId1" Type="http://schemas.openxmlformats.org/officeDocument/2006/relationships/vmlDrawing" Target="../drawings/vmlDrawing37.vml"/><Relationship Id="rId6" Type="http://schemas.openxmlformats.org/officeDocument/2006/relationships/image" Target="NULL"/><Relationship Id="rId5" Type="http://schemas.openxmlformats.org/officeDocument/2006/relationships/oleObject" Target="../embeddings/oleObject37.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tags" Target="../tags/tag160.xml"/><Relationship Id="rId26" Type="http://schemas.openxmlformats.org/officeDocument/2006/relationships/tags" Target="../tags/tag168.xml"/><Relationship Id="rId3" Type="http://schemas.openxmlformats.org/officeDocument/2006/relationships/tags" Target="../tags/tag145.xml"/><Relationship Id="rId21" Type="http://schemas.openxmlformats.org/officeDocument/2006/relationships/tags" Target="../tags/tag163.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tags" Target="../tags/tag162.xml"/><Relationship Id="rId29" Type="http://schemas.openxmlformats.org/officeDocument/2006/relationships/oleObject" Target="../embeddings/oleObject46.bin"/><Relationship Id="rId1" Type="http://schemas.openxmlformats.org/officeDocument/2006/relationships/vmlDrawing" Target="../drawings/vmlDrawing46.vml"/><Relationship Id="rId6" Type="http://schemas.openxmlformats.org/officeDocument/2006/relationships/tags" Target="../tags/tag148.xml"/><Relationship Id="rId11" Type="http://schemas.openxmlformats.org/officeDocument/2006/relationships/tags" Target="../tags/tag153.xml"/><Relationship Id="rId24" Type="http://schemas.openxmlformats.org/officeDocument/2006/relationships/tags" Target="../tags/tag166.xml"/><Relationship Id="rId32" Type="http://schemas.openxmlformats.org/officeDocument/2006/relationships/chart" Target="../charts/chart8.xml"/><Relationship Id="rId5" Type="http://schemas.openxmlformats.org/officeDocument/2006/relationships/tags" Target="../tags/tag147.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slideLayout" Target="../slideLayouts/slideLayout34.xml"/><Relationship Id="rId10" Type="http://schemas.openxmlformats.org/officeDocument/2006/relationships/tags" Target="../tags/tag152.xml"/><Relationship Id="rId19" Type="http://schemas.openxmlformats.org/officeDocument/2006/relationships/tags" Target="../tags/tag161.xml"/><Relationship Id="rId31" Type="http://schemas.openxmlformats.org/officeDocument/2006/relationships/chart" Target="../charts/chart7.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tags" Target="../tags/tag164.xml"/><Relationship Id="rId27" Type="http://schemas.openxmlformats.org/officeDocument/2006/relationships/tags" Target="../tags/tag169.xml"/><Relationship Id="rId30" Type="http://schemas.openxmlformats.org/officeDocument/2006/relationships/image" Target="../media/image3.emf"/></Relationships>
</file>

<file path=ppt/slides/_rels/slide11.xml.rels><?xml version="1.0" encoding="UTF-8" standalone="yes"?>
<Relationships xmlns="http://schemas.openxmlformats.org/package/2006/relationships"><Relationship Id="rId13" Type="http://schemas.openxmlformats.org/officeDocument/2006/relationships/tags" Target="../tags/tag181.xml"/><Relationship Id="rId18" Type="http://schemas.openxmlformats.org/officeDocument/2006/relationships/tags" Target="../tags/tag186.xml"/><Relationship Id="rId26" Type="http://schemas.openxmlformats.org/officeDocument/2006/relationships/tags" Target="../tags/tag194.xml"/><Relationship Id="rId3" Type="http://schemas.openxmlformats.org/officeDocument/2006/relationships/tags" Target="../tags/tag171.xml"/><Relationship Id="rId21" Type="http://schemas.openxmlformats.org/officeDocument/2006/relationships/tags" Target="../tags/tag189.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tags" Target="../tags/tag185.xml"/><Relationship Id="rId25" Type="http://schemas.openxmlformats.org/officeDocument/2006/relationships/tags" Target="../tags/tag193.xml"/><Relationship Id="rId33" Type="http://schemas.openxmlformats.org/officeDocument/2006/relationships/chart" Target="../charts/chart10.xml"/><Relationship Id="rId2" Type="http://schemas.openxmlformats.org/officeDocument/2006/relationships/tags" Target="../tags/tag170.xml"/><Relationship Id="rId16" Type="http://schemas.openxmlformats.org/officeDocument/2006/relationships/tags" Target="../tags/tag184.xml"/><Relationship Id="rId20" Type="http://schemas.openxmlformats.org/officeDocument/2006/relationships/tags" Target="../tags/tag188.xml"/><Relationship Id="rId29" Type="http://schemas.openxmlformats.org/officeDocument/2006/relationships/slideLayout" Target="../slideLayouts/slideLayout34.xml"/><Relationship Id="rId1" Type="http://schemas.openxmlformats.org/officeDocument/2006/relationships/vmlDrawing" Target="../drawings/vmlDrawing47.vml"/><Relationship Id="rId6" Type="http://schemas.openxmlformats.org/officeDocument/2006/relationships/tags" Target="../tags/tag174.xml"/><Relationship Id="rId11" Type="http://schemas.openxmlformats.org/officeDocument/2006/relationships/tags" Target="../tags/tag179.xml"/><Relationship Id="rId24" Type="http://schemas.openxmlformats.org/officeDocument/2006/relationships/tags" Target="../tags/tag192.xml"/><Relationship Id="rId32" Type="http://schemas.openxmlformats.org/officeDocument/2006/relationships/chart" Target="../charts/chart9.xml"/><Relationship Id="rId5" Type="http://schemas.openxmlformats.org/officeDocument/2006/relationships/tags" Target="../tags/tag173.xml"/><Relationship Id="rId15" Type="http://schemas.openxmlformats.org/officeDocument/2006/relationships/tags" Target="../tags/tag183.xml"/><Relationship Id="rId23" Type="http://schemas.openxmlformats.org/officeDocument/2006/relationships/tags" Target="../tags/tag191.xml"/><Relationship Id="rId28" Type="http://schemas.openxmlformats.org/officeDocument/2006/relationships/tags" Target="../tags/tag196.xml"/><Relationship Id="rId10" Type="http://schemas.openxmlformats.org/officeDocument/2006/relationships/tags" Target="../tags/tag178.xml"/><Relationship Id="rId19" Type="http://schemas.openxmlformats.org/officeDocument/2006/relationships/tags" Target="../tags/tag187.xml"/><Relationship Id="rId31" Type="http://schemas.openxmlformats.org/officeDocument/2006/relationships/image" Target="../media/image3.emf"/><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tags" Target="../tags/tag190.xml"/><Relationship Id="rId27" Type="http://schemas.openxmlformats.org/officeDocument/2006/relationships/tags" Target="../tags/tag195.xml"/><Relationship Id="rId30" Type="http://schemas.openxmlformats.org/officeDocument/2006/relationships/oleObject" Target="../embeddings/oleObject47.bin"/><Relationship Id="rId8" Type="http://schemas.openxmlformats.org/officeDocument/2006/relationships/tags" Target="../tags/tag176.xml"/></Relationships>
</file>

<file path=ppt/slides/_rels/slide12.xml.rels><?xml version="1.0" encoding="UTF-8" standalone="yes"?>
<Relationships xmlns="http://schemas.openxmlformats.org/package/2006/relationships"><Relationship Id="rId13" Type="http://schemas.openxmlformats.org/officeDocument/2006/relationships/tags" Target="../tags/tag208.xml"/><Relationship Id="rId18" Type="http://schemas.openxmlformats.org/officeDocument/2006/relationships/tags" Target="../tags/tag213.xml"/><Relationship Id="rId26" Type="http://schemas.openxmlformats.org/officeDocument/2006/relationships/tags" Target="../tags/tag221.xml"/><Relationship Id="rId3" Type="http://schemas.openxmlformats.org/officeDocument/2006/relationships/tags" Target="../tags/tag198.xml"/><Relationship Id="rId21" Type="http://schemas.openxmlformats.org/officeDocument/2006/relationships/tags" Target="../tags/tag216.xml"/><Relationship Id="rId34" Type="http://schemas.openxmlformats.org/officeDocument/2006/relationships/chart" Target="../charts/chart12.xml"/><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tags" Target="../tags/tag212.xml"/><Relationship Id="rId25" Type="http://schemas.openxmlformats.org/officeDocument/2006/relationships/tags" Target="../tags/tag220.xml"/><Relationship Id="rId33" Type="http://schemas.openxmlformats.org/officeDocument/2006/relationships/chart" Target="../charts/chart11.xml"/><Relationship Id="rId2" Type="http://schemas.openxmlformats.org/officeDocument/2006/relationships/tags" Target="../tags/tag197.xml"/><Relationship Id="rId16" Type="http://schemas.openxmlformats.org/officeDocument/2006/relationships/tags" Target="../tags/tag211.xml"/><Relationship Id="rId20" Type="http://schemas.openxmlformats.org/officeDocument/2006/relationships/tags" Target="../tags/tag215.xml"/><Relationship Id="rId29" Type="http://schemas.openxmlformats.org/officeDocument/2006/relationships/tags" Target="../tags/tag224.xml"/><Relationship Id="rId1" Type="http://schemas.openxmlformats.org/officeDocument/2006/relationships/vmlDrawing" Target="../drawings/vmlDrawing48.vml"/><Relationship Id="rId6" Type="http://schemas.openxmlformats.org/officeDocument/2006/relationships/tags" Target="../tags/tag201.xml"/><Relationship Id="rId11" Type="http://schemas.openxmlformats.org/officeDocument/2006/relationships/tags" Target="../tags/tag206.xml"/><Relationship Id="rId24" Type="http://schemas.openxmlformats.org/officeDocument/2006/relationships/tags" Target="../tags/tag219.xml"/><Relationship Id="rId32" Type="http://schemas.openxmlformats.org/officeDocument/2006/relationships/image" Target="../media/image3.emf"/><Relationship Id="rId5" Type="http://schemas.openxmlformats.org/officeDocument/2006/relationships/tags" Target="../tags/tag200.xml"/><Relationship Id="rId15" Type="http://schemas.openxmlformats.org/officeDocument/2006/relationships/tags" Target="../tags/tag210.xml"/><Relationship Id="rId23" Type="http://schemas.openxmlformats.org/officeDocument/2006/relationships/tags" Target="../tags/tag218.xml"/><Relationship Id="rId28" Type="http://schemas.openxmlformats.org/officeDocument/2006/relationships/tags" Target="../tags/tag223.xml"/><Relationship Id="rId10" Type="http://schemas.openxmlformats.org/officeDocument/2006/relationships/tags" Target="../tags/tag205.xml"/><Relationship Id="rId19" Type="http://schemas.openxmlformats.org/officeDocument/2006/relationships/tags" Target="../tags/tag214.xml"/><Relationship Id="rId31" Type="http://schemas.openxmlformats.org/officeDocument/2006/relationships/oleObject" Target="../embeddings/oleObject48.bin"/><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tags" Target="../tags/tag209.xml"/><Relationship Id="rId22" Type="http://schemas.openxmlformats.org/officeDocument/2006/relationships/tags" Target="../tags/tag217.xml"/><Relationship Id="rId27" Type="http://schemas.openxmlformats.org/officeDocument/2006/relationships/tags" Target="../tags/tag222.xml"/><Relationship Id="rId30" Type="http://schemas.openxmlformats.org/officeDocument/2006/relationships/slideLayout" Target="../slideLayouts/slideLayout34.xml"/><Relationship Id="rId8" Type="http://schemas.openxmlformats.org/officeDocument/2006/relationships/tags" Target="../tags/tag203.xml"/></Relationships>
</file>

<file path=ppt/slides/_rels/slide13.xml.rels><?xml version="1.0" encoding="UTF-8" standalone="yes"?>
<Relationships xmlns="http://schemas.openxmlformats.org/package/2006/relationships"><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 Type="http://schemas.openxmlformats.org/officeDocument/2006/relationships/tags" Target="../tags/tag226.xml"/><Relationship Id="rId21" Type="http://schemas.openxmlformats.org/officeDocument/2006/relationships/tags" Target="../tags/tag244.xml"/><Relationship Id="rId34" Type="http://schemas.openxmlformats.org/officeDocument/2006/relationships/chart" Target="../charts/chart13.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33" Type="http://schemas.openxmlformats.org/officeDocument/2006/relationships/image" Target="../media/image3.emf"/><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29" Type="http://schemas.openxmlformats.org/officeDocument/2006/relationships/tags" Target="../tags/tag252.xml"/><Relationship Id="rId1" Type="http://schemas.openxmlformats.org/officeDocument/2006/relationships/vmlDrawing" Target="../drawings/vmlDrawing49.v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32" Type="http://schemas.openxmlformats.org/officeDocument/2006/relationships/oleObject" Target="../embeddings/oleObject49.bin"/><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tags" Target="../tags/tag251.xml"/><Relationship Id="rId10" Type="http://schemas.openxmlformats.org/officeDocument/2006/relationships/tags" Target="../tags/tag233.xml"/><Relationship Id="rId19" Type="http://schemas.openxmlformats.org/officeDocument/2006/relationships/tags" Target="../tags/tag242.xml"/><Relationship Id="rId31" Type="http://schemas.openxmlformats.org/officeDocument/2006/relationships/slideLayout" Target="../slideLayouts/slideLayout34.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tags" Target="../tags/tag250.xml"/><Relationship Id="rId30" Type="http://schemas.openxmlformats.org/officeDocument/2006/relationships/tags" Target="../tags/tag253.xml"/><Relationship Id="rId35" Type="http://schemas.openxmlformats.org/officeDocument/2006/relationships/chart" Target="../charts/chart14.xml"/><Relationship Id="rId8" Type="http://schemas.openxmlformats.org/officeDocument/2006/relationships/tags" Target="../tags/tag231.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4.xml"/><Relationship Id="rId7" Type="http://schemas.openxmlformats.org/officeDocument/2006/relationships/image" Target="../media/image21.png"/><Relationship Id="rId2" Type="http://schemas.openxmlformats.org/officeDocument/2006/relationships/tags" Target="../tags/tag254.xml"/><Relationship Id="rId1" Type="http://schemas.openxmlformats.org/officeDocument/2006/relationships/vmlDrawing" Target="../drawings/vmlDrawing50.vml"/><Relationship Id="rId6" Type="http://schemas.openxmlformats.org/officeDocument/2006/relationships/hyperlink" Target="https://www.itspublic.nl/materialen/" TargetMode="Externa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3.emf"/><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svg"/><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3.emf"/><Relationship Id="rId10" Type="http://schemas.openxmlformats.org/officeDocument/2006/relationships/image" Target="../media/image13.png"/><Relationship Id="rId4" Type="http://schemas.openxmlformats.org/officeDocument/2006/relationships/oleObject" Target="../embeddings/oleObject39.bin"/><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svg"/><Relationship Id="rId2" Type="http://schemas.openxmlformats.org/officeDocument/2006/relationships/tags" Target="../tags/tag69.xml"/><Relationship Id="rId1" Type="http://schemas.openxmlformats.org/officeDocument/2006/relationships/vmlDrawing" Target="../drawings/vmlDrawing40.v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3.emf"/><Relationship Id="rId10" Type="http://schemas.openxmlformats.org/officeDocument/2006/relationships/image" Target="../media/image19.png"/><Relationship Id="rId4" Type="http://schemas.openxmlformats.org/officeDocument/2006/relationships/oleObject" Target="../embeddings/oleObject40.bin"/><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20.svg"/><Relationship Id="rId2" Type="http://schemas.openxmlformats.org/officeDocument/2006/relationships/tags" Target="../tags/tag70.xml"/><Relationship Id="rId1" Type="http://schemas.openxmlformats.org/officeDocument/2006/relationships/vmlDrawing" Target="../drawings/vmlDrawing41.vml"/><Relationship Id="rId6" Type="http://schemas.openxmlformats.org/officeDocument/2006/relationships/image" Target="../media/image19.png"/><Relationship Id="rId11" Type="http://schemas.openxmlformats.org/officeDocument/2006/relationships/image" Target="../media/image16.svg"/><Relationship Id="rId5" Type="http://schemas.openxmlformats.org/officeDocument/2006/relationships/image" Target="../media/image3.emf"/><Relationship Id="rId10" Type="http://schemas.openxmlformats.org/officeDocument/2006/relationships/image" Target="../media/image15.png"/><Relationship Id="rId4" Type="http://schemas.openxmlformats.org/officeDocument/2006/relationships/oleObject" Target="../embeddings/oleObject41.bin"/><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20.svg"/><Relationship Id="rId2" Type="http://schemas.openxmlformats.org/officeDocument/2006/relationships/tags" Target="../tags/tag71.xml"/><Relationship Id="rId1" Type="http://schemas.openxmlformats.org/officeDocument/2006/relationships/vmlDrawing" Target="../drawings/vmlDrawing42.vml"/><Relationship Id="rId6" Type="http://schemas.openxmlformats.org/officeDocument/2006/relationships/image" Target="../media/image19.png"/><Relationship Id="rId5" Type="http://schemas.openxmlformats.org/officeDocument/2006/relationships/image" Target="../media/image3.emf"/><Relationship Id="rId4" Type="http://schemas.openxmlformats.org/officeDocument/2006/relationships/oleObject" Target="../embeddings/oleObject42.bin"/><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oleObject" Target="../embeddings/oleObject43.bin"/><Relationship Id="rId3" Type="http://schemas.openxmlformats.org/officeDocument/2006/relationships/tags" Target="../tags/tag73.xml"/><Relationship Id="rId21" Type="http://schemas.openxmlformats.org/officeDocument/2006/relationships/tags" Target="../tags/tag91.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slideLayout" Target="../slideLayouts/slideLayout34.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tags" Target="../tags/tag90.xml"/><Relationship Id="rId29" Type="http://schemas.openxmlformats.org/officeDocument/2006/relationships/chart" Target="../charts/chart2.xml"/><Relationship Id="rId1" Type="http://schemas.openxmlformats.org/officeDocument/2006/relationships/vmlDrawing" Target="../drawings/vmlDrawing43.v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chart" Target="../charts/chart1.xml"/><Relationship Id="rId10" Type="http://schemas.openxmlformats.org/officeDocument/2006/relationships/tags" Target="../tags/tag80.xml"/><Relationship Id="rId19" Type="http://schemas.openxmlformats.org/officeDocument/2006/relationships/tags" Target="../tags/tag89.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slideLayout" Target="../slideLayouts/slideLayout34.xml"/><Relationship Id="rId3" Type="http://schemas.openxmlformats.org/officeDocument/2006/relationships/tags" Target="../tags/tag96.xml"/><Relationship Id="rId21" Type="http://schemas.openxmlformats.org/officeDocument/2006/relationships/tags" Target="../tags/tag114.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29" Type="http://schemas.openxmlformats.org/officeDocument/2006/relationships/chart" Target="../charts/chart3.xml"/><Relationship Id="rId1" Type="http://schemas.openxmlformats.org/officeDocument/2006/relationships/vmlDrawing" Target="../drawings/vmlDrawing44.v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tags" Target="../tags/tag117.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image" Target="../media/image3.emf"/><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oleObject" Target="../embeddings/oleObject44.bin"/><Relationship Id="rId30"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 Type="http://schemas.openxmlformats.org/officeDocument/2006/relationships/tags" Target="../tags/tag120.xml"/><Relationship Id="rId21" Type="http://schemas.openxmlformats.org/officeDocument/2006/relationships/tags" Target="../tags/tag138.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image" Target="../media/image3.emf"/><Relationship Id="rId1" Type="http://schemas.openxmlformats.org/officeDocument/2006/relationships/vmlDrawing" Target="../drawings/vmlDrawing45.v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oleObject" Target="../embeddings/oleObject45.bin"/><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chart" Target="../charts/chart6.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slideLayout" Target="../slideLayouts/slideLayout34.xml"/><Relationship Id="rId30"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3D0F110-212F-4AD2-9EE8-F473CEB8E02A}"/>
              </a:ext>
            </a:extLst>
          </p:cNvPr>
          <p:cNvGraphicFramePr>
            <a:graphicFrameLocks noChangeAspect="1"/>
          </p:cNvGraphicFramePr>
          <p:nvPr>
            <p:custDataLst>
              <p:tags r:id="rId2"/>
            </p:custDataLst>
            <p:extLst>
              <p:ext uri="{D42A27DB-BD31-4B8C-83A1-F6EECF244321}">
                <p14:modId xmlns:p14="http://schemas.microsoft.com/office/powerpoint/2010/main" val="2650360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3D0F110-212F-4AD2-9EE8-F473CEB8E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85BBF32C-9A3F-45F1-9313-6DB58BE9046B}"/>
              </a:ext>
            </a:extLst>
          </p:cNvPr>
          <p:cNvSpPr/>
          <p:nvPr/>
        </p:nvSpPr>
        <p:spPr>
          <a:xfrm>
            <a:off x="22225" y="6551720"/>
            <a:ext cx="821154" cy="268180"/>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9" name="Picture 8">
            <a:extLst>
              <a:ext uri="{FF2B5EF4-FFF2-40B4-BE49-F238E27FC236}">
                <a16:creationId xmlns:a16="http://schemas.microsoft.com/office/drawing/2014/main" id="{9FA42719-2E67-4EAE-8832-4C40D5D6E5A1}"/>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t="8188" b="8188"/>
          <a:stretch/>
        </p:blipFill>
        <p:spPr>
          <a:xfrm>
            <a:off x="122854" y="99000"/>
            <a:ext cx="11946293" cy="6660000"/>
          </a:xfrm>
          <a:prstGeom prst="roundRect">
            <a:avLst>
              <a:gd name="adj" fmla="val 2247"/>
            </a:avLst>
          </a:prstGeom>
        </p:spPr>
      </p:pic>
      <p:sp>
        <p:nvSpPr>
          <p:cNvPr id="21" name="Rectangle: Rounded Corners 20">
            <a:extLst>
              <a:ext uri="{FF2B5EF4-FFF2-40B4-BE49-F238E27FC236}">
                <a16:creationId xmlns:a16="http://schemas.microsoft.com/office/drawing/2014/main" id="{322DA680-E336-49F3-BFA1-C1BB37BA0F4A}"/>
              </a:ext>
            </a:extLst>
          </p:cNvPr>
          <p:cNvSpPr/>
          <p:nvPr/>
        </p:nvSpPr>
        <p:spPr>
          <a:xfrm>
            <a:off x="939961" y="939800"/>
            <a:ext cx="5005388" cy="850900"/>
          </a:xfrm>
          <a:prstGeom prst="roundRect">
            <a:avLst>
              <a:gd name="adj" fmla="val 8419"/>
            </a:avLst>
          </a:prstGeom>
          <a:noFill/>
          <a:extLst>
            <a:ext uri="{909E8E84-426E-40DD-AFC4-6F175D3DCCD1}">
              <a14:hiddenFill xmlns:a14="http://schemas.microsoft.com/office/drawing/2010/main">
                <a:solidFill>
                  <a:schemeClr val="bg1"/>
                </a:solidFill>
              </a14:hiddenFill>
            </a:ext>
          </a:extLst>
        </p:spPr>
        <p:txBody>
          <a:bodyPr lIns="126000" tIns="0" rIns="126000" bIns="0" rtlCol="0" anchor="ctr">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chemeClr val="tx1">
                  <a:lumMod val="65000"/>
                  <a:lumOff val="35000"/>
                </a:schemeClr>
              </a:solidFill>
              <a:effectLst/>
              <a:uLnTx/>
              <a:uFillTx/>
              <a:sym typeface="Corbel" panose="020B0503020204020204" pitchFamily="34" charset="0"/>
            </a:endParaRPr>
          </a:p>
        </p:txBody>
      </p:sp>
      <p:sp>
        <p:nvSpPr>
          <p:cNvPr id="20" name="Title 1">
            <a:extLst>
              <a:ext uri="{FF2B5EF4-FFF2-40B4-BE49-F238E27FC236}">
                <a16:creationId xmlns:a16="http://schemas.microsoft.com/office/drawing/2014/main" id="{80026FA6-76EF-4DBB-BEC6-F86246139380}"/>
              </a:ext>
            </a:extLst>
          </p:cNvPr>
          <p:cNvSpPr txBox="1">
            <a:spLocks/>
          </p:cNvSpPr>
          <p:nvPr/>
        </p:nvSpPr>
        <p:spPr>
          <a:xfrm>
            <a:off x="122853" y="2743200"/>
            <a:ext cx="11946293" cy="1371600"/>
          </a:xfrm>
          <a:prstGeom prst="rect">
            <a:avLst/>
          </a:prstGeom>
          <a:solidFill>
            <a:srgbClr val="22777B">
              <a:alpha val="62000"/>
            </a:srgb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sym typeface="Corbel" panose="020B0503020204020204" pitchFamily="34" charset="0"/>
              </a:defRPr>
            </a:lvl1pPr>
          </a:lstStyle>
          <a:p>
            <a:pPr algn="ctr"/>
            <a:r>
              <a:rPr lang="nl-NL" dirty="0">
                <a:solidFill>
                  <a:schemeClr val="bg1"/>
                </a:solidFill>
              </a:rPr>
              <a:t>Grip op sociaal – prognose van openeinderegelingen</a:t>
            </a:r>
          </a:p>
          <a:p>
            <a:pPr algn="ctr"/>
            <a:r>
              <a:rPr lang="en-NL" sz="400" b="0" dirty="0">
                <a:solidFill>
                  <a:schemeClr val="bg1"/>
                </a:solidFill>
              </a:rPr>
              <a:t> </a:t>
            </a:r>
            <a:br>
              <a:rPr lang="en-NL" sz="1600" b="0" dirty="0">
                <a:solidFill>
                  <a:schemeClr val="bg1"/>
                </a:solidFill>
              </a:rPr>
            </a:br>
            <a:r>
              <a:rPr lang="nl-NL" sz="1600" b="0" dirty="0">
                <a:solidFill>
                  <a:schemeClr val="bg1"/>
                </a:solidFill>
              </a:rPr>
              <a:t>it’s public – februari 2021</a:t>
            </a:r>
          </a:p>
        </p:txBody>
      </p:sp>
      <p:grpSp>
        <p:nvGrpSpPr>
          <p:cNvPr id="10" name="Group 9">
            <a:extLst>
              <a:ext uri="{FF2B5EF4-FFF2-40B4-BE49-F238E27FC236}">
                <a16:creationId xmlns:a16="http://schemas.microsoft.com/office/drawing/2014/main" id="{EBE74CDA-2973-47C1-AFF5-7380C35EC31A}"/>
              </a:ext>
            </a:extLst>
          </p:cNvPr>
          <p:cNvGrpSpPr/>
          <p:nvPr/>
        </p:nvGrpSpPr>
        <p:grpSpPr>
          <a:xfrm>
            <a:off x="161321" y="6293970"/>
            <a:ext cx="621780" cy="391840"/>
            <a:chOff x="26100" y="6442486"/>
            <a:chExt cx="621780" cy="391840"/>
          </a:xfrm>
        </p:grpSpPr>
        <p:sp>
          <p:nvSpPr>
            <p:cNvPr id="11" name="Logo 15">
              <a:extLst>
                <a:ext uri="{FF2B5EF4-FFF2-40B4-BE49-F238E27FC236}">
                  <a16:creationId xmlns:a16="http://schemas.microsoft.com/office/drawing/2014/main" id="{A20B889C-98AB-46AA-82F3-FAA2F75F5563}"/>
                </a:ext>
              </a:extLst>
            </p:cNvPr>
            <p:cNvSpPr/>
            <p:nvPr/>
          </p:nvSpPr>
          <p:spPr>
            <a:xfrm>
              <a:off x="26100" y="6630741"/>
              <a:ext cx="579726" cy="15202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Logo 14">
              <a:extLst>
                <a:ext uri="{FF2B5EF4-FFF2-40B4-BE49-F238E27FC236}">
                  <a16:creationId xmlns:a16="http://schemas.microsoft.com/office/drawing/2014/main" id="{BAF53A7C-2E45-4A5F-946D-AC863BCC337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13" name="Logo 13">
              <a:extLst>
                <a:ext uri="{FF2B5EF4-FFF2-40B4-BE49-F238E27FC236}">
                  <a16:creationId xmlns:a16="http://schemas.microsoft.com/office/drawing/2014/main" id="{CCBEBFAF-C3F0-44E3-AB12-FEF59E32F98B}"/>
                </a:ext>
              </a:extLst>
            </p:cNvPr>
            <p:cNvSpPr/>
            <p:nvPr userDrawn="1"/>
          </p:nvSpPr>
          <p:spPr>
            <a:xfrm>
              <a:off x="29883" y="6672264"/>
              <a:ext cx="617997" cy="162062"/>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Logo 12">
              <a:extLst>
                <a:ext uri="{FF2B5EF4-FFF2-40B4-BE49-F238E27FC236}">
                  <a16:creationId xmlns:a16="http://schemas.microsoft.com/office/drawing/2014/main" id="{54A98AC9-C41D-4B4D-8370-33371C2A75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15" name="Logo 11">
              <a:extLst>
                <a:ext uri="{FF2B5EF4-FFF2-40B4-BE49-F238E27FC236}">
                  <a16:creationId xmlns:a16="http://schemas.microsoft.com/office/drawing/2014/main" id="{C4A06A72-5A4B-44ED-B8BE-CD821995DF9B}"/>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16" name="Logo 10">
              <a:extLst>
                <a:ext uri="{FF2B5EF4-FFF2-40B4-BE49-F238E27FC236}">
                  <a16:creationId xmlns:a16="http://schemas.microsoft.com/office/drawing/2014/main" id="{8BB3911D-4DD3-4A08-8B83-B06B89E1554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17" name="Logo 9">
              <a:extLst>
                <a:ext uri="{FF2B5EF4-FFF2-40B4-BE49-F238E27FC236}">
                  <a16:creationId xmlns:a16="http://schemas.microsoft.com/office/drawing/2014/main" id="{8DF8FE44-C6B0-434C-A06D-E04C906BB71A}"/>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18" name="Logo 8">
              <a:extLst>
                <a:ext uri="{FF2B5EF4-FFF2-40B4-BE49-F238E27FC236}">
                  <a16:creationId xmlns:a16="http://schemas.microsoft.com/office/drawing/2014/main" id="{FA48A94A-840E-4E7D-A3A1-3692C071D5A8}"/>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19" name="Logo 7">
              <a:extLst>
                <a:ext uri="{FF2B5EF4-FFF2-40B4-BE49-F238E27FC236}">
                  <a16:creationId xmlns:a16="http://schemas.microsoft.com/office/drawing/2014/main" id="{3CC5C0FC-73C8-4ABC-9CA6-72A18CE59D75}"/>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6">
              <a:extLst>
                <a:ext uri="{FF2B5EF4-FFF2-40B4-BE49-F238E27FC236}">
                  <a16:creationId xmlns:a16="http://schemas.microsoft.com/office/drawing/2014/main" id="{993CCDDE-4DFD-4E92-9DAD-606E9AB79276}"/>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5">
              <a:extLst>
                <a:ext uri="{FF2B5EF4-FFF2-40B4-BE49-F238E27FC236}">
                  <a16:creationId xmlns:a16="http://schemas.microsoft.com/office/drawing/2014/main" id="{B1D28E2F-E93B-42F1-A9AA-E0BA672AFEAF}"/>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4">
              <a:extLst>
                <a:ext uri="{FF2B5EF4-FFF2-40B4-BE49-F238E27FC236}">
                  <a16:creationId xmlns:a16="http://schemas.microsoft.com/office/drawing/2014/main" id="{7E7D3D18-6DC7-43C0-B6B8-7E0DA824A696}"/>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5" name="Logo 3">
              <a:extLst>
                <a:ext uri="{FF2B5EF4-FFF2-40B4-BE49-F238E27FC236}">
                  <a16:creationId xmlns:a16="http://schemas.microsoft.com/office/drawing/2014/main" id="{0D1A72D1-5CD6-42FD-8DAA-1C3E93473CBB}"/>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6" name="Logo 2">
              <a:extLst>
                <a:ext uri="{FF2B5EF4-FFF2-40B4-BE49-F238E27FC236}">
                  <a16:creationId xmlns:a16="http://schemas.microsoft.com/office/drawing/2014/main" id="{74E82E5B-E63E-4948-906C-DDEF85D64C60}"/>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1">
              <a:extLst>
                <a:ext uri="{FF2B5EF4-FFF2-40B4-BE49-F238E27FC236}">
                  <a16:creationId xmlns:a16="http://schemas.microsoft.com/office/drawing/2014/main" id="{2BF6F581-D084-44AB-888E-A4E2347523FD}"/>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grpSp>
    </p:spTree>
    <p:extLst>
      <p:ext uri="{BB962C8B-B14F-4D97-AF65-F5344CB8AC3E}">
        <p14:creationId xmlns:p14="http://schemas.microsoft.com/office/powerpoint/2010/main" val="71226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75E265-0916-456C-A187-E2033D3FDB45}"/>
              </a:ext>
            </a:extLst>
          </p:cNvPr>
          <p:cNvGraphicFramePr>
            <a:graphicFrameLocks noChangeAspect="1"/>
          </p:cNvGraphicFramePr>
          <p:nvPr>
            <p:custDataLst>
              <p:tags r:id="rId2"/>
            </p:custDataLst>
            <p:extLst>
              <p:ext uri="{D42A27DB-BD31-4B8C-83A1-F6EECF244321}">
                <p14:modId xmlns:p14="http://schemas.microsoft.com/office/powerpoint/2010/main" val="3329501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29" imgW="425" imgH="424" progId="TCLayout.ActiveDocument.1">
                  <p:embed/>
                </p:oleObj>
              </mc:Choice>
              <mc:Fallback>
                <p:oleObj name="think-cell Slide" r:id="rId29" imgW="425" imgH="424" progId="TCLayout.ActiveDocument.1">
                  <p:embed/>
                  <p:pic>
                    <p:nvPicPr>
                      <p:cNvPr id="8" name="Object 7" hidden="1">
                        <a:extLst>
                          <a:ext uri="{FF2B5EF4-FFF2-40B4-BE49-F238E27FC236}">
                            <a16:creationId xmlns:a16="http://schemas.microsoft.com/office/drawing/2014/main" id="{7D75E265-0916-456C-A187-E2033D3FDB4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58A33DF-8328-49A4-B8A4-C3475C17A55F}"/>
              </a:ext>
            </a:extLst>
          </p:cNvPr>
          <p:cNvSpPr>
            <a:spLocks noGrp="1"/>
          </p:cNvSpPr>
          <p:nvPr>
            <p:ph type="sldNum" sz="quarter" idx="12"/>
          </p:nvPr>
        </p:nvSpPr>
        <p:spPr/>
        <p:txBody>
          <a:bodyPr/>
          <a:lstStyle/>
          <a:p>
            <a:fld id="{992CD0B2-8AB2-4C6C-8876-E15753662C9B}" type="slidenum">
              <a:rPr lang="nl-NL" smtClean="0"/>
              <a:pPr/>
              <a:t>10</a:t>
            </a:fld>
            <a:endParaRPr lang="nl-NL" dirty="0"/>
          </a:p>
        </p:txBody>
      </p:sp>
      <p:sp>
        <p:nvSpPr>
          <p:cNvPr id="6" name="Title 5">
            <a:extLst>
              <a:ext uri="{FF2B5EF4-FFF2-40B4-BE49-F238E27FC236}">
                <a16:creationId xmlns:a16="http://schemas.microsoft.com/office/drawing/2014/main" id="{2B0443DA-68F3-47D7-8606-1ACF4A0842AC}"/>
              </a:ext>
            </a:extLst>
          </p:cNvPr>
          <p:cNvSpPr>
            <a:spLocks noGrp="1"/>
          </p:cNvSpPr>
          <p:nvPr>
            <p:ph type="title"/>
          </p:nvPr>
        </p:nvSpPr>
        <p:spPr/>
        <p:txBody>
          <a:bodyPr vert="horz" lIns="0" rIns="0"/>
          <a:lstStyle/>
          <a:p>
            <a:r>
              <a:rPr lang="nl-NL" dirty="0"/>
              <a:t>Prognose openeinderegeling sociaal domein in zeven stappen (4/7)</a:t>
            </a:r>
          </a:p>
        </p:txBody>
      </p:sp>
      <p:sp>
        <p:nvSpPr>
          <p:cNvPr id="10" name="Google Shape;1804;p16">
            <a:extLst>
              <a:ext uri="{FF2B5EF4-FFF2-40B4-BE49-F238E27FC236}">
                <a16:creationId xmlns:a16="http://schemas.microsoft.com/office/drawing/2014/main" id="{3C6BAA6B-D386-4945-862C-66243A44987C}"/>
              </a:ext>
            </a:extLst>
          </p:cNvPr>
          <p:cNvSpPr/>
          <p:nvPr/>
        </p:nvSpPr>
        <p:spPr>
          <a:xfrm>
            <a:off x="658813"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11" name="Google Shape;1804;p16">
            <a:extLst>
              <a:ext uri="{FF2B5EF4-FFF2-40B4-BE49-F238E27FC236}">
                <a16:creationId xmlns:a16="http://schemas.microsoft.com/office/drawing/2014/main" id="{3C379B6E-D3D1-42C6-B805-599F9F801C5C}"/>
              </a:ext>
            </a:extLst>
          </p:cNvPr>
          <p:cNvSpPr/>
          <p:nvPr/>
        </p:nvSpPr>
        <p:spPr>
          <a:xfrm>
            <a:off x="658813"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12" name="Google Shape;1804;p16">
            <a:extLst>
              <a:ext uri="{FF2B5EF4-FFF2-40B4-BE49-F238E27FC236}">
                <a16:creationId xmlns:a16="http://schemas.microsoft.com/office/drawing/2014/main" id="{78F163C8-166E-4669-ADB0-0FDF72D8B419}"/>
              </a:ext>
            </a:extLst>
          </p:cNvPr>
          <p:cNvSpPr/>
          <p:nvPr/>
        </p:nvSpPr>
        <p:spPr>
          <a:xfrm>
            <a:off x="1032841"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13" name="Google Shape;1804;p16">
            <a:extLst>
              <a:ext uri="{FF2B5EF4-FFF2-40B4-BE49-F238E27FC236}">
                <a16:creationId xmlns:a16="http://schemas.microsoft.com/office/drawing/2014/main" id="{D3CB1A18-1D9B-415D-8ADD-925ACB8A84CB}"/>
              </a:ext>
            </a:extLst>
          </p:cNvPr>
          <p:cNvSpPr/>
          <p:nvPr/>
        </p:nvSpPr>
        <p:spPr>
          <a:xfrm>
            <a:off x="1032841"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grpSp>
        <p:nvGrpSpPr>
          <p:cNvPr id="14" name="Group 13">
            <a:extLst>
              <a:ext uri="{FF2B5EF4-FFF2-40B4-BE49-F238E27FC236}">
                <a16:creationId xmlns:a16="http://schemas.microsoft.com/office/drawing/2014/main" id="{1AF193D0-8904-47A3-9AFF-10F62F580AF8}"/>
              </a:ext>
            </a:extLst>
          </p:cNvPr>
          <p:cNvGrpSpPr/>
          <p:nvPr/>
        </p:nvGrpSpPr>
        <p:grpSpPr>
          <a:xfrm>
            <a:off x="658814" y="1608472"/>
            <a:ext cx="1775242" cy="299295"/>
            <a:chOff x="658814" y="1608472"/>
            <a:chExt cx="2331049" cy="299295"/>
          </a:xfrm>
        </p:grpSpPr>
        <p:sp>
          <p:nvSpPr>
            <p:cNvPr id="27" name="Rectangle 26">
              <a:extLst>
                <a:ext uri="{FF2B5EF4-FFF2-40B4-BE49-F238E27FC236}">
                  <a16:creationId xmlns:a16="http://schemas.microsoft.com/office/drawing/2014/main" id="{981E0AAB-4930-4081-B427-A2146A705227}"/>
                </a:ext>
              </a:extLst>
            </p:cNvPr>
            <p:cNvSpPr/>
            <p:nvPr/>
          </p:nvSpPr>
          <p:spPr>
            <a:xfrm>
              <a:off x="658814" y="1608472"/>
              <a:ext cx="2331048"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28" name="Straight Connector 27">
              <a:extLst>
                <a:ext uri="{FF2B5EF4-FFF2-40B4-BE49-F238E27FC236}">
                  <a16:creationId xmlns:a16="http://schemas.microsoft.com/office/drawing/2014/main" id="{0E8E89A8-6EF6-42F0-B4EB-B0AD8DCEBB05}"/>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5" name="Google Shape;1811;p16">
            <a:extLst>
              <a:ext uri="{FF2B5EF4-FFF2-40B4-BE49-F238E27FC236}">
                <a16:creationId xmlns:a16="http://schemas.microsoft.com/office/drawing/2014/main" id="{B332EA2C-A1B4-480C-8194-36C755A9F322}"/>
              </a:ext>
            </a:extLst>
          </p:cNvPr>
          <p:cNvCxnSpPr>
            <a:cxnSpLocks/>
            <a:stCxn id="16" idx="3"/>
          </p:cNvCxnSpPr>
          <p:nvPr/>
        </p:nvCxnSpPr>
        <p:spPr>
          <a:xfrm flipV="1">
            <a:off x="1032841"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16" name="Google Shape;1805;p16">
            <a:extLst>
              <a:ext uri="{FF2B5EF4-FFF2-40B4-BE49-F238E27FC236}">
                <a16:creationId xmlns:a16="http://schemas.microsoft.com/office/drawing/2014/main" id="{E31CDC4C-BD47-48FC-9C0C-55C0AD89C572}"/>
              </a:ext>
            </a:extLst>
          </p:cNvPr>
          <p:cNvSpPr/>
          <p:nvPr/>
        </p:nvSpPr>
        <p:spPr>
          <a:xfrm>
            <a:off x="658813"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17" name="Google Shape;1805;p16">
            <a:extLst>
              <a:ext uri="{FF2B5EF4-FFF2-40B4-BE49-F238E27FC236}">
                <a16:creationId xmlns:a16="http://schemas.microsoft.com/office/drawing/2014/main" id="{DFB462CD-2D35-4CBA-A6F1-78753FBC0128}"/>
              </a:ext>
            </a:extLst>
          </p:cNvPr>
          <p:cNvSpPr/>
          <p:nvPr/>
        </p:nvSpPr>
        <p:spPr>
          <a:xfrm>
            <a:off x="658813"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18" name="Google Shape;1805;p16">
            <a:extLst>
              <a:ext uri="{FF2B5EF4-FFF2-40B4-BE49-F238E27FC236}">
                <a16:creationId xmlns:a16="http://schemas.microsoft.com/office/drawing/2014/main" id="{5AB188EA-66E0-44B7-89C6-505CA0B30941}"/>
              </a:ext>
            </a:extLst>
          </p:cNvPr>
          <p:cNvSpPr/>
          <p:nvPr/>
        </p:nvSpPr>
        <p:spPr>
          <a:xfrm>
            <a:off x="1032841"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19" name="Google Shape;1805;p16">
            <a:extLst>
              <a:ext uri="{FF2B5EF4-FFF2-40B4-BE49-F238E27FC236}">
                <a16:creationId xmlns:a16="http://schemas.microsoft.com/office/drawing/2014/main" id="{9660F153-4A78-447E-9C42-08F0904F93D1}"/>
              </a:ext>
            </a:extLst>
          </p:cNvPr>
          <p:cNvSpPr/>
          <p:nvPr/>
        </p:nvSpPr>
        <p:spPr>
          <a:xfrm>
            <a:off x="1032841"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20" name="Google Shape;1805;p16">
            <a:extLst>
              <a:ext uri="{FF2B5EF4-FFF2-40B4-BE49-F238E27FC236}">
                <a16:creationId xmlns:a16="http://schemas.microsoft.com/office/drawing/2014/main" id="{BA95C344-FA53-4D33-BA20-195D8B1E6955}"/>
              </a:ext>
            </a:extLst>
          </p:cNvPr>
          <p:cNvSpPr/>
          <p:nvPr/>
        </p:nvSpPr>
        <p:spPr>
          <a:xfrm>
            <a:off x="658813"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21" name="Google Shape;1805;p16">
            <a:extLst>
              <a:ext uri="{FF2B5EF4-FFF2-40B4-BE49-F238E27FC236}">
                <a16:creationId xmlns:a16="http://schemas.microsoft.com/office/drawing/2014/main" id="{69344BB1-C8F6-4AA0-B544-3E17DDDEE333}"/>
              </a:ext>
            </a:extLst>
          </p:cNvPr>
          <p:cNvSpPr/>
          <p:nvPr/>
        </p:nvSpPr>
        <p:spPr>
          <a:xfrm>
            <a:off x="1032841"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grpSp>
        <p:nvGrpSpPr>
          <p:cNvPr id="29" name="Group 28">
            <a:extLst>
              <a:ext uri="{FF2B5EF4-FFF2-40B4-BE49-F238E27FC236}">
                <a16:creationId xmlns:a16="http://schemas.microsoft.com/office/drawing/2014/main" id="{E22C44B4-B4A3-4E6E-8206-A4D24A5922CD}"/>
              </a:ext>
            </a:extLst>
          </p:cNvPr>
          <p:cNvGrpSpPr/>
          <p:nvPr/>
        </p:nvGrpSpPr>
        <p:grpSpPr>
          <a:xfrm>
            <a:off x="658813" y="3895256"/>
            <a:ext cx="1775242" cy="507258"/>
            <a:chOff x="658813" y="3255698"/>
            <a:chExt cx="1775242" cy="507258"/>
          </a:xfrm>
        </p:grpSpPr>
        <p:sp>
          <p:nvSpPr>
            <p:cNvPr id="22" name="Google Shape;1804;p16">
              <a:extLst>
                <a:ext uri="{FF2B5EF4-FFF2-40B4-BE49-F238E27FC236}">
                  <a16:creationId xmlns:a16="http://schemas.microsoft.com/office/drawing/2014/main" id="{5D171771-DA94-4A83-9C0B-5B4ECAEDBF22}"/>
                </a:ext>
              </a:extLst>
            </p:cNvPr>
            <p:cNvSpPr/>
            <p:nvPr/>
          </p:nvSpPr>
          <p:spPr>
            <a:xfrm>
              <a:off x="658813" y="3255698"/>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23" name="Google Shape;1804;p16">
              <a:extLst>
                <a:ext uri="{FF2B5EF4-FFF2-40B4-BE49-F238E27FC236}">
                  <a16:creationId xmlns:a16="http://schemas.microsoft.com/office/drawing/2014/main" id="{EECA2842-45D3-4220-B67D-2126702B4C3C}"/>
                </a:ext>
              </a:extLst>
            </p:cNvPr>
            <p:cNvSpPr/>
            <p:nvPr/>
          </p:nvSpPr>
          <p:spPr>
            <a:xfrm>
              <a:off x="1032841" y="3255698"/>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grpSp>
      <p:grpSp>
        <p:nvGrpSpPr>
          <p:cNvPr id="30" name="Group 29">
            <a:extLst>
              <a:ext uri="{FF2B5EF4-FFF2-40B4-BE49-F238E27FC236}">
                <a16:creationId xmlns:a16="http://schemas.microsoft.com/office/drawing/2014/main" id="{E2AAC78A-058C-4572-9FAC-FD2D93A52459}"/>
              </a:ext>
            </a:extLst>
          </p:cNvPr>
          <p:cNvGrpSpPr/>
          <p:nvPr/>
        </p:nvGrpSpPr>
        <p:grpSpPr>
          <a:xfrm>
            <a:off x="658813" y="3255698"/>
            <a:ext cx="1775242" cy="507258"/>
            <a:chOff x="658813" y="3895256"/>
            <a:chExt cx="1775242" cy="507258"/>
          </a:xfrm>
        </p:grpSpPr>
        <p:sp>
          <p:nvSpPr>
            <p:cNvPr id="24" name="Google Shape;1805;p16">
              <a:extLst>
                <a:ext uri="{FF2B5EF4-FFF2-40B4-BE49-F238E27FC236}">
                  <a16:creationId xmlns:a16="http://schemas.microsoft.com/office/drawing/2014/main" id="{B38B2D85-66D8-45E1-858B-852AA1998DF0}"/>
                </a:ext>
              </a:extLst>
            </p:cNvPr>
            <p:cNvSpPr/>
            <p:nvPr/>
          </p:nvSpPr>
          <p:spPr>
            <a:xfrm>
              <a:off x="658813" y="389525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25" name="Google Shape;1805;p16">
              <a:extLst>
                <a:ext uri="{FF2B5EF4-FFF2-40B4-BE49-F238E27FC236}">
                  <a16:creationId xmlns:a16="http://schemas.microsoft.com/office/drawing/2014/main" id="{C2CB4069-97D7-4618-AAE8-BF2D832B9AE0}"/>
                </a:ext>
              </a:extLst>
            </p:cNvPr>
            <p:cNvSpPr/>
            <p:nvPr/>
          </p:nvSpPr>
          <p:spPr>
            <a:xfrm>
              <a:off x="1032841" y="389525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grpSp>
      <p:sp>
        <p:nvSpPr>
          <p:cNvPr id="26" name="Rectangle 25">
            <a:extLst>
              <a:ext uri="{FF2B5EF4-FFF2-40B4-BE49-F238E27FC236}">
                <a16:creationId xmlns:a16="http://schemas.microsoft.com/office/drawing/2014/main" id="{906110CE-818D-4E28-B6EF-36969C298EDA}"/>
              </a:ext>
            </a:extLst>
          </p:cNvPr>
          <p:cNvSpPr/>
          <p:nvPr/>
        </p:nvSpPr>
        <p:spPr>
          <a:xfrm>
            <a:off x="658812" y="4471329"/>
            <a:ext cx="1855787" cy="1835188"/>
          </a:xfrm>
          <a:prstGeom prst="rect">
            <a:avLst/>
          </a:prstGeom>
          <a:solidFill>
            <a:schemeClr val="accent6">
              <a:alpha val="76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94" name="Chart 93">
            <a:extLst>
              <a:ext uri="{FF2B5EF4-FFF2-40B4-BE49-F238E27FC236}">
                <a16:creationId xmlns:a16="http://schemas.microsoft.com/office/drawing/2014/main" id="{70B0244B-9C94-400F-8468-A26BF781A442}"/>
              </a:ext>
            </a:extLst>
          </p:cNvPr>
          <p:cNvGraphicFramePr/>
          <p:nvPr>
            <p:custDataLst>
              <p:tags r:id="rId3"/>
            </p:custDataLst>
            <p:extLst>
              <p:ext uri="{D42A27DB-BD31-4B8C-83A1-F6EECF244321}">
                <p14:modId xmlns:p14="http://schemas.microsoft.com/office/powerpoint/2010/main" val="2089063924"/>
              </p:ext>
            </p:extLst>
          </p:nvPr>
        </p:nvGraphicFramePr>
        <p:xfrm>
          <a:off x="2727325" y="1912938"/>
          <a:ext cx="7820025" cy="4284662"/>
        </p:xfrm>
        <a:graphic>
          <a:graphicData uri="http://schemas.openxmlformats.org/drawingml/2006/chart">
            <c:chart xmlns:c="http://schemas.openxmlformats.org/drawingml/2006/chart" xmlns:r="http://schemas.openxmlformats.org/officeDocument/2006/relationships" r:id="rId31"/>
          </a:graphicData>
        </a:graphic>
      </p:graphicFrame>
      <p:sp>
        <p:nvSpPr>
          <p:cNvPr id="68" name="Content 1">
            <a:extLst>
              <a:ext uri="{FF2B5EF4-FFF2-40B4-BE49-F238E27FC236}">
                <a16:creationId xmlns:a16="http://schemas.microsoft.com/office/drawing/2014/main" id="{F100A8C7-A89F-45E3-B737-76FD9922A73B}"/>
              </a:ext>
            </a:extLst>
          </p:cNvPr>
          <p:cNvSpPr>
            <a:spLocks noGrp="1"/>
          </p:cNvSpPr>
          <p:nvPr>
            <p:custDataLst>
              <p:tags r:id="rId4"/>
            </p:custDataLst>
          </p:nvPr>
        </p:nvSpPr>
        <p:spPr bwMode="auto">
          <a:xfrm>
            <a:off x="6907213" y="6157913"/>
            <a:ext cx="1555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19BC15B-96CC-485D-906F-2923F0A0C0F7}" type="datetime'''J''''''''''''''u''''''''''''''''''''''''''''''''l'''''''">
              <a:rPr lang="nl-NL" altLang="en-US" sz="1000" smtClean="0"/>
              <a:pPr marL="0" lvl="0" indent="0" algn="ctr">
                <a:spcBef>
                  <a:spcPct val="0"/>
                </a:spcBef>
                <a:spcAft>
                  <a:spcPct val="0"/>
                </a:spcAft>
                <a:buClr>
                  <a:srgbClr val="22777B"/>
                </a:buClr>
                <a:buNone/>
                <a:defRPr/>
              </a:pPr>
              <a:t>Jul</a:t>
            </a:fld>
            <a:endParaRPr kumimoji="0" lang="nl-NL" sz="1000" b="0" i="0" strike="noStrike" kern="1200" spc="0" normalizeH="0" noProof="0" dirty="0">
              <a:ln>
                <a:noFill/>
              </a:ln>
              <a:effectLst/>
              <a:uLnTx/>
              <a:uFillTx/>
              <a:latin typeface="Corbel"/>
              <a:sym typeface="+mn-lt"/>
            </a:endParaRPr>
          </a:p>
        </p:txBody>
      </p:sp>
      <p:sp>
        <p:nvSpPr>
          <p:cNvPr id="69" name="Content 1">
            <a:extLst>
              <a:ext uri="{FF2B5EF4-FFF2-40B4-BE49-F238E27FC236}">
                <a16:creationId xmlns:a16="http://schemas.microsoft.com/office/drawing/2014/main" id="{F69CB5F6-9811-4E1A-9869-8C732E8A5524}"/>
              </a:ext>
            </a:extLst>
          </p:cNvPr>
          <p:cNvSpPr>
            <a:spLocks noGrp="1"/>
          </p:cNvSpPr>
          <p:nvPr>
            <p:custDataLst>
              <p:tags r:id="rId5"/>
            </p:custDataLst>
          </p:nvPr>
        </p:nvSpPr>
        <p:spPr bwMode="auto">
          <a:xfrm>
            <a:off x="7569200" y="6157913"/>
            <a:ext cx="225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99FEB3E-5BA3-41A9-A12A-5FE5CBF27C3F}" type="datetime'''''''''''''''''A''''''u''''''''''''''g'''">
              <a:rPr lang="nl-NL" altLang="en-US" sz="1000" smtClean="0"/>
              <a:pPr marL="0" lvl="0" indent="0" algn="ctr">
                <a:spcBef>
                  <a:spcPct val="0"/>
                </a:spcBef>
                <a:spcAft>
                  <a:spcPct val="0"/>
                </a:spcAft>
                <a:buClr>
                  <a:srgbClr val="22777B"/>
                </a:buClr>
                <a:buNone/>
                <a:defRPr/>
              </a:pPr>
              <a:t>Aug</a:t>
            </a:fld>
            <a:endParaRPr kumimoji="0" lang="nl-NL" sz="1000" b="0" i="0" strike="noStrike" kern="1200" spc="0" normalizeH="0" noProof="0" dirty="0">
              <a:ln>
                <a:noFill/>
              </a:ln>
              <a:effectLst/>
              <a:uLnTx/>
              <a:uFillTx/>
              <a:latin typeface="Corbel"/>
              <a:sym typeface="+mn-lt"/>
            </a:endParaRPr>
          </a:p>
        </p:txBody>
      </p:sp>
      <p:sp>
        <p:nvSpPr>
          <p:cNvPr id="63" name="Content 1">
            <a:extLst>
              <a:ext uri="{FF2B5EF4-FFF2-40B4-BE49-F238E27FC236}">
                <a16:creationId xmlns:a16="http://schemas.microsoft.com/office/drawing/2014/main" id="{2DC8B373-2871-41B5-80A1-1B849C9A7DCD}"/>
              </a:ext>
            </a:extLst>
          </p:cNvPr>
          <p:cNvSpPr>
            <a:spLocks noGrp="1"/>
          </p:cNvSpPr>
          <p:nvPr>
            <p:custDataLst>
              <p:tags r:id="rId6"/>
            </p:custDataLst>
          </p:nvPr>
        </p:nvSpPr>
        <p:spPr bwMode="auto">
          <a:xfrm>
            <a:off x="2716213" y="6157913"/>
            <a:ext cx="188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B820854D-BC12-4977-922D-613F43038F6D}" type="datetime'''J''''''''''''''''''''''''''''''a''''''''''''''''n'''''">
              <a:rPr lang="nl-NL" altLang="en-US" sz="1000" smtClean="0"/>
              <a:pPr marL="0" lvl="0" indent="0" algn="ctr">
                <a:spcBef>
                  <a:spcPct val="0"/>
                </a:spcBef>
                <a:spcAft>
                  <a:spcPct val="0"/>
                </a:spcAft>
                <a:buClr>
                  <a:srgbClr val="22777B"/>
                </a:buClr>
                <a:buNone/>
                <a:defRPr/>
              </a:pPr>
              <a:t>Jan</a:t>
            </a:fld>
            <a:endParaRPr kumimoji="0" lang="nl-NL" sz="1000" b="0" i="0" strike="noStrike" kern="1200" spc="0" normalizeH="0" noProof="0" dirty="0">
              <a:ln>
                <a:noFill/>
              </a:ln>
              <a:effectLst/>
              <a:uLnTx/>
              <a:uFillTx/>
              <a:latin typeface="Corbel"/>
              <a:sym typeface="+mn-lt"/>
            </a:endParaRPr>
          </a:p>
        </p:txBody>
      </p:sp>
      <p:sp>
        <p:nvSpPr>
          <p:cNvPr id="61" name="Content 1">
            <a:extLst>
              <a:ext uri="{FF2B5EF4-FFF2-40B4-BE49-F238E27FC236}">
                <a16:creationId xmlns:a16="http://schemas.microsoft.com/office/drawing/2014/main" id="{4F268931-03CD-4526-A8B7-33831F92E8AC}"/>
              </a:ext>
            </a:extLst>
          </p:cNvPr>
          <p:cNvSpPr>
            <a:spLocks noGrp="1"/>
          </p:cNvSpPr>
          <p:nvPr>
            <p:custDataLst>
              <p:tags r:id="rId7"/>
            </p:custDataLst>
          </p:nvPr>
        </p:nvSpPr>
        <p:spPr bwMode="auto">
          <a:xfrm>
            <a:off x="10356850" y="6157913"/>
            <a:ext cx="217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2F3CF83-C8C6-4B8E-A1B5-8AE7B6D9528A}" type="datetime'''D''''''''''''''''''''e''c'">
              <a:rPr lang="nl-NL" altLang="en-US" sz="1000" smtClean="0"/>
              <a:pPr marL="0" lvl="0" indent="0" algn="ctr">
                <a:spcBef>
                  <a:spcPct val="0"/>
                </a:spcBef>
                <a:spcAft>
                  <a:spcPct val="0"/>
                </a:spcAft>
                <a:buClr>
                  <a:srgbClr val="22777B"/>
                </a:buClr>
                <a:buNone/>
                <a:defRPr/>
              </a:pPr>
              <a:t>Dec</a:t>
            </a:fld>
            <a:endParaRPr kumimoji="0" lang="nl-NL" sz="1000" b="0" i="0" strike="noStrike" kern="1200" spc="0" normalizeH="0" noProof="0" dirty="0">
              <a:ln>
                <a:noFill/>
              </a:ln>
              <a:effectLst/>
              <a:uLnTx/>
              <a:uFillTx/>
              <a:latin typeface="Corbel"/>
              <a:sym typeface="+mn-lt"/>
            </a:endParaRPr>
          </a:p>
        </p:txBody>
      </p:sp>
      <p:sp>
        <p:nvSpPr>
          <p:cNvPr id="65" name="Content 1">
            <a:extLst>
              <a:ext uri="{FF2B5EF4-FFF2-40B4-BE49-F238E27FC236}">
                <a16:creationId xmlns:a16="http://schemas.microsoft.com/office/drawing/2014/main" id="{134CFBB7-45BE-4A84-81C6-2716D42A2811}"/>
              </a:ext>
            </a:extLst>
          </p:cNvPr>
          <p:cNvSpPr>
            <a:spLocks noGrp="1"/>
          </p:cNvSpPr>
          <p:nvPr>
            <p:custDataLst>
              <p:tags r:id="rId8"/>
            </p:custDataLst>
          </p:nvPr>
        </p:nvSpPr>
        <p:spPr bwMode="auto">
          <a:xfrm>
            <a:off x="4090988" y="6157913"/>
            <a:ext cx="2222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219B5E4-6D0B-473F-80AB-C2D9891C6F7F}" type="datetime'M''''''''''''''a''''''''''''''''''r'''''''''''''''''''''''''''">
              <a:rPr lang="nl-NL" altLang="en-US" sz="1000" smtClean="0"/>
              <a:pPr marL="0" lvl="0" indent="0" algn="ctr">
                <a:spcBef>
                  <a:spcPct val="0"/>
                </a:spcBef>
                <a:spcAft>
                  <a:spcPct val="0"/>
                </a:spcAft>
                <a:buClr>
                  <a:srgbClr val="22777B"/>
                </a:buClr>
                <a:buNone/>
                <a:defRPr/>
              </a:pPr>
              <a:t>Mar</a:t>
            </a:fld>
            <a:endParaRPr kumimoji="0" lang="nl-NL" sz="1000" b="0" i="0" strike="noStrike" kern="1200" spc="0" normalizeH="0" noProof="0" dirty="0">
              <a:ln>
                <a:noFill/>
              </a:ln>
              <a:effectLst/>
              <a:uLnTx/>
              <a:uFillTx/>
              <a:latin typeface="Corbel"/>
              <a:sym typeface="+mn-lt"/>
            </a:endParaRPr>
          </a:p>
        </p:txBody>
      </p:sp>
      <p:sp>
        <p:nvSpPr>
          <p:cNvPr id="70" name="Content 1">
            <a:extLst>
              <a:ext uri="{FF2B5EF4-FFF2-40B4-BE49-F238E27FC236}">
                <a16:creationId xmlns:a16="http://schemas.microsoft.com/office/drawing/2014/main" id="{67581458-0D06-4E98-AC5F-F52B40808B00}"/>
              </a:ext>
            </a:extLst>
          </p:cNvPr>
          <p:cNvSpPr>
            <a:spLocks noGrp="1"/>
          </p:cNvSpPr>
          <p:nvPr>
            <p:custDataLst>
              <p:tags r:id="rId9"/>
            </p:custDataLst>
          </p:nvPr>
        </p:nvSpPr>
        <p:spPr bwMode="auto">
          <a:xfrm>
            <a:off x="8270875" y="6157913"/>
            <a:ext cx="212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46D9ADAA-E498-4F4C-9C28-D92FD0009E6B}" type="datetime'''''''''''''''''''''''''''''''Se''''''p'''''''''''''''''">
              <a:rPr lang="nl-NL" altLang="en-US" sz="1000" smtClean="0"/>
              <a:pPr marL="0" lvl="0" indent="0" algn="ctr">
                <a:spcBef>
                  <a:spcPct val="0"/>
                </a:spcBef>
                <a:spcAft>
                  <a:spcPct val="0"/>
                </a:spcAft>
                <a:buClr>
                  <a:srgbClr val="22777B"/>
                </a:buClr>
                <a:buNone/>
                <a:defRPr/>
              </a:pPr>
              <a:t>Sep</a:t>
            </a:fld>
            <a:endParaRPr kumimoji="0" lang="nl-NL" sz="1000" b="0" i="0" strike="noStrike" kern="1200" spc="0" normalizeH="0" noProof="0" dirty="0">
              <a:ln>
                <a:noFill/>
              </a:ln>
              <a:effectLst/>
              <a:uLnTx/>
              <a:uFillTx/>
              <a:latin typeface="Corbel"/>
              <a:sym typeface="+mn-lt"/>
            </a:endParaRPr>
          </a:p>
        </p:txBody>
      </p:sp>
      <p:sp>
        <p:nvSpPr>
          <p:cNvPr id="64" name="Content 1">
            <a:extLst>
              <a:ext uri="{FF2B5EF4-FFF2-40B4-BE49-F238E27FC236}">
                <a16:creationId xmlns:a16="http://schemas.microsoft.com/office/drawing/2014/main" id="{98693C83-F791-4835-92F1-62696D1AB20A}"/>
              </a:ext>
            </a:extLst>
          </p:cNvPr>
          <p:cNvSpPr>
            <a:spLocks noGrp="1"/>
          </p:cNvSpPr>
          <p:nvPr>
            <p:custDataLst>
              <p:tags r:id="rId10"/>
            </p:custDataLst>
          </p:nvPr>
        </p:nvSpPr>
        <p:spPr bwMode="auto">
          <a:xfrm>
            <a:off x="3402013" y="6157913"/>
            <a:ext cx="2079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354BF7C-E848-4EB8-9723-86E462EA0D86}" type="datetime'''''''F''e''''''''''''''''''''b'''''''''''''''''''''''''''">
              <a:rPr lang="nl-NL" altLang="en-US" sz="1000" smtClean="0"/>
              <a:pPr marL="0" lvl="0" indent="0" algn="ctr">
                <a:spcBef>
                  <a:spcPct val="0"/>
                </a:spcBef>
                <a:spcAft>
                  <a:spcPct val="0"/>
                </a:spcAft>
                <a:buClr>
                  <a:srgbClr val="22777B"/>
                </a:buClr>
                <a:buNone/>
                <a:defRPr/>
              </a:pPr>
              <a:t>Feb</a:t>
            </a:fld>
            <a:endParaRPr kumimoji="0" lang="nl-NL" sz="1000" b="0" i="0" strike="noStrike" kern="1200" spc="0" normalizeH="0" noProof="0" dirty="0">
              <a:ln>
                <a:noFill/>
              </a:ln>
              <a:effectLst/>
              <a:uLnTx/>
              <a:uFillTx/>
              <a:latin typeface="Corbel"/>
              <a:sym typeface="+mn-lt"/>
            </a:endParaRPr>
          </a:p>
        </p:txBody>
      </p:sp>
      <p:sp>
        <p:nvSpPr>
          <p:cNvPr id="66" name="Content 1">
            <a:extLst>
              <a:ext uri="{FF2B5EF4-FFF2-40B4-BE49-F238E27FC236}">
                <a16:creationId xmlns:a16="http://schemas.microsoft.com/office/drawing/2014/main" id="{5E6C6701-B8F4-4B46-9B49-0AEF881F51B6}"/>
              </a:ext>
            </a:extLst>
          </p:cNvPr>
          <p:cNvSpPr>
            <a:spLocks noGrp="1"/>
          </p:cNvSpPr>
          <p:nvPr>
            <p:custDataLst>
              <p:tags r:id="rId11"/>
            </p:custDataLst>
          </p:nvPr>
        </p:nvSpPr>
        <p:spPr bwMode="auto">
          <a:xfrm>
            <a:off x="54879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4118DEA-0B08-4FB7-AC85-3FD28A81A156}" type="datetime'''''''''''M''''e''''''''''''''''i'''''''''''''''''''''">
              <a:rPr lang="nl-NL" altLang="en-US" sz="1000" smtClean="0"/>
              <a:pPr marL="0" lvl="0" indent="0" algn="ctr">
                <a:spcBef>
                  <a:spcPct val="0"/>
                </a:spcBef>
                <a:spcAft>
                  <a:spcPct val="0"/>
                </a:spcAft>
                <a:buClr>
                  <a:srgbClr val="22777B"/>
                </a:buClr>
                <a:buNone/>
                <a:defRPr/>
              </a:pPr>
              <a:t>Mei</a:t>
            </a:fld>
            <a:endParaRPr kumimoji="0" lang="nl-NL" sz="1000" b="0" i="0" strike="noStrike" kern="1200" spc="0" normalizeH="0" noProof="0" dirty="0">
              <a:ln>
                <a:noFill/>
              </a:ln>
              <a:effectLst/>
              <a:uLnTx/>
              <a:uFillTx/>
              <a:latin typeface="Corbel"/>
              <a:sym typeface="+mn-lt"/>
            </a:endParaRPr>
          </a:p>
        </p:txBody>
      </p:sp>
      <p:sp>
        <p:nvSpPr>
          <p:cNvPr id="60" name="Content 1">
            <a:extLst>
              <a:ext uri="{FF2B5EF4-FFF2-40B4-BE49-F238E27FC236}">
                <a16:creationId xmlns:a16="http://schemas.microsoft.com/office/drawing/2014/main" id="{F49A4701-8918-4E30-A94D-33A1469C6037}"/>
              </a:ext>
            </a:extLst>
          </p:cNvPr>
          <p:cNvSpPr>
            <a:spLocks noGrp="1"/>
          </p:cNvSpPr>
          <p:nvPr>
            <p:custDataLst>
              <p:tags r:id="rId12"/>
            </p:custDataLst>
          </p:nvPr>
        </p:nvSpPr>
        <p:spPr bwMode="auto">
          <a:xfrm>
            <a:off x="4795838" y="6157913"/>
            <a:ext cx="203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27C47C2-DF0F-494F-9EB7-71BC830B2918}" type="datetime'''A''''pr'''''">
              <a:rPr lang="nl-NL" altLang="en-US" sz="1000" smtClean="0"/>
              <a:pPr marL="0" lvl="0" indent="0" algn="ctr">
                <a:spcBef>
                  <a:spcPct val="0"/>
                </a:spcBef>
                <a:spcAft>
                  <a:spcPct val="0"/>
                </a:spcAft>
                <a:buClr>
                  <a:srgbClr val="22777B"/>
                </a:buClr>
                <a:buNone/>
                <a:defRPr/>
              </a:pPr>
              <a:t>Apr</a:t>
            </a:fld>
            <a:endParaRPr kumimoji="0" lang="nl-NL" sz="1000" b="0" i="0" strike="noStrike" kern="1200" spc="0" normalizeH="0" noProof="0" dirty="0">
              <a:ln>
                <a:noFill/>
              </a:ln>
              <a:effectLst/>
              <a:uLnTx/>
              <a:uFillTx/>
              <a:latin typeface="Corbel"/>
              <a:sym typeface="+mn-lt"/>
            </a:endParaRPr>
          </a:p>
        </p:txBody>
      </p:sp>
      <p:sp>
        <p:nvSpPr>
          <p:cNvPr id="67" name="Content 1">
            <a:extLst>
              <a:ext uri="{FF2B5EF4-FFF2-40B4-BE49-F238E27FC236}">
                <a16:creationId xmlns:a16="http://schemas.microsoft.com/office/drawing/2014/main" id="{6203A841-9B57-4D1F-8427-BEBCFE55332D}"/>
              </a:ext>
            </a:extLst>
          </p:cNvPr>
          <p:cNvSpPr>
            <a:spLocks noGrp="1"/>
          </p:cNvSpPr>
          <p:nvPr>
            <p:custDataLst>
              <p:tags r:id="rId13"/>
            </p:custDataLst>
          </p:nvPr>
        </p:nvSpPr>
        <p:spPr bwMode="auto">
          <a:xfrm>
            <a:off x="6194425" y="6157913"/>
            <a:ext cx="192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4A43A5B-1A7C-409E-91DE-0331C47CC425}" type="datetime'''''''Ju''''''''''''''''''''''n'''''''''''''">
              <a:rPr lang="nl-NL" altLang="en-US" sz="1000" smtClean="0"/>
              <a:pPr marL="0" lvl="0" indent="0" algn="ctr">
                <a:spcBef>
                  <a:spcPct val="0"/>
                </a:spcBef>
                <a:spcAft>
                  <a:spcPct val="0"/>
                </a:spcAft>
                <a:buClr>
                  <a:srgbClr val="22777B"/>
                </a:buClr>
                <a:buNone/>
                <a:defRPr/>
              </a:pPr>
              <a:t>Jun</a:t>
            </a:fld>
            <a:endParaRPr kumimoji="0" lang="nl-NL" sz="1000" b="0" i="0" strike="noStrike" kern="1200" spc="0" normalizeH="0" noProof="0" dirty="0">
              <a:ln>
                <a:noFill/>
              </a:ln>
              <a:effectLst/>
              <a:uLnTx/>
              <a:uFillTx/>
              <a:latin typeface="Corbel"/>
              <a:sym typeface="+mn-lt"/>
            </a:endParaRPr>
          </a:p>
        </p:txBody>
      </p:sp>
      <p:sp>
        <p:nvSpPr>
          <p:cNvPr id="62" name="Content 1">
            <a:extLst>
              <a:ext uri="{FF2B5EF4-FFF2-40B4-BE49-F238E27FC236}">
                <a16:creationId xmlns:a16="http://schemas.microsoft.com/office/drawing/2014/main" id="{A140418A-AC4E-40A8-9DE6-01E36F14249E}"/>
              </a:ext>
            </a:extLst>
          </p:cNvPr>
          <p:cNvSpPr>
            <a:spLocks noGrp="1"/>
          </p:cNvSpPr>
          <p:nvPr>
            <p:custDataLst>
              <p:tags r:id="rId14"/>
            </p:custDataLst>
          </p:nvPr>
        </p:nvSpPr>
        <p:spPr bwMode="auto">
          <a:xfrm>
            <a:off x="89677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CE0EBA18-FFC8-4387-8B1E-478332FEB4F3}" type="datetime'O''''''''k''''''''''''''''''''''''''''t'''''''''">
              <a:rPr lang="nl-NL" altLang="en-US" sz="1000" smtClean="0"/>
              <a:pPr marL="0" lvl="0" indent="0" algn="ctr">
                <a:spcBef>
                  <a:spcPct val="0"/>
                </a:spcBef>
                <a:spcAft>
                  <a:spcPct val="0"/>
                </a:spcAft>
                <a:buClr>
                  <a:srgbClr val="22777B"/>
                </a:buClr>
                <a:buNone/>
                <a:defRPr/>
              </a:pPr>
              <a:t>Okt</a:t>
            </a:fld>
            <a:endParaRPr kumimoji="0" lang="nl-NL" sz="1000" b="0" i="0" strike="noStrike" kern="1200" spc="0" normalizeH="0" noProof="0" dirty="0">
              <a:ln>
                <a:noFill/>
              </a:ln>
              <a:effectLst/>
              <a:uLnTx/>
              <a:uFillTx/>
              <a:latin typeface="Corbel"/>
              <a:sym typeface="+mn-lt"/>
            </a:endParaRPr>
          </a:p>
        </p:txBody>
      </p:sp>
      <p:sp>
        <p:nvSpPr>
          <p:cNvPr id="59" name="Content 1">
            <a:extLst>
              <a:ext uri="{FF2B5EF4-FFF2-40B4-BE49-F238E27FC236}">
                <a16:creationId xmlns:a16="http://schemas.microsoft.com/office/drawing/2014/main" id="{A660D40F-4F0B-499E-A90F-245613696222}"/>
              </a:ext>
            </a:extLst>
          </p:cNvPr>
          <p:cNvSpPr>
            <a:spLocks noGrp="1"/>
          </p:cNvSpPr>
          <p:nvPr>
            <p:custDataLst>
              <p:tags r:id="rId15"/>
            </p:custDataLst>
          </p:nvPr>
        </p:nvSpPr>
        <p:spPr bwMode="auto">
          <a:xfrm>
            <a:off x="9655175" y="6157913"/>
            <a:ext cx="228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6B8B1EB5-C71F-4147-B865-347E752E2435}" type="datetime'N''''''''''''''''o''''''''''''''''''''''''''''''''''''''''v'">
              <a:rPr lang="nl-NL" altLang="en-US" sz="1000" smtClean="0"/>
              <a:pPr marL="0" lvl="0" indent="0" algn="ctr">
                <a:spcBef>
                  <a:spcPct val="0"/>
                </a:spcBef>
                <a:spcAft>
                  <a:spcPct val="0"/>
                </a:spcAft>
                <a:buClr>
                  <a:srgbClr val="22777B"/>
                </a:buClr>
                <a:buNone/>
                <a:defRPr/>
              </a:pPr>
              <a:t>Nov</a:t>
            </a:fld>
            <a:endParaRPr kumimoji="0" lang="nl-NL" sz="1000" b="0" i="0" strike="noStrike" kern="1200" spc="0" normalizeH="0" noProof="0" dirty="0">
              <a:ln>
                <a:noFill/>
              </a:ln>
              <a:effectLst/>
              <a:uLnTx/>
              <a:uFillTx/>
              <a:latin typeface="Corbel"/>
              <a:sym typeface="+mn-lt"/>
            </a:endParaRPr>
          </a:p>
        </p:txBody>
      </p:sp>
      <p:sp>
        <p:nvSpPr>
          <p:cNvPr id="72" name="Rectangle 71">
            <a:extLst>
              <a:ext uri="{FF2B5EF4-FFF2-40B4-BE49-F238E27FC236}">
                <a16:creationId xmlns:a16="http://schemas.microsoft.com/office/drawing/2014/main" id="{8A880215-E856-41C8-AA88-07A33A581E51}"/>
              </a:ext>
            </a:extLst>
          </p:cNvPr>
          <p:cNvSpPr/>
          <p:nvPr/>
        </p:nvSpPr>
        <p:spPr>
          <a:xfrm>
            <a:off x="10579572" y="2964128"/>
            <a:ext cx="714354" cy="176892"/>
          </a:xfrm>
          <a:prstGeom prst="rect">
            <a:avLst/>
          </a:prstGeom>
          <a:solidFill>
            <a:srgbClr val="8080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2020</a:t>
            </a:r>
          </a:p>
        </p:txBody>
      </p:sp>
      <p:sp>
        <p:nvSpPr>
          <p:cNvPr id="73" name="Rectangle 72">
            <a:extLst>
              <a:ext uri="{FF2B5EF4-FFF2-40B4-BE49-F238E27FC236}">
                <a16:creationId xmlns:a16="http://schemas.microsoft.com/office/drawing/2014/main" id="{D8F6E17B-C2B1-41CF-96DB-37613A03ED1C}"/>
              </a:ext>
            </a:extLst>
          </p:cNvPr>
          <p:cNvSpPr/>
          <p:nvPr/>
        </p:nvSpPr>
        <p:spPr>
          <a:xfrm>
            <a:off x="3904994" y="2552367"/>
            <a:ext cx="712800" cy="176892"/>
          </a:xfrm>
          <a:prstGeom prst="rect">
            <a:avLst/>
          </a:prstGeom>
          <a:solidFill>
            <a:srgbClr val="22777B"/>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2021</a:t>
            </a:r>
          </a:p>
        </p:txBody>
      </p:sp>
      <p:grpSp>
        <p:nvGrpSpPr>
          <p:cNvPr id="95" name="Group 94">
            <a:extLst>
              <a:ext uri="{FF2B5EF4-FFF2-40B4-BE49-F238E27FC236}">
                <a16:creationId xmlns:a16="http://schemas.microsoft.com/office/drawing/2014/main" id="{4C522DE5-0563-41BC-8818-49914CA69164}"/>
              </a:ext>
            </a:extLst>
          </p:cNvPr>
          <p:cNvGrpSpPr/>
          <p:nvPr/>
        </p:nvGrpSpPr>
        <p:grpSpPr>
          <a:xfrm>
            <a:off x="6126578" y="2806831"/>
            <a:ext cx="295275" cy="476560"/>
            <a:chOff x="1929705" y="2254364"/>
            <a:chExt cx="296422" cy="819830"/>
          </a:xfrm>
        </p:grpSpPr>
        <p:cxnSp>
          <p:nvCxnSpPr>
            <p:cNvPr id="96" name="Straight Arrow Connector 95">
              <a:extLst>
                <a:ext uri="{FF2B5EF4-FFF2-40B4-BE49-F238E27FC236}">
                  <a16:creationId xmlns:a16="http://schemas.microsoft.com/office/drawing/2014/main" id="{56954B7F-EC93-4984-8D0E-9358F09C79B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47A0E8E-B8D4-4E60-835D-9FC72AB1D40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166" name="Rectangle 165" hidden="1">
            <a:extLst>
              <a:ext uri="{FF2B5EF4-FFF2-40B4-BE49-F238E27FC236}">
                <a16:creationId xmlns:a16="http://schemas.microsoft.com/office/drawing/2014/main" id="{BCBE3ADE-5491-4275-8F09-2D44B456EEA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0" name="Rectangle 209" hidden="1">
            <a:extLst>
              <a:ext uri="{FF2B5EF4-FFF2-40B4-BE49-F238E27FC236}">
                <a16:creationId xmlns:a16="http://schemas.microsoft.com/office/drawing/2014/main" id="{C782401E-813E-42B5-917D-AB02FAF58AF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2" name="Rectangle 211" hidden="1">
            <a:extLst>
              <a:ext uri="{FF2B5EF4-FFF2-40B4-BE49-F238E27FC236}">
                <a16:creationId xmlns:a16="http://schemas.microsoft.com/office/drawing/2014/main" id="{6B47451B-16C3-4805-A942-D64C7712C64D}"/>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4" name="Rectangle 213" hidden="1">
            <a:extLst>
              <a:ext uri="{FF2B5EF4-FFF2-40B4-BE49-F238E27FC236}">
                <a16:creationId xmlns:a16="http://schemas.microsoft.com/office/drawing/2014/main" id="{4FB38F75-372D-4A8A-8FEF-92E9E5D01FFC}"/>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6" name="Rectangle 215" hidden="1">
            <a:extLst>
              <a:ext uri="{FF2B5EF4-FFF2-40B4-BE49-F238E27FC236}">
                <a16:creationId xmlns:a16="http://schemas.microsoft.com/office/drawing/2014/main" id="{EAF66F7D-4136-4FFE-A9E0-951123215A9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30" name="Rectangle 229" hidden="1">
            <a:extLst>
              <a:ext uri="{FF2B5EF4-FFF2-40B4-BE49-F238E27FC236}">
                <a16:creationId xmlns:a16="http://schemas.microsoft.com/office/drawing/2014/main" id="{2855E553-E8B9-401D-BD00-BF7CA091E57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grpSp>
        <p:nvGrpSpPr>
          <p:cNvPr id="240" name="Group 239">
            <a:extLst>
              <a:ext uri="{FF2B5EF4-FFF2-40B4-BE49-F238E27FC236}">
                <a16:creationId xmlns:a16="http://schemas.microsoft.com/office/drawing/2014/main" id="{2194F66B-0E7B-40C0-A29A-91AD928DC914}"/>
              </a:ext>
            </a:extLst>
          </p:cNvPr>
          <p:cNvGrpSpPr/>
          <p:nvPr/>
        </p:nvGrpSpPr>
        <p:grpSpPr>
          <a:xfrm>
            <a:off x="5431096" y="2806831"/>
            <a:ext cx="313036" cy="537600"/>
            <a:chOff x="1911876" y="2254364"/>
            <a:chExt cx="314252" cy="819830"/>
          </a:xfrm>
        </p:grpSpPr>
        <p:cxnSp>
          <p:nvCxnSpPr>
            <p:cNvPr id="241" name="Straight Arrow Connector 240">
              <a:extLst>
                <a:ext uri="{FF2B5EF4-FFF2-40B4-BE49-F238E27FC236}">
                  <a16:creationId xmlns:a16="http://schemas.microsoft.com/office/drawing/2014/main" id="{9BC7E51C-19E4-4B74-8F05-F31278AED344}"/>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31905812-6417-4B30-B8EE-90612F05345E}"/>
                </a:ext>
              </a:extLst>
            </p:cNvPr>
            <p:cNvSpPr/>
            <p:nvPr/>
          </p:nvSpPr>
          <p:spPr>
            <a:xfrm>
              <a:off x="1911876" y="2501219"/>
              <a:ext cx="314252" cy="291721"/>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20</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261" name="Group 260">
            <a:extLst>
              <a:ext uri="{FF2B5EF4-FFF2-40B4-BE49-F238E27FC236}">
                <a16:creationId xmlns:a16="http://schemas.microsoft.com/office/drawing/2014/main" id="{35741F7E-0299-4F8B-B2B9-F975FED9C4D8}"/>
              </a:ext>
            </a:extLst>
          </p:cNvPr>
          <p:cNvGrpSpPr/>
          <p:nvPr/>
        </p:nvGrpSpPr>
        <p:grpSpPr>
          <a:xfrm>
            <a:off x="4753373" y="2896469"/>
            <a:ext cx="295275" cy="501746"/>
            <a:chOff x="1929705" y="2254364"/>
            <a:chExt cx="296422" cy="819830"/>
          </a:xfrm>
        </p:grpSpPr>
        <p:cxnSp>
          <p:nvCxnSpPr>
            <p:cNvPr id="262" name="Straight Arrow Connector 261">
              <a:extLst>
                <a:ext uri="{FF2B5EF4-FFF2-40B4-BE49-F238E27FC236}">
                  <a16:creationId xmlns:a16="http://schemas.microsoft.com/office/drawing/2014/main" id="{A5BB9C37-C213-437C-BB59-31FADC8758C6}"/>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F9DE997C-B2C4-4DBF-B88E-7CBB546E753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264" name="Group 263">
            <a:extLst>
              <a:ext uri="{FF2B5EF4-FFF2-40B4-BE49-F238E27FC236}">
                <a16:creationId xmlns:a16="http://schemas.microsoft.com/office/drawing/2014/main" id="{B3657A4B-2083-4784-9E1D-B8CAF0C6122D}"/>
              </a:ext>
            </a:extLst>
          </p:cNvPr>
          <p:cNvGrpSpPr/>
          <p:nvPr/>
        </p:nvGrpSpPr>
        <p:grpSpPr>
          <a:xfrm>
            <a:off x="4050510" y="2984959"/>
            <a:ext cx="295275" cy="469834"/>
            <a:chOff x="1929705" y="2254364"/>
            <a:chExt cx="296422" cy="819830"/>
          </a:xfrm>
        </p:grpSpPr>
        <p:cxnSp>
          <p:nvCxnSpPr>
            <p:cNvPr id="265" name="Straight Arrow Connector 264">
              <a:extLst>
                <a:ext uri="{FF2B5EF4-FFF2-40B4-BE49-F238E27FC236}">
                  <a16:creationId xmlns:a16="http://schemas.microsoft.com/office/drawing/2014/main" id="{FD5978D7-823E-4D1A-BF88-BB5C576AAD09}"/>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0BAE387-2B2D-42EA-8AC0-C66E74E85F3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cxnSp>
        <p:nvCxnSpPr>
          <p:cNvPr id="268" name="Straight Arrow Connector 267">
            <a:extLst>
              <a:ext uri="{FF2B5EF4-FFF2-40B4-BE49-F238E27FC236}">
                <a16:creationId xmlns:a16="http://schemas.microsoft.com/office/drawing/2014/main" id="{A011C39F-9E7E-4364-9B95-0C88D196DF2E}"/>
              </a:ext>
            </a:extLst>
          </p:cNvPr>
          <p:cNvCxnSpPr>
            <a:cxnSpLocks/>
          </p:cNvCxnSpPr>
          <p:nvPr/>
        </p:nvCxnSpPr>
        <p:spPr>
          <a:xfrm>
            <a:off x="2833688" y="3513938"/>
            <a:ext cx="9481" cy="145892"/>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9" name="Rectangle 268">
            <a:extLst>
              <a:ext uri="{FF2B5EF4-FFF2-40B4-BE49-F238E27FC236}">
                <a16:creationId xmlns:a16="http://schemas.microsoft.com/office/drawing/2014/main" id="{7A80AD4A-D38F-4BBC-A3C3-A32130E41154}"/>
              </a:ext>
            </a:extLst>
          </p:cNvPr>
          <p:cNvSpPr/>
          <p:nvPr/>
        </p:nvSpPr>
        <p:spPr>
          <a:xfrm>
            <a:off x="2905126" y="3727864"/>
            <a:ext cx="295275" cy="89279"/>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-5%</a:t>
            </a:r>
          </a:p>
        </p:txBody>
      </p:sp>
      <p:sp>
        <p:nvSpPr>
          <p:cNvPr id="272" name="Freeform: Shape 271">
            <a:extLst>
              <a:ext uri="{FF2B5EF4-FFF2-40B4-BE49-F238E27FC236}">
                <a16:creationId xmlns:a16="http://schemas.microsoft.com/office/drawing/2014/main" id="{D957C0AB-C26A-4CEA-8A69-9C0A494F4BDB}"/>
              </a:ext>
            </a:extLst>
          </p:cNvPr>
          <p:cNvSpPr/>
          <p:nvPr/>
        </p:nvSpPr>
        <p:spPr>
          <a:xfrm>
            <a:off x="2841625" y="3626946"/>
            <a:ext cx="185739" cy="82402"/>
          </a:xfrm>
          <a:custGeom>
            <a:avLst/>
            <a:gdLst>
              <a:gd name="connsiteX0" fmla="*/ 0 w 298450"/>
              <a:gd name="connsiteY0" fmla="*/ 5406 h 132406"/>
              <a:gd name="connsiteX1" fmla="*/ 130175 w 298450"/>
              <a:gd name="connsiteY1" fmla="*/ 14931 h 132406"/>
              <a:gd name="connsiteX2" fmla="*/ 298450 w 298450"/>
              <a:gd name="connsiteY2" fmla="*/ 132406 h 132406"/>
            </a:gdLst>
            <a:ahLst/>
            <a:cxnLst>
              <a:cxn ang="0">
                <a:pos x="connsiteX0" y="connsiteY0"/>
              </a:cxn>
              <a:cxn ang="0">
                <a:pos x="connsiteX1" y="connsiteY1"/>
              </a:cxn>
              <a:cxn ang="0">
                <a:pos x="connsiteX2" y="connsiteY2"/>
              </a:cxn>
            </a:cxnLst>
            <a:rect l="l" t="t" r="r" b="b"/>
            <a:pathLst>
              <a:path w="298450" h="132406">
                <a:moveTo>
                  <a:pt x="0" y="5406"/>
                </a:moveTo>
                <a:cubicBezTo>
                  <a:pt x="40216" y="-415"/>
                  <a:pt x="80433" y="-6236"/>
                  <a:pt x="130175" y="14931"/>
                </a:cubicBezTo>
                <a:cubicBezTo>
                  <a:pt x="179917" y="36098"/>
                  <a:pt x="239183" y="84252"/>
                  <a:pt x="298450" y="132406"/>
                </a:cubicBezTo>
              </a:path>
            </a:pathLst>
          </a:custGeom>
          <a:noFill/>
          <a:ln>
            <a:solidFill>
              <a:srgbClr val="A6A6A6"/>
            </a:solidFill>
            <a:prstDash val="dash"/>
          </a:ln>
        </p:spPr>
        <p:txBody>
          <a:bodyPr rtlCol="0" anchor="ctr"/>
          <a:lstStyle/>
          <a:p>
            <a:pPr algn="ctr"/>
            <a:endParaRPr lang="nl-NL"/>
          </a:p>
        </p:txBody>
      </p:sp>
      <p:grpSp>
        <p:nvGrpSpPr>
          <p:cNvPr id="273" name="Group 272">
            <a:extLst>
              <a:ext uri="{FF2B5EF4-FFF2-40B4-BE49-F238E27FC236}">
                <a16:creationId xmlns:a16="http://schemas.microsoft.com/office/drawing/2014/main" id="{E09C596D-9104-440E-BC96-0FC67291EAA8}"/>
              </a:ext>
            </a:extLst>
          </p:cNvPr>
          <p:cNvGrpSpPr/>
          <p:nvPr/>
        </p:nvGrpSpPr>
        <p:grpSpPr>
          <a:xfrm>
            <a:off x="3351845" y="3062717"/>
            <a:ext cx="296863" cy="430732"/>
            <a:chOff x="1929705" y="2254364"/>
            <a:chExt cx="296422" cy="819830"/>
          </a:xfrm>
        </p:grpSpPr>
        <p:cxnSp>
          <p:nvCxnSpPr>
            <p:cNvPr id="274" name="Straight Arrow Connector 273">
              <a:extLst>
                <a:ext uri="{FF2B5EF4-FFF2-40B4-BE49-F238E27FC236}">
                  <a16:creationId xmlns:a16="http://schemas.microsoft.com/office/drawing/2014/main" id="{EF3830BF-C4AD-4E44-90D5-A4F86E19F6E8}"/>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6F0539EB-9C0D-416C-B3A3-CCC7EFF5C3BC}"/>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sp>
        <p:nvSpPr>
          <p:cNvPr id="335" name="Rectangle 334">
            <a:extLst>
              <a:ext uri="{FF2B5EF4-FFF2-40B4-BE49-F238E27FC236}">
                <a16:creationId xmlns:a16="http://schemas.microsoft.com/office/drawing/2014/main" id="{26599834-1488-419C-85D7-6FB9B7F5D1AF}"/>
              </a:ext>
            </a:extLst>
          </p:cNvPr>
          <p:cNvSpPr/>
          <p:nvPr/>
        </p:nvSpPr>
        <p:spPr>
          <a:xfrm>
            <a:off x="10582774" y="2275461"/>
            <a:ext cx="703856" cy="176892"/>
          </a:xfrm>
          <a:prstGeom prst="rect">
            <a:avLst/>
          </a:prstGeom>
          <a:solidFill>
            <a:srgbClr val="EC6224"/>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Prognose</a:t>
            </a:r>
          </a:p>
        </p:txBody>
      </p:sp>
      <p:sp>
        <p:nvSpPr>
          <p:cNvPr id="342" name="Rectangle 341" hidden="1">
            <a:extLst>
              <a:ext uri="{FF2B5EF4-FFF2-40B4-BE49-F238E27FC236}">
                <a16:creationId xmlns:a16="http://schemas.microsoft.com/office/drawing/2014/main" id="{97583597-D6A3-4724-BEA8-9108F9121AB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0" name="Group 109">
            <a:extLst>
              <a:ext uri="{FF2B5EF4-FFF2-40B4-BE49-F238E27FC236}">
                <a16:creationId xmlns:a16="http://schemas.microsoft.com/office/drawing/2014/main" id="{0373650E-F658-4214-8CBF-1DD86D706BC0}"/>
              </a:ext>
            </a:extLst>
          </p:cNvPr>
          <p:cNvGrpSpPr/>
          <p:nvPr/>
        </p:nvGrpSpPr>
        <p:grpSpPr>
          <a:xfrm>
            <a:off x="6826102" y="3141020"/>
            <a:ext cx="295275" cy="436341"/>
            <a:chOff x="1929705" y="2254364"/>
            <a:chExt cx="296422" cy="819830"/>
          </a:xfrm>
        </p:grpSpPr>
        <p:cxnSp>
          <p:nvCxnSpPr>
            <p:cNvPr id="111" name="Straight Arrow Connector 110">
              <a:extLst>
                <a:ext uri="{FF2B5EF4-FFF2-40B4-BE49-F238E27FC236}">
                  <a16:creationId xmlns:a16="http://schemas.microsoft.com/office/drawing/2014/main" id="{71F47497-5EDE-4FDA-9ECB-C4983A9F978A}"/>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F650CEA-9D3B-42B4-A9DD-8DDE2C33DC2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31" name="Rectangle 30" hidden="1">
            <a:extLst>
              <a:ext uri="{FF2B5EF4-FFF2-40B4-BE49-F238E27FC236}">
                <a16:creationId xmlns:a16="http://schemas.microsoft.com/office/drawing/2014/main" id="{C15FEF06-8BC4-45B8-8334-3479E73BF0F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4" name="Group 113">
            <a:extLst>
              <a:ext uri="{FF2B5EF4-FFF2-40B4-BE49-F238E27FC236}">
                <a16:creationId xmlns:a16="http://schemas.microsoft.com/office/drawing/2014/main" id="{1616E05B-70F8-4B92-8E91-FA9DAC3A4D8B}"/>
              </a:ext>
            </a:extLst>
          </p:cNvPr>
          <p:cNvGrpSpPr/>
          <p:nvPr/>
        </p:nvGrpSpPr>
        <p:grpSpPr>
          <a:xfrm>
            <a:off x="7540151" y="3075631"/>
            <a:ext cx="295275" cy="476559"/>
            <a:chOff x="1929705" y="2254364"/>
            <a:chExt cx="296422" cy="819830"/>
          </a:xfrm>
        </p:grpSpPr>
        <p:cxnSp>
          <p:nvCxnSpPr>
            <p:cNvPr id="115" name="Straight Arrow Connector 114">
              <a:extLst>
                <a:ext uri="{FF2B5EF4-FFF2-40B4-BE49-F238E27FC236}">
                  <a16:creationId xmlns:a16="http://schemas.microsoft.com/office/drawing/2014/main" id="{2D6D2BB9-604C-42AC-9F56-C843F0C0E88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13D5DA-B2BB-44F3-893B-AFC221087E9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34" name="Group 133">
            <a:extLst>
              <a:ext uri="{FF2B5EF4-FFF2-40B4-BE49-F238E27FC236}">
                <a16:creationId xmlns:a16="http://schemas.microsoft.com/office/drawing/2014/main" id="{055BFC40-5782-4A3D-AC63-36F2B9F7F88D}"/>
              </a:ext>
            </a:extLst>
          </p:cNvPr>
          <p:cNvGrpSpPr/>
          <p:nvPr/>
        </p:nvGrpSpPr>
        <p:grpSpPr>
          <a:xfrm>
            <a:off x="8226284" y="2693312"/>
            <a:ext cx="295275" cy="532771"/>
            <a:chOff x="1929705" y="2254364"/>
            <a:chExt cx="296422" cy="819830"/>
          </a:xfrm>
        </p:grpSpPr>
        <p:cxnSp>
          <p:nvCxnSpPr>
            <p:cNvPr id="135" name="Straight Arrow Connector 134">
              <a:extLst>
                <a:ext uri="{FF2B5EF4-FFF2-40B4-BE49-F238E27FC236}">
                  <a16:creationId xmlns:a16="http://schemas.microsoft.com/office/drawing/2014/main" id="{44E78056-91FD-428F-B48A-8F94A16E0F2E}"/>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5FCC75B-DC2C-4B31-8BC7-4C0A1A5F2ECB}"/>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37" name="Group 136">
            <a:extLst>
              <a:ext uri="{FF2B5EF4-FFF2-40B4-BE49-F238E27FC236}">
                <a16:creationId xmlns:a16="http://schemas.microsoft.com/office/drawing/2014/main" id="{6CFFFAC5-4275-4685-9890-F1E126A01CCE}"/>
              </a:ext>
            </a:extLst>
          </p:cNvPr>
          <p:cNvGrpSpPr/>
          <p:nvPr/>
        </p:nvGrpSpPr>
        <p:grpSpPr>
          <a:xfrm>
            <a:off x="8929077" y="2552367"/>
            <a:ext cx="295275" cy="614389"/>
            <a:chOff x="1929705" y="2254364"/>
            <a:chExt cx="296422" cy="819830"/>
          </a:xfrm>
        </p:grpSpPr>
        <p:cxnSp>
          <p:nvCxnSpPr>
            <p:cNvPr id="138" name="Straight Arrow Connector 137">
              <a:extLst>
                <a:ext uri="{FF2B5EF4-FFF2-40B4-BE49-F238E27FC236}">
                  <a16:creationId xmlns:a16="http://schemas.microsoft.com/office/drawing/2014/main" id="{74993057-2389-4535-AEA7-00CF70027BA0}"/>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98FA451D-7588-418D-97FB-A23AAAA5CB06}"/>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40" name="Group 139">
            <a:extLst>
              <a:ext uri="{FF2B5EF4-FFF2-40B4-BE49-F238E27FC236}">
                <a16:creationId xmlns:a16="http://schemas.microsoft.com/office/drawing/2014/main" id="{D081B1EE-0EB9-4024-A2FF-E7C219FEE8BD}"/>
              </a:ext>
            </a:extLst>
          </p:cNvPr>
          <p:cNvGrpSpPr/>
          <p:nvPr/>
        </p:nvGrpSpPr>
        <p:grpSpPr>
          <a:xfrm>
            <a:off x="9616794" y="2483840"/>
            <a:ext cx="295275" cy="627877"/>
            <a:chOff x="1929705" y="2254364"/>
            <a:chExt cx="296422" cy="819830"/>
          </a:xfrm>
        </p:grpSpPr>
        <p:cxnSp>
          <p:nvCxnSpPr>
            <p:cNvPr id="141" name="Straight Arrow Connector 140">
              <a:extLst>
                <a:ext uri="{FF2B5EF4-FFF2-40B4-BE49-F238E27FC236}">
                  <a16:creationId xmlns:a16="http://schemas.microsoft.com/office/drawing/2014/main" id="{0B9517B3-9AFB-421C-918E-4D1190A0C9B1}"/>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0DDBDED5-35D1-4525-8C1F-0D35E8725CC7}"/>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43" name="Group 142">
            <a:extLst>
              <a:ext uri="{FF2B5EF4-FFF2-40B4-BE49-F238E27FC236}">
                <a16:creationId xmlns:a16="http://schemas.microsoft.com/office/drawing/2014/main" id="{46FC0CD7-C773-49B3-826A-E41FAD70D00F}"/>
              </a:ext>
            </a:extLst>
          </p:cNvPr>
          <p:cNvGrpSpPr/>
          <p:nvPr/>
        </p:nvGrpSpPr>
        <p:grpSpPr>
          <a:xfrm>
            <a:off x="10265569" y="2399845"/>
            <a:ext cx="295275" cy="665222"/>
            <a:chOff x="1929705" y="2254364"/>
            <a:chExt cx="296422" cy="819830"/>
          </a:xfrm>
        </p:grpSpPr>
        <p:cxnSp>
          <p:nvCxnSpPr>
            <p:cNvPr id="144" name="Straight Arrow Connector 143">
              <a:extLst>
                <a:ext uri="{FF2B5EF4-FFF2-40B4-BE49-F238E27FC236}">
                  <a16:creationId xmlns:a16="http://schemas.microsoft.com/office/drawing/2014/main" id="{4B2D1FF1-A392-415D-8FAC-FFA0777E17E5}"/>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BC36D51-408D-49F1-BC66-1732C73FFC8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sp>
        <p:nvSpPr>
          <p:cNvPr id="102" name="Speech Bubble: Rectangle 101">
            <a:extLst>
              <a:ext uri="{FF2B5EF4-FFF2-40B4-BE49-F238E27FC236}">
                <a16:creationId xmlns:a16="http://schemas.microsoft.com/office/drawing/2014/main" id="{4C280639-EB68-43C3-B9C7-4894E6415B05}"/>
              </a:ext>
            </a:extLst>
          </p:cNvPr>
          <p:cNvSpPr/>
          <p:nvPr/>
        </p:nvSpPr>
        <p:spPr>
          <a:xfrm>
            <a:off x="7780819" y="3759174"/>
            <a:ext cx="3012109" cy="790924"/>
          </a:xfrm>
          <a:prstGeom prst="wedgeRectCallout">
            <a:avLst>
              <a:gd name="adj1" fmla="val -9944"/>
              <a:gd name="adj2" fmla="val -86177"/>
            </a:avLst>
          </a:prstGeom>
          <a:solidFill>
            <a:schemeClr val="bg1">
              <a:lumMod val="95000"/>
            </a:schemeClr>
          </a:solidFill>
          <a:ln>
            <a:noFill/>
          </a:ln>
        </p:spPr>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 stijging neemt tussen jan-mei nog steeds toe. Als de prognose wordt gebaseerd op de gemiddelde stijging wordt de groei in de resterende maanden onderschat. Daarom neemt de groei in de prognose toe van </a:t>
            </a: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tot uiteindelijk </a:t>
            </a: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23%</a:t>
            </a:r>
          </a:p>
        </p:txBody>
      </p:sp>
      <p:graphicFrame>
        <p:nvGraphicFramePr>
          <p:cNvPr id="199" name="Chart 198">
            <a:extLst>
              <a:ext uri="{FF2B5EF4-FFF2-40B4-BE49-F238E27FC236}">
                <a16:creationId xmlns:a16="http://schemas.microsoft.com/office/drawing/2014/main" id="{EAFB6CCB-5E90-4A2D-9642-9FEB152FC331}"/>
              </a:ext>
            </a:extLst>
          </p:cNvPr>
          <p:cNvGraphicFramePr/>
          <p:nvPr>
            <p:custDataLst>
              <p:tags r:id="rId16"/>
            </p:custDataLst>
            <p:extLst>
              <p:ext uri="{D42A27DB-BD31-4B8C-83A1-F6EECF244321}">
                <p14:modId xmlns:p14="http://schemas.microsoft.com/office/powerpoint/2010/main" val="3512016086"/>
              </p:ext>
            </p:extLst>
          </p:nvPr>
        </p:nvGraphicFramePr>
        <p:xfrm>
          <a:off x="8093075" y="5041900"/>
          <a:ext cx="2454275" cy="911225"/>
        </p:xfrm>
        <a:graphic>
          <a:graphicData uri="http://schemas.openxmlformats.org/drawingml/2006/chart">
            <c:chart xmlns:c="http://schemas.openxmlformats.org/drawingml/2006/chart" xmlns:r="http://schemas.openxmlformats.org/officeDocument/2006/relationships" r:id="rId32"/>
          </a:graphicData>
        </a:graphic>
      </p:graphicFrame>
      <p:sp>
        <p:nvSpPr>
          <p:cNvPr id="125" name="Content 1">
            <a:extLst>
              <a:ext uri="{FF2B5EF4-FFF2-40B4-BE49-F238E27FC236}">
                <a16:creationId xmlns:a16="http://schemas.microsoft.com/office/drawing/2014/main" id="{740798CC-1E1B-47FB-9A28-42A966E944A3}"/>
              </a:ext>
            </a:extLst>
          </p:cNvPr>
          <p:cNvSpPr>
            <a:spLocks noGrp="1"/>
          </p:cNvSpPr>
          <p:nvPr>
            <p:custDataLst>
              <p:tags r:id="rId17"/>
            </p:custDataLst>
          </p:nvPr>
        </p:nvSpPr>
        <p:spPr bwMode="auto">
          <a:xfrm>
            <a:off x="10217150" y="5913438"/>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AC27869-C7EB-44A3-B9FA-D4BC60454866}" type="datetime'''''''''''''''''''1-''''''''''7'">
              <a:rPr lang="nl-NL" altLang="en-US" sz="1000" smtClean="0">
                <a:solidFill>
                  <a:schemeClr val="tx1"/>
                </a:solidFill>
              </a:rPr>
              <a:pPr/>
              <a:t>1-7</a:t>
            </a:fld>
            <a:endParaRPr lang="nl-NL" sz="1000" noProof="0" dirty="0">
              <a:solidFill>
                <a:schemeClr val="tx1"/>
              </a:solidFill>
              <a:latin typeface="+mn-lt"/>
            </a:endParaRPr>
          </a:p>
        </p:txBody>
      </p:sp>
      <p:sp>
        <p:nvSpPr>
          <p:cNvPr id="123" name="Content 1">
            <a:extLst>
              <a:ext uri="{FF2B5EF4-FFF2-40B4-BE49-F238E27FC236}">
                <a16:creationId xmlns:a16="http://schemas.microsoft.com/office/drawing/2014/main" id="{F7B7AAB9-61C6-4834-AA6A-590E93291612}"/>
              </a:ext>
            </a:extLst>
          </p:cNvPr>
          <p:cNvSpPr>
            <a:spLocks noGrp="1"/>
          </p:cNvSpPr>
          <p:nvPr>
            <p:custDataLst>
              <p:tags r:id="rId18"/>
            </p:custDataLst>
          </p:nvPr>
        </p:nvSpPr>
        <p:spPr bwMode="auto">
          <a:xfrm>
            <a:off x="9559925" y="5913438"/>
            <a:ext cx="1730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4B15499-ECAF-4873-9AB3-6945A9CFAB3A}" type="datetime'''''''''1''''''-''''5'''''''">
              <a:rPr lang="nl-NL" altLang="en-US" sz="1000" smtClean="0">
                <a:solidFill>
                  <a:schemeClr val="tx1"/>
                </a:solidFill>
              </a:rPr>
              <a:pPr/>
              <a:t>1-5</a:t>
            </a:fld>
            <a:endParaRPr lang="nl-NL" sz="1000" noProof="0" dirty="0">
              <a:solidFill>
                <a:schemeClr val="tx1"/>
              </a:solidFill>
              <a:latin typeface="+mn-lt"/>
            </a:endParaRPr>
          </a:p>
        </p:txBody>
      </p:sp>
      <p:sp>
        <p:nvSpPr>
          <p:cNvPr id="98" name="Content 1">
            <a:extLst>
              <a:ext uri="{FF2B5EF4-FFF2-40B4-BE49-F238E27FC236}">
                <a16:creationId xmlns:a16="http://schemas.microsoft.com/office/drawing/2014/main" id="{4B9982FA-94CE-476E-98B9-AED20350F85D}"/>
              </a:ext>
            </a:extLst>
          </p:cNvPr>
          <p:cNvSpPr>
            <a:spLocks noGrp="1"/>
          </p:cNvSpPr>
          <p:nvPr>
            <p:custDataLst>
              <p:tags r:id="rId19"/>
            </p:custDataLst>
          </p:nvPr>
        </p:nvSpPr>
        <p:spPr bwMode="auto">
          <a:xfrm>
            <a:off x="857567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073B6E0-534D-4ECB-BBA2-45A3244E496B}" type="datetime'''''''''''''''''''''1''''''''''''-''''''''''2'''''''''''''''''">
              <a:rPr lang="nl-NL" altLang="en-US" sz="1000" smtClean="0">
                <a:solidFill>
                  <a:schemeClr val="tx1"/>
                </a:solidFill>
              </a:rPr>
              <a:pPr/>
              <a:t>1-2</a:t>
            </a:fld>
            <a:endParaRPr lang="nl-NL" sz="1000" noProof="0" dirty="0">
              <a:solidFill>
                <a:schemeClr val="tx1"/>
              </a:solidFill>
              <a:latin typeface="+mn-lt"/>
            </a:endParaRPr>
          </a:p>
        </p:txBody>
      </p:sp>
      <p:sp>
        <p:nvSpPr>
          <p:cNvPr id="92" name="Content 1">
            <a:extLst>
              <a:ext uri="{FF2B5EF4-FFF2-40B4-BE49-F238E27FC236}">
                <a16:creationId xmlns:a16="http://schemas.microsoft.com/office/drawing/2014/main" id="{4B9982FA-94CE-476E-98B9-AED20350F85D}"/>
              </a:ext>
            </a:extLst>
          </p:cNvPr>
          <p:cNvSpPr>
            <a:spLocks noGrp="1"/>
          </p:cNvSpPr>
          <p:nvPr>
            <p:custDataLst>
              <p:tags r:id="rId20"/>
            </p:custDataLst>
          </p:nvPr>
        </p:nvSpPr>
        <p:spPr bwMode="auto">
          <a:xfrm>
            <a:off x="8302625" y="5913438"/>
            <a:ext cx="698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0764766-9CB3-4B3A-B0D2-F4655FF666F5}" type="datetime'''''''''''''''''1'''''''">
              <a:rPr lang="nl-NL" altLang="en-US" sz="1000" smtClean="0">
                <a:solidFill>
                  <a:schemeClr val="tx1"/>
                </a:solidFill>
              </a:rPr>
              <a:pPr/>
              <a:t>1</a:t>
            </a:fld>
            <a:endParaRPr lang="nl-NL" sz="1000" noProof="0" dirty="0">
              <a:solidFill>
                <a:schemeClr val="tx1"/>
              </a:solidFill>
              <a:latin typeface="+mn-lt"/>
            </a:endParaRPr>
          </a:p>
        </p:txBody>
      </p:sp>
      <p:sp>
        <p:nvSpPr>
          <p:cNvPr id="122" name="Content 1">
            <a:extLst>
              <a:ext uri="{FF2B5EF4-FFF2-40B4-BE49-F238E27FC236}">
                <a16:creationId xmlns:a16="http://schemas.microsoft.com/office/drawing/2014/main" id="{3AC42E66-CDC7-419F-AE3E-3D8253B181E8}"/>
              </a:ext>
            </a:extLst>
          </p:cNvPr>
          <p:cNvSpPr>
            <a:spLocks noGrp="1"/>
          </p:cNvSpPr>
          <p:nvPr>
            <p:custDataLst>
              <p:tags r:id="rId21"/>
            </p:custDataLst>
          </p:nvPr>
        </p:nvSpPr>
        <p:spPr bwMode="auto">
          <a:xfrm>
            <a:off x="922972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91A7FFE-8578-472B-B384-651711D991A3}" type="datetime'''''''''''''''''1''''''''''''''''''''''''-''''''''''''4'">
              <a:rPr lang="nl-NL" altLang="en-US" sz="1000" smtClean="0">
                <a:solidFill>
                  <a:schemeClr val="tx1"/>
                </a:solidFill>
              </a:rPr>
              <a:pPr/>
              <a:t>1-4</a:t>
            </a:fld>
            <a:endParaRPr lang="nl-NL" sz="1000" noProof="0" dirty="0">
              <a:solidFill>
                <a:schemeClr val="tx1"/>
              </a:solidFill>
              <a:latin typeface="+mn-lt"/>
            </a:endParaRPr>
          </a:p>
        </p:txBody>
      </p:sp>
      <p:sp>
        <p:nvSpPr>
          <p:cNvPr id="99" name="Content 1">
            <a:extLst>
              <a:ext uri="{FF2B5EF4-FFF2-40B4-BE49-F238E27FC236}">
                <a16:creationId xmlns:a16="http://schemas.microsoft.com/office/drawing/2014/main" id="{4B9982FA-94CE-476E-98B9-AED20350F85D}"/>
              </a:ext>
            </a:extLst>
          </p:cNvPr>
          <p:cNvSpPr>
            <a:spLocks noGrp="1"/>
          </p:cNvSpPr>
          <p:nvPr>
            <p:custDataLst>
              <p:tags r:id="rId22"/>
            </p:custDataLst>
          </p:nvPr>
        </p:nvSpPr>
        <p:spPr bwMode="auto">
          <a:xfrm>
            <a:off x="8907463" y="5913438"/>
            <a:ext cx="1698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0D38476-32A5-4C7C-991C-04658722525F}" type="datetime'''''''1''-''''''''''''''''''''''''''''''''''''3'">
              <a:rPr lang="nl-NL" altLang="en-US" sz="1000" smtClean="0">
                <a:solidFill>
                  <a:schemeClr val="tx1"/>
                </a:solidFill>
              </a:rPr>
              <a:pPr/>
              <a:t>1-3</a:t>
            </a:fld>
            <a:endParaRPr lang="nl-NL" sz="1000" noProof="0" dirty="0">
              <a:solidFill>
                <a:schemeClr val="tx1"/>
              </a:solidFill>
              <a:latin typeface="+mn-lt"/>
            </a:endParaRPr>
          </a:p>
        </p:txBody>
      </p:sp>
      <p:sp>
        <p:nvSpPr>
          <p:cNvPr id="124" name="Content 1">
            <a:extLst>
              <a:ext uri="{FF2B5EF4-FFF2-40B4-BE49-F238E27FC236}">
                <a16:creationId xmlns:a16="http://schemas.microsoft.com/office/drawing/2014/main" id="{546F0AD2-3843-4F45-B6F4-4E8822D88950}"/>
              </a:ext>
            </a:extLst>
          </p:cNvPr>
          <p:cNvSpPr>
            <a:spLocks noGrp="1"/>
          </p:cNvSpPr>
          <p:nvPr>
            <p:custDataLst>
              <p:tags r:id="rId23"/>
            </p:custDataLst>
          </p:nvPr>
        </p:nvSpPr>
        <p:spPr bwMode="auto">
          <a:xfrm>
            <a:off x="9883775" y="5913438"/>
            <a:ext cx="1793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4D01F83-63E6-4C22-B40D-CDC8E5611B24}" type="datetime'''''''1''''''-''''''''''''6'''''''''''">
              <a:rPr lang="nl-NL" altLang="en-US" sz="1000" smtClean="0">
                <a:solidFill>
                  <a:schemeClr val="tx1"/>
                </a:solidFill>
              </a:rPr>
              <a:pPr/>
              <a:t>1-6</a:t>
            </a:fld>
            <a:endParaRPr lang="nl-NL" sz="1000" noProof="0" dirty="0">
              <a:solidFill>
                <a:schemeClr val="tx1"/>
              </a:solidFill>
              <a:latin typeface="+mn-lt"/>
            </a:endParaRPr>
          </a:p>
        </p:txBody>
      </p:sp>
      <p:sp>
        <p:nvSpPr>
          <p:cNvPr id="170" name="Content 1">
            <a:extLst>
              <a:ext uri="{FF2B5EF4-FFF2-40B4-BE49-F238E27FC236}">
                <a16:creationId xmlns:a16="http://schemas.microsoft.com/office/drawing/2014/main" id="{4B9982FA-94CE-476E-98B9-AED20350F85D}"/>
              </a:ext>
            </a:extLst>
          </p:cNvPr>
          <p:cNvSpPr>
            <a:spLocks noGrp="1"/>
          </p:cNvSpPr>
          <p:nvPr>
            <p:custDataLst>
              <p:tags r:id="rId24"/>
            </p:custDataLst>
          </p:nvPr>
        </p:nvSpPr>
        <p:spPr bwMode="gray">
          <a:xfrm>
            <a:off x="8212138" y="5299075"/>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13EFF2F-1520-4C16-8D9F-957188A01518}" type="datetime'''''''''''1''''''''''''1''''''''''''''''''''%'''''''''''''">
              <a:rPr lang="nl-NL" altLang="en-US" sz="1000" smtClean="0">
                <a:solidFill>
                  <a:schemeClr val="tx1"/>
                </a:solidFill>
                <a:effectLst/>
                <a:latin typeface="+mn-lt"/>
              </a:rPr>
              <a:pPr marL="0" indent="0" algn="ctr">
                <a:spcBef>
                  <a:spcPct val="0"/>
                </a:spcBef>
                <a:spcAft>
                  <a:spcPct val="0"/>
                </a:spcAft>
                <a:buNone/>
              </a:pPr>
              <a:t>11%</a:t>
            </a:fld>
            <a:endParaRPr lang="nl-NL" sz="1000" noProof="0" dirty="0">
              <a:solidFill>
                <a:schemeClr val="tx1"/>
              </a:solidFill>
              <a:latin typeface="+mn-lt"/>
            </a:endParaRPr>
          </a:p>
        </p:txBody>
      </p:sp>
      <p:sp>
        <p:nvSpPr>
          <p:cNvPr id="171"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gray">
          <a:xfrm>
            <a:off x="8535988" y="5186363"/>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688F226-6C67-4234-804D-ACE0AA68108F}" type="datetime'''''''''''''''''1''''''''''''''''''''''4''''''%'''">
              <a:rPr lang="nl-NL" altLang="en-US" sz="1000" smtClean="0">
                <a:solidFill>
                  <a:schemeClr val="tx1"/>
                </a:solidFill>
                <a:effectLst/>
                <a:latin typeface="+mn-lt"/>
              </a:rPr>
              <a:pPr marL="0" indent="0" algn="ctr">
                <a:spcBef>
                  <a:spcPct val="0"/>
                </a:spcBef>
                <a:spcAft>
                  <a:spcPct val="0"/>
                </a:spcAft>
                <a:buNone/>
              </a:pPr>
              <a:t>14%</a:t>
            </a:fld>
            <a:endParaRPr lang="nl-NL" sz="1000" noProof="0" dirty="0">
              <a:solidFill>
                <a:schemeClr val="tx1"/>
              </a:solidFill>
              <a:latin typeface="+mn-lt"/>
            </a:endParaRPr>
          </a:p>
        </p:txBody>
      </p:sp>
      <p:sp>
        <p:nvSpPr>
          <p:cNvPr id="172"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8867775" y="5075238"/>
            <a:ext cx="247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2440E22-E073-40E4-9AA9-36996F3CCA64}" type="datetime'''''''''''''''''''17''''''''''''%'''''''''''''''''''''''">
              <a:rPr lang="nl-NL" altLang="en-US" sz="1000" smtClean="0">
                <a:solidFill>
                  <a:schemeClr val="tx1"/>
                </a:solidFill>
                <a:effectLst/>
                <a:latin typeface="+mn-lt"/>
              </a:rPr>
              <a:pPr marL="0" indent="0" algn="ctr">
                <a:spcBef>
                  <a:spcPct val="0"/>
                </a:spcBef>
                <a:spcAft>
                  <a:spcPct val="0"/>
                </a:spcAft>
                <a:buNone/>
              </a:pPr>
              <a:t>17%</a:t>
            </a:fld>
            <a:endParaRPr lang="nl-NL" sz="1000" noProof="0" dirty="0">
              <a:solidFill>
                <a:schemeClr val="tx1"/>
              </a:solidFill>
              <a:latin typeface="+mn-lt"/>
            </a:endParaRPr>
          </a:p>
        </p:txBody>
      </p:sp>
      <p:sp>
        <p:nvSpPr>
          <p:cNvPr id="173"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9188450" y="5000625"/>
            <a:ext cx="260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E44E481-5B52-4F32-AFDC-74FDEFC9656A}" type="datetime'''''1''''9''''''''%'''''''''''''''''''''">
              <a:rPr lang="nl-NL" altLang="en-US" sz="1000" smtClean="0">
                <a:solidFill>
                  <a:schemeClr val="tx1"/>
                </a:solidFill>
                <a:effectLst/>
                <a:latin typeface="+mn-lt"/>
              </a:rPr>
              <a:pPr marL="0" indent="0" algn="ctr">
                <a:spcBef>
                  <a:spcPct val="0"/>
                </a:spcBef>
                <a:spcAft>
                  <a:spcPct val="0"/>
                </a:spcAft>
                <a:buNone/>
              </a:pPr>
              <a:t>19%</a:t>
            </a:fld>
            <a:endParaRPr lang="nl-NL" sz="1000" noProof="0" dirty="0">
              <a:solidFill>
                <a:schemeClr val="tx1"/>
              </a:solidFill>
              <a:latin typeface="+mn-lt"/>
            </a:endParaRPr>
          </a:p>
        </p:txBody>
      </p:sp>
      <p:sp>
        <p:nvSpPr>
          <p:cNvPr id="78" name="Rectangle 77">
            <a:extLst>
              <a:ext uri="{FF2B5EF4-FFF2-40B4-BE49-F238E27FC236}">
                <a16:creationId xmlns:a16="http://schemas.microsoft.com/office/drawing/2014/main" id="{4CD1C9ED-E56E-435E-B6DE-C66D4E569042}"/>
              </a:ext>
            </a:extLst>
          </p:cNvPr>
          <p:cNvSpPr/>
          <p:nvPr/>
        </p:nvSpPr>
        <p:spPr>
          <a:xfrm>
            <a:off x="8062912" y="4814888"/>
            <a:ext cx="2290763" cy="127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verwachte groei 2020-2021</a:t>
            </a:r>
          </a:p>
        </p:txBody>
      </p:sp>
      <p:sp>
        <p:nvSpPr>
          <p:cNvPr id="195" name="Rectangle 194">
            <a:extLst>
              <a:ext uri="{FF2B5EF4-FFF2-40B4-BE49-F238E27FC236}">
                <a16:creationId xmlns:a16="http://schemas.microsoft.com/office/drawing/2014/main" id="{6C442518-AC31-41F0-B2F4-F7BC2FFA17DF}"/>
              </a:ext>
            </a:extLst>
          </p:cNvPr>
          <p:cNvSpPr/>
          <p:nvPr/>
        </p:nvSpPr>
        <p:spPr>
          <a:xfrm>
            <a:off x="7780819" y="3627443"/>
            <a:ext cx="281725" cy="131731"/>
          </a:xfrm>
          <a:prstGeom prst="rect">
            <a:avLst/>
          </a:prstGeom>
          <a:solidFill>
            <a:schemeClr val="tx2"/>
          </a:solidFill>
          <a:ln>
            <a:noFill/>
          </a:ln>
        </p:spPr>
        <p:txBody>
          <a:bodyPr rot="0" spcFirstLastPara="0" vertOverflow="overflow" horzOverflow="overflow" vert="horz" wrap="square" lIns="0" tIns="36000" rIns="0" bIns="72000" numCol="1" spcCol="0" rtlCol="0" fromWordArt="0" anchor="ctr" anchorCtr="0" forceAA="0" compatLnSpc="1">
            <a:prstTxWarp prst="textNoShape">
              <a:avLst/>
            </a:prstTxWarp>
            <a:noAutofit/>
          </a:bodyPr>
          <a:lstStyle/>
          <a:p>
            <a:pPr algn="ctr">
              <a:buClr>
                <a:schemeClr val="tx2"/>
              </a:buCl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4</a:t>
            </a:r>
          </a:p>
        </p:txBody>
      </p:sp>
      <p:sp>
        <p:nvSpPr>
          <p:cNvPr id="105" name="Text Placeholder 3">
            <a:extLst>
              <a:ext uri="{FF2B5EF4-FFF2-40B4-BE49-F238E27FC236}">
                <a16:creationId xmlns:a16="http://schemas.microsoft.com/office/drawing/2014/main" id="{08775774-BD2F-4623-8E75-B349F85A85FB}"/>
              </a:ext>
            </a:extLst>
          </p:cNvPr>
          <p:cNvSpPr>
            <a:spLocks noGrp="1"/>
          </p:cNvSpPr>
          <p:nvPr>
            <p:ph type="body" sz="quarter" idx="14"/>
          </p:nvPr>
        </p:nvSpPr>
        <p:spPr>
          <a:xfrm>
            <a:off x="666750" y="1196976"/>
            <a:ext cx="10872000" cy="400482"/>
          </a:xfrm>
        </p:spPr>
        <p:txBody>
          <a:bodyPr lIns="7200" tIns="0" rIns="0" bIns="0"/>
          <a:lstStyle/>
          <a:p>
            <a:pPr marL="0" indent="0">
              <a:buNone/>
            </a:pPr>
            <a:r>
              <a:rPr lang="nl-NL" b="1" dirty="0"/>
              <a:t>Voorbeeldprognose, prognose datum begin juni</a:t>
            </a:r>
          </a:p>
        </p:txBody>
      </p:sp>
      <p:sp>
        <p:nvSpPr>
          <p:cNvPr id="104" name="Footer Placeholder 3">
            <a:extLst>
              <a:ext uri="{FF2B5EF4-FFF2-40B4-BE49-F238E27FC236}">
                <a16:creationId xmlns:a16="http://schemas.microsoft.com/office/drawing/2014/main" id="{6E4032FF-DF2A-44C5-B386-ED989EDE2826}"/>
              </a:ext>
            </a:extLst>
          </p:cNvPr>
          <p:cNvSpPr txBox="1">
            <a:spLocks/>
          </p:cNvSpPr>
          <p:nvPr/>
        </p:nvSpPr>
        <p:spPr>
          <a:xfrm>
            <a:off x="661800" y="6689246"/>
            <a:ext cx="10868400" cy="122400"/>
          </a:xfrm>
          <a:prstGeom prst="rect">
            <a:avLst/>
          </a:prstGeom>
        </p:spPr>
        <p:txBody>
          <a:bodyPr lIns="36000" rIns="3600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dirty="0">
                <a:sym typeface="Corbel" panose="020B0503020204020204" pitchFamily="34" charset="0"/>
              </a:rPr>
              <a:t>Bron: </a:t>
            </a:r>
            <a:r>
              <a:rPr lang="nl-NL" sz="800" dirty="0" err="1">
                <a:sym typeface="Corbel" panose="020B0503020204020204" pitchFamily="34" charset="0"/>
              </a:rPr>
              <a:t>it’s</a:t>
            </a:r>
            <a:r>
              <a:rPr lang="nl-NL" sz="800" dirty="0">
                <a:sym typeface="Corbel" panose="020B0503020204020204" pitchFamily="34" charset="0"/>
              </a:rPr>
              <a:t> public analyse</a:t>
            </a:r>
          </a:p>
        </p:txBody>
      </p:sp>
    </p:spTree>
    <p:extLst>
      <p:ext uri="{BB962C8B-B14F-4D97-AF65-F5344CB8AC3E}">
        <p14:creationId xmlns:p14="http://schemas.microsoft.com/office/powerpoint/2010/main" val="347753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75E265-0916-456C-A187-E2033D3FDB45}"/>
              </a:ext>
            </a:extLst>
          </p:cNvPr>
          <p:cNvGraphicFramePr>
            <a:graphicFrameLocks noChangeAspect="1"/>
          </p:cNvGraphicFramePr>
          <p:nvPr>
            <p:custDataLst>
              <p:tags r:id="rId2"/>
            </p:custDataLst>
            <p:extLst>
              <p:ext uri="{D42A27DB-BD31-4B8C-83A1-F6EECF244321}">
                <p14:modId xmlns:p14="http://schemas.microsoft.com/office/powerpoint/2010/main" val="4260732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30" imgW="425" imgH="424" progId="TCLayout.ActiveDocument.1">
                  <p:embed/>
                </p:oleObj>
              </mc:Choice>
              <mc:Fallback>
                <p:oleObj name="think-cell Slide" r:id="rId30" imgW="425" imgH="424" progId="TCLayout.ActiveDocument.1">
                  <p:embed/>
                  <p:pic>
                    <p:nvPicPr>
                      <p:cNvPr id="8" name="Object 7" hidden="1">
                        <a:extLst>
                          <a:ext uri="{FF2B5EF4-FFF2-40B4-BE49-F238E27FC236}">
                            <a16:creationId xmlns:a16="http://schemas.microsoft.com/office/drawing/2014/main" id="{7D75E265-0916-456C-A187-E2033D3FDB45}"/>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58A33DF-8328-49A4-B8A4-C3475C17A55F}"/>
              </a:ext>
            </a:extLst>
          </p:cNvPr>
          <p:cNvSpPr>
            <a:spLocks noGrp="1"/>
          </p:cNvSpPr>
          <p:nvPr>
            <p:ph type="sldNum" sz="quarter" idx="12"/>
          </p:nvPr>
        </p:nvSpPr>
        <p:spPr/>
        <p:txBody>
          <a:bodyPr/>
          <a:lstStyle/>
          <a:p>
            <a:fld id="{992CD0B2-8AB2-4C6C-8876-E15753662C9B}" type="slidenum">
              <a:rPr lang="nl-NL" smtClean="0"/>
              <a:pPr/>
              <a:t>11</a:t>
            </a:fld>
            <a:endParaRPr lang="nl-NL" dirty="0"/>
          </a:p>
        </p:txBody>
      </p:sp>
      <p:sp>
        <p:nvSpPr>
          <p:cNvPr id="6" name="Title 5">
            <a:extLst>
              <a:ext uri="{FF2B5EF4-FFF2-40B4-BE49-F238E27FC236}">
                <a16:creationId xmlns:a16="http://schemas.microsoft.com/office/drawing/2014/main" id="{2B0443DA-68F3-47D7-8606-1ACF4A0842AC}"/>
              </a:ext>
            </a:extLst>
          </p:cNvPr>
          <p:cNvSpPr>
            <a:spLocks noGrp="1"/>
          </p:cNvSpPr>
          <p:nvPr>
            <p:ph type="title"/>
          </p:nvPr>
        </p:nvSpPr>
        <p:spPr/>
        <p:txBody>
          <a:bodyPr vert="horz" lIns="0" rIns="0"/>
          <a:lstStyle/>
          <a:p>
            <a:r>
              <a:rPr lang="nl-NL" dirty="0"/>
              <a:t>Prognose openeinderegeling sociaal domein in zeven stappen (5/7)</a:t>
            </a:r>
          </a:p>
        </p:txBody>
      </p:sp>
      <p:sp>
        <p:nvSpPr>
          <p:cNvPr id="10" name="Google Shape;1804;p16">
            <a:extLst>
              <a:ext uri="{FF2B5EF4-FFF2-40B4-BE49-F238E27FC236}">
                <a16:creationId xmlns:a16="http://schemas.microsoft.com/office/drawing/2014/main" id="{3C6BAA6B-D386-4945-862C-66243A44987C}"/>
              </a:ext>
            </a:extLst>
          </p:cNvPr>
          <p:cNvSpPr/>
          <p:nvPr/>
        </p:nvSpPr>
        <p:spPr>
          <a:xfrm>
            <a:off x="658813"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11" name="Google Shape;1804;p16">
            <a:extLst>
              <a:ext uri="{FF2B5EF4-FFF2-40B4-BE49-F238E27FC236}">
                <a16:creationId xmlns:a16="http://schemas.microsoft.com/office/drawing/2014/main" id="{3C379B6E-D3D1-42C6-B805-599F9F801C5C}"/>
              </a:ext>
            </a:extLst>
          </p:cNvPr>
          <p:cNvSpPr/>
          <p:nvPr/>
        </p:nvSpPr>
        <p:spPr>
          <a:xfrm>
            <a:off x="658813"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12" name="Google Shape;1804;p16">
            <a:extLst>
              <a:ext uri="{FF2B5EF4-FFF2-40B4-BE49-F238E27FC236}">
                <a16:creationId xmlns:a16="http://schemas.microsoft.com/office/drawing/2014/main" id="{78F163C8-166E-4669-ADB0-0FDF72D8B419}"/>
              </a:ext>
            </a:extLst>
          </p:cNvPr>
          <p:cNvSpPr/>
          <p:nvPr/>
        </p:nvSpPr>
        <p:spPr>
          <a:xfrm>
            <a:off x="1032841"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13" name="Google Shape;1804;p16">
            <a:extLst>
              <a:ext uri="{FF2B5EF4-FFF2-40B4-BE49-F238E27FC236}">
                <a16:creationId xmlns:a16="http://schemas.microsoft.com/office/drawing/2014/main" id="{D3CB1A18-1D9B-415D-8ADD-925ACB8A84CB}"/>
              </a:ext>
            </a:extLst>
          </p:cNvPr>
          <p:cNvSpPr/>
          <p:nvPr/>
        </p:nvSpPr>
        <p:spPr>
          <a:xfrm>
            <a:off x="1032841"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grpSp>
        <p:nvGrpSpPr>
          <p:cNvPr id="14" name="Group 13">
            <a:extLst>
              <a:ext uri="{FF2B5EF4-FFF2-40B4-BE49-F238E27FC236}">
                <a16:creationId xmlns:a16="http://schemas.microsoft.com/office/drawing/2014/main" id="{1AF193D0-8904-47A3-9AFF-10F62F580AF8}"/>
              </a:ext>
            </a:extLst>
          </p:cNvPr>
          <p:cNvGrpSpPr/>
          <p:nvPr/>
        </p:nvGrpSpPr>
        <p:grpSpPr>
          <a:xfrm>
            <a:off x="658814" y="1608472"/>
            <a:ext cx="1775242" cy="299295"/>
            <a:chOff x="658814" y="1608472"/>
            <a:chExt cx="2331049" cy="299295"/>
          </a:xfrm>
        </p:grpSpPr>
        <p:sp>
          <p:nvSpPr>
            <p:cNvPr id="27" name="Rectangle 26">
              <a:extLst>
                <a:ext uri="{FF2B5EF4-FFF2-40B4-BE49-F238E27FC236}">
                  <a16:creationId xmlns:a16="http://schemas.microsoft.com/office/drawing/2014/main" id="{981E0AAB-4930-4081-B427-A2146A705227}"/>
                </a:ext>
              </a:extLst>
            </p:cNvPr>
            <p:cNvSpPr/>
            <p:nvPr/>
          </p:nvSpPr>
          <p:spPr>
            <a:xfrm>
              <a:off x="658814" y="1608472"/>
              <a:ext cx="2331048"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28" name="Straight Connector 27">
              <a:extLst>
                <a:ext uri="{FF2B5EF4-FFF2-40B4-BE49-F238E27FC236}">
                  <a16:creationId xmlns:a16="http://schemas.microsoft.com/office/drawing/2014/main" id="{0E8E89A8-6EF6-42F0-B4EB-B0AD8DCEBB05}"/>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5" name="Google Shape;1811;p16">
            <a:extLst>
              <a:ext uri="{FF2B5EF4-FFF2-40B4-BE49-F238E27FC236}">
                <a16:creationId xmlns:a16="http://schemas.microsoft.com/office/drawing/2014/main" id="{B332EA2C-A1B4-480C-8194-36C755A9F322}"/>
              </a:ext>
            </a:extLst>
          </p:cNvPr>
          <p:cNvCxnSpPr>
            <a:cxnSpLocks/>
            <a:stCxn id="16" idx="3"/>
          </p:cNvCxnSpPr>
          <p:nvPr/>
        </p:nvCxnSpPr>
        <p:spPr>
          <a:xfrm flipV="1">
            <a:off x="1032841"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16" name="Google Shape;1805;p16">
            <a:extLst>
              <a:ext uri="{FF2B5EF4-FFF2-40B4-BE49-F238E27FC236}">
                <a16:creationId xmlns:a16="http://schemas.microsoft.com/office/drawing/2014/main" id="{E31CDC4C-BD47-48FC-9C0C-55C0AD89C572}"/>
              </a:ext>
            </a:extLst>
          </p:cNvPr>
          <p:cNvSpPr/>
          <p:nvPr/>
        </p:nvSpPr>
        <p:spPr>
          <a:xfrm>
            <a:off x="658813"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17" name="Google Shape;1805;p16">
            <a:extLst>
              <a:ext uri="{FF2B5EF4-FFF2-40B4-BE49-F238E27FC236}">
                <a16:creationId xmlns:a16="http://schemas.microsoft.com/office/drawing/2014/main" id="{DFB462CD-2D35-4CBA-A6F1-78753FBC0128}"/>
              </a:ext>
            </a:extLst>
          </p:cNvPr>
          <p:cNvSpPr/>
          <p:nvPr/>
        </p:nvSpPr>
        <p:spPr>
          <a:xfrm>
            <a:off x="658813"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18" name="Google Shape;1805;p16">
            <a:extLst>
              <a:ext uri="{FF2B5EF4-FFF2-40B4-BE49-F238E27FC236}">
                <a16:creationId xmlns:a16="http://schemas.microsoft.com/office/drawing/2014/main" id="{5AB188EA-66E0-44B7-89C6-505CA0B30941}"/>
              </a:ext>
            </a:extLst>
          </p:cNvPr>
          <p:cNvSpPr/>
          <p:nvPr/>
        </p:nvSpPr>
        <p:spPr>
          <a:xfrm>
            <a:off x="1032841"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19" name="Google Shape;1805;p16">
            <a:extLst>
              <a:ext uri="{FF2B5EF4-FFF2-40B4-BE49-F238E27FC236}">
                <a16:creationId xmlns:a16="http://schemas.microsoft.com/office/drawing/2014/main" id="{9660F153-4A78-447E-9C42-08F0904F93D1}"/>
              </a:ext>
            </a:extLst>
          </p:cNvPr>
          <p:cNvSpPr/>
          <p:nvPr/>
        </p:nvSpPr>
        <p:spPr>
          <a:xfrm>
            <a:off x="1032841"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20" name="Google Shape;1805;p16">
            <a:extLst>
              <a:ext uri="{FF2B5EF4-FFF2-40B4-BE49-F238E27FC236}">
                <a16:creationId xmlns:a16="http://schemas.microsoft.com/office/drawing/2014/main" id="{BA95C344-FA53-4D33-BA20-195D8B1E6955}"/>
              </a:ext>
            </a:extLst>
          </p:cNvPr>
          <p:cNvSpPr/>
          <p:nvPr/>
        </p:nvSpPr>
        <p:spPr>
          <a:xfrm>
            <a:off x="658813"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21" name="Google Shape;1805;p16">
            <a:extLst>
              <a:ext uri="{FF2B5EF4-FFF2-40B4-BE49-F238E27FC236}">
                <a16:creationId xmlns:a16="http://schemas.microsoft.com/office/drawing/2014/main" id="{69344BB1-C8F6-4AA0-B544-3E17DDDEE333}"/>
              </a:ext>
            </a:extLst>
          </p:cNvPr>
          <p:cNvSpPr/>
          <p:nvPr/>
        </p:nvSpPr>
        <p:spPr>
          <a:xfrm>
            <a:off x="1032841"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grpSp>
        <p:nvGrpSpPr>
          <p:cNvPr id="29" name="Group 28">
            <a:extLst>
              <a:ext uri="{FF2B5EF4-FFF2-40B4-BE49-F238E27FC236}">
                <a16:creationId xmlns:a16="http://schemas.microsoft.com/office/drawing/2014/main" id="{E22C44B4-B4A3-4E6E-8206-A4D24A5922CD}"/>
              </a:ext>
            </a:extLst>
          </p:cNvPr>
          <p:cNvGrpSpPr/>
          <p:nvPr/>
        </p:nvGrpSpPr>
        <p:grpSpPr>
          <a:xfrm>
            <a:off x="658813" y="3895256"/>
            <a:ext cx="1775242" cy="507258"/>
            <a:chOff x="658813" y="3255698"/>
            <a:chExt cx="1775242" cy="507258"/>
          </a:xfrm>
        </p:grpSpPr>
        <p:sp>
          <p:nvSpPr>
            <p:cNvPr id="22" name="Google Shape;1804;p16">
              <a:extLst>
                <a:ext uri="{FF2B5EF4-FFF2-40B4-BE49-F238E27FC236}">
                  <a16:creationId xmlns:a16="http://schemas.microsoft.com/office/drawing/2014/main" id="{5D171771-DA94-4A83-9C0B-5B4ECAEDBF22}"/>
                </a:ext>
              </a:extLst>
            </p:cNvPr>
            <p:cNvSpPr/>
            <p:nvPr/>
          </p:nvSpPr>
          <p:spPr>
            <a:xfrm>
              <a:off x="658813" y="3255698"/>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23" name="Google Shape;1804;p16">
              <a:extLst>
                <a:ext uri="{FF2B5EF4-FFF2-40B4-BE49-F238E27FC236}">
                  <a16:creationId xmlns:a16="http://schemas.microsoft.com/office/drawing/2014/main" id="{EECA2842-45D3-4220-B67D-2126702B4C3C}"/>
                </a:ext>
              </a:extLst>
            </p:cNvPr>
            <p:cNvSpPr/>
            <p:nvPr/>
          </p:nvSpPr>
          <p:spPr>
            <a:xfrm>
              <a:off x="1032841" y="3255698"/>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grpSp>
      <p:grpSp>
        <p:nvGrpSpPr>
          <p:cNvPr id="30" name="Group 29">
            <a:extLst>
              <a:ext uri="{FF2B5EF4-FFF2-40B4-BE49-F238E27FC236}">
                <a16:creationId xmlns:a16="http://schemas.microsoft.com/office/drawing/2014/main" id="{E2AAC78A-058C-4572-9FAC-FD2D93A52459}"/>
              </a:ext>
            </a:extLst>
          </p:cNvPr>
          <p:cNvGrpSpPr/>
          <p:nvPr/>
        </p:nvGrpSpPr>
        <p:grpSpPr>
          <a:xfrm>
            <a:off x="658813" y="3255698"/>
            <a:ext cx="1775242" cy="507258"/>
            <a:chOff x="658813" y="3895256"/>
            <a:chExt cx="1775242" cy="507258"/>
          </a:xfrm>
        </p:grpSpPr>
        <p:sp>
          <p:nvSpPr>
            <p:cNvPr id="24" name="Google Shape;1805;p16">
              <a:extLst>
                <a:ext uri="{FF2B5EF4-FFF2-40B4-BE49-F238E27FC236}">
                  <a16:creationId xmlns:a16="http://schemas.microsoft.com/office/drawing/2014/main" id="{B38B2D85-66D8-45E1-858B-852AA1998DF0}"/>
                </a:ext>
              </a:extLst>
            </p:cNvPr>
            <p:cNvSpPr/>
            <p:nvPr/>
          </p:nvSpPr>
          <p:spPr>
            <a:xfrm>
              <a:off x="658813" y="389525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25" name="Google Shape;1805;p16">
              <a:extLst>
                <a:ext uri="{FF2B5EF4-FFF2-40B4-BE49-F238E27FC236}">
                  <a16:creationId xmlns:a16="http://schemas.microsoft.com/office/drawing/2014/main" id="{C2CB4069-97D7-4618-AAE8-BF2D832B9AE0}"/>
                </a:ext>
              </a:extLst>
            </p:cNvPr>
            <p:cNvSpPr/>
            <p:nvPr/>
          </p:nvSpPr>
          <p:spPr>
            <a:xfrm>
              <a:off x="1032841" y="389525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grpSp>
      <p:sp>
        <p:nvSpPr>
          <p:cNvPr id="26" name="Rectangle 25">
            <a:extLst>
              <a:ext uri="{FF2B5EF4-FFF2-40B4-BE49-F238E27FC236}">
                <a16:creationId xmlns:a16="http://schemas.microsoft.com/office/drawing/2014/main" id="{906110CE-818D-4E28-B6EF-36969C298EDA}"/>
              </a:ext>
            </a:extLst>
          </p:cNvPr>
          <p:cNvSpPr/>
          <p:nvPr/>
        </p:nvSpPr>
        <p:spPr>
          <a:xfrm>
            <a:off x="658812" y="5088469"/>
            <a:ext cx="1855787" cy="1218047"/>
          </a:xfrm>
          <a:prstGeom prst="rect">
            <a:avLst/>
          </a:prstGeom>
          <a:solidFill>
            <a:schemeClr val="accent6">
              <a:alpha val="76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101" name="Chart 100">
            <a:extLst>
              <a:ext uri="{FF2B5EF4-FFF2-40B4-BE49-F238E27FC236}">
                <a16:creationId xmlns:a16="http://schemas.microsoft.com/office/drawing/2014/main" id="{D42F33FC-7563-455E-983F-1A862A10EF77}"/>
              </a:ext>
            </a:extLst>
          </p:cNvPr>
          <p:cNvGraphicFramePr/>
          <p:nvPr>
            <p:custDataLst>
              <p:tags r:id="rId3"/>
            </p:custDataLst>
            <p:extLst>
              <p:ext uri="{D42A27DB-BD31-4B8C-83A1-F6EECF244321}">
                <p14:modId xmlns:p14="http://schemas.microsoft.com/office/powerpoint/2010/main" val="2186068097"/>
              </p:ext>
            </p:extLst>
          </p:nvPr>
        </p:nvGraphicFramePr>
        <p:xfrm>
          <a:off x="2727325" y="1912938"/>
          <a:ext cx="7820025" cy="4284662"/>
        </p:xfrm>
        <a:graphic>
          <a:graphicData uri="http://schemas.openxmlformats.org/drawingml/2006/chart">
            <c:chart xmlns:c="http://schemas.openxmlformats.org/drawingml/2006/chart" xmlns:r="http://schemas.openxmlformats.org/officeDocument/2006/relationships" r:id="rId32"/>
          </a:graphicData>
        </a:graphic>
      </p:graphicFrame>
      <p:sp>
        <p:nvSpPr>
          <p:cNvPr id="67" name="Content 1">
            <a:extLst>
              <a:ext uri="{FF2B5EF4-FFF2-40B4-BE49-F238E27FC236}">
                <a16:creationId xmlns:a16="http://schemas.microsoft.com/office/drawing/2014/main" id="{6203A841-9B57-4D1F-8427-BEBCFE55332D}"/>
              </a:ext>
            </a:extLst>
          </p:cNvPr>
          <p:cNvSpPr>
            <a:spLocks noGrp="1"/>
          </p:cNvSpPr>
          <p:nvPr>
            <p:custDataLst>
              <p:tags r:id="rId4"/>
            </p:custDataLst>
          </p:nvPr>
        </p:nvSpPr>
        <p:spPr bwMode="auto">
          <a:xfrm>
            <a:off x="6194425" y="6157913"/>
            <a:ext cx="192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4A43A5B-1A7C-409E-91DE-0331C47CC425}" type="datetime'''''''Ju''''''''''''''''''''''n'''''''''''''">
              <a:rPr lang="nl-NL" altLang="en-US" sz="1000" smtClean="0"/>
              <a:pPr marL="0" lvl="0" indent="0" algn="ctr">
                <a:spcBef>
                  <a:spcPct val="0"/>
                </a:spcBef>
                <a:spcAft>
                  <a:spcPct val="0"/>
                </a:spcAft>
                <a:buClr>
                  <a:srgbClr val="22777B"/>
                </a:buClr>
                <a:buNone/>
                <a:defRPr/>
              </a:pPr>
              <a:t>Jun</a:t>
            </a:fld>
            <a:endParaRPr kumimoji="0" lang="nl-NL" sz="1000" b="0" i="0" strike="noStrike" kern="1200" spc="0" normalizeH="0" noProof="0" dirty="0">
              <a:ln>
                <a:noFill/>
              </a:ln>
              <a:effectLst/>
              <a:uLnTx/>
              <a:uFillTx/>
              <a:latin typeface="Corbel"/>
              <a:sym typeface="+mn-lt"/>
            </a:endParaRPr>
          </a:p>
        </p:txBody>
      </p:sp>
      <p:sp>
        <p:nvSpPr>
          <p:cNvPr id="63" name="Content 1">
            <a:extLst>
              <a:ext uri="{FF2B5EF4-FFF2-40B4-BE49-F238E27FC236}">
                <a16:creationId xmlns:a16="http://schemas.microsoft.com/office/drawing/2014/main" id="{2DC8B373-2871-41B5-80A1-1B849C9A7DCD}"/>
              </a:ext>
            </a:extLst>
          </p:cNvPr>
          <p:cNvSpPr>
            <a:spLocks noGrp="1"/>
          </p:cNvSpPr>
          <p:nvPr>
            <p:custDataLst>
              <p:tags r:id="rId5"/>
            </p:custDataLst>
          </p:nvPr>
        </p:nvSpPr>
        <p:spPr bwMode="auto">
          <a:xfrm>
            <a:off x="2716213" y="6157913"/>
            <a:ext cx="188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B820854D-BC12-4977-922D-613F43038F6D}" type="datetime'''J''''''''''''''''''''''''''''''a''''''''''''''''n'''''">
              <a:rPr lang="nl-NL" altLang="en-US" sz="1000" smtClean="0"/>
              <a:pPr marL="0" lvl="0" indent="0" algn="ctr">
                <a:spcBef>
                  <a:spcPct val="0"/>
                </a:spcBef>
                <a:spcAft>
                  <a:spcPct val="0"/>
                </a:spcAft>
                <a:buClr>
                  <a:srgbClr val="22777B"/>
                </a:buClr>
                <a:buNone/>
                <a:defRPr/>
              </a:pPr>
              <a:t>Jan</a:t>
            </a:fld>
            <a:endParaRPr kumimoji="0" lang="nl-NL" sz="1000" b="0" i="0" strike="noStrike" kern="1200" spc="0" normalizeH="0" noProof="0" dirty="0">
              <a:ln>
                <a:noFill/>
              </a:ln>
              <a:effectLst/>
              <a:uLnTx/>
              <a:uFillTx/>
              <a:latin typeface="Corbel"/>
              <a:sym typeface="+mn-lt"/>
            </a:endParaRPr>
          </a:p>
        </p:txBody>
      </p:sp>
      <p:sp>
        <p:nvSpPr>
          <p:cNvPr id="64" name="Content 1">
            <a:extLst>
              <a:ext uri="{FF2B5EF4-FFF2-40B4-BE49-F238E27FC236}">
                <a16:creationId xmlns:a16="http://schemas.microsoft.com/office/drawing/2014/main" id="{98693C83-F791-4835-92F1-62696D1AB20A}"/>
              </a:ext>
            </a:extLst>
          </p:cNvPr>
          <p:cNvSpPr>
            <a:spLocks noGrp="1"/>
          </p:cNvSpPr>
          <p:nvPr>
            <p:custDataLst>
              <p:tags r:id="rId6"/>
            </p:custDataLst>
          </p:nvPr>
        </p:nvSpPr>
        <p:spPr bwMode="auto">
          <a:xfrm>
            <a:off x="3402013" y="6157913"/>
            <a:ext cx="2079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354BF7C-E848-4EB8-9723-86E462EA0D86}" type="datetime'''''''F''e''''''''''''''''''''b'''''''''''''''''''''''''''">
              <a:rPr lang="nl-NL" altLang="en-US" sz="1000" smtClean="0"/>
              <a:pPr marL="0" lvl="0" indent="0" algn="ctr">
                <a:spcBef>
                  <a:spcPct val="0"/>
                </a:spcBef>
                <a:spcAft>
                  <a:spcPct val="0"/>
                </a:spcAft>
                <a:buClr>
                  <a:srgbClr val="22777B"/>
                </a:buClr>
                <a:buNone/>
                <a:defRPr/>
              </a:pPr>
              <a:t>Feb</a:t>
            </a:fld>
            <a:endParaRPr kumimoji="0" lang="nl-NL" sz="1000" b="0" i="0" strike="noStrike" kern="1200" spc="0" normalizeH="0" noProof="0" dirty="0">
              <a:ln>
                <a:noFill/>
              </a:ln>
              <a:effectLst/>
              <a:uLnTx/>
              <a:uFillTx/>
              <a:latin typeface="Corbel"/>
              <a:sym typeface="+mn-lt"/>
            </a:endParaRPr>
          </a:p>
        </p:txBody>
      </p:sp>
      <p:sp>
        <p:nvSpPr>
          <p:cNvPr id="66" name="Content 1">
            <a:extLst>
              <a:ext uri="{FF2B5EF4-FFF2-40B4-BE49-F238E27FC236}">
                <a16:creationId xmlns:a16="http://schemas.microsoft.com/office/drawing/2014/main" id="{5E6C6701-B8F4-4B46-9B49-0AEF881F51B6}"/>
              </a:ext>
            </a:extLst>
          </p:cNvPr>
          <p:cNvSpPr>
            <a:spLocks noGrp="1"/>
          </p:cNvSpPr>
          <p:nvPr>
            <p:custDataLst>
              <p:tags r:id="rId7"/>
            </p:custDataLst>
          </p:nvPr>
        </p:nvSpPr>
        <p:spPr bwMode="auto">
          <a:xfrm>
            <a:off x="54879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4118DEA-0B08-4FB7-AC85-3FD28A81A156}" type="datetime'''''''''''M''''e''''''''''''''''i'''''''''''''''''''''">
              <a:rPr lang="nl-NL" altLang="en-US" sz="1000" smtClean="0"/>
              <a:pPr marL="0" lvl="0" indent="0" algn="ctr">
                <a:spcBef>
                  <a:spcPct val="0"/>
                </a:spcBef>
                <a:spcAft>
                  <a:spcPct val="0"/>
                </a:spcAft>
                <a:buClr>
                  <a:srgbClr val="22777B"/>
                </a:buClr>
                <a:buNone/>
                <a:defRPr/>
              </a:pPr>
              <a:t>Mei</a:t>
            </a:fld>
            <a:endParaRPr kumimoji="0" lang="nl-NL" sz="1000" b="0" i="0" strike="noStrike" kern="1200" spc="0" normalizeH="0" noProof="0" dirty="0">
              <a:ln>
                <a:noFill/>
              </a:ln>
              <a:effectLst/>
              <a:uLnTx/>
              <a:uFillTx/>
              <a:latin typeface="Corbel"/>
              <a:sym typeface="+mn-lt"/>
            </a:endParaRPr>
          </a:p>
        </p:txBody>
      </p:sp>
      <p:sp>
        <p:nvSpPr>
          <p:cNvPr id="65" name="Content 1">
            <a:extLst>
              <a:ext uri="{FF2B5EF4-FFF2-40B4-BE49-F238E27FC236}">
                <a16:creationId xmlns:a16="http://schemas.microsoft.com/office/drawing/2014/main" id="{134CFBB7-45BE-4A84-81C6-2716D42A2811}"/>
              </a:ext>
            </a:extLst>
          </p:cNvPr>
          <p:cNvSpPr>
            <a:spLocks noGrp="1"/>
          </p:cNvSpPr>
          <p:nvPr>
            <p:custDataLst>
              <p:tags r:id="rId8"/>
            </p:custDataLst>
          </p:nvPr>
        </p:nvSpPr>
        <p:spPr bwMode="auto">
          <a:xfrm>
            <a:off x="4090988" y="6157913"/>
            <a:ext cx="2222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219B5E4-6D0B-473F-80AB-C2D9891C6F7F}" type="datetime'M''''''''''''''a''''''''''''''''''r'''''''''''''''''''''''''''">
              <a:rPr lang="nl-NL" altLang="en-US" sz="1000" smtClean="0"/>
              <a:pPr marL="0" lvl="0" indent="0" algn="ctr">
                <a:spcBef>
                  <a:spcPct val="0"/>
                </a:spcBef>
                <a:spcAft>
                  <a:spcPct val="0"/>
                </a:spcAft>
                <a:buClr>
                  <a:srgbClr val="22777B"/>
                </a:buClr>
                <a:buNone/>
                <a:defRPr/>
              </a:pPr>
              <a:t>Mar</a:t>
            </a:fld>
            <a:endParaRPr kumimoji="0" lang="nl-NL" sz="1000" b="0" i="0" strike="noStrike" kern="1200" spc="0" normalizeH="0" noProof="0" dirty="0">
              <a:ln>
                <a:noFill/>
              </a:ln>
              <a:effectLst/>
              <a:uLnTx/>
              <a:uFillTx/>
              <a:latin typeface="Corbel"/>
              <a:sym typeface="+mn-lt"/>
            </a:endParaRPr>
          </a:p>
        </p:txBody>
      </p:sp>
      <p:sp>
        <p:nvSpPr>
          <p:cNvPr id="69" name="Content 1">
            <a:extLst>
              <a:ext uri="{FF2B5EF4-FFF2-40B4-BE49-F238E27FC236}">
                <a16:creationId xmlns:a16="http://schemas.microsoft.com/office/drawing/2014/main" id="{F69CB5F6-9811-4E1A-9869-8C732E8A5524}"/>
              </a:ext>
            </a:extLst>
          </p:cNvPr>
          <p:cNvSpPr>
            <a:spLocks noGrp="1"/>
          </p:cNvSpPr>
          <p:nvPr>
            <p:custDataLst>
              <p:tags r:id="rId9"/>
            </p:custDataLst>
          </p:nvPr>
        </p:nvSpPr>
        <p:spPr bwMode="auto">
          <a:xfrm>
            <a:off x="7569200" y="6157913"/>
            <a:ext cx="225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99FEB3E-5BA3-41A9-A12A-5FE5CBF27C3F}" type="datetime'''''''''''''''''A''''''u''''''''''''''g'''">
              <a:rPr lang="nl-NL" altLang="en-US" sz="1000" smtClean="0"/>
              <a:pPr marL="0" lvl="0" indent="0" algn="ctr">
                <a:spcBef>
                  <a:spcPct val="0"/>
                </a:spcBef>
                <a:spcAft>
                  <a:spcPct val="0"/>
                </a:spcAft>
                <a:buClr>
                  <a:srgbClr val="22777B"/>
                </a:buClr>
                <a:buNone/>
                <a:defRPr/>
              </a:pPr>
              <a:t>Aug</a:t>
            </a:fld>
            <a:endParaRPr kumimoji="0" lang="nl-NL" sz="1000" b="0" i="0" strike="noStrike" kern="1200" spc="0" normalizeH="0" noProof="0" dirty="0">
              <a:ln>
                <a:noFill/>
              </a:ln>
              <a:effectLst/>
              <a:uLnTx/>
              <a:uFillTx/>
              <a:latin typeface="Corbel"/>
              <a:sym typeface="+mn-lt"/>
            </a:endParaRPr>
          </a:p>
        </p:txBody>
      </p:sp>
      <p:sp>
        <p:nvSpPr>
          <p:cNvPr id="60" name="Content 1">
            <a:extLst>
              <a:ext uri="{FF2B5EF4-FFF2-40B4-BE49-F238E27FC236}">
                <a16:creationId xmlns:a16="http://schemas.microsoft.com/office/drawing/2014/main" id="{F49A4701-8918-4E30-A94D-33A1469C6037}"/>
              </a:ext>
            </a:extLst>
          </p:cNvPr>
          <p:cNvSpPr>
            <a:spLocks noGrp="1"/>
          </p:cNvSpPr>
          <p:nvPr>
            <p:custDataLst>
              <p:tags r:id="rId10"/>
            </p:custDataLst>
          </p:nvPr>
        </p:nvSpPr>
        <p:spPr bwMode="auto">
          <a:xfrm>
            <a:off x="4795838" y="6157913"/>
            <a:ext cx="203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27C47C2-DF0F-494F-9EB7-71BC830B2918}" type="datetime'''A''''pr'''''">
              <a:rPr lang="nl-NL" altLang="en-US" sz="1000" smtClean="0"/>
              <a:pPr marL="0" lvl="0" indent="0" algn="ctr">
                <a:spcBef>
                  <a:spcPct val="0"/>
                </a:spcBef>
                <a:spcAft>
                  <a:spcPct val="0"/>
                </a:spcAft>
                <a:buClr>
                  <a:srgbClr val="22777B"/>
                </a:buClr>
                <a:buNone/>
                <a:defRPr/>
              </a:pPr>
              <a:t>Apr</a:t>
            </a:fld>
            <a:endParaRPr kumimoji="0" lang="nl-NL" sz="1000" b="0" i="0" strike="noStrike" kern="1200" spc="0" normalizeH="0" noProof="0" dirty="0">
              <a:ln>
                <a:noFill/>
              </a:ln>
              <a:effectLst/>
              <a:uLnTx/>
              <a:uFillTx/>
              <a:latin typeface="Corbel"/>
              <a:sym typeface="+mn-lt"/>
            </a:endParaRPr>
          </a:p>
        </p:txBody>
      </p:sp>
      <p:sp>
        <p:nvSpPr>
          <p:cNvPr id="68" name="Content 1">
            <a:extLst>
              <a:ext uri="{FF2B5EF4-FFF2-40B4-BE49-F238E27FC236}">
                <a16:creationId xmlns:a16="http://schemas.microsoft.com/office/drawing/2014/main" id="{F100A8C7-A89F-45E3-B737-76FD9922A73B}"/>
              </a:ext>
            </a:extLst>
          </p:cNvPr>
          <p:cNvSpPr>
            <a:spLocks noGrp="1"/>
          </p:cNvSpPr>
          <p:nvPr>
            <p:custDataLst>
              <p:tags r:id="rId11"/>
            </p:custDataLst>
          </p:nvPr>
        </p:nvSpPr>
        <p:spPr bwMode="auto">
          <a:xfrm>
            <a:off x="6907213" y="6157913"/>
            <a:ext cx="1555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19BC15B-96CC-485D-906F-2923F0A0C0F7}" type="datetime'''J''''''''''''''u''''''''''''''''''''''''''''''''l'''''''">
              <a:rPr lang="nl-NL" altLang="en-US" sz="1000" smtClean="0"/>
              <a:pPr marL="0" lvl="0" indent="0" algn="ctr">
                <a:spcBef>
                  <a:spcPct val="0"/>
                </a:spcBef>
                <a:spcAft>
                  <a:spcPct val="0"/>
                </a:spcAft>
                <a:buClr>
                  <a:srgbClr val="22777B"/>
                </a:buClr>
                <a:buNone/>
                <a:defRPr/>
              </a:pPr>
              <a:t>Jul</a:t>
            </a:fld>
            <a:endParaRPr kumimoji="0" lang="nl-NL" sz="1000" b="0" i="0" strike="noStrike" kern="1200" spc="0" normalizeH="0" noProof="0" dirty="0">
              <a:ln>
                <a:noFill/>
              </a:ln>
              <a:effectLst/>
              <a:uLnTx/>
              <a:uFillTx/>
              <a:latin typeface="Corbel"/>
              <a:sym typeface="+mn-lt"/>
            </a:endParaRPr>
          </a:p>
        </p:txBody>
      </p:sp>
      <p:sp>
        <p:nvSpPr>
          <p:cNvPr id="70" name="Content 1">
            <a:extLst>
              <a:ext uri="{FF2B5EF4-FFF2-40B4-BE49-F238E27FC236}">
                <a16:creationId xmlns:a16="http://schemas.microsoft.com/office/drawing/2014/main" id="{67581458-0D06-4E98-AC5F-F52B40808B00}"/>
              </a:ext>
            </a:extLst>
          </p:cNvPr>
          <p:cNvSpPr>
            <a:spLocks noGrp="1"/>
          </p:cNvSpPr>
          <p:nvPr>
            <p:custDataLst>
              <p:tags r:id="rId12"/>
            </p:custDataLst>
          </p:nvPr>
        </p:nvSpPr>
        <p:spPr bwMode="auto">
          <a:xfrm>
            <a:off x="8270875" y="6157913"/>
            <a:ext cx="212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46D9ADAA-E498-4F4C-9C28-D92FD0009E6B}" type="datetime'''''''''''''''''''''''''''''''Se''''''p'''''''''''''''''">
              <a:rPr lang="nl-NL" altLang="en-US" sz="1000" smtClean="0"/>
              <a:pPr marL="0" lvl="0" indent="0" algn="ctr">
                <a:spcBef>
                  <a:spcPct val="0"/>
                </a:spcBef>
                <a:spcAft>
                  <a:spcPct val="0"/>
                </a:spcAft>
                <a:buClr>
                  <a:srgbClr val="22777B"/>
                </a:buClr>
                <a:buNone/>
                <a:defRPr/>
              </a:pPr>
              <a:t>Sep</a:t>
            </a:fld>
            <a:endParaRPr kumimoji="0" lang="nl-NL" sz="1000" b="0" i="0" strike="noStrike" kern="1200" spc="0" normalizeH="0" noProof="0" dirty="0">
              <a:ln>
                <a:noFill/>
              </a:ln>
              <a:effectLst/>
              <a:uLnTx/>
              <a:uFillTx/>
              <a:latin typeface="Corbel"/>
              <a:sym typeface="+mn-lt"/>
            </a:endParaRPr>
          </a:p>
        </p:txBody>
      </p:sp>
      <p:sp>
        <p:nvSpPr>
          <p:cNvPr id="62" name="Content 1">
            <a:extLst>
              <a:ext uri="{FF2B5EF4-FFF2-40B4-BE49-F238E27FC236}">
                <a16:creationId xmlns:a16="http://schemas.microsoft.com/office/drawing/2014/main" id="{A140418A-AC4E-40A8-9DE6-01E36F14249E}"/>
              </a:ext>
            </a:extLst>
          </p:cNvPr>
          <p:cNvSpPr>
            <a:spLocks noGrp="1"/>
          </p:cNvSpPr>
          <p:nvPr>
            <p:custDataLst>
              <p:tags r:id="rId13"/>
            </p:custDataLst>
          </p:nvPr>
        </p:nvSpPr>
        <p:spPr bwMode="auto">
          <a:xfrm>
            <a:off x="89677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CE0EBA18-FFC8-4387-8B1E-478332FEB4F3}" type="datetime'O''''''''k''''''''''''''''''''''''''''t'''''''''">
              <a:rPr lang="nl-NL" altLang="en-US" sz="1000" smtClean="0"/>
              <a:pPr marL="0" lvl="0" indent="0" algn="ctr">
                <a:spcBef>
                  <a:spcPct val="0"/>
                </a:spcBef>
                <a:spcAft>
                  <a:spcPct val="0"/>
                </a:spcAft>
                <a:buClr>
                  <a:srgbClr val="22777B"/>
                </a:buClr>
                <a:buNone/>
                <a:defRPr/>
              </a:pPr>
              <a:t>Okt</a:t>
            </a:fld>
            <a:endParaRPr kumimoji="0" lang="nl-NL" sz="1000" b="0" i="0" strike="noStrike" kern="1200" spc="0" normalizeH="0" noProof="0" dirty="0">
              <a:ln>
                <a:noFill/>
              </a:ln>
              <a:effectLst/>
              <a:uLnTx/>
              <a:uFillTx/>
              <a:latin typeface="Corbel"/>
              <a:sym typeface="+mn-lt"/>
            </a:endParaRPr>
          </a:p>
        </p:txBody>
      </p:sp>
      <p:sp>
        <p:nvSpPr>
          <p:cNvPr id="59" name="Content 1">
            <a:extLst>
              <a:ext uri="{FF2B5EF4-FFF2-40B4-BE49-F238E27FC236}">
                <a16:creationId xmlns:a16="http://schemas.microsoft.com/office/drawing/2014/main" id="{A660D40F-4F0B-499E-A90F-245613696222}"/>
              </a:ext>
            </a:extLst>
          </p:cNvPr>
          <p:cNvSpPr>
            <a:spLocks noGrp="1"/>
          </p:cNvSpPr>
          <p:nvPr>
            <p:custDataLst>
              <p:tags r:id="rId14"/>
            </p:custDataLst>
          </p:nvPr>
        </p:nvSpPr>
        <p:spPr bwMode="auto">
          <a:xfrm>
            <a:off x="9655175" y="6157913"/>
            <a:ext cx="228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6B8B1EB5-C71F-4147-B865-347E752E2435}" type="datetime'N''''''''''''''''o''''''''''''''''''''''''''''''''''''''''v'">
              <a:rPr lang="nl-NL" altLang="en-US" sz="1000" smtClean="0"/>
              <a:pPr marL="0" lvl="0" indent="0" algn="ctr">
                <a:spcBef>
                  <a:spcPct val="0"/>
                </a:spcBef>
                <a:spcAft>
                  <a:spcPct val="0"/>
                </a:spcAft>
                <a:buClr>
                  <a:srgbClr val="22777B"/>
                </a:buClr>
                <a:buNone/>
                <a:defRPr/>
              </a:pPr>
              <a:t>Nov</a:t>
            </a:fld>
            <a:endParaRPr kumimoji="0" lang="nl-NL" sz="1000" b="0" i="0" strike="noStrike" kern="1200" spc="0" normalizeH="0" noProof="0" dirty="0">
              <a:ln>
                <a:noFill/>
              </a:ln>
              <a:effectLst/>
              <a:uLnTx/>
              <a:uFillTx/>
              <a:latin typeface="Corbel"/>
              <a:sym typeface="+mn-lt"/>
            </a:endParaRPr>
          </a:p>
        </p:txBody>
      </p:sp>
      <p:sp>
        <p:nvSpPr>
          <p:cNvPr id="61" name="Content 1">
            <a:extLst>
              <a:ext uri="{FF2B5EF4-FFF2-40B4-BE49-F238E27FC236}">
                <a16:creationId xmlns:a16="http://schemas.microsoft.com/office/drawing/2014/main" id="{4F268931-03CD-4526-A8B7-33831F92E8AC}"/>
              </a:ext>
            </a:extLst>
          </p:cNvPr>
          <p:cNvSpPr>
            <a:spLocks noGrp="1"/>
          </p:cNvSpPr>
          <p:nvPr>
            <p:custDataLst>
              <p:tags r:id="rId15"/>
            </p:custDataLst>
          </p:nvPr>
        </p:nvSpPr>
        <p:spPr bwMode="auto">
          <a:xfrm>
            <a:off x="10356850" y="6157913"/>
            <a:ext cx="217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2F3CF83-C8C6-4B8E-A1B5-8AE7B6D9528A}" type="datetime'''D''''''''''''''''''''e''c'">
              <a:rPr lang="nl-NL" altLang="en-US" sz="1000" smtClean="0"/>
              <a:pPr marL="0" lvl="0" indent="0" algn="ctr">
                <a:spcBef>
                  <a:spcPct val="0"/>
                </a:spcBef>
                <a:spcAft>
                  <a:spcPct val="0"/>
                </a:spcAft>
                <a:buClr>
                  <a:srgbClr val="22777B"/>
                </a:buClr>
                <a:buNone/>
                <a:defRPr/>
              </a:pPr>
              <a:t>Dec</a:t>
            </a:fld>
            <a:endParaRPr kumimoji="0" lang="nl-NL" sz="1000" b="0" i="0" strike="noStrike" kern="1200" spc="0" normalizeH="0" noProof="0" dirty="0">
              <a:ln>
                <a:noFill/>
              </a:ln>
              <a:effectLst/>
              <a:uLnTx/>
              <a:uFillTx/>
              <a:latin typeface="Corbel"/>
              <a:sym typeface="+mn-lt"/>
            </a:endParaRPr>
          </a:p>
        </p:txBody>
      </p:sp>
      <p:sp>
        <p:nvSpPr>
          <p:cNvPr id="72" name="Rectangle 71">
            <a:extLst>
              <a:ext uri="{FF2B5EF4-FFF2-40B4-BE49-F238E27FC236}">
                <a16:creationId xmlns:a16="http://schemas.microsoft.com/office/drawing/2014/main" id="{8A880215-E856-41C8-AA88-07A33A581E51}"/>
              </a:ext>
            </a:extLst>
          </p:cNvPr>
          <p:cNvSpPr/>
          <p:nvPr/>
        </p:nvSpPr>
        <p:spPr>
          <a:xfrm>
            <a:off x="10579572" y="2964128"/>
            <a:ext cx="714354" cy="176892"/>
          </a:xfrm>
          <a:prstGeom prst="rect">
            <a:avLst/>
          </a:prstGeom>
          <a:solidFill>
            <a:srgbClr val="8080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2020</a:t>
            </a:r>
          </a:p>
        </p:txBody>
      </p:sp>
      <p:sp>
        <p:nvSpPr>
          <p:cNvPr id="73" name="Rectangle 72">
            <a:extLst>
              <a:ext uri="{FF2B5EF4-FFF2-40B4-BE49-F238E27FC236}">
                <a16:creationId xmlns:a16="http://schemas.microsoft.com/office/drawing/2014/main" id="{D8F6E17B-C2B1-41CF-96DB-37613A03ED1C}"/>
              </a:ext>
            </a:extLst>
          </p:cNvPr>
          <p:cNvSpPr/>
          <p:nvPr/>
        </p:nvSpPr>
        <p:spPr>
          <a:xfrm>
            <a:off x="3904994" y="2552367"/>
            <a:ext cx="712800" cy="176892"/>
          </a:xfrm>
          <a:prstGeom prst="rect">
            <a:avLst/>
          </a:prstGeom>
          <a:solidFill>
            <a:srgbClr val="22777B"/>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2021</a:t>
            </a:r>
          </a:p>
        </p:txBody>
      </p:sp>
      <p:grpSp>
        <p:nvGrpSpPr>
          <p:cNvPr id="95" name="Group 94">
            <a:extLst>
              <a:ext uri="{FF2B5EF4-FFF2-40B4-BE49-F238E27FC236}">
                <a16:creationId xmlns:a16="http://schemas.microsoft.com/office/drawing/2014/main" id="{4C522DE5-0563-41BC-8818-49914CA69164}"/>
              </a:ext>
            </a:extLst>
          </p:cNvPr>
          <p:cNvGrpSpPr/>
          <p:nvPr/>
        </p:nvGrpSpPr>
        <p:grpSpPr>
          <a:xfrm>
            <a:off x="6126578" y="2806831"/>
            <a:ext cx="295275" cy="476560"/>
            <a:chOff x="1929705" y="2254364"/>
            <a:chExt cx="296422" cy="819830"/>
          </a:xfrm>
        </p:grpSpPr>
        <p:cxnSp>
          <p:nvCxnSpPr>
            <p:cNvPr id="96" name="Straight Arrow Connector 95">
              <a:extLst>
                <a:ext uri="{FF2B5EF4-FFF2-40B4-BE49-F238E27FC236}">
                  <a16:creationId xmlns:a16="http://schemas.microsoft.com/office/drawing/2014/main" id="{56954B7F-EC93-4984-8D0E-9358F09C79B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47A0E8E-B8D4-4E60-835D-9FC72AB1D40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166" name="Rectangle 165" hidden="1">
            <a:extLst>
              <a:ext uri="{FF2B5EF4-FFF2-40B4-BE49-F238E27FC236}">
                <a16:creationId xmlns:a16="http://schemas.microsoft.com/office/drawing/2014/main" id="{BCBE3ADE-5491-4275-8F09-2D44B456EEA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0" name="Rectangle 209" hidden="1">
            <a:extLst>
              <a:ext uri="{FF2B5EF4-FFF2-40B4-BE49-F238E27FC236}">
                <a16:creationId xmlns:a16="http://schemas.microsoft.com/office/drawing/2014/main" id="{C782401E-813E-42B5-917D-AB02FAF58AF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2" name="Rectangle 211" hidden="1">
            <a:extLst>
              <a:ext uri="{FF2B5EF4-FFF2-40B4-BE49-F238E27FC236}">
                <a16:creationId xmlns:a16="http://schemas.microsoft.com/office/drawing/2014/main" id="{6B47451B-16C3-4805-A942-D64C7712C64D}"/>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4" name="Rectangle 213" hidden="1">
            <a:extLst>
              <a:ext uri="{FF2B5EF4-FFF2-40B4-BE49-F238E27FC236}">
                <a16:creationId xmlns:a16="http://schemas.microsoft.com/office/drawing/2014/main" id="{4FB38F75-372D-4A8A-8FEF-92E9E5D01FFC}"/>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6" name="Rectangle 215" hidden="1">
            <a:extLst>
              <a:ext uri="{FF2B5EF4-FFF2-40B4-BE49-F238E27FC236}">
                <a16:creationId xmlns:a16="http://schemas.microsoft.com/office/drawing/2014/main" id="{EAF66F7D-4136-4FFE-A9E0-951123215A9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30" name="Rectangle 229" hidden="1">
            <a:extLst>
              <a:ext uri="{FF2B5EF4-FFF2-40B4-BE49-F238E27FC236}">
                <a16:creationId xmlns:a16="http://schemas.microsoft.com/office/drawing/2014/main" id="{2855E553-E8B9-401D-BD00-BF7CA091E57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grpSp>
        <p:nvGrpSpPr>
          <p:cNvPr id="240" name="Group 239">
            <a:extLst>
              <a:ext uri="{FF2B5EF4-FFF2-40B4-BE49-F238E27FC236}">
                <a16:creationId xmlns:a16="http://schemas.microsoft.com/office/drawing/2014/main" id="{2194F66B-0E7B-40C0-A29A-91AD928DC914}"/>
              </a:ext>
            </a:extLst>
          </p:cNvPr>
          <p:cNvGrpSpPr/>
          <p:nvPr/>
        </p:nvGrpSpPr>
        <p:grpSpPr>
          <a:xfrm>
            <a:off x="5431096" y="2806831"/>
            <a:ext cx="313036" cy="537600"/>
            <a:chOff x="1911876" y="2254364"/>
            <a:chExt cx="314252" cy="819830"/>
          </a:xfrm>
        </p:grpSpPr>
        <p:cxnSp>
          <p:nvCxnSpPr>
            <p:cNvPr id="241" name="Straight Arrow Connector 240">
              <a:extLst>
                <a:ext uri="{FF2B5EF4-FFF2-40B4-BE49-F238E27FC236}">
                  <a16:creationId xmlns:a16="http://schemas.microsoft.com/office/drawing/2014/main" id="{9BC7E51C-19E4-4B74-8F05-F31278AED344}"/>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31905812-6417-4B30-B8EE-90612F05345E}"/>
                </a:ext>
              </a:extLst>
            </p:cNvPr>
            <p:cNvSpPr/>
            <p:nvPr/>
          </p:nvSpPr>
          <p:spPr>
            <a:xfrm>
              <a:off x="1911876" y="2501219"/>
              <a:ext cx="314252" cy="291721"/>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20</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261" name="Group 260">
            <a:extLst>
              <a:ext uri="{FF2B5EF4-FFF2-40B4-BE49-F238E27FC236}">
                <a16:creationId xmlns:a16="http://schemas.microsoft.com/office/drawing/2014/main" id="{35741F7E-0299-4F8B-B2B9-F975FED9C4D8}"/>
              </a:ext>
            </a:extLst>
          </p:cNvPr>
          <p:cNvGrpSpPr/>
          <p:nvPr/>
        </p:nvGrpSpPr>
        <p:grpSpPr>
          <a:xfrm>
            <a:off x="4753373" y="2896469"/>
            <a:ext cx="295275" cy="501746"/>
            <a:chOff x="1929705" y="2254364"/>
            <a:chExt cx="296422" cy="819830"/>
          </a:xfrm>
        </p:grpSpPr>
        <p:cxnSp>
          <p:nvCxnSpPr>
            <p:cNvPr id="262" name="Straight Arrow Connector 261">
              <a:extLst>
                <a:ext uri="{FF2B5EF4-FFF2-40B4-BE49-F238E27FC236}">
                  <a16:creationId xmlns:a16="http://schemas.microsoft.com/office/drawing/2014/main" id="{A5BB9C37-C213-437C-BB59-31FADC8758C6}"/>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F9DE997C-B2C4-4DBF-B88E-7CBB546E753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264" name="Group 263">
            <a:extLst>
              <a:ext uri="{FF2B5EF4-FFF2-40B4-BE49-F238E27FC236}">
                <a16:creationId xmlns:a16="http://schemas.microsoft.com/office/drawing/2014/main" id="{B3657A4B-2083-4784-9E1D-B8CAF0C6122D}"/>
              </a:ext>
            </a:extLst>
          </p:cNvPr>
          <p:cNvGrpSpPr/>
          <p:nvPr/>
        </p:nvGrpSpPr>
        <p:grpSpPr>
          <a:xfrm>
            <a:off x="4050510" y="2984959"/>
            <a:ext cx="295275" cy="469834"/>
            <a:chOff x="1929705" y="2254364"/>
            <a:chExt cx="296422" cy="819830"/>
          </a:xfrm>
        </p:grpSpPr>
        <p:cxnSp>
          <p:nvCxnSpPr>
            <p:cNvPr id="265" name="Straight Arrow Connector 264">
              <a:extLst>
                <a:ext uri="{FF2B5EF4-FFF2-40B4-BE49-F238E27FC236}">
                  <a16:creationId xmlns:a16="http://schemas.microsoft.com/office/drawing/2014/main" id="{FD5978D7-823E-4D1A-BF88-BB5C576AAD09}"/>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0BAE387-2B2D-42EA-8AC0-C66E74E85F3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cxnSp>
        <p:nvCxnSpPr>
          <p:cNvPr id="268" name="Straight Arrow Connector 267">
            <a:extLst>
              <a:ext uri="{FF2B5EF4-FFF2-40B4-BE49-F238E27FC236}">
                <a16:creationId xmlns:a16="http://schemas.microsoft.com/office/drawing/2014/main" id="{A011C39F-9E7E-4364-9B95-0C88D196DF2E}"/>
              </a:ext>
            </a:extLst>
          </p:cNvPr>
          <p:cNvCxnSpPr>
            <a:cxnSpLocks/>
          </p:cNvCxnSpPr>
          <p:nvPr/>
        </p:nvCxnSpPr>
        <p:spPr>
          <a:xfrm>
            <a:off x="2833688" y="3513938"/>
            <a:ext cx="9481" cy="145892"/>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9" name="Rectangle 268">
            <a:extLst>
              <a:ext uri="{FF2B5EF4-FFF2-40B4-BE49-F238E27FC236}">
                <a16:creationId xmlns:a16="http://schemas.microsoft.com/office/drawing/2014/main" id="{7A80AD4A-D38F-4BBC-A3C3-A32130E41154}"/>
              </a:ext>
            </a:extLst>
          </p:cNvPr>
          <p:cNvSpPr/>
          <p:nvPr/>
        </p:nvSpPr>
        <p:spPr>
          <a:xfrm>
            <a:off x="2905126" y="3727864"/>
            <a:ext cx="295275" cy="89279"/>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-5%</a:t>
            </a:r>
          </a:p>
        </p:txBody>
      </p:sp>
      <p:sp>
        <p:nvSpPr>
          <p:cNvPr id="272" name="Freeform: Shape 271">
            <a:extLst>
              <a:ext uri="{FF2B5EF4-FFF2-40B4-BE49-F238E27FC236}">
                <a16:creationId xmlns:a16="http://schemas.microsoft.com/office/drawing/2014/main" id="{D957C0AB-C26A-4CEA-8A69-9C0A494F4BDB}"/>
              </a:ext>
            </a:extLst>
          </p:cNvPr>
          <p:cNvSpPr/>
          <p:nvPr/>
        </p:nvSpPr>
        <p:spPr>
          <a:xfrm>
            <a:off x="2841625" y="3626946"/>
            <a:ext cx="185739" cy="82402"/>
          </a:xfrm>
          <a:custGeom>
            <a:avLst/>
            <a:gdLst>
              <a:gd name="connsiteX0" fmla="*/ 0 w 298450"/>
              <a:gd name="connsiteY0" fmla="*/ 5406 h 132406"/>
              <a:gd name="connsiteX1" fmla="*/ 130175 w 298450"/>
              <a:gd name="connsiteY1" fmla="*/ 14931 h 132406"/>
              <a:gd name="connsiteX2" fmla="*/ 298450 w 298450"/>
              <a:gd name="connsiteY2" fmla="*/ 132406 h 132406"/>
            </a:gdLst>
            <a:ahLst/>
            <a:cxnLst>
              <a:cxn ang="0">
                <a:pos x="connsiteX0" y="connsiteY0"/>
              </a:cxn>
              <a:cxn ang="0">
                <a:pos x="connsiteX1" y="connsiteY1"/>
              </a:cxn>
              <a:cxn ang="0">
                <a:pos x="connsiteX2" y="connsiteY2"/>
              </a:cxn>
            </a:cxnLst>
            <a:rect l="l" t="t" r="r" b="b"/>
            <a:pathLst>
              <a:path w="298450" h="132406">
                <a:moveTo>
                  <a:pt x="0" y="5406"/>
                </a:moveTo>
                <a:cubicBezTo>
                  <a:pt x="40216" y="-415"/>
                  <a:pt x="80433" y="-6236"/>
                  <a:pt x="130175" y="14931"/>
                </a:cubicBezTo>
                <a:cubicBezTo>
                  <a:pt x="179917" y="36098"/>
                  <a:pt x="239183" y="84252"/>
                  <a:pt x="298450" y="132406"/>
                </a:cubicBezTo>
              </a:path>
            </a:pathLst>
          </a:custGeom>
          <a:noFill/>
          <a:ln>
            <a:solidFill>
              <a:srgbClr val="A6A6A6"/>
            </a:solidFill>
            <a:prstDash val="dash"/>
          </a:ln>
        </p:spPr>
        <p:txBody>
          <a:bodyPr rtlCol="0" anchor="ctr"/>
          <a:lstStyle/>
          <a:p>
            <a:pPr algn="ctr"/>
            <a:endParaRPr lang="nl-NL"/>
          </a:p>
        </p:txBody>
      </p:sp>
      <p:grpSp>
        <p:nvGrpSpPr>
          <p:cNvPr id="273" name="Group 272">
            <a:extLst>
              <a:ext uri="{FF2B5EF4-FFF2-40B4-BE49-F238E27FC236}">
                <a16:creationId xmlns:a16="http://schemas.microsoft.com/office/drawing/2014/main" id="{E09C596D-9104-440E-BC96-0FC67291EAA8}"/>
              </a:ext>
            </a:extLst>
          </p:cNvPr>
          <p:cNvGrpSpPr/>
          <p:nvPr/>
        </p:nvGrpSpPr>
        <p:grpSpPr>
          <a:xfrm>
            <a:off x="3351845" y="3062717"/>
            <a:ext cx="296863" cy="430732"/>
            <a:chOff x="1929705" y="2254364"/>
            <a:chExt cx="296422" cy="819830"/>
          </a:xfrm>
        </p:grpSpPr>
        <p:cxnSp>
          <p:nvCxnSpPr>
            <p:cNvPr id="274" name="Straight Arrow Connector 273">
              <a:extLst>
                <a:ext uri="{FF2B5EF4-FFF2-40B4-BE49-F238E27FC236}">
                  <a16:creationId xmlns:a16="http://schemas.microsoft.com/office/drawing/2014/main" id="{EF3830BF-C4AD-4E44-90D5-A4F86E19F6E8}"/>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6F0539EB-9C0D-416C-B3A3-CCC7EFF5C3BC}"/>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sp>
        <p:nvSpPr>
          <p:cNvPr id="335" name="Rectangle 334">
            <a:extLst>
              <a:ext uri="{FF2B5EF4-FFF2-40B4-BE49-F238E27FC236}">
                <a16:creationId xmlns:a16="http://schemas.microsoft.com/office/drawing/2014/main" id="{26599834-1488-419C-85D7-6FB9B7F5D1AF}"/>
              </a:ext>
            </a:extLst>
          </p:cNvPr>
          <p:cNvSpPr/>
          <p:nvPr/>
        </p:nvSpPr>
        <p:spPr>
          <a:xfrm>
            <a:off x="10570453" y="2328346"/>
            <a:ext cx="703856" cy="176892"/>
          </a:xfrm>
          <a:prstGeom prst="rect">
            <a:avLst/>
          </a:prstGeom>
          <a:solidFill>
            <a:srgbClr val="EC6224"/>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Prognose</a:t>
            </a:r>
          </a:p>
        </p:txBody>
      </p:sp>
      <p:sp>
        <p:nvSpPr>
          <p:cNvPr id="342" name="Rectangle 341" hidden="1">
            <a:extLst>
              <a:ext uri="{FF2B5EF4-FFF2-40B4-BE49-F238E27FC236}">
                <a16:creationId xmlns:a16="http://schemas.microsoft.com/office/drawing/2014/main" id="{97583597-D6A3-4724-BEA8-9108F9121AB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0" name="Group 109">
            <a:extLst>
              <a:ext uri="{FF2B5EF4-FFF2-40B4-BE49-F238E27FC236}">
                <a16:creationId xmlns:a16="http://schemas.microsoft.com/office/drawing/2014/main" id="{0373650E-F658-4214-8CBF-1DD86D706BC0}"/>
              </a:ext>
            </a:extLst>
          </p:cNvPr>
          <p:cNvGrpSpPr/>
          <p:nvPr/>
        </p:nvGrpSpPr>
        <p:grpSpPr>
          <a:xfrm>
            <a:off x="6826102" y="3141020"/>
            <a:ext cx="295275" cy="436341"/>
            <a:chOff x="1929705" y="2254364"/>
            <a:chExt cx="296422" cy="819830"/>
          </a:xfrm>
        </p:grpSpPr>
        <p:cxnSp>
          <p:nvCxnSpPr>
            <p:cNvPr id="111" name="Straight Arrow Connector 110">
              <a:extLst>
                <a:ext uri="{FF2B5EF4-FFF2-40B4-BE49-F238E27FC236}">
                  <a16:creationId xmlns:a16="http://schemas.microsoft.com/office/drawing/2014/main" id="{71F47497-5EDE-4FDA-9ECB-C4983A9F978A}"/>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F650CEA-9D3B-42B4-A9DD-8DDE2C33DC2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31" name="Rectangle 30" hidden="1">
            <a:extLst>
              <a:ext uri="{FF2B5EF4-FFF2-40B4-BE49-F238E27FC236}">
                <a16:creationId xmlns:a16="http://schemas.microsoft.com/office/drawing/2014/main" id="{C15FEF06-8BC4-45B8-8334-3479E73BF0F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4" name="Group 113">
            <a:extLst>
              <a:ext uri="{FF2B5EF4-FFF2-40B4-BE49-F238E27FC236}">
                <a16:creationId xmlns:a16="http://schemas.microsoft.com/office/drawing/2014/main" id="{1616E05B-70F8-4B92-8E91-FA9DAC3A4D8B}"/>
              </a:ext>
            </a:extLst>
          </p:cNvPr>
          <p:cNvGrpSpPr/>
          <p:nvPr/>
        </p:nvGrpSpPr>
        <p:grpSpPr>
          <a:xfrm>
            <a:off x="7540151" y="3075631"/>
            <a:ext cx="295275" cy="476559"/>
            <a:chOff x="1929705" y="2254364"/>
            <a:chExt cx="296422" cy="819830"/>
          </a:xfrm>
        </p:grpSpPr>
        <p:cxnSp>
          <p:nvCxnSpPr>
            <p:cNvPr id="115" name="Straight Arrow Connector 114">
              <a:extLst>
                <a:ext uri="{FF2B5EF4-FFF2-40B4-BE49-F238E27FC236}">
                  <a16:creationId xmlns:a16="http://schemas.microsoft.com/office/drawing/2014/main" id="{2D6D2BB9-604C-42AC-9F56-C843F0C0E88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13D5DA-B2BB-44F3-893B-AFC221087E9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34" name="Group 133">
            <a:extLst>
              <a:ext uri="{FF2B5EF4-FFF2-40B4-BE49-F238E27FC236}">
                <a16:creationId xmlns:a16="http://schemas.microsoft.com/office/drawing/2014/main" id="{055BFC40-5782-4A3D-AC63-36F2B9F7F88D}"/>
              </a:ext>
            </a:extLst>
          </p:cNvPr>
          <p:cNvGrpSpPr/>
          <p:nvPr/>
        </p:nvGrpSpPr>
        <p:grpSpPr>
          <a:xfrm>
            <a:off x="8226284" y="2693312"/>
            <a:ext cx="295275" cy="532771"/>
            <a:chOff x="1929705" y="2254364"/>
            <a:chExt cx="296422" cy="819830"/>
          </a:xfrm>
        </p:grpSpPr>
        <p:cxnSp>
          <p:nvCxnSpPr>
            <p:cNvPr id="135" name="Straight Arrow Connector 134">
              <a:extLst>
                <a:ext uri="{FF2B5EF4-FFF2-40B4-BE49-F238E27FC236}">
                  <a16:creationId xmlns:a16="http://schemas.microsoft.com/office/drawing/2014/main" id="{44E78056-91FD-428F-B48A-8F94A16E0F2E}"/>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5FCC75B-DC2C-4B31-8BC7-4C0A1A5F2ECB}"/>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37" name="Group 136">
            <a:extLst>
              <a:ext uri="{FF2B5EF4-FFF2-40B4-BE49-F238E27FC236}">
                <a16:creationId xmlns:a16="http://schemas.microsoft.com/office/drawing/2014/main" id="{6CFFFAC5-4275-4685-9890-F1E126A01CCE}"/>
              </a:ext>
            </a:extLst>
          </p:cNvPr>
          <p:cNvGrpSpPr/>
          <p:nvPr/>
        </p:nvGrpSpPr>
        <p:grpSpPr>
          <a:xfrm>
            <a:off x="8929077" y="2552367"/>
            <a:ext cx="295275" cy="614389"/>
            <a:chOff x="1929705" y="2254364"/>
            <a:chExt cx="296422" cy="819830"/>
          </a:xfrm>
        </p:grpSpPr>
        <p:cxnSp>
          <p:nvCxnSpPr>
            <p:cNvPr id="138" name="Straight Arrow Connector 137">
              <a:extLst>
                <a:ext uri="{FF2B5EF4-FFF2-40B4-BE49-F238E27FC236}">
                  <a16:creationId xmlns:a16="http://schemas.microsoft.com/office/drawing/2014/main" id="{74993057-2389-4535-AEA7-00CF70027BA0}"/>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98FA451D-7588-418D-97FB-A23AAAA5CB06}"/>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40" name="Group 139">
            <a:extLst>
              <a:ext uri="{FF2B5EF4-FFF2-40B4-BE49-F238E27FC236}">
                <a16:creationId xmlns:a16="http://schemas.microsoft.com/office/drawing/2014/main" id="{D081B1EE-0EB9-4024-A2FF-E7C219FEE8BD}"/>
              </a:ext>
            </a:extLst>
          </p:cNvPr>
          <p:cNvGrpSpPr/>
          <p:nvPr/>
        </p:nvGrpSpPr>
        <p:grpSpPr>
          <a:xfrm>
            <a:off x="9616794" y="2497328"/>
            <a:ext cx="295275" cy="614389"/>
            <a:chOff x="1929705" y="2254364"/>
            <a:chExt cx="296422" cy="819830"/>
          </a:xfrm>
        </p:grpSpPr>
        <p:cxnSp>
          <p:nvCxnSpPr>
            <p:cNvPr id="141" name="Straight Arrow Connector 140">
              <a:extLst>
                <a:ext uri="{FF2B5EF4-FFF2-40B4-BE49-F238E27FC236}">
                  <a16:creationId xmlns:a16="http://schemas.microsoft.com/office/drawing/2014/main" id="{0B9517B3-9AFB-421C-918E-4D1190A0C9B1}"/>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0DDBDED5-35D1-4525-8C1F-0D35E8725CC7}"/>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43" name="Group 142">
            <a:extLst>
              <a:ext uri="{FF2B5EF4-FFF2-40B4-BE49-F238E27FC236}">
                <a16:creationId xmlns:a16="http://schemas.microsoft.com/office/drawing/2014/main" id="{46FC0CD7-C773-49B3-826A-E41FAD70D00F}"/>
              </a:ext>
            </a:extLst>
          </p:cNvPr>
          <p:cNvGrpSpPr/>
          <p:nvPr/>
        </p:nvGrpSpPr>
        <p:grpSpPr>
          <a:xfrm>
            <a:off x="10265569" y="2449015"/>
            <a:ext cx="295275" cy="616051"/>
            <a:chOff x="1929705" y="2254364"/>
            <a:chExt cx="296422" cy="819830"/>
          </a:xfrm>
        </p:grpSpPr>
        <p:cxnSp>
          <p:nvCxnSpPr>
            <p:cNvPr id="144" name="Straight Arrow Connector 143">
              <a:extLst>
                <a:ext uri="{FF2B5EF4-FFF2-40B4-BE49-F238E27FC236}">
                  <a16:creationId xmlns:a16="http://schemas.microsoft.com/office/drawing/2014/main" id="{4B2D1FF1-A392-415D-8FAC-FFA0777E17E5}"/>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BC36D51-408D-49F1-BC66-1732C73FFC8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sp>
        <p:nvSpPr>
          <p:cNvPr id="102" name="Speech Bubble: Rectangle 101">
            <a:extLst>
              <a:ext uri="{FF2B5EF4-FFF2-40B4-BE49-F238E27FC236}">
                <a16:creationId xmlns:a16="http://schemas.microsoft.com/office/drawing/2014/main" id="{05B4DBE0-2F1C-4663-9E75-462298C8FF81}"/>
              </a:ext>
            </a:extLst>
          </p:cNvPr>
          <p:cNvSpPr/>
          <p:nvPr/>
        </p:nvSpPr>
        <p:spPr>
          <a:xfrm>
            <a:off x="8159176" y="3649455"/>
            <a:ext cx="3194454" cy="906671"/>
          </a:xfrm>
          <a:prstGeom prst="wedgeRectCallout">
            <a:avLst>
              <a:gd name="adj1" fmla="val 9042"/>
              <a:gd name="adj2" fmla="val -76634"/>
            </a:avLst>
          </a:prstGeom>
          <a:solidFill>
            <a:schemeClr val="bg1">
              <a:lumMod val="95000"/>
            </a:schemeClr>
          </a:solidFill>
          <a:ln>
            <a:noFill/>
          </a:ln>
        </p:spPr>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1000" dirty="0">
                <a:solidFill>
                  <a:srgbClr val="000000"/>
                </a:solidFill>
                <a:latin typeface="Corbel" panose="020B0503020204020204" pitchFamily="34" charset="0"/>
              </a:rPr>
              <a:t>Tot nu toe gaat de prognose uit van gelijkblijvend beleid. Vanuit de beleidsafdeling wordt er echter aangegeven dat een aanpassing in de toegang naar verwachting de groei vermindert. De gevolgen van het ingezette beleid zijn naar verwachting in november zichtbaar. Hierdoor neemt de groei in de laatste maanden af van </a:t>
            </a:r>
            <a:r>
              <a:rPr lang="nl-NL" sz="1000" b="1" dirty="0">
                <a:solidFill>
                  <a:srgbClr val="000000"/>
                </a:solidFill>
                <a:latin typeface="Corbel" panose="020B0503020204020204" pitchFamily="34" charset="0"/>
              </a:rPr>
              <a:t>23% </a:t>
            </a:r>
            <a:r>
              <a:rPr lang="nl-NL" sz="1000" dirty="0">
                <a:solidFill>
                  <a:srgbClr val="000000"/>
                </a:solidFill>
                <a:latin typeface="Corbel" panose="020B0503020204020204" pitchFamily="34" charset="0"/>
              </a:rPr>
              <a:t>naar </a:t>
            </a:r>
            <a:r>
              <a:rPr lang="nl-NL" sz="1000" b="1" dirty="0">
                <a:solidFill>
                  <a:srgbClr val="000000"/>
                </a:solidFill>
                <a:latin typeface="Corbel" panose="020B0503020204020204" pitchFamily="34" charset="0"/>
              </a:rPr>
              <a:t>21%</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aphicFrame>
        <p:nvGraphicFramePr>
          <p:cNvPr id="127" name="Chart 126">
            <a:extLst>
              <a:ext uri="{FF2B5EF4-FFF2-40B4-BE49-F238E27FC236}">
                <a16:creationId xmlns:a16="http://schemas.microsoft.com/office/drawing/2014/main" id="{21975763-D62F-4FA3-8A66-2CBF07314DBA}"/>
              </a:ext>
            </a:extLst>
          </p:cNvPr>
          <p:cNvGraphicFramePr/>
          <p:nvPr>
            <p:custDataLst>
              <p:tags r:id="rId16"/>
            </p:custDataLst>
            <p:extLst>
              <p:ext uri="{D42A27DB-BD31-4B8C-83A1-F6EECF244321}">
                <p14:modId xmlns:p14="http://schemas.microsoft.com/office/powerpoint/2010/main" val="803007748"/>
              </p:ext>
            </p:extLst>
          </p:nvPr>
        </p:nvGraphicFramePr>
        <p:xfrm>
          <a:off x="8093075" y="5041900"/>
          <a:ext cx="2454275" cy="911225"/>
        </p:xfrm>
        <a:graphic>
          <a:graphicData uri="http://schemas.openxmlformats.org/drawingml/2006/chart">
            <c:chart xmlns:c="http://schemas.openxmlformats.org/drawingml/2006/chart" xmlns:r="http://schemas.openxmlformats.org/officeDocument/2006/relationships" r:id="rId33"/>
          </a:graphicData>
        </a:graphic>
      </p:graphicFrame>
      <p:sp>
        <p:nvSpPr>
          <p:cNvPr id="99" name="Content 1">
            <a:extLst>
              <a:ext uri="{FF2B5EF4-FFF2-40B4-BE49-F238E27FC236}">
                <a16:creationId xmlns:a16="http://schemas.microsoft.com/office/drawing/2014/main" id="{72518ADE-68F8-48AD-8243-E4C860063243}"/>
              </a:ext>
            </a:extLst>
          </p:cNvPr>
          <p:cNvSpPr>
            <a:spLocks noGrp="1"/>
          </p:cNvSpPr>
          <p:nvPr>
            <p:custDataLst>
              <p:tags r:id="rId17"/>
            </p:custDataLst>
          </p:nvPr>
        </p:nvSpPr>
        <p:spPr bwMode="auto">
          <a:xfrm>
            <a:off x="9559925" y="5913438"/>
            <a:ext cx="1730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D7A444A-4835-412A-94FF-4B6104AB5ED0}" type="datetime'''1''''''''''-''''''''''''''''''''''5'''''''''''">
              <a:rPr lang="nl-NL" altLang="en-US" sz="1000" smtClean="0">
                <a:solidFill>
                  <a:schemeClr val="tx1"/>
                </a:solidFill>
              </a:rPr>
              <a:pPr/>
              <a:t>1-5</a:t>
            </a:fld>
            <a:endParaRPr lang="nl-NL" sz="1000" noProof="0" dirty="0">
              <a:solidFill>
                <a:schemeClr val="tx1"/>
              </a:solidFill>
              <a:latin typeface="+mn-lt"/>
            </a:endParaRPr>
          </a:p>
        </p:txBody>
      </p:sp>
      <p:sp>
        <p:nvSpPr>
          <p:cNvPr id="93" name="Content 1">
            <a:extLst>
              <a:ext uri="{FF2B5EF4-FFF2-40B4-BE49-F238E27FC236}">
                <a16:creationId xmlns:a16="http://schemas.microsoft.com/office/drawing/2014/main" id="{02A33B7C-1D6F-4AE1-BC21-957E94014A92}"/>
              </a:ext>
            </a:extLst>
          </p:cNvPr>
          <p:cNvSpPr>
            <a:spLocks noGrp="1"/>
          </p:cNvSpPr>
          <p:nvPr>
            <p:custDataLst>
              <p:tags r:id="rId18"/>
            </p:custDataLst>
          </p:nvPr>
        </p:nvSpPr>
        <p:spPr bwMode="auto">
          <a:xfrm>
            <a:off x="8302625" y="5913438"/>
            <a:ext cx="698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0382709-73B5-4886-A65F-29F2DD4C465F}" type="datetime'''''''''''''''''''''''''1'''''''''''''''''">
              <a:rPr lang="nl-NL" altLang="en-US" sz="1000" smtClean="0">
                <a:solidFill>
                  <a:schemeClr val="tx1"/>
                </a:solidFill>
              </a:rPr>
              <a:pPr/>
              <a:t>1</a:t>
            </a:fld>
            <a:endParaRPr lang="nl-NL" sz="1000" noProof="0" dirty="0">
              <a:solidFill>
                <a:schemeClr val="tx1"/>
              </a:solidFill>
              <a:latin typeface="+mn-lt"/>
            </a:endParaRPr>
          </a:p>
        </p:txBody>
      </p:sp>
      <p:sp>
        <p:nvSpPr>
          <p:cNvPr id="107" name="Content 1">
            <a:extLst>
              <a:ext uri="{FF2B5EF4-FFF2-40B4-BE49-F238E27FC236}">
                <a16:creationId xmlns:a16="http://schemas.microsoft.com/office/drawing/2014/main" id="{47A3032C-C54A-45A9-A2AC-8DBBD5E55CB3}"/>
              </a:ext>
            </a:extLst>
          </p:cNvPr>
          <p:cNvSpPr>
            <a:spLocks noGrp="1"/>
          </p:cNvSpPr>
          <p:nvPr>
            <p:custDataLst>
              <p:tags r:id="rId19"/>
            </p:custDataLst>
          </p:nvPr>
        </p:nvSpPr>
        <p:spPr bwMode="gray">
          <a:xfrm>
            <a:off x="8212138" y="5299075"/>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2F68CF5-E67A-41BA-AFEE-B651FD65820D}" type="datetime'''''''''''''''''''''''''''''1''1''''''''''''''''%'''''''''">
              <a:rPr lang="nl-NL" altLang="en-US" sz="1000" smtClean="0">
                <a:solidFill>
                  <a:schemeClr val="tx1"/>
                </a:solidFill>
              </a:rPr>
              <a:pPr/>
              <a:t>11%</a:t>
            </a:fld>
            <a:endParaRPr lang="nl-NL" sz="1000" noProof="0" dirty="0">
              <a:solidFill>
                <a:schemeClr val="tx1"/>
              </a:solidFill>
              <a:latin typeface="+mn-lt"/>
            </a:endParaRPr>
          </a:p>
        </p:txBody>
      </p:sp>
      <p:sp>
        <p:nvSpPr>
          <p:cNvPr id="98" name="Content 1">
            <a:extLst>
              <a:ext uri="{FF2B5EF4-FFF2-40B4-BE49-F238E27FC236}">
                <a16:creationId xmlns:a16="http://schemas.microsoft.com/office/drawing/2014/main" id="{4A424BC2-F9B1-4886-B137-E8E1FE417911}"/>
              </a:ext>
            </a:extLst>
          </p:cNvPr>
          <p:cNvSpPr>
            <a:spLocks noGrp="1"/>
          </p:cNvSpPr>
          <p:nvPr>
            <p:custDataLst>
              <p:tags r:id="rId20"/>
            </p:custDataLst>
          </p:nvPr>
        </p:nvSpPr>
        <p:spPr bwMode="auto">
          <a:xfrm>
            <a:off x="857567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D5327C2-616A-444A-97B0-BB72C63201C3}" type="datetime'''''''''''''''1-''''''''''''''2'''''''''''''''''">
              <a:rPr lang="nl-NL" altLang="en-US" sz="1000" smtClean="0">
                <a:solidFill>
                  <a:schemeClr val="tx1"/>
                </a:solidFill>
              </a:rPr>
              <a:pPr/>
              <a:t>1-2</a:t>
            </a:fld>
            <a:endParaRPr lang="nl-NL" sz="1000" noProof="0" dirty="0">
              <a:solidFill>
                <a:schemeClr val="tx1"/>
              </a:solidFill>
              <a:latin typeface="+mn-lt"/>
            </a:endParaRPr>
          </a:p>
        </p:txBody>
      </p:sp>
      <p:sp>
        <p:nvSpPr>
          <p:cNvPr id="103" name="Content 1">
            <a:extLst>
              <a:ext uri="{FF2B5EF4-FFF2-40B4-BE49-F238E27FC236}">
                <a16:creationId xmlns:a16="http://schemas.microsoft.com/office/drawing/2014/main" id="{92F18179-68E2-4226-8D0E-2B3898499D95}"/>
              </a:ext>
            </a:extLst>
          </p:cNvPr>
          <p:cNvSpPr>
            <a:spLocks noGrp="1"/>
          </p:cNvSpPr>
          <p:nvPr>
            <p:custDataLst>
              <p:tags r:id="rId21"/>
            </p:custDataLst>
          </p:nvPr>
        </p:nvSpPr>
        <p:spPr bwMode="auto">
          <a:xfrm>
            <a:off x="8907463" y="5913438"/>
            <a:ext cx="1698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4B076F-7129-45AB-BDDE-2F968B0669C5}" type="datetime'''''''''''''''''''''''''''''''''''''''''''''''1''-''''''''''3'">
              <a:rPr lang="nl-NL" altLang="en-US" sz="1000" smtClean="0">
                <a:solidFill>
                  <a:schemeClr val="tx1"/>
                </a:solidFill>
              </a:rPr>
              <a:pPr/>
              <a:t>1-3</a:t>
            </a:fld>
            <a:endParaRPr lang="nl-NL" sz="1000" noProof="0" dirty="0">
              <a:solidFill>
                <a:schemeClr val="tx1"/>
              </a:solidFill>
              <a:latin typeface="+mn-lt"/>
            </a:endParaRPr>
          </a:p>
        </p:txBody>
      </p:sp>
      <p:sp>
        <p:nvSpPr>
          <p:cNvPr id="106" name="Content 1">
            <a:extLst>
              <a:ext uri="{FF2B5EF4-FFF2-40B4-BE49-F238E27FC236}">
                <a16:creationId xmlns:a16="http://schemas.microsoft.com/office/drawing/2014/main" id="{3DA6CB38-98FD-4D79-9FF1-5D01D5B8E9C1}"/>
              </a:ext>
            </a:extLst>
          </p:cNvPr>
          <p:cNvSpPr>
            <a:spLocks noGrp="1"/>
          </p:cNvSpPr>
          <p:nvPr>
            <p:custDataLst>
              <p:tags r:id="rId22"/>
            </p:custDataLst>
          </p:nvPr>
        </p:nvSpPr>
        <p:spPr bwMode="auto">
          <a:xfrm>
            <a:off x="10217150" y="5913438"/>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202F1E6-ED0F-4AE1-A6B7-5BB0546949D5}" type="datetime'''''''''''1-''7'''''''''''''''''''">
              <a:rPr lang="nl-NL" altLang="en-US" sz="1000" smtClean="0">
                <a:solidFill>
                  <a:schemeClr val="tx1"/>
                </a:solidFill>
              </a:rPr>
              <a:pPr/>
              <a:t>1-7</a:t>
            </a:fld>
            <a:endParaRPr lang="nl-NL" sz="1000" noProof="0" dirty="0">
              <a:solidFill>
                <a:schemeClr val="tx1"/>
              </a:solidFill>
              <a:latin typeface="+mn-lt"/>
            </a:endParaRPr>
          </a:p>
        </p:txBody>
      </p:sp>
      <p:sp>
        <p:nvSpPr>
          <p:cNvPr id="100" name="Content 1">
            <a:extLst>
              <a:ext uri="{FF2B5EF4-FFF2-40B4-BE49-F238E27FC236}">
                <a16:creationId xmlns:a16="http://schemas.microsoft.com/office/drawing/2014/main" id="{50B474F9-557A-4AAC-8FBD-35E0910AE88B}"/>
              </a:ext>
            </a:extLst>
          </p:cNvPr>
          <p:cNvSpPr>
            <a:spLocks noGrp="1"/>
          </p:cNvSpPr>
          <p:nvPr>
            <p:custDataLst>
              <p:tags r:id="rId23"/>
            </p:custDataLst>
          </p:nvPr>
        </p:nvSpPr>
        <p:spPr bwMode="auto">
          <a:xfrm>
            <a:off x="922972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ED62E41-9F45-464F-A8D8-D8E8E6C1F8D6}" type="datetime'''''''''''''''''''''''''''''''1''''''''-''''4'''''''''''''">
              <a:rPr lang="nl-NL" altLang="en-US" sz="1000" smtClean="0">
                <a:solidFill>
                  <a:schemeClr val="tx1"/>
                </a:solidFill>
              </a:rPr>
              <a:pPr/>
              <a:t>1-4</a:t>
            </a:fld>
            <a:endParaRPr lang="nl-NL" sz="1000" noProof="0" dirty="0">
              <a:solidFill>
                <a:schemeClr val="tx1"/>
              </a:solidFill>
              <a:latin typeface="+mn-lt"/>
            </a:endParaRPr>
          </a:p>
        </p:txBody>
      </p:sp>
      <p:sp>
        <p:nvSpPr>
          <p:cNvPr id="105" name="Content 1">
            <a:extLst>
              <a:ext uri="{FF2B5EF4-FFF2-40B4-BE49-F238E27FC236}">
                <a16:creationId xmlns:a16="http://schemas.microsoft.com/office/drawing/2014/main" id="{481BE663-CE56-4770-856F-9FCF72F4644C}"/>
              </a:ext>
            </a:extLst>
          </p:cNvPr>
          <p:cNvSpPr>
            <a:spLocks noGrp="1"/>
          </p:cNvSpPr>
          <p:nvPr>
            <p:custDataLst>
              <p:tags r:id="rId24"/>
            </p:custDataLst>
          </p:nvPr>
        </p:nvSpPr>
        <p:spPr bwMode="auto">
          <a:xfrm>
            <a:off x="9883775" y="5913438"/>
            <a:ext cx="1793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5188B0A-B0B2-49D7-A62F-3D9631078139}" type="datetime'''''''''''''''''''''''''''''''''''''1-''''''''''6'''''">
              <a:rPr lang="nl-NL" altLang="en-US" sz="1000" smtClean="0">
                <a:solidFill>
                  <a:schemeClr val="tx1"/>
                </a:solidFill>
              </a:rPr>
              <a:pPr/>
              <a:t>1-6</a:t>
            </a:fld>
            <a:endParaRPr lang="nl-NL" sz="1000" noProof="0" dirty="0">
              <a:solidFill>
                <a:schemeClr val="tx1"/>
              </a:solidFill>
              <a:latin typeface="+mn-lt"/>
            </a:endParaRPr>
          </a:p>
        </p:txBody>
      </p:sp>
      <p:sp>
        <p:nvSpPr>
          <p:cNvPr id="109" name="Content 1">
            <a:extLst>
              <a:ext uri="{FF2B5EF4-FFF2-40B4-BE49-F238E27FC236}">
                <a16:creationId xmlns:a16="http://schemas.microsoft.com/office/drawing/2014/main" id="{40E90638-9473-4FAE-A9EE-B4EC899944CE}"/>
              </a:ext>
            </a:extLst>
          </p:cNvPr>
          <p:cNvSpPr>
            <a:spLocks noGrp="1"/>
          </p:cNvSpPr>
          <p:nvPr>
            <p:custDataLst>
              <p:tags r:id="rId25"/>
            </p:custDataLst>
          </p:nvPr>
        </p:nvSpPr>
        <p:spPr bwMode="gray">
          <a:xfrm>
            <a:off x="8535988" y="5186363"/>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6E28EDA-006A-4057-9E7B-8437FCD80F92}" type="datetime'''1''4''%'''''''''''''''''''">
              <a:rPr lang="nl-NL" altLang="en-US" sz="1000" smtClean="0">
                <a:solidFill>
                  <a:schemeClr val="tx1"/>
                </a:solidFill>
              </a:rPr>
              <a:pPr/>
              <a:t>14%</a:t>
            </a:fld>
            <a:endParaRPr lang="nl-NL" sz="1000" noProof="0" dirty="0">
              <a:solidFill>
                <a:schemeClr val="tx1"/>
              </a:solidFill>
              <a:latin typeface="+mn-lt"/>
            </a:endParaRPr>
          </a:p>
        </p:txBody>
      </p:sp>
      <p:sp>
        <p:nvSpPr>
          <p:cNvPr id="113" name="Content 1">
            <a:extLst>
              <a:ext uri="{FF2B5EF4-FFF2-40B4-BE49-F238E27FC236}">
                <a16:creationId xmlns:a16="http://schemas.microsoft.com/office/drawing/2014/main" id="{00B8051E-DF15-43F9-A9E3-B8C2F28D2BB0}"/>
              </a:ext>
            </a:extLst>
          </p:cNvPr>
          <p:cNvSpPr>
            <a:spLocks noGrp="1"/>
          </p:cNvSpPr>
          <p:nvPr>
            <p:custDataLst>
              <p:tags r:id="rId26"/>
            </p:custDataLst>
          </p:nvPr>
        </p:nvSpPr>
        <p:spPr bwMode="gray">
          <a:xfrm>
            <a:off x="8867775" y="5075238"/>
            <a:ext cx="247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2662E21-CD51-449A-BD75-9AF46A636251}" type="datetime'''''''''''1''''''''''7%'''''''''''''''''''''''''''">
              <a:rPr lang="nl-NL" altLang="en-US" sz="1000" smtClean="0">
                <a:solidFill>
                  <a:schemeClr val="tx1"/>
                </a:solidFill>
              </a:rPr>
              <a:pPr/>
              <a:t>17%</a:t>
            </a:fld>
            <a:endParaRPr lang="nl-NL" sz="1000" noProof="0" dirty="0">
              <a:solidFill>
                <a:schemeClr val="tx1"/>
              </a:solidFill>
              <a:latin typeface="+mn-lt"/>
            </a:endParaRPr>
          </a:p>
        </p:txBody>
      </p:sp>
      <p:sp>
        <p:nvSpPr>
          <p:cNvPr id="108" name="Content 1">
            <a:extLst>
              <a:ext uri="{FF2B5EF4-FFF2-40B4-BE49-F238E27FC236}">
                <a16:creationId xmlns:a16="http://schemas.microsoft.com/office/drawing/2014/main" id="{12A62451-47C2-4C28-A513-571A2DEE1A9C}"/>
              </a:ext>
            </a:extLst>
          </p:cNvPr>
          <p:cNvSpPr>
            <a:spLocks noGrp="1"/>
          </p:cNvSpPr>
          <p:nvPr>
            <p:custDataLst>
              <p:tags r:id="rId27"/>
            </p:custDataLst>
          </p:nvPr>
        </p:nvSpPr>
        <p:spPr bwMode="gray">
          <a:xfrm>
            <a:off x="9188450" y="5000625"/>
            <a:ext cx="260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672528E-A3D3-4778-8B6B-D019BC8A2508}" type="datetime'''''''''''''1''9''''''''''''''''''%'''''''''''''''''''''''">
              <a:rPr lang="nl-NL" altLang="en-US" sz="1000" smtClean="0">
                <a:solidFill>
                  <a:schemeClr val="tx1"/>
                </a:solidFill>
              </a:rPr>
              <a:pPr/>
              <a:t>19%</a:t>
            </a:fld>
            <a:endParaRPr lang="nl-NL" sz="1000" noProof="0" dirty="0">
              <a:solidFill>
                <a:schemeClr val="tx1"/>
              </a:solidFill>
              <a:latin typeface="+mn-lt"/>
            </a:endParaRPr>
          </a:p>
        </p:txBody>
      </p:sp>
      <p:sp>
        <p:nvSpPr>
          <p:cNvPr id="117" name="Content 1">
            <a:extLst>
              <a:ext uri="{FF2B5EF4-FFF2-40B4-BE49-F238E27FC236}">
                <a16:creationId xmlns:a16="http://schemas.microsoft.com/office/drawing/2014/main" id="{0918DAF6-2C14-41FB-95E4-AC8663524E82}"/>
              </a:ext>
            </a:extLst>
          </p:cNvPr>
          <p:cNvSpPr>
            <a:spLocks noGrp="1"/>
          </p:cNvSpPr>
          <p:nvPr>
            <p:custDataLst>
              <p:tags r:id="rId28"/>
            </p:custDataLst>
          </p:nvPr>
        </p:nvSpPr>
        <p:spPr bwMode="gray">
          <a:xfrm>
            <a:off x="9517063" y="5037138"/>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07BDD4E-B5D8-4C3C-AF83-C0E0B3CF6F65}" type="datetime'''''1''''''''''''''''''''''''''''8''''''%'''''''">
              <a:rPr lang="nl-NL" altLang="en-US" sz="1000" smtClean="0">
                <a:solidFill>
                  <a:schemeClr val="tx1"/>
                </a:solidFill>
              </a:rPr>
              <a:pPr/>
              <a:t>18%</a:t>
            </a:fld>
            <a:endParaRPr lang="nl-NL" sz="1000" noProof="0" dirty="0">
              <a:solidFill>
                <a:schemeClr val="tx1"/>
              </a:solidFill>
              <a:latin typeface="+mn-lt"/>
            </a:endParaRPr>
          </a:p>
        </p:txBody>
      </p:sp>
      <p:sp>
        <p:nvSpPr>
          <p:cNvPr id="119" name="Rectangle 118">
            <a:extLst>
              <a:ext uri="{FF2B5EF4-FFF2-40B4-BE49-F238E27FC236}">
                <a16:creationId xmlns:a16="http://schemas.microsoft.com/office/drawing/2014/main" id="{644B4240-04E3-447D-B209-14DEBDB8EBC1}"/>
              </a:ext>
            </a:extLst>
          </p:cNvPr>
          <p:cNvSpPr/>
          <p:nvPr/>
        </p:nvSpPr>
        <p:spPr>
          <a:xfrm>
            <a:off x="8062912" y="4814888"/>
            <a:ext cx="2290763" cy="127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verwachte groei 2020-2021</a:t>
            </a:r>
          </a:p>
        </p:txBody>
      </p:sp>
      <p:sp>
        <p:nvSpPr>
          <p:cNvPr id="123" name="Rectangle 122">
            <a:extLst>
              <a:ext uri="{FF2B5EF4-FFF2-40B4-BE49-F238E27FC236}">
                <a16:creationId xmlns:a16="http://schemas.microsoft.com/office/drawing/2014/main" id="{9BE58B21-E7C0-407E-9F1C-C62AAB07DA06}"/>
              </a:ext>
            </a:extLst>
          </p:cNvPr>
          <p:cNvSpPr/>
          <p:nvPr/>
        </p:nvSpPr>
        <p:spPr>
          <a:xfrm>
            <a:off x="8161762" y="3511495"/>
            <a:ext cx="281725" cy="131731"/>
          </a:xfrm>
          <a:prstGeom prst="rect">
            <a:avLst/>
          </a:prstGeom>
          <a:solidFill>
            <a:schemeClr val="tx2"/>
          </a:solidFill>
          <a:ln>
            <a:noFill/>
          </a:ln>
        </p:spPr>
        <p:txBody>
          <a:bodyPr rot="0" spcFirstLastPara="0" vertOverflow="overflow" horzOverflow="overflow" vert="horz" wrap="square" lIns="0" tIns="36000" rIns="0" bIns="72000" numCol="1" spcCol="0" rtlCol="0" fromWordArt="0" anchor="ctr" anchorCtr="0" forceAA="0" compatLnSpc="1">
            <a:prstTxWarp prst="textNoShape">
              <a:avLst/>
            </a:prstTxWarp>
            <a:noAutofit/>
          </a:bodyPr>
          <a:lstStyle/>
          <a:p>
            <a:pPr algn="ctr">
              <a:buClr>
                <a:schemeClr val="tx2"/>
              </a:buCl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5</a:t>
            </a:r>
          </a:p>
        </p:txBody>
      </p:sp>
      <p:sp>
        <p:nvSpPr>
          <p:cNvPr id="118" name="Text Placeholder 3">
            <a:extLst>
              <a:ext uri="{FF2B5EF4-FFF2-40B4-BE49-F238E27FC236}">
                <a16:creationId xmlns:a16="http://schemas.microsoft.com/office/drawing/2014/main" id="{CF002EDF-B638-4384-B81B-228B8F4FE0CF}"/>
              </a:ext>
            </a:extLst>
          </p:cNvPr>
          <p:cNvSpPr>
            <a:spLocks noGrp="1"/>
          </p:cNvSpPr>
          <p:nvPr>
            <p:ph type="body" sz="quarter" idx="14"/>
          </p:nvPr>
        </p:nvSpPr>
        <p:spPr>
          <a:xfrm>
            <a:off x="666750" y="1196976"/>
            <a:ext cx="10872000" cy="400482"/>
          </a:xfrm>
        </p:spPr>
        <p:txBody>
          <a:bodyPr lIns="7200" tIns="0" rIns="0" bIns="0"/>
          <a:lstStyle/>
          <a:p>
            <a:pPr marL="0" indent="0">
              <a:buNone/>
            </a:pPr>
            <a:r>
              <a:rPr lang="nl-NL" b="1" dirty="0"/>
              <a:t>Voorbeeldprognose, prognose datum begin juni</a:t>
            </a:r>
          </a:p>
        </p:txBody>
      </p:sp>
      <p:sp>
        <p:nvSpPr>
          <p:cNvPr id="120" name="Footer Placeholder 3">
            <a:extLst>
              <a:ext uri="{FF2B5EF4-FFF2-40B4-BE49-F238E27FC236}">
                <a16:creationId xmlns:a16="http://schemas.microsoft.com/office/drawing/2014/main" id="{325B17E1-FC0E-4B3A-B8F0-D689D03BA123}"/>
              </a:ext>
            </a:extLst>
          </p:cNvPr>
          <p:cNvSpPr txBox="1">
            <a:spLocks/>
          </p:cNvSpPr>
          <p:nvPr/>
        </p:nvSpPr>
        <p:spPr>
          <a:xfrm>
            <a:off x="661800" y="6689246"/>
            <a:ext cx="10868400" cy="122400"/>
          </a:xfrm>
          <a:prstGeom prst="rect">
            <a:avLst/>
          </a:prstGeom>
        </p:spPr>
        <p:txBody>
          <a:bodyPr lIns="36000" rIns="3600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dirty="0">
                <a:sym typeface="Corbel" panose="020B0503020204020204" pitchFamily="34" charset="0"/>
              </a:rPr>
              <a:t>Bron: </a:t>
            </a:r>
            <a:r>
              <a:rPr lang="nl-NL" sz="800" dirty="0" err="1">
                <a:sym typeface="Corbel" panose="020B0503020204020204" pitchFamily="34" charset="0"/>
              </a:rPr>
              <a:t>it’s</a:t>
            </a:r>
            <a:r>
              <a:rPr lang="nl-NL" sz="800" dirty="0">
                <a:sym typeface="Corbel" panose="020B0503020204020204" pitchFamily="34" charset="0"/>
              </a:rPr>
              <a:t> public analyse</a:t>
            </a:r>
          </a:p>
        </p:txBody>
      </p:sp>
    </p:spTree>
    <p:extLst>
      <p:ext uri="{BB962C8B-B14F-4D97-AF65-F5344CB8AC3E}">
        <p14:creationId xmlns:p14="http://schemas.microsoft.com/office/powerpoint/2010/main" val="119832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75E265-0916-456C-A187-E2033D3FDB45}"/>
              </a:ext>
            </a:extLst>
          </p:cNvPr>
          <p:cNvGraphicFramePr>
            <a:graphicFrameLocks noChangeAspect="1"/>
          </p:cNvGraphicFramePr>
          <p:nvPr>
            <p:custDataLst>
              <p:tags r:id="rId2"/>
            </p:custDataLst>
            <p:extLst>
              <p:ext uri="{D42A27DB-BD31-4B8C-83A1-F6EECF244321}">
                <p14:modId xmlns:p14="http://schemas.microsoft.com/office/powerpoint/2010/main" val="3589161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31" imgW="425" imgH="424" progId="TCLayout.ActiveDocument.1">
                  <p:embed/>
                </p:oleObj>
              </mc:Choice>
              <mc:Fallback>
                <p:oleObj name="think-cell Slide" r:id="rId31" imgW="425" imgH="424" progId="TCLayout.ActiveDocument.1">
                  <p:embed/>
                  <p:pic>
                    <p:nvPicPr>
                      <p:cNvPr id="8" name="Object 7" hidden="1">
                        <a:extLst>
                          <a:ext uri="{FF2B5EF4-FFF2-40B4-BE49-F238E27FC236}">
                            <a16:creationId xmlns:a16="http://schemas.microsoft.com/office/drawing/2014/main" id="{7D75E265-0916-456C-A187-E2033D3FDB45}"/>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58A33DF-8328-49A4-B8A4-C3475C17A55F}"/>
              </a:ext>
            </a:extLst>
          </p:cNvPr>
          <p:cNvSpPr>
            <a:spLocks noGrp="1"/>
          </p:cNvSpPr>
          <p:nvPr>
            <p:ph type="sldNum" sz="quarter" idx="12"/>
          </p:nvPr>
        </p:nvSpPr>
        <p:spPr/>
        <p:txBody>
          <a:bodyPr/>
          <a:lstStyle/>
          <a:p>
            <a:fld id="{992CD0B2-8AB2-4C6C-8876-E15753662C9B}" type="slidenum">
              <a:rPr lang="nl-NL" smtClean="0"/>
              <a:pPr/>
              <a:t>12</a:t>
            </a:fld>
            <a:endParaRPr lang="nl-NL" dirty="0"/>
          </a:p>
        </p:txBody>
      </p:sp>
      <p:sp>
        <p:nvSpPr>
          <p:cNvPr id="6" name="Title 5">
            <a:extLst>
              <a:ext uri="{FF2B5EF4-FFF2-40B4-BE49-F238E27FC236}">
                <a16:creationId xmlns:a16="http://schemas.microsoft.com/office/drawing/2014/main" id="{2B0443DA-68F3-47D7-8606-1ACF4A0842AC}"/>
              </a:ext>
            </a:extLst>
          </p:cNvPr>
          <p:cNvSpPr>
            <a:spLocks noGrp="1"/>
          </p:cNvSpPr>
          <p:nvPr>
            <p:ph type="title"/>
          </p:nvPr>
        </p:nvSpPr>
        <p:spPr/>
        <p:txBody>
          <a:bodyPr vert="horz" lIns="0" rIns="0"/>
          <a:lstStyle/>
          <a:p>
            <a:r>
              <a:rPr lang="nl-NL" dirty="0"/>
              <a:t>Prognose openeinderegeling sociaal domein in zeven stappen (6/7)</a:t>
            </a:r>
          </a:p>
        </p:txBody>
      </p:sp>
      <p:sp>
        <p:nvSpPr>
          <p:cNvPr id="10" name="Google Shape;1804;p16">
            <a:extLst>
              <a:ext uri="{FF2B5EF4-FFF2-40B4-BE49-F238E27FC236}">
                <a16:creationId xmlns:a16="http://schemas.microsoft.com/office/drawing/2014/main" id="{3C6BAA6B-D386-4945-862C-66243A44987C}"/>
              </a:ext>
            </a:extLst>
          </p:cNvPr>
          <p:cNvSpPr/>
          <p:nvPr/>
        </p:nvSpPr>
        <p:spPr>
          <a:xfrm>
            <a:off x="658813"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11" name="Google Shape;1804;p16">
            <a:extLst>
              <a:ext uri="{FF2B5EF4-FFF2-40B4-BE49-F238E27FC236}">
                <a16:creationId xmlns:a16="http://schemas.microsoft.com/office/drawing/2014/main" id="{3C379B6E-D3D1-42C6-B805-599F9F801C5C}"/>
              </a:ext>
            </a:extLst>
          </p:cNvPr>
          <p:cNvSpPr/>
          <p:nvPr/>
        </p:nvSpPr>
        <p:spPr>
          <a:xfrm>
            <a:off x="658813"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12" name="Google Shape;1804;p16">
            <a:extLst>
              <a:ext uri="{FF2B5EF4-FFF2-40B4-BE49-F238E27FC236}">
                <a16:creationId xmlns:a16="http://schemas.microsoft.com/office/drawing/2014/main" id="{78F163C8-166E-4669-ADB0-0FDF72D8B419}"/>
              </a:ext>
            </a:extLst>
          </p:cNvPr>
          <p:cNvSpPr/>
          <p:nvPr/>
        </p:nvSpPr>
        <p:spPr>
          <a:xfrm>
            <a:off x="1032841"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13" name="Google Shape;1804;p16">
            <a:extLst>
              <a:ext uri="{FF2B5EF4-FFF2-40B4-BE49-F238E27FC236}">
                <a16:creationId xmlns:a16="http://schemas.microsoft.com/office/drawing/2014/main" id="{D3CB1A18-1D9B-415D-8ADD-925ACB8A84CB}"/>
              </a:ext>
            </a:extLst>
          </p:cNvPr>
          <p:cNvSpPr/>
          <p:nvPr/>
        </p:nvSpPr>
        <p:spPr>
          <a:xfrm>
            <a:off x="1032841"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grpSp>
        <p:nvGrpSpPr>
          <p:cNvPr id="14" name="Group 13">
            <a:extLst>
              <a:ext uri="{FF2B5EF4-FFF2-40B4-BE49-F238E27FC236}">
                <a16:creationId xmlns:a16="http://schemas.microsoft.com/office/drawing/2014/main" id="{1AF193D0-8904-47A3-9AFF-10F62F580AF8}"/>
              </a:ext>
            </a:extLst>
          </p:cNvPr>
          <p:cNvGrpSpPr/>
          <p:nvPr/>
        </p:nvGrpSpPr>
        <p:grpSpPr>
          <a:xfrm>
            <a:off x="658814" y="1608472"/>
            <a:ext cx="1775242" cy="299295"/>
            <a:chOff x="658814" y="1608472"/>
            <a:chExt cx="2331049" cy="299295"/>
          </a:xfrm>
        </p:grpSpPr>
        <p:sp>
          <p:nvSpPr>
            <p:cNvPr id="27" name="Rectangle 26">
              <a:extLst>
                <a:ext uri="{FF2B5EF4-FFF2-40B4-BE49-F238E27FC236}">
                  <a16:creationId xmlns:a16="http://schemas.microsoft.com/office/drawing/2014/main" id="{981E0AAB-4930-4081-B427-A2146A705227}"/>
                </a:ext>
              </a:extLst>
            </p:cNvPr>
            <p:cNvSpPr/>
            <p:nvPr/>
          </p:nvSpPr>
          <p:spPr>
            <a:xfrm>
              <a:off x="658814" y="1608472"/>
              <a:ext cx="2331048"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28" name="Straight Connector 27">
              <a:extLst>
                <a:ext uri="{FF2B5EF4-FFF2-40B4-BE49-F238E27FC236}">
                  <a16:creationId xmlns:a16="http://schemas.microsoft.com/office/drawing/2014/main" id="{0E8E89A8-6EF6-42F0-B4EB-B0AD8DCEBB05}"/>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5" name="Google Shape;1811;p16">
            <a:extLst>
              <a:ext uri="{FF2B5EF4-FFF2-40B4-BE49-F238E27FC236}">
                <a16:creationId xmlns:a16="http://schemas.microsoft.com/office/drawing/2014/main" id="{B332EA2C-A1B4-480C-8194-36C755A9F322}"/>
              </a:ext>
            </a:extLst>
          </p:cNvPr>
          <p:cNvCxnSpPr>
            <a:cxnSpLocks/>
            <a:stCxn id="16" idx="3"/>
          </p:cNvCxnSpPr>
          <p:nvPr/>
        </p:nvCxnSpPr>
        <p:spPr>
          <a:xfrm flipV="1">
            <a:off x="1032841"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16" name="Google Shape;1805;p16">
            <a:extLst>
              <a:ext uri="{FF2B5EF4-FFF2-40B4-BE49-F238E27FC236}">
                <a16:creationId xmlns:a16="http://schemas.microsoft.com/office/drawing/2014/main" id="{E31CDC4C-BD47-48FC-9C0C-55C0AD89C572}"/>
              </a:ext>
            </a:extLst>
          </p:cNvPr>
          <p:cNvSpPr/>
          <p:nvPr/>
        </p:nvSpPr>
        <p:spPr>
          <a:xfrm>
            <a:off x="658813"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17" name="Google Shape;1805;p16">
            <a:extLst>
              <a:ext uri="{FF2B5EF4-FFF2-40B4-BE49-F238E27FC236}">
                <a16:creationId xmlns:a16="http://schemas.microsoft.com/office/drawing/2014/main" id="{DFB462CD-2D35-4CBA-A6F1-78753FBC0128}"/>
              </a:ext>
            </a:extLst>
          </p:cNvPr>
          <p:cNvSpPr/>
          <p:nvPr/>
        </p:nvSpPr>
        <p:spPr>
          <a:xfrm>
            <a:off x="658813"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18" name="Google Shape;1805;p16">
            <a:extLst>
              <a:ext uri="{FF2B5EF4-FFF2-40B4-BE49-F238E27FC236}">
                <a16:creationId xmlns:a16="http://schemas.microsoft.com/office/drawing/2014/main" id="{5AB188EA-66E0-44B7-89C6-505CA0B30941}"/>
              </a:ext>
            </a:extLst>
          </p:cNvPr>
          <p:cNvSpPr/>
          <p:nvPr/>
        </p:nvSpPr>
        <p:spPr>
          <a:xfrm>
            <a:off x="1032841"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19" name="Google Shape;1805;p16">
            <a:extLst>
              <a:ext uri="{FF2B5EF4-FFF2-40B4-BE49-F238E27FC236}">
                <a16:creationId xmlns:a16="http://schemas.microsoft.com/office/drawing/2014/main" id="{9660F153-4A78-447E-9C42-08F0904F93D1}"/>
              </a:ext>
            </a:extLst>
          </p:cNvPr>
          <p:cNvSpPr/>
          <p:nvPr/>
        </p:nvSpPr>
        <p:spPr>
          <a:xfrm>
            <a:off x="1032841"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20" name="Google Shape;1805;p16">
            <a:extLst>
              <a:ext uri="{FF2B5EF4-FFF2-40B4-BE49-F238E27FC236}">
                <a16:creationId xmlns:a16="http://schemas.microsoft.com/office/drawing/2014/main" id="{BA95C344-FA53-4D33-BA20-195D8B1E6955}"/>
              </a:ext>
            </a:extLst>
          </p:cNvPr>
          <p:cNvSpPr/>
          <p:nvPr/>
        </p:nvSpPr>
        <p:spPr>
          <a:xfrm>
            <a:off x="658813"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21" name="Google Shape;1805;p16">
            <a:extLst>
              <a:ext uri="{FF2B5EF4-FFF2-40B4-BE49-F238E27FC236}">
                <a16:creationId xmlns:a16="http://schemas.microsoft.com/office/drawing/2014/main" id="{69344BB1-C8F6-4AA0-B544-3E17DDDEE333}"/>
              </a:ext>
            </a:extLst>
          </p:cNvPr>
          <p:cNvSpPr/>
          <p:nvPr/>
        </p:nvSpPr>
        <p:spPr>
          <a:xfrm>
            <a:off x="1032841"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grpSp>
        <p:nvGrpSpPr>
          <p:cNvPr id="29" name="Group 28">
            <a:extLst>
              <a:ext uri="{FF2B5EF4-FFF2-40B4-BE49-F238E27FC236}">
                <a16:creationId xmlns:a16="http://schemas.microsoft.com/office/drawing/2014/main" id="{E22C44B4-B4A3-4E6E-8206-A4D24A5922CD}"/>
              </a:ext>
            </a:extLst>
          </p:cNvPr>
          <p:cNvGrpSpPr/>
          <p:nvPr/>
        </p:nvGrpSpPr>
        <p:grpSpPr>
          <a:xfrm>
            <a:off x="658813" y="3895256"/>
            <a:ext cx="1775242" cy="507258"/>
            <a:chOff x="658813" y="3255698"/>
            <a:chExt cx="1775242" cy="507258"/>
          </a:xfrm>
        </p:grpSpPr>
        <p:sp>
          <p:nvSpPr>
            <p:cNvPr id="22" name="Google Shape;1804;p16">
              <a:extLst>
                <a:ext uri="{FF2B5EF4-FFF2-40B4-BE49-F238E27FC236}">
                  <a16:creationId xmlns:a16="http://schemas.microsoft.com/office/drawing/2014/main" id="{5D171771-DA94-4A83-9C0B-5B4ECAEDBF22}"/>
                </a:ext>
              </a:extLst>
            </p:cNvPr>
            <p:cNvSpPr/>
            <p:nvPr/>
          </p:nvSpPr>
          <p:spPr>
            <a:xfrm>
              <a:off x="658813" y="3255698"/>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23" name="Google Shape;1804;p16">
              <a:extLst>
                <a:ext uri="{FF2B5EF4-FFF2-40B4-BE49-F238E27FC236}">
                  <a16:creationId xmlns:a16="http://schemas.microsoft.com/office/drawing/2014/main" id="{EECA2842-45D3-4220-B67D-2126702B4C3C}"/>
                </a:ext>
              </a:extLst>
            </p:cNvPr>
            <p:cNvSpPr/>
            <p:nvPr/>
          </p:nvSpPr>
          <p:spPr>
            <a:xfrm>
              <a:off x="1032841" y="3255698"/>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grpSp>
      <p:grpSp>
        <p:nvGrpSpPr>
          <p:cNvPr id="30" name="Group 29">
            <a:extLst>
              <a:ext uri="{FF2B5EF4-FFF2-40B4-BE49-F238E27FC236}">
                <a16:creationId xmlns:a16="http://schemas.microsoft.com/office/drawing/2014/main" id="{E2AAC78A-058C-4572-9FAC-FD2D93A52459}"/>
              </a:ext>
            </a:extLst>
          </p:cNvPr>
          <p:cNvGrpSpPr/>
          <p:nvPr/>
        </p:nvGrpSpPr>
        <p:grpSpPr>
          <a:xfrm>
            <a:off x="658813" y="3255698"/>
            <a:ext cx="1775242" cy="507258"/>
            <a:chOff x="658813" y="3895256"/>
            <a:chExt cx="1775242" cy="507258"/>
          </a:xfrm>
        </p:grpSpPr>
        <p:sp>
          <p:nvSpPr>
            <p:cNvPr id="24" name="Google Shape;1805;p16">
              <a:extLst>
                <a:ext uri="{FF2B5EF4-FFF2-40B4-BE49-F238E27FC236}">
                  <a16:creationId xmlns:a16="http://schemas.microsoft.com/office/drawing/2014/main" id="{B38B2D85-66D8-45E1-858B-852AA1998DF0}"/>
                </a:ext>
              </a:extLst>
            </p:cNvPr>
            <p:cNvSpPr/>
            <p:nvPr/>
          </p:nvSpPr>
          <p:spPr>
            <a:xfrm>
              <a:off x="658813" y="389525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25" name="Google Shape;1805;p16">
              <a:extLst>
                <a:ext uri="{FF2B5EF4-FFF2-40B4-BE49-F238E27FC236}">
                  <a16:creationId xmlns:a16="http://schemas.microsoft.com/office/drawing/2014/main" id="{C2CB4069-97D7-4618-AAE8-BF2D832B9AE0}"/>
                </a:ext>
              </a:extLst>
            </p:cNvPr>
            <p:cNvSpPr/>
            <p:nvPr/>
          </p:nvSpPr>
          <p:spPr>
            <a:xfrm>
              <a:off x="1032841" y="389525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grpSp>
      <p:sp>
        <p:nvSpPr>
          <p:cNvPr id="26" name="Rectangle 25">
            <a:extLst>
              <a:ext uri="{FF2B5EF4-FFF2-40B4-BE49-F238E27FC236}">
                <a16:creationId xmlns:a16="http://schemas.microsoft.com/office/drawing/2014/main" id="{906110CE-818D-4E28-B6EF-36969C298EDA}"/>
              </a:ext>
            </a:extLst>
          </p:cNvPr>
          <p:cNvSpPr/>
          <p:nvPr/>
        </p:nvSpPr>
        <p:spPr>
          <a:xfrm>
            <a:off x="658812" y="5735777"/>
            <a:ext cx="1855787" cy="570739"/>
          </a:xfrm>
          <a:prstGeom prst="rect">
            <a:avLst/>
          </a:prstGeom>
          <a:solidFill>
            <a:schemeClr val="accent6">
              <a:alpha val="76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101" name="Chart 100">
            <a:extLst>
              <a:ext uri="{FF2B5EF4-FFF2-40B4-BE49-F238E27FC236}">
                <a16:creationId xmlns:a16="http://schemas.microsoft.com/office/drawing/2014/main" id="{D42F33FC-7563-455E-983F-1A862A10EF77}"/>
              </a:ext>
            </a:extLst>
          </p:cNvPr>
          <p:cNvGraphicFramePr/>
          <p:nvPr>
            <p:custDataLst>
              <p:tags r:id="rId3"/>
            </p:custDataLst>
            <p:extLst>
              <p:ext uri="{D42A27DB-BD31-4B8C-83A1-F6EECF244321}">
                <p14:modId xmlns:p14="http://schemas.microsoft.com/office/powerpoint/2010/main" val="3267260355"/>
              </p:ext>
            </p:extLst>
          </p:nvPr>
        </p:nvGraphicFramePr>
        <p:xfrm>
          <a:off x="2727325" y="1912938"/>
          <a:ext cx="7820025" cy="4284662"/>
        </p:xfrm>
        <a:graphic>
          <a:graphicData uri="http://schemas.openxmlformats.org/drawingml/2006/chart">
            <c:chart xmlns:c="http://schemas.openxmlformats.org/drawingml/2006/chart" xmlns:r="http://schemas.openxmlformats.org/officeDocument/2006/relationships" r:id="rId33"/>
          </a:graphicData>
        </a:graphic>
      </p:graphicFrame>
      <p:sp>
        <p:nvSpPr>
          <p:cNvPr id="69" name="Content 1">
            <a:extLst>
              <a:ext uri="{FF2B5EF4-FFF2-40B4-BE49-F238E27FC236}">
                <a16:creationId xmlns:a16="http://schemas.microsoft.com/office/drawing/2014/main" id="{F69CB5F6-9811-4E1A-9869-8C732E8A5524}"/>
              </a:ext>
            </a:extLst>
          </p:cNvPr>
          <p:cNvSpPr>
            <a:spLocks noGrp="1"/>
          </p:cNvSpPr>
          <p:nvPr>
            <p:custDataLst>
              <p:tags r:id="rId4"/>
            </p:custDataLst>
          </p:nvPr>
        </p:nvSpPr>
        <p:spPr bwMode="auto">
          <a:xfrm>
            <a:off x="7569200" y="6157913"/>
            <a:ext cx="225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99FEB3E-5BA3-41A9-A12A-5FE5CBF27C3F}" type="datetime'''''''''''''''''A''''''u''''''''''''''g'''">
              <a:rPr lang="nl-NL" altLang="en-US" sz="1000" smtClean="0"/>
              <a:pPr marL="0" lvl="0" indent="0" algn="ctr">
                <a:spcBef>
                  <a:spcPct val="0"/>
                </a:spcBef>
                <a:spcAft>
                  <a:spcPct val="0"/>
                </a:spcAft>
                <a:buClr>
                  <a:srgbClr val="22777B"/>
                </a:buClr>
                <a:buNone/>
                <a:defRPr/>
              </a:pPr>
              <a:t>Aug</a:t>
            </a:fld>
            <a:endParaRPr kumimoji="0" lang="nl-NL" sz="1000" b="0" i="0" strike="noStrike" kern="1200" spc="0" normalizeH="0" noProof="0" dirty="0">
              <a:ln>
                <a:noFill/>
              </a:ln>
              <a:effectLst/>
              <a:uLnTx/>
              <a:uFillTx/>
              <a:latin typeface="Corbel"/>
              <a:sym typeface="+mn-lt"/>
            </a:endParaRPr>
          </a:p>
        </p:txBody>
      </p:sp>
      <p:sp>
        <p:nvSpPr>
          <p:cNvPr id="65" name="Content 1">
            <a:extLst>
              <a:ext uri="{FF2B5EF4-FFF2-40B4-BE49-F238E27FC236}">
                <a16:creationId xmlns:a16="http://schemas.microsoft.com/office/drawing/2014/main" id="{134CFBB7-45BE-4A84-81C6-2716D42A2811}"/>
              </a:ext>
            </a:extLst>
          </p:cNvPr>
          <p:cNvSpPr>
            <a:spLocks noGrp="1"/>
          </p:cNvSpPr>
          <p:nvPr>
            <p:custDataLst>
              <p:tags r:id="rId5"/>
            </p:custDataLst>
          </p:nvPr>
        </p:nvSpPr>
        <p:spPr bwMode="auto">
          <a:xfrm>
            <a:off x="4090988" y="6157913"/>
            <a:ext cx="2222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219B5E4-6D0B-473F-80AB-C2D9891C6F7F}" type="datetime'M''''''''''''''a''''''''''''''''''r'''''''''''''''''''''''''''">
              <a:rPr lang="nl-NL" altLang="en-US" sz="1000" smtClean="0"/>
              <a:pPr marL="0" lvl="0" indent="0" algn="ctr">
                <a:spcBef>
                  <a:spcPct val="0"/>
                </a:spcBef>
                <a:spcAft>
                  <a:spcPct val="0"/>
                </a:spcAft>
                <a:buClr>
                  <a:srgbClr val="22777B"/>
                </a:buClr>
                <a:buNone/>
                <a:defRPr/>
              </a:pPr>
              <a:t>Mar</a:t>
            </a:fld>
            <a:endParaRPr kumimoji="0" lang="nl-NL" sz="1000" b="0" i="0" strike="noStrike" kern="1200" spc="0" normalizeH="0" noProof="0" dirty="0">
              <a:ln>
                <a:noFill/>
              </a:ln>
              <a:effectLst/>
              <a:uLnTx/>
              <a:uFillTx/>
              <a:latin typeface="Corbel"/>
              <a:sym typeface="+mn-lt"/>
            </a:endParaRPr>
          </a:p>
        </p:txBody>
      </p:sp>
      <p:sp>
        <p:nvSpPr>
          <p:cNvPr id="63" name="Content 1">
            <a:extLst>
              <a:ext uri="{FF2B5EF4-FFF2-40B4-BE49-F238E27FC236}">
                <a16:creationId xmlns:a16="http://schemas.microsoft.com/office/drawing/2014/main" id="{2DC8B373-2871-41B5-80A1-1B849C9A7DCD}"/>
              </a:ext>
            </a:extLst>
          </p:cNvPr>
          <p:cNvSpPr>
            <a:spLocks noGrp="1"/>
          </p:cNvSpPr>
          <p:nvPr>
            <p:custDataLst>
              <p:tags r:id="rId6"/>
            </p:custDataLst>
          </p:nvPr>
        </p:nvSpPr>
        <p:spPr bwMode="auto">
          <a:xfrm>
            <a:off x="2716213" y="6157913"/>
            <a:ext cx="188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B820854D-BC12-4977-922D-613F43038F6D}" type="datetime'''J''''''''''''''''''''''''''''''a''''''''''''''''n'''''">
              <a:rPr lang="nl-NL" altLang="en-US" sz="1000" smtClean="0"/>
              <a:pPr marL="0" lvl="0" indent="0" algn="ctr">
                <a:spcBef>
                  <a:spcPct val="0"/>
                </a:spcBef>
                <a:spcAft>
                  <a:spcPct val="0"/>
                </a:spcAft>
                <a:buClr>
                  <a:srgbClr val="22777B"/>
                </a:buClr>
                <a:buNone/>
                <a:defRPr/>
              </a:pPr>
              <a:t>Jan</a:t>
            </a:fld>
            <a:endParaRPr kumimoji="0" lang="nl-NL" sz="1000" b="0" i="0" strike="noStrike" kern="1200" spc="0" normalizeH="0" noProof="0" dirty="0">
              <a:ln>
                <a:noFill/>
              </a:ln>
              <a:effectLst/>
              <a:uLnTx/>
              <a:uFillTx/>
              <a:latin typeface="Corbel"/>
              <a:sym typeface="+mn-lt"/>
            </a:endParaRPr>
          </a:p>
        </p:txBody>
      </p:sp>
      <p:sp>
        <p:nvSpPr>
          <p:cNvPr id="66" name="Content 1">
            <a:extLst>
              <a:ext uri="{FF2B5EF4-FFF2-40B4-BE49-F238E27FC236}">
                <a16:creationId xmlns:a16="http://schemas.microsoft.com/office/drawing/2014/main" id="{5E6C6701-B8F4-4B46-9B49-0AEF881F51B6}"/>
              </a:ext>
            </a:extLst>
          </p:cNvPr>
          <p:cNvSpPr>
            <a:spLocks noGrp="1"/>
          </p:cNvSpPr>
          <p:nvPr>
            <p:custDataLst>
              <p:tags r:id="rId7"/>
            </p:custDataLst>
          </p:nvPr>
        </p:nvSpPr>
        <p:spPr bwMode="auto">
          <a:xfrm>
            <a:off x="54879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4118DEA-0B08-4FB7-AC85-3FD28A81A156}" type="datetime'''''''''''M''''e''''''''''''''''i'''''''''''''''''''''">
              <a:rPr lang="nl-NL" altLang="en-US" sz="1000" smtClean="0"/>
              <a:pPr marL="0" lvl="0" indent="0" algn="ctr">
                <a:spcBef>
                  <a:spcPct val="0"/>
                </a:spcBef>
                <a:spcAft>
                  <a:spcPct val="0"/>
                </a:spcAft>
                <a:buClr>
                  <a:srgbClr val="22777B"/>
                </a:buClr>
                <a:buNone/>
                <a:defRPr/>
              </a:pPr>
              <a:t>Mei</a:t>
            </a:fld>
            <a:endParaRPr kumimoji="0" lang="nl-NL" sz="1000" b="0" i="0" strike="noStrike" kern="1200" spc="0" normalizeH="0" noProof="0" dirty="0">
              <a:ln>
                <a:noFill/>
              </a:ln>
              <a:effectLst/>
              <a:uLnTx/>
              <a:uFillTx/>
              <a:latin typeface="Corbel"/>
              <a:sym typeface="+mn-lt"/>
            </a:endParaRPr>
          </a:p>
        </p:txBody>
      </p:sp>
      <p:sp>
        <p:nvSpPr>
          <p:cNvPr id="64" name="Content 1">
            <a:extLst>
              <a:ext uri="{FF2B5EF4-FFF2-40B4-BE49-F238E27FC236}">
                <a16:creationId xmlns:a16="http://schemas.microsoft.com/office/drawing/2014/main" id="{98693C83-F791-4835-92F1-62696D1AB20A}"/>
              </a:ext>
            </a:extLst>
          </p:cNvPr>
          <p:cNvSpPr>
            <a:spLocks noGrp="1"/>
          </p:cNvSpPr>
          <p:nvPr>
            <p:custDataLst>
              <p:tags r:id="rId8"/>
            </p:custDataLst>
          </p:nvPr>
        </p:nvSpPr>
        <p:spPr bwMode="auto">
          <a:xfrm>
            <a:off x="3402013" y="6157913"/>
            <a:ext cx="2079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354BF7C-E848-4EB8-9723-86E462EA0D86}" type="datetime'''''''F''e''''''''''''''''''''b'''''''''''''''''''''''''''">
              <a:rPr lang="nl-NL" altLang="en-US" sz="1000" smtClean="0"/>
              <a:pPr marL="0" lvl="0" indent="0" algn="ctr">
                <a:spcBef>
                  <a:spcPct val="0"/>
                </a:spcBef>
                <a:spcAft>
                  <a:spcPct val="0"/>
                </a:spcAft>
                <a:buClr>
                  <a:srgbClr val="22777B"/>
                </a:buClr>
                <a:buNone/>
                <a:defRPr/>
              </a:pPr>
              <a:t>Feb</a:t>
            </a:fld>
            <a:endParaRPr kumimoji="0" lang="nl-NL" sz="1000" b="0" i="0" strike="noStrike" kern="1200" spc="0" normalizeH="0" noProof="0" dirty="0">
              <a:ln>
                <a:noFill/>
              </a:ln>
              <a:effectLst/>
              <a:uLnTx/>
              <a:uFillTx/>
              <a:latin typeface="Corbel"/>
              <a:sym typeface="+mn-lt"/>
            </a:endParaRPr>
          </a:p>
        </p:txBody>
      </p:sp>
      <p:sp>
        <p:nvSpPr>
          <p:cNvPr id="68" name="Content 1">
            <a:extLst>
              <a:ext uri="{FF2B5EF4-FFF2-40B4-BE49-F238E27FC236}">
                <a16:creationId xmlns:a16="http://schemas.microsoft.com/office/drawing/2014/main" id="{F100A8C7-A89F-45E3-B737-76FD9922A73B}"/>
              </a:ext>
            </a:extLst>
          </p:cNvPr>
          <p:cNvSpPr>
            <a:spLocks noGrp="1"/>
          </p:cNvSpPr>
          <p:nvPr>
            <p:custDataLst>
              <p:tags r:id="rId9"/>
            </p:custDataLst>
          </p:nvPr>
        </p:nvSpPr>
        <p:spPr bwMode="auto">
          <a:xfrm>
            <a:off x="6907213" y="6157913"/>
            <a:ext cx="1555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19BC15B-96CC-485D-906F-2923F0A0C0F7}" type="datetime'''J''''''''''''''u''''''''''''''''''''''''''''''''l'''''''">
              <a:rPr lang="nl-NL" altLang="en-US" sz="1000" smtClean="0"/>
              <a:pPr marL="0" lvl="0" indent="0" algn="ctr">
                <a:spcBef>
                  <a:spcPct val="0"/>
                </a:spcBef>
                <a:spcAft>
                  <a:spcPct val="0"/>
                </a:spcAft>
                <a:buClr>
                  <a:srgbClr val="22777B"/>
                </a:buClr>
                <a:buNone/>
                <a:defRPr/>
              </a:pPr>
              <a:t>Jul</a:t>
            </a:fld>
            <a:endParaRPr kumimoji="0" lang="nl-NL" sz="1000" b="0" i="0" strike="noStrike" kern="1200" spc="0" normalizeH="0" noProof="0" dirty="0">
              <a:ln>
                <a:noFill/>
              </a:ln>
              <a:effectLst/>
              <a:uLnTx/>
              <a:uFillTx/>
              <a:latin typeface="Corbel"/>
              <a:sym typeface="+mn-lt"/>
            </a:endParaRPr>
          </a:p>
        </p:txBody>
      </p:sp>
      <p:sp>
        <p:nvSpPr>
          <p:cNvPr id="60" name="Content 1">
            <a:extLst>
              <a:ext uri="{FF2B5EF4-FFF2-40B4-BE49-F238E27FC236}">
                <a16:creationId xmlns:a16="http://schemas.microsoft.com/office/drawing/2014/main" id="{F49A4701-8918-4E30-A94D-33A1469C6037}"/>
              </a:ext>
            </a:extLst>
          </p:cNvPr>
          <p:cNvSpPr>
            <a:spLocks noGrp="1"/>
          </p:cNvSpPr>
          <p:nvPr>
            <p:custDataLst>
              <p:tags r:id="rId10"/>
            </p:custDataLst>
          </p:nvPr>
        </p:nvSpPr>
        <p:spPr bwMode="auto">
          <a:xfrm>
            <a:off x="4795838" y="6157913"/>
            <a:ext cx="203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27C47C2-DF0F-494F-9EB7-71BC830B2918}" type="datetime'''A''''pr'''''">
              <a:rPr lang="nl-NL" altLang="en-US" sz="1000" smtClean="0"/>
              <a:pPr marL="0" lvl="0" indent="0" algn="ctr">
                <a:spcBef>
                  <a:spcPct val="0"/>
                </a:spcBef>
                <a:spcAft>
                  <a:spcPct val="0"/>
                </a:spcAft>
                <a:buClr>
                  <a:srgbClr val="22777B"/>
                </a:buClr>
                <a:buNone/>
                <a:defRPr/>
              </a:pPr>
              <a:t>Apr</a:t>
            </a:fld>
            <a:endParaRPr kumimoji="0" lang="nl-NL" sz="1000" b="0" i="0" strike="noStrike" kern="1200" spc="0" normalizeH="0" noProof="0" dirty="0">
              <a:ln>
                <a:noFill/>
              </a:ln>
              <a:effectLst/>
              <a:uLnTx/>
              <a:uFillTx/>
              <a:latin typeface="Corbel"/>
              <a:sym typeface="+mn-lt"/>
            </a:endParaRPr>
          </a:p>
        </p:txBody>
      </p:sp>
      <p:sp>
        <p:nvSpPr>
          <p:cNvPr id="67" name="Content 1">
            <a:extLst>
              <a:ext uri="{FF2B5EF4-FFF2-40B4-BE49-F238E27FC236}">
                <a16:creationId xmlns:a16="http://schemas.microsoft.com/office/drawing/2014/main" id="{6203A841-9B57-4D1F-8427-BEBCFE55332D}"/>
              </a:ext>
            </a:extLst>
          </p:cNvPr>
          <p:cNvSpPr>
            <a:spLocks noGrp="1"/>
          </p:cNvSpPr>
          <p:nvPr>
            <p:custDataLst>
              <p:tags r:id="rId11"/>
            </p:custDataLst>
          </p:nvPr>
        </p:nvSpPr>
        <p:spPr bwMode="auto">
          <a:xfrm>
            <a:off x="6194425" y="6157913"/>
            <a:ext cx="192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4A43A5B-1A7C-409E-91DE-0331C47CC425}" type="datetime'''''''Ju''''''''''''''''''''''n'''''''''''''">
              <a:rPr lang="nl-NL" altLang="en-US" sz="1000" smtClean="0"/>
              <a:pPr marL="0" lvl="0" indent="0" algn="ctr">
                <a:spcBef>
                  <a:spcPct val="0"/>
                </a:spcBef>
                <a:spcAft>
                  <a:spcPct val="0"/>
                </a:spcAft>
                <a:buClr>
                  <a:srgbClr val="22777B"/>
                </a:buClr>
                <a:buNone/>
                <a:defRPr/>
              </a:pPr>
              <a:t>Jun</a:t>
            </a:fld>
            <a:endParaRPr kumimoji="0" lang="nl-NL" sz="1000" b="0" i="0" strike="noStrike" kern="1200" spc="0" normalizeH="0" noProof="0" dirty="0">
              <a:ln>
                <a:noFill/>
              </a:ln>
              <a:effectLst/>
              <a:uLnTx/>
              <a:uFillTx/>
              <a:latin typeface="Corbel"/>
              <a:sym typeface="+mn-lt"/>
            </a:endParaRPr>
          </a:p>
        </p:txBody>
      </p:sp>
      <p:sp>
        <p:nvSpPr>
          <p:cNvPr id="70" name="Content 1">
            <a:extLst>
              <a:ext uri="{FF2B5EF4-FFF2-40B4-BE49-F238E27FC236}">
                <a16:creationId xmlns:a16="http://schemas.microsoft.com/office/drawing/2014/main" id="{67581458-0D06-4E98-AC5F-F52B40808B00}"/>
              </a:ext>
            </a:extLst>
          </p:cNvPr>
          <p:cNvSpPr>
            <a:spLocks noGrp="1"/>
          </p:cNvSpPr>
          <p:nvPr>
            <p:custDataLst>
              <p:tags r:id="rId12"/>
            </p:custDataLst>
          </p:nvPr>
        </p:nvSpPr>
        <p:spPr bwMode="auto">
          <a:xfrm>
            <a:off x="8270875" y="6157913"/>
            <a:ext cx="212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46D9ADAA-E498-4F4C-9C28-D92FD0009E6B}" type="datetime'''''''''''''''''''''''''''''''Se''''''p'''''''''''''''''">
              <a:rPr lang="nl-NL" altLang="en-US" sz="1000" smtClean="0"/>
              <a:pPr marL="0" lvl="0" indent="0" algn="ctr">
                <a:spcBef>
                  <a:spcPct val="0"/>
                </a:spcBef>
                <a:spcAft>
                  <a:spcPct val="0"/>
                </a:spcAft>
                <a:buClr>
                  <a:srgbClr val="22777B"/>
                </a:buClr>
                <a:buNone/>
                <a:defRPr/>
              </a:pPr>
              <a:t>Sep</a:t>
            </a:fld>
            <a:endParaRPr kumimoji="0" lang="nl-NL" sz="1000" b="0" i="0" strike="noStrike" kern="1200" spc="0" normalizeH="0" noProof="0" dirty="0">
              <a:ln>
                <a:noFill/>
              </a:ln>
              <a:effectLst/>
              <a:uLnTx/>
              <a:uFillTx/>
              <a:latin typeface="Corbel"/>
              <a:sym typeface="+mn-lt"/>
            </a:endParaRPr>
          </a:p>
        </p:txBody>
      </p:sp>
      <p:sp>
        <p:nvSpPr>
          <p:cNvPr id="62" name="Content 1">
            <a:extLst>
              <a:ext uri="{FF2B5EF4-FFF2-40B4-BE49-F238E27FC236}">
                <a16:creationId xmlns:a16="http://schemas.microsoft.com/office/drawing/2014/main" id="{A140418A-AC4E-40A8-9DE6-01E36F14249E}"/>
              </a:ext>
            </a:extLst>
          </p:cNvPr>
          <p:cNvSpPr>
            <a:spLocks noGrp="1"/>
          </p:cNvSpPr>
          <p:nvPr>
            <p:custDataLst>
              <p:tags r:id="rId13"/>
            </p:custDataLst>
          </p:nvPr>
        </p:nvSpPr>
        <p:spPr bwMode="auto">
          <a:xfrm>
            <a:off x="89677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CE0EBA18-FFC8-4387-8B1E-478332FEB4F3}" type="datetime'O''''''''k''''''''''''''''''''''''''''t'''''''''">
              <a:rPr lang="nl-NL" altLang="en-US" sz="1000" smtClean="0"/>
              <a:pPr marL="0" lvl="0" indent="0" algn="ctr">
                <a:spcBef>
                  <a:spcPct val="0"/>
                </a:spcBef>
                <a:spcAft>
                  <a:spcPct val="0"/>
                </a:spcAft>
                <a:buClr>
                  <a:srgbClr val="22777B"/>
                </a:buClr>
                <a:buNone/>
                <a:defRPr/>
              </a:pPr>
              <a:t>Okt</a:t>
            </a:fld>
            <a:endParaRPr kumimoji="0" lang="nl-NL" sz="1000" b="0" i="0" strike="noStrike" kern="1200" spc="0" normalizeH="0" noProof="0" dirty="0">
              <a:ln>
                <a:noFill/>
              </a:ln>
              <a:effectLst/>
              <a:uLnTx/>
              <a:uFillTx/>
              <a:latin typeface="Corbel"/>
              <a:sym typeface="+mn-lt"/>
            </a:endParaRPr>
          </a:p>
        </p:txBody>
      </p:sp>
      <p:sp>
        <p:nvSpPr>
          <p:cNvPr id="61" name="Content 1">
            <a:extLst>
              <a:ext uri="{FF2B5EF4-FFF2-40B4-BE49-F238E27FC236}">
                <a16:creationId xmlns:a16="http://schemas.microsoft.com/office/drawing/2014/main" id="{4F268931-03CD-4526-A8B7-33831F92E8AC}"/>
              </a:ext>
            </a:extLst>
          </p:cNvPr>
          <p:cNvSpPr>
            <a:spLocks noGrp="1"/>
          </p:cNvSpPr>
          <p:nvPr>
            <p:custDataLst>
              <p:tags r:id="rId14"/>
            </p:custDataLst>
          </p:nvPr>
        </p:nvSpPr>
        <p:spPr bwMode="auto">
          <a:xfrm>
            <a:off x="10356850" y="6157913"/>
            <a:ext cx="217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2F3CF83-C8C6-4B8E-A1B5-8AE7B6D9528A}" type="datetime'''D''''''''''''''''''''e''c'">
              <a:rPr lang="nl-NL" altLang="en-US" sz="1000" smtClean="0"/>
              <a:pPr marL="0" lvl="0" indent="0" algn="ctr">
                <a:spcBef>
                  <a:spcPct val="0"/>
                </a:spcBef>
                <a:spcAft>
                  <a:spcPct val="0"/>
                </a:spcAft>
                <a:buClr>
                  <a:srgbClr val="22777B"/>
                </a:buClr>
                <a:buNone/>
                <a:defRPr/>
              </a:pPr>
              <a:t>Dec</a:t>
            </a:fld>
            <a:endParaRPr kumimoji="0" lang="nl-NL" sz="1000" b="0" i="0" strike="noStrike" kern="1200" spc="0" normalizeH="0" noProof="0" dirty="0">
              <a:ln>
                <a:noFill/>
              </a:ln>
              <a:effectLst/>
              <a:uLnTx/>
              <a:uFillTx/>
              <a:latin typeface="Corbel"/>
              <a:sym typeface="+mn-lt"/>
            </a:endParaRPr>
          </a:p>
        </p:txBody>
      </p:sp>
      <p:sp>
        <p:nvSpPr>
          <p:cNvPr id="59" name="Content 1">
            <a:extLst>
              <a:ext uri="{FF2B5EF4-FFF2-40B4-BE49-F238E27FC236}">
                <a16:creationId xmlns:a16="http://schemas.microsoft.com/office/drawing/2014/main" id="{A660D40F-4F0B-499E-A90F-245613696222}"/>
              </a:ext>
            </a:extLst>
          </p:cNvPr>
          <p:cNvSpPr>
            <a:spLocks noGrp="1"/>
          </p:cNvSpPr>
          <p:nvPr>
            <p:custDataLst>
              <p:tags r:id="rId15"/>
            </p:custDataLst>
          </p:nvPr>
        </p:nvSpPr>
        <p:spPr bwMode="auto">
          <a:xfrm>
            <a:off x="9655175" y="6157913"/>
            <a:ext cx="228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6B8B1EB5-C71F-4147-B865-347E752E2435}" type="datetime'N''''''''''''''''o''''''''''''''''''''''''''''''''''''''''v'">
              <a:rPr lang="nl-NL" altLang="en-US" sz="1000" smtClean="0"/>
              <a:pPr marL="0" lvl="0" indent="0" algn="ctr">
                <a:spcBef>
                  <a:spcPct val="0"/>
                </a:spcBef>
                <a:spcAft>
                  <a:spcPct val="0"/>
                </a:spcAft>
                <a:buClr>
                  <a:srgbClr val="22777B"/>
                </a:buClr>
                <a:buNone/>
                <a:defRPr/>
              </a:pPr>
              <a:t>Nov</a:t>
            </a:fld>
            <a:endParaRPr kumimoji="0" lang="nl-NL" sz="1000" b="0" i="0" strike="noStrike" kern="1200" spc="0" normalizeH="0" noProof="0" dirty="0">
              <a:ln>
                <a:noFill/>
              </a:ln>
              <a:effectLst/>
              <a:uLnTx/>
              <a:uFillTx/>
              <a:latin typeface="Corbel"/>
              <a:sym typeface="+mn-lt"/>
            </a:endParaRPr>
          </a:p>
        </p:txBody>
      </p:sp>
      <p:sp>
        <p:nvSpPr>
          <p:cNvPr id="72" name="Rectangle 71">
            <a:extLst>
              <a:ext uri="{FF2B5EF4-FFF2-40B4-BE49-F238E27FC236}">
                <a16:creationId xmlns:a16="http://schemas.microsoft.com/office/drawing/2014/main" id="{8A880215-E856-41C8-AA88-07A33A581E51}"/>
              </a:ext>
            </a:extLst>
          </p:cNvPr>
          <p:cNvSpPr/>
          <p:nvPr/>
        </p:nvSpPr>
        <p:spPr>
          <a:xfrm>
            <a:off x="10579572" y="2964128"/>
            <a:ext cx="714354" cy="176892"/>
          </a:xfrm>
          <a:prstGeom prst="rect">
            <a:avLst/>
          </a:prstGeom>
          <a:solidFill>
            <a:srgbClr val="8080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2020</a:t>
            </a:r>
          </a:p>
        </p:txBody>
      </p:sp>
      <p:sp>
        <p:nvSpPr>
          <p:cNvPr id="73" name="Rectangle 72">
            <a:extLst>
              <a:ext uri="{FF2B5EF4-FFF2-40B4-BE49-F238E27FC236}">
                <a16:creationId xmlns:a16="http://schemas.microsoft.com/office/drawing/2014/main" id="{D8F6E17B-C2B1-41CF-96DB-37613A03ED1C}"/>
              </a:ext>
            </a:extLst>
          </p:cNvPr>
          <p:cNvSpPr/>
          <p:nvPr/>
        </p:nvSpPr>
        <p:spPr>
          <a:xfrm>
            <a:off x="3904994" y="2552367"/>
            <a:ext cx="712800" cy="176892"/>
          </a:xfrm>
          <a:prstGeom prst="rect">
            <a:avLst/>
          </a:prstGeom>
          <a:solidFill>
            <a:srgbClr val="22777B"/>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2021</a:t>
            </a:r>
          </a:p>
        </p:txBody>
      </p:sp>
      <p:grpSp>
        <p:nvGrpSpPr>
          <p:cNvPr id="95" name="Group 94">
            <a:extLst>
              <a:ext uri="{FF2B5EF4-FFF2-40B4-BE49-F238E27FC236}">
                <a16:creationId xmlns:a16="http://schemas.microsoft.com/office/drawing/2014/main" id="{4C522DE5-0563-41BC-8818-49914CA69164}"/>
              </a:ext>
            </a:extLst>
          </p:cNvPr>
          <p:cNvGrpSpPr/>
          <p:nvPr/>
        </p:nvGrpSpPr>
        <p:grpSpPr>
          <a:xfrm>
            <a:off x="6126578" y="2806831"/>
            <a:ext cx="295275" cy="476560"/>
            <a:chOff x="1929705" y="2254364"/>
            <a:chExt cx="296422" cy="819830"/>
          </a:xfrm>
        </p:grpSpPr>
        <p:cxnSp>
          <p:nvCxnSpPr>
            <p:cNvPr id="96" name="Straight Arrow Connector 95">
              <a:extLst>
                <a:ext uri="{FF2B5EF4-FFF2-40B4-BE49-F238E27FC236}">
                  <a16:creationId xmlns:a16="http://schemas.microsoft.com/office/drawing/2014/main" id="{56954B7F-EC93-4984-8D0E-9358F09C79B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47A0E8E-B8D4-4E60-835D-9FC72AB1D40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166" name="Rectangle 165" hidden="1">
            <a:extLst>
              <a:ext uri="{FF2B5EF4-FFF2-40B4-BE49-F238E27FC236}">
                <a16:creationId xmlns:a16="http://schemas.microsoft.com/office/drawing/2014/main" id="{BCBE3ADE-5491-4275-8F09-2D44B456EEA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0" name="Rectangle 209" hidden="1">
            <a:extLst>
              <a:ext uri="{FF2B5EF4-FFF2-40B4-BE49-F238E27FC236}">
                <a16:creationId xmlns:a16="http://schemas.microsoft.com/office/drawing/2014/main" id="{C782401E-813E-42B5-917D-AB02FAF58AF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2" name="Rectangle 211" hidden="1">
            <a:extLst>
              <a:ext uri="{FF2B5EF4-FFF2-40B4-BE49-F238E27FC236}">
                <a16:creationId xmlns:a16="http://schemas.microsoft.com/office/drawing/2014/main" id="{6B47451B-16C3-4805-A942-D64C7712C64D}"/>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4" name="Rectangle 213" hidden="1">
            <a:extLst>
              <a:ext uri="{FF2B5EF4-FFF2-40B4-BE49-F238E27FC236}">
                <a16:creationId xmlns:a16="http://schemas.microsoft.com/office/drawing/2014/main" id="{4FB38F75-372D-4A8A-8FEF-92E9E5D01FFC}"/>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6" name="Rectangle 215" hidden="1">
            <a:extLst>
              <a:ext uri="{FF2B5EF4-FFF2-40B4-BE49-F238E27FC236}">
                <a16:creationId xmlns:a16="http://schemas.microsoft.com/office/drawing/2014/main" id="{EAF66F7D-4136-4FFE-A9E0-951123215A9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30" name="Rectangle 229" hidden="1">
            <a:extLst>
              <a:ext uri="{FF2B5EF4-FFF2-40B4-BE49-F238E27FC236}">
                <a16:creationId xmlns:a16="http://schemas.microsoft.com/office/drawing/2014/main" id="{2855E553-E8B9-401D-BD00-BF7CA091E57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grpSp>
        <p:nvGrpSpPr>
          <p:cNvPr id="240" name="Group 239">
            <a:extLst>
              <a:ext uri="{FF2B5EF4-FFF2-40B4-BE49-F238E27FC236}">
                <a16:creationId xmlns:a16="http://schemas.microsoft.com/office/drawing/2014/main" id="{2194F66B-0E7B-40C0-A29A-91AD928DC914}"/>
              </a:ext>
            </a:extLst>
          </p:cNvPr>
          <p:cNvGrpSpPr/>
          <p:nvPr/>
        </p:nvGrpSpPr>
        <p:grpSpPr>
          <a:xfrm>
            <a:off x="5431096" y="2806831"/>
            <a:ext cx="313036" cy="537600"/>
            <a:chOff x="1911876" y="2254364"/>
            <a:chExt cx="314252" cy="819830"/>
          </a:xfrm>
        </p:grpSpPr>
        <p:cxnSp>
          <p:nvCxnSpPr>
            <p:cNvPr id="241" name="Straight Arrow Connector 240">
              <a:extLst>
                <a:ext uri="{FF2B5EF4-FFF2-40B4-BE49-F238E27FC236}">
                  <a16:creationId xmlns:a16="http://schemas.microsoft.com/office/drawing/2014/main" id="{9BC7E51C-19E4-4B74-8F05-F31278AED344}"/>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31905812-6417-4B30-B8EE-90612F05345E}"/>
                </a:ext>
              </a:extLst>
            </p:cNvPr>
            <p:cNvSpPr/>
            <p:nvPr/>
          </p:nvSpPr>
          <p:spPr>
            <a:xfrm>
              <a:off x="1911876" y="2501219"/>
              <a:ext cx="314252" cy="291721"/>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20</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261" name="Group 260">
            <a:extLst>
              <a:ext uri="{FF2B5EF4-FFF2-40B4-BE49-F238E27FC236}">
                <a16:creationId xmlns:a16="http://schemas.microsoft.com/office/drawing/2014/main" id="{35741F7E-0299-4F8B-B2B9-F975FED9C4D8}"/>
              </a:ext>
            </a:extLst>
          </p:cNvPr>
          <p:cNvGrpSpPr/>
          <p:nvPr/>
        </p:nvGrpSpPr>
        <p:grpSpPr>
          <a:xfrm>
            <a:off x="4753373" y="2896469"/>
            <a:ext cx="295275" cy="501746"/>
            <a:chOff x="1929705" y="2254364"/>
            <a:chExt cx="296422" cy="819830"/>
          </a:xfrm>
        </p:grpSpPr>
        <p:cxnSp>
          <p:nvCxnSpPr>
            <p:cNvPr id="262" name="Straight Arrow Connector 261">
              <a:extLst>
                <a:ext uri="{FF2B5EF4-FFF2-40B4-BE49-F238E27FC236}">
                  <a16:creationId xmlns:a16="http://schemas.microsoft.com/office/drawing/2014/main" id="{A5BB9C37-C213-437C-BB59-31FADC8758C6}"/>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F9DE997C-B2C4-4DBF-B88E-7CBB546E753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264" name="Group 263">
            <a:extLst>
              <a:ext uri="{FF2B5EF4-FFF2-40B4-BE49-F238E27FC236}">
                <a16:creationId xmlns:a16="http://schemas.microsoft.com/office/drawing/2014/main" id="{B3657A4B-2083-4784-9E1D-B8CAF0C6122D}"/>
              </a:ext>
            </a:extLst>
          </p:cNvPr>
          <p:cNvGrpSpPr/>
          <p:nvPr/>
        </p:nvGrpSpPr>
        <p:grpSpPr>
          <a:xfrm>
            <a:off x="4050510" y="2984959"/>
            <a:ext cx="295275" cy="469834"/>
            <a:chOff x="1929705" y="2254364"/>
            <a:chExt cx="296422" cy="819830"/>
          </a:xfrm>
        </p:grpSpPr>
        <p:cxnSp>
          <p:nvCxnSpPr>
            <p:cNvPr id="265" name="Straight Arrow Connector 264">
              <a:extLst>
                <a:ext uri="{FF2B5EF4-FFF2-40B4-BE49-F238E27FC236}">
                  <a16:creationId xmlns:a16="http://schemas.microsoft.com/office/drawing/2014/main" id="{FD5978D7-823E-4D1A-BF88-BB5C576AAD09}"/>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0BAE387-2B2D-42EA-8AC0-C66E74E85F3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cxnSp>
        <p:nvCxnSpPr>
          <p:cNvPr id="268" name="Straight Arrow Connector 267">
            <a:extLst>
              <a:ext uri="{FF2B5EF4-FFF2-40B4-BE49-F238E27FC236}">
                <a16:creationId xmlns:a16="http://schemas.microsoft.com/office/drawing/2014/main" id="{A011C39F-9E7E-4364-9B95-0C88D196DF2E}"/>
              </a:ext>
            </a:extLst>
          </p:cNvPr>
          <p:cNvCxnSpPr>
            <a:cxnSpLocks/>
          </p:cNvCxnSpPr>
          <p:nvPr/>
        </p:nvCxnSpPr>
        <p:spPr>
          <a:xfrm>
            <a:off x="2833688" y="3513938"/>
            <a:ext cx="9481" cy="145892"/>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9" name="Rectangle 268">
            <a:extLst>
              <a:ext uri="{FF2B5EF4-FFF2-40B4-BE49-F238E27FC236}">
                <a16:creationId xmlns:a16="http://schemas.microsoft.com/office/drawing/2014/main" id="{7A80AD4A-D38F-4BBC-A3C3-A32130E41154}"/>
              </a:ext>
            </a:extLst>
          </p:cNvPr>
          <p:cNvSpPr/>
          <p:nvPr/>
        </p:nvSpPr>
        <p:spPr>
          <a:xfrm>
            <a:off x="2905126" y="3727864"/>
            <a:ext cx="295275" cy="89279"/>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-5%</a:t>
            </a:r>
          </a:p>
        </p:txBody>
      </p:sp>
      <p:sp>
        <p:nvSpPr>
          <p:cNvPr id="272" name="Freeform: Shape 271">
            <a:extLst>
              <a:ext uri="{FF2B5EF4-FFF2-40B4-BE49-F238E27FC236}">
                <a16:creationId xmlns:a16="http://schemas.microsoft.com/office/drawing/2014/main" id="{D957C0AB-C26A-4CEA-8A69-9C0A494F4BDB}"/>
              </a:ext>
            </a:extLst>
          </p:cNvPr>
          <p:cNvSpPr/>
          <p:nvPr/>
        </p:nvSpPr>
        <p:spPr>
          <a:xfrm>
            <a:off x="2841625" y="3626946"/>
            <a:ext cx="185739" cy="82402"/>
          </a:xfrm>
          <a:custGeom>
            <a:avLst/>
            <a:gdLst>
              <a:gd name="connsiteX0" fmla="*/ 0 w 298450"/>
              <a:gd name="connsiteY0" fmla="*/ 5406 h 132406"/>
              <a:gd name="connsiteX1" fmla="*/ 130175 w 298450"/>
              <a:gd name="connsiteY1" fmla="*/ 14931 h 132406"/>
              <a:gd name="connsiteX2" fmla="*/ 298450 w 298450"/>
              <a:gd name="connsiteY2" fmla="*/ 132406 h 132406"/>
            </a:gdLst>
            <a:ahLst/>
            <a:cxnLst>
              <a:cxn ang="0">
                <a:pos x="connsiteX0" y="connsiteY0"/>
              </a:cxn>
              <a:cxn ang="0">
                <a:pos x="connsiteX1" y="connsiteY1"/>
              </a:cxn>
              <a:cxn ang="0">
                <a:pos x="connsiteX2" y="connsiteY2"/>
              </a:cxn>
            </a:cxnLst>
            <a:rect l="l" t="t" r="r" b="b"/>
            <a:pathLst>
              <a:path w="298450" h="132406">
                <a:moveTo>
                  <a:pt x="0" y="5406"/>
                </a:moveTo>
                <a:cubicBezTo>
                  <a:pt x="40216" y="-415"/>
                  <a:pt x="80433" y="-6236"/>
                  <a:pt x="130175" y="14931"/>
                </a:cubicBezTo>
                <a:cubicBezTo>
                  <a:pt x="179917" y="36098"/>
                  <a:pt x="239183" y="84252"/>
                  <a:pt x="298450" y="132406"/>
                </a:cubicBezTo>
              </a:path>
            </a:pathLst>
          </a:custGeom>
          <a:noFill/>
          <a:ln>
            <a:solidFill>
              <a:srgbClr val="A6A6A6"/>
            </a:solidFill>
            <a:prstDash val="dash"/>
          </a:ln>
        </p:spPr>
        <p:txBody>
          <a:bodyPr rtlCol="0" anchor="ctr"/>
          <a:lstStyle/>
          <a:p>
            <a:pPr algn="ctr"/>
            <a:endParaRPr lang="nl-NL"/>
          </a:p>
        </p:txBody>
      </p:sp>
      <p:grpSp>
        <p:nvGrpSpPr>
          <p:cNvPr id="273" name="Group 272">
            <a:extLst>
              <a:ext uri="{FF2B5EF4-FFF2-40B4-BE49-F238E27FC236}">
                <a16:creationId xmlns:a16="http://schemas.microsoft.com/office/drawing/2014/main" id="{E09C596D-9104-440E-BC96-0FC67291EAA8}"/>
              </a:ext>
            </a:extLst>
          </p:cNvPr>
          <p:cNvGrpSpPr/>
          <p:nvPr/>
        </p:nvGrpSpPr>
        <p:grpSpPr>
          <a:xfrm>
            <a:off x="3351845" y="3062717"/>
            <a:ext cx="296863" cy="430732"/>
            <a:chOff x="1929705" y="2254364"/>
            <a:chExt cx="296422" cy="819830"/>
          </a:xfrm>
        </p:grpSpPr>
        <p:cxnSp>
          <p:nvCxnSpPr>
            <p:cNvPr id="274" name="Straight Arrow Connector 273">
              <a:extLst>
                <a:ext uri="{FF2B5EF4-FFF2-40B4-BE49-F238E27FC236}">
                  <a16:creationId xmlns:a16="http://schemas.microsoft.com/office/drawing/2014/main" id="{EF3830BF-C4AD-4E44-90D5-A4F86E19F6E8}"/>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6F0539EB-9C0D-416C-B3A3-CCC7EFF5C3BC}"/>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sp>
        <p:nvSpPr>
          <p:cNvPr id="342" name="Rectangle 341" hidden="1">
            <a:extLst>
              <a:ext uri="{FF2B5EF4-FFF2-40B4-BE49-F238E27FC236}">
                <a16:creationId xmlns:a16="http://schemas.microsoft.com/office/drawing/2014/main" id="{97583597-D6A3-4724-BEA8-9108F9121AB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0" name="Group 109">
            <a:extLst>
              <a:ext uri="{FF2B5EF4-FFF2-40B4-BE49-F238E27FC236}">
                <a16:creationId xmlns:a16="http://schemas.microsoft.com/office/drawing/2014/main" id="{0373650E-F658-4214-8CBF-1DD86D706BC0}"/>
              </a:ext>
            </a:extLst>
          </p:cNvPr>
          <p:cNvGrpSpPr/>
          <p:nvPr/>
        </p:nvGrpSpPr>
        <p:grpSpPr>
          <a:xfrm>
            <a:off x="6826102" y="3141020"/>
            <a:ext cx="295275" cy="436341"/>
            <a:chOff x="1929705" y="2254364"/>
            <a:chExt cx="296422" cy="819830"/>
          </a:xfrm>
        </p:grpSpPr>
        <p:cxnSp>
          <p:nvCxnSpPr>
            <p:cNvPr id="111" name="Straight Arrow Connector 110">
              <a:extLst>
                <a:ext uri="{FF2B5EF4-FFF2-40B4-BE49-F238E27FC236}">
                  <a16:creationId xmlns:a16="http://schemas.microsoft.com/office/drawing/2014/main" id="{71F47497-5EDE-4FDA-9ECB-C4983A9F978A}"/>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F650CEA-9D3B-42B4-A9DD-8DDE2C33DC2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31" name="Rectangle 30" hidden="1">
            <a:extLst>
              <a:ext uri="{FF2B5EF4-FFF2-40B4-BE49-F238E27FC236}">
                <a16:creationId xmlns:a16="http://schemas.microsoft.com/office/drawing/2014/main" id="{C15FEF06-8BC4-45B8-8334-3479E73BF0F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4" name="Group 113">
            <a:extLst>
              <a:ext uri="{FF2B5EF4-FFF2-40B4-BE49-F238E27FC236}">
                <a16:creationId xmlns:a16="http://schemas.microsoft.com/office/drawing/2014/main" id="{1616E05B-70F8-4B92-8E91-FA9DAC3A4D8B}"/>
              </a:ext>
            </a:extLst>
          </p:cNvPr>
          <p:cNvGrpSpPr/>
          <p:nvPr/>
        </p:nvGrpSpPr>
        <p:grpSpPr>
          <a:xfrm>
            <a:off x="7540151" y="3075631"/>
            <a:ext cx="295275" cy="476559"/>
            <a:chOff x="1929705" y="2254364"/>
            <a:chExt cx="296422" cy="819830"/>
          </a:xfrm>
        </p:grpSpPr>
        <p:cxnSp>
          <p:nvCxnSpPr>
            <p:cNvPr id="115" name="Straight Arrow Connector 114">
              <a:extLst>
                <a:ext uri="{FF2B5EF4-FFF2-40B4-BE49-F238E27FC236}">
                  <a16:creationId xmlns:a16="http://schemas.microsoft.com/office/drawing/2014/main" id="{2D6D2BB9-604C-42AC-9F56-C843F0C0E88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13D5DA-B2BB-44F3-893B-AFC221087E9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34" name="Group 133">
            <a:extLst>
              <a:ext uri="{FF2B5EF4-FFF2-40B4-BE49-F238E27FC236}">
                <a16:creationId xmlns:a16="http://schemas.microsoft.com/office/drawing/2014/main" id="{055BFC40-5782-4A3D-AC63-36F2B9F7F88D}"/>
              </a:ext>
            </a:extLst>
          </p:cNvPr>
          <p:cNvGrpSpPr/>
          <p:nvPr/>
        </p:nvGrpSpPr>
        <p:grpSpPr>
          <a:xfrm>
            <a:off x="8226284" y="2693312"/>
            <a:ext cx="295275" cy="532771"/>
            <a:chOff x="1929705" y="2254364"/>
            <a:chExt cx="296422" cy="819830"/>
          </a:xfrm>
        </p:grpSpPr>
        <p:cxnSp>
          <p:nvCxnSpPr>
            <p:cNvPr id="135" name="Straight Arrow Connector 134">
              <a:extLst>
                <a:ext uri="{FF2B5EF4-FFF2-40B4-BE49-F238E27FC236}">
                  <a16:creationId xmlns:a16="http://schemas.microsoft.com/office/drawing/2014/main" id="{44E78056-91FD-428F-B48A-8F94A16E0F2E}"/>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5FCC75B-DC2C-4B31-8BC7-4C0A1A5F2ECB}"/>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37" name="Group 136">
            <a:extLst>
              <a:ext uri="{FF2B5EF4-FFF2-40B4-BE49-F238E27FC236}">
                <a16:creationId xmlns:a16="http://schemas.microsoft.com/office/drawing/2014/main" id="{6CFFFAC5-4275-4685-9890-F1E126A01CCE}"/>
              </a:ext>
            </a:extLst>
          </p:cNvPr>
          <p:cNvGrpSpPr/>
          <p:nvPr/>
        </p:nvGrpSpPr>
        <p:grpSpPr>
          <a:xfrm>
            <a:off x="8929077" y="2552367"/>
            <a:ext cx="295275" cy="614389"/>
            <a:chOff x="1929705" y="2254364"/>
            <a:chExt cx="296422" cy="819830"/>
          </a:xfrm>
        </p:grpSpPr>
        <p:cxnSp>
          <p:nvCxnSpPr>
            <p:cNvPr id="138" name="Straight Arrow Connector 137">
              <a:extLst>
                <a:ext uri="{FF2B5EF4-FFF2-40B4-BE49-F238E27FC236}">
                  <a16:creationId xmlns:a16="http://schemas.microsoft.com/office/drawing/2014/main" id="{74993057-2389-4535-AEA7-00CF70027BA0}"/>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98FA451D-7588-418D-97FB-A23AAAA5CB06}"/>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40" name="Group 139">
            <a:extLst>
              <a:ext uri="{FF2B5EF4-FFF2-40B4-BE49-F238E27FC236}">
                <a16:creationId xmlns:a16="http://schemas.microsoft.com/office/drawing/2014/main" id="{D081B1EE-0EB9-4024-A2FF-E7C219FEE8BD}"/>
              </a:ext>
            </a:extLst>
          </p:cNvPr>
          <p:cNvGrpSpPr/>
          <p:nvPr/>
        </p:nvGrpSpPr>
        <p:grpSpPr>
          <a:xfrm>
            <a:off x="9616794" y="2497328"/>
            <a:ext cx="295275" cy="614389"/>
            <a:chOff x="1929705" y="2254364"/>
            <a:chExt cx="296422" cy="819830"/>
          </a:xfrm>
        </p:grpSpPr>
        <p:cxnSp>
          <p:nvCxnSpPr>
            <p:cNvPr id="141" name="Straight Arrow Connector 140">
              <a:extLst>
                <a:ext uri="{FF2B5EF4-FFF2-40B4-BE49-F238E27FC236}">
                  <a16:creationId xmlns:a16="http://schemas.microsoft.com/office/drawing/2014/main" id="{0B9517B3-9AFB-421C-918E-4D1190A0C9B1}"/>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0DDBDED5-35D1-4525-8C1F-0D35E8725CC7}"/>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43" name="Group 142">
            <a:extLst>
              <a:ext uri="{FF2B5EF4-FFF2-40B4-BE49-F238E27FC236}">
                <a16:creationId xmlns:a16="http://schemas.microsoft.com/office/drawing/2014/main" id="{46FC0CD7-C773-49B3-826A-E41FAD70D00F}"/>
              </a:ext>
            </a:extLst>
          </p:cNvPr>
          <p:cNvGrpSpPr/>
          <p:nvPr/>
        </p:nvGrpSpPr>
        <p:grpSpPr>
          <a:xfrm>
            <a:off x="10265569" y="2449015"/>
            <a:ext cx="295275" cy="616051"/>
            <a:chOff x="1929705" y="2254364"/>
            <a:chExt cx="296422" cy="819830"/>
          </a:xfrm>
        </p:grpSpPr>
        <p:cxnSp>
          <p:nvCxnSpPr>
            <p:cNvPr id="144" name="Straight Arrow Connector 143">
              <a:extLst>
                <a:ext uri="{FF2B5EF4-FFF2-40B4-BE49-F238E27FC236}">
                  <a16:creationId xmlns:a16="http://schemas.microsoft.com/office/drawing/2014/main" id="{4B2D1FF1-A392-415D-8FAC-FFA0777E17E5}"/>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BC36D51-408D-49F1-BC66-1732C73FFC8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sp>
        <p:nvSpPr>
          <p:cNvPr id="93" name="Speech Bubble: Rectangle 92">
            <a:extLst>
              <a:ext uri="{FF2B5EF4-FFF2-40B4-BE49-F238E27FC236}">
                <a16:creationId xmlns:a16="http://schemas.microsoft.com/office/drawing/2014/main" id="{9E3E87BE-0593-433A-A595-CCCBBF88DDB7}"/>
              </a:ext>
            </a:extLst>
          </p:cNvPr>
          <p:cNvSpPr/>
          <p:nvPr/>
        </p:nvSpPr>
        <p:spPr>
          <a:xfrm>
            <a:off x="4313238" y="3747815"/>
            <a:ext cx="2966713" cy="1073719"/>
          </a:xfrm>
          <a:prstGeom prst="wedgeRectCallout">
            <a:avLst>
              <a:gd name="adj1" fmla="val 17182"/>
              <a:gd name="adj2" fmla="val -70365"/>
            </a:avLst>
          </a:prstGeom>
          <a:solidFill>
            <a:schemeClr val="bg1">
              <a:lumMod val="95000"/>
            </a:schemeClr>
          </a:solidFill>
          <a:ln>
            <a:noFill/>
          </a:ln>
        </p:spPr>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1000" dirty="0">
                <a:solidFill>
                  <a:srgbClr val="000000"/>
                </a:solidFill>
                <a:latin typeface="Corbel" panose="020B0503020204020204" pitchFamily="34" charset="0"/>
              </a:rPr>
              <a:t>Bij kleinere gemeenten waar individuele casussen een grotere invloed hebben op de totale kosten kan uit een analyse van de verplichtingen blijken dat er een aantal dure trajecten zijn toegewezen. In dat geval moet de prognose aangepast worden. In dit voorbeeld wordt aangenomen dat dit niet het geval is</a:t>
            </a:r>
            <a:endPar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2" name="Rectangle 101">
            <a:extLst>
              <a:ext uri="{FF2B5EF4-FFF2-40B4-BE49-F238E27FC236}">
                <a16:creationId xmlns:a16="http://schemas.microsoft.com/office/drawing/2014/main" id="{7C4618F0-59BB-4F1B-B5B3-798A1A05DE67}"/>
              </a:ext>
            </a:extLst>
          </p:cNvPr>
          <p:cNvSpPr/>
          <p:nvPr/>
        </p:nvSpPr>
        <p:spPr>
          <a:xfrm>
            <a:off x="10570453" y="2328346"/>
            <a:ext cx="703856" cy="176892"/>
          </a:xfrm>
          <a:prstGeom prst="rect">
            <a:avLst/>
          </a:prstGeom>
          <a:solidFill>
            <a:srgbClr val="EC6224"/>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Prognose</a:t>
            </a:r>
          </a:p>
        </p:txBody>
      </p:sp>
      <p:graphicFrame>
        <p:nvGraphicFramePr>
          <p:cNvPr id="154" name="Chart 153">
            <a:extLst>
              <a:ext uri="{FF2B5EF4-FFF2-40B4-BE49-F238E27FC236}">
                <a16:creationId xmlns:a16="http://schemas.microsoft.com/office/drawing/2014/main" id="{E384124A-8EE4-4403-8D29-D83A8C33A55A}"/>
              </a:ext>
            </a:extLst>
          </p:cNvPr>
          <p:cNvGraphicFramePr/>
          <p:nvPr>
            <p:custDataLst>
              <p:tags r:id="rId16"/>
            </p:custDataLst>
            <p:extLst>
              <p:ext uri="{D42A27DB-BD31-4B8C-83A1-F6EECF244321}">
                <p14:modId xmlns:p14="http://schemas.microsoft.com/office/powerpoint/2010/main" val="1725152290"/>
              </p:ext>
            </p:extLst>
          </p:nvPr>
        </p:nvGraphicFramePr>
        <p:xfrm>
          <a:off x="8093075" y="5041900"/>
          <a:ext cx="2454275" cy="911225"/>
        </p:xfrm>
        <a:graphic>
          <a:graphicData uri="http://schemas.openxmlformats.org/drawingml/2006/chart">
            <c:chart xmlns:c="http://schemas.openxmlformats.org/drawingml/2006/chart" xmlns:r="http://schemas.openxmlformats.org/officeDocument/2006/relationships" r:id="rId34"/>
          </a:graphicData>
        </a:graphic>
      </p:graphicFrame>
      <p:sp>
        <p:nvSpPr>
          <p:cNvPr id="113" name="Content 1">
            <a:extLst>
              <a:ext uri="{FF2B5EF4-FFF2-40B4-BE49-F238E27FC236}">
                <a16:creationId xmlns:a16="http://schemas.microsoft.com/office/drawing/2014/main" id="{82B3B13D-9668-43BD-9FFE-0F7AC3C3A051}"/>
              </a:ext>
            </a:extLst>
          </p:cNvPr>
          <p:cNvSpPr>
            <a:spLocks noGrp="1"/>
          </p:cNvSpPr>
          <p:nvPr>
            <p:custDataLst>
              <p:tags r:id="rId17"/>
            </p:custDataLst>
          </p:nvPr>
        </p:nvSpPr>
        <p:spPr bwMode="gray">
          <a:xfrm>
            <a:off x="9188450" y="5000625"/>
            <a:ext cx="260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472F297-0AB0-467B-A0EB-EF1924E1545D}" type="datetime'''''''''''''''''''''''''1''''''9''''''%'''''">
              <a:rPr lang="nl-NL" altLang="en-US" sz="1000" smtClean="0">
                <a:solidFill>
                  <a:schemeClr val="tx1"/>
                </a:solidFill>
              </a:rPr>
              <a:pPr/>
              <a:t>19%</a:t>
            </a:fld>
            <a:endParaRPr lang="nl-NL" sz="1000" noProof="0" dirty="0">
              <a:solidFill>
                <a:schemeClr val="tx1"/>
              </a:solidFill>
              <a:latin typeface="+mn-lt"/>
            </a:endParaRPr>
          </a:p>
        </p:txBody>
      </p:sp>
      <p:sp>
        <p:nvSpPr>
          <p:cNvPr id="99" name="Content 1">
            <a:extLst>
              <a:ext uri="{FF2B5EF4-FFF2-40B4-BE49-F238E27FC236}">
                <a16:creationId xmlns:a16="http://schemas.microsoft.com/office/drawing/2014/main" id="{0306FD42-32F7-43A4-998C-F69E9777BD72}"/>
              </a:ext>
            </a:extLst>
          </p:cNvPr>
          <p:cNvSpPr>
            <a:spLocks noGrp="1"/>
          </p:cNvSpPr>
          <p:nvPr>
            <p:custDataLst>
              <p:tags r:id="rId18"/>
            </p:custDataLst>
          </p:nvPr>
        </p:nvSpPr>
        <p:spPr bwMode="gray">
          <a:xfrm>
            <a:off x="8212138" y="5299075"/>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0CE754F-574B-480D-8602-75280F7C8222}" type="datetime'1''''''''''1''''''''''''''''''''''''''''''''''''''''''''''%'''">
              <a:rPr lang="nl-NL" altLang="en-US" sz="1000" smtClean="0">
                <a:solidFill>
                  <a:schemeClr val="tx1"/>
                </a:solidFill>
              </a:rPr>
              <a:pPr/>
              <a:t>11%</a:t>
            </a:fld>
            <a:endParaRPr lang="nl-NL" sz="1000" noProof="0" dirty="0">
              <a:solidFill>
                <a:schemeClr val="tx1"/>
              </a:solidFill>
              <a:latin typeface="+mn-lt"/>
            </a:endParaRPr>
          </a:p>
        </p:txBody>
      </p:sp>
      <p:sp>
        <p:nvSpPr>
          <p:cNvPr id="107" name="Content 1">
            <a:extLst>
              <a:ext uri="{FF2B5EF4-FFF2-40B4-BE49-F238E27FC236}">
                <a16:creationId xmlns:a16="http://schemas.microsoft.com/office/drawing/2014/main" id="{CCA6C979-C450-4A7D-B9DA-10DAC2AF98D4}"/>
              </a:ext>
            </a:extLst>
          </p:cNvPr>
          <p:cNvSpPr>
            <a:spLocks noGrp="1"/>
          </p:cNvSpPr>
          <p:nvPr>
            <p:custDataLst>
              <p:tags r:id="rId19"/>
            </p:custDataLst>
          </p:nvPr>
        </p:nvSpPr>
        <p:spPr bwMode="auto">
          <a:xfrm>
            <a:off x="9883775" y="5913438"/>
            <a:ext cx="1793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9233D60-3C15-4DE4-9412-547EB5705610}" type="datetime'''1''''''''''''''-''''''''''''''''''''''''''6'">
              <a:rPr lang="nl-NL" altLang="en-US" sz="1000" smtClean="0">
                <a:solidFill>
                  <a:schemeClr val="tx1"/>
                </a:solidFill>
              </a:rPr>
              <a:pPr/>
              <a:t>1-6</a:t>
            </a:fld>
            <a:endParaRPr lang="nl-NL" sz="1000" noProof="0" dirty="0">
              <a:solidFill>
                <a:schemeClr val="tx1"/>
              </a:solidFill>
              <a:latin typeface="+mn-lt"/>
            </a:endParaRPr>
          </a:p>
        </p:txBody>
      </p:sp>
      <p:sp>
        <p:nvSpPr>
          <p:cNvPr id="98" name="Content 1">
            <a:extLst>
              <a:ext uri="{FF2B5EF4-FFF2-40B4-BE49-F238E27FC236}">
                <a16:creationId xmlns:a16="http://schemas.microsoft.com/office/drawing/2014/main" id="{912C7E91-2D22-44D5-B55B-02948A160A88}"/>
              </a:ext>
            </a:extLst>
          </p:cNvPr>
          <p:cNvSpPr>
            <a:spLocks noGrp="1"/>
          </p:cNvSpPr>
          <p:nvPr>
            <p:custDataLst>
              <p:tags r:id="rId20"/>
            </p:custDataLst>
          </p:nvPr>
        </p:nvSpPr>
        <p:spPr bwMode="auto">
          <a:xfrm>
            <a:off x="8302625" y="5913438"/>
            <a:ext cx="698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06F6216-C599-491F-AC21-D7199822E200}" type="datetime'''1'''''''''''''''''''''''''">
              <a:rPr lang="nl-NL" altLang="en-US" sz="1000" smtClean="0">
                <a:solidFill>
                  <a:schemeClr val="tx1"/>
                </a:solidFill>
              </a:rPr>
              <a:pPr/>
              <a:t>1</a:t>
            </a:fld>
            <a:endParaRPr lang="nl-NL" sz="1000" noProof="0" dirty="0">
              <a:solidFill>
                <a:schemeClr val="tx1"/>
              </a:solidFill>
              <a:latin typeface="+mn-lt"/>
            </a:endParaRPr>
          </a:p>
        </p:txBody>
      </p:sp>
      <p:sp>
        <p:nvSpPr>
          <p:cNvPr id="100" name="Content 1">
            <a:extLst>
              <a:ext uri="{FF2B5EF4-FFF2-40B4-BE49-F238E27FC236}">
                <a16:creationId xmlns:a16="http://schemas.microsoft.com/office/drawing/2014/main" id="{5788334B-6AF8-450D-8940-0FB6114A88BA}"/>
              </a:ext>
            </a:extLst>
          </p:cNvPr>
          <p:cNvSpPr>
            <a:spLocks noGrp="1"/>
          </p:cNvSpPr>
          <p:nvPr>
            <p:custDataLst>
              <p:tags r:id="rId21"/>
            </p:custDataLst>
          </p:nvPr>
        </p:nvSpPr>
        <p:spPr bwMode="auto">
          <a:xfrm>
            <a:off x="857567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8B67689-748C-4A5C-89E5-B63A415E1415}" type="datetime'''''''''''''''''''''''''1''''''-''''''2'''''''''''''''">
              <a:rPr lang="nl-NL" altLang="en-US" sz="1000" smtClean="0">
                <a:solidFill>
                  <a:schemeClr val="tx1"/>
                </a:solidFill>
              </a:rPr>
              <a:pPr/>
              <a:t>1-2</a:t>
            </a:fld>
            <a:endParaRPr lang="nl-NL" sz="1000" noProof="0" dirty="0">
              <a:solidFill>
                <a:schemeClr val="tx1"/>
              </a:solidFill>
              <a:latin typeface="+mn-lt"/>
            </a:endParaRPr>
          </a:p>
        </p:txBody>
      </p:sp>
      <p:sp>
        <p:nvSpPr>
          <p:cNvPr id="103" name="Content 1">
            <a:extLst>
              <a:ext uri="{FF2B5EF4-FFF2-40B4-BE49-F238E27FC236}">
                <a16:creationId xmlns:a16="http://schemas.microsoft.com/office/drawing/2014/main" id="{4BD70DCC-56E7-4B7D-91FD-CDBE2AF03D25}"/>
              </a:ext>
            </a:extLst>
          </p:cNvPr>
          <p:cNvSpPr>
            <a:spLocks noGrp="1"/>
          </p:cNvSpPr>
          <p:nvPr>
            <p:custDataLst>
              <p:tags r:id="rId22"/>
            </p:custDataLst>
          </p:nvPr>
        </p:nvSpPr>
        <p:spPr bwMode="auto">
          <a:xfrm>
            <a:off x="8907463" y="5913438"/>
            <a:ext cx="1698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AAFC31A-F8C3-4151-8DAF-98E8AC01A698}" type="datetime'''''1''''''''-''''''''''''3'''''''''''''''''''''''''''''''''">
              <a:rPr lang="nl-NL" altLang="en-US" sz="1000" smtClean="0">
                <a:solidFill>
                  <a:schemeClr val="tx1"/>
                </a:solidFill>
              </a:rPr>
              <a:pPr/>
              <a:t>1-3</a:t>
            </a:fld>
            <a:endParaRPr lang="nl-NL" sz="1000" noProof="0" dirty="0">
              <a:solidFill>
                <a:schemeClr val="tx1"/>
              </a:solidFill>
              <a:latin typeface="+mn-lt"/>
            </a:endParaRPr>
          </a:p>
        </p:txBody>
      </p:sp>
      <p:sp>
        <p:nvSpPr>
          <p:cNvPr id="106" name="Content 1">
            <a:extLst>
              <a:ext uri="{FF2B5EF4-FFF2-40B4-BE49-F238E27FC236}">
                <a16:creationId xmlns:a16="http://schemas.microsoft.com/office/drawing/2014/main" id="{D57EA7BB-6835-40E9-918B-1747D523B7D0}"/>
              </a:ext>
            </a:extLst>
          </p:cNvPr>
          <p:cNvSpPr>
            <a:spLocks noGrp="1"/>
          </p:cNvSpPr>
          <p:nvPr>
            <p:custDataLst>
              <p:tags r:id="rId23"/>
            </p:custDataLst>
          </p:nvPr>
        </p:nvSpPr>
        <p:spPr bwMode="auto">
          <a:xfrm>
            <a:off x="922972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F5A8610-94EE-4596-8915-1A64BD4235AF}" type="datetime'''''''''''''''''''''1''''''''-''''''4'''''">
              <a:rPr lang="nl-NL" altLang="en-US" sz="1000" smtClean="0">
                <a:solidFill>
                  <a:schemeClr val="tx1"/>
                </a:solidFill>
              </a:rPr>
              <a:pPr/>
              <a:t>1-4</a:t>
            </a:fld>
            <a:endParaRPr lang="nl-NL" sz="1000" noProof="0" dirty="0">
              <a:solidFill>
                <a:schemeClr val="tx1"/>
              </a:solidFill>
              <a:latin typeface="+mn-lt"/>
            </a:endParaRPr>
          </a:p>
        </p:txBody>
      </p:sp>
      <p:sp>
        <p:nvSpPr>
          <p:cNvPr id="105" name="Content 1">
            <a:extLst>
              <a:ext uri="{FF2B5EF4-FFF2-40B4-BE49-F238E27FC236}">
                <a16:creationId xmlns:a16="http://schemas.microsoft.com/office/drawing/2014/main" id="{7A175BC7-BF06-412D-BA6F-2472B1121781}"/>
              </a:ext>
            </a:extLst>
          </p:cNvPr>
          <p:cNvSpPr>
            <a:spLocks noGrp="1"/>
          </p:cNvSpPr>
          <p:nvPr>
            <p:custDataLst>
              <p:tags r:id="rId24"/>
            </p:custDataLst>
          </p:nvPr>
        </p:nvSpPr>
        <p:spPr bwMode="auto">
          <a:xfrm>
            <a:off x="10217150" y="5913438"/>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F750A14-B282-4FC9-9B51-8243EC44F24C}" type="datetime'1''''''''''''''''-''''''''''''''''''7'''''''''''">
              <a:rPr lang="nl-NL" altLang="en-US" sz="1000" smtClean="0">
                <a:solidFill>
                  <a:schemeClr val="tx1"/>
                </a:solidFill>
              </a:rPr>
              <a:pPr/>
              <a:t>1-7</a:t>
            </a:fld>
            <a:endParaRPr lang="nl-NL" sz="1000" noProof="0" dirty="0">
              <a:solidFill>
                <a:schemeClr val="tx1"/>
              </a:solidFill>
              <a:latin typeface="+mn-lt"/>
            </a:endParaRPr>
          </a:p>
        </p:txBody>
      </p:sp>
      <p:sp>
        <p:nvSpPr>
          <p:cNvPr id="117" name="Content 1">
            <a:extLst>
              <a:ext uri="{FF2B5EF4-FFF2-40B4-BE49-F238E27FC236}">
                <a16:creationId xmlns:a16="http://schemas.microsoft.com/office/drawing/2014/main" id="{7489049E-69ED-483F-B52E-5DACD5028D25}"/>
              </a:ext>
            </a:extLst>
          </p:cNvPr>
          <p:cNvSpPr>
            <a:spLocks noGrp="1"/>
          </p:cNvSpPr>
          <p:nvPr>
            <p:custDataLst>
              <p:tags r:id="rId25"/>
            </p:custDataLst>
          </p:nvPr>
        </p:nvSpPr>
        <p:spPr bwMode="gray">
          <a:xfrm>
            <a:off x="9517063" y="5037138"/>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B70D580-B0EC-428A-A847-019B3EEBF555}" type="datetime'''''''''''''''''''''1''''''''''8''''''%'''''''">
              <a:rPr lang="nl-NL" altLang="en-US" sz="1000" smtClean="0">
                <a:solidFill>
                  <a:schemeClr val="tx1"/>
                </a:solidFill>
              </a:rPr>
              <a:pPr/>
              <a:t>18%</a:t>
            </a:fld>
            <a:endParaRPr lang="nl-NL" sz="1000" noProof="0" dirty="0">
              <a:solidFill>
                <a:schemeClr val="tx1"/>
              </a:solidFill>
              <a:latin typeface="+mn-lt"/>
            </a:endParaRPr>
          </a:p>
        </p:txBody>
      </p:sp>
      <p:sp>
        <p:nvSpPr>
          <p:cNvPr id="94" name="Content 1">
            <a:extLst>
              <a:ext uri="{FF2B5EF4-FFF2-40B4-BE49-F238E27FC236}">
                <a16:creationId xmlns:a16="http://schemas.microsoft.com/office/drawing/2014/main" id="{E5801365-50AA-42B8-BD47-949D2D532426}"/>
              </a:ext>
            </a:extLst>
          </p:cNvPr>
          <p:cNvSpPr>
            <a:spLocks noGrp="1"/>
          </p:cNvSpPr>
          <p:nvPr>
            <p:custDataLst>
              <p:tags r:id="rId26"/>
            </p:custDataLst>
          </p:nvPr>
        </p:nvSpPr>
        <p:spPr bwMode="auto">
          <a:xfrm>
            <a:off x="9559925" y="5913438"/>
            <a:ext cx="1730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4F6A45D-780D-4242-A819-9F72CDDF7E38}" type="datetime'1''''-''''''''''''5'''''''''">
              <a:rPr lang="nl-NL" altLang="en-US" sz="1000" smtClean="0">
                <a:solidFill>
                  <a:schemeClr val="tx1"/>
                </a:solidFill>
              </a:rPr>
              <a:pPr/>
              <a:t>1-5</a:t>
            </a:fld>
            <a:endParaRPr lang="nl-NL" sz="1000" noProof="0" dirty="0">
              <a:solidFill>
                <a:schemeClr val="tx1"/>
              </a:solidFill>
              <a:latin typeface="+mn-lt"/>
            </a:endParaRPr>
          </a:p>
        </p:txBody>
      </p:sp>
      <p:sp>
        <p:nvSpPr>
          <p:cNvPr id="108" name="Content 1">
            <a:extLst>
              <a:ext uri="{FF2B5EF4-FFF2-40B4-BE49-F238E27FC236}">
                <a16:creationId xmlns:a16="http://schemas.microsoft.com/office/drawing/2014/main" id="{471B2F3D-8ACD-4CE9-B312-BDA7B68CA869}"/>
              </a:ext>
            </a:extLst>
          </p:cNvPr>
          <p:cNvSpPr>
            <a:spLocks noGrp="1"/>
          </p:cNvSpPr>
          <p:nvPr>
            <p:custDataLst>
              <p:tags r:id="rId27"/>
            </p:custDataLst>
          </p:nvPr>
        </p:nvSpPr>
        <p:spPr bwMode="gray">
          <a:xfrm>
            <a:off x="8535988" y="5186363"/>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48E124F-3A6E-4DDA-A755-29BECBB30EFE}" type="datetime'''''1''4''''''''''''''''''''''%'''''''''''''''''''''''''''''''">
              <a:rPr lang="nl-NL" altLang="en-US" sz="1000" smtClean="0">
                <a:solidFill>
                  <a:schemeClr val="tx1"/>
                </a:solidFill>
              </a:rPr>
              <a:pPr/>
              <a:t>14%</a:t>
            </a:fld>
            <a:endParaRPr lang="nl-NL" sz="1000" noProof="0" dirty="0">
              <a:solidFill>
                <a:schemeClr val="tx1"/>
              </a:solidFill>
              <a:latin typeface="+mn-lt"/>
            </a:endParaRPr>
          </a:p>
        </p:txBody>
      </p:sp>
      <p:sp>
        <p:nvSpPr>
          <p:cNvPr id="109" name="Content 1">
            <a:extLst>
              <a:ext uri="{FF2B5EF4-FFF2-40B4-BE49-F238E27FC236}">
                <a16:creationId xmlns:a16="http://schemas.microsoft.com/office/drawing/2014/main" id="{B60FAC01-8018-4A2B-9542-E24583A0FAB1}"/>
              </a:ext>
            </a:extLst>
          </p:cNvPr>
          <p:cNvSpPr>
            <a:spLocks noGrp="1"/>
          </p:cNvSpPr>
          <p:nvPr>
            <p:custDataLst>
              <p:tags r:id="rId28"/>
            </p:custDataLst>
          </p:nvPr>
        </p:nvSpPr>
        <p:spPr bwMode="gray">
          <a:xfrm>
            <a:off x="8867775" y="5075238"/>
            <a:ext cx="247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3DCD056-2349-4772-AAAA-6B2548A77344}" type="datetime'''''''''''''''''''''''''1''''7''''%'''''''''''''''''">
              <a:rPr lang="nl-NL" altLang="en-US" sz="1000" smtClean="0">
                <a:solidFill>
                  <a:schemeClr val="tx1"/>
                </a:solidFill>
              </a:rPr>
              <a:pPr/>
              <a:t>17%</a:t>
            </a:fld>
            <a:endParaRPr lang="nl-NL" sz="1000" noProof="0" dirty="0">
              <a:solidFill>
                <a:schemeClr val="tx1"/>
              </a:solidFill>
              <a:latin typeface="+mn-lt"/>
            </a:endParaRPr>
          </a:p>
        </p:txBody>
      </p:sp>
      <p:sp>
        <p:nvSpPr>
          <p:cNvPr id="118" name="Content 1">
            <a:extLst>
              <a:ext uri="{FF2B5EF4-FFF2-40B4-BE49-F238E27FC236}">
                <a16:creationId xmlns:a16="http://schemas.microsoft.com/office/drawing/2014/main" id="{3491704B-349A-4379-A4BD-CE54E28692C6}"/>
              </a:ext>
            </a:extLst>
          </p:cNvPr>
          <p:cNvSpPr>
            <a:spLocks noGrp="1"/>
          </p:cNvSpPr>
          <p:nvPr>
            <p:custDataLst>
              <p:tags r:id="rId29"/>
            </p:custDataLst>
          </p:nvPr>
        </p:nvSpPr>
        <p:spPr bwMode="gray">
          <a:xfrm>
            <a:off x="9844088" y="5037138"/>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DBD2C97-2B22-4C0A-A1EC-4D62D7EDB79A}" type="datetime'''1''''''8''''%'''''''''''''''''''''">
              <a:rPr lang="nl-NL" altLang="en-US" sz="1000" smtClean="0">
                <a:solidFill>
                  <a:schemeClr val="tx1"/>
                </a:solidFill>
              </a:rPr>
              <a:pPr/>
              <a:t>18%</a:t>
            </a:fld>
            <a:endParaRPr lang="nl-NL" sz="1000" noProof="0" dirty="0">
              <a:solidFill>
                <a:schemeClr val="tx1"/>
              </a:solidFill>
              <a:latin typeface="+mn-lt"/>
            </a:endParaRPr>
          </a:p>
        </p:txBody>
      </p:sp>
      <p:sp>
        <p:nvSpPr>
          <p:cNvPr id="120" name="Rectangle 119">
            <a:extLst>
              <a:ext uri="{FF2B5EF4-FFF2-40B4-BE49-F238E27FC236}">
                <a16:creationId xmlns:a16="http://schemas.microsoft.com/office/drawing/2014/main" id="{F04F216E-87FB-4B03-A9E6-0B2F7DCBC860}"/>
              </a:ext>
            </a:extLst>
          </p:cNvPr>
          <p:cNvSpPr/>
          <p:nvPr/>
        </p:nvSpPr>
        <p:spPr>
          <a:xfrm>
            <a:off x="8062912" y="4814888"/>
            <a:ext cx="2290763" cy="127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verwachte groei 2020-2021</a:t>
            </a:r>
          </a:p>
        </p:txBody>
      </p:sp>
      <p:sp>
        <p:nvSpPr>
          <p:cNvPr id="124" name="Rectangle 123">
            <a:extLst>
              <a:ext uri="{FF2B5EF4-FFF2-40B4-BE49-F238E27FC236}">
                <a16:creationId xmlns:a16="http://schemas.microsoft.com/office/drawing/2014/main" id="{78540B92-64D6-4A26-A94F-71D0A9056C7A}"/>
              </a:ext>
            </a:extLst>
          </p:cNvPr>
          <p:cNvSpPr/>
          <p:nvPr/>
        </p:nvSpPr>
        <p:spPr>
          <a:xfrm>
            <a:off x="4313238" y="3610102"/>
            <a:ext cx="281725" cy="131731"/>
          </a:xfrm>
          <a:prstGeom prst="rect">
            <a:avLst/>
          </a:prstGeom>
          <a:solidFill>
            <a:schemeClr val="tx2"/>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tx2"/>
              </a:buCl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6</a:t>
            </a:r>
          </a:p>
        </p:txBody>
      </p:sp>
      <p:sp>
        <p:nvSpPr>
          <p:cNvPr id="119" name="Text Placeholder 3">
            <a:extLst>
              <a:ext uri="{FF2B5EF4-FFF2-40B4-BE49-F238E27FC236}">
                <a16:creationId xmlns:a16="http://schemas.microsoft.com/office/drawing/2014/main" id="{7E05B83E-9613-4B1E-A787-8E6685F8E2D8}"/>
              </a:ext>
            </a:extLst>
          </p:cNvPr>
          <p:cNvSpPr>
            <a:spLocks noGrp="1"/>
          </p:cNvSpPr>
          <p:nvPr>
            <p:ph type="body" sz="quarter" idx="14"/>
          </p:nvPr>
        </p:nvSpPr>
        <p:spPr>
          <a:xfrm>
            <a:off x="666750" y="1196976"/>
            <a:ext cx="10872000" cy="400482"/>
          </a:xfrm>
        </p:spPr>
        <p:txBody>
          <a:bodyPr lIns="7200" tIns="0" rIns="0" bIns="0"/>
          <a:lstStyle/>
          <a:p>
            <a:pPr marL="0" indent="0">
              <a:buNone/>
            </a:pPr>
            <a:r>
              <a:rPr lang="nl-NL" b="1" dirty="0"/>
              <a:t>Voorbeeldprognose, prognose datum begin juni</a:t>
            </a:r>
          </a:p>
        </p:txBody>
      </p:sp>
      <p:sp>
        <p:nvSpPr>
          <p:cNvPr id="122" name="Footer Placeholder 3">
            <a:extLst>
              <a:ext uri="{FF2B5EF4-FFF2-40B4-BE49-F238E27FC236}">
                <a16:creationId xmlns:a16="http://schemas.microsoft.com/office/drawing/2014/main" id="{6AE67166-3D9B-4C40-8474-958DEE5A4DCB}"/>
              </a:ext>
            </a:extLst>
          </p:cNvPr>
          <p:cNvSpPr txBox="1">
            <a:spLocks/>
          </p:cNvSpPr>
          <p:nvPr/>
        </p:nvSpPr>
        <p:spPr>
          <a:xfrm>
            <a:off x="661800" y="6689246"/>
            <a:ext cx="10868400" cy="122400"/>
          </a:xfrm>
          <a:prstGeom prst="rect">
            <a:avLst/>
          </a:prstGeom>
        </p:spPr>
        <p:txBody>
          <a:bodyPr lIns="36000" rIns="3600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dirty="0">
                <a:sym typeface="Corbel" panose="020B0503020204020204" pitchFamily="34" charset="0"/>
              </a:rPr>
              <a:t>Bron: </a:t>
            </a:r>
            <a:r>
              <a:rPr lang="nl-NL" sz="800" dirty="0" err="1">
                <a:sym typeface="Corbel" panose="020B0503020204020204" pitchFamily="34" charset="0"/>
              </a:rPr>
              <a:t>it’s</a:t>
            </a:r>
            <a:r>
              <a:rPr lang="nl-NL" sz="800" dirty="0">
                <a:sym typeface="Corbel" panose="020B0503020204020204" pitchFamily="34" charset="0"/>
              </a:rPr>
              <a:t> public analyse</a:t>
            </a:r>
          </a:p>
        </p:txBody>
      </p:sp>
    </p:spTree>
    <p:extLst>
      <p:ext uri="{BB962C8B-B14F-4D97-AF65-F5344CB8AC3E}">
        <p14:creationId xmlns:p14="http://schemas.microsoft.com/office/powerpoint/2010/main" val="45694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75E265-0916-456C-A187-E2033D3FDB45}"/>
              </a:ext>
            </a:extLst>
          </p:cNvPr>
          <p:cNvGraphicFramePr>
            <a:graphicFrameLocks noChangeAspect="1"/>
          </p:cNvGraphicFramePr>
          <p:nvPr>
            <p:custDataLst>
              <p:tags r:id="rId2"/>
            </p:custDataLst>
            <p:extLst>
              <p:ext uri="{D42A27DB-BD31-4B8C-83A1-F6EECF244321}">
                <p14:modId xmlns:p14="http://schemas.microsoft.com/office/powerpoint/2010/main" val="3849007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32" imgW="425" imgH="424" progId="TCLayout.ActiveDocument.1">
                  <p:embed/>
                </p:oleObj>
              </mc:Choice>
              <mc:Fallback>
                <p:oleObj name="think-cell Slide" r:id="rId32" imgW="425" imgH="424" progId="TCLayout.ActiveDocument.1">
                  <p:embed/>
                  <p:pic>
                    <p:nvPicPr>
                      <p:cNvPr id="8" name="Object 7" hidden="1">
                        <a:extLst>
                          <a:ext uri="{FF2B5EF4-FFF2-40B4-BE49-F238E27FC236}">
                            <a16:creationId xmlns:a16="http://schemas.microsoft.com/office/drawing/2014/main" id="{7D75E265-0916-456C-A187-E2033D3FDB45}"/>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58A33DF-8328-49A4-B8A4-C3475C17A55F}"/>
              </a:ext>
            </a:extLst>
          </p:cNvPr>
          <p:cNvSpPr>
            <a:spLocks noGrp="1"/>
          </p:cNvSpPr>
          <p:nvPr>
            <p:ph type="sldNum" sz="quarter" idx="12"/>
          </p:nvPr>
        </p:nvSpPr>
        <p:spPr/>
        <p:txBody>
          <a:bodyPr/>
          <a:lstStyle/>
          <a:p>
            <a:fld id="{992CD0B2-8AB2-4C6C-8876-E15753662C9B}" type="slidenum">
              <a:rPr lang="nl-NL" smtClean="0"/>
              <a:pPr/>
              <a:t>13</a:t>
            </a:fld>
            <a:endParaRPr lang="nl-NL" dirty="0"/>
          </a:p>
        </p:txBody>
      </p:sp>
      <p:sp>
        <p:nvSpPr>
          <p:cNvPr id="6" name="Title 5">
            <a:extLst>
              <a:ext uri="{FF2B5EF4-FFF2-40B4-BE49-F238E27FC236}">
                <a16:creationId xmlns:a16="http://schemas.microsoft.com/office/drawing/2014/main" id="{2B0443DA-68F3-47D7-8606-1ACF4A0842AC}"/>
              </a:ext>
            </a:extLst>
          </p:cNvPr>
          <p:cNvSpPr>
            <a:spLocks noGrp="1"/>
          </p:cNvSpPr>
          <p:nvPr>
            <p:ph type="title"/>
          </p:nvPr>
        </p:nvSpPr>
        <p:spPr/>
        <p:txBody>
          <a:bodyPr vert="horz" lIns="0" rIns="0"/>
          <a:lstStyle/>
          <a:p>
            <a:r>
              <a:rPr lang="nl-NL" dirty="0"/>
              <a:t>Prognose openeinderegeling sociaal domein in zeven stappen (7/7)</a:t>
            </a:r>
          </a:p>
        </p:txBody>
      </p:sp>
      <p:sp>
        <p:nvSpPr>
          <p:cNvPr id="10" name="Google Shape;1804;p16">
            <a:extLst>
              <a:ext uri="{FF2B5EF4-FFF2-40B4-BE49-F238E27FC236}">
                <a16:creationId xmlns:a16="http://schemas.microsoft.com/office/drawing/2014/main" id="{3C6BAA6B-D386-4945-862C-66243A44987C}"/>
              </a:ext>
            </a:extLst>
          </p:cNvPr>
          <p:cNvSpPr/>
          <p:nvPr/>
        </p:nvSpPr>
        <p:spPr>
          <a:xfrm>
            <a:off x="658813"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11" name="Google Shape;1804;p16">
            <a:extLst>
              <a:ext uri="{FF2B5EF4-FFF2-40B4-BE49-F238E27FC236}">
                <a16:creationId xmlns:a16="http://schemas.microsoft.com/office/drawing/2014/main" id="{3C379B6E-D3D1-42C6-B805-599F9F801C5C}"/>
              </a:ext>
            </a:extLst>
          </p:cNvPr>
          <p:cNvSpPr/>
          <p:nvPr/>
        </p:nvSpPr>
        <p:spPr>
          <a:xfrm>
            <a:off x="658813"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12" name="Google Shape;1804;p16">
            <a:extLst>
              <a:ext uri="{FF2B5EF4-FFF2-40B4-BE49-F238E27FC236}">
                <a16:creationId xmlns:a16="http://schemas.microsoft.com/office/drawing/2014/main" id="{78F163C8-166E-4669-ADB0-0FDF72D8B419}"/>
              </a:ext>
            </a:extLst>
          </p:cNvPr>
          <p:cNvSpPr/>
          <p:nvPr/>
        </p:nvSpPr>
        <p:spPr>
          <a:xfrm>
            <a:off x="1032841"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13" name="Google Shape;1804;p16">
            <a:extLst>
              <a:ext uri="{FF2B5EF4-FFF2-40B4-BE49-F238E27FC236}">
                <a16:creationId xmlns:a16="http://schemas.microsoft.com/office/drawing/2014/main" id="{D3CB1A18-1D9B-415D-8ADD-925ACB8A84CB}"/>
              </a:ext>
            </a:extLst>
          </p:cNvPr>
          <p:cNvSpPr/>
          <p:nvPr/>
        </p:nvSpPr>
        <p:spPr>
          <a:xfrm>
            <a:off x="1032841"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grpSp>
        <p:nvGrpSpPr>
          <p:cNvPr id="14" name="Group 13">
            <a:extLst>
              <a:ext uri="{FF2B5EF4-FFF2-40B4-BE49-F238E27FC236}">
                <a16:creationId xmlns:a16="http://schemas.microsoft.com/office/drawing/2014/main" id="{1AF193D0-8904-47A3-9AFF-10F62F580AF8}"/>
              </a:ext>
            </a:extLst>
          </p:cNvPr>
          <p:cNvGrpSpPr/>
          <p:nvPr/>
        </p:nvGrpSpPr>
        <p:grpSpPr>
          <a:xfrm>
            <a:off x="658814" y="1608472"/>
            <a:ext cx="1775242" cy="299295"/>
            <a:chOff x="658814" y="1608472"/>
            <a:chExt cx="2331049" cy="299295"/>
          </a:xfrm>
        </p:grpSpPr>
        <p:sp>
          <p:nvSpPr>
            <p:cNvPr id="27" name="Rectangle 26">
              <a:extLst>
                <a:ext uri="{FF2B5EF4-FFF2-40B4-BE49-F238E27FC236}">
                  <a16:creationId xmlns:a16="http://schemas.microsoft.com/office/drawing/2014/main" id="{981E0AAB-4930-4081-B427-A2146A705227}"/>
                </a:ext>
              </a:extLst>
            </p:cNvPr>
            <p:cNvSpPr/>
            <p:nvPr/>
          </p:nvSpPr>
          <p:spPr>
            <a:xfrm>
              <a:off x="658814" y="1608472"/>
              <a:ext cx="2331048"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28" name="Straight Connector 27">
              <a:extLst>
                <a:ext uri="{FF2B5EF4-FFF2-40B4-BE49-F238E27FC236}">
                  <a16:creationId xmlns:a16="http://schemas.microsoft.com/office/drawing/2014/main" id="{0E8E89A8-6EF6-42F0-B4EB-B0AD8DCEBB05}"/>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5" name="Google Shape;1811;p16">
            <a:extLst>
              <a:ext uri="{FF2B5EF4-FFF2-40B4-BE49-F238E27FC236}">
                <a16:creationId xmlns:a16="http://schemas.microsoft.com/office/drawing/2014/main" id="{B332EA2C-A1B4-480C-8194-36C755A9F322}"/>
              </a:ext>
            </a:extLst>
          </p:cNvPr>
          <p:cNvCxnSpPr>
            <a:cxnSpLocks/>
            <a:stCxn id="16" idx="3"/>
          </p:cNvCxnSpPr>
          <p:nvPr/>
        </p:nvCxnSpPr>
        <p:spPr>
          <a:xfrm flipV="1">
            <a:off x="1032841"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16" name="Google Shape;1805;p16">
            <a:extLst>
              <a:ext uri="{FF2B5EF4-FFF2-40B4-BE49-F238E27FC236}">
                <a16:creationId xmlns:a16="http://schemas.microsoft.com/office/drawing/2014/main" id="{E31CDC4C-BD47-48FC-9C0C-55C0AD89C572}"/>
              </a:ext>
            </a:extLst>
          </p:cNvPr>
          <p:cNvSpPr/>
          <p:nvPr/>
        </p:nvSpPr>
        <p:spPr>
          <a:xfrm>
            <a:off x="658813"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17" name="Google Shape;1805;p16">
            <a:extLst>
              <a:ext uri="{FF2B5EF4-FFF2-40B4-BE49-F238E27FC236}">
                <a16:creationId xmlns:a16="http://schemas.microsoft.com/office/drawing/2014/main" id="{DFB462CD-2D35-4CBA-A6F1-78753FBC0128}"/>
              </a:ext>
            </a:extLst>
          </p:cNvPr>
          <p:cNvSpPr/>
          <p:nvPr/>
        </p:nvSpPr>
        <p:spPr>
          <a:xfrm>
            <a:off x="658813"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18" name="Google Shape;1805;p16">
            <a:extLst>
              <a:ext uri="{FF2B5EF4-FFF2-40B4-BE49-F238E27FC236}">
                <a16:creationId xmlns:a16="http://schemas.microsoft.com/office/drawing/2014/main" id="{5AB188EA-66E0-44B7-89C6-505CA0B30941}"/>
              </a:ext>
            </a:extLst>
          </p:cNvPr>
          <p:cNvSpPr/>
          <p:nvPr/>
        </p:nvSpPr>
        <p:spPr>
          <a:xfrm>
            <a:off x="1032841"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19" name="Google Shape;1805;p16">
            <a:extLst>
              <a:ext uri="{FF2B5EF4-FFF2-40B4-BE49-F238E27FC236}">
                <a16:creationId xmlns:a16="http://schemas.microsoft.com/office/drawing/2014/main" id="{9660F153-4A78-447E-9C42-08F0904F93D1}"/>
              </a:ext>
            </a:extLst>
          </p:cNvPr>
          <p:cNvSpPr/>
          <p:nvPr/>
        </p:nvSpPr>
        <p:spPr>
          <a:xfrm>
            <a:off x="1032841"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20" name="Google Shape;1805;p16">
            <a:extLst>
              <a:ext uri="{FF2B5EF4-FFF2-40B4-BE49-F238E27FC236}">
                <a16:creationId xmlns:a16="http://schemas.microsoft.com/office/drawing/2014/main" id="{BA95C344-FA53-4D33-BA20-195D8B1E6955}"/>
              </a:ext>
            </a:extLst>
          </p:cNvPr>
          <p:cNvSpPr/>
          <p:nvPr/>
        </p:nvSpPr>
        <p:spPr>
          <a:xfrm>
            <a:off x="658813"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21" name="Google Shape;1805;p16">
            <a:extLst>
              <a:ext uri="{FF2B5EF4-FFF2-40B4-BE49-F238E27FC236}">
                <a16:creationId xmlns:a16="http://schemas.microsoft.com/office/drawing/2014/main" id="{69344BB1-C8F6-4AA0-B544-3E17DDDEE333}"/>
              </a:ext>
            </a:extLst>
          </p:cNvPr>
          <p:cNvSpPr/>
          <p:nvPr/>
        </p:nvSpPr>
        <p:spPr>
          <a:xfrm>
            <a:off x="1032841"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grpSp>
        <p:nvGrpSpPr>
          <p:cNvPr id="29" name="Group 28">
            <a:extLst>
              <a:ext uri="{FF2B5EF4-FFF2-40B4-BE49-F238E27FC236}">
                <a16:creationId xmlns:a16="http://schemas.microsoft.com/office/drawing/2014/main" id="{E22C44B4-B4A3-4E6E-8206-A4D24A5922CD}"/>
              </a:ext>
            </a:extLst>
          </p:cNvPr>
          <p:cNvGrpSpPr/>
          <p:nvPr/>
        </p:nvGrpSpPr>
        <p:grpSpPr>
          <a:xfrm>
            <a:off x="658813" y="3895256"/>
            <a:ext cx="1775242" cy="507258"/>
            <a:chOff x="658813" y="3255698"/>
            <a:chExt cx="1775242" cy="507258"/>
          </a:xfrm>
        </p:grpSpPr>
        <p:sp>
          <p:nvSpPr>
            <p:cNvPr id="22" name="Google Shape;1804;p16">
              <a:extLst>
                <a:ext uri="{FF2B5EF4-FFF2-40B4-BE49-F238E27FC236}">
                  <a16:creationId xmlns:a16="http://schemas.microsoft.com/office/drawing/2014/main" id="{5D171771-DA94-4A83-9C0B-5B4ECAEDBF22}"/>
                </a:ext>
              </a:extLst>
            </p:cNvPr>
            <p:cNvSpPr/>
            <p:nvPr/>
          </p:nvSpPr>
          <p:spPr>
            <a:xfrm>
              <a:off x="658813" y="3255698"/>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23" name="Google Shape;1804;p16">
              <a:extLst>
                <a:ext uri="{FF2B5EF4-FFF2-40B4-BE49-F238E27FC236}">
                  <a16:creationId xmlns:a16="http://schemas.microsoft.com/office/drawing/2014/main" id="{EECA2842-45D3-4220-B67D-2126702B4C3C}"/>
                </a:ext>
              </a:extLst>
            </p:cNvPr>
            <p:cNvSpPr/>
            <p:nvPr/>
          </p:nvSpPr>
          <p:spPr>
            <a:xfrm>
              <a:off x="1032841" y="3255698"/>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grpSp>
      <p:grpSp>
        <p:nvGrpSpPr>
          <p:cNvPr id="30" name="Group 29">
            <a:extLst>
              <a:ext uri="{FF2B5EF4-FFF2-40B4-BE49-F238E27FC236}">
                <a16:creationId xmlns:a16="http://schemas.microsoft.com/office/drawing/2014/main" id="{E2AAC78A-058C-4572-9FAC-FD2D93A52459}"/>
              </a:ext>
            </a:extLst>
          </p:cNvPr>
          <p:cNvGrpSpPr/>
          <p:nvPr/>
        </p:nvGrpSpPr>
        <p:grpSpPr>
          <a:xfrm>
            <a:off x="658813" y="3255698"/>
            <a:ext cx="1775242" cy="507258"/>
            <a:chOff x="658813" y="3895256"/>
            <a:chExt cx="1775242" cy="507258"/>
          </a:xfrm>
        </p:grpSpPr>
        <p:sp>
          <p:nvSpPr>
            <p:cNvPr id="24" name="Google Shape;1805;p16">
              <a:extLst>
                <a:ext uri="{FF2B5EF4-FFF2-40B4-BE49-F238E27FC236}">
                  <a16:creationId xmlns:a16="http://schemas.microsoft.com/office/drawing/2014/main" id="{B38B2D85-66D8-45E1-858B-852AA1998DF0}"/>
                </a:ext>
              </a:extLst>
            </p:cNvPr>
            <p:cNvSpPr/>
            <p:nvPr/>
          </p:nvSpPr>
          <p:spPr>
            <a:xfrm>
              <a:off x="658813" y="389525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25" name="Google Shape;1805;p16">
              <a:extLst>
                <a:ext uri="{FF2B5EF4-FFF2-40B4-BE49-F238E27FC236}">
                  <a16:creationId xmlns:a16="http://schemas.microsoft.com/office/drawing/2014/main" id="{C2CB4069-97D7-4618-AAE8-BF2D832B9AE0}"/>
                </a:ext>
              </a:extLst>
            </p:cNvPr>
            <p:cNvSpPr/>
            <p:nvPr/>
          </p:nvSpPr>
          <p:spPr>
            <a:xfrm>
              <a:off x="1032841" y="389525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grpSp>
      <p:graphicFrame>
        <p:nvGraphicFramePr>
          <p:cNvPr id="103" name="Chart 102">
            <a:extLst>
              <a:ext uri="{FF2B5EF4-FFF2-40B4-BE49-F238E27FC236}">
                <a16:creationId xmlns:a16="http://schemas.microsoft.com/office/drawing/2014/main" id="{7BC41C23-3213-4570-BF94-6BE68FD263B4}"/>
              </a:ext>
            </a:extLst>
          </p:cNvPr>
          <p:cNvGraphicFramePr/>
          <p:nvPr>
            <p:custDataLst>
              <p:tags r:id="rId3"/>
            </p:custDataLst>
            <p:extLst>
              <p:ext uri="{D42A27DB-BD31-4B8C-83A1-F6EECF244321}">
                <p14:modId xmlns:p14="http://schemas.microsoft.com/office/powerpoint/2010/main" val="158181559"/>
              </p:ext>
            </p:extLst>
          </p:nvPr>
        </p:nvGraphicFramePr>
        <p:xfrm>
          <a:off x="2727325" y="1912938"/>
          <a:ext cx="7820025" cy="4284662"/>
        </p:xfrm>
        <a:graphic>
          <a:graphicData uri="http://schemas.openxmlformats.org/drawingml/2006/chart">
            <c:chart xmlns:c="http://schemas.openxmlformats.org/drawingml/2006/chart" xmlns:r="http://schemas.openxmlformats.org/officeDocument/2006/relationships" r:id="rId34"/>
          </a:graphicData>
        </a:graphic>
      </p:graphicFrame>
      <p:sp>
        <p:nvSpPr>
          <p:cNvPr id="59" name="Content 1">
            <a:extLst>
              <a:ext uri="{FF2B5EF4-FFF2-40B4-BE49-F238E27FC236}">
                <a16:creationId xmlns:a16="http://schemas.microsoft.com/office/drawing/2014/main" id="{A660D40F-4F0B-499E-A90F-245613696222}"/>
              </a:ext>
            </a:extLst>
          </p:cNvPr>
          <p:cNvSpPr>
            <a:spLocks noGrp="1"/>
          </p:cNvSpPr>
          <p:nvPr>
            <p:custDataLst>
              <p:tags r:id="rId4"/>
            </p:custDataLst>
          </p:nvPr>
        </p:nvSpPr>
        <p:spPr bwMode="auto">
          <a:xfrm>
            <a:off x="9655175" y="6157913"/>
            <a:ext cx="228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6B8B1EB5-C71F-4147-B865-347E752E2435}" type="datetime'N''''''''''''''''o''''''''''''''''''''''''''''''''''''''''v'">
              <a:rPr lang="nl-NL" altLang="en-US" sz="1000" smtClean="0"/>
              <a:pPr marL="0" lvl="0" indent="0" algn="ctr">
                <a:spcBef>
                  <a:spcPct val="0"/>
                </a:spcBef>
                <a:spcAft>
                  <a:spcPct val="0"/>
                </a:spcAft>
                <a:buClr>
                  <a:srgbClr val="22777B"/>
                </a:buClr>
                <a:buNone/>
                <a:defRPr/>
              </a:pPr>
              <a:t>Nov</a:t>
            </a:fld>
            <a:endParaRPr kumimoji="0" lang="nl-NL" sz="1000" b="0" i="0" strike="noStrike" kern="1200" spc="0" normalizeH="0" noProof="0" dirty="0">
              <a:ln>
                <a:noFill/>
              </a:ln>
              <a:effectLst/>
              <a:uLnTx/>
              <a:uFillTx/>
              <a:latin typeface="Corbel"/>
              <a:sym typeface="+mn-lt"/>
            </a:endParaRPr>
          </a:p>
        </p:txBody>
      </p:sp>
      <p:sp>
        <p:nvSpPr>
          <p:cNvPr id="65" name="Content 1">
            <a:extLst>
              <a:ext uri="{FF2B5EF4-FFF2-40B4-BE49-F238E27FC236}">
                <a16:creationId xmlns:a16="http://schemas.microsoft.com/office/drawing/2014/main" id="{134CFBB7-45BE-4A84-81C6-2716D42A2811}"/>
              </a:ext>
            </a:extLst>
          </p:cNvPr>
          <p:cNvSpPr>
            <a:spLocks noGrp="1"/>
          </p:cNvSpPr>
          <p:nvPr>
            <p:custDataLst>
              <p:tags r:id="rId5"/>
            </p:custDataLst>
          </p:nvPr>
        </p:nvSpPr>
        <p:spPr bwMode="auto">
          <a:xfrm>
            <a:off x="4090988" y="6157913"/>
            <a:ext cx="2222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219B5E4-6D0B-473F-80AB-C2D9891C6F7F}" type="datetime'M''''''''''''''a''''''''''''''''''r'''''''''''''''''''''''''''">
              <a:rPr lang="nl-NL" altLang="en-US" sz="1000" smtClean="0"/>
              <a:pPr marL="0" lvl="0" indent="0" algn="ctr">
                <a:spcBef>
                  <a:spcPct val="0"/>
                </a:spcBef>
                <a:spcAft>
                  <a:spcPct val="0"/>
                </a:spcAft>
                <a:buClr>
                  <a:srgbClr val="22777B"/>
                </a:buClr>
                <a:buNone/>
                <a:defRPr/>
              </a:pPr>
              <a:t>Mar</a:t>
            </a:fld>
            <a:endParaRPr kumimoji="0" lang="nl-NL" sz="1000" b="0" i="0" strike="noStrike" kern="1200" spc="0" normalizeH="0" noProof="0" dirty="0">
              <a:ln>
                <a:noFill/>
              </a:ln>
              <a:effectLst/>
              <a:uLnTx/>
              <a:uFillTx/>
              <a:latin typeface="Corbel"/>
              <a:sym typeface="+mn-lt"/>
            </a:endParaRPr>
          </a:p>
        </p:txBody>
      </p:sp>
      <p:sp>
        <p:nvSpPr>
          <p:cNvPr id="69" name="Content 1">
            <a:extLst>
              <a:ext uri="{FF2B5EF4-FFF2-40B4-BE49-F238E27FC236}">
                <a16:creationId xmlns:a16="http://schemas.microsoft.com/office/drawing/2014/main" id="{F69CB5F6-9811-4E1A-9869-8C732E8A5524}"/>
              </a:ext>
            </a:extLst>
          </p:cNvPr>
          <p:cNvSpPr>
            <a:spLocks noGrp="1"/>
          </p:cNvSpPr>
          <p:nvPr>
            <p:custDataLst>
              <p:tags r:id="rId6"/>
            </p:custDataLst>
          </p:nvPr>
        </p:nvSpPr>
        <p:spPr bwMode="auto">
          <a:xfrm>
            <a:off x="7569200" y="6157913"/>
            <a:ext cx="225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99FEB3E-5BA3-41A9-A12A-5FE5CBF27C3F}" type="datetime'''''''''''''''''A''''''u''''''''''''''g'''">
              <a:rPr lang="nl-NL" altLang="en-US" sz="1000" smtClean="0"/>
              <a:pPr marL="0" lvl="0" indent="0" algn="ctr">
                <a:spcBef>
                  <a:spcPct val="0"/>
                </a:spcBef>
                <a:spcAft>
                  <a:spcPct val="0"/>
                </a:spcAft>
                <a:buClr>
                  <a:srgbClr val="22777B"/>
                </a:buClr>
                <a:buNone/>
                <a:defRPr/>
              </a:pPr>
              <a:t>Aug</a:t>
            </a:fld>
            <a:endParaRPr kumimoji="0" lang="nl-NL" sz="1000" b="0" i="0" strike="noStrike" kern="1200" spc="0" normalizeH="0" noProof="0" dirty="0">
              <a:ln>
                <a:noFill/>
              </a:ln>
              <a:effectLst/>
              <a:uLnTx/>
              <a:uFillTx/>
              <a:latin typeface="Corbel"/>
              <a:sym typeface="+mn-lt"/>
            </a:endParaRPr>
          </a:p>
        </p:txBody>
      </p:sp>
      <p:sp>
        <p:nvSpPr>
          <p:cNvPr id="63" name="Content 1">
            <a:extLst>
              <a:ext uri="{FF2B5EF4-FFF2-40B4-BE49-F238E27FC236}">
                <a16:creationId xmlns:a16="http://schemas.microsoft.com/office/drawing/2014/main" id="{2DC8B373-2871-41B5-80A1-1B849C9A7DCD}"/>
              </a:ext>
            </a:extLst>
          </p:cNvPr>
          <p:cNvSpPr>
            <a:spLocks noGrp="1"/>
          </p:cNvSpPr>
          <p:nvPr>
            <p:custDataLst>
              <p:tags r:id="rId7"/>
            </p:custDataLst>
          </p:nvPr>
        </p:nvSpPr>
        <p:spPr bwMode="auto">
          <a:xfrm>
            <a:off x="2716213" y="6157913"/>
            <a:ext cx="188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B820854D-BC12-4977-922D-613F43038F6D}" type="datetime'''J''''''''''''''''''''''''''''''a''''''''''''''''n'''''">
              <a:rPr lang="nl-NL" altLang="en-US" sz="1000" smtClean="0"/>
              <a:pPr marL="0" lvl="0" indent="0" algn="ctr">
                <a:spcBef>
                  <a:spcPct val="0"/>
                </a:spcBef>
                <a:spcAft>
                  <a:spcPct val="0"/>
                </a:spcAft>
                <a:buClr>
                  <a:srgbClr val="22777B"/>
                </a:buClr>
                <a:buNone/>
                <a:defRPr/>
              </a:pPr>
              <a:t>Jan</a:t>
            </a:fld>
            <a:endParaRPr kumimoji="0" lang="nl-NL" sz="1000" b="0" i="0" strike="noStrike" kern="1200" spc="0" normalizeH="0" noProof="0" dirty="0">
              <a:ln>
                <a:noFill/>
              </a:ln>
              <a:effectLst/>
              <a:uLnTx/>
              <a:uFillTx/>
              <a:latin typeface="Corbel"/>
              <a:sym typeface="+mn-lt"/>
            </a:endParaRPr>
          </a:p>
        </p:txBody>
      </p:sp>
      <p:sp>
        <p:nvSpPr>
          <p:cNvPr id="67" name="Content 1">
            <a:extLst>
              <a:ext uri="{FF2B5EF4-FFF2-40B4-BE49-F238E27FC236}">
                <a16:creationId xmlns:a16="http://schemas.microsoft.com/office/drawing/2014/main" id="{6203A841-9B57-4D1F-8427-BEBCFE55332D}"/>
              </a:ext>
            </a:extLst>
          </p:cNvPr>
          <p:cNvSpPr>
            <a:spLocks noGrp="1"/>
          </p:cNvSpPr>
          <p:nvPr>
            <p:custDataLst>
              <p:tags r:id="rId8"/>
            </p:custDataLst>
          </p:nvPr>
        </p:nvSpPr>
        <p:spPr bwMode="auto">
          <a:xfrm>
            <a:off x="6194425" y="6157913"/>
            <a:ext cx="192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4A43A5B-1A7C-409E-91DE-0331C47CC425}" type="datetime'''''''Ju''''''''''''''''''''''n'''''''''''''">
              <a:rPr lang="nl-NL" altLang="en-US" sz="1000" smtClean="0"/>
              <a:pPr marL="0" lvl="0" indent="0" algn="ctr">
                <a:spcBef>
                  <a:spcPct val="0"/>
                </a:spcBef>
                <a:spcAft>
                  <a:spcPct val="0"/>
                </a:spcAft>
                <a:buClr>
                  <a:srgbClr val="22777B"/>
                </a:buClr>
                <a:buNone/>
                <a:defRPr/>
              </a:pPr>
              <a:t>Jun</a:t>
            </a:fld>
            <a:endParaRPr kumimoji="0" lang="nl-NL" sz="1000" b="0" i="0" strike="noStrike" kern="1200" spc="0" normalizeH="0" noProof="0" dirty="0">
              <a:ln>
                <a:noFill/>
              </a:ln>
              <a:effectLst/>
              <a:uLnTx/>
              <a:uFillTx/>
              <a:latin typeface="Corbel"/>
              <a:sym typeface="+mn-lt"/>
            </a:endParaRPr>
          </a:p>
        </p:txBody>
      </p:sp>
      <p:sp>
        <p:nvSpPr>
          <p:cNvPr id="68" name="Content 1">
            <a:extLst>
              <a:ext uri="{FF2B5EF4-FFF2-40B4-BE49-F238E27FC236}">
                <a16:creationId xmlns:a16="http://schemas.microsoft.com/office/drawing/2014/main" id="{F100A8C7-A89F-45E3-B737-76FD9922A73B}"/>
              </a:ext>
            </a:extLst>
          </p:cNvPr>
          <p:cNvSpPr>
            <a:spLocks noGrp="1"/>
          </p:cNvSpPr>
          <p:nvPr>
            <p:custDataLst>
              <p:tags r:id="rId9"/>
            </p:custDataLst>
          </p:nvPr>
        </p:nvSpPr>
        <p:spPr bwMode="auto">
          <a:xfrm>
            <a:off x="6907213" y="6157913"/>
            <a:ext cx="1555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19BC15B-96CC-485D-906F-2923F0A0C0F7}" type="datetime'''J''''''''''''''u''''''''''''''''''''''''''''''''l'''''''">
              <a:rPr lang="nl-NL" altLang="en-US" sz="1000" smtClean="0"/>
              <a:pPr marL="0" lvl="0" indent="0" algn="ctr">
                <a:spcBef>
                  <a:spcPct val="0"/>
                </a:spcBef>
                <a:spcAft>
                  <a:spcPct val="0"/>
                </a:spcAft>
                <a:buClr>
                  <a:srgbClr val="22777B"/>
                </a:buClr>
                <a:buNone/>
                <a:defRPr/>
              </a:pPr>
              <a:t>Jul</a:t>
            </a:fld>
            <a:endParaRPr kumimoji="0" lang="nl-NL" sz="1000" b="0" i="0" strike="noStrike" kern="1200" spc="0" normalizeH="0" noProof="0" dirty="0">
              <a:ln>
                <a:noFill/>
              </a:ln>
              <a:effectLst/>
              <a:uLnTx/>
              <a:uFillTx/>
              <a:latin typeface="Corbel"/>
              <a:sym typeface="+mn-lt"/>
            </a:endParaRPr>
          </a:p>
        </p:txBody>
      </p:sp>
      <p:sp>
        <p:nvSpPr>
          <p:cNvPr id="64" name="Content 1">
            <a:extLst>
              <a:ext uri="{FF2B5EF4-FFF2-40B4-BE49-F238E27FC236}">
                <a16:creationId xmlns:a16="http://schemas.microsoft.com/office/drawing/2014/main" id="{98693C83-F791-4835-92F1-62696D1AB20A}"/>
              </a:ext>
            </a:extLst>
          </p:cNvPr>
          <p:cNvSpPr>
            <a:spLocks noGrp="1"/>
          </p:cNvSpPr>
          <p:nvPr>
            <p:custDataLst>
              <p:tags r:id="rId10"/>
            </p:custDataLst>
          </p:nvPr>
        </p:nvSpPr>
        <p:spPr bwMode="auto">
          <a:xfrm>
            <a:off x="3402013" y="6157913"/>
            <a:ext cx="2079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354BF7C-E848-4EB8-9723-86E462EA0D86}" type="datetime'''''''F''e''''''''''''''''''''b'''''''''''''''''''''''''''">
              <a:rPr lang="nl-NL" altLang="en-US" sz="1000" smtClean="0"/>
              <a:pPr marL="0" lvl="0" indent="0" algn="ctr">
                <a:spcBef>
                  <a:spcPct val="0"/>
                </a:spcBef>
                <a:spcAft>
                  <a:spcPct val="0"/>
                </a:spcAft>
                <a:buClr>
                  <a:srgbClr val="22777B"/>
                </a:buClr>
                <a:buNone/>
                <a:defRPr/>
              </a:pPr>
              <a:t>Feb</a:t>
            </a:fld>
            <a:endParaRPr kumimoji="0" lang="nl-NL" sz="1000" b="0" i="0" strike="noStrike" kern="1200" spc="0" normalizeH="0" noProof="0" dirty="0">
              <a:ln>
                <a:noFill/>
              </a:ln>
              <a:effectLst/>
              <a:uLnTx/>
              <a:uFillTx/>
              <a:latin typeface="Corbel"/>
              <a:sym typeface="+mn-lt"/>
            </a:endParaRPr>
          </a:p>
        </p:txBody>
      </p:sp>
      <p:sp>
        <p:nvSpPr>
          <p:cNvPr id="60" name="Content 1">
            <a:extLst>
              <a:ext uri="{FF2B5EF4-FFF2-40B4-BE49-F238E27FC236}">
                <a16:creationId xmlns:a16="http://schemas.microsoft.com/office/drawing/2014/main" id="{F49A4701-8918-4E30-A94D-33A1469C6037}"/>
              </a:ext>
            </a:extLst>
          </p:cNvPr>
          <p:cNvSpPr>
            <a:spLocks noGrp="1"/>
          </p:cNvSpPr>
          <p:nvPr>
            <p:custDataLst>
              <p:tags r:id="rId11"/>
            </p:custDataLst>
          </p:nvPr>
        </p:nvSpPr>
        <p:spPr bwMode="auto">
          <a:xfrm>
            <a:off x="4795838" y="6157913"/>
            <a:ext cx="203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27C47C2-DF0F-494F-9EB7-71BC830B2918}" type="datetime'''A''''pr'''''">
              <a:rPr lang="nl-NL" altLang="en-US" sz="1000" smtClean="0"/>
              <a:pPr marL="0" lvl="0" indent="0" algn="ctr">
                <a:spcBef>
                  <a:spcPct val="0"/>
                </a:spcBef>
                <a:spcAft>
                  <a:spcPct val="0"/>
                </a:spcAft>
                <a:buClr>
                  <a:srgbClr val="22777B"/>
                </a:buClr>
                <a:buNone/>
                <a:defRPr/>
              </a:pPr>
              <a:t>Apr</a:t>
            </a:fld>
            <a:endParaRPr kumimoji="0" lang="nl-NL" sz="1000" b="0" i="0" strike="noStrike" kern="1200" spc="0" normalizeH="0" noProof="0" dirty="0">
              <a:ln>
                <a:noFill/>
              </a:ln>
              <a:effectLst/>
              <a:uLnTx/>
              <a:uFillTx/>
              <a:latin typeface="Corbel"/>
              <a:sym typeface="+mn-lt"/>
            </a:endParaRPr>
          </a:p>
        </p:txBody>
      </p:sp>
      <p:sp>
        <p:nvSpPr>
          <p:cNvPr id="66" name="Content 1">
            <a:extLst>
              <a:ext uri="{FF2B5EF4-FFF2-40B4-BE49-F238E27FC236}">
                <a16:creationId xmlns:a16="http://schemas.microsoft.com/office/drawing/2014/main" id="{5E6C6701-B8F4-4B46-9B49-0AEF881F51B6}"/>
              </a:ext>
            </a:extLst>
          </p:cNvPr>
          <p:cNvSpPr>
            <a:spLocks noGrp="1"/>
          </p:cNvSpPr>
          <p:nvPr>
            <p:custDataLst>
              <p:tags r:id="rId12"/>
            </p:custDataLst>
          </p:nvPr>
        </p:nvSpPr>
        <p:spPr bwMode="auto">
          <a:xfrm>
            <a:off x="54879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4118DEA-0B08-4FB7-AC85-3FD28A81A156}" type="datetime'''''''''''M''''e''''''''''''''''i'''''''''''''''''''''">
              <a:rPr lang="nl-NL" altLang="en-US" sz="1000" smtClean="0"/>
              <a:pPr marL="0" lvl="0" indent="0" algn="ctr">
                <a:spcBef>
                  <a:spcPct val="0"/>
                </a:spcBef>
                <a:spcAft>
                  <a:spcPct val="0"/>
                </a:spcAft>
                <a:buClr>
                  <a:srgbClr val="22777B"/>
                </a:buClr>
                <a:buNone/>
                <a:defRPr/>
              </a:pPr>
              <a:t>Mei</a:t>
            </a:fld>
            <a:endParaRPr kumimoji="0" lang="nl-NL" sz="1000" b="0" i="0" strike="noStrike" kern="1200" spc="0" normalizeH="0" noProof="0" dirty="0">
              <a:ln>
                <a:noFill/>
              </a:ln>
              <a:effectLst/>
              <a:uLnTx/>
              <a:uFillTx/>
              <a:latin typeface="Corbel"/>
              <a:sym typeface="+mn-lt"/>
            </a:endParaRPr>
          </a:p>
        </p:txBody>
      </p:sp>
      <p:sp>
        <p:nvSpPr>
          <p:cNvPr id="70" name="Content 1">
            <a:extLst>
              <a:ext uri="{FF2B5EF4-FFF2-40B4-BE49-F238E27FC236}">
                <a16:creationId xmlns:a16="http://schemas.microsoft.com/office/drawing/2014/main" id="{67581458-0D06-4E98-AC5F-F52B40808B00}"/>
              </a:ext>
            </a:extLst>
          </p:cNvPr>
          <p:cNvSpPr>
            <a:spLocks noGrp="1"/>
          </p:cNvSpPr>
          <p:nvPr>
            <p:custDataLst>
              <p:tags r:id="rId13"/>
            </p:custDataLst>
          </p:nvPr>
        </p:nvSpPr>
        <p:spPr bwMode="auto">
          <a:xfrm>
            <a:off x="8270875" y="6157913"/>
            <a:ext cx="212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46D9ADAA-E498-4F4C-9C28-D92FD0009E6B}" type="datetime'''''''''''''''''''''''''''''''Se''''''p'''''''''''''''''">
              <a:rPr lang="nl-NL" altLang="en-US" sz="1000" smtClean="0"/>
              <a:pPr marL="0" lvl="0" indent="0" algn="ctr">
                <a:spcBef>
                  <a:spcPct val="0"/>
                </a:spcBef>
                <a:spcAft>
                  <a:spcPct val="0"/>
                </a:spcAft>
                <a:buClr>
                  <a:srgbClr val="22777B"/>
                </a:buClr>
                <a:buNone/>
                <a:defRPr/>
              </a:pPr>
              <a:t>Sep</a:t>
            </a:fld>
            <a:endParaRPr kumimoji="0" lang="nl-NL" sz="1000" b="0" i="0" strike="noStrike" kern="1200" spc="0" normalizeH="0" noProof="0" dirty="0">
              <a:ln>
                <a:noFill/>
              </a:ln>
              <a:effectLst/>
              <a:uLnTx/>
              <a:uFillTx/>
              <a:latin typeface="Corbel"/>
              <a:sym typeface="+mn-lt"/>
            </a:endParaRPr>
          </a:p>
        </p:txBody>
      </p:sp>
      <p:sp>
        <p:nvSpPr>
          <p:cNvPr id="62" name="Content 1">
            <a:extLst>
              <a:ext uri="{FF2B5EF4-FFF2-40B4-BE49-F238E27FC236}">
                <a16:creationId xmlns:a16="http://schemas.microsoft.com/office/drawing/2014/main" id="{A140418A-AC4E-40A8-9DE6-01E36F14249E}"/>
              </a:ext>
            </a:extLst>
          </p:cNvPr>
          <p:cNvSpPr>
            <a:spLocks noGrp="1"/>
          </p:cNvSpPr>
          <p:nvPr>
            <p:custDataLst>
              <p:tags r:id="rId14"/>
            </p:custDataLst>
          </p:nvPr>
        </p:nvSpPr>
        <p:spPr bwMode="auto">
          <a:xfrm>
            <a:off x="89677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CE0EBA18-FFC8-4387-8B1E-478332FEB4F3}" type="datetime'O''''''''k''''''''''''''''''''''''''''t'''''''''">
              <a:rPr lang="nl-NL" altLang="en-US" sz="1000" smtClean="0"/>
              <a:pPr marL="0" lvl="0" indent="0" algn="ctr">
                <a:spcBef>
                  <a:spcPct val="0"/>
                </a:spcBef>
                <a:spcAft>
                  <a:spcPct val="0"/>
                </a:spcAft>
                <a:buClr>
                  <a:srgbClr val="22777B"/>
                </a:buClr>
                <a:buNone/>
                <a:defRPr/>
              </a:pPr>
              <a:t>Okt</a:t>
            </a:fld>
            <a:endParaRPr kumimoji="0" lang="nl-NL" sz="1000" b="0" i="0" strike="noStrike" kern="1200" spc="0" normalizeH="0" noProof="0" dirty="0">
              <a:ln>
                <a:noFill/>
              </a:ln>
              <a:effectLst/>
              <a:uLnTx/>
              <a:uFillTx/>
              <a:latin typeface="Corbel"/>
              <a:sym typeface="+mn-lt"/>
            </a:endParaRPr>
          </a:p>
        </p:txBody>
      </p:sp>
      <p:sp>
        <p:nvSpPr>
          <p:cNvPr id="61" name="Content 1">
            <a:extLst>
              <a:ext uri="{FF2B5EF4-FFF2-40B4-BE49-F238E27FC236}">
                <a16:creationId xmlns:a16="http://schemas.microsoft.com/office/drawing/2014/main" id="{4F268931-03CD-4526-A8B7-33831F92E8AC}"/>
              </a:ext>
            </a:extLst>
          </p:cNvPr>
          <p:cNvSpPr>
            <a:spLocks noGrp="1"/>
          </p:cNvSpPr>
          <p:nvPr>
            <p:custDataLst>
              <p:tags r:id="rId15"/>
            </p:custDataLst>
          </p:nvPr>
        </p:nvSpPr>
        <p:spPr bwMode="auto">
          <a:xfrm>
            <a:off x="10356850" y="6157913"/>
            <a:ext cx="217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2F3CF83-C8C6-4B8E-A1B5-8AE7B6D9528A}" type="datetime'''D''''''''''''''''''''e''c'">
              <a:rPr lang="nl-NL" altLang="en-US" sz="1000" smtClean="0"/>
              <a:pPr marL="0" lvl="0" indent="0" algn="ctr">
                <a:spcBef>
                  <a:spcPct val="0"/>
                </a:spcBef>
                <a:spcAft>
                  <a:spcPct val="0"/>
                </a:spcAft>
                <a:buClr>
                  <a:srgbClr val="22777B"/>
                </a:buClr>
                <a:buNone/>
                <a:defRPr/>
              </a:pPr>
              <a:t>Dec</a:t>
            </a:fld>
            <a:endParaRPr kumimoji="0" lang="nl-NL" sz="1000" b="0" i="0" strike="noStrike" kern="1200" spc="0" normalizeH="0" noProof="0" dirty="0">
              <a:ln>
                <a:noFill/>
              </a:ln>
              <a:effectLst/>
              <a:uLnTx/>
              <a:uFillTx/>
              <a:latin typeface="Corbel"/>
              <a:sym typeface="+mn-lt"/>
            </a:endParaRPr>
          </a:p>
        </p:txBody>
      </p:sp>
      <p:sp>
        <p:nvSpPr>
          <p:cNvPr id="72" name="Rectangle 71">
            <a:extLst>
              <a:ext uri="{FF2B5EF4-FFF2-40B4-BE49-F238E27FC236}">
                <a16:creationId xmlns:a16="http://schemas.microsoft.com/office/drawing/2014/main" id="{8A880215-E856-41C8-AA88-07A33A581E51}"/>
              </a:ext>
            </a:extLst>
          </p:cNvPr>
          <p:cNvSpPr/>
          <p:nvPr/>
        </p:nvSpPr>
        <p:spPr>
          <a:xfrm>
            <a:off x="10579572" y="2964128"/>
            <a:ext cx="714354" cy="176892"/>
          </a:xfrm>
          <a:prstGeom prst="rect">
            <a:avLst/>
          </a:prstGeom>
          <a:solidFill>
            <a:srgbClr val="8080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2020</a:t>
            </a:r>
          </a:p>
        </p:txBody>
      </p:sp>
      <p:sp>
        <p:nvSpPr>
          <p:cNvPr id="73" name="Rectangle 72">
            <a:extLst>
              <a:ext uri="{FF2B5EF4-FFF2-40B4-BE49-F238E27FC236}">
                <a16:creationId xmlns:a16="http://schemas.microsoft.com/office/drawing/2014/main" id="{D8F6E17B-C2B1-41CF-96DB-37613A03ED1C}"/>
              </a:ext>
            </a:extLst>
          </p:cNvPr>
          <p:cNvSpPr/>
          <p:nvPr/>
        </p:nvSpPr>
        <p:spPr>
          <a:xfrm>
            <a:off x="3904994" y="2552367"/>
            <a:ext cx="712800" cy="176892"/>
          </a:xfrm>
          <a:prstGeom prst="rect">
            <a:avLst/>
          </a:prstGeom>
          <a:solidFill>
            <a:srgbClr val="22777B"/>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2021</a:t>
            </a:r>
          </a:p>
        </p:txBody>
      </p:sp>
      <p:grpSp>
        <p:nvGrpSpPr>
          <p:cNvPr id="95" name="Group 94">
            <a:extLst>
              <a:ext uri="{FF2B5EF4-FFF2-40B4-BE49-F238E27FC236}">
                <a16:creationId xmlns:a16="http://schemas.microsoft.com/office/drawing/2014/main" id="{4C522DE5-0563-41BC-8818-49914CA69164}"/>
              </a:ext>
            </a:extLst>
          </p:cNvPr>
          <p:cNvGrpSpPr/>
          <p:nvPr/>
        </p:nvGrpSpPr>
        <p:grpSpPr>
          <a:xfrm>
            <a:off x="6126578" y="2737363"/>
            <a:ext cx="295275" cy="546028"/>
            <a:chOff x="1929705" y="2254364"/>
            <a:chExt cx="296422" cy="819830"/>
          </a:xfrm>
        </p:grpSpPr>
        <p:cxnSp>
          <p:nvCxnSpPr>
            <p:cNvPr id="96" name="Straight Arrow Connector 95">
              <a:extLst>
                <a:ext uri="{FF2B5EF4-FFF2-40B4-BE49-F238E27FC236}">
                  <a16:creationId xmlns:a16="http://schemas.microsoft.com/office/drawing/2014/main" id="{56954B7F-EC93-4984-8D0E-9358F09C79B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47A0E8E-B8D4-4E60-835D-9FC72AB1D40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+21%</a:t>
              </a:r>
            </a:p>
          </p:txBody>
        </p:sp>
      </p:grpSp>
      <p:sp>
        <p:nvSpPr>
          <p:cNvPr id="166" name="Rectangle 165" hidden="1">
            <a:extLst>
              <a:ext uri="{FF2B5EF4-FFF2-40B4-BE49-F238E27FC236}">
                <a16:creationId xmlns:a16="http://schemas.microsoft.com/office/drawing/2014/main" id="{BCBE3ADE-5491-4275-8F09-2D44B456EEA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0" name="Rectangle 209" hidden="1">
            <a:extLst>
              <a:ext uri="{FF2B5EF4-FFF2-40B4-BE49-F238E27FC236}">
                <a16:creationId xmlns:a16="http://schemas.microsoft.com/office/drawing/2014/main" id="{C782401E-813E-42B5-917D-AB02FAF58AF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2" name="Rectangle 211" hidden="1">
            <a:extLst>
              <a:ext uri="{FF2B5EF4-FFF2-40B4-BE49-F238E27FC236}">
                <a16:creationId xmlns:a16="http://schemas.microsoft.com/office/drawing/2014/main" id="{6B47451B-16C3-4805-A942-D64C7712C64D}"/>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4" name="Rectangle 213" hidden="1">
            <a:extLst>
              <a:ext uri="{FF2B5EF4-FFF2-40B4-BE49-F238E27FC236}">
                <a16:creationId xmlns:a16="http://schemas.microsoft.com/office/drawing/2014/main" id="{4FB38F75-372D-4A8A-8FEF-92E9E5D01FFC}"/>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6" name="Rectangle 215" hidden="1">
            <a:extLst>
              <a:ext uri="{FF2B5EF4-FFF2-40B4-BE49-F238E27FC236}">
                <a16:creationId xmlns:a16="http://schemas.microsoft.com/office/drawing/2014/main" id="{EAF66F7D-4136-4FFE-A9E0-951123215A9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30" name="Rectangle 229" hidden="1">
            <a:extLst>
              <a:ext uri="{FF2B5EF4-FFF2-40B4-BE49-F238E27FC236}">
                <a16:creationId xmlns:a16="http://schemas.microsoft.com/office/drawing/2014/main" id="{2855E553-E8B9-401D-BD00-BF7CA091E57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grpSp>
        <p:nvGrpSpPr>
          <p:cNvPr id="240" name="Group 239">
            <a:extLst>
              <a:ext uri="{FF2B5EF4-FFF2-40B4-BE49-F238E27FC236}">
                <a16:creationId xmlns:a16="http://schemas.microsoft.com/office/drawing/2014/main" id="{2194F66B-0E7B-40C0-A29A-91AD928DC914}"/>
              </a:ext>
            </a:extLst>
          </p:cNvPr>
          <p:cNvGrpSpPr/>
          <p:nvPr/>
        </p:nvGrpSpPr>
        <p:grpSpPr>
          <a:xfrm>
            <a:off x="5431096" y="2753047"/>
            <a:ext cx="313036" cy="591384"/>
            <a:chOff x="1911876" y="2254364"/>
            <a:chExt cx="314252" cy="819830"/>
          </a:xfrm>
        </p:grpSpPr>
        <p:cxnSp>
          <p:nvCxnSpPr>
            <p:cNvPr id="241" name="Straight Arrow Connector 240">
              <a:extLst>
                <a:ext uri="{FF2B5EF4-FFF2-40B4-BE49-F238E27FC236}">
                  <a16:creationId xmlns:a16="http://schemas.microsoft.com/office/drawing/2014/main" id="{9BC7E51C-19E4-4B74-8F05-F31278AED344}"/>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31905812-6417-4B30-B8EE-90612F05345E}"/>
                </a:ext>
              </a:extLst>
            </p:cNvPr>
            <p:cNvSpPr/>
            <p:nvPr/>
          </p:nvSpPr>
          <p:spPr>
            <a:xfrm>
              <a:off x="1911876" y="2501219"/>
              <a:ext cx="314252" cy="291721"/>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22</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261" name="Group 260">
            <a:extLst>
              <a:ext uri="{FF2B5EF4-FFF2-40B4-BE49-F238E27FC236}">
                <a16:creationId xmlns:a16="http://schemas.microsoft.com/office/drawing/2014/main" id="{35741F7E-0299-4F8B-B2B9-F975FED9C4D8}"/>
              </a:ext>
            </a:extLst>
          </p:cNvPr>
          <p:cNvGrpSpPr/>
          <p:nvPr/>
        </p:nvGrpSpPr>
        <p:grpSpPr>
          <a:xfrm>
            <a:off x="4743030" y="2806831"/>
            <a:ext cx="326033" cy="591384"/>
            <a:chOff x="1919319" y="2254364"/>
            <a:chExt cx="327299" cy="819830"/>
          </a:xfrm>
        </p:grpSpPr>
        <p:cxnSp>
          <p:nvCxnSpPr>
            <p:cNvPr id="262" name="Straight Arrow Connector 261">
              <a:extLst>
                <a:ext uri="{FF2B5EF4-FFF2-40B4-BE49-F238E27FC236}">
                  <a16:creationId xmlns:a16="http://schemas.microsoft.com/office/drawing/2014/main" id="{A5BB9C37-C213-437C-BB59-31FADC8758C6}"/>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F9DE997C-B2C4-4DBF-B88E-7CBB546E7530}"/>
                </a:ext>
              </a:extLst>
            </p:cNvPr>
            <p:cNvSpPr/>
            <p:nvPr/>
          </p:nvSpPr>
          <p:spPr>
            <a:xfrm>
              <a:off x="1919319" y="2501219"/>
              <a:ext cx="327299"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+22%</a:t>
              </a:r>
            </a:p>
          </p:txBody>
        </p:sp>
      </p:grpSp>
      <p:grpSp>
        <p:nvGrpSpPr>
          <p:cNvPr id="264" name="Group 263">
            <a:extLst>
              <a:ext uri="{FF2B5EF4-FFF2-40B4-BE49-F238E27FC236}">
                <a16:creationId xmlns:a16="http://schemas.microsoft.com/office/drawing/2014/main" id="{B3657A4B-2083-4784-9E1D-B8CAF0C6122D}"/>
              </a:ext>
            </a:extLst>
          </p:cNvPr>
          <p:cNvGrpSpPr/>
          <p:nvPr/>
        </p:nvGrpSpPr>
        <p:grpSpPr>
          <a:xfrm>
            <a:off x="4041481" y="2950326"/>
            <a:ext cx="312008" cy="504467"/>
            <a:chOff x="1920641" y="2254364"/>
            <a:chExt cx="313220" cy="819830"/>
          </a:xfrm>
        </p:grpSpPr>
        <p:cxnSp>
          <p:nvCxnSpPr>
            <p:cNvPr id="265" name="Straight Arrow Connector 264">
              <a:extLst>
                <a:ext uri="{FF2B5EF4-FFF2-40B4-BE49-F238E27FC236}">
                  <a16:creationId xmlns:a16="http://schemas.microsoft.com/office/drawing/2014/main" id="{FD5978D7-823E-4D1A-BF88-BB5C576AAD09}"/>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0BAE387-2B2D-42EA-8AC0-C66E74E85F31}"/>
                </a:ext>
              </a:extLst>
            </p:cNvPr>
            <p:cNvSpPr/>
            <p:nvPr/>
          </p:nvSpPr>
          <p:spPr>
            <a:xfrm>
              <a:off x="1920641" y="2501220"/>
              <a:ext cx="313220" cy="291719"/>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+20%</a:t>
              </a:r>
            </a:p>
          </p:txBody>
        </p:sp>
      </p:grpSp>
      <p:cxnSp>
        <p:nvCxnSpPr>
          <p:cNvPr id="268" name="Straight Arrow Connector 267">
            <a:extLst>
              <a:ext uri="{FF2B5EF4-FFF2-40B4-BE49-F238E27FC236}">
                <a16:creationId xmlns:a16="http://schemas.microsoft.com/office/drawing/2014/main" id="{A011C39F-9E7E-4364-9B95-0C88D196DF2E}"/>
              </a:ext>
            </a:extLst>
          </p:cNvPr>
          <p:cNvCxnSpPr>
            <a:cxnSpLocks/>
          </p:cNvCxnSpPr>
          <p:nvPr/>
        </p:nvCxnSpPr>
        <p:spPr>
          <a:xfrm>
            <a:off x="2833688" y="3513938"/>
            <a:ext cx="9481" cy="145892"/>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9" name="Rectangle 268">
            <a:extLst>
              <a:ext uri="{FF2B5EF4-FFF2-40B4-BE49-F238E27FC236}">
                <a16:creationId xmlns:a16="http://schemas.microsoft.com/office/drawing/2014/main" id="{7A80AD4A-D38F-4BBC-A3C3-A32130E41154}"/>
              </a:ext>
            </a:extLst>
          </p:cNvPr>
          <p:cNvSpPr/>
          <p:nvPr/>
        </p:nvSpPr>
        <p:spPr>
          <a:xfrm>
            <a:off x="2905126" y="3727864"/>
            <a:ext cx="295275" cy="89279"/>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-5%</a:t>
            </a:r>
          </a:p>
        </p:txBody>
      </p:sp>
      <p:sp>
        <p:nvSpPr>
          <p:cNvPr id="272" name="Freeform: Shape 271">
            <a:extLst>
              <a:ext uri="{FF2B5EF4-FFF2-40B4-BE49-F238E27FC236}">
                <a16:creationId xmlns:a16="http://schemas.microsoft.com/office/drawing/2014/main" id="{D957C0AB-C26A-4CEA-8A69-9C0A494F4BDB}"/>
              </a:ext>
            </a:extLst>
          </p:cNvPr>
          <p:cNvSpPr/>
          <p:nvPr/>
        </p:nvSpPr>
        <p:spPr>
          <a:xfrm>
            <a:off x="2841625" y="3626946"/>
            <a:ext cx="185739" cy="82402"/>
          </a:xfrm>
          <a:custGeom>
            <a:avLst/>
            <a:gdLst>
              <a:gd name="connsiteX0" fmla="*/ 0 w 298450"/>
              <a:gd name="connsiteY0" fmla="*/ 5406 h 132406"/>
              <a:gd name="connsiteX1" fmla="*/ 130175 w 298450"/>
              <a:gd name="connsiteY1" fmla="*/ 14931 h 132406"/>
              <a:gd name="connsiteX2" fmla="*/ 298450 w 298450"/>
              <a:gd name="connsiteY2" fmla="*/ 132406 h 132406"/>
            </a:gdLst>
            <a:ahLst/>
            <a:cxnLst>
              <a:cxn ang="0">
                <a:pos x="connsiteX0" y="connsiteY0"/>
              </a:cxn>
              <a:cxn ang="0">
                <a:pos x="connsiteX1" y="connsiteY1"/>
              </a:cxn>
              <a:cxn ang="0">
                <a:pos x="connsiteX2" y="connsiteY2"/>
              </a:cxn>
            </a:cxnLst>
            <a:rect l="l" t="t" r="r" b="b"/>
            <a:pathLst>
              <a:path w="298450" h="132406">
                <a:moveTo>
                  <a:pt x="0" y="5406"/>
                </a:moveTo>
                <a:cubicBezTo>
                  <a:pt x="40216" y="-415"/>
                  <a:pt x="80433" y="-6236"/>
                  <a:pt x="130175" y="14931"/>
                </a:cubicBezTo>
                <a:cubicBezTo>
                  <a:pt x="179917" y="36098"/>
                  <a:pt x="239183" y="84252"/>
                  <a:pt x="298450" y="132406"/>
                </a:cubicBezTo>
              </a:path>
            </a:pathLst>
          </a:custGeom>
          <a:noFill/>
          <a:ln>
            <a:solidFill>
              <a:srgbClr val="A6A6A6"/>
            </a:solidFill>
            <a:prstDash val="dash"/>
          </a:ln>
        </p:spPr>
        <p:txBody>
          <a:bodyPr rtlCol="0" anchor="ctr"/>
          <a:lstStyle/>
          <a:p>
            <a:pPr algn="ctr"/>
            <a:endParaRPr lang="nl-NL"/>
          </a:p>
        </p:txBody>
      </p:sp>
      <p:grpSp>
        <p:nvGrpSpPr>
          <p:cNvPr id="273" name="Group 272">
            <a:extLst>
              <a:ext uri="{FF2B5EF4-FFF2-40B4-BE49-F238E27FC236}">
                <a16:creationId xmlns:a16="http://schemas.microsoft.com/office/drawing/2014/main" id="{E09C596D-9104-440E-BC96-0FC67291EAA8}"/>
              </a:ext>
            </a:extLst>
          </p:cNvPr>
          <p:cNvGrpSpPr/>
          <p:nvPr/>
        </p:nvGrpSpPr>
        <p:grpSpPr>
          <a:xfrm>
            <a:off x="3351845" y="3062717"/>
            <a:ext cx="296863" cy="430732"/>
            <a:chOff x="1929705" y="2254364"/>
            <a:chExt cx="296422" cy="819830"/>
          </a:xfrm>
        </p:grpSpPr>
        <p:cxnSp>
          <p:nvCxnSpPr>
            <p:cNvPr id="274" name="Straight Arrow Connector 273">
              <a:extLst>
                <a:ext uri="{FF2B5EF4-FFF2-40B4-BE49-F238E27FC236}">
                  <a16:creationId xmlns:a16="http://schemas.microsoft.com/office/drawing/2014/main" id="{EF3830BF-C4AD-4E44-90D5-A4F86E19F6E8}"/>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6F0539EB-9C0D-416C-B3A3-CCC7EFF5C3BC}"/>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sp>
        <p:nvSpPr>
          <p:cNvPr id="342" name="Rectangle 341" hidden="1">
            <a:extLst>
              <a:ext uri="{FF2B5EF4-FFF2-40B4-BE49-F238E27FC236}">
                <a16:creationId xmlns:a16="http://schemas.microsoft.com/office/drawing/2014/main" id="{97583597-D6A3-4724-BEA8-9108F9121AB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0" name="Group 109">
            <a:extLst>
              <a:ext uri="{FF2B5EF4-FFF2-40B4-BE49-F238E27FC236}">
                <a16:creationId xmlns:a16="http://schemas.microsoft.com/office/drawing/2014/main" id="{0373650E-F658-4214-8CBF-1DD86D706BC0}"/>
              </a:ext>
            </a:extLst>
          </p:cNvPr>
          <p:cNvGrpSpPr/>
          <p:nvPr/>
        </p:nvGrpSpPr>
        <p:grpSpPr>
          <a:xfrm>
            <a:off x="6826102" y="3084319"/>
            <a:ext cx="295275" cy="504467"/>
            <a:chOff x="1929705" y="2254364"/>
            <a:chExt cx="296422" cy="819830"/>
          </a:xfrm>
        </p:grpSpPr>
        <p:cxnSp>
          <p:nvCxnSpPr>
            <p:cNvPr id="111" name="Straight Arrow Connector 110">
              <a:extLst>
                <a:ext uri="{FF2B5EF4-FFF2-40B4-BE49-F238E27FC236}">
                  <a16:creationId xmlns:a16="http://schemas.microsoft.com/office/drawing/2014/main" id="{71F47497-5EDE-4FDA-9ECB-C4983A9F978A}"/>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F650CEA-9D3B-42B4-A9DD-8DDE2C33DC2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21</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sp>
        <p:nvSpPr>
          <p:cNvPr id="31" name="Rectangle 30" hidden="1">
            <a:extLst>
              <a:ext uri="{FF2B5EF4-FFF2-40B4-BE49-F238E27FC236}">
                <a16:creationId xmlns:a16="http://schemas.microsoft.com/office/drawing/2014/main" id="{C15FEF06-8BC4-45B8-8334-3479E73BF0F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4" name="Group 113">
            <a:extLst>
              <a:ext uri="{FF2B5EF4-FFF2-40B4-BE49-F238E27FC236}">
                <a16:creationId xmlns:a16="http://schemas.microsoft.com/office/drawing/2014/main" id="{1616E05B-70F8-4B92-8E91-FA9DAC3A4D8B}"/>
              </a:ext>
            </a:extLst>
          </p:cNvPr>
          <p:cNvGrpSpPr/>
          <p:nvPr/>
        </p:nvGrpSpPr>
        <p:grpSpPr>
          <a:xfrm>
            <a:off x="7540151" y="3043308"/>
            <a:ext cx="295275" cy="545477"/>
            <a:chOff x="1929705" y="2254364"/>
            <a:chExt cx="296422" cy="819830"/>
          </a:xfrm>
        </p:grpSpPr>
        <p:cxnSp>
          <p:nvCxnSpPr>
            <p:cNvPr id="115" name="Straight Arrow Connector 114">
              <a:extLst>
                <a:ext uri="{FF2B5EF4-FFF2-40B4-BE49-F238E27FC236}">
                  <a16:creationId xmlns:a16="http://schemas.microsoft.com/office/drawing/2014/main" id="{2D6D2BB9-604C-42AC-9F56-C843F0C0E88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13D5DA-B2BB-44F3-893B-AFC221087E9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34" name="Group 133">
            <a:extLst>
              <a:ext uri="{FF2B5EF4-FFF2-40B4-BE49-F238E27FC236}">
                <a16:creationId xmlns:a16="http://schemas.microsoft.com/office/drawing/2014/main" id="{055BFC40-5782-4A3D-AC63-36F2B9F7F88D}"/>
              </a:ext>
            </a:extLst>
          </p:cNvPr>
          <p:cNvGrpSpPr/>
          <p:nvPr/>
        </p:nvGrpSpPr>
        <p:grpSpPr>
          <a:xfrm>
            <a:off x="8226284" y="2634512"/>
            <a:ext cx="295275" cy="591572"/>
            <a:chOff x="1929705" y="2254364"/>
            <a:chExt cx="296422" cy="819830"/>
          </a:xfrm>
        </p:grpSpPr>
        <p:cxnSp>
          <p:nvCxnSpPr>
            <p:cNvPr id="135" name="Straight Arrow Connector 134">
              <a:extLst>
                <a:ext uri="{FF2B5EF4-FFF2-40B4-BE49-F238E27FC236}">
                  <a16:creationId xmlns:a16="http://schemas.microsoft.com/office/drawing/2014/main" id="{44E78056-91FD-428F-B48A-8F94A16E0F2E}"/>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5FCC75B-DC2C-4B31-8BC7-4C0A1A5F2ECB}"/>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37" name="Group 136">
            <a:extLst>
              <a:ext uri="{FF2B5EF4-FFF2-40B4-BE49-F238E27FC236}">
                <a16:creationId xmlns:a16="http://schemas.microsoft.com/office/drawing/2014/main" id="{6CFFFAC5-4275-4685-9890-F1E126A01CCE}"/>
              </a:ext>
            </a:extLst>
          </p:cNvPr>
          <p:cNvGrpSpPr/>
          <p:nvPr/>
        </p:nvGrpSpPr>
        <p:grpSpPr>
          <a:xfrm>
            <a:off x="8929077" y="2505239"/>
            <a:ext cx="295275" cy="661518"/>
            <a:chOff x="1929705" y="2254364"/>
            <a:chExt cx="296422" cy="819830"/>
          </a:xfrm>
        </p:grpSpPr>
        <p:cxnSp>
          <p:nvCxnSpPr>
            <p:cNvPr id="138" name="Straight Arrow Connector 137">
              <a:extLst>
                <a:ext uri="{FF2B5EF4-FFF2-40B4-BE49-F238E27FC236}">
                  <a16:creationId xmlns:a16="http://schemas.microsoft.com/office/drawing/2014/main" id="{74993057-2389-4535-AEA7-00CF70027BA0}"/>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98FA451D-7588-418D-97FB-A23AAAA5CB06}"/>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25</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40" name="Group 139">
            <a:extLst>
              <a:ext uri="{FF2B5EF4-FFF2-40B4-BE49-F238E27FC236}">
                <a16:creationId xmlns:a16="http://schemas.microsoft.com/office/drawing/2014/main" id="{D081B1EE-0EB9-4024-A2FF-E7C219FEE8BD}"/>
              </a:ext>
            </a:extLst>
          </p:cNvPr>
          <p:cNvGrpSpPr/>
          <p:nvPr/>
        </p:nvGrpSpPr>
        <p:grpSpPr>
          <a:xfrm>
            <a:off x="9616794" y="2497328"/>
            <a:ext cx="295275" cy="614389"/>
            <a:chOff x="1929705" y="2254364"/>
            <a:chExt cx="296422" cy="819830"/>
          </a:xfrm>
        </p:grpSpPr>
        <p:cxnSp>
          <p:nvCxnSpPr>
            <p:cNvPr id="141" name="Straight Arrow Connector 140">
              <a:extLst>
                <a:ext uri="{FF2B5EF4-FFF2-40B4-BE49-F238E27FC236}">
                  <a16:creationId xmlns:a16="http://schemas.microsoft.com/office/drawing/2014/main" id="{0B9517B3-9AFB-421C-918E-4D1190A0C9B1}"/>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0DDBDED5-35D1-4525-8C1F-0D35E8725CC7}"/>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143" name="Group 142">
            <a:extLst>
              <a:ext uri="{FF2B5EF4-FFF2-40B4-BE49-F238E27FC236}">
                <a16:creationId xmlns:a16="http://schemas.microsoft.com/office/drawing/2014/main" id="{46FC0CD7-C773-49B3-826A-E41FAD70D00F}"/>
              </a:ext>
            </a:extLst>
          </p:cNvPr>
          <p:cNvGrpSpPr/>
          <p:nvPr/>
        </p:nvGrpSpPr>
        <p:grpSpPr>
          <a:xfrm>
            <a:off x="10265569" y="2399845"/>
            <a:ext cx="295275" cy="665222"/>
            <a:chOff x="1929705" y="2254364"/>
            <a:chExt cx="296422" cy="819830"/>
          </a:xfrm>
        </p:grpSpPr>
        <p:cxnSp>
          <p:nvCxnSpPr>
            <p:cNvPr id="144" name="Straight Arrow Connector 143">
              <a:extLst>
                <a:ext uri="{FF2B5EF4-FFF2-40B4-BE49-F238E27FC236}">
                  <a16:creationId xmlns:a16="http://schemas.microsoft.com/office/drawing/2014/main" id="{4B2D1FF1-A392-415D-8FAC-FFA0777E17E5}"/>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BC36D51-408D-49F1-BC66-1732C73FFC8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23</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sp>
        <p:nvSpPr>
          <p:cNvPr id="105" name="Speech Bubble: Rectangle 104">
            <a:extLst>
              <a:ext uri="{FF2B5EF4-FFF2-40B4-BE49-F238E27FC236}">
                <a16:creationId xmlns:a16="http://schemas.microsoft.com/office/drawing/2014/main" id="{63C52390-FA84-4BAE-804F-87212FF2767C}"/>
              </a:ext>
            </a:extLst>
          </p:cNvPr>
          <p:cNvSpPr/>
          <p:nvPr/>
        </p:nvSpPr>
        <p:spPr>
          <a:xfrm>
            <a:off x="3323756" y="3866414"/>
            <a:ext cx="2966713" cy="1073719"/>
          </a:xfrm>
          <a:prstGeom prst="wedgeRectCallout">
            <a:avLst>
              <a:gd name="adj1" fmla="val 6806"/>
              <a:gd name="adj2" fmla="val -83013"/>
            </a:avLst>
          </a:prstGeom>
          <a:solidFill>
            <a:schemeClr val="bg1">
              <a:lumMod val="95000"/>
            </a:schemeClr>
          </a:solidFill>
          <a:ln>
            <a:noFill/>
          </a:ln>
        </p:spPr>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1000" dirty="0">
                <a:solidFill>
                  <a:srgbClr val="000000"/>
                </a:solidFill>
                <a:latin typeface="Corbel" panose="020B0503020204020204" pitchFamily="34" charset="0"/>
              </a:rPr>
              <a:t>Na een verificatie met de grootste aanbieders blijkt dat er drie grote facturen nog niet verstuurd zijn voor de periode maart-mei. Na een analyse blijkt dat dit bedrag ver boven het gehanteerde % missende facturen zit. Hierdoor worden de kosten voor deze maanden opgehoogd, dit werkt ook door in het gemiddelde. Deze neemt toe van </a:t>
            </a:r>
            <a:r>
              <a:rPr lang="nl-NL" sz="1000" b="1" dirty="0">
                <a:solidFill>
                  <a:srgbClr val="000000"/>
                </a:solidFill>
                <a:latin typeface="Corbel" panose="020B0503020204020204" pitchFamily="34" charset="0"/>
              </a:rPr>
              <a:t>19%</a:t>
            </a:r>
            <a:r>
              <a:rPr lang="nl-NL" sz="1000" dirty="0">
                <a:solidFill>
                  <a:srgbClr val="000000"/>
                </a:solidFill>
                <a:latin typeface="Corbel" panose="020B0503020204020204" pitchFamily="34" charset="0"/>
              </a:rPr>
              <a:t> naar </a:t>
            </a:r>
            <a:r>
              <a:rPr lang="nl-NL" sz="1000" b="1" dirty="0">
                <a:solidFill>
                  <a:srgbClr val="000000"/>
                </a:solidFill>
                <a:latin typeface="Corbel" panose="020B0503020204020204" pitchFamily="34" charset="0"/>
              </a:rPr>
              <a:t>21%.</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6" name="Rectangle 105">
            <a:extLst>
              <a:ext uri="{FF2B5EF4-FFF2-40B4-BE49-F238E27FC236}">
                <a16:creationId xmlns:a16="http://schemas.microsoft.com/office/drawing/2014/main" id="{4F745803-D2D9-45DF-B3FC-FF1B35A9E9D4}"/>
              </a:ext>
            </a:extLst>
          </p:cNvPr>
          <p:cNvSpPr/>
          <p:nvPr/>
        </p:nvSpPr>
        <p:spPr>
          <a:xfrm>
            <a:off x="10570453" y="2328346"/>
            <a:ext cx="703856" cy="176892"/>
          </a:xfrm>
          <a:prstGeom prst="rect">
            <a:avLst/>
          </a:prstGeom>
          <a:solidFill>
            <a:srgbClr val="EC6224"/>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Prognose</a:t>
            </a:r>
          </a:p>
        </p:txBody>
      </p:sp>
      <p:graphicFrame>
        <p:nvGraphicFramePr>
          <p:cNvPr id="122" name="Chart 121">
            <a:extLst>
              <a:ext uri="{FF2B5EF4-FFF2-40B4-BE49-F238E27FC236}">
                <a16:creationId xmlns:a16="http://schemas.microsoft.com/office/drawing/2014/main" id="{383BB231-E293-47D3-9234-AFD68AC4D4E4}"/>
              </a:ext>
            </a:extLst>
          </p:cNvPr>
          <p:cNvGraphicFramePr/>
          <p:nvPr>
            <p:custDataLst>
              <p:tags r:id="rId16"/>
            </p:custDataLst>
            <p:extLst>
              <p:ext uri="{D42A27DB-BD31-4B8C-83A1-F6EECF244321}">
                <p14:modId xmlns:p14="http://schemas.microsoft.com/office/powerpoint/2010/main" val="1736541133"/>
              </p:ext>
            </p:extLst>
          </p:nvPr>
        </p:nvGraphicFramePr>
        <p:xfrm>
          <a:off x="8093075" y="5041900"/>
          <a:ext cx="2454275" cy="911225"/>
        </p:xfrm>
        <a:graphic>
          <a:graphicData uri="http://schemas.openxmlformats.org/drawingml/2006/chart">
            <c:chart xmlns:c="http://schemas.openxmlformats.org/drawingml/2006/chart" xmlns:r="http://schemas.openxmlformats.org/officeDocument/2006/relationships" r:id="rId35"/>
          </a:graphicData>
        </a:graphic>
      </p:graphicFrame>
      <p:sp>
        <p:nvSpPr>
          <p:cNvPr id="101" name="Content 1">
            <a:extLst>
              <a:ext uri="{FF2B5EF4-FFF2-40B4-BE49-F238E27FC236}">
                <a16:creationId xmlns:a16="http://schemas.microsoft.com/office/drawing/2014/main" id="{3E0220CD-47FA-466F-9BBA-AA6523A84F48}"/>
              </a:ext>
            </a:extLst>
          </p:cNvPr>
          <p:cNvSpPr>
            <a:spLocks noGrp="1"/>
          </p:cNvSpPr>
          <p:nvPr>
            <p:custDataLst>
              <p:tags r:id="rId17"/>
            </p:custDataLst>
          </p:nvPr>
        </p:nvSpPr>
        <p:spPr bwMode="auto">
          <a:xfrm>
            <a:off x="10217150" y="5913438"/>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1C35597-481F-462B-B5EC-D41AB5ED2648}" type="datetime'''''''''''''''''''''''1''''''''''''-''''''7'''''''''">
              <a:rPr lang="nl-NL" altLang="en-US" sz="1000" smtClean="0">
                <a:solidFill>
                  <a:schemeClr val="tx1"/>
                </a:solidFill>
              </a:rPr>
              <a:pPr/>
              <a:t>1-7</a:t>
            </a:fld>
            <a:endParaRPr lang="nl-NL" sz="1000" noProof="0" dirty="0">
              <a:solidFill>
                <a:schemeClr val="tx1"/>
              </a:solidFill>
              <a:latin typeface="+mn-lt"/>
            </a:endParaRPr>
          </a:p>
        </p:txBody>
      </p:sp>
      <p:sp>
        <p:nvSpPr>
          <p:cNvPr id="94" name="Content 1">
            <a:extLst>
              <a:ext uri="{FF2B5EF4-FFF2-40B4-BE49-F238E27FC236}">
                <a16:creationId xmlns:a16="http://schemas.microsoft.com/office/drawing/2014/main" id="{D841B195-978C-412B-AA82-CA07731F2C85}"/>
              </a:ext>
            </a:extLst>
          </p:cNvPr>
          <p:cNvSpPr>
            <a:spLocks noGrp="1"/>
          </p:cNvSpPr>
          <p:nvPr>
            <p:custDataLst>
              <p:tags r:id="rId18"/>
            </p:custDataLst>
          </p:nvPr>
        </p:nvSpPr>
        <p:spPr bwMode="auto">
          <a:xfrm>
            <a:off x="8302625" y="5913438"/>
            <a:ext cx="698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2D762CC-C1E6-45D0-854D-BC00D5A2D31F}" type="datetime'1'''''''''''''''''''''">
              <a:rPr lang="nl-NL" altLang="en-US" sz="1000" smtClean="0">
                <a:solidFill>
                  <a:schemeClr val="tx1"/>
                </a:solidFill>
              </a:rPr>
              <a:pPr/>
              <a:t>1</a:t>
            </a:fld>
            <a:endParaRPr lang="nl-NL" sz="1000" noProof="0" dirty="0">
              <a:solidFill>
                <a:schemeClr val="tx1"/>
              </a:solidFill>
              <a:latin typeface="+mn-lt"/>
            </a:endParaRPr>
          </a:p>
        </p:txBody>
      </p:sp>
      <p:sp>
        <p:nvSpPr>
          <p:cNvPr id="100" name="Content 1">
            <a:extLst>
              <a:ext uri="{FF2B5EF4-FFF2-40B4-BE49-F238E27FC236}">
                <a16:creationId xmlns:a16="http://schemas.microsoft.com/office/drawing/2014/main" id="{1EB4AFE8-6722-4D4B-AB96-46710F18683A}"/>
              </a:ext>
            </a:extLst>
          </p:cNvPr>
          <p:cNvSpPr>
            <a:spLocks noGrp="1"/>
          </p:cNvSpPr>
          <p:nvPr>
            <p:custDataLst>
              <p:tags r:id="rId19"/>
            </p:custDataLst>
          </p:nvPr>
        </p:nvSpPr>
        <p:spPr bwMode="auto">
          <a:xfrm>
            <a:off x="922972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D0ED480-C7E2-47BA-ABB5-3619684F311C}" type="datetime'''1-''''''''''4'''''">
              <a:rPr lang="nl-NL" altLang="en-US" sz="1000" smtClean="0">
                <a:solidFill>
                  <a:schemeClr val="tx1"/>
                </a:solidFill>
              </a:rPr>
              <a:pPr/>
              <a:t>1-4</a:t>
            </a:fld>
            <a:endParaRPr lang="nl-NL" sz="1000" noProof="0" dirty="0">
              <a:solidFill>
                <a:schemeClr val="tx1"/>
              </a:solidFill>
              <a:latin typeface="+mn-lt"/>
            </a:endParaRPr>
          </a:p>
        </p:txBody>
      </p:sp>
      <p:sp>
        <p:nvSpPr>
          <p:cNvPr id="93" name="Content 1">
            <a:extLst>
              <a:ext uri="{FF2B5EF4-FFF2-40B4-BE49-F238E27FC236}">
                <a16:creationId xmlns:a16="http://schemas.microsoft.com/office/drawing/2014/main" id="{1C0CB9E0-32DE-4665-BBE4-31CCA6C2AFD3}"/>
              </a:ext>
            </a:extLst>
          </p:cNvPr>
          <p:cNvSpPr>
            <a:spLocks noGrp="1"/>
          </p:cNvSpPr>
          <p:nvPr>
            <p:custDataLst>
              <p:tags r:id="rId20"/>
            </p:custDataLst>
          </p:nvPr>
        </p:nvSpPr>
        <p:spPr bwMode="auto">
          <a:xfrm>
            <a:off x="857567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8B35578-0D9B-4641-930D-678DA52EBE24}" type="datetime'''1''''''''''''''''''-''''''''''2'''''''''''''''''''''''''''">
              <a:rPr lang="nl-NL" altLang="en-US" sz="1000" smtClean="0">
                <a:solidFill>
                  <a:schemeClr val="tx1"/>
                </a:solidFill>
              </a:rPr>
              <a:pPr/>
              <a:t>1-2</a:t>
            </a:fld>
            <a:endParaRPr lang="nl-NL" sz="1000" noProof="0" dirty="0">
              <a:solidFill>
                <a:schemeClr val="tx1"/>
              </a:solidFill>
              <a:latin typeface="+mn-lt"/>
            </a:endParaRPr>
          </a:p>
        </p:txBody>
      </p:sp>
      <p:sp>
        <p:nvSpPr>
          <p:cNvPr id="118" name="Content 1">
            <a:extLst>
              <a:ext uri="{FF2B5EF4-FFF2-40B4-BE49-F238E27FC236}">
                <a16:creationId xmlns:a16="http://schemas.microsoft.com/office/drawing/2014/main" id="{AC75BA25-62B0-4B25-BDF3-198511CC8ABB}"/>
              </a:ext>
            </a:extLst>
          </p:cNvPr>
          <p:cNvSpPr>
            <a:spLocks noGrp="1"/>
          </p:cNvSpPr>
          <p:nvPr>
            <p:custDataLst>
              <p:tags r:id="rId21"/>
            </p:custDataLst>
          </p:nvPr>
        </p:nvSpPr>
        <p:spPr bwMode="gray">
          <a:xfrm>
            <a:off x="9844088" y="5037138"/>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A553A85-E76B-4E7A-8AF7-583262F450F2}" type="datetime'''''''''''''''1''8''''''''''%'''''''''''''''''''''''''''''''">
              <a:rPr lang="nl-NL" altLang="en-US" sz="1000" smtClean="0">
                <a:solidFill>
                  <a:schemeClr val="tx1"/>
                </a:solidFill>
              </a:rPr>
              <a:pPr/>
              <a:t>18%</a:t>
            </a:fld>
            <a:endParaRPr lang="nl-NL" sz="1000" noProof="0" dirty="0">
              <a:solidFill>
                <a:schemeClr val="tx1"/>
              </a:solidFill>
              <a:latin typeface="+mn-lt"/>
            </a:endParaRPr>
          </a:p>
        </p:txBody>
      </p:sp>
      <p:sp>
        <p:nvSpPr>
          <p:cNvPr id="99" name="Content 1">
            <a:extLst>
              <a:ext uri="{FF2B5EF4-FFF2-40B4-BE49-F238E27FC236}">
                <a16:creationId xmlns:a16="http://schemas.microsoft.com/office/drawing/2014/main" id="{FC1A30FE-9D6D-45A9-AEDD-CD22AAF403F3}"/>
              </a:ext>
            </a:extLst>
          </p:cNvPr>
          <p:cNvSpPr>
            <a:spLocks noGrp="1"/>
          </p:cNvSpPr>
          <p:nvPr>
            <p:custDataLst>
              <p:tags r:id="rId22"/>
            </p:custDataLst>
          </p:nvPr>
        </p:nvSpPr>
        <p:spPr bwMode="auto">
          <a:xfrm>
            <a:off x="8907463" y="5913438"/>
            <a:ext cx="1698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3053862-F3E0-4102-B2DF-09B51CCC58DE}" type="datetime'''''''''''1''''''-''''''''3'''''''''''''''''''''''''''''''''">
              <a:rPr lang="nl-NL" altLang="en-US" sz="1000" smtClean="0">
                <a:solidFill>
                  <a:schemeClr val="tx1"/>
                </a:solidFill>
              </a:rPr>
              <a:pPr/>
              <a:t>1-3</a:t>
            </a:fld>
            <a:endParaRPr lang="nl-NL" sz="1000" noProof="0" dirty="0">
              <a:solidFill>
                <a:schemeClr val="tx1"/>
              </a:solidFill>
              <a:latin typeface="+mn-lt"/>
            </a:endParaRPr>
          </a:p>
        </p:txBody>
      </p:sp>
      <p:sp>
        <p:nvSpPr>
          <p:cNvPr id="102" name="Content 1">
            <a:extLst>
              <a:ext uri="{FF2B5EF4-FFF2-40B4-BE49-F238E27FC236}">
                <a16:creationId xmlns:a16="http://schemas.microsoft.com/office/drawing/2014/main" id="{99FD97D5-6ECF-4697-9B53-E879C1C521D6}"/>
              </a:ext>
            </a:extLst>
          </p:cNvPr>
          <p:cNvSpPr>
            <a:spLocks noGrp="1"/>
          </p:cNvSpPr>
          <p:nvPr>
            <p:custDataLst>
              <p:tags r:id="rId23"/>
            </p:custDataLst>
          </p:nvPr>
        </p:nvSpPr>
        <p:spPr bwMode="auto">
          <a:xfrm>
            <a:off x="9883775" y="5913438"/>
            <a:ext cx="1793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F9E5FF6-4922-4659-8038-07B174320E1C}" type="datetime'''''''''''''1''-''''''''''''''''''''''''''''''''''6'''''''">
              <a:rPr lang="nl-NL" altLang="en-US" sz="1000" smtClean="0">
                <a:solidFill>
                  <a:schemeClr val="tx1"/>
                </a:solidFill>
              </a:rPr>
              <a:pPr/>
              <a:t>1-6</a:t>
            </a:fld>
            <a:endParaRPr lang="nl-NL" sz="1000" noProof="0" dirty="0">
              <a:solidFill>
                <a:schemeClr val="tx1"/>
              </a:solidFill>
              <a:latin typeface="+mn-lt"/>
            </a:endParaRPr>
          </a:p>
        </p:txBody>
      </p:sp>
      <p:sp>
        <p:nvSpPr>
          <p:cNvPr id="92" name="Content 1">
            <a:extLst>
              <a:ext uri="{FF2B5EF4-FFF2-40B4-BE49-F238E27FC236}">
                <a16:creationId xmlns:a16="http://schemas.microsoft.com/office/drawing/2014/main" id="{AD1CD2AA-8E8E-4D34-862D-E22D9BABCC87}"/>
              </a:ext>
            </a:extLst>
          </p:cNvPr>
          <p:cNvSpPr>
            <a:spLocks noGrp="1"/>
          </p:cNvSpPr>
          <p:nvPr>
            <p:custDataLst>
              <p:tags r:id="rId24"/>
            </p:custDataLst>
          </p:nvPr>
        </p:nvSpPr>
        <p:spPr bwMode="auto">
          <a:xfrm>
            <a:off x="9559925" y="5913438"/>
            <a:ext cx="1730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985DA05-CFF8-44D6-92F6-AAF5888FFA3D}" type="datetime'''''''''''''''''''''''''1''''''''''''''''''''-5'''''">
              <a:rPr lang="nl-NL" altLang="en-US" sz="1000" smtClean="0">
                <a:solidFill>
                  <a:schemeClr val="tx1"/>
                </a:solidFill>
              </a:rPr>
              <a:pPr/>
              <a:t>1-5</a:t>
            </a:fld>
            <a:endParaRPr lang="nl-NL" sz="1000" noProof="0" dirty="0">
              <a:solidFill>
                <a:schemeClr val="tx1"/>
              </a:solidFill>
              <a:latin typeface="+mn-lt"/>
            </a:endParaRPr>
          </a:p>
        </p:txBody>
      </p:sp>
      <p:sp>
        <p:nvSpPr>
          <p:cNvPr id="107" name="Content 1">
            <a:extLst>
              <a:ext uri="{FF2B5EF4-FFF2-40B4-BE49-F238E27FC236}">
                <a16:creationId xmlns:a16="http://schemas.microsoft.com/office/drawing/2014/main" id="{A172B178-F8FD-4628-9D73-D3486C89AD2F}"/>
              </a:ext>
            </a:extLst>
          </p:cNvPr>
          <p:cNvSpPr>
            <a:spLocks noGrp="1"/>
          </p:cNvSpPr>
          <p:nvPr>
            <p:custDataLst>
              <p:tags r:id="rId25"/>
            </p:custDataLst>
          </p:nvPr>
        </p:nvSpPr>
        <p:spPr bwMode="gray">
          <a:xfrm>
            <a:off x="8212138" y="5299075"/>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B58EAD4-6950-4666-8447-15C3BDD2436D}" type="datetime'''''1''''''''''1''''''''%'''''''''''''''''''''''">
              <a:rPr lang="nl-NL" altLang="en-US" sz="1000" smtClean="0">
                <a:solidFill>
                  <a:schemeClr val="tx1"/>
                </a:solidFill>
              </a:rPr>
              <a:pPr/>
              <a:t>11%</a:t>
            </a:fld>
            <a:endParaRPr lang="nl-NL" sz="1000" noProof="0" dirty="0">
              <a:solidFill>
                <a:schemeClr val="tx1"/>
              </a:solidFill>
              <a:latin typeface="+mn-lt"/>
            </a:endParaRPr>
          </a:p>
        </p:txBody>
      </p:sp>
      <p:sp>
        <p:nvSpPr>
          <p:cNvPr id="108" name="Content 1">
            <a:extLst>
              <a:ext uri="{FF2B5EF4-FFF2-40B4-BE49-F238E27FC236}">
                <a16:creationId xmlns:a16="http://schemas.microsoft.com/office/drawing/2014/main" id="{11196C5A-3F3E-4383-8FC4-4A43F608963A}"/>
              </a:ext>
            </a:extLst>
          </p:cNvPr>
          <p:cNvSpPr>
            <a:spLocks noGrp="1"/>
          </p:cNvSpPr>
          <p:nvPr>
            <p:custDataLst>
              <p:tags r:id="rId26"/>
            </p:custDataLst>
          </p:nvPr>
        </p:nvSpPr>
        <p:spPr bwMode="gray">
          <a:xfrm>
            <a:off x="8535988" y="5186363"/>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2A2BAF7-93B0-45AC-9F36-4054A6A06393}" type="datetime'''''1''''''''''''''4%'''''''''''''''''''''''''''''''''">
              <a:rPr lang="nl-NL" altLang="en-US" sz="1000" smtClean="0">
                <a:solidFill>
                  <a:schemeClr val="tx1"/>
                </a:solidFill>
              </a:rPr>
              <a:pPr/>
              <a:t>14%</a:t>
            </a:fld>
            <a:endParaRPr lang="nl-NL" sz="1000" noProof="0" dirty="0">
              <a:solidFill>
                <a:schemeClr val="tx1"/>
              </a:solidFill>
              <a:latin typeface="+mn-lt"/>
            </a:endParaRPr>
          </a:p>
        </p:txBody>
      </p:sp>
      <p:sp>
        <p:nvSpPr>
          <p:cNvPr id="113" name="Content 1">
            <a:extLst>
              <a:ext uri="{FF2B5EF4-FFF2-40B4-BE49-F238E27FC236}">
                <a16:creationId xmlns:a16="http://schemas.microsoft.com/office/drawing/2014/main" id="{1BF3FB5C-2548-4ACA-B08C-DAE4FECF529E}"/>
              </a:ext>
            </a:extLst>
          </p:cNvPr>
          <p:cNvSpPr>
            <a:spLocks noGrp="1"/>
          </p:cNvSpPr>
          <p:nvPr>
            <p:custDataLst>
              <p:tags r:id="rId27"/>
            </p:custDataLst>
          </p:nvPr>
        </p:nvSpPr>
        <p:spPr bwMode="gray">
          <a:xfrm>
            <a:off x="9188450" y="5000625"/>
            <a:ext cx="260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600C934-336D-4898-AE58-883484B7672F}" type="datetime'''''''''''''''1''''''''''''''''''''''''9''''''''''''''''%'''">
              <a:rPr lang="nl-NL" altLang="en-US" sz="1000" smtClean="0">
                <a:solidFill>
                  <a:schemeClr val="tx1"/>
                </a:solidFill>
              </a:rPr>
              <a:pPr/>
              <a:t>19%</a:t>
            </a:fld>
            <a:endParaRPr lang="nl-NL" sz="1000" noProof="0" dirty="0">
              <a:solidFill>
                <a:schemeClr val="tx1"/>
              </a:solidFill>
              <a:latin typeface="+mn-lt"/>
            </a:endParaRPr>
          </a:p>
        </p:txBody>
      </p:sp>
      <p:sp>
        <p:nvSpPr>
          <p:cNvPr id="109" name="Content 1">
            <a:extLst>
              <a:ext uri="{FF2B5EF4-FFF2-40B4-BE49-F238E27FC236}">
                <a16:creationId xmlns:a16="http://schemas.microsoft.com/office/drawing/2014/main" id="{141F565F-C243-492C-8DF3-16F0AE9B4CB4}"/>
              </a:ext>
            </a:extLst>
          </p:cNvPr>
          <p:cNvSpPr>
            <a:spLocks noGrp="1"/>
          </p:cNvSpPr>
          <p:nvPr>
            <p:custDataLst>
              <p:tags r:id="rId28"/>
            </p:custDataLst>
          </p:nvPr>
        </p:nvSpPr>
        <p:spPr bwMode="gray">
          <a:xfrm>
            <a:off x="8867775" y="5075238"/>
            <a:ext cx="247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D1DF34F-C05C-4DF8-9BD1-8BEE1F20D300}" type="datetime'''''''1''''''''''''''''''''''''''''''''''''7%'''''">
              <a:rPr lang="nl-NL" altLang="en-US" sz="1000" smtClean="0">
                <a:solidFill>
                  <a:schemeClr val="tx1"/>
                </a:solidFill>
              </a:rPr>
              <a:pPr/>
              <a:t>17%</a:t>
            </a:fld>
            <a:endParaRPr lang="nl-NL" sz="1000" noProof="0" dirty="0">
              <a:solidFill>
                <a:schemeClr val="tx1"/>
              </a:solidFill>
              <a:latin typeface="+mn-lt"/>
            </a:endParaRPr>
          </a:p>
        </p:txBody>
      </p:sp>
      <p:sp>
        <p:nvSpPr>
          <p:cNvPr id="117" name="Content 1">
            <a:extLst>
              <a:ext uri="{FF2B5EF4-FFF2-40B4-BE49-F238E27FC236}">
                <a16:creationId xmlns:a16="http://schemas.microsoft.com/office/drawing/2014/main" id="{9DF1741A-5A4C-448B-9506-B016E5DE97F8}"/>
              </a:ext>
            </a:extLst>
          </p:cNvPr>
          <p:cNvSpPr>
            <a:spLocks noGrp="1"/>
          </p:cNvSpPr>
          <p:nvPr>
            <p:custDataLst>
              <p:tags r:id="rId29"/>
            </p:custDataLst>
          </p:nvPr>
        </p:nvSpPr>
        <p:spPr bwMode="gray">
          <a:xfrm>
            <a:off x="9517063" y="5037138"/>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33E9BF7-9E93-4A3D-8C45-5FFAC118C401}" type="datetime'1''''''''''''''''''8''''''''%'''''''''''">
              <a:rPr lang="nl-NL" altLang="en-US" sz="1000" smtClean="0">
                <a:solidFill>
                  <a:schemeClr val="tx1"/>
                </a:solidFill>
              </a:rPr>
              <a:pPr/>
              <a:t>18%</a:t>
            </a:fld>
            <a:endParaRPr lang="nl-NL" sz="1000" noProof="0" dirty="0">
              <a:solidFill>
                <a:schemeClr val="tx1"/>
              </a:solidFill>
              <a:latin typeface="+mn-lt"/>
            </a:endParaRPr>
          </a:p>
        </p:txBody>
      </p:sp>
      <p:sp>
        <p:nvSpPr>
          <p:cNvPr id="98" name="Content 1">
            <a:extLst>
              <a:ext uri="{FF2B5EF4-FFF2-40B4-BE49-F238E27FC236}">
                <a16:creationId xmlns:a16="http://schemas.microsoft.com/office/drawing/2014/main" id="{7033C39E-49C1-40A3-B3E7-6B19C3A1774D}"/>
              </a:ext>
            </a:extLst>
          </p:cNvPr>
          <p:cNvSpPr>
            <a:spLocks noGrp="1"/>
          </p:cNvSpPr>
          <p:nvPr>
            <p:custDataLst>
              <p:tags r:id="rId30"/>
            </p:custDataLst>
          </p:nvPr>
        </p:nvSpPr>
        <p:spPr bwMode="gray">
          <a:xfrm>
            <a:off x="10166350" y="4962525"/>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0374049-E45D-461A-9446-3526F8D0922A}" type="datetime'''''''''''20''''''''''''''''''''''''''''%'">
              <a:rPr lang="nl-NL" altLang="en-US" sz="1000" smtClean="0">
                <a:solidFill>
                  <a:schemeClr val="tx1"/>
                </a:solidFill>
              </a:rPr>
              <a:pPr/>
              <a:t>20%</a:t>
            </a:fld>
            <a:endParaRPr lang="nl-NL" sz="1000" noProof="0" dirty="0">
              <a:solidFill>
                <a:schemeClr val="tx1"/>
              </a:solidFill>
              <a:latin typeface="+mn-lt"/>
            </a:endParaRPr>
          </a:p>
        </p:txBody>
      </p:sp>
      <p:sp>
        <p:nvSpPr>
          <p:cNvPr id="119" name="Rectangle 118">
            <a:extLst>
              <a:ext uri="{FF2B5EF4-FFF2-40B4-BE49-F238E27FC236}">
                <a16:creationId xmlns:a16="http://schemas.microsoft.com/office/drawing/2014/main" id="{8F44C727-9FCA-4A4C-A108-6FAB4281006C}"/>
              </a:ext>
            </a:extLst>
          </p:cNvPr>
          <p:cNvSpPr/>
          <p:nvPr/>
        </p:nvSpPr>
        <p:spPr>
          <a:xfrm>
            <a:off x="8062912" y="4814888"/>
            <a:ext cx="2290763" cy="127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verwachte groei 2020-2021</a:t>
            </a:r>
          </a:p>
        </p:txBody>
      </p:sp>
      <p:sp>
        <p:nvSpPr>
          <p:cNvPr id="123" name="Rectangle 122">
            <a:extLst>
              <a:ext uri="{FF2B5EF4-FFF2-40B4-BE49-F238E27FC236}">
                <a16:creationId xmlns:a16="http://schemas.microsoft.com/office/drawing/2014/main" id="{BF62B9A2-F1DF-4B29-B78C-33A93E7F5E2C}"/>
              </a:ext>
            </a:extLst>
          </p:cNvPr>
          <p:cNvSpPr/>
          <p:nvPr/>
        </p:nvSpPr>
        <p:spPr>
          <a:xfrm>
            <a:off x="3323756" y="3734683"/>
            <a:ext cx="281725" cy="131731"/>
          </a:xfrm>
          <a:prstGeom prst="rect">
            <a:avLst/>
          </a:prstGeom>
          <a:solidFill>
            <a:schemeClr val="tx2"/>
          </a:solidFill>
          <a:ln>
            <a:noFill/>
          </a:ln>
        </p:spPr>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buClr>
                <a:schemeClr val="tx2"/>
              </a:buCl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a:t>
            </a:r>
          </a:p>
        </p:txBody>
      </p:sp>
      <p:sp>
        <p:nvSpPr>
          <p:cNvPr id="120" name="Text Placeholder 3">
            <a:extLst>
              <a:ext uri="{FF2B5EF4-FFF2-40B4-BE49-F238E27FC236}">
                <a16:creationId xmlns:a16="http://schemas.microsoft.com/office/drawing/2014/main" id="{A5DC9533-997A-4F49-892E-00E9F2D92650}"/>
              </a:ext>
            </a:extLst>
          </p:cNvPr>
          <p:cNvSpPr>
            <a:spLocks noGrp="1"/>
          </p:cNvSpPr>
          <p:nvPr>
            <p:ph type="body" sz="quarter" idx="14"/>
          </p:nvPr>
        </p:nvSpPr>
        <p:spPr>
          <a:xfrm>
            <a:off x="666750" y="1196976"/>
            <a:ext cx="10872000" cy="400482"/>
          </a:xfrm>
        </p:spPr>
        <p:txBody>
          <a:bodyPr lIns="7200" tIns="0" rIns="0" bIns="0"/>
          <a:lstStyle/>
          <a:p>
            <a:pPr marL="0" indent="0">
              <a:buNone/>
            </a:pPr>
            <a:r>
              <a:rPr lang="nl-NL" b="1" dirty="0"/>
              <a:t>Voorbeeldprognose, prognose datum begin juni</a:t>
            </a:r>
          </a:p>
        </p:txBody>
      </p:sp>
      <p:sp>
        <p:nvSpPr>
          <p:cNvPr id="124" name="Footer Placeholder 3">
            <a:extLst>
              <a:ext uri="{FF2B5EF4-FFF2-40B4-BE49-F238E27FC236}">
                <a16:creationId xmlns:a16="http://schemas.microsoft.com/office/drawing/2014/main" id="{1DFEC6C8-D5A6-4678-8A54-046A212D3A59}"/>
              </a:ext>
            </a:extLst>
          </p:cNvPr>
          <p:cNvSpPr txBox="1">
            <a:spLocks/>
          </p:cNvSpPr>
          <p:nvPr/>
        </p:nvSpPr>
        <p:spPr>
          <a:xfrm>
            <a:off x="661800" y="6689246"/>
            <a:ext cx="10868400" cy="122400"/>
          </a:xfrm>
          <a:prstGeom prst="rect">
            <a:avLst/>
          </a:prstGeom>
        </p:spPr>
        <p:txBody>
          <a:bodyPr lIns="36000" rIns="3600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dirty="0">
                <a:sym typeface="Corbel" panose="020B0503020204020204" pitchFamily="34" charset="0"/>
              </a:rPr>
              <a:t>Bron: </a:t>
            </a:r>
            <a:r>
              <a:rPr lang="nl-NL" sz="800" dirty="0" err="1">
                <a:sym typeface="Corbel" panose="020B0503020204020204" pitchFamily="34" charset="0"/>
              </a:rPr>
              <a:t>it’s</a:t>
            </a:r>
            <a:r>
              <a:rPr lang="nl-NL" sz="800" dirty="0">
                <a:sym typeface="Corbel" panose="020B0503020204020204" pitchFamily="34" charset="0"/>
              </a:rPr>
              <a:t> public analyse</a:t>
            </a:r>
          </a:p>
        </p:txBody>
      </p:sp>
    </p:spTree>
    <p:extLst>
      <p:ext uri="{BB962C8B-B14F-4D97-AF65-F5344CB8AC3E}">
        <p14:creationId xmlns:p14="http://schemas.microsoft.com/office/powerpoint/2010/main" val="227064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55D98D1-20F0-46B9-9E27-7E03C1CA8348}"/>
              </a:ext>
            </a:extLst>
          </p:cNvPr>
          <p:cNvGraphicFramePr>
            <a:graphicFrameLocks noChangeAspect="1"/>
          </p:cNvGraphicFramePr>
          <p:nvPr>
            <p:custDataLst>
              <p:tags r:id="rId2"/>
            </p:custDataLst>
            <p:extLst>
              <p:ext uri="{D42A27DB-BD31-4B8C-83A1-F6EECF244321}">
                <p14:modId xmlns:p14="http://schemas.microsoft.com/office/powerpoint/2010/main" val="2283990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968FD06-602C-4525-8141-B790F30E2F60}"/>
              </a:ext>
            </a:extLst>
          </p:cNvPr>
          <p:cNvSpPr>
            <a:spLocks noGrp="1"/>
          </p:cNvSpPr>
          <p:nvPr>
            <p:ph type="sldNum" sz="quarter" idx="12"/>
          </p:nvPr>
        </p:nvSpPr>
        <p:spPr/>
        <p:txBody>
          <a:bodyPr/>
          <a:lstStyle/>
          <a:p>
            <a:fld id="{992CD0B2-8AB2-4C6C-8876-E15753662C9B}" type="slidenum">
              <a:rPr lang="nl-NL" smtClean="0"/>
              <a:pPr/>
              <a:t>14</a:t>
            </a:fld>
            <a:endParaRPr lang="nl-NL" dirty="0"/>
          </a:p>
        </p:txBody>
      </p:sp>
      <p:sp>
        <p:nvSpPr>
          <p:cNvPr id="6" name="Title 5">
            <a:extLst>
              <a:ext uri="{FF2B5EF4-FFF2-40B4-BE49-F238E27FC236}">
                <a16:creationId xmlns:a16="http://schemas.microsoft.com/office/drawing/2014/main" id="{7970BEB4-2E30-47DB-923E-A374570BDD1A}"/>
              </a:ext>
            </a:extLst>
          </p:cNvPr>
          <p:cNvSpPr>
            <a:spLocks noGrp="1"/>
          </p:cNvSpPr>
          <p:nvPr>
            <p:ph type="title"/>
          </p:nvPr>
        </p:nvSpPr>
        <p:spPr/>
        <p:txBody>
          <a:bodyPr vert="horz" lIns="0" rIns="0"/>
          <a:lstStyle/>
          <a:p>
            <a:r>
              <a:rPr lang="nl-NL" dirty="0"/>
              <a:t>Er dient te worden nagedacht hoe vaak onderdelen van de prognose geactualiseerd worden</a:t>
            </a:r>
          </a:p>
        </p:txBody>
      </p:sp>
      <p:grpSp>
        <p:nvGrpSpPr>
          <p:cNvPr id="9" name="Group 8">
            <a:extLst>
              <a:ext uri="{FF2B5EF4-FFF2-40B4-BE49-F238E27FC236}">
                <a16:creationId xmlns:a16="http://schemas.microsoft.com/office/drawing/2014/main" id="{25C5CFF0-BAB4-4DE9-8BDE-B7FC1D081EA5}"/>
              </a:ext>
            </a:extLst>
          </p:cNvPr>
          <p:cNvGrpSpPr/>
          <p:nvPr/>
        </p:nvGrpSpPr>
        <p:grpSpPr>
          <a:xfrm>
            <a:off x="658815" y="1608472"/>
            <a:ext cx="1775240" cy="299295"/>
            <a:chOff x="658815" y="1608472"/>
            <a:chExt cx="2331048" cy="299295"/>
          </a:xfrm>
        </p:grpSpPr>
        <p:sp>
          <p:nvSpPr>
            <p:cNvPr id="10" name="Rectangle 9">
              <a:extLst>
                <a:ext uri="{FF2B5EF4-FFF2-40B4-BE49-F238E27FC236}">
                  <a16:creationId xmlns:a16="http://schemas.microsoft.com/office/drawing/2014/main" id="{E03C5FBC-0F79-4C95-A818-16FF8675193E}"/>
                </a:ext>
              </a:extLst>
            </p:cNvPr>
            <p:cNvSpPr/>
            <p:nvPr/>
          </p:nvSpPr>
          <p:spPr>
            <a:xfrm>
              <a:off x="852354" y="1608472"/>
              <a:ext cx="1943977"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72000" tIns="72000" rIns="72000" bIns="72000" numCol="1" spcCol="0" rtlCol="0" fromWordArt="0" anchor="ctr" anchorCtr="0" forceAA="0" compatLnSpc="1">
              <a:prstTxWarp prst="textNoShape">
                <a:avLst/>
              </a:prstTxWarp>
              <a:spAutoFit/>
            </a:bodyPr>
            <a:lstStyle/>
            <a:p>
              <a:pPr algn="ct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11" name="Straight Connector 10">
              <a:extLst>
                <a:ext uri="{FF2B5EF4-FFF2-40B4-BE49-F238E27FC236}">
                  <a16:creationId xmlns:a16="http://schemas.microsoft.com/office/drawing/2014/main" id="{6CF25CA3-8A85-44D9-8F41-9A88F956FA9B}"/>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2" name="Google Shape;1804;p16">
            <a:extLst>
              <a:ext uri="{FF2B5EF4-FFF2-40B4-BE49-F238E27FC236}">
                <a16:creationId xmlns:a16="http://schemas.microsoft.com/office/drawing/2014/main" id="{4253B693-681A-4B13-8D70-F33880DED101}"/>
              </a:ext>
            </a:extLst>
          </p:cNvPr>
          <p:cNvSpPr/>
          <p:nvPr/>
        </p:nvSpPr>
        <p:spPr>
          <a:xfrm>
            <a:off x="658813"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13" name="Google Shape;1804;p16">
            <a:extLst>
              <a:ext uri="{FF2B5EF4-FFF2-40B4-BE49-F238E27FC236}">
                <a16:creationId xmlns:a16="http://schemas.microsoft.com/office/drawing/2014/main" id="{0A1AF810-03EB-4C6C-B5C8-70AF7FCB126D}"/>
              </a:ext>
            </a:extLst>
          </p:cNvPr>
          <p:cNvSpPr/>
          <p:nvPr/>
        </p:nvSpPr>
        <p:spPr>
          <a:xfrm>
            <a:off x="658813"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14" name="Google Shape;1804;p16">
            <a:extLst>
              <a:ext uri="{FF2B5EF4-FFF2-40B4-BE49-F238E27FC236}">
                <a16:creationId xmlns:a16="http://schemas.microsoft.com/office/drawing/2014/main" id="{78AB7EEC-77C9-4783-913A-A75EC113B165}"/>
              </a:ext>
            </a:extLst>
          </p:cNvPr>
          <p:cNvSpPr/>
          <p:nvPr/>
        </p:nvSpPr>
        <p:spPr>
          <a:xfrm>
            <a:off x="1032841"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15" name="Google Shape;1804;p16">
            <a:extLst>
              <a:ext uri="{FF2B5EF4-FFF2-40B4-BE49-F238E27FC236}">
                <a16:creationId xmlns:a16="http://schemas.microsoft.com/office/drawing/2014/main" id="{6B9592EC-95F1-448F-B539-B3EE8908D8F6}"/>
              </a:ext>
            </a:extLst>
          </p:cNvPr>
          <p:cNvSpPr/>
          <p:nvPr/>
        </p:nvSpPr>
        <p:spPr>
          <a:xfrm>
            <a:off x="1032841"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cxnSp>
        <p:nvCxnSpPr>
          <p:cNvPr id="16" name="Google Shape;1811;p16">
            <a:extLst>
              <a:ext uri="{FF2B5EF4-FFF2-40B4-BE49-F238E27FC236}">
                <a16:creationId xmlns:a16="http://schemas.microsoft.com/office/drawing/2014/main" id="{5D67D1F0-AF54-4891-B7B5-A0EEEF327CC3}"/>
              </a:ext>
            </a:extLst>
          </p:cNvPr>
          <p:cNvCxnSpPr>
            <a:cxnSpLocks/>
            <a:stCxn id="17" idx="3"/>
          </p:cNvCxnSpPr>
          <p:nvPr/>
        </p:nvCxnSpPr>
        <p:spPr>
          <a:xfrm flipV="1">
            <a:off x="1032841"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17" name="Google Shape;1805;p16">
            <a:extLst>
              <a:ext uri="{FF2B5EF4-FFF2-40B4-BE49-F238E27FC236}">
                <a16:creationId xmlns:a16="http://schemas.microsoft.com/office/drawing/2014/main" id="{22490234-B90C-4DAD-877D-649BBAB240D2}"/>
              </a:ext>
            </a:extLst>
          </p:cNvPr>
          <p:cNvSpPr/>
          <p:nvPr/>
        </p:nvSpPr>
        <p:spPr>
          <a:xfrm>
            <a:off x="658813"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18" name="Google Shape;1805;p16">
            <a:extLst>
              <a:ext uri="{FF2B5EF4-FFF2-40B4-BE49-F238E27FC236}">
                <a16:creationId xmlns:a16="http://schemas.microsoft.com/office/drawing/2014/main" id="{EA717493-9006-4316-B384-1B533CEBABA3}"/>
              </a:ext>
            </a:extLst>
          </p:cNvPr>
          <p:cNvSpPr/>
          <p:nvPr/>
        </p:nvSpPr>
        <p:spPr>
          <a:xfrm>
            <a:off x="658813"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19" name="Google Shape;1805;p16">
            <a:extLst>
              <a:ext uri="{FF2B5EF4-FFF2-40B4-BE49-F238E27FC236}">
                <a16:creationId xmlns:a16="http://schemas.microsoft.com/office/drawing/2014/main" id="{889318AF-E02C-4A0C-AA4E-1E79CD882152}"/>
              </a:ext>
            </a:extLst>
          </p:cNvPr>
          <p:cNvSpPr/>
          <p:nvPr/>
        </p:nvSpPr>
        <p:spPr>
          <a:xfrm>
            <a:off x="1032841"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20" name="Google Shape;1805;p16">
            <a:extLst>
              <a:ext uri="{FF2B5EF4-FFF2-40B4-BE49-F238E27FC236}">
                <a16:creationId xmlns:a16="http://schemas.microsoft.com/office/drawing/2014/main" id="{FE2F6218-0665-4281-BFEB-E5B0BCD23878}"/>
              </a:ext>
            </a:extLst>
          </p:cNvPr>
          <p:cNvSpPr/>
          <p:nvPr/>
        </p:nvSpPr>
        <p:spPr>
          <a:xfrm>
            <a:off x="1032841"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21" name="Google Shape;1805;p16">
            <a:extLst>
              <a:ext uri="{FF2B5EF4-FFF2-40B4-BE49-F238E27FC236}">
                <a16:creationId xmlns:a16="http://schemas.microsoft.com/office/drawing/2014/main" id="{65FC4B85-E010-453B-B367-2BB7871E2FCA}"/>
              </a:ext>
            </a:extLst>
          </p:cNvPr>
          <p:cNvSpPr/>
          <p:nvPr/>
        </p:nvSpPr>
        <p:spPr>
          <a:xfrm>
            <a:off x="658813"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22" name="Google Shape;1805;p16">
            <a:extLst>
              <a:ext uri="{FF2B5EF4-FFF2-40B4-BE49-F238E27FC236}">
                <a16:creationId xmlns:a16="http://schemas.microsoft.com/office/drawing/2014/main" id="{9652C624-267A-4D85-BBCC-231A15B6C6B2}"/>
              </a:ext>
            </a:extLst>
          </p:cNvPr>
          <p:cNvSpPr/>
          <p:nvPr/>
        </p:nvSpPr>
        <p:spPr>
          <a:xfrm>
            <a:off x="1032841"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sp>
        <p:nvSpPr>
          <p:cNvPr id="23" name="Google Shape;1804;p16">
            <a:extLst>
              <a:ext uri="{FF2B5EF4-FFF2-40B4-BE49-F238E27FC236}">
                <a16:creationId xmlns:a16="http://schemas.microsoft.com/office/drawing/2014/main" id="{C1CA97DA-64B6-4E2A-BC54-C13439859556}"/>
              </a:ext>
            </a:extLst>
          </p:cNvPr>
          <p:cNvSpPr/>
          <p:nvPr/>
        </p:nvSpPr>
        <p:spPr>
          <a:xfrm>
            <a:off x="658813" y="3892728"/>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24" name="Google Shape;1804;p16">
            <a:extLst>
              <a:ext uri="{FF2B5EF4-FFF2-40B4-BE49-F238E27FC236}">
                <a16:creationId xmlns:a16="http://schemas.microsoft.com/office/drawing/2014/main" id="{85157D70-B16B-49D1-B402-931BC49D76D1}"/>
              </a:ext>
            </a:extLst>
          </p:cNvPr>
          <p:cNvSpPr/>
          <p:nvPr/>
        </p:nvSpPr>
        <p:spPr>
          <a:xfrm>
            <a:off x="1032841" y="3892728"/>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sp>
        <p:nvSpPr>
          <p:cNvPr id="25" name="Google Shape;1805;p16">
            <a:extLst>
              <a:ext uri="{FF2B5EF4-FFF2-40B4-BE49-F238E27FC236}">
                <a16:creationId xmlns:a16="http://schemas.microsoft.com/office/drawing/2014/main" id="{499C40EB-D122-4890-A01B-F619D815B768}"/>
              </a:ext>
            </a:extLst>
          </p:cNvPr>
          <p:cNvSpPr/>
          <p:nvPr/>
        </p:nvSpPr>
        <p:spPr>
          <a:xfrm>
            <a:off x="658813" y="325822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26" name="Google Shape;1805;p16">
            <a:extLst>
              <a:ext uri="{FF2B5EF4-FFF2-40B4-BE49-F238E27FC236}">
                <a16:creationId xmlns:a16="http://schemas.microsoft.com/office/drawing/2014/main" id="{2990E185-C7AB-4F8D-9218-61A3BC58C458}"/>
              </a:ext>
            </a:extLst>
          </p:cNvPr>
          <p:cNvSpPr/>
          <p:nvPr/>
        </p:nvSpPr>
        <p:spPr>
          <a:xfrm>
            <a:off x="1032841" y="325822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grpSp>
        <p:nvGrpSpPr>
          <p:cNvPr id="37" name="Group 36">
            <a:extLst>
              <a:ext uri="{FF2B5EF4-FFF2-40B4-BE49-F238E27FC236}">
                <a16:creationId xmlns:a16="http://schemas.microsoft.com/office/drawing/2014/main" id="{F22065D5-8D47-4E1A-A6EB-D914241F866E}"/>
              </a:ext>
            </a:extLst>
          </p:cNvPr>
          <p:cNvGrpSpPr/>
          <p:nvPr/>
        </p:nvGrpSpPr>
        <p:grpSpPr>
          <a:xfrm>
            <a:off x="3623391" y="1604625"/>
            <a:ext cx="2939334" cy="4701895"/>
            <a:chOff x="2543588" y="1604625"/>
            <a:chExt cx="6419437" cy="4701895"/>
          </a:xfrm>
        </p:grpSpPr>
        <p:grpSp>
          <p:nvGrpSpPr>
            <p:cNvPr id="27" name="Group 26">
              <a:extLst>
                <a:ext uri="{FF2B5EF4-FFF2-40B4-BE49-F238E27FC236}">
                  <a16:creationId xmlns:a16="http://schemas.microsoft.com/office/drawing/2014/main" id="{E0CF1186-D277-4390-BBB6-59EEC9DA16C3}"/>
                </a:ext>
              </a:extLst>
            </p:cNvPr>
            <p:cNvGrpSpPr/>
            <p:nvPr/>
          </p:nvGrpSpPr>
          <p:grpSpPr>
            <a:xfrm>
              <a:off x="2543588" y="1604625"/>
              <a:ext cx="6419437" cy="306989"/>
              <a:chOff x="7665600" y="1604625"/>
              <a:chExt cx="2585177" cy="306989"/>
            </a:xfrm>
          </p:grpSpPr>
          <p:sp>
            <p:nvSpPr>
              <p:cNvPr id="28" name="Rectangle 27">
                <a:extLst>
                  <a:ext uri="{FF2B5EF4-FFF2-40B4-BE49-F238E27FC236}">
                    <a16:creationId xmlns:a16="http://schemas.microsoft.com/office/drawing/2014/main" id="{240B0895-6F95-445D-AA61-85E2479E9AB4}"/>
                  </a:ext>
                </a:extLst>
              </p:cNvPr>
              <p:cNvSpPr/>
              <p:nvPr/>
            </p:nvSpPr>
            <p:spPr>
              <a:xfrm>
                <a:off x="7665600" y="1604625"/>
                <a:ext cx="2585177" cy="30698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Toelichting</a:t>
                </a:r>
              </a:p>
            </p:txBody>
          </p:sp>
          <p:cxnSp>
            <p:nvCxnSpPr>
              <p:cNvPr id="29" name="Straight Connector 28">
                <a:extLst>
                  <a:ext uri="{FF2B5EF4-FFF2-40B4-BE49-F238E27FC236}">
                    <a16:creationId xmlns:a16="http://schemas.microsoft.com/office/drawing/2014/main" id="{8AC38C21-BBE7-46B9-A3BA-0A2D9185C350}"/>
                  </a:ext>
                </a:extLst>
              </p:cNvPr>
              <p:cNvCxnSpPr/>
              <p:nvPr/>
            </p:nvCxnSpPr>
            <p:spPr>
              <a:xfrm>
                <a:off x="7665600" y="1865119"/>
                <a:ext cx="2585177"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0" name="Google Shape;1804;p16">
              <a:extLst>
                <a:ext uri="{FF2B5EF4-FFF2-40B4-BE49-F238E27FC236}">
                  <a16:creationId xmlns:a16="http://schemas.microsoft.com/office/drawing/2014/main" id="{9CC26C66-213D-480A-8FB7-14D99E8D396E}"/>
                </a:ext>
              </a:extLst>
            </p:cNvPr>
            <p:cNvSpPr/>
            <p:nvPr/>
          </p:nvSpPr>
          <p:spPr>
            <a:xfrm>
              <a:off x="2543588" y="2616140"/>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elke maand te monitoren of de facturatietermijn constant is blijft de prognose accuraat</a:t>
              </a:r>
              <a:endParaRPr sz="1000" dirty="0">
                <a:solidFill>
                  <a:srgbClr val="000000"/>
                </a:solidFill>
                <a:latin typeface="Corbel" panose="020B0503020204020204" pitchFamily="34" charset="0"/>
                <a:ea typeface="Arial"/>
                <a:cs typeface="Arial"/>
                <a:sym typeface="Arial"/>
              </a:endParaRPr>
            </a:p>
          </p:txBody>
        </p:sp>
        <p:sp>
          <p:nvSpPr>
            <p:cNvPr id="31" name="Google Shape;1804;p16">
              <a:extLst>
                <a:ext uri="{FF2B5EF4-FFF2-40B4-BE49-F238E27FC236}">
                  <a16:creationId xmlns:a16="http://schemas.microsoft.com/office/drawing/2014/main" id="{BB58D6B8-1C61-46FA-B330-9CAFCD0E1E33}"/>
                </a:ext>
              </a:extLst>
            </p:cNvPr>
            <p:cNvSpPr/>
            <p:nvPr/>
          </p:nvSpPr>
          <p:spPr>
            <a:xfrm>
              <a:off x="2543588" y="1976582"/>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maandelijks de ontwikkeling te monitoren worden mogelijke overschrijdingen tijdig gesignaleerd en gecommuniceerd</a:t>
              </a:r>
              <a:endParaRPr sz="1000" dirty="0">
                <a:solidFill>
                  <a:srgbClr val="000000"/>
                </a:solidFill>
                <a:latin typeface="Corbel" panose="020B0503020204020204" pitchFamily="34" charset="0"/>
                <a:ea typeface="Arial"/>
                <a:cs typeface="Arial"/>
                <a:sym typeface="Arial"/>
              </a:endParaRPr>
            </a:p>
          </p:txBody>
        </p:sp>
        <p:sp>
          <p:nvSpPr>
            <p:cNvPr id="32" name="Google Shape;1805;p16">
              <a:extLst>
                <a:ext uri="{FF2B5EF4-FFF2-40B4-BE49-F238E27FC236}">
                  <a16:creationId xmlns:a16="http://schemas.microsoft.com/office/drawing/2014/main" id="{F39D3F5E-5E22-480C-8167-180EF8053E69}"/>
                </a:ext>
              </a:extLst>
            </p:cNvPr>
            <p:cNvSpPr/>
            <p:nvPr/>
          </p:nvSpPr>
          <p:spPr>
            <a:xfrm>
              <a:off x="2543588" y="5159704"/>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r>
                <a:rPr lang="nl-NL" sz="1000" dirty="0">
                  <a:solidFill>
                    <a:srgbClr val="000000"/>
                  </a:solidFill>
                  <a:latin typeface="Corbel" panose="020B0503020204020204" pitchFamily="34" charset="0"/>
                  <a:ea typeface="Arial"/>
                  <a:cs typeface="Arial"/>
                  <a:sym typeface="Arial"/>
                </a:rPr>
                <a:t>Door elke maand de verplichtingen te checken worden trends geverifieerd en mogelijke kostbare trajecten op tijd meegenomen</a:t>
              </a:r>
            </a:p>
          </p:txBody>
        </p:sp>
        <p:sp>
          <p:nvSpPr>
            <p:cNvPr id="33" name="Google Shape;1805;p16">
              <a:extLst>
                <a:ext uri="{FF2B5EF4-FFF2-40B4-BE49-F238E27FC236}">
                  <a16:creationId xmlns:a16="http://schemas.microsoft.com/office/drawing/2014/main" id="{19B02FAC-B1DF-40BD-9CC1-D1E2CA0CDFE6}"/>
                </a:ext>
              </a:extLst>
            </p:cNvPr>
            <p:cNvSpPr/>
            <p:nvPr/>
          </p:nvSpPr>
          <p:spPr>
            <a:xfrm>
              <a:off x="2543588" y="5799262"/>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elk half jaar de prognoses te checken bij aanbieders worden de prognoses geverifieerd terwijl er geen grote inzet van aanbieders wordt gevraagd</a:t>
              </a:r>
              <a:endParaRPr sz="1000" dirty="0">
                <a:solidFill>
                  <a:srgbClr val="000000"/>
                </a:solidFill>
                <a:latin typeface="Corbel" panose="020B0503020204020204" pitchFamily="34" charset="0"/>
                <a:ea typeface="Arial"/>
                <a:cs typeface="Arial"/>
                <a:sym typeface="Arial"/>
              </a:endParaRPr>
            </a:p>
          </p:txBody>
        </p:sp>
        <p:sp>
          <p:nvSpPr>
            <p:cNvPr id="34" name="Google Shape;1805;p16">
              <a:extLst>
                <a:ext uri="{FF2B5EF4-FFF2-40B4-BE49-F238E27FC236}">
                  <a16:creationId xmlns:a16="http://schemas.microsoft.com/office/drawing/2014/main" id="{4D7A6DAF-9CF4-4B92-BEB9-B559C0FFCC6A}"/>
                </a:ext>
              </a:extLst>
            </p:cNvPr>
            <p:cNvSpPr/>
            <p:nvPr/>
          </p:nvSpPr>
          <p:spPr>
            <a:xfrm>
              <a:off x="2543588" y="4534813"/>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de financiële berekening maandelijks te evalueren met de betrokken beleidsmedewerkers worden relevante interventies meegenomen</a:t>
              </a:r>
              <a:endParaRPr sz="1000" dirty="0">
                <a:solidFill>
                  <a:srgbClr val="000000"/>
                </a:solidFill>
                <a:latin typeface="Corbel" panose="020B0503020204020204" pitchFamily="34" charset="0"/>
                <a:ea typeface="Arial"/>
                <a:cs typeface="Arial"/>
                <a:sym typeface="Arial"/>
              </a:endParaRPr>
            </a:p>
          </p:txBody>
        </p:sp>
        <p:sp>
          <p:nvSpPr>
            <p:cNvPr id="35" name="Google Shape;1804;p16">
              <a:extLst>
                <a:ext uri="{FF2B5EF4-FFF2-40B4-BE49-F238E27FC236}">
                  <a16:creationId xmlns:a16="http://schemas.microsoft.com/office/drawing/2014/main" id="{9721BC49-52AE-4361-9AD5-080CE56F5CA3}"/>
                </a:ext>
              </a:extLst>
            </p:cNvPr>
            <p:cNvSpPr/>
            <p:nvPr/>
          </p:nvSpPr>
          <p:spPr>
            <a:xfrm>
              <a:off x="2543588" y="3892728"/>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elk kwartaal kijken of extra groei wordt verwacht worden trends tijdig meegenomen zonder korte termijn ontwikkelingen te snel mee te nemen</a:t>
              </a:r>
              <a:endParaRPr sz="1000" dirty="0">
                <a:solidFill>
                  <a:srgbClr val="000000"/>
                </a:solidFill>
                <a:latin typeface="Corbel" panose="020B0503020204020204" pitchFamily="34" charset="0"/>
                <a:ea typeface="Arial"/>
                <a:cs typeface="Arial"/>
                <a:sym typeface="Arial"/>
              </a:endParaRPr>
            </a:p>
          </p:txBody>
        </p:sp>
        <p:sp>
          <p:nvSpPr>
            <p:cNvPr id="36" name="Google Shape;1805;p16">
              <a:extLst>
                <a:ext uri="{FF2B5EF4-FFF2-40B4-BE49-F238E27FC236}">
                  <a16:creationId xmlns:a16="http://schemas.microsoft.com/office/drawing/2014/main" id="{5E478D8A-D19F-4848-A868-F752BBB15C2F}"/>
                </a:ext>
              </a:extLst>
            </p:cNvPr>
            <p:cNvSpPr/>
            <p:nvPr/>
          </p:nvSpPr>
          <p:spPr>
            <a:xfrm>
              <a:off x="2543588" y="3258226"/>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Alleen bij grote verklaarbare bijzonderheden is het logisch om een correctie te maken</a:t>
              </a:r>
              <a:endParaRPr sz="1000" dirty="0">
                <a:solidFill>
                  <a:srgbClr val="000000"/>
                </a:solidFill>
                <a:latin typeface="Corbel" panose="020B0503020204020204" pitchFamily="34" charset="0"/>
                <a:ea typeface="Arial"/>
                <a:cs typeface="Arial"/>
                <a:sym typeface="Arial"/>
              </a:endParaRPr>
            </a:p>
          </p:txBody>
        </p:sp>
      </p:grpSp>
      <p:grpSp>
        <p:nvGrpSpPr>
          <p:cNvPr id="38" name="Group 37">
            <a:extLst>
              <a:ext uri="{FF2B5EF4-FFF2-40B4-BE49-F238E27FC236}">
                <a16:creationId xmlns:a16="http://schemas.microsoft.com/office/drawing/2014/main" id="{5EF65E86-D6C9-49C7-90A2-E5FB32AF4DE8}"/>
              </a:ext>
            </a:extLst>
          </p:cNvPr>
          <p:cNvGrpSpPr/>
          <p:nvPr/>
        </p:nvGrpSpPr>
        <p:grpSpPr>
          <a:xfrm>
            <a:off x="2581447" y="1604625"/>
            <a:ext cx="894552" cy="4701895"/>
            <a:chOff x="2543588" y="1604625"/>
            <a:chExt cx="6419437" cy="4701895"/>
          </a:xfrm>
        </p:grpSpPr>
        <p:grpSp>
          <p:nvGrpSpPr>
            <p:cNvPr id="39" name="Group 38">
              <a:extLst>
                <a:ext uri="{FF2B5EF4-FFF2-40B4-BE49-F238E27FC236}">
                  <a16:creationId xmlns:a16="http://schemas.microsoft.com/office/drawing/2014/main" id="{B367C3B5-DDF8-4EC0-B719-543E1003143A}"/>
                </a:ext>
              </a:extLst>
            </p:cNvPr>
            <p:cNvGrpSpPr/>
            <p:nvPr/>
          </p:nvGrpSpPr>
          <p:grpSpPr>
            <a:xfrm>
              <a:off x="2543588" y="1604625"/>
              <a:ext cx="6419437" cy="306989"/>
              <a:chOff x="7665600" y="1604625"/>
              <a:chExt cx="2585177" cy="306989"/>
            </a:xfrm>
          </p:grpSpPr>
          <p:sp>
            <p:nvSpPr>
              <p:cNvPr id="47" name="Rectangle 46">
                <a:extLst>
                  <a:ext uri="{FF2B5EF4-FFF2-40B4-BE49-F238E27FC236}">
                    <a16:creationId xmlns:a16="http://schemas.microsoft.com/office/drawing/2014/main" id="{DE40B636-8E7B-4F4E-B828-2F9F4FADF7C0}"/>
                  </a:ext>
                </a:extLst>
              </p:cNvPr>
              <p:cNvSpPr/>
              <p:nvPr/>
            </p:nvSpPr>
            <p:spPr>
              <a:xfrm>
                <a:off x="7665600" y="1604625"/>
                <a:ext cx="2585177" cy="30698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Frequentie</a:t>
                </a:r>
              </a:p>
            </p:txBody>
          </p:sp>
          <p:cxnSp>
            <p:nvCxnSpPr>
              <p:cNvPr id="48" name="Straight Connector 47">
                <a:extLst>
                  <a:ext uri="{FF2B5EF4-FFF2-40B4-BE49-F238E27FC236}">
                    <a16:creationId xmlns:a16="http://schemas.microsoft.com/office/drawing/2014/main" id="{5BB094E0-5F1A-41E1-8730-6ACA3C9D7518}"/>
                  </a:ext>
                </a:extLst>
              </p:cNvPr>
              <p:cNvCxnSpPr/>
              <p:nvPr/>
            </p:nvCxnSpPr>
            <p:spPr>
              <a:xfrm>
                <a:off x="7665600" y="1865119"/>
                <a:ext cx="2585177"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Google Shape;1804;p16">
              <a:extLst>
                <a:ext uri="{FF2B5EF4-FFF2-40B4-BE49-F238E27FC236}">
                  <a16:creationId xmlns:a16="http://schemas.microsoft.com/office/drawing/2014/main" id="{970878A8-B503-40C3-92C4-D95511894F66}"/>
                </a:ext>
              </a:extLst>
            </p:cNvPr>
            <p:cNvSpPr/>
            <p:nvPr/>
          </p:nvSpPr>
          <p:spPr>
            <a:xfrm>
              <a:off x="2543588" y="2616140"/>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Maandelijks</a:t>
              </a:r>
              <a:endParaRPr sz="1000" dirty="0">
                <a:solidFill>
                  <a:srgbClr val="000000"/>
                </a:solidFill>
                <a:latin typeface="Corbel" panose="020B0503020204020204" pitchFamily="34" charset="0"/>
                <a:ea typeface="Arial"/>
                <a:cs typeface="Arial"/>
                <a:sym typeface="Arial"/>
              </a:endParaRPr>
            </a:p>
          </p:txBody>
        </p:sp>
        <p:sp>
          <p:nvSpPr>
            <p:cNvPr id="41" name="Google Shape;1804;p16">
              <a:extLst>
                <a:ext uri="{FF2B5EF4-FFF2-40B4-BE49-F238E27FC236}">
                  <a16:creationId xmlns:a16="http://schemas.microsoft.com/office/drawing/2014/main" id="{5F6C8D2F-E840-4215-BBF2-03C38289ED40}"/>
                </a:ext>
              </a:extLst>
            </p:cNvPr>
            <p:cNvSpPr/>
            <p:nvPr/>
          </p:nvSpPr>
          <p:spPr>
            <a:xfrm>
              <a:off x="2543588" y="1976582"/>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Maandelijks</a:t>
              </a:r>
              <a:endParaRPr sz="1000" dirty="0">
                <a:solidFill>
                  <a:srgbClr val="000000"/>
                </a:solidFill>
                <a:latin typeface="Corbel" panose="020B0503020204020204" pitchFamily="34" charset="0"/>
                <a:ea typeface="Arial"/>
                <a:cs typeface="Arial"/>
                <a:sym typeface="Arial"/>
              </a:endParaRPr>
            </a:p>
          </p:txBody>
        </p:sp>
        <p:sp>
          <p:nvSpPr>
            <p:cNvPr id="42" name="Google Shape;1805;p16">
              <a:extLst>
                <a:ext uri="{FF2B5EF4-FFF2-40B4-BE49-F238E27FC236}">
                  <a16:creationId xmlns:a16="http://schemas.microsoft.com/office/drawing/2014/main" id="{5F29B31B-E45C-4130-A8BB-0773383A0687}"/>
                </a:ext>
              </a:extLst>
            </p:cNvPr>
            <p:cNvSpPr/>
            <p:nvPr/>
          </p:nvSpPr>
          <p:spPr>
            <a:xfrm>
              <a:off x="2543588" y="5159704"/>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r>
                <a:rPr lang="nl-NL" sz="1000" dirty="0">
                  <a:solidFill>
                    <a:srgbClr val="000000"/>
                  </a:solidFill>
                  <a:latin typeface="Corbel" panose="020B0503020204020204" pitchFamily="34" charset="0"/>
                  <a:ea typeface="Arial"/>
                  <a:cs typeface="Arial"/>
                  <a:sym typeface="Arial"/>
                </a:rPr>
                <a:t>Maandelijks</a:t>
              </a:r>
            </a:p>
          </p:txBody>
        </p:sp>
        <p:sp>
          <p:nvSpPr>
            <p:cNvPr id="43" name="Google Shape;1805;p16">
              <a:extLst>
                <a:ext uri="{FF2B5EF4-FFF2-40B4-BE49-F238E27FC236}">
                  <a16:creationId xmlns:a16="http://schemas.microsoft.com/office/drawing/2014/main" id="{64897CE2-ECC7-403B-B3AA-D946ED564295}"/>
                </a:ext>
              </a:extLst>
            </p:cNvPr>
            <p:cNvSpPr/>
            <p:nvPr/>
          </p:nvSpPr>
          <p:spPr>
            <a:xfrm>
              <a:off x="2543588" y="5799262"/>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Halfjaarlijks</a:t>
              </a:r>
            </a:p>
          </p:txBody>
        </p:sp>
        <p:sp>
          <p:nvSpPr>
            <p:cNvPr id="44" name="Google Shape;1805;p16">
              <a:extLst>
                <a:ext uri="{FF2B5EF4-FFF2-40B4-BE49-F238E27FC236}">
                  <a16:creationId xmlns:a16="http://schemas.microsoft.com/office/drawing/2014/main" id="{0FCA0418-7F7F-4D24-97E7-A23019348FC9}"/>
                </a:ext>
              </a:extLst>
            </p:cNvPr>
            <p:cNvSpPr/>
            <p:nvPr/>
          </p:nvSpPr>
          <p:spPr>
            <a:xfrm>
              <a:off x="2543588" y="4534813"/>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Maandelijks</a:t>
              </a:r>
              <a:endParaRPr sz="1000" dirty="0">
                <a:solidFill>
                  <a:srgbClr val="000000"/>
                </a:solidFill>
                <a:latin typeface="Corbel" panose="020B0503020204020204" pitchFamily="34" charset="0"/>
                <a:ea typeface="Arial"/>
                <a:cs typeface="Arial"/>
                <a:sym typeface="Arial"/>
              </a:endParaRPr>
            </a:p>
          </p:txBody>
        </p:sp>
        <p:sp>
          <p:nvSpPr>
            <p:cNvPr id="45" name="Google Shape;1804;p16">
              <a:extLst>
                <a:ext uri="{FF2B5EF4-FFF2-40B4-BE49-F238E27FC236}">
                  <a16:creationId xmlns:a16="http://schemas.microsoft.com/office/drawing/2014/main" id="{E3314DDD-A5FE-42E2-9383-DE3086C465B1}"/>
                </a:ext>
              </a:extLst>
            </p:cNvPr>
            <p:cNvSpPr/>
            <p:nvPr/>
          </p:nvSpPr>
          <p:spPr>
            <a:xfrm>
              <a:off x="2543588" y="3892728"/>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Elk kwartaal</a:t>
              </a:r>
              <a:endParaRPr sz="1000" dirty="0">
                <a:solidFill>
                  <a:srgbClr val="000000"/>
                </a:solidFill>
                <a:latin typeface="Corbel" panose="020B0503020204020204" pitchFamily="34" charset="0"/>
                <a:ea typeface="Arial"/>
                <a:cs typeface="Arial"/>
                <a:sym typeface="Arial"/>
              </a:endParaRPr>
            </a:p>
          </p:txBody>
        </p:sp>
        <p:sp>
          <p:nvSpPr>
            <p:cNvPr id="46" name="Google Shape;1805;p16">
              <a:extLst>
                <a:ext uri="{FF2B5EF4-FFF2-40B4-BE49-F238E27FC236}">
                  <a16:creationId xmlns:a16="http://schemas.microsoft.com/office/drawing/2014/main" id="{495AD58C-F919-422A-A04D-71201C9CB71A}"/>
                </a:ext>
              </a:extLst>
            </p:cNvPr>
            <p:cNvSpPr/>
            <p:nvPr/>
          </p:nvSpPr>
          <p:spPr>
            <a:xfrm>
              <a:off x="2543588" y="3258226"/>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Alleen bij afwijkend-heden</a:t>
              </a:r>
              <a:endParaRPr sz="1000" dirty="0">
                <a:solidFill>
                  <a:srgbClr val="000000"/>
                </a:solidFill>
                <a:latin typeface="Corbel" panose="020B0503020204020204" pitchFamily="34" charset="0"/>
                <a:ea typeface="Arial"/>
                <a:cs typeface="Arial"/>
                <a:sym typeface="Arial"/>
              </a:endParaRPr>
            </a:p>
          </p:txBody>
        </p:sp>
      </p:grpSp>
      <p:pic>
        <p:nvPicPr>
          <p:cNvPr id="50" name="Picture 49">
            <a:hlinkClick r:id="rId6"/>
            <a:extLst>
              <a:ext uri="{FF2B5EF4-FFF2-40B4-BE49-F238E27FC236}">
                <a16:creationId xmlns:a16="http://schemas.microsoft.com/office/drawing/2014/main" id="{24A1499E-AF22-485B-B758-8EE225252112}"/>
              </a:ext>
            </a:extLst>
          </p:cNvPr>
          <p:cNvPicPr>
            <a:picLocks noChangeAspect="1"/>
          </p:cNvPicPr>
          <p:nvPr/>
        </p:nvPicPr>
        <p:blipFill>
          <a:blip r:embed="rId7"/>
          <a:stretch>
            <a:fillRect/>
          </a:stretch>
        </p:blipFill>
        <p:spPr>
          <a:xfrm rot="21426086">
            <a:off x="7640223" y="1702342"/>
            <a:ext cx="2747583" cy="3591551"/>
          </a:xfrm>
          <a:prstGeom prst="rect">
            <a:avLst/>
          </a:prstGeom>
          <a:ln w="9525">
            <a:solidFill>
              <a:srgbClr val="22777B"/>
            </a:solidFill>
          </a:ln>
        </p:spPr>
      </p:pic>
      <p:grpSp>
        <p:nvGrpSpPr>
          <p:cNvPr id="55" name="Group 54">
            <a:extLst>
              <a:ext uri="{FF2B5EF4-FFF2-40B4-BE49-F238E27FC236}">
                <a16:creationId xmlns:a16="http://schemas.microsoft.com/office/drawing/2014/main" id="{A912DF7A-385F-4ABD-8C8F-588EE03B55FD}"/>
              </a:ext>
            </a:extLst>
          </p:cNvPr>
          <p:cNvGrpSpPr/>
          <p:nvPr/>
        </p:nvGrpSpPr>
        <p:grpSpPr>
          <a:xfrm>
            <a:off x="8139783" y="5389769"/>
            <a:ext cx="2370265" cy="895563"/>
            <a:chOff x="8788893" y="5410957"/>
            <a:chExt cx="2370265" cy="895563"/>
          </a:xfrm>
        </p:grpSpPr>
        <p:sp>
          <p:nvSpPr>
            <p:cNvPr id="53" name="Speech Bubble: Rectangle 52">
              <a:hlinkClick r:id="rId6"/>
              <a:extLst>
                <a:ext uri="{FF2B5EF4-FFF2-40B4-BE49-F238E27FC236}">
                  <a16:creationId xmlns:a16="http://schemas.microsoft.com/office/drawing/2014/main" id="{57FF4C74-4789-419B-B305-040586D8774E}"/>
                </a:ext>
              </a:extLst>
            </p:cNvPr>
            <p:cNvSpPr/>
            <p:nvPr/>
          </p:nvSpPr>
          <p:spPr>
            <a:xfrm>
              <a:off x="8788893" y="5410957"/>
              <a:ext cx="2370265" cy="895563"/>
            </a:xfrm>
            <a:prstGeom prst="wedgeRectCallout">
              <a:avLst>
                <a:gd name="adj1" fmla="val -26855"/>
                <a:gd name="adj2" fmla="val -74921"/>
              </a:avLst>
            </a:prstGeom>
            <a:solidFill>
              <a:schemeClr val="accent5"/>
            </a:solidFill>
            <a:ln>
              <a:noFill/>
            </a:ln>
          </p:spPr>
          <p:txBody>
            <a:bodyPr rot="0" spcFirstLastPara="0" vertOverflow="overflow" horzOverflow="overflow" vert="horz" wrap="square" lIns="360000" tIns="72000" rIns="72000" bIns="7200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Voor communicatie van de prognose is het verstandig om een standaard managementrapportage te ontwikkelen. Bijvoorbeeld met behulp van ons template</a:t>
              </a:r>
            </a:p>
          </p:txBody>
        </p:sp>
        <p:pic>
          <p:nvPicPr>
            <p:cNvPr id="52" name="Graphic 51" descr="Share with solid fill">
              <a:hlinkClick r:id="rId6"/>
              <a:extLst>
                <a:ext uri="{FF2B5EF4-FFF2-40B4-BE49-F238E27FC236}">
                  <a16:creationId xmlns:a16="http://schemas.microsoft.com/office/drawing/2014/main" id="{4E154F01-D3F5-4615-B023-D93A1644B0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62283" y="5761295"/>
              <a:ext cx="194886" cy="194886"/>
            </a:xfrm>
            <a:prstGeom prst="rect">
              <a:avLst/>
            </a:prstGeom>
          </p:spPr>
        </p:pic>
      </p:grpSp>
      <p:sp>
        <p:nvSpPr>
          <p:cNvPr id="54" name="Footer Placeholder 3">
            <a:extLst>
              <a:ext uri="{FF2B5EF4-FFF2-40B4-BE49-F238E27FC236}">
                <a16:creationId xmlns:a16="http://schemas.microsoft.com/office/drawing/2014/main" id="{8265A7C0-0493-475A-98CB-8E6BF10E7209}"/>
              </a:ext>
            </a:extLst>
          </p:cNvPr>
          <p:cNvSpPr txBox="1">
            <a:spLocks/>
          </p:cNvSpPr>
          <p:nvPr/>
        </p:nvSpPr>
        <p:spPr>
          <a:xfrm>
            <a:off x="661800" y="6689246"/>
            <a:ext cx="10868400" cy="122400"/>
          </a:xfrm>
          <a:prstGeom prst="rect">
            <a:avLst/>
          </a:prstGeom>
        </p:spPr>
        <p:txBody>
          <a:bodyPr lIns="36000" rIns="3600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dirty="0">
                <a:sym typeface="Corbel" panose="020B0503020204020204" pitchFamily="34" charset="0"/>
              </a:rPr>
              <a:t>Bron: </a:t>
            </a:r>
            <a:r>
              <a:rPr lang="nl-NL" sz="800" dirty="0" err="1">
                <a:sym typeface="Corbel" panose="020B0503020204020204" pitchFamily="34" charset="0"/>
              </a:rPr>
              <a:t>it’s</a:t>
            </a:r>
            <a:r>
              <a:rPr lang="nl-NL" sz="800" dirty="0">
                <a:sym typeface="Corbel" panose="020B0503020204020204" pitchFamily="34" charset="0"/>
              </a:rPr>
              <a:t> public analyse</a:t>
            </a:r>
          </a:p>
        </p:txBody>
      </p:sp>
    </p:spTree>
    <p:extLst>
      <p:ext uri="{BB962C8B-B14F-4D97-AF65-F5344CB8AC3E}">
        <p14:creationId xmlns:p14="http://schemas.microsoft.com/office/powerpoint/2010/main" val="167716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AAC4D1-4AB1-4250-9118-07C9A4E13252}"/>
              </a:ext>
            </a:extLst>
          </p:cNvPr>
          <p:cNvSpPr>
            <a:spLocks noGrp="1"/>
          </p:cNvSpPr>
          <p:nvPr>
            <p:ph type="sldNum" sz="quarter" idx="10"/>
          </p:nvPr>
        </p:nvSpPr>
        <p:spPr/>
        <p:txBody>
          <a:bodyPr/>
          <a:lstStyle/>
          <a:p>
            <a:fld id="{992CD0B2-8AB2-4C6C-8876-E15753662C9B}" type="slidenum">
              <a:rPr lang="nl-NL" noProof="0" smtClean="0"/>
              <a:pPr/>
              <a:t>15</a:t>
            </a:fld>
            <a:endParaRPr lang="nl-NL" noProof="0"/>
          </a:p>
        </p:txBody>
      </p:sp>
      <p:sp>
        <p:nvSpPr>
          <p:cNvPr id="3" name="Text Placeholder 2">
            <a:extLst>
              <a:ext uri="{FF2B5EF4-FFF2-40B4-BE49-F238E27FC236}">
                <a16:creationId xmlns:a16="http://schemas.microsoft.com/office/drawing/2014/main" id="{936D35D4-6EC0-471F-8819-97C016EF7C20}"/>
              </a:ext>
            </a:extLst>
          </p:cNvPr>
          <p:cNvSpPr>
            <a:spLocks noGrp="1"/>
          </p:cNvSpPr>
          <p:nvPr>
            <p:ph type="body" sz="quarter" idx="24"/>
          </p:nvPr>
        </p:nvSpPr>
        <p:spPr/>
        <p:txBody>
          <a:bodyPr/>
          <a:lstStyle/>
          <a:p>
            <a:pPr marL="0" indent="0">
              <a:buNone/>
            </a:pPr>
            <a:r>
              <a:rPr lang="nl-NL" dirty="0"/>
              <a:t>Voorkant foto groot: Gabrielle Cepella, CCO</a:t>
            </a:r>
          </a:p>
        </p:txBody>
      </p:sp>
      <p:sp>
        <p:nvSpPr>
          <p:cNvPr id="4" name="Text Placeholder 3">
            <a:extLst>
              <a:ext uri="{FF2B5EF4-FFF2-40B4-BE49-F238E27FC236}">
                <a16:creationId xmlns:a16="http://schemas.microsoft.com/office/drawing/2014/main" id="{432E8D50-18B3-4F63-9C7A-E179DCF5219D}"/>
              </a:ext>
            </a:extLst>
          </p:cNvPr>
          <p:cNvSpPr>
            <a:spLocks noGrp="1"/>
          </p:cNvSpPr>
          <p:nvPr>
            <p:ph type="body" sz="quarter" idx="23"/>
          </p:nvPr>
        </p:nvSpPr>
        <p:spPr/>
        <p:txBody>
          <a:bodyPr/>
          <a:lstStyle/>
          <a:p>
            <a:r>
              <a:rPr lang="nl-NL" dirty="0"/>
              <a:t>Kees van der Meeren (kees.vandermeeren@itspublic.nl)</a:t>
            </a:r>
          </a:p>
          <a:p>
            <a:r>
              <a:rPr lang="nl-NL" dirty="0"/>
              <a:t>Hugo den </a:t>
            </a:r>
            <a:r>
              <a:rPr lang="nl-NL" dirty="0" err="1"/>
              <a:t>Breejen</a:t>
            </a:r>
            <a:r>
              <a:rPr lang="nl-NL" dirty="0"/>
              <a:t> (hugo.denbreejen@itspublic.nl)</a:t>
            </a:r>
          </a:p>
          <a:p>
            <a:r>
              <a:rPr lang="nl-NL" dirty="0"/>
              <a:t>Jan Willem Moesker (janwillem.moesker@itspublic.nl)</a:t>
            </a:r>
          </a:p>
          <a:p>
            <a:endParaRPr lang="nl-NL" dirty="0"/>
          </a:p>
        </p:txBody>
      </p:sp>
    </p:spTree>
    <p:extLst>
      <p:ext uri="{BB962C8B-B14F-4D97-AF65-F5344CB8AC3E}">
        <p14:creationId xmlns:p14="http://schemas.microsoft.com/office/powerpoint/2010/main" val="30812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535714-43A9-4356-BA46-7087036EA32D}"/>
              </a:ext>
            </a:extLst>
          </p:cNvPr>
          <p:cNvGraphicFramePr>
            <a:graphicFrameLocks noChangeAspect="1"/>
          </p:cNvGraphicFramePr>
          <p:nvPr>
            <p:custDataLst>
              <p:tags r:id="rId2"/>
            </p:custDataLst>
            <p:extLst>
              <p:ext uri="{D42A27DB-BD31-4B8C-83A1-F6EECF244321}">
                <p14:modId xmlns:p14="http://schemas.microsoft.com/office/powerpoint/2010/main" val="3110944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93D7F2B-9E70-46E4-B43E-CB1E982A7B4F}"/>
              </a:ext>
            </a:extLst>
          </p:cNvPr>
          <p:cNvSpPr>
            <a:spLocks noGrp="1"/>
          </p:cNvSpPr>
          <p:nvPr>
            <p:ph type="sldNum" sz="quarter" idx="12"/>
          </p:nvPr>
        </p:nvSpPr>
        <p:spPr/>
        <p:txBody>
          <a:bodyPr/>
          <a:lstStyle/>
          <a:p>
            <a:fld id="{992CD0B2-8AB2-4C6C-8876-E15753662C9B}" type="slidenum">
              <a:rPr lang="nl-NL" smtClean="0"/>
              <a:pPr/>
              <a:t>2</a:t>
            </a:fld>
            <a:endParaRPr lang="nl-NL" dirty="0"/>
          </a:p>
        </p:txBody>
      </p:sp>
      <p:sp>
        <p:nvSpPr>
          <p:cNvPr id="4" name="Text Placeholder 3">
            <a:extLst>
              <a:ext uri="{FF2B5EF4-FFF2-40B4-BE49-F238E27FC236}">
                <a16:creationId xmlns:a16="http://schemas.microsoft.com/office/drawing/2014/main" id="{6D595CEC-EB7F-4D32-865C-FEF659743C6B}"/>
              </a:ext>
            </a:extLst>
          </p:cNvPr>
          <p:cNvSpPr>
            <a:spLocks noGrp="1"/>
          </p:cNvSpPr>
          <p:nvPr>
            <p:ph type="body" sz="quarter" idx="14"/>
          </p:nvPr>
        </p:nvSpPr>
        <p:spPr/>
        <p:txBody>
          <a:bodyPr/>
          <a:lstStyle/>
          <a:p>
            <a:pPr marL="0" indent="0">
              <a:buNone/>
            </a:pPr>
            <a:endParaRPr lang="nl-NL" dirty="0"/>
          </a:p>
        </p:txBody>
      </p:sp>
      <p:sp>
        <p:nvSpPr>
          <p:cNvPr id="5" name="Content Placeholder 4">
            <a:extLst>
              <a:ext uri="{FF2B5EF4-FFF2-40B4-BE49-F238E27FC236}">
                <a16:creationId xmlns:a16="http://schemas.microsoft.com/office/drawing/2014/main" id="{AD5BE69B-9EB2-4689-AAE0-C257A11BE8A5}"/>
              </a:ext>
            </a:extLst>
          </p:cNvPr>
          <p:cNvSpPr>
            <a:spLocks noGrp="1"/>
          </p:cNvSpPr>
          <p:nvPr>
            <p:ph sz="quarter" idx="18"/>
          </p:nvPr>
        </p:nvSpPr>
        <p:spPr>
          <a:xfrm>
            <a:off x="2064774" y="1592263"/>
            <a:ext cx="9345420" cy="4716461"/>
          </a:xfrm>
        </p:spPr>
        <p:txBody>
          <a:bodyPr/>
          <a:lstStyle/>
          <a:p>
            <a:pPr marL="0" indent="0">
              <a:buNone/>
            </a:pPr>
            <a:r>
              <a:rPr lang="nl-NL" b="1" dirty="0"/>
              <a:t>Openeinderegelingen in het sociaal domein leiden regelmatig tot budgettaire verrassingen voor gemeenten. </a:t>
            </a:r>
          </a:p>
          <a:p>
            <a:pPr marL="0" indent="0">
              <a:buNone/>
            </a:pPr>
            <a:r>
              <a:rPr lang="nl-NL" dirty="0"/>
              <a:t>Er zijn in het sociaal domein meerdere openeinderegelingen. Veel gemeenten ondervinden moeilijkheden bij het monitoren en voorspellen van de uitgaven aan deze regelingen vanwege meerdere redenen:</a:t>
            </a:r>
          </a:p>
          <a:p>
            <a:r>
              <a:rPr lang="nl-NL" dirty="0"/>
              <a:t>Het is van tevoren lastig in te schatten in welke mate er een beroep wordt gedaan op welke type zorg/ondersteuning van een openeinderegeling. Sommige typen zorg zijn erg kostbaar, een plotselinge toename van deze typen zorg kan leiden tot een onverwachte overschrijding.</a:t>
            </a:r>
          </a:p>
          <a:p>
            <a:r>
              <a:rPr lang="nl-NL" dirty="0"/>
              <a:t>De informatievoorziening is complex. Gemeenten krijgen informatie van verschillende aanbieders, samenwerkingsverbanden en instellingen. Dit brengt complexiteit met zich mee vanwege onzekerheid over de volledigheid van deze informatie.</a:t>
            </a:r>
          </a:p>
          <a:p>
            <a:pPr marL="0" indent="0">
              <a:buNone/>
            </a:pPr>
            <a:r>
              <a:rPr lang="nl-NL" dirty="0"/>
              <a:t>Doordat de openeinderegelingen een significant onderdeel van de gemeentelijke budgetten zijn, vormen overschrijdingen een belangrijk financieel risico voor gemeenten.</a:t>
            </a:r>
          </a:p>
          <a:p>
            <a:pPr marL="0" indent="0">
              <a:buNone/>
            </a:pPr>
            <a:endParaRPr lang="nl-NL" b="1" dirty="0"/>
          </a:p>
          <a:p>
            <a:pPr marL="0" indent="0">
              <a:buNone/>
            </a:pPr>
            <a:r>
              <a:rPr lang="nl-NL" b="1" dirty="0"/>
              <a:t>In dit document wordt uiteengezet hoe een goede prognose van een openeinderegeling gemaakt kan worden.</a:t>
            </a:r>
          </a:p>
          <a:p>
            <a:pPr marL="0" indent="0">
              <a:buNone/>
            </a:pPr>
            <a:r>
              <a:rPr lang="nl-NL" dirty="0"/>
              <a:t>Een goede prognose bestaat uit enkele financiële basisonderdelen, het meenemen van gewijzigd beleid en een verificatie van de gebruikte informatie. In dit document worden deze verschillende onderdelen toegelicht, en wordt aan de hand van voorbeelden de invloed van het wel/niet meenemen van deze onderdelen geduid.</a:t>
            </a:r>
          </a:p>
          <a:p>
            <a:pPr marL="0" indent="0">
              <a:buNone/>
            </a:pPr>
            <a:endParaRPr lang="nl-NL" dirty="0"/>
          </a:p>
          <a:p>
            <a:pPr marL="0" indent="0">
              <a:buNone/>
            </a:pPr>
            <a:endParaRPr lang="nl-NL" sz="1600" dirty="0"/>
          </a:p>
          <a:p>
            <a:pPr marL="0" indent="0">
              <a:buNone/>
            </a:pPr>
            <a:endParaRPr lang="nl-NL" sz="1600" dirty="0"/>
          </a:p>
        </p:txBody>
      </p:sp>
      <p:sp>
        <p:nvSpPr>
          <p:cNvPr id="6" name="Title 5">
            <a:extLst>
              <a:ext uri="{FF2B5EF4-FFF2-40B4-BE49-F238E27FC236}">
                <a16:creationId xmlns:a16="http://schemas.microsoft.com/office/drawing/2014/main" id="{04C98918-2236-4014-9A60-39374F5BF6F0}"/>
              </a:ext>
            </a:extLst>
          </p:cNvPr>
          <p:cNvSpPr>
            <a:spLocks noGrp="1"/>
          </p:cNvSpPr>
          <p:nvPr>
            <p:ph type="title"/>
          </p:nvPr>
        </p:nvSpPr>
        <p:spPr/>
        <p:txBody>
          <a:bodyPr vert="horz" lIns="0" rIns="0"/>
          <a:lstStyle/>
          <a:p>
            <a:r>
              <a:rPr lang="nl-NL" dirty="0"/>
              <a:t>Achtergrond en doel document</a:t>
            </a:r>
          </a:p>
        </p:txBody>
      </p:sp>
      <p:sp>
        <p:nvSpPr>
          <p:cNvPr id="10" name="Rectangle: Rounded Corners 9">
            <a:extLst>
              <a:ext uri="{FF2B5EF4-FFF2-40B4-BE49-F238E27FC236}">
                <a16:creationId xmlns:a16="http://schemas.microsoft.com/office/drawing/2014/main" id="{AB41B0B5-1CBE-405F-A047-4F16DA69C19D}"/>
              </a:ext>
            </a:extLst>
          </p:cNvPr>
          <p:cNvSpPr/>
          <p:nvPr/>
        </p:nvSpPr>
        <p:spPr>
          <a:xfrm>
            <a:off x="658813" y="1676401"/>
            <a:ext cx="1405961" cy="2335160"/>
          </a:xfrm>
          <a:prstGeom prst="roundRect">
            <a:avLst>
              <a:gd name="adj" fmla="val 0"/>
            </a:avLst>
          </a:prstGeom>
          <a:solidFill>
            <a:schemeClr val="accent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tx2"/>
              </a:buCl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rPr>
              <a:t>Achtergrond</a:t>
            </a:r>
            <a:endParaRPr kumimoji="0" lang="nl-NL" sz="1100" b="1" i="0" u="none" strike="noStrike" kern="1200" cap="none" spc="0" normalizeH="0" baseline="0" noProof="0" dirty="0">
              <a:ln>
                <a:noFill/>
              </a:ln>
              <a:solidFill>
                <a:srgbClr val="FFFFFF"/>
              </a:solidFill>
              <a:effectLst/>
              <a:uLnTx/>
              <a:uFillTx/>
              <a:latin typeface="Corbel" panose="020B0503020204020204" pitchFamily="34" charset="0"/>
            </a:endParaRPr>
          </a:p>
        </p:txBody>
      </p:sp>
      <p:sp>
        <p:nvSpPr>
          <p:cNvPr id="11" name="Rectangle: Rounded Corners 10">
            <a:extLst>
              <a:ext uri="{FF2B5EF4-FFF2-40B4-BE49-F238E27FC236}">
                <a16:creationId xmlns:a16="http://schemas.microsoft.com/office/drawing/2014/main" id="{8A5983C8-DEA3-433F-B05B-0D1CAE50971C}"/>
              </a:ext>
            </a:extLst>
          </p:cNvPr>
          <p:cNvSpPr/>
          <p:nvPr/>
        </p:nvSpPr>
        <p:spPr>
          <a:xfrm>
            <a:off x="658812" y="4211588"/>
            <a:ext cx="1405961" cy="861858"/>
          </a:xfrm>
          <a:prstGeom prst="roundRect">
            <a:avLst>
              <a:gd name="adj" fmla="val 0"/>
            </a:avLst>
          </a:prstGeom>
          <a:solidFill>
            <a:schemeClr val="accent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tx2"/>
              </a:buCl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rPr>
              <a:t>Doel</a:t>
            </a:r>
            <a:endParaRPr kumimoji="0" lang="nl-NL" sz="1100" b="1" i="0" u="none" strike="noStrike" kern="1200" cap="none" spc="0" normalizeH="0" baseline="0" noProof="0" dirty="0">
              <a:ln>
                <a:noFill/>
              </a:ln>
              <a:solidFill>
                <a:srgbClr val="FFFFFF"/>
              </a:solidFill>
              <a:effectLst/>
              <a:uLnTx/>
              <a:uFillTx/>
              <a:latin typeface="Corbel" panose="020B0503020204020204" pitchFamily="34" charset="0"/>
            </a:endParaRPr>
          </a:p>
        </p:txBody>
      </p:sp>
    </p:spTree>
    <p:extLst>
      <p:ext uri="{BB962C8B-B14F-4D97-AF65-F5344CB8AC3E}">
        <p14:creationId xmlns:p14="http://schemas.microsoft.com/office/powerpoint/2010/main" val="304985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D85E374A-C6FB-461F-8F3D-17B68A485EA2}"/>
              </a:ext>
            </a:extLst>
          </p:cNvPr>
          <p:cNvGraphicFramePr>
            <a:graphicFrameLocks noChangeAspect="1"/>
          </p:cNvGraphicFramePr>
          <p:nvPr>
            <p:custDataLst>
              <p:tags r:id="rId2"/>
            </p:custDataLst>
            <p:extLst>
              <p:ext uri="{D42A27DB-BD31-4B8C-83A1-F6EECF244321}">
                <p14:modId xmlns:p14="http://schemas.microsoft.com/office/powerpoint/2010/main" val="2226669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0378A0B3-3880-49C9-AFDE-9E578D8D40D9}"/>
              </a:ext>
            </a:extLst>
          </p:cNvPr>
          <p:cNvSpPr>
            <a:spLocks noGrp="1"/>
          </p:cNvSpPr>
          <p:nvPr>
            <p:ph type="body" sz="quarter" idx="20"/>
          </p:nvPr>
        </p:nvSpPr>
        <p:spPr/>
        <p:txBody>
          <a:bodyPr/>
          <a:lstStyle/>
          <a:p>
            <a:endParaRPr lang="nl-NL"/>
          </a:p>
        </p:txBody>
      </p:sp>
      <p:sp>
        <p:nvSpPr>
          <p:cNvPr id="2" name="Footer Placeholder 1">
            <a:extLst>
              <a:ext uri="{FF2B5EF4-FFF2-40B4-BE49-F238E27FC236}">
                <a16:creationId xmlns:a16="http://schemas.microsoft.com/office/drawing/2014/main" id="{9600A89D-1FA4-472B-90B9-608D7032BDF4}"/>
              </a:ext>
            </a:extLst>
          </p:cNvPr>
          <p:cNvSpPr>
            <a:spLocks noGrp="1"/>
          </p:cNvSpPr>
          <p:nvPr>
            <p:ph type="ftr" sz="quarter" idx="3"/>
          </p:nvPr>
        </p:nvSpPr>
        <p:spPr>
          <a:xfrm>
            <a:off x="661800" y="6685837"/>
            <a:ext cx="10868400" cy="122400"/>
          </a:xfrm>
        </p:spPr>
        <p:txBody>
          <a:bodyPr/>
          <a:lstStyle/>
          <a:p>
            <a:r>
              <a:rPr lang="nl-NL" dirty="0">
                <a:sym typeface="Corbel" panose="020B0503020204020204" pitchFamily="34" charset="0"/>
              </a:rPr>
              <a:t>Bron: rijksoverheid.nl</a:t>
            </a:r>
          </a:p>
        </p:txBody>
      </p:sp>
      <p:sp>
        <p:nvSpPr>
          <p:cNvPr id="3" name="Slide Number Placeholder 2">
            <a:extLst>
              <a:ext uri="{FF2B5EF4-FFF2-40B4-BE49-F238E27FC236}">
                <a16:creationId xmlns:a16="http://schemas.microsoft.com/office/drawing/2014/main" id="{7771341B-00D9-40EC-8480-79BCFD10DF9E}"/>
              </a:ext>
            </a:extLst>
          </p:cNvPr>
          <p:cNvSpPr>
            <a:spLocks noGrp="1"/>
          </p:cNvSpPr>
          <p:nvPr>
            <p:ph type="sldNum" sz="quarter" idx="12"/>
          </p:nvPr>
        </p:nvSpPr>
        <p:spPr/>
        <p:txBody>
          <a:bodyPr/>
          <a:lstStyle/>
          <a:p>
            <a:fld id="{992CD0B2-8AB2-4C6C-8876-E15753662C9B}" type="slidenum">
              <a:rPr lang="nl-NL" smtClean="0"/>
              <a:pPr/>
              <a:t>3</a:t>
            </a:fld>
            <a:endParaRPr lang="nl-NL" dirty="0"/>
          </a:p>
        </p:txBody>
      </p:sp>
      <p:sp>
        <p:nvSpPr>
          <p:cNvPr id="4" name="Text Placeholder 3">
            <a:extLst>
              <a:ext uri="{FF2B5EF4-FFF2-40B4-BE49-F238E27FC236}">
                <a16:creationId xmlns:a16="http://schemas.microsoft.com/office/drawing/2014/main" id="{CEBB96F2-632F-45EF-B59E-0061ADEC4F6E}"/>
              </a:ext>
            </a:extLst>
          </p:cNvPr>
          <p:cNvSpPr>
            <a:spLocks noGrp="1"/>
          </p:cNvSpPr>
          <p:nvPr>
            <p:ph type="body" sz="quarter" idx="14"/>
          </p:nvPr>
        </p:nvSpPr>
        <p:spPr/>
        <p:txBody>
          <a:bodyPr/>
          <a:lstStyle/>
          <a:p>
            <a:pPr marL="0" indent="0">
              <a:buNone/>
            </a:pPr>
            <a:r>
              <a:rPr lang="nl-NL" b="1" dirty="0"/>
              <a:t>Belangrijkste openeinderegelingen sociaal domein</a:t>
            </a:r>
          </a:p>
        </p:txBody>
      </p:sp>
      <p:sp>
        <p:nvSpPr>
          <p:cNvPr id="7" name="Title 6">
            <a:extLst>
              <a:ext uri="{FF2B5EF4-FFF2-40B4-BE49-F238E27FC236}">
                <a16:creationId xmlns:a16="http://schemas.microsoft.com/office/drawing/2014/main" id="{84CFDCB8-225F-40C4-84B9-C9325E456B85}"/>
              </a:ext>
            </a:extLst>
          </p:cNvPr>
          <p:cNvSpPr>
            <a:spLocks noGrp="1"/>
          </p:cNvSpPr>
          <p:nvPr>
            <p:ph type="title"/>
          </p:nvPr>
        </p:nvSpPr>
        <p:spPr/>
        <p:txBody>
          <a:bodyPr vert="horz"/>
          <a:lstStyle/>
          <a:p>
            <a:r>
              <a:rPr lang="nl-NL" dirty="0"/>
              <a:t>Gemeenten zijn verantwoordelijk voor drie grote openeinderegelingen in het sociaal domein</a:t>
            </a:r>
          </a:p>
        </p:txBody>
      </p:sp>
      <p:grpSp>
        <p:nvGrpSpPr>
          <p:cNvPr id="24" name="Group 23">
            <a:extLst>
              <a:ext uri="{FF2B5EF4-FFF2-40B4-BE49-F238E27FC236}">
                <a16:creationId xmlns:a16="http://schemas.microsoft.com/office/drawing/2014/main" id="{E8057BA4-A685-400A-A892-010283F03AE2}"/>
              </a:ext>
            </a:extLst>
          </p:cNvPr>
          <p:cNvGrpSpPr/>
          <p:nvPr/>
        </p:nvGrpSpPr>
        <p:grpSpPr>
          <a:xfrm>
            <a:off x="886119" y="4617560"/>
            <a:ext cx="828000" cy="828000"/>
            <a:chOff x="886119" y="4617560"/>
            <a:chExt cx="828000" cy="828000"/>
          </a:xfrm>
        </p:grpSpPr>
        <p:sp>
          <p:nvSpPr>
            <p:cNvPr id="12" name="Oval 11">
              <a:extLst>
                <a:ext uri="{FF2B5EF4-FFF2-40B4-BE49-F238E27FC236}">
                  <a16:creationId xmlns:a16="http://schemas.microsoft.com/office/drawing/2014/main" id="{8789D734-4593-4682-B0A3-9267C7917E4C}"/>
                </a:ext>
              </a:extLst>
            </p:cNvPr>
            <p:cNvSpPr/>
            <p:nvPr/>
          </p:nvSpPr>
          <p:spPr>
            <a:xfrm>
              <a:off x="886119" y="4617560"/>
              <a:ext cx="828000" cy="828000"/>
            </a:xfrm>
            <a:prstGeom prst="ellipse">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14" name="Graphic 13" descr="Briefcase with solid fill">
              <a:extLst>
                <a:ext uri="{FF2B5EF4-FFF2-40B4-BE49-F238E27FC236}">
                  <a16:creationId xmlns:a16="http://schemas.microsoft.com/office/drawing/2014/main" id="{B3EED119-8B17-4F66-92B4-727BCBE3C5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413" y="4817855"/>
              <a:ext cx="427409" cy="427409"/>
            </a:xfrm>
            <a:prstGeom prst="rect">
              <a:avLst/>
            </a:prstGeom>
          </p:spPr>
        </p:pic>
      </p:grpSp>
      <p:grpSp>
        <p:nvGrpSpPr>
          <p:cNvPr id="23" name="Group 22">
            <a:extLst>
              <a:ext uri="{FF2B5EF4-FFF2-40B4-BE49-F238E27FC236}">
                <a16:creationId xmlns:a16="http://schemas.microsoft.com/office/drawing/2014/main" id="{9FC8A136-0FFC-48AC-B551-D9E746017770}"/>
              </a:ext>
            </a:extLst>
          </p:cNvPr>
          <p:cNvGrpSpPr/>
          <p:nvPr/>
        </p:nvGrpSpPr>
        <p:grpSpPr>
          <a:xfrm>
            <a:off x="886119" y="3318076"/>
            <a:ext cx="828000" cy="828000"/>
            <a:chOff x="886119" y="3343831"/>
            <a:chExt cx="828000" cy="828000"/>
          </a:xfrm>
        </p:grpSpPr>
        <p:sp>
          <p:nvSpPr>
            <p:cNvPr id="13" name="Oval 12">
              <a:extLst>
                <a:ext uri="{FF2B5EF4-FFF2-40B4-BE49-F238E27FC236}">
                  <a16:creationId xmlns:a16="http://schemas.microsoft.com/office/drawing/2014/main" id="{619D5B0C-C795-4E79-8898-C39F2900FE2A}"/>
                </a:ext>
              </a:extLst>
            </p:cNvPr>
            <p:cNvSpPr/>
            <p:nvPr/>
          </p:nvSpPr>
          <p:spPr>
            <a:xfrm>
              <a:off x="886119" y="3343831"/>
              <a:ext cx="828000" cy="828000"/>
            </a:xfrm>
            <a:prstGeom prst="ellipse">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15" name="Graphic 14" descr="Person in wheelchair with solid fill">
              <a:extLst>
                <a:ext uri="{FF2B5EF4-FFF2-40B4-BE49-F238E27FC236}">
                  <a16:creationId xmlns:a16="http://schemas.microsoft.com/office/drawing/2014/main" id="{4AE0D985-F08F-45F6-8185-147FDFBEE1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3245" y="3522597"/>
              <a:ext cx="470467" cy="470467"/>
            </a:xfrm>
            <a:prstGeom prst="rect">
              <a:avLst/>
            </a:prstGeom>
          </p:spPr>
        </p:pic>
      </p:grpSp>
      <p:grpSp>
        <p:nvGrpSpPr>
          <p:cNvPr id="21" name="Group 20">
            <a:extLst>
              <a:ext uri="{FF2B5EF4-FFF2-40B4-BE49-F238E27FC236}">
                <a16:creationId xmlns:a16="http://schemas.microsoft.com/office/drawing/2014/main" id="{F1CCEC40-394B-4320-9BC7-5EE81EDB9C1B}"/>
              </a:ext>
            </a:extLst>
          </p:cNvPr>
          <p:cNvGrpSpPr/>
          <p:nvPr/>
        </p:nvGrpSpPr>
        <p:grpSpPr>
          <a:xfrm>
            <a:off x="886119" y="2018593"/>
            <a:ext cx="828000" cy="828000"/>
            <a:chOff x="886119" y="2018593"/>
            <a:chExt cx="828000" cy="828000"/>
          </a:xfrm>
        </p:grpSpPr>
        <p:sp>
          <p:nvSpPr>
            <p:cNvPr id="11" name="Oval 10">
              <a:extLst>
                <a:ext uri="{FF2B5EF4-FFF2-40B4-BE49-F238E27FC236}">
                  <a16:creationId xmlns:a16="http://schemas.microsoft.com/office/drawing/2014/main" id="{9F3A136A-91B1-4F3B-8404-8962FA742F3D}"/>
                </a:ext>
              </a:extLst>
            </p:cNvPr>
            <p:cNvSpPr/>
            <p:nvPr/>
          </p:nvSpPr>
          <p:spPr>
            <a:xfrm>
              <a:off x="886119" y="2018593"/>
              <a:ext cx="828000" cy="828000"/>
            </a:xfrm>
            <a:prstGeom prst="ellipse">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nvGrpSpPr>
            <p:cNvPr id="16" name="Group 15">
              <a:extLst>
                <a:ext uri="{FF2B5EF4-FFF2-40B4-BE49-F238E27FC236}">
                  <a16:creationId xmlns:a16="http://schemas.microsoft.com/office/drawing/2014/main" id="{188D2CBE-2EFF-4E0C-BCBE-DCC8667BF2A9}"/>
                </a:ext>
              </a:extLst>
            </p:cNvPr>
            <p:cNvGrpSpPr/>
            <p:nvPr/>
          </p:nvGrpSpPr>
          <p:grpSpPr>
            <a:xfrm>
              <a:off x="1067656" y="2174398"/>
              <a:ext cx="464923" cy="466104"/>
              <a:chOff x="1067656" y="2156683"/>
              <a:chExt cx="464923" cy="466104"/>
            </a:xfrm>
          </p:grpSpPr>
          <p:pic>
            <p:nvPicPr>
              <p:cNvPr id="17" name="Graphic 16" descr="Man with kid with solid fill">
                <a:extLst>
                  <a:ext uri="{FF2B5EF4-FFF2-40B4-BE49-F238E27FC236}">
                    <a16:creationId xmlns:a16="http://schemas.microsoft.com/office/drawing/2014/main" id="{3C52E22C-6877-482E-B5F4-0898DFC36F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2525" y="2156683"/>
                <a:ext cx="296004" cy="296004"/>
              </a:xfrm>
              <a:prstGeom prst="rect">
                <a:avLst/>
              </a:prstGeom>
            </p:spPr>
          </p:pic>
          <p:sp>
            <p:nvSpPr>
              <p:cNvPr id="18" name="Freeform: Shape 17">
                <a:extLst>
                  <a:ext uri="{FF2B5EF4-FFF2-40B4-BE49-F238E27FC236}">
                    <a16:creationId xmlns:a16="http://schemas.microsoft.com/office/drawing/2014/main" id="{36257C30-CF83-475B-9DA3-4543F381323F}"/>
                  </a:ext>
                </a:extLst>
              </p:cNvPr>
              <p:cNvSpPr/>
              <p:nvPr/>
            </p:nvSpPr>
            <p:spPr>
              <a:xfrm>
                <a:off x="1067656" y="2427310"/>
                <a:ext cx="464923" cy="195477"/>
              </a:xfrm>
              <a:custGeom>
                <a:avLst/>
                <a:gdLst>
                  <a:gd name="connsiteX0" fmla="*/ 464923 w 464923"/>
                  <a:gd name="connsiteY0" fmla="*/ 21132 h 195477"/>
                  <a:gd name="connsiteX1" fmla="*/ 444001 w 464923"/>
                  <a:gd name="connsiteY1" fmla="*/ 0 h 195477"/>
                  <a:gd name="connsiteX2" fmla="*/ 432865 w 464923"/>
                  <a:gd name="connsiteY2" fmla="*/ 3126 h 195477"/>
                  <a:gd name="connsiteX3" fmla="*/ 342522 w 464923"/>
                  <a:gd name="connsiteY3" fmla="*/ 54780 h 195477"/>
                  <a:gd name="connsiteX4" fmla="*/ 342411 w 464923"/>
                  <a:gd name="connsiteY4" fmla="*/ 72590 h 195477"/>
                  <a:gd name="connsiteX5" fmla="*/ 299802 w 464923"/>
                  <a:gd name="connsiteY5" fmla="*/ 105663 h 195477"/>
                  <a:gd name="connsiteX6" fmla="*/ 206046 w 464923"/>
                  <a:gd name="connsiteY6" fmla="*/ 105663 h 195477"/>
                  <a:gd name="connsiteX7" fmla="*/ 206046 w 464923"/>
                  <a:gd name="connsiteY7" fmla="*/ 84530 h 195477"/>
                  <a:gd name="connsiteX8" fmla="*/ 301143 w 464923"/>
                  <a:gd name="connsiteY8" fmla="*/ 84530 h 195477"/>
                  <a:gd name="connsiteX9" fmla="*/ 322276 w 464923"/>
                  <a:gd name="connsiteY9" fmla="*/ 63397 h 195477"/>
                  <a:gd name="connsiteX10" fmla="*/ 301143 w 464923"/>
                  <a:gd name="connsiteY10" fmla="*/ 42264 h 195477"/>
                  <a:gd name="connsiteX11" fmla="*/ 174346 w 464923"/>
                  <a:gd name="connsiteY11" fmla="*/ 42264 h 195477"/>
                  <a:gd name="connsiteX12" fmla="*/ 149404 w 464923"/>
                  <a:gd name="connsiteY12" fmla="*/ 49386 h 195477"/>
                  <a:gd name="connsiteX13" fmla="*/ 0 w 464923"/>
                  <a:gd name="connsiteY13" fmla="*/ 121513 h 195477"/>
                  <a:gd name="connsiteX14" fmla="*/ 73965 w 464923"/>
                  <a:gd name="connsiteY14" fmla="*/ 195478 h 195477"/>
                  <a:gd name="connsiteX15" fmla="*/ 200762 w 464923"/>
                  <a:gd name="connsiteY15" fmla="*/ 147929 h 195477"/>
                  <a:gd name="connsiteX16" fmla="*/ 299506 w 464923"/>
                  <a:gd name="connsiteY16" fmla="*/ 147929 h 195477"/>
                  <a:gd name="connsiteX17" fmla="*/ 312006 w 464923"/>
                  <a:gd name="connsiteY17" fmla="*/ 143834 h 195477"/>
                  <a:gd name="connsiteX18" fmla="*/ 457120 w 464923"/>
                  <a:gd name="connsiteY18" fmla="*/ 37404 h 195477"/>
                  <a:gd name="connsiteX19" fmla="*/ 464923 w 464923"/>
                  <a:gd name="connsiteY19" fmla="*/ 21132 h 1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4923" h="195477">
                    <a:moveTo>
                      <a:pt x="464923" y="21132"/>
                    </a:moveTo>
                    <a:cubicBezTo>
                      <a:pt x="464981" y="9518"/>
                      <a:pt x="455613" y="58"/>
                      <a:pt x="444001" y="0"/>
                    </a:cubicBezTo>
                    <a:cubicBezTo>
                      <a:pt x="440069" y="-19"/>
                      <a:pt x="436212" y="1064"/>
                      <a:pt x="432865" y="3126"/>
                    </a:cubicBezTo>
                    <a:lnTo>
                      <a:pt x="342522" y="54780"/>
                    </a:lnTo>
                    <a:cubicBezTo>
                      <a:pt x="343742" y="60658"/>
                      <a:pt x="343704" y="66728"/>
                      <a:pt x="342411" y="72590"/>
                    </a:cubicBezTo>
                    <a:cubicBezTo>
                      <a:pt x="337671" y="92210"/>
                      <a:pt x="319984" y="105939"/>
                      <a:pt x="299802" y="105663"/>
                    </a:cubicBezTo>
                    <a:lnTo>
                      <a:pt x="206046" y="105663"/>
                    </a:lnTo>
                    <a:lnTo>
                      <a:pt x="206046" y="84530"/>
                    </a:lnTo>
                    <a:lnTo>
                      <a:pt x="301143" y="84530"/>
                    </a:lnTo>
                    <a:cubicBezTo>
                      <a:pt x="312815" y="84530"/>
                      <a:pt x="322276" y="75068"/>
                      <a:pt x="322276" y="63397"/>
                    </a:cubicBezTo>
                    <a:cubicBezTo>
                      <a:pt x="322276" y="51726"/>
                      <a:pt x="312815" y="42264"/>
                      <a:pt x="301143" y="42264"/>
                    </a:cubicBezTo>
                    <a:lnTo>
                      <a:pt x="174346" y="42264"/>
                    </a:lnTo>
                    <a:cubicBezTo>
                      <a:pt x="165531" y="42267"/>
                      <a:pt x="156892" y="44733"/>
                      <a:pt x="149404" y="49386"/>
                    </a:cubicBezTo>
                    <a:lnTo>
                      <a:pt x="0" y="121513"/>
                    </a:lnTo>
                    <a:lnTo>
                      <a:pt x="73965" y="195478"/>
                    </a:lnTo>
                    <a:cubicBezTo>
                      <a:pt x="108142" y="161301"/>
                      <a:pt x="152553" y="147929"/>
                      <a:pt x="200762" y="147929"/>
                    </a:cubicBezTo>
                    <a:lnTo>
                      <a:pt x="299506" y="147929"/>
                    </a:lnTo>
                    <a:cubicBezTo>
                      <a:pt x="304002" y="147928"/>
                      <a:pt x="308381" y="146494"/>
                      <a:pt x="312006" y="143834"/>
                    </a:cubicBezTo>
                    <a:lnTo>
                      <a:pt x="457120" y="37404"/>
                    </a:lnTo>
                    <a:cubicBezTo>
                      <a:pt x="462040" y="33433"/>
                      <a:pt x="464907" y="27455"/>
                      <a:pt x="464923" y="21132"/>
                    </a:cubicBezTo>
                    <a:close/>
                  </a:path>
                </a:pathLst>
              </a:custGeom>
              <a:solidFill>
                <a:srgbClr val="595959"/>
              </a:solidFill>
              <a:ln w="5259" cap="flat">
                <a:noFill/>
                <a:prstDash val="solid"/>
                <a:miter/>
              </a:ln>
            </p:spPr>
            <p:txBody>
              <a:bodyPr rtlCol="0" anchor="ctr"/>
              <a:lstStyle/>
              <a:p>
                <a:endParaRPr lang="nl-NL"/>
              </a:p>
            </p:txBody>
          </p:sp>
        </p:grpSp>
      </p:grpSp>
      <p:sp>
        <p:nvSpPr>
          <p:cNvPr id="10" name="Content Placeholder 4">
            <a:extLst>
              <a:ext uri="{FF2B5EF4-FFF2-40B4-BE49-F238E27FC236}">
                <a16:creationId xmlns:a16="http://schemas.microsoft.com/office/drawing/2014/main" id="{3AB9F647-E090-4AA5-BC22-D13F93B25930}"/>
              </a:ext>
            </a:extLst>
          </p:cNvPr>
          <p:cNvSpPr txBox="1">
            <a:spLocks/>
          </p:cNvSpPr>
          <p:nvPr/>
        </p:nvSpPr>
        <p:spPr>
          <a:xfrm>
            <a:off x="1895656" y="2090567"/>
            <a:ext cx="7283855" cy="684053"/>
          </a:xfrm>
          <a:prstGeom prst="rect">
            <a:avLst/>
          </a:prstGeom>
        </p:spPr>
        <p:txBody>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Wingdings" panose="05000000000000000000" pitchFamily="2" charset="2"/>
              <a:buNone/>
            </a:pPr>
            <a:r>
              <a:rPr lang="nl-NL" b="1" dirty="0"/>
              <a:t>Jeugdwet: </a:t>
            </a:r>
            <a:r>
              <a:rPr lang="nl-NL" dirty="0"/>
              <a:t>gemeenten zijn verantwoordelijk voor het beschikbaar stellen van alle vormen van jeugdhulp. Bijvoorbeeld wanneer er problemen in het gezin zijn, of wanneer jeugdigen psychische en gedragsproblemen hebben. </a:t>
            </a:r>
          </a:p>
          <a:p>
            <a:pPr marL="0" indent="0">
              <a:buFont typeface="Wingdings" panose="05000000000000000000" pitchFamily="2" charset="2"/>
              <a:buNone/>
            </a:pPr>
            <a:endParaRPr lang="nl-NL" dirty="0"/>
          </a:p>
        </p:txBody>
      </p:sp>
      <p:sp>
        <p:nvSpPr>
          <p:cNvPr id="19" name="Content Placeholder 4">
            <a:extLst>
              <a:ext uri="{FF2B5EF4-FFF2-40B4-BE49-F238E27FC236}">
                <a16:creationId xmlns:a16="http://schemas.microsoft.com/office/drawing/2014/main" id="{5892376D-3779-41E6-BBA9-CC5DD9EF8EE1}"/>
              </a:ext>
            </a:extLst>
          </p:cNvPr>
          <p:cNvSpPr txBox="1">
            <a:spLocks/>
          </p:cNvSpPr>
          <p:nvPr/>
        </p:nvSpPr>
        <p:spPr>
          <a:xfrm>
            <a:off x="1895656" y="4690721"/>
            <a:ext cx="7283855" cy="681675"/>
          </a:xfrm>
          <a:prstGeom prst="rect">
            <a:avLst/>
          </a:prstGeom>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sym typeface="Corbel" panose="020B0503020204020204" pitchFamily="34"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sym typeface="Corbel" panose="020B0503020204020204" pitchFamily="34" charset="0"/>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sym typeface="Corbel" panose="020B0503020204020204" pitchFamily="34" charset="0"/>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sym typeface="Corbel" panose="020B0503020204020204" pitchFamily="34" charset="0"/>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503020204020204" pitchFamily="34" charset="0"/>
                <a:ea typeface="+mn-ea"/>
                <a:cs typeface="Corbel" panose="020B0604020202020204" pitchFamily="34" charset="0"/>
                <a:sym typeface="Corbel" panose="020B0503020204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b="1" dirty="0"/>
              <a:t>Participatiewet</a:t>
            </a:r>
            <a:r>
              <a:rPr lang="nl-NL" dirty="0"/>
              <a:t>: gemeenten zijn verantwoordelijk om zoveel mogelijk mensen naar werk toe te leiden of te ondersteunen bij het werk. Daarnaast worden regelingen aangeboden om er voor te zorgen dat iedereens inkomen boven het sociaal minimum zit. </a:t>
            </a:r>
          </a:p>
        </p:txBody>
      </p:sp>
      <p:sp>
        <p:nvSpPr>
          <p:cNvPr id="20" name="Content Placeholder 4">
            <a:extLst>
              <a:ext uri="{FF2B5EF4-FFF2-40B4-BE49-F238E27FC236}">
                <a16:creationId xmlns:a16="http://schemas.microsoft.com/office/drawing/2014/main" id="{1636250E-43BA-47C3-B657-424F9A870950}"/>
              </a:ext>
            </a:extLst>
          </p:cNvPr>
          <p:cNvSpPr txBox="1">
            <a:spLocks/>
          </p:cNvSpPr>
          <p:nvPr/>
        </p:nvSpPr>
        <p:spPr>
          <a:xfrm>
            <a:off x="1895656" y="3391237"/>
            <a:ext cx="7283855" cy="681675"/>
          </a:xfrm>
          <a:prstGeom prst="rect">
            <a:avLst/>
          </a:prstGeom>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sym typeface="Corbel" panose="020B0503020204020204" pitchFamily="34"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sym typeface="Corbel" panose="020B0503020204020204" pitchFamily="34" charset="0"/>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sym typeface="Corbel" panose="020B0503020204020204" pitchFamily="34" charset="0"/>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sym typeface="Corbel" panose="020B0503020204020204" pitchFamily="34" charset="0"/>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503020204020204" pitchFamily="34" charset="0"/>
                <a:ea typeface="+mn-ea"/>
                <a:cs typeface="Corbel" panose="020B0604020202020204" pitchFamily="34" charset="0"/>
                <a:sym typeface="Corbel" panose="020B0503020204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b="1" dirty="0"/>
              <a:t>Wet maatschappelijke ondersteuning</a:t>
            </a:r>
            <a:r>
              <a:rPr lang="nl-NL" dirty="0"/>
              <a:t>: gemeenten zijn verantwoordelijk voor ondersteuning van mensen die niet zelfredzaam zijn. Dit betreft onder andere dagbesteding, ondersteuning van mantelzorgers, beschermde woonomgevingen en opvang. </a:t>
            </a:r>
          </a:p>
        </p:txBody>
      </p:sp>
      <p:sp>
        <p:nvSpPr>
          <p:cNvPr id="6" name="Right Bracket 5">
            <a:extLst>
              <a:ext uri="{FF2B5EF4-FFF2-40B4-BE49-F238E27FC236}">
                <a16:creationId xmlns:a16="http://schemas.microsoft.com/office/drawing/2014/main" id="{0D25EF97-CF23-4CF8-8B42-AF9FABA40E7B}"/>
              </a:ext>
            </a:extLst>
          </p:cNvPr>
          <p:cNvSpPr/>
          <p:nvPr/>
        </p:nvSpPr>
        <p:spPr>
          <a:xfrm>
            <a:off x="9259410" y="2018594"/>
            <a:ext cx="230819" cy="215323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Rectangle 8">
            <a:extLst>
              <a:ext uri="{FF2B5EF4-FFF2-40B4-BE49-F238E27FC236}">
                <a16:creationId xmlns:a16="http://schemas.microsoft.com/office/drawing/2014/main" id="{C26D0D65-9241-472C-AF60-269274EAE805}"/>
              </a:ext>
            </a:extLst>
          </p:cNvPr>
          <p:cNvSpPr/>
          <p:nvPr/>
        </p:nvSpPr>
        <p:spPr>
          <a:xfrm>
            <a:off x="9570128" y="2520082"/>
            <a:ext cx="1677220" cy="115026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Grootste complexiteit m.b.t. monitoring zit bij de jeugdwet en WMO </a:t>
            </a:r>
          </a:p>
        </p:txBody>
      </p:sp>
    </p:spTree>
    <p:extLst>
      <p:ext uri="{BB962C8B-B14F-4D97-AF65-F5344CB8AC3E}">
        <p14:creationId xmlns:p14="http://schemas.microsoft.com/office/powerpoint/2010/main" val="229758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289E28A-6E42-438D-BFB0-4426B50210A3}"/>
              </a:ext>
            </a:extLst>
          </p:cNvPr>
          <p:cNvGraphicFramePr>
            <a:graphicFrameLocks noChangeAspect="1"/>
          </p:cNvGraphicFramePr>
          <p:nvPr>
            <p:custDataLst>
              <p:tags r:id="rId2"/>
            </p:custDataLst>
            <p:extLst>
              <p:ext uri="{D42A27DB-BD31-4B8C-83A1-F6EECF244321}">
                <p14:modId xmlns:p14="http://schemas.microsoft.com/office/powerpoint/2010/main" val="1822392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ECDBAA73-FD48-4D03-B4BD-F14F024C66A0}"/>
              </a:ext>
            </a:extLst>
          </p:cNvPr>
          <p:cNvSpPr>
            <a:spLocks noGrp="1"/>
          </p:cNvSpPr>
          <p:nvPr>
            <p:ph type="body" sz="quarter" idx="20"/>
          </p:nvPr>
        </p:nvSpPr>
        <p:spPr/>
        <p:txBody>
          <a:bodyPr/>
          <a:lstStyle/>
          <a:p>
            <a:endParaRPr lang="nl-NL"/>
          </a:p>
        </p:txBody>
      </p:sp>
      <p:sp>
        <p:nvSpPr>
          <p:cNvPr id="2" name="Footer Placeholder 1">
            <a:extLst>
              <a:ext uri="{FF2B5EF4-FFF2-40B4-BE49-F238E27FC236}">
                <a16:creationId xmlns:a16="http://schemas.microsoft.com/office/drawing/2014/main" id="{666A9121-C5B4-4FDF-9A6F-54D855FD06B9}"/>
              </a:ext>
            </a:extLst>
          </p:cNvPr>
          <p:cNvSpPr>
            <a:spLocks noGrp="1"/>
          </p:cNvSpPr>
          <p:nvPr>
            <p:ph type="ftr" sz="quarter" idx="3"/>
          </p:nvPr>
        </p:nvSpPr>
        <p:spPr>
          <a:xfrm>
            <a:off x="661800" y="6685837"/>
            <a:ext cx="10868400" cy="122400"/>
          </a:xfrm>
        </p:spPr>
        <p:txBody>
          <a:bodyPr/>
          <a:lstStyle/>
          <a:p>
            <a:r>
              <a:rPr lang="nl-NL" dirty="0">
                <a:sym typeface="Corbel" panose="020B0503020204020204" pitchFamily="34" charset="0"/>
              </a:rPr>
              <a:t>Bron: </a:t>
            </a:r>
            <a:r>
              <a:rPr lang="nl-NL" dirty="0" err="1">
                <a:sym typeface="Corbel" panose="020B0503020204020204" pitchFamily="34" charset="0"/>
              </a:rPr>
              <a:t>it’s</a:t>
            </a:r>
            <a:r>
              <a:rPr lang="nl-NL" dirty="0">
                <a:sym typeface="Corbel" panose="020B0503020204020204" pitchFamily="34" charset="0"/>
              </a:rPr>
              <a:t> public analyse</a:t>
            </a:r>
          </a:p>
        </p:txBody>
      </p:sp>
      <p:sp>
        <p:nvSpPr>
          <p:cNvPr id="3" name="Slide Number Placeholder 2">
            <a:extLst>
              <a:ext uri="{FF2B5EF4-FFF2-40B4-BE49-F238E27FC236}">
                <a16:creationId xmlns:a16="http://schemas.microsoft.com/office/drawing/2014/main" id="{48F9003B-BCCA-4463-925F-7B40DE63BA18}"/>
              </a:ext>
            </a:extLst>
          </p:cNvPr>
          <p:cNvSpPr>
            <a:spLocks noGrp="1"/>
          </p:cNvSpPr>
          <p:nvPr>
            <p:ph type="sldNum" sz="quarter" idx="12"/>
          </p:nvPr>
        </p:nvSpPr>
        <p:spPr/>
        <p:txBody>
          <a:bodyPr/>
          <a:lstStyle/>
          <a:p>
            <a:fld id="{992CD0B2-8AB2-4C6C-8876-E15753662C9B}" type="slidenum">
              <a:rPr lang="nl-NL" smtClean="0"/>
              <a:pPr/>
              <a:t>4</a:t>
            </a:fld>
            <a:endParaRPr lang="nl-NL" dirty="0"/>
          </a:p>
        </p:txBody>
      </p:sp>
      <p:sp>
        <p:nvSpPr>
          <p:cNvPr id="4" name="Text Placeholder 3">
            <a:extLst>
              <a:ext uri="{FF2B5EF4-FFF2-40B4-BE49-F238E27FC236}">
                <a16:creationId xmlns:a16="http://schemas.microsoft.com/office/drawing/2014/main" id="{1B92C622-3CAF-4ECD-8ED5-D3F39E4E82BF}"/>
              </a:ext>
            </a:extLst>
          </p:cNvPr>
          <p:cNvSpPr>
            <a:spLocks noGrp="1"/>
          </p:cNvSpPr>
          <p:nvPr>
            <p:ph type="body" sz="quarter" idx="14"/>
          </p:nvPr>
        </p:nvSpPr>
        <p:spPr/>
        <p:txBody>
          <a:bodyPr lIns="0" rIns="0"/>
          <a:lstStyle/>
          <a:p>
            <a:pPr marL="0" indent="0">
              <a:buNone/>
            </a:pPr>
            <a:r>
              <a:rPr lang="nl-NL" b="1" dirty="0"/>
              <a:t>Generiek overzicht proces zorgverlening</a:t>
            </a:r>
          </a:p>
          <a:p>
            <a:pPr marL="0" indent="0">
              <a:buNone/>
            </a:pPr>
            <a:endParaRPr lang="nl-NL" dirty="0"/>
          </a:p>
        </p:txBody>
      </p:sp>
      <p:sp>
        <p:nvSpPr>
          <p:cNvPr id="6" name="Title 5">
            <a:extLst>
              <a:ext uri="{FF2B5EF4-FFF2-40B4-BE49-F238E27FC236}">
                <a16:creationId xmlns:a16="http://schemas.microsoft.com/office/drawing/2014/main" id="{9A2E459B-8F7A-4528-A78D-2EB38B5B7238}"/>
              </a:ext>
            </a:extLst>
          </p:cNvPr>
          <p:cNvSpPr>
            <a:spLocks noGrp="1"/>
          </p:cNvSpPr>
          <p:nvPr>
            <p:ph type="title"/>
          </p:nvPr>
        </p:nvSpPr>
        <p:spPr/>
        <p:txBody>
          <a:bodyPr vert="horz" lIns="0" rIns="0"/>
          <a:lstStyle/>
          <a:p>
            <a:r>
              <a:rPr lang="nl-NL" dirty="0"/>
              <a:t>Openeinderegelingen hebben veelal vier processtappen…</a:t>
            </a:r>
          </a:p>
        </p:txBody>
      </p:sp>
      <p:sp>
        <p:nvSpPr>
          <p:cNvPr id="19" name="Rectangle 18">
            <a:extLst>
              <a:ext uri="{FF2B5EF4-FFF2-40B4-BE49-F238E27FC236}">
                <a16:creationId xmlns:a16="http://schemas.microsoft.com/office/drawing/2014/main" id="{143B62E8-E1E1-4254-8401-658324D9DAAD}"/>
              </a:ext>
            </a:extLst>
          </p:cNvPr>
          <p:cNvSpPr/>
          <p:nvPr/>
        </p:nvSpPr>
        <p:spPr>
          <a:xfrm>
            <a:off x="4677871" y="4085476"/>
            <a:ext cx="2546776" cy="1129666"/>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r>
              <a:rPr kumimoji="0" lang="nl-NL" sz="1100" b="0" i="1" u="none" strike="noStrike" kern="1200" cap="none" spc="0" normalizeH="0" baseline="0" noProof="0" dirty="0">
                <a:ln>
                  <a:noFill/>
                </a:ln>
                <a:solidFill>
                  <a:srgbClr val="000000"/>
                </a:solidFill>
                <a:effectLst/>
                <a:uLnTx/>
                <a:uFillTx/>
                <a:latin typeface="Corbel" panose="020B0503020204020204" pitchFamily="34" charset="0"/>
              </a:rPr>
              <a:t>Voordat er zorg geleverd mag worden verstuurt de instelling waar de zorgvragende zich aanmeldt een verzoek om toewijzing aan de gemeente. In de meeste gevallen wordt pas gestart met behandeling na goedkeuring. </a:t>
            </a:r>
            <a:r>
              <a:rPr lang="nl-NL" sz="1100" i="1" dirty="0">
                <a:solidFill>
                  <a:srgbClr val="000000"/>
                </a:solidFill>
                <a:latin typeface="Corbel" panose="020B0503020204020204" pitchFamily="34" charset="0"/>
              </a:rPr>
              <a:t>Op basis van deze verzoeken kan een verplichtingen-administratie worden opgesteld.</a:t>
            </a:r>
            <a:endParaRPr kumimoji="0" lang="nl-NL" sz="1100" b="0" i="1"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7" name="Arrow: Pentagon 6">
            <a:extLst>
              <a:ext uri="{FF2B5EF4-FFF2-40B4-BE49-F238E27FC236}">
                <a16:creationId xmlns:a16="http://schemas.microsoft.com/office/drawing/2014/main" id="{3AF6E683-AF37-48C6-BF69-01B8B97293AB}"/>
              </a:ext>
            </a:extLst>
          </p:cNvPr>
          <p:cNvSpPr/>
          <p:nvPr/>
        </p:nvSpPr>
        <p:spPr>
          <a:xfrm>
            <a:off x="666243" y="1734299"/>
            <a:ext cx="2939422" cy="1694701"/>
          </a:xfrm>
          <a:prstGeom prst="homePlate">
            <a:avLst>
              <a:gd name="adj" fmla="val 29891"/>
            </a:avLst>
          </a:prstGeom>
          <a:solidFill>
            <a:schemeClr val="bg1">
              <a:lumMod val="95000"/>
            </a:schemeClr>
          </a:solidFill>
          <a:ln>
            <a:noFill/>
          </a:ln>
        </p:spPr>
        <p:txBody>
          <a:bodyPr rot="0" spcFirstLastPara="0" vertOverflow="overflow" horzOverflow="overflow" vert="horz" wrap="square" lIns="72000" tIns="432000" rIns="72000" bIns="72000" numCol="1" spcCol="0" rtlCol="0" fromWordArt="0" anchor="t" anchorCtr="0" forceAA="0" compatLnSpc="1">
            <a:prstTxWarp prst="textNoShape">
              <a:avLst/>
            </a:prstTxWarp>
            <a:noAutofit/>
          </a:bodyPr>
          <a:lstStyle/>
          <a:p>
            <a:pPr algn="ctr">
              <a:buClr>
                <a:schemeClr val="tx2"/>
              </a:buClr>
            </a:pPr>
            <a:r>
              <a:rPr lang="nl-NL" sz="1100" dirty="0">
                <a:solidFill>
                  <a:srgbClr val="000000"/>
                </a:solidFill>
                <a:latin typeface="Corbel" panose="020B0503020204020204" pitchFamily="34" charset="0"/>
              </a:rPr>
              <a:t>Een verwijzer bepaalt dat iemand specifieke vorm van zorg nodig heeft.</a:t>
            </a:r>
          </a:p>
          <a:p>
            <a:pPr algn="ctr">
              <a:buClr>
                <a:schemeClr val="tx2"/>
              </a:buClr>
            </a:pPr>
            <a:endParaRPr lang="nl-NL" sz="1100" dirty="0">
              <a:solidFill>
                <a:srgbClr val="000000"/>
              </a:solidFill>
              <a:latin typeface="Corbel" panose="020B0503020204020204" pitchFamily="34" charset="0"/>
            </a:endParaRPr>
          </a:p>
          <a:p>
            <a:pPr algn="ctr">
              <a:buClr>
                <a:schemeClr val="tx2"/>
              </a:buClr>
            </a:pPr>
            <a:br>
              <a:rPr lang="nl-NL" sz="1100" dirty="0">
                <a:solidFill>
                  <a:srgbClr val="000000"/>
                </a:solidFill>
                <a:latin typeface="Corbel" panose="020B0503020204020204" pitchFamily="34" charset="0"/>
              </a:rPr>
            </a:br>
            <a:r>
              <a:rPr lang="nl-NL" sz="1100" dirty="0">
                <a:solidFill>
                  <a:srgbClr val="000000"/>
                </a:solidFill>
                <a:latin typeface="Corbel" panose="020B0503020204020204" pitchFamily="34" charset="0"/>
              </a:rPr>
              <a:t>Dit kan bijv. een gemeentelijk team, </a:t>
            </a:r>
            <a:br>
              <a:rPr lang="nl-NL" sz="1100" dirty="0">
                <a:solidFill>
                  <a:srgbClr val="000000"/>
                </a:solidFill>
                <a:latin typeface="Corbel" panose="020B0503020204020204" pitchFamily="34" charset="0"/>
              </a:rPr>
            </a:br>
            <a:r>
              <a:rPr lang="nl-NL" sz="1100" dirty="0">
                <a:solidFill>
                  <a:srgbClr val="000000"/>
                </a:solidFill>
                <a:latin typeface="Corbel" panose="020B0503020204020204" pitchFamily="34" charset="0"/>
              </a:rPr>
              <a:t>(huis-)arts, rechter of andere gemandateerde zijn.</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8" name="Arrow: Chevron 7">
            <a:extLst>
              <a:ext uri="{FF2B5EF4-FFF2-40B4-BE49-F238E27FC236}">
                <a16:creationId xmlns:a16="http://schemas.microsoft.com/office/drawing/2014/main" id="{E37BE3E0-3851-4CDF-A4FB-893E818EDEA1}"/>
              </a:ext>
            </a:extLst>
          </p:cNvPr>
          <p:cNvSpPr/>
          <p:nvPr/>
        </p:nvSpPr>
        <p:spPr>
          <a:xfrm>
            <a:off x="3308751" y="1734299"/>
            <a:ext cx="2939422" cy="1694701"/>
          </a:xfrm>
          <a:prstGeom prst="chevron">
            <a:avLst>
              <a:gd name="adj" fmla="val 28764"/>
            </a:avLst>
          </a:prstGeom>
          <a:solidFill>
            <a:schemeClr val="bg1">
              <a:lumMod val="95000"/>
            </a:schemeClr>
          </a:solidFill>
          <a:ln>
            <a:noFill/>
          </a:ln>
        </p:spPr>
        <p:txBody>
          <a:bodyPr rot="0" spcFirstLastPara="0" vertOverflow="overflow" horzOverflow="overflow" vert="horz" wrap="square" lIns="72000" tIns="432000" rIns="72000" bIns="72000" numCol="1" spcCol="0" rtlCol="0" fromWordArt="0" anchor="t" anchorCtr="0" forceAA="0" compatLnSpc="1">
            <a:prstTxWarp prst="textNoShape">
              <a:avLst/>
            </a:prstTxWarp>
            <a:noAutofit/>
          </a:bodyPr>
          <a:lstStyle/>
          <a:p>
            <a:pPr algn="ctr">
              <a:buClr>
                <a:schemeClr val="tx2"/>
              </a:buCl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 gemeente geeft middels een toewijzing een bevestiging (o.b.v. gemeentelijke verordening). </a:t>
            </a:r>
          </a:p>
          <a:p>
            <a:pPr algn="ctr">
              <a:buClr>
                <a:schemeClr val="tx2"/>
              </a:buClr>
            </a:pPr>
            <a:br>
              <a:rPr lang="nl-NL" sz="1100" noProof="0" dirty="0">
                <a:solidFill>
                  <a:srgbClr val="000000"/>
                </a:solidFill>
                <a:latin typeface="Corbel" panose="020B0503020204020204" pitchFamily="34" charset="0"/>
              </a:rPr>
            </a:b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Vanaf dit moment mag de zorg geleverd worden.</a:t>
            </a:r>
          </a:p>
        </p:txBody>
      </p:sp>
      <p:sp>
        <p:nvSpPr>
          <p:cNvPr id="13" name="Arrow: Chevron 12">
            <a:extLst>
              <a:ext uri="{FF2B5EF4-FFF2-40B4-BE49-F238E27FC236}">
                <a16:creationId xmlns:a16="http://schemas.microsoft.com/office/drawing/2014/main" id="{7DB1DC3F-4B00-4469-9047-8621D0BD74EB}"/>
              </a:ext>
            </a:extLst>
          </p:cNvPr>
          <p:cNvSpPr/>
          <p:nvPr/>
        </p:nvSpPr>
        <p:spPr>
          <a:xfrm>
            <a:off x="5951259" y="1734299"/>
            <a:ext cx="2939422" cy="1694701"/>
          </a:xfrm>
          <a:prstGeom prst="chevron">
            <a:avLst>
              <a:gd name="adj" fmla="val 28764"/>
            </a:avLst>
          </a:prstGeom>
          <a:solidFill>
            <a:schemeClr val="bg1">
              <a:lumMod val="95000"/>
            </a:schemeClr>
          </a:solidFill>
          <a:ln>
            <a:noFill/>
          </a:ln>
        </p:spPr>
        <p:txBody>
          <a:bodyPr rot="0" spcFirstLastPara="0" vertOverflow="overflow" horzOverflow="overflow" vert="horz" wrap="square" lIns="72000" tIns="432000" rIns="72000" bIns="72000" numCol="1" spcCol="0" rtlCol="0" fromWordArt="0" anchor="t" anchorCtr="0" forceAA="0" compatLnSpc="1">
            <a:prstTxWarp prst="textNoShape">
              <a:avLst/>
            </a:prstTxWarp>
            <a:noAutofit/>
          </a:bodyPr>
          <a:lstStyle/>
          <a:p>
            <a:pPr algn="ctr">
              <a:buClr>
                <a:schemeClr val="tx2"/>
              </a:buCl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rPr>
              <a:t>Na een toewijzing levert een zorgaanbieder de zorg die staat omschreven. </a:t>
            </a:r>
          </a:p>
          <a:p>
            <a:pPr algn="ctr">
              <a:buClr>
                <a:schemeClr val="tx2"/>
              </a:buClr>
            </a:pPr>
            <a:endParaRPr lang="nl-NL" sz="1100" dirty="0">
              <a:solidFill>
                <a:srgbClr val="000000"/>
              </a:solidFill>
              <a:latin typeface="Corbel" panose="020B0503020204020204" pitchFamily="34" charset="0"/>
            </a:endParaRPr>
          </a:p>
          <a:p>
            <a:pPr algn="ctr">
              <a:buClr>
                <a:schemeClr val="tx2"/>
              </a:buClr>
            </a:pPr>
            <a:r>
              <a:rPr lang="nl-NL" sz="1100" dirty="0">
                <a:solidFill>
                  <a:srgbClr val="000000"/>
                </a:solidFill>
                <a:latin typeface="Corbel" panose="020B0503020204020204" pitchFamily="34" charset="0"/>
              </a:rPr>
              <a:t>Wanneer méér of andere zorg nodig is, moet er een nieuwe toewijzing worden afgegeven.</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30" name="Rectangle 29">
            <a:extLst>
              <a:ext uri="{FF2B5EF4-FFF2-40B4-BE49-F238E27FC236}">
                <a16:creationId xmlns:a16="http://schemas.microsoft.com/office/drawing/2014/main" id="{02DCB9A6-3420-4BE4-A0B6-0CD3CBA1BC9A}"/>
              </a:ext>
            </a:extLst>
          </p:cNvPr>
          <p:cNvSpPr/>
          <p:nvPr/>
        </p:nvSpPr>
        <p:spPr>
          <a:xfrm>
            <a:off x="3605665" y="1919234"/>
            <a:ext cx="2249862" cy="169277"/>
          </a:xfrm>
          <a:prstGeom prst="rect">
            <a:avLst/>
          </a:prstGeom>
          <a:noFill/>
          <a:ln>
            <a:noFill/>
          </a:ln>
          <a:extLst>
            <a:ext uri="{909E8E84-426E-40DD-AFC4-6F175D3DCCD1}">
              <a14:hiddenFill xmlns:a14="http://schemas.microsoft.com/office/drawing/2010/main">
                <a:solidFill>
                  <a:srgbClr val="95C5C9"/>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rPr>
              <a:t>Toewijzing</a:t>
            </a:r>
          </a:p>
        </p:txBody>
      </p:sp>
      <p:sp>
        <p:nvSpPr>
          <p:cNvPr id="31" name="Rectangle 30">
            <a:extLst>
              <a:ext uri="{FF2B5EF4-FFF2-40B4-BE49-F238E27FC236}">
                <a16:creationId xmlns:a16="http://schemas.microsoft.com/office/drawing/2014/main" id="{94B98C3E-96A1-48D6-9C40-B88028D2C849}"/>
              </a:ext>
            </a:extLst>
          </p:cNvPr>
          <p:cNvSpPr/>
          <p:nvPr/>
        </p:nvSpPr>
        <p:spPr>
          <a:xfrm>
            <a:off x="7120751" y="1919234"/>
            <a:ext cx="528991" cy="169277"/>
          </a:xfrm>
          <a:prstGeom prst="rect">
            <a:avLst/>
          </a:prstGeom>
          <a:noFill/>
          <a:ln>
            <a:noFill/>
          </a:ln>
          <a:extLst>
            <a:ext uri="{909E8E84-426E-40DD-AFC4-6F175D3DCCD1}">
              <a14:hiddenFill xmlns:a14="http://schemas.microsoft.com/office/drawing/2010/main">
                <a:solidFill>
                  <a:srgbClr val="95C5C9"/>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Levering</a:t>
            </a:r>
          </a:p>
        </p:txBody>
      </p:sp>
      <p:sp>
        <p:nvSpPr>
          <p:cNvPr id="29" name="Rectangle 28">
            <a:extLst>
              <a:ext uri="{FF2B5EF4-FFF2-40B4-BE49-F238E27FC236}">
                <a16:creationId xmlns:a16="http://schemas.microsoft.com/office/drawing/2014/main" id="{94608D1E-8726-46DF-9C91-FDE4FB719B69}"/>
              </a:ext>
            </a:extLst>
          </p:cNvPr>
          <p:cNvSpPr/>
          <p:nvPr/>
        </p:nvSpPr>
        <p:spPr>
          <a:xfrm>
            <a:off x="1694033" y="1919234"/>
            <a:ext cx="646011" cy="169277"/>
          </a:xfrm>
          <a:prstGeom prst="rect">
            <a:avLst/>
          </a:prstGeom>
          <a:noFill/>
          <a:ln>
            <a:noFill/>
          </a:ln>
          <a:extLst>
            <a:ext uri="{909E8E84-426E-40DD-AFC4-6F175D3DCCD1}">
              <a14:hiddenFill xmlns:a14="http://schemas.microsoft.com/office/drawing/2010/main">
                <a:solidFill>
                  <a:srgbClr val="95C5C9"/>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Verwijzing</a:t>
            </a:r>
          </a:p>
        </p:txBody>
      </p:sp>
      <p:sp>
        <p:nvSpPr>
          <p:cNvPr id="65" name="Rectangle 64">
            <a:extLst>
              <a:ext uri="{FF2B5EF4-FFF2-40B4-BE49-F238E27FC236}">
                <a16:creationId xmlns:a16="http://schemas.microsoft.com/office/drawing/2014/main" id="{EB7AC59D-0135-46D8-B051-32733119F934}"/>
              </a:ext>
            </a:extLst>
          </p:cNvPr>
          <p:cNvSpPr/>
          <p:nvPr/>
        </p:nvSpPr>
        <p:spPr>
          <a:xfrm>
            <a:off x="7446807" y="4085476"/>
            <a:ext cx="2462854" cy="1129666"/>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tx2"/>
              </a:buClr>
            </a:pPr>
            <a:r>
              <a:rPr kumimoji="0" lang="nl-NL" sz="1100" b="0" i="1" u="none" strike="noStrike" kern="1200" cap="none" spc="0" normalizeH="0" baseline="0" noProof="0" dirty="0">
                <a:ln>
                  <a:noFill/>
                </a:ln>
                <a:solidFill>
                  <a:srgbClr val="000000"/>
                </a:solidFill>
                <a:effectLst/>
                <a:uLnTx/>
                <a:uFillTx/>
                <a:latin typeface="Corbel" panose="020B0503020204020204" pitchFamily="34" charset="0"/>
              </a:rPr>
              <a:t>Tussen de levering van de zorg en de facturatie zit een vertraging. </a:t>
            </a:r>
            <a:r>
              <a:rPr lang="nl-NL" sz="1100" i="1" dirty="0">
                <a:solidFill>
                  <a:srgbClr val="000000"/>
                </a:solidFill>
                <a:latin typeface="Corbel" panose="020B0503020204020204" pitchFamily="34" charset="0"/>
              </a:rPr>
              <a:t>De mate van vertraging kan verschillen per aanbieder en per periode. Wanneer een prognose  wordt gemaakt op gefactureerde kosten moet rekening worden gehouden nog te ontvangen facturen voor die periode.</a:t>
            </a:r>
            <a:endParaRPr kumimoji="0" lang="nl-NL" sz="1100" b="0" i="1" u="none" strike="noStrike" kern="1200" cap="none" spc="0" normalizeH="0" baseline="0" noProof="0" dirty="0">
              <a:ln>
                <a:noFill/>
              </a:ln>
              <a:solidFill>
                <a:srgbClr val="000000"/>
              </a:solidFill>
              <a:effectLst/>
              <a:uLnTx/>
              <a:uFillTx/>
              <a:latin typeface="Corbel" panose="020B0503020204020204" pitchFamily="34" charset="0"/>
            </a:endParaRPr>
          </a:p>
        </p:txBody>
      </p:sp>
      <p:pic>
        <p:nvPicPr>
          <p:cNvPr id="68" name="Graphic 67" descr="Shuffle with solid fill">
            <a:extLst>
              <a:ext uri="{FF2B5EF4-FFF2-40B4-BE49-F238E27FC236}">
                <a16:creationId xmlns:a16="http://schemas.microsoft.com/office/drawing/2014/main" id="{F498FD40-F5BB-4596-BAE3-7C91E18EA2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9185" y="1913872"/>
            <a:ext cx="180000" cy="180000"/>
          </a:xfrm>
          <a:prstGeom prst="rect">
            <a:avLst/>
          </a:prstGeom>
        </p:spPr>
      </p:pic>
      <p:sp>
        <p:nvSpPr>
          <p:cNvPr id="70" name="Freeform: Shape 69">
            <a:extLst>
              <a:ext uri="{FF2B5EF4-FFF2-40B4-BE49-F238E27FC236}">
                <a16:creationId xmlns:a16="http://schemas.microsoft.com/office/drawing/2014/main" id="{7F74ADAE-5AD3-43C9-BE92-D2F4064325BB}"/>
              </a:ext>
            </a:extLst>
          </p:cNvPr>
          <p:cNvSpPr/>
          <p:nvPr/>
        </p:nvSpPr>
        <p:spPr>
          <a:xfrm>
            <a:off x="6850480" y="1964851"/>
            <a:ext cx="185614" cy="78042"/>
          </a:xfrm>
          <a:custGeom>
            <a:avLst/>
            <a:gdLst>
              <a:gd name="connsiteX0" fmla="*/ 837847 w 837847"/>
              <a:gd name="connsiteY0" fmla="*/ 38082 h 352274"/>
              <a:gd name="connsiteX1" fmla="*/ 800142 w 837847"/>
              <a:gd name="connsiteY1" fmla="*/ 0 h 352274"/>
              <a:gd name="connsiteX2" fmla="*/ 780074 w 837847"/>
              <a:gd name="connsiteY2" fmla="*/ 5634 h 352274"/>
              <a:gd name="connsiteX3" fmla="*/ 617265 w 837847"/>
              <a:gd name="connsiteY3" fmla="*/ 98721 h 352274"/>
              <a:gd name="connsiteX4" fmla="*/ 617065 w 837847"/>
              <a:gd name="connsiteY4" fmla="*/ 130816 h 352274"/>
              <a:gd name="connsiteX5" fmla="*/ 540278 w 837847"/>
              <a:gd name="connsiteY5" fmla="*/ 190417 h 352274"/>
              <a:gd name="connsiteX6" fmla="*/ 371319 w 837847"/>
              <a:gd name="connsiteY6" fmla="*/ 190417 h 352274"/>
              <a:gd name="connsiteX7" fmla="*/ 371319 w 837847"/>
              <a:gd name="connsiteY7" fmla="*/ 152333 h 352274"/>
              <a:gd name="connsiteX8" fmla="*/ 542696 w 837847"/>
              <a:gd name="connsiteY8" fmla="*/ 152333 h 352274"/>
              <a:gd name="connsiteX9" fmla="*/ 580780 w 837847"/>
              <a:gd name="connsiteY9" fmla="*/ 114249 h 352274"/>
              <a:gd name="connsiteX10" fmla="*/ 542696 w 837847"/>
              <a:gd name="connsiteY10" fmla="*/ 76166 h 352274"/>
              <a:gd name="connsiteX11" fmla="*/ 314193 w 837847"/>
              <a:gd name="connsiteY11" fmla="*/ 76166 h 352274"/>
              <a:gd name="connsiteX12" fmla="*/ 269244 w 837847"/>
              <a:gd name="connsiteY12" fmla="*/ 89000 h 352274"/>
              <a:gd name="connsiteX13" fmla="*/ 0 w 837847"/>
              <a:gd name="connsiteY13" fmla="*/ 218980 h 352274"/>
              <a:gd name="connsiteX14" fmla="*/ 133294 w 837847"/>
              <a:gd name="connsiteY14" fmla="*/ 352274 h 352274"/>
              <a:gd name="connsiteX15" fmla="*/ 361798 w 837847"/>
              <a:gd name="connsiteY15" fmla="*/ 266585 h 352274"/>
              <a:gd name="connsiteX16" fmla="*/ 539745 w 837847"/>
              <a:gd name="connsiteY16" fmla="*/ 266585 h 352274"/>
              <a:gd name="connsiteX17" fmla="*/ 562272 w 837847"/>
              <a:gd name="connsiteY17" fmla="*/ 259207 h 352274"/>
              <a:gd name="connsiteX18" fmla="*/ 823785 w 837847"/>
              <a:gd name="connsiteY18" fmla="*/ 67406 h 352274"/>
              <a:gd name="connsiteX19" fmla="*/ 837847 w 837847"/>
              <a:gd name="connsiteY19" fmla="*/ 38082 h 3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847" h="352274">
                <a:moveTo>
                  <a:pt x="837847" y="38082"/>
                </a:moveTo>
                <a:cubicBezTo>
                  <a:pt x="837951" y="17153"/>
                  <a:pt x="821069" y="104"/>
                  <a:pt x="800142" y="0"/>
                </a:cubicBezTo>
                <a:cubicBezTo>
                  <a:pt x="793058" y="-35"/>
                  <a:pt x="786105" y="1917"/>
                  <a:pt x="780074" y="5634"/>
                </a:cubicBezTo>
                <a:lnTo>
                  <a:pt x="617265" y="98721"/>
                </a:lnTo>
                <a:cubicBezTo>
                  <a:pt x="619463" y="109314"/>
                  <a:pt x="619395" y="120252"/>
                  <a:pt x="617065" y="130816"/>
                </a:cubicBezTo>
                <a:cubicBezTo>
                  <a:pt x="608524" y="166174"/>
                  <a:pt x="576649" y="190914"/>
                  <a:pt x="540278" y="190417"/>
                </a:cubicBezTo>
                <a:lnTo>
                  <a:pt x="371319" y="190417"/>
                </a:lnTo>
                <a:lnTo>
                  <a:pt x="371319" y="152333"/>
                </a:lnTo>
                <a:lnTo>
                  <a:pt x="542696" y="152333"/>
                </a:lnTo>
                <a:cubicBezTo>
                  <a:pt x="563729" y="152333"/>
                  <a:pt x="580780" y="135282"/>
                  <a:pt x="580780" y="114249"/>
                </a:cubicBezTo>
                <a:cubicBezTo>
                  <a:pt x="580780" y="93217"/>
                  <a:pt x="563729" y="76166"/>
                  <a:pt x="542696" y="76166"/>
                </a:cubicBezTo>
                <a:lnTo>
                  <a:pt x="314193" y="76166"/>
                </a:lnTo>
                <a:cubicBezTo>
                  <a:pt x="298306" y="76169"/>
                  <a:pt x="282737" y="80615"/>
                  <a:pt x="269244" y="89000"/>
                </a:cubicBezTo>
                <a:lnTo>
                  <a:pt x="0" y="218980"/>
                </a:lnTo>
                <a:lnTo>
                  <a:pt x="133294" y="352274"/>
                </a:lnTo>
                <a:cubicBezTo>
                  <a:pt x="194885" y="290683"/>
                  <a:pt x="274919" y="266585"/>
                  <a:pt x="361798" y="266585"/>
                </a:cubicBezTo>
                <a:lnTo>
                  <a:pt x="539745" y="266585"/>
                </a:lnTo>
                <a:cubicBezTo>
                  <a:pt x="547847" y="266584"/>
                  <a:pt x="555739" y="263999"/>
                  <a:pt x="562272" y="259207"/>
                </a:cubicBezTo>
                <a:lnTo>
                  <a:pt x="823785" y="67406"/>
                </a:lnTo>
                <a:cubicBezTo>
                  <a:pt x="832652" y="60250"/>
                  <a:pt x="837818" y="49476"/>
                  <a:pt x="837847" y="38082"/>
                </a:cubicBezTo>
                <a:close/>
              </a:path>
            </a:pathLst>
          </a:custGeom>
          <a:solidFill>
            <a:srgbClr val="000000"/>
          </a:solidFill>
          <a:ln w="9426" cap="flat">
            <a:noFill/>
            <a:prstDash val="solid"/>
            <a:miter/>
          </a:ln>
        </p:spPr>
        <p:txBody>
          <a:bodyPr rtlCol="0" anchor="ctr"/>
          <a:lstStyle/>
          <a:p>
            <a:endParaRPr lang="nl-NL" sz="1100"/>
          </a:p>
        </p:txBody>
      </p:sp>
      <p:pic>
        <p:nvPicPr>
          <p:cNvPr id="71" name="Graphic 70" descr="Contract with solid fill">
            <a:extLst>
              <a:ext uri="{FF2B5EF4-FFF2-40B4-BE49-F238E27FC236}">
                <a16:creationId xmlns:a16="http://schemas.microsoft.com/office/drawing/2014/main" id="{0E5C0B19-324C-41ED-BCB6-38AE595A83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6187" y="1922841"/>
            <a:ext cx="162063" cy="162063"/>
          </a:xfrm>
          <a:prstGeom prst="rect">
            <a:avLst/>
          </a:prstGeom>
        </p:spPr>
      </p:pic>
      <p:sp>
        <p:nvSpPr>
          <p:cNvPr id="37" name="Arrow: Chevron 36">
            <a:extLst>
              <a:ext uri="{FF2B5EF4-FFF2-40B4-BE49-F238E27FC236}">
                <a16:creationId xmlns:a16="http://schemas.microsoft.com/office/drawing/2014/main" id="{329DB820-5A3C-4D96-9F17-FE9B120E52B8}"/>
              </a:ext>
            </a:extLst>
          </p:cNvPr>
          <p:cNvSpPr/>
          <p:nvPr/>
        </p:nvSpPr>
        <p:spPr>
          <a:xfrm>
            <a:off x="8593766" y="1734299"/>
            <a:ext cx="2939423" cy="1694701"/>
          </a:xfrm>
          <a:prstGeom prst="chevron">
            <a:avLst>
              <a:gd name="adj" fmla="val 28764"/>
            </a:avLst>
          </a:prstGeom>
          <a:solidFill>
            <a:schemeClr val="bg1">
              <a:lumMod val="95000"/>
            </a:schemeClr>
          </a:solidFill>
          <a:ln>
            <a:noFill/>
          </a:ln>
        </p:spPr>
        <p:txBody>
          <a:bodyPr rot="0" spcFirstLastPara="0" vertOverflow="overflow" horzOverflow="overflow" vert="horz" wrap="square" lIns="72000" tIns="432000" rIns="72000" bIns="72000" numCol="1" spcCol="0" rtlCol="0" fromWordArt="0" anchor="t" anchorCtr="0" forceAA="0" compatLnSpc="1">
            <a:prstTxWarp prst="textNoShape">
              <a:avLst/>
            </a:prstTxWarp>
            <a:noAutofit/>
          </a:bodyPr>
          <a:lstStyle/>
          <a:p>
            <a:pPr algn="ctr">
              <a:buClr>
                <a:schemeClr val="tx2"/>
              </a:buClr>
            </a:pPr>
            <a:r>
              <a:rPr lang="nl-NL" sz="1100" dirty="0">
                <a:solidFill>
                  <a:srgbClr val="000000"/>
                </a:solidFill>
                <a:latin typeface="Corbel" panose="020B0503020204020204" pitchFamily="34" charset="0"/>
              </a:rPr>
              <a:t>De aanbieders factureren na het leveren van de zorg de kosten.</a:t>
            </a:r>
          </a:p>
          <a:p>
            <a:pPr algn="ctr">
              <a:buClr>
                <a:schemeClr val="tx2"/>
              </a:buClr>
            </a:pPr>
            <a:endParaRPr lang="nl-NL" sz="1100" dirty="0">
              <a:solidFill>
                <a:srgbClr val="000000"/>
              </a:solidFill>
              <a:latin typeface="Corbel" panose="020B0503020204020204" pitchFamily="34" charset="0"/>
            </a:endParaRPr>
          </a:p>
          <a:p>
            <a:pPr algn="ctr">
              <a:buClr>
                <a:schemeClr val="tx2"/>
              </a:buClr>
            </a:pPr>
            <a:br>
              <a:rPr lang="nl-NL" sz="1100" dirty="0">
                <a:solidFill>
                  <a:srgbClr val="000000"/>
                </a:solidFill>
                <a:latin typeface="Corbel" panose="020B0503020204020204" pitchFamily="34" charset="0"/>
              </a:rPr>
            </a:br>
            <a:r>
              <a:rPr lang="nl-NL" sz="1100" dirty="0">
                <a:solidFill>
                  <a:srgbClr val="000000"/>
                </a:solidFill>
                <a:latin typeface="Corbel" panose="020B0503020204020204" pitchFamily="34" charset="0"/>
              </a:rPr>
              <a:t>Vaak zijn er afspraken gemaakt over de facturatietermijn.</a:t>
            </a:r>
          </a:p>
        </p:txBody>
      </p:sp>
      <p:sp>
        <p:nvSpPr>
          <p:cNvPr id="39" name="Rectangle 38">
            <a:extLst>
              <a:ext uri="{FF2B5EF4-FFF2-40B4-BE49-F238E27FC236}">
                <a16:creationId xmlns:a16="http://schemas.microsoft.com/office/drawing/2014/main" id="{F5107976-8C1E-4D26-9021-8E76557C9056}"/>
              </a:ext>
            </a:extLst>
          </p:cNvPr>
          <p:cNvSpPr/>
          <p:nvPr/>
        </p:nvSpPr>
        <p:spPr>
          <a:xfrm>
            <a:off x="9853493" y="1919234"/>
            <a:ext cx="620363" cy="169277"/>
          </a:xfrm>
          <a:prstGeom prst="rect">
            <a:avLst/>
          </a:prstGeom>
          <a:noFill/>
          <a:ln>
            <a:noFill/>
          </a:ln>
          <a:extLst>
            <a:ext uri="{909E8E84-426E-40DD-AFC4-6F175D3DCCD1}">
              <a14:hiddenFill xmlns:a14="http://schemas.microsoft.com/office/drawing/2010/main">
                <a:solidFill>
                  <a:srgbClr val="95C5C9"/>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Facturatie</a:t>
            </a:r>
          </a:p>
        </p:txBody>
      </p:sp>
      <p:pic>
        <p:nvPicPr>
          <p:cNvPr id="40" name="Graphic 39" descr="Euro with solid fill">
            <a:extLst>
              <a:ext uri="{FF2B5EF4-FFF2-40B4-BE49-F238E27FC236}">
                <a16:creationId xmlns:a16="http://schemas.microsoft.com/office/drawing/2014/main" id="{B86A3653-D601-48C0-A7B6-178234E821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57800" y="1931849"/>
            <a:ext cx="144047" cy="144047"/>
          </a:xfrm>
          <a:prstGeom prst="rect">
            <a:avLst/>
          </a:prstGeom>
        </p:spPr>
      </p:pic>
      <p:sp>
        <p:nvSpPr>
          <p:cNvPr id="9" name="Freeform: Shape 8">
            <a:extLst>
              <a:ext uri="{FF2B5EF4-FFF2-40B4-BE49-F238E27FC236}">
                <a16:creationId xmlns:a16="http://schemas.microsoft.com/office/drawing/2014/main" id="{BFAFF778-AB92-4DEB-B47B-FB4BCAF59F17}"/>
              </a:ext>
            </a:extLst>
          </p:cNvPr>
          <p:cNvSpPr/>
          <p:nvPr/>
        </p:nvSpPr>
        <p:spPr>
          <a:xfrm>
            <a:off x="4974336" y="3551768"/>
            <a:ext cx="1786128" cy="314334"/>
          </a:xfrm>
          <a:custGeom>
            <a:avLst/>
            <a:gdLst>
              <a:gd name="connsiteX0" fmla="*/ 0 w 1786128"/>
              <a:gd name="connsiteY0" fmla="*/ 0 h 314334"/>
              <a:gd name="connsiteX1" fmla="*/ 566928 w 1786128"/>
              <a:gd name="connsiteY1" fmla="*/ 280416 h 314334"/>
              <a:gd name="connsiteX2" fmla="*/ 1316736 w 1786128"/>
              <a:gd name="connsiteY2" fmla="*/ 280416 h 314334"/>
              <a:gd name="connsiteX3" fmla="*/ 1786128 w 1786128"/>
              <a:gd name="connsiteY3" fmla="*/ 18288 h 314334"/>
            </a:gdLst>
            <a:ahLst/>
            <a:cxnLst>
              <a:cxn ang="0">
                <a:pos x="connsiteX0" y="connsiteY0"/>
              </a:cxn>
              <a:cxn ang="0">
                <a:pos x="connsiteX1" y="connsiteY1"/>
              </a:cxn>
              <a:cxn ang="0">
                <a:pos x="connsiteX2" y="connsiteY2"/>
              </a:cxn>
              <a:cxn ang="0">
                <a:pos x="connsiteX3" y="connsiteY3"/>
              </a:cxn>
            </a:cxnLst>
            <a:rect l="l" t="t" r="r" b="b"/>
            <a:pathLst>
              <a:path w="1786128" h="314334">
                <a:moveTo>
                  <a:pt x="0" y="0"/>
                </a:moveTo>
                <a:cubicBezTo>
                  <a:pt x="173736" y="116840"/>
                  <a:pt x="347472" y="233680"/>
                  <a:pt x="566928" y="280416"/>
                </a:cubicBezTo>
                <a:cubicBezTo>
                  <a:pt x="786384" y="327152"/>
                  <a:pt x="1113536" y="324104"/>
                  <a:pt x="1316736" y="280416"/>
                </a:cubicBezTo>
                <a:cubicBezTo>
                  <a:pt x="1519936" y="236728"/>
                  <a:pt x="1653032" y="127508"/>
                  <a:pt x="1786128" y="18288"/>
                </a:cubicBezTo>
              </a:path>
            </a:pathLst>
          </a:custGeom>
          <a:noFill/>
          <a:ln>
            <a:solidFill>
              <a:schemeClr val="bg1">
                <a:lumMod val="65000"/>
              </a:schemeClr>
            </a:solidFill>
            <a:prstDash val="dash"/>
            <a:headEnd w="med" len="med"/>
            <a:tailEnd type="triangle" w="med" len="med"/>
          </a:ln>
        </p:spPr>
        <p:txBody>
          <a:bodyPr rtlCol="0" anchor="ctr"/>
          <a:lstStyle/>
          <a:p>
            <a:pPr algn="ctr"/>
            <a:endParaRPr lang="nl-NL"/>
          </a:p>
        </p:txBody>
      </p:sp>
      <p:sp>
        <p:nvSpPr>
          <p:cNvPr id="32" name="Freeform: Shape 31">
            <a:extLst>
              <a:ext uri="{FF2B5EF4-FFF2-40B4-BE49-F238E27FC236}">
                <a16:creationId xmlns:a16="http://schemas.microsoft.com/office/drawing/2014/main" id="{E502B454-E3A9-494A-A7F1-5F11A550B1D5}"/>
              </a:ext>
            </a:extLst>
          </p:cNvPr>
          <p:cNvSpPr/>
          <p:nvPr/>
        </p:nvSpPr>
        <p:spPr>
          <a:xfrm>
            <a:off x="7700701" y="3551768"/>
            <a:ext cx="1786128" cy="314334"/>
          </a:xfrm>
          <a:custGeom>
            <a:avLst/>
            <a:gdLst>
              <a:gd name="connsiteX0" fmla="*/ 0 w 1786128"/>
              <a:gd name="connsiteY0" fmla="*/ 0 h 314334"/>
              <a:gd name="connsiteX1" fmla="*/ 566928 w 1786128"/>
              <a:gd name="connsiteY1" fmla="*/ 280416 h 314334"/>
              <a:gd name="connsiteX2" fmla="*/ 1316736 w 1786128"/>
              <a:gd name="connsiteY2" fmla="*/ 280416 h 314334"/>
              <a:gd name="connsiteX3" fmla="*/ 1786128 w 1786128"/>
              <a:gd name="connsiteY3" fmla="*/ 18288 h 314334"/>
            </a:gdLst>
            <a:ahLst/>
            <a:cxnLst>
              <a:cxn ang="0">
                <a:pos x="connsiteX0" y="connsiteY0"/>
              </a:cxn>
              <a:cxn ang="0">
                <a:pos x="connsiteX1" y="connsiteY1"/>
              </a:cxn>
              <a:cxn ang="0">
                <a:pos x="connsiteX2" y="connsiteY2"/>
              </a:cxn>
              <a:cxn ang="0">
                <a:pos x="connsiteX3" y="connsiteY3"/>
              </a:cxn>
            </a:cxnLst>
            <a:rect l="l" t="t" r="r" b="b"/>
            <a:pathLst>
              <a:path w="1786128" h="314334">
                <a:moveTo>
                  <a:pt x="0" y="0"/>
                </a:moveTo>
                <a:cubicBezTo>
                  <a:pt x="173736" y="116840"/>
                  <a:pt x="347472" y="233680"/>
                  <a:pt x="566928" y="280416"/>
                </a:cubicBezTo>
                <a:cubicBezTo>
                  <a:pt x="786384" y="327152"/>
                  <a:pt x="1113536" y="324104"/>
                  <a:pt x="1316736" y="280416"/>
                </a:cubicBezTo>
                <a:cubicBezTo>
                  <a:pt x="1519936" y="236728"/>
                  <a:pt x="1653032" y="127508"/>
                  <a:pt x="1786128" y="18288"/>
                </a:cubicBezTo>
              </a:path>
            </a:pathLst>
          </a:custGeom>
          <a:noFill/>
          <a:ln>
            <a:solidFill>
              <a:schemeClr val="bg1">
                <a:lumMod val="65000"/>
              </a:schemeClr>
            </a:solidFill>
            <a:prstDash val="dash"/>
            <a:headEnd w="med" len="med"/>
            <a:tailEnd type="triangle" w="med" len="med"/>
          </a:ln>
        </p:spPr>
        <p:txBody>
          <a:bodyPr rtlCol="0" anchor="ctr"/>
          <a:lstStyle/>
          <a:p>
            <a:pPr algn="ctr"/>
            <a:endParaRPr lang="nl-NL"/>
          </a:p>
        </p:txBody>
      </p:sp>
    </p:spTree>
    <p:extLst>
      <p:ext uri="{BB962C8B-B14F-4D97-AF65-F5344CB8AC3E}">
        <p14:creationId xmlns:p14="http://schemas.microsoft.com/office/powerpoint/2010/main" val="42759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37DE7BA-401B-4E3F-873C-6A72540FFFC3}"/>
              </a:ext>
            </a:extLst>
          </p:cNvPr>
          <p:cNvGraphicFramePr>
            <a:graphicFrameLocks noChangeAspect="1"/>
          </p:cNvGraphicFramePr>
          <p:nvPr>
            <p:custDataLst>
              <p:tags r:id="rId2"/>
            </p:custDataLst>
            <p:extLst>
              <p:ext uri="{D42A27DB-BD31-4B8C-83A1-F6EECF244321}">
                <p14:modId xmlns:p14="http://schemas.microsoft.com/office/powerpoint/2010/main" val="220647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A35EA647-A8DD-413C-822E-A47F4179B898}"/>
              </a:ext>
            </a:extLst>
          </p:cNvPr>
          <p:cNvSpPr>
            <a:spLocks noGrp="1"/>
          </p:cNvSpPr>
          <p:nvPr>
            <p:ph type="body" sz="quarter" idx="20"/>
          </p:nvPr>
        </p:nvSpPr>
        <p:spPr/>
        <p:txBody>
          <a:bodyPr/>
          <a:lstStyle/>
          <a:p>
            <a:endParaRPr lang="nl-NL"/>
          </a:p>
        </p:txBody>
      </p:sp>
      <p:sp>
        <p:nvSpPr>
          <p:cNvPr id="2" name="Footer Placeholder 1">
            <a:extLst>
              <a:ext uri="{FF2B5EF4-FFF2-40B4-BE49-F238E27FC236}">
                <a16:creationId xmlns:a16="http://schemas.microsoft.com/office/drawing/2014/main" id="{43ACC1E6-B88B-4D54-ABCE-752E74BEA990}"/>
              </a:ext>
            </a:extLst>
          </p:cNvPr>
          <p:cNvSpPr>
            <a:spLocks noGrp="1"/>
          </p:cNvSpPr>
          <p:nvPr>
            <p:ph type="ftr" sz="quarter" idx="3"/>
          </p:nvPr>
        </p:nvSpPr>
        <p:spPr>
          <a:xfrm>
            <a:off x="661800" y="6685837"/>
            <a:ext cx="10868400" cy="122400"/>
          </a:xfrm>
        </p:spPr>
        <p:txBody>
          <a:bodyPr/>
          <a:lstStyle/>
          <a:p>
            <a:r>
              <a:rPr lang="nl-NL" dirty="0">
                <a:sym typeface="Corbel" panose="020B0503020204020204" pitchFamily="34" charset="0"/>
              </a:rPr>
              <a:t>Bron: </a:t>
            </a:r>
            <a:r>
              <a:rPr lang="nl-NL" dirty="0" err="1">
                <a:sym typeface="Corbel" panose="020B0503020204020204" pitchFamily="34" charset="0"/>
              </a:rPr>
              <a:t>it’s</a:t>
            </a:r>
            <a:r>
              <a:rPr lang="nl-NL" dirty="0">
                <a:sym typeface="Corbel" panose="020B0503020204020204" pitchFamily="34" charset="0"/>
              </a:rPr>
              <a:t> public analyse</a:t>
            </a:r>
          </a:p>
        </p:txBody>
      </p:sp>
      <p:sp>
        <p:nvSpPr>
          <p:cNvPr id="3" name="Slide Number Placeholder 2">
            <a:extLst>
              <a:ext uri="{FF2B5EF4-FFF2-40B4-BE49-F238E27FC236}">
                <a16:creationId xmlns:a16="http://schemas.microsoft.com/office/drawing/2014/main" id="{A8227F59-3E5A-44F2-A47F-5AECE1F8F244}"/>
              </a:ext>
            </a:extLst>
          </p:cNvPr>
          <p:cNvSpPr>
            <a:spLocks noGrp="1"/>
          </p:cNvSpPr>
          <p:nvPr>
            <p:ph type="sldNum" sz="quarter" idx="12"/>
          </p:nvPr>
        </p:nvSpPr>
        <p:spPr/>
        <p:txBody>
          <a:bodyPr/>
          <a:lstStyle/>
          <a:p>
            <a:fld id="{992CD0B2-8AB2-4C6C-8876-E15753662C9B}" type="slidenum">
              <a:rPr lang="nl-NL" smtClean="0"/>
              <a:pPr/>
              <a:t>5</a:t>
            </a:fld>
            <a:endParaRPr lang="nl-NL" dirty="0"/>
          </a:p>
        </p:txBody>
      </p:sp>
      <p:sp>
        <p:nvSpPr>
          <p:cNvPr id="4" name="Text Placeholder 3">
            <a:extLst>
              <a:ext uri="{FF2B5EF4-FFF2-40B4-BE49-F238E27FC236}">
                <a16:creationId xmlns:a16="http://schemas.microsoft.com/office/drawing/2014/main" id="{FAFB9F20-70FC-4F76-81A5-5C9D3106CCC4}"/>
              </a:ext>
            </a:extLst>
          </p:cNvPr>
          <p:cNvSpPr>
            <a:spLocks noGrp="1"/>
          </p:cNvSpPr>
          <p:nvPr>
            <p:ph type="body" sz="quarter" idx="14"/>
          </p:nvPr>
        </p:nvSpPr>
        <p:spPr/>
        <p:txBody>
          <a:bodyPr lIns="0" rIns="0"/>
          <a:lstStyle/>
          <a:p>
            <a:pPr marL="0" indent="0">
              <a:buNone/>
            </a:pPr>
            <a:r>
              <a:rPr lang="nl-NL" b="1" dirty="0"/>
              <a:t>Generiek overzicht proces zorgverlening</a:t>
            </a:r>
          </a:p>
        </p:txBody>
      </p:sp>
      <p:sp>
        <p:nvSpPr>
          <p:cNvPr id="6" name="Title 5">
            <a:extLst>
              <a:ext uri="{FF2B5EF4-FFF2-40B4-BE49-F238E27FC236}">
                <a16:creationId xmlns:a16="http://schemas.microsoft.com/office/drawing/2014/main" id="{AA581F46-D59A-47B3-A793-9129D2480EA8}"/>
              </a:ext>
            </a:extLst>
          </p:cNvPr>
          <p:cNvSpPr>
            <a:spLocks noGrp="1"/>
          </p:cNvSpPr>
          <p:nvPr>
            <p:ph type="title"/>
          </p:nvPr>
        </p:nvSpPr>
        <p:spPr/>
        <p:txBody>
          <a:bodyPr vert="horz" lIns="0" rIns="0"/>
          <a:lstStyle/>
          <a:p>
            <a:r>
              <a:rPr lang="nl-NL" dirty="0"/>
              <a:t>…welke resulteren in twee informatiebronnen die beiden gebruikt kunnen worden voor prognoses</a:t>
            </a:r>
          </a:p>
        </p:txBody>
      </p:sp>
      <p:sp>
        <p:nvSpPr>
          <p:cNvPr id="60" name="Rectangle 59">
            <a:extLst>
              <a:ext uri="{FF2B5EF4-FFF2-40B4-BE49-F238E27FC236}">
                <a16:creationId xmlns:a16="http://schemas.microsoft.com/office/drawing/2014/main" id="{7DA420D0-590B-46AF-A3E3-6635979399D2}"/>
              </a:ext>
            </a:extLst>
          </p:cNvPr>
          <p:cNvSpPr/>
          <p:nvPr/>
        </p:nvSpPr>
        <p:spPr>
          <a:xfrm>
            <a:off x="2642511" y="3664509"/>
            <a:ext cx="3739239" cy="2562823"/>
          </a:xfrm>
          <a:prstGeom prst="rect">
            <a:avLst/>
          </a:prstGeom>
          <a:solidFill>
            <a:schemeClr val="accent4">
              <a:lumMod val="20000"/>
              <a:lumOff val="80000"/>
            </a:schemeClr>
          </a:solidFill>
          <a:ln w="9525">
            <a:solidFill>
              <a:srgbClr val="22777B"/>
            </a:solidFill>
          </a:ln>
        </p:spPr>
        <p:txBody>
          <a:bodyPr rot="0" spcFirstLastPara="0" vertOverflow="overflow" horzOverflow="overflow" vert="horz" wrap="square" lIns="72000" tIns="360000" rIns="72000" bIns="0" numCol="1" spcCol="0" rtlCol="0" fromWordArt="0" anchor="t" anchorCtr="0" forceAA="0" compatLnSpc="1">
            <a:prstTxWarp prst="textNoShape">
              <a:avLst/>
            </a:prstTxWarp>
            <a:noAutofit/>
          </a:bodyPr>
          <a:lstStyle/>
          <a:p>
            <a:pPr algn="ctr">
              <a:buClr>
                <a:schemeClr val="tx2"/>
              </a:buCl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rPr>
              <a:t>Omdat </a:t>
            </a:r>
            <a:r>
              <a:rPr lang="nl-NL" sz="1100" dirty="0">
                <a:solidFill>
                  <a:srgbClr val="000000"/>
                </a:solidFill>
                <a:latin typeface="Corbel" panose="020B0503020204020204" pitchFamily="34" charset="0"/>
              </a:rPr>
              <a:t>aanbieders verplicht zijn om een toewijzing aan te vragen voor alle zorg die wordt verstrekt kunnen gemeenten een verplichtingenadministratie ontwikkelen. </a:t>
            </a:r>
            <a:br>
              <a:rPr lang="nl-NL" sz="1100" dirty="0">
                <a:solidFill>
                  <a:srgbClr val="000000"/>
                </a:solidFill>
                <a:latin typeface="Corbel" panose="020B0503020204020204" pitchFamily="34" charset="0"/>
              </a:rPr>
            </a:br>
            <a:endParaRPr lang="nl-NL" sz="1100" dirty="0">
              <a:solidFill>
                <a:srgbClr val="000000"/>
              </a:solidFill>
              <a:latin typeface="Corbel" panose="020B0503020204020204" pitchFamily="34" charset="0"/>
            </a:endParaRPr>
          </a:p>
          <a:p>
            <a:pPr marL="171450" indent="-171450">
              <a:buClr>
                <a:schemeClr val="tx2"/>
              </a:buClr>
              <a:buFont typeface="Wingdings" panose="05000000000000000000" pitchFamily="2" charset="2"/>
              <a:buChar char="§"/>
            </a:pPr>
            <a:r>
              <a:rPr lang="nl-NL" sz="1100" dirty="0">
                <a:solidFill>
                  <a:srgbClr val="000000"/>
                </a:solidFill>
                <a:latin typeface="Corbel" panose="020B0503020204020204" pitchFamily="34" charset="0"/>
              </a:rPr>
              <a:t>In dit overzicht staat alle zorg die tijdens een periode nog geleverd mag worden, met bijbehorende kosten.</a:t>
            </a:r>
          </a:p>
          <a:p>
            <a:pPr marL="171450" indent="-171450">
              <a:buClr>
                <a:schemeClr val="tx2"/>
              </a:buClr>
              <a:buFont typeface="Wingdings" panose="05000000000000000000" pitchFamily="2" charset="2"/>
              <a:buChar char="§"/>
            </a:pPr>
            <a:r>
              <a:rPr lang="nl-NL" sz="1100" dirty="0">
                <a:solidFill>
                  <a:srgbClr val="000000"/>
                </a:solidFill>
                <a:latin typeface="Corbel" panose="020B0503020204020204" pitchFamily="34" charset="0"/>
              </a:rPr>
              <a:t> Het is echter lastig om in te schatten in welke mate en wanneer de toegewezen zorg wordt geleverd. Er kan bijvoorbeeld een beschikking voor een heel jaar worden afgegeven, terwijl er niet een heel jaar zorg nodig is</a:t>
            </a:r>
          </a:p>
          <a:p>
            <a:pPr marL="171450" indent="-171450">
              <a:buClr>
                <a:schemeClr val="tx2"/>
              </a:buClr>
              <a:buFont typeface="Wingdings" panose="05000000000000000000" pitchFamily="2" charset="2"/>
              <a:buChar char="§"/>
            </a:pPr>
            <a:r>
              <a:rPr lang="nl-NL" sz="1100" dirty="0">
                <a:solidFill>
                  <a:srgbClr val="000000"/>
                </a:solidFill>
                <a:latin typeface="Corbel" panose="020B0503020204020204" pitchFamily="34" charset="0"/>
              </a:rPr>
              <a:t>Daarnaast worden bij aanvragen soms niet de juiste producten en/of eenheden ingevoerd door rigide informatiesystemen. </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69" name="Rectangle 68">
            <a:extLst>
              <a:ext uri="{FF2B5EF4-FFF2-40B4-BE49-F238E27FC236}">
                <a16:creationId xmlns:a16="http://schemas.microsoft.com/office/drawing/2014/main" id="{91444C7A-BD4E-4A02-96B9-4D173A1C3B7D}"/>
              </a:ext>
            </a:extLst>
          </p:cNvPr>
          <p:cNvSpPr/>
          <p:nvPr/>
        </p:nvSpPr>
        <p:spPr>
          <a:xfrm>
            <a:off x="8215923" y="3664508"/>
            <a:ext cx="3275140" cy="2562823"/>
          </a:xfrm>
          <a:prstGeom prst="rect">
            <a:avLst/>
          </a:prstGeom>
          <a:solidFill>
            <a:schemeClr val="accent4">
              <a:lumMod val="20000"/>
              <a:lumOff val="80000"/>
            </a:schemeClr>
          </a:solidFill>
          <a:ln w="9525">
            <a:solidFill>
              <a:srgbClr val="22777B"/>
            </a:solidFill>
          </a:ln>
        </p:spPr>
        <p:txBody>
          <a:bodyPr rot="0" spcFirstLastPara="0" vertOverflow="overflow" horzOverflow="overflow" vert="horz" wrap="square" lIns="72000" tIns="360000" rIns="72000" bIns="0" numCol="1" spcCol="0" rtlCol="0" fromWordArt="0" anchor="t" anchorCtr="0" forceAA="0" compatLnSpc="1">
            <a:prstTxWarp prst="textNoShape">
              <a:avLst/>
            </a:prstTxWarp>
            <a:noAutofit/>
          </a:bodyPr>
          <a:lstStyle/>
          <a:p>
            <a:pPr algn="ctr">
              <a:buClr>
                <a:schemeClr val="tx2"/>
              </a:buClr>
            </a:pPr>
            <a:r>
              <a:rPr lang="nl-NL" sz="1100" dirty="0">
                <a:solidFill>
                  <a:srgbClr val="000000"/>
                </a:solidFill>
                <a:latin typeface="Corbel" panose="020B0503020204020204" pitchFamily="34" charset="0"/>
              </a:rPr>
              <a:t>Veel gemeenten maken afspraken met aanbieders om ervoor te zorgen dat er voor geleverde zorg maandelijks wordt gefactureerd. </a:t>
            </a:r>
            <a:br>
              <a:rPr lang="nl-NL" sz="1100" dirty="0">
                <a:solidFill>
                  <a:srgbClr val="000000"/>
                </a:solidFill>
                <a:latin typeface="Corbel" panose="020B0503020204020204" pitchFamily="34" charset="0"/>
              </a:rPr>
            </a:br>
            <a:endParaRPr lang="nl-NL" sz="1100" dirty="0">
              <a:solidFill>
                <a:srgbClr val="000000"/>
              </a:solidFill>
              <a:latin typeface="Corbel" panose="020B0503020204020204" pitchFamily="34" charset="0"/>
            </a:endParaRPr>
          </a:p>
          <a:p>
            <a:pPr marL="171450" indent="-171450">
              <a:buClr>
                <a:schemeClr val="tx2"/>
              </a:buClr>
              <a:buFont typeface="Wingdings" panose="05000000000000000000" pitchFamily="2" charset="2"/>
              <a:buChar char="§"/>
            </a:pPr>
            <a:r>
              <a:rPr lang="nl-NL" sz="1100" dirty="0">
                <a:solidFill>
                  <a:srgbClr val="000000"/>
                </a:solidFill>
                <a:latin typeface="Corbel" panose="020B0503020204020204" pitchFamily="34" charset="0"/>
              </a:rPr>
              <a:t>In deze gegevens worden dus alleen de kosten voor daadwerkelijk geleverde zorg meegenomen.</a:t>
            </a:r>
          </a:p>
          <a:p>
            <a:pPr marL="171450" indent="-171450">
              <a:buClr>
                <a:schemeClr val="tx2"/>
              </a:buClr>
              <a:buFont typeface="Wingdings" panose="05000000000000000000" pitchFamily="2" charset="2"/>
              <a:buChar char="§"/>
            </a:pPr>
            <a:r>
              <a:rPr lang="nl-NL" sz="1100" dirty="0">
                <a:solidFill>
                  <a:srgbClr val="000000"/>
                </a:solidFill>
                <a:latin typeface="Corbel" panose="020B0503020204020204" pitchFamily="34" charset="0"/>
              </a:rPr>
              <a:t>Ondanks inzet op snelle facturatie is er nog altijd een vertraging tussen levering en facturatie. </a:t>
            </a:r>
          </a:p>
        </p:txBody>
      </p:sp>
      <p:grpSp>
        <p:nvGrpSpPr>
          <p:cNvPr id="7" name="Group 6">
            <a:extLst>
              <a:ext uri="{FF2B5EF4-FFF2-40B4-BE49-F238E27FC236}">
                <a16:creationId xmlns:a16="http://schemas.microsoft.com/office/drawing/2014/main" id="{CB2A58B3-F8DB-426B-ACBE-93E4F294D5E6}"/>
              </a:ext>
            </a:extLst>
          </p:cNvPr>
          <p:cNvGrpSpPr/>
          <p:nvPr/>
        </p:nvGrpSpPr>
        <p:grpSpPr>
          <a:xfrm>
            <a:off x="9136295" y="3790099"/>
            <a:ext cx="1400658" cy="179999"/>
            <a:chOff x="8771714" y="3653664"/>
            <a:chExt cx="1400658" cy="179999"/>
          </a:xfrm>
        </p:grpSpPr>
        <p:sp>
          <p:nvSpPr>
            <p:cNvPr id="72" name="Rectangle 71">
              <a:extLst>
                <a:ext uri="{FF2B5EF4-FFF2-40B4-BE49-F238E27FC236}">
                  <a16:creationId xmlns:a16="http://schemas.microsoft.com/office/drawing/2014/main" id="{2D2F5933-9AB8-463F-972D-DE635F26B03D}"/>
                </a:ext>
              </a:extLst>
            </p:cNvPr>
            <p:cNvSpPr/>
            <p:nvPr/>
          </p:nvSpPr>
          <p:spPr>
            <a:xfrm>
              <a:off x="8982675" y="3653664"/>
              <a:ext cx="1189697" cy="17999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Facturatiegegevens</a:t>
              </a:r>
            </a:p>
          </p:txBody>
        </p:sp>
        <p:pic>
          <p:nvPicPr>
            <p:cNvPr id="98" name="Graphic 97" descr="Euro with solid fill">
              <a:extLst>
                <a:ext uri="{FF2B5EF4-FFF2-40B4-BE49-F238E27FC236}">
                  <a16:creationId xmlns:a16="http://schemas.microsoft.com/office/drawing/2014/main" id="{7A572C22-CACC-405D-B186-6F5B8A248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71714" y="3660361"/>
              <a:ext cx="170601" cy="170601"/>
            </a:xfrm>
            <a:prstGeom prst="rect">
              <a:avLst/>
            </a:prstGeom>
          </p:spPr>
        </p:pic>
      </p:grpSp>
      <p:grpSp>
        <p:nvGrpSpPr>
          <p:cNvPr id="5" name="Group 4">
            <a:extLst>
              <a:ext uri="{FF2B5EF4-FFF2-40B4-BE49-F238E27FC236}">
                <a16:creationId xmlns:a16="http://schemas.microsoft.com/office/drawing/2014/main" id="{20CC01A4-D73B-41B4-89A8-E6CE4AB7185B}"/>
              </a:ext>
            </a:extLst>
          </p:cNvPr>
          <p:cNvGrpSpPr/>
          <p:nvPr/>
        </p:nvGrpSpPr>
        <p:grpSpPr>
          <a:xfrm>
            <a:off x="3605665" y="3790099"/>
            <a:ext cx="2130060" cy="179999"/>
            <a:chOff x="3479029" y="3653664"/>
            <a:chExt cx="2130060" cy="179999"/>
          </a:xfrm>
        </p:grpSpPr>
        <p:sp>
          <p:nvSpPr>
            <p:cNvPr id="63" name="Rectangle 62">
              <a:extLst>
                <a:ext uri="{FF2B5EF4-FFF2-40B4-BE49-F238E27FC236}">
                  <a16:creationId xmlns:a16="http://schemas.microsoft.com/office/drawing/2014/main" id="{1EB0B9CF-B412-4B2F-9A15-61340D0AA0E1}"/>
                </a:ext>
              </a:extLst>
            </p:cNvPr>
            <p:cNvSpPr/>
            <p:nvPr/>
          </p:nvSpPr>
          <p:spPr>
            <a:xfrm>
              <a:off x="3479029" y="3653664"/>
              <a:ext cx="2130060" cy="17999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Verplichtingenadministratie</a:t>
              </a:r>
            </a:p>
          </p:txBody>
        </p:sp>
        <p:pic>
          <p:nvPicPr>
            <p:cNvPr id="64" name="Graphic 63" descr="Contract with solid fill">
              <a:extLst>
                <a:ext uri="{FF2B5EF4-FFF2-40B4-BE49-F238E27FC236}">
                  <a16:creationId xmlns:a16="http://schemas.microsoft.com/office/drawing/2014/main" id="{8D57013A-6E1A-46EB-8F84-55A26E4F44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79029" y="3660361"/>
              <a:ext cx="162063" cy="162063"/>
            </a:xfrm>
            <a:prstGeom prst="rect">
              <a:avLst/>
            </a:prstGeom>
          </p:spPr>
        </p:pic>
      </p:grpSp>
      <p:sp>
        <p:nvSpPr>
          <p:cNvPr id="46" name="Arrow: Pentagon 45">
            <a:extLst>
              <a:ext uri="{FF2B5EF4-FFF2-40B4-BE49-F238E27FC236}">
                <a16:creationId xmlns:a16="http://schemas.microsoft.com/office/drawing/2014/main" id="{E80E8192-6FB9-4D74-A366-894483BC2C73}"/>
              </a:ext>
            </a:extLst>
          </p:cNvPr>
          <p:cNvSpPr/>
          <p:nvPr/>
        </p:nvSpPr>
        <p:spPr>
          <a:xfrm>
            <a:off x="666243" y="1734299"/>
            <a:ext cx="2939422" cy="1694701"/>
          </a:xfrm>
          <a:prstGeom prst="homePlate">
            <a:avLst>
              <a:gd name="adj" fmla="val 29891"/>
            </a:avLst>
          </a:prstGeom>
          <a:solidFill>
            <a:schemeClr val="bg1">
              <a:lumMod val="95000"/>
            </a:schemeClr>
          </a:solidFill>
          <a:ln>
            <a:noFill/>
          </a:ln>
        </p:spPr>
        <p:txBody>
          <a:bodyPr rot="0" spcFirstLastPara="0" vertOverflow="overflow" horzOverflow="overflow" vert="horz" wrap="square" lIns="72000" tIns="432000" rIns="72000" bIns="72000" numCol="1" spcCol="0" rtlCol="0" fromWordArt="0" anchor="t" anchorCtr="0" forceAA="0" compatLnSpc="1">
            <a:prstTxWarp prst="textNoShape">
              <a:avLst/>
            </a:prstTxWarp>
            <a:noAutofit/>
          </a:bodyPr>
          <a:lstStyle/>
          <a:p>
            <a:pPr algn="ctr">
              <a:buClr>
                <a:schemeClr val="tx2"/>
              </a:buClr>
            </a:pPr>
            <a:r>
              <a:rPr lang="nl-NL" sz="1100" dirty="0">
                <a:solidFill>
                  <a:srgbClr val="000000"/>
                </a:solidFill>
                <a:latin typeface="Corbel" panose="020B0503020204020204" pitchFamily="34" charset="0"/>
              </a:rPr>
              <a:t>Een verwijzer bepaalt dat iemand specifieke vorm van zorg nodig heeft.</a:t>
            </a:r>
          </a:p>
          <a:p>
            <a:pPr algn="ctr">
              <a:buClr>
                <a:schemeClr val="tx2"/>
              </a:buClr>
            </a:pPr>
            <a:endParaRPr lang="nl-NL" sz="1100" dirty="0">
              <a:solidFill>
                <a:srgbClr val="000000"/>
              </a:solidFill>
              <a:latin typeface="Corbel" panose="020B0503020204020204" pitchFamily="34" charset="0"/>
            </a:endParaRPr>
          </a:p>
          <a:p>
            <a:pPr algn="ctr">
              <a:buClr>
                <a:schemeClr val="tx2"/>
              </a:buClr>
            </a:pPr>
            <a:br>
              <a:rPr lang="nl-NL" sz="1100" dirty="0">
                <a:solidFill>
                  <a:srgbClr val="000000"/>
                </a:solidFill>
                <a:latin typeface="Corbel" panose="020B0503020204020204" pitchFamily="34" charset="0"/>
              </a:rPr>
            </a:br>
            <a:r>
              <a:rPr lang="nl-NL" sz="1100" dirty="0">
                <a:solidFill>
                  <a:srgbClr val="000000"/>
                </a:solidFill>
                <a:latin typeface="Corbel" panose="020B0503020204020204" pitchFamily="34" charset="0"/>
              </a:rPr>
              <a:t>Dit kan bijv. een gemeentelijk team, </a:t>
            </a:r>
            <a:br>
              <a:rPr lang="nl-NL" sz="1100" dirty="0">
                <a:solidFill>
                  <a:srgbClr val="000000"/>
                </a:solidFill>
                <a:latin typeface="Corbel" panose="020B0503020204020204" pitchFamily="34" charset="0"/>
              </a:rPr>
            </a:br>
            <a:r>
              <a:rPr lang="nl-NL" sz="1100" dirty="0">
                <a:solidFill>
                  <a:srgbClr val="000000"/>
                </a:solidFill>
                <a:latin typeface="Corbel" panose="020B0503020204020204" pitchFamily="34" charset="0"/>
              </a:rPr>
              <a:t>(huis-)arts, rechter of andere gemandateerde zijn.</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47" name="Arrow: Chevron 46">
            <a:extLst>
              <a:ext uri="{FF2B5EF4-FFF2-40B4-BE49-F238E27FC236}">
                <a16:creationId xmlns:a16="http://schemas.microsoft.com/office/drawing/2014/main" id="{CE1EEECF-7107-4115-B959-EEB74658E8F3}"/>
              </a:ext>
            </a:extLst>
          </p:cNvPr>
          <p:cNvSpPr/>
          <p:nvPr/>
        </p:nvSpPr>
        <p:spPr>
          <a:xfrm>
            <a:off x="3308751" y="1734299"/>
            <a:ext cx="2939422" cy="1694701"/>
          </a:xfrm>
          <a:prstGeom prst="chevron">
            <a:avLst>
              <a:gd name="adj" fmla="val 28764"/>
            </a:avLst>
          </a:prstGeom>
          <a:solidFill>
            <a:schemeClr val="bg1">
              <a:lumMod val="95000"/>
            </a:schemeClr>
          </a:solidFill>
          <a:ln>
            <a:noFill/>
          </a:ln>
        </p:spPr>
        <p:txBody>
          <a:bodyPr rot="0" spcFirstLastPara="0" vertOverflow="overflow" horzOverflow="overflow" vert="horz" wrap="square" lIns="72000" tIns="432000" rIns="72000" bIns="72000" numCol="1" spcCol="0" rtlCol="0" fromWordArt="0" anchor="t" anchorCtr="0" forceAA="0" compatLnSpc="1">
            <a:prstTxWarp prst="textNoShape">
              <a:avLst/>
            </a:prstTxWarp>
            <a:noAutofit/>
          </a:bodyPr>
          <a:lstStyle/>
          <a:p>
            <a:pPr algn="ctr">
              <a:buClr>
                <a:schemeClr val="tx2"/>
              </a:buCl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 gemeente geeft middels een toewijzing een bevestiging (o.b.v. gemeentelijke verordening). </a:t>
            </a:r>
          </a:p>
          <a:p>
            <a:pPr algn="ctr">
              <a:buClr>
                <a:schemeClr val="tx2"/>
              </a:buClr>
            </a:pPr>
            <a:endParaRPr lang="nl-NL" sz="1100" dirty="0">
              <a:solidFill>
                <a:srgbClr val="000000"/>
              </a:solidFill>
              <a:latin typeface="Corbel" panose="020B0503020204020204" pitchFamily="34" charset="0"/>
            </a:endParaRPr>
          </a:p>
          <a:p>
            <a:pPr algn="ctr">
              <a:buClr>
                <a:schemeClr val="tx2"/>
              </a:buCl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Vanaf dit moment mag de zorg geleverd worden.</a:t>
            </a:r>
          </a:p>
        </p:txBody>
      </p:sp>
      <p:sp>
        <p:nvSpPr>
          <p:cNvPr id="50" name="Arrow: Chevron 49">
            <a:extLst>
              <a:ext uri="{FF2B5EF4-FFF2-40B4-BE49-F238E27FC236}">
                <a16:creationId xmlns:a16="http://schemas.microsoft.com/office/drawing/2014/main" id="{76A0F903-AE61-4C0F-8F17-44E3FB8A8657}"/>
              </a:ext>
            </a:extLst>
          </p:cNvPr>
          <p:cNvSpPr/>
          <p:nvPr/>
        </p:nvSpPr>
        <p:spPr>
          <a:xfrm>
            <a:off x="5951259" y="1734299"/>
            <a:ext cx="2939422" cy="1694701"/>
          </a:xfrm>
          <a:prstGeom prst="chevron">
            <a:avLst>
              <a:gd name="adj" fmla="val 28764"/>
            </a:avLst>
          </a:prstGeom>
          <a:solidFill>
            <a:schemeClr val="bg1">
              <a:lumMod val="95000"/>
            </a:schemeClr>
          </a:solidFill>
          <a:ln>
            <a:noFill/>
          </a:ln>
        </p:spPr>
        <p:txBody>
          <a:bodyPr rot="0" spcFirstLastPara="0" vertOverflow="overflow" horzOverflow="overflow" vert="horz" wrap="square" lIns="72000" tIns="432000" rIns="72000" bIns="72000" numCol="1" spcCol="0" rtlCol="0" fromWordArt="0" anchor="t" anchorCtr="0" forceAA="0" compatLnSpc="1">
            <a:prstTxWarp prst="textNoShape">
              <a:avLst/>
            </a:prstTxWarp>
            <a:noAutofit/>
          </a:bodyPr>
          <a:lstStyle/>
          <a:p>
            <a:pPr algn="ctr">
              <a:buClr>
                <a:schemeClr val="tx2"/>
              </a:buCl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rPr>
              <a:t>Na een toewijzing levert een zorgaanbieder de zorg die staat omschreven. </a:t>
            </a:r>
          </a:p>
          <a:p>
            <a:pPr algn="ctr">
              <a:buClr>
                <a:schemeClr val="tx2"/>
              </a:buClr>
            </a:pPr>
            <a:endParaRPr lang="nl-NL" sz="1100" dirty="0">
              <a:solidFill>
                <a:srgbClr val="000000"/>
              </a:solidFill>
              <a:latin typeface="Corbel" panose="020B0503020204020204" pitchFamily="34" charset="0"/>
            </a:endParaRPr>
          </a:p>
          <a:p>
            <a:pPr algn="ctr">
              <a:buClr>
                <a:schemeClr val="tx2"/>
              </a:buClr>
            </a:pPr>
            <a:r>
              <a:rPr lang="nl-NL" sz="1100" dirty="0">
                <a:solidFill>
                  <a:srgbClr val="000000"/>
                </a:solidFill>
                <a:latin typeface="Corbel" panose="020B0503020204020204" pitchFamily="34" charset="0"/>
              </a:rPr>
              <a:t>Wanneer méér of andere zorg nodig is, moet er een nieuwe toewijzing worden afgegeven.</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61" name="Rectangle 60">
            <a:extLst>
              <a:ext uri="{FF2B5EF4-FFF2-40B4-BE49-F238E27FC236}">
                <a16:creationId xmlns:a16="http://schemas.microsoft.com/office/drawing/2014/main" id="{021E52F3-4FE5-40E5-9D72-05EE29B851C7}"/>
              </a:ext>
            </a:extLst>
          </p:cNvPr>
          <p:cNvSpPr/>
          <p:nvPr/>
        </p:nvSpPr>
        <p:spPr>
          <a:xfrm>
            <a:off x="3605665" y="1919234"/>
            <a:ext cx="2249862" cy="169277"/>
          </a:xfrm>
          <a:prstGeom prst="rect">
            <a:avLst/>
          </a:prstGeom>
          <a:noFill/>
          <a:ln>
            <a:noFill/>
          </a:ln>
          <a:extLst>
            <a:ext uri="{909E8E84-426E-40DD-AFC4-6F175D3DCCD1}">
              <a14:hiddenFill xmlns:a14="http://schemas.microsoft.com/office/drawing/2010/main">
                <a:solidFill>
                  <a:srgbClr val="95C5C9"/>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rPr>
              <a:t>Toewijzing</a:t>
            </a:r>
          </a:p>
        </p:txBody>
      </p:sp>
      <p:sp>
        <p:nvSpPr>
          <p:cNvPr id="62" name="Rectangle 61">
            <a:extLst>
              <a:ext uri="{FF2B5EF4-FFF2-40B4-BE49-F238E27FC236}">
                <a16:creationId xmlns:a16="http://schemas.microsoft.com/office/drawing/2014/main" id="{F0E1790B-4A96-4DD8-A78E-DA32924A8E34}"/>
              </a:ext>
            </a:extLst>
          </p:cNvPr>
          <p:cNvSpPr/>
          <p:nvPr/>
        </p:nvSpPr>
        <p:spPr>
          <a:xfrm>
            <a:off x="7120751" y="1919234"/>
            <a:ext cx="528991" cy="169277"/>
          </a:xfrm>
          <a:prstGeom prst="rect">
            <a:avLst/>
          </a:prstGeom>
          <a:noFill/>
          <a:ln>
            <a:noFill/>
          </a:ln>
          <a:extLst>
            <a:ext uri="{909E8E84-426E-40DD-AFC4-6F175D3DCCD1}">
              <a14:hiddenFill xmlns:a14="http://schemas.microsoft.com/office/drawing/2010/main">
                <a:solidFill>
                  <a:srgbClr val="95C5C9"/>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Levering</a:t>
            </a:r>
          </a:p>
        </p:txBody>
      </p:sp>
      <p:sp>
        <p:nvSpPr>
          <p:cNvPr id="66" name="Rectangle 65">
            <a:extLst>
              <a:ext uri="{FF2B5EF4-FFF2-40B4-BE49-F238E27FC236}">
                <a16:creationId xmlns:a16="http://schemas.microsoft.com/office/drawing/2014/main" id="{5C7E8678-5C71-495A-B666-5BAF5E98ECD6}"/>
              </a:ext>
            </a:extLst>
          </p:cNvPr>
          <p:cNvSpPr/>
          <p:nvPr/>
        </p:nvSpPr>
        <p:spPr>
          <a:xfrm>
            <a:off x="1694033" y="1919234"/>
            <a:ext cx="646011" cy="169277"/>
          </a:xfrm>
          <a:prstGeom prst="rect">
            <a:avLst/>
          </a:prstGeom>
          <a:noFill/>
          <a:ln>
            <a:noFill/>
          </a:ln>
          <a:extLst>
            <a:ext uri="{909E8E84-426E-40DD-AFC4-6F175D3DCCD1}">
              <a14:hiddenFill xmlns:a14="http://schemas.microsoft.com/office/drawing/2010/main">
                <a:solidFill>
                  <a:srgbClr val="95C5C9"/>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Verwijzing</a:t>
            </a:r>
          </a:p>
        </p:txBody>
      </p:sp>
      <p:pic>
        <p:nvPicPr>
          <p:cNvPr id="67" name="Graphic 66" descr="Shuffle with solid fill">
            <a:extLst>
              <a:ext uri="{FF2B5EF4-FFF2-40B4-BE49-F238E27FC236}">
                <a16:creationId xmlns:a16="http://schemas.microsoft.com/office/drawing/2014/main" id="{7195E5C5-65CE-4EE6-87C6-BCB2172256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29185" y="1913872"/>
            <a:ext cx="180000" cy="180000"/>
          </a:xfrm>
          <a:prstGeom prst="rect">
            <a:avLst/>
          </a:prstGeom>
        </p:spPr>
      </p:pic>
      <p:sp>
        <p:nvSpPr>
          <p:cNvPr id="70" name="Freeform: Shape 69">
            <a:extLst>
              <a:ext uri="{FF2B5EF4-FFF2-40B4-BE49-F238E27FC236}">
                <a16:creationId xmlns:a16="http://schemas.microsoft.com/office/drawing/2014/main" id="{A1A60059-79CE-4FDA-8903-8AF529D2E1E2}"/>
              </a:ext>
            </a:extLst>
          </p:cNvPr>
          <p:cNvSpPr/>
          <p:nvPr/>
        </p:nvSpPr>
        <p:spPr>
          <a:xfrm>
            <a:off x="6850480" y="1964851"/>
            <a:ext cx="185614" cy="78042"/>
          </a:xfrm>
          <a:custGeom>
            <a:avLst/>
            <a:gdLst>
              <a:gd name="connsiteX0" fmla="*/ 837847 w 837847"/>
              <a:gd name="connsiteY0" fmla="*/ 38082 h 352274"/>
              <a:gd name="connsiteX1" fmla="*/ 800142 w 837847"/>
              <a:gd name="connsiteY1" fmla="*/ 0 h 352274"/>
              <a:gd name="connsiteX2" fmla="*/ 780074 w 837847"/>
              <a:gd name="connsiteY2" fmla="*/ 5634 h 352274"/>
              <a:gd name="connsiteX3" fmla="*/ 617265 w 837847"/>
              <a:gd name="connsiteY3" fmla="*/ 98721 h 352274"/>
              <a:gd name="connsiteX4" fmla="*/ 617065 w 837847"/>
              <a:gd name="connsiteY4" fmla="*/ 130816 h 352274"/>
              <a:gd name="connsiteX5" fmla="*/ 540278 w 837847"/>
              <a:gd name="connsiteY5" fmla="*/ 190417 h 352274"/>
              <a:gd name="connsiteX6" fmla="*/ 371319 w 837847"/>
              <a:gd name="connsiteY6" fmla="*/ 190417 h 352274"/>
              <a:gd name="connsiteX7" fmla="*/ 371319 w 837847"/>
              <a:gd name="connsiteY7" fmla="*/ 152333 h 352274"/>
              <a:gd name="connsiteX8" fmla="*/ 542696 w 837847"/>
              <a:gd name="connsiteY8" fmla="*/ 152333 h 352274"/>
              <a:gd name="connsiteX9" fmla="*/ 580780 w 837847"/>
              <a:gd name="connsiteY9" fmla="*/ 114249 h 352274"/>
              <a:gd name="connsiteX10" fmla="*/ 542696 w 837847"/>
              <a:gd name="connsiteY10" fmla="*/ 76166 h 352274"/>
              <a:gd name="connsiteX11" fmla="*/ 314193 w 837847"/>
              <a:gd name="connsiteY11" fmla="*/ 76166 h 352274"/>
              <a:gd name="connsiteX12" fmla="*/ 269244 w 837847"/>
              <a:gd name="connsiteY12" fmla="*/ 89000 h 352274"/>
              <a:gd name="connsiteX13" fmla="*/ 0 w 837847"/>
              <a:gd name="connsiteY13" fmla="*/ 218980 h 352274"/>
              <a:gd name="connsiteX14" fmla="*/ 133294 w 837847"/>
              <a:gd name="connsiteY14" fmla="*/ 352274 h 352274"/>
              <a:gd name="connsiteX15" fmla="*/ 361798 w 837847"/>
              <a:gd name="connsiteY15" fmla="*/ 266585 h 352274"/>
              <a:gd name="connsiteX16" fmla="*/ 539745 w 837847"/>
              <a:gd name="connsiteY16" fmla="*/ 266585 h 352274"/>
              <a:gd name="connsiteX17" fmla="*/ 562272 w 837847"/>
              <a:gd name="connsiteY17" fmla="*/ 259207 h 352274"/>
              <a:gd name="connsiteX18" fmla="*/ 823785 w 837847"/>
              <a:gd name="connsiteY18" fmla="*/ 67406 h 352274"/>
              <a:gd name="connsiteX19" fmla="*/ 837847 w 837847"/>
              <a:gd name="connsiteY19" fmla="*/ 38082 h 3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847" h="352274">
                <a:moveTo>
                  <a:pt x="837847" y="38082"/>
                </a:moveTo>
                <a:cubicBezTo>
                  <a:pt x="837951" y="17153"/>
                  <a:pt x="821069" y="104"/>
                  <a:pt x="800142" y="0"/>
                </a:cubicBezTo>
                <a:cubicBezTo>
                  <a:pt x="793058" y="-35"/>
                  <a:pt x="786105" y="1917"/>
                  <a:pt x="780074" y="5634"/>
                </a:cubicBezTo>
                <a:lnTo>
                  <a:pt x="617265" y="98721"/>
                </a:lnTo>
                <a:cubicBezTo>
                  <a:pt x="619463" y="109314"/>
                  <a:pt x="619395" y="120252"/>
                  <a:pt x="617065" y="130816"/>
                </a:cubicBezTo>
                <a:cubicBezTo>
                  <a:pt x="608524" y="166174"/>
                  <a:pt x="576649" y="190914"/>
                  <a:pt x="540278" y="190417"/>
                </a:cubicBezTo>
                <a:lnTo>
                  <a:pt x="371319" y="190417"/>
                </a:lnTo>
                <a:lnTo>
                  <a:pt x="371319" y="152333"/>
                </a:lnTo>
                <a:lnTo>
                  <a:pt x="542696" y="152333"/>
                </a:lnTo>
                <a:cubicBezTo>
                  <a:pt x="563729" y="152333"/>
                  <a:pt x="580780" y="135282"/>
                  <a:pt x="580780" y="114249"/>
                </a:cubicBezTo>
                <a:cubicBezTo>
                  <a:pt x="580780" y="93217"/>
                  <a:pt x="563729" y="76166"/>
                  <a:pt x="542696" y="76166"/>
                </a:cubicBezTo>
                <a:lnTo>
                  <a:pt x="314193" y="76166"/>
                </a:lnTo>
                <a:cubicBezTo>
                  <a:pt x="298306" y="76169"/>
                  <a:pt x="282737" y="80615"/>
                  <a:pt x="269244" y="89000"/>
                </a:cubicBezTo>
                <a:lnTo>
                  <a:pt x="0" y="218980"/>
                </a:lnTo>
                <a:lnTo>
                  <a:pt x="133294" y="352274"/>
                </a:lnTo>
                <a:cubicBezTo>
                  <a:pt x="194885" y="290683"/>
                  <a:pt x="274919" y="266585"/>
                  <a:pt x="361798" y="266585"/>
                </a:cubicBezTo>
                <a:lnTo>
                  <a:pt x="539745" y="266585"/>
                </a:lnTo>
                <a:cubicBezTo>
                  <a:pt x="547847" y="266584"/>
                  <a:pt x="555739" y="263999"/>
                  <a:pt x="562272" y="259207"/>
                </a:cubicBezTo>
                <a:lnTo>
                  <a:pt x="823785" y="67406"/>
                </a:lnTo>
                <a:cubicBezTo>
                  <a:pt x="832652" y="60250"/>
                  <a:pt x="837818" y="49476"/>
                  <a:pt x="837847" y="38082"/>
                </a:cubicBezTo>
                <a:close/>
              </a:path>
            </a:pathLst>
          </a:custGeom>
          <a:solidFill>
            <a:srgbClr val="000000"/>
          </a:solidFill>
          <a:ln w="9426" cap="flat">
            <a:noFill/>
            <a:prstDash val="solid"/>
            <a:miter/>
          </a:ln>
        </p:spPr>
        <p:txBody>
          <a:bodyPr rtlCol="0" anchor="ctr"/>
          <a:lstStyle/>
          <a:p>
            <a:endParaRPr lang="nl-NL" sz="1100"/>
          </a:p>
        </p:txBody>
      </p:sp>
      <p:pic>
        <p:nvPicPr>
          <p:cNvPr id="71" name="Graphic 70" descr="Contract with solid fill">
            <a:extLst>
              <a:ext uri="{FF2B5EF4-FFF2-40B4-BE49-F238E27FC236}">
                <a16:creationId xmlns:a16="http://schemas.microsoft.com/office/drawing/2014/main" id="{CAC848ED-3ACF-4C30-911A-B4B00B6991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6187" y="1922841"/>
            <a:ext cx="162063" cy="162063"/>
          </a:xfrm>
          <a:prstGeom prst="rect">
            <a:avLst/>
          </a:prstGeom>
        </p:spPr>
      </p:pic>
      <p:sp>
        <p:nvSpPr>
          <p:cNvPr id="73" name="Arrow: Chevron 72">
            <a:extLst>
              <a:ext uri="{FF2B5EF4-FFF2-40B4-BE49-F238E27FC236}">
                <a16:creationId xmlns:a16="http://schemas.microsoft.com/office/drawing/2014/main" id="{7B3B70E2-7A58-447F-AB5F-53D5F3705C57}"/>
              </a:ext>
            </a:extLst>
          </p:cNvPr>
          <p:cNvSpPr/>
          <p:nvPr/>
        </p:nvSpPr>
        <p:spPr>
          <a:xfrm>
            <a:off x="8593766" y="1734299"/>
            <a:ext cx="2939423" cy="1694701"/>
          </a:xfrm>
          <a:prstGeom prst="chevron">
            <a:avLst>
              <a:gd name="adj" fmla="val 28764"/>
            </a:avLst>
          </a:prstGeom>
          <a:solidFill>
            <a:schemeClr val="bg1">
              <a:lumMod val="95000"/>
            </a:schemeClr>
          </a:solidFill>
          <a:ln>
            <a:noFill/>
          </a:ln>
        </p:spPr>
        <p:txBody>
          <a:bodyPr rot="0" spcFirstLastPara="0" vertOverflow="overflow" horzOverflow="overflow" vert="horz" wrap="square" lIns="72000" tIns="432000" rIns="72000" bIns="72000" numCol="1" spcCol="0" rtlCol="0" fromWordArt="0" anchor="t" anchorCtr="0" forceAA="0" compatLnSpc="1">
            <a:prstTxWarp prst="textNoShape">
              <a:avLst/>
            </a:prstTxWarp>
            <a:noAutofit/>
          </a:bodyPr>
          <a:lstStyle/>
          <a:p>
            <a:pPr algn="ctr">
              <a:buClr>
                <a:schemeClr val="tx2"/>
              </a:buClr>
            </a:pPr>
            <a:r>
              <a:rPr lang="nl-NL" sz="1100" dirty="0">
                <a:solidFill>
                  <a:srgbClr val="000000"/>
                </a:solidFill>
                <a:latin typeface="Corbel" panose="020B0503020204020204" pitchFamily="34" charset="0"/>
              </a:rPr>
              <a:t>De aanbieders factureren na het leveren van de zorg de kosten.</a:t>
            </a:r>
          </a:p>
          <a:p>
            <a:pPr algn="ctr">
              <a:buClr>
                <a:schemeClr val="tx2"/>
              </a:buClr>
            </a:pPr>
            <a:endParaRPr lang="nl-NL" sz="1100" dirty="0">
              <a:solidFill>
                <a:srgbClr val="000000"/>
              </a:solidFill>
              <a:latin typeface="Corbel" panose="020B0503020204020204" pitchFamily="34" charset="0"/>
            </a:endParaRPr>
          </a:p>
          <a:p>
            <a:pPr algn="ctr">
              <a:buClr>
                <a:schemeClr val="tx2"/>
              </a:buClr>
            </a:pPr>
            <a:br>
              <a:rPr lang="nl-NL" sz="1100" dirty="0">
                <a:solidFill>
                  <a:srgbClr val="000000"/>
                </a:solidFill>
                <a:latin typeface="Corbel" panose="020B0503020204020204" pitchFamily="34" charset="0"/>
              </a:rPr>
            </a:br>
            <a:r>
              <a:rPr lang="nl-NL" sz="1100" dirty="0">
                <a:solidFill>
                  <a:srgbClr val="000000"/>
                </a:solidFill>
                <a:latin typeface="Corbel" panose="020B0503020204020204" pitchFamily="34" charset="0"/>
              </a:rPr>
              <a:t>Vaak zijn er afspraken gemaakt over de facturatietermijn.</a:t>
            </a:r>
          </a:p>
        </p:txBody>
      </p:sp>
      <p:sp>
        <p:nvSpPr>
          <p:cNvPr id="74" name="Rectangle 73">
            <a:extLst>
              <a:ext uri="{FF2B5EF4-FFF2-40B4-BE49-F238E27FC236}">
                <a16:creationId xmlns:a16="http://schemas.microsoft.com/office/drawing/2014/main" id="{799D8F9B-9090-4C2C-940B-C299B8F679DD}"/>
              </a:ext>
            </a:extLst>
          </p:cNvPr>
          <p:cNvSpPr/>
          <p:nvPr/>
        </p:nvSpPr>
        <p:spPr>
          <a:xfrm>
            <a:off x="9853493" y="1919234"/>
            <a:ext cx="620363" cy="169277"/>
          </a:xfrm>
          <a:prstGeom prst="rect">
            <a:avLst/>
          </a:prstGeom>
          <a:noFill/>
          <a:ln>
            <a:noFill/>
          </a:ln>
          <a:extLst>
            <a:ext uri="{909E8E84-426E-40DD-AFC4-6F175D3DCCD1}">
              <a14:hiddenFill xmlns:a14="http://schemas.microsoft.com/office/drawing/2010/main">
                <a:solidFill>
                  <a:srgbClr val="95C5C9"/>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buClr>
                <a:schemeClr val="tx2"/>
              </a:buCl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Facturatie</a:t>
            </a:r>
          </a:p>
        </p:txBody>
      </p:sp>
      <p:pic>
        <p:nvPicPr>
          <p:cNvPr id="75" name="Graphic 74" descr="Euro with solid fill">
            <a:extLst>
              <a:ext uri="{FF2B5EF4-FFF2-40B4-BE49-F238E27FC236}">
                <a16:creationId xmlns:a16="http://schemas.microsoft.com/office/drawing/2014/main" id="{F13757CF-A2E6-428E-AA59-7470BD29A1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7800" y="1931849"/>
            <a:ext cx="144047" cy="144047"/>
          </a:xfrm>
          <a:prstGeom prst="rect">
            <a:avLst/>
          </a:prstGeom>
        </p:spPr>
      </p:pic>
      <p:sp>
        <p:nvSpPr>
          <p:cNvPr id="76" name="Left Bracket 75">
            <a:extLst>
              <a:ext uri="{FF2B5EF4-FFF2-40B4-BE49-F238E27FC236}">
                <a16:creationId xmlns:a16="http://schemas.microsoft.com/office/drawing/2014/main" id="{09AD2764-1A52-4052-97CD-336AE2007822}"/>
              </a:ext>
            </a:extLst>
          </p:cNvPr>
          <p:cNvSpPr/>
          <p:nvPr/>
        </p:nvSpPr>
        <p:spPr>
          <a:xfrm rot="16200000">
            <a:off x="4503363" y="2234391"/>
            <a:ext cx="81392" cy="2470610"/>
          </a:xfrm>
          <a:prstGeom prst="leftBracket">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100"/>
          </a:p>
        </p:txBody>
      </p:sp>
      <p:sp>
        <p:nvSpPr>
          <p:cNvPr id="77" name="Left Bracket 76">
            <a:extLst>
              <a:ext uri="{FF2B5EF4-FFF2-40B4-BE49-F238E27FC236}">
                <a16:creationId xmlns:a16="http://schemas.microsoft.com/office/drawing/2014/main" id="{1F558B93-5272-4746-9A7E-43C6373D20B4}"/>
              </a:ext>
            </a:extLst>
          </p:cNvPr>
          <p:cNvSpPr/>
          <p:nvPr/>
        </p:nvSpPr>
        <p:spPr>
          <a:xfrm rot="16200000">
            <a:off x="9795928" y="2226840"/>
            <a:ext cx="81392" cy="2485713"/>
          </a:xfrm>
          <a:prstGeom prst="leftBracket">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100"/>
          </a:p>
        </p:txBody>
      </p:sp>
    </p:spTree>
    <p:extLst>
      <p:ext uri="{BB962C8B-B14F-4D97-AF65-F5344CB8AC3E}">
        <p14:creationId xmlns:p14="http://schemas.microsoft.com/office/powerpoint/2010/main" val="64949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Object 72" hidden="1">
            <a:extLst>
              <a:ext uri="{FF2B5EF4-FFF2-40B4-BE49-F238E27FC236}">
                <a16:creationId xmlns:a16="http://schemas.microsoft.com/office/drawing/2014/main" id="{5C93B7FB-E362-4341-AFE8-2665092B3AA8}"/>
              </a:ext>
            </a:extLst>
          </p:cNvPr>
          <p:cNvGraphicFramePr>
            <a:graphicFrameLocks noChangeAspect="1"/>
          </p:cNvGraphicFramePr>
          <p:nvPr>
            <p:custDataLst>
              <p:tags r:id="rId2"/>
            </p:custDataLst>
            <p:extLst>
              <p:ext uri="{D42A27DB-BD31-4B8C-83A1-F6EECF244321}">
                <p14:modId xmlns:p14="http://schemas.microsoft.com/office/powerpoint/2010/main" val="21215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4" imgW="425" imgH="424" progId="TCLayout.ActiveDocument.1">
                  <p:embed/>
                </p:oleObj>
              </mc:Choice>
              <mc:Fallback>
                <p:oleObj name="think-cell Slide" r:id="rId4" imgW="425" imgH="424" progId="TCLayout.ActiveDocument.1">
                  <p:embed/>
                  <p:pic>
                    <p:nvPicPr>
                      <p:cNvPr id="73" name="Object 72" hidden="1">
                        <a:extLst>
                          <a:ext uri="{FF2B5EF4-FFF2-40B4-BE49-F238E27FC236}">
                            <a16:creationId xmlns:a16="http://schemas.microsoft.com/office/drawing/2014/main" id="{5C93B7FB-E362-4341-AFE8-2665092B3A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71E3C217-C633-4789-9522-7905D80B13F9}"/>
              </a:ext>
            </a:extLst>
          </p:cNvPr>
          <p:cNvSpPr>
            <a:spLocks noGrp="1"/>
          </p:cNvSpPr>
          <p:nvPr>
            <p:ph type="body" sz="quarter" idx="20"/>
          </p:nvPr>
        </p:nvSpPr>
        <p:spPr/>
        <p:txBody>
          <a:bodyPr/>
          <a:lstStyle/>
          <a:p>
            <a:pPr marL="0" indent="0">
              <a:buNone/>
            </a:pPr>
            <a:endParaRPr lang="nl-NL" dirty="0"/>
          </a:p>
        </p:txBody>
      </p:sp>
      <p:sp>
        <p:nvSpPr>
          <p:cNvPr id="4" name="Footer Placeholder 3">
            <a:extLst>
              <a:ext uri="{FF2B5EF4-FFF2-40B4-BE49-F238E27FC236}">
                <a16:creationId xmlns:a16="http://schemas.microsoft.com/office/drawing/2014/main" id="{31144E23-35A8-42F4-990A-C423942F141F}"/>
              </a:ext>
            </a:extLst>
          </p:cNvPr>
          <p:cNvSpPr>
            <a:spLocks noGrp="1"/>
          </p:cNvSpPr>
          <p:nvPr>
            <p:ph type="ftr" sz="quarter" idx="3"/>
          </p:nvPr>
        </p:nvSpPr>
        <p:spPr>
          <a:xfrm>
            <a:off x="661800" y="6686984"/>
            <a:ext cx="10868400" cy="122400"/>
          </a:xfrm>
        </p:spPr>
        <p:txBody>
          <a:bodyPr/>
          <a:lstStyle/>
          <a:p>
            <a:r>
              <a:rPr lang="nl-NL" dirty="0">
                <a:sym typeface="Corbel" panose="020B0503020204020204" pitchFamily="34" charset="0"/>
              </a:rPr>
              <a:t>Bron: </a:t>
            </a:r>
            <a:r>
              <a:rPr lang="nl-NL" dirty="0" err="1">
                <a:sym typeface="Corbel" panose="020B0503020204020204" pitchFamily="34" charset="0"/>
              </a:rPr>
              <a:t>it’s</a:t>
            </a:r>
            <a:r>
              <a:rPr lang="nl-NL" dirty="0">
                <a:sym typeface="Corbel" panose="020B0503020204020204" pitchFamily="34" charset="0"/>
              </a:rPr>
              <a:t> public analyse</a:t>
            </a:r>
            <a:r>
              <a:rPr lang="nl-NL" noProof="0" dirty="0"/>
              <a:t> </a:t>
            </a:r>
          </a:p>
        </p:txBody>
      </p:sp>
      <p:sp>
        <p:nvSpPr>
          <p:cNvPr id="5" name="Slide Number Placeholder 4">
            <a:extLst>
              <a:ext uri="{FF2B5EF4-FFF2-40B4-BE49-F238E27FC236}">
                <a16:creationId xmlns:a16="http://schemas.microsoft.com/office/drawing/2014/main" id="{E16E87D3-8B39-4D20-8810-DA18069BE661}"/>
              </a:ext>
            </a:extLst>
          </p:cNvPr>
          <p:cNvSpPr>
            <a:spLocks noGrp="1"/>
          </p:cNvSpPr>
          <p:nvPr>
            <p:ph type="sldNum" sz="quarter" idx="12"/>
          </p:nvPr>
        </p:nvSpPr>
        <p:spPr/>
        <p:txBody>
          <a:bodyPr/>
          <a:lstStyle/>
          <a:p>
            <a:fld id="{992CD0B2-8AB2-4C6C-8876-E15753662C9B}" type="slidenum">
              <a:rPr lang="nl-NL" noProof="0" smtClean="0"/>
              <a:pPr/>
              <a:t>6</a:t>
            </a:fld>
            <a:endParaRPr lang="nl-NL" noProof="0" dirty="0"/>
          </a:p>
        </p:txBody>
      </p:sp>
      <p:sp>
        <p:nvSpPr>
          <p:cNvPr id="6" name="Text Placeholder 5">
            <a:extLst>
              <a:ext uri="{FF2B5EF4-FFF2-40B4-BE49-F238E27FC236}">
                <a16:creationId xmlns:a16="http://schemas.microsoft.com/office/drawing/2014/main" id="{6C015CD6-8890-496F-89D6-8AA3203F8EA3}"/>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3DE5C776-6628-44C3-9579-66CB6E1ECB3D}"/>
              </a:ext>
            </a:extLst>
          </p:cNvPr>
          <p:cNvSpPr>
            <a:spLocks noGrp="1"/>
          </p:cNvSpPr>
          <p:nvPr>
            <p:ph type="title"/>
          </p:nvPr>
        </p:nvSpPr>
        <p:spPr/>
        <p:txBody>
          <a:bodyPr vert="horz"/>
          <a:lstStyle/>
          <a:p>
            <a:r>
              <a:rPr lang="nl-NL" dirty="0"/>
              <a:t>Goede prognose te realiseren aan de hand van basisprognose, correcties voor beleidswijzigingen en een verificatie van gebruikte data</a:t>
            </a:r>
          </a:p>
        </p:txBody>
      </p:sp>
      <p:sp>
        <p:nvSpPr>
          <p:cNvPr id="87" name="Left Bracket 86">
            <a:extLst>
              <a:ext uri="{FF2B5EF4-FFF2-40B4-BE49-F238E27FC236}">
                <a16:creationId xmlns:a16="http://schemas.microsoft.com/office/drawing/2014/main" id="{64718B53-DB94-421F-9B80-346B52FB35C0}"/>
              </a:ext>
            </a:extLst>
          </p:cNvPr>
          <p:cNvSpPr/>
          <p:nvPr/>
        </p:nvSpPr>
        <p:spPr>
          <a:xfrm rot="10800000" flipH="1">
            <a:off x="1548452" y="5159704"/>
            <a:ext cx="81392" cy="1146816"/>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00" dirty="0"/>
          </a:p>
        </p:txBody>
      </p:sp>
      <p:sp>
        <p:nvSpPr>
          <p:cNvPr id="84" name="Left Bracket 83">
            <a:extLst>
              <a:ext uri="{FF2B5EF4-FFF2-40B4-BE49-F238E27FC236}">
                <a16:creationId xmlns:a16="http://schemas.microsoft.com/office/drawing/2014/main" id="{D1420060-6B1A-45D5-936C-A3C1C620A3A8}"/>
              </a:ext>
            </a:extLst>
          </p:cNvPr>
          <p:cNvSpPr/>
          <p:nvPr/>
        </p:nvSpPr>
        <p:spPr>
          <a:xfrm rot="10800000" flipH="1">
            <a:off x="1548452" y="1976582"/>
            <a:ext cx="81392" cy="2425932"/>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00" dirty="0"/>
          </a:p>
        </p:txBody>
      </p:sp>
      <p:sp>
        <p:nvSpPr>
          <p:cNvPr id="85" name="Rectangle 84">
            <a:extLst>
              <a:ext uri="{FF2B5EF4-FFF2-40B4-BE49-F238E27FC236}">
                <a16:creationId xmlns:a16="http://schemas.microsoft.com/office/drawing/2014/main" id="{7258A2D4-47B1-4A98-B448-204F24855433}"/>
              </a:ext>
            </a:extLst>
          </p:cNvPr>
          <p:cNvSpPr/>
          <p:nvPr/>
        </p:nvSpPr>
        <p:spPr>
          <a:xfrm>
            <a:off x="481439" y="2990121"/>
            <a:ext cx="1124578" cy="453183"/>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buClr>
                <a:schemeClr val="tx2"/>
              </a:buClr>
            </a:pPr>
            <a:r>
              <a:rPr lang="nl-NL" sz="1000" dirty="0">
                <a:solidFill>
                  <a:srgbClr val="000000"/>
                </a:solidFill>
                <a:latin typeface="Corbel" panose="020B0503020204020204" pitchFamily="34" charset="0"/>
              </a:rPr>
              <a:t>Basis </a:t>
            </a:r>
            <a:br>
              <a:rPr lang="nl-NL" sz="1000" dirty="0">
                <a:solidFill>
                  <a:srgbClr val="000000"/>
                </a:solidFill>
                <a:latin typeface="Corbel" panose="020B0503020204020204" pitchFamily="34" charset="0"/>
              </a:rPr>
            </a:br>
            <a:r>
              <a:rPr lang="nl-NL" sz="1000" dirty="0">
                <a:solidFill>
                  <a:srgbClr val="000000"/>
                </a:solidFill>
                <a:latin typeface="Corbel" panose="020B0503020204020204" pitchFamily="34" charset="0"/>
              </a:rPr>
              <a:t>onderdelen</a:t>
            </a:r>
            <a:endParaRPr kumimoji="0" lang="nl-NL" sz="1000" b="0" i="0"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88" name="Rectangle 87">
            <a:extLst>
              <a:ext uri="{FF2B5EF4-FFF2-40B4-BE49-F238E27FC236}">
                <a16:creationId xmlns:a16="http://schemas.microsoft.com/office/drawing/2014/main" id="{DD1CAF4D-B5FB-4C6F-BCFE-E03CD228D9B9}"/>
              </a:ext>
            </a:extLst>
          </p:cNvPr>
          <p:cNvSpPr/>
          <p:nvPr/>
        </p:nvSpPr>
        <p:spPr>
          <a:xfrm>
            <a:off x="661800" y="5511588"/>
            <a:ext cx="763865" cy="453183"/>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a:t>
            </a:r>
          </a:p>
        </p:txBody>
      </p:sp>
      <p:sp>
        <p:nvSpPr>
          <p:cNvPr id="91" name="Rectangle 90">
            <a:extLst>
              <a:ext uri="{FF2B5EF4-FFF2-40B4-BE49-F238E27FC236}">
                <a16:creationId xmlns:a16="http://schemas.microsoft.com/office/drawing/2014/main" id="{12D3E3B5-B550-45CB-8638-38839BD8CFF8}"/>
              </a:ext>
            </a:extLst>
          </p:cNvPr>
          <p:cNvSpPr/>
          <p:nvPr/>
        </p:nvSpPr>
        <p:spPr>
          <a:xfrm>
            <a:off x="579353" y="4545163"/>
            <a:ext cx="928763" cy="453183"/>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Beleids-wijzigingen</a:t>
            </a:r>
          </a:p>
        </p:txBody>
      </p:sp>
      <p:sp>
        <p:nvSpPr>
          <p:cNvPr id="90" name="Left Bracket 89">
            <a:extLst>
              <a:ext uri="{FF2B5EF4-FFF2-40B4-BE49-F238E27FC236}">
                <a16:creationId xmlns:a16="http://schemas.microsoft.com/office/drawing/2014/main" id="{3FB9D2A8-BFC0-41E5-B235-DBF78460038E}"/>
              </a:ext>
            </a:extLst>
          </p:cNvPr>
          <p:cNvSpPr/>
          <p:nvPr/>
        </p:nvSpPr>
        <p:spPr>
          <a:xfrm rot="10800000" flipH="1">
            <a:off x="1548452" y="4534813"/>
            <a:ext cx="81392" cy="507258"/>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00" dirty="0"/>
          </a:p>
        </p:txBody>
      </p:sp>
      <p:grpSp>
        <p:nvGrpSpPr>
          <p:cNvPr id="21" name="Group 20">
            <a:extLst>
              <a:ext uri="{FF2B5EF4-FFF2-40B4-BE49-F238E27FC236}">
                <a16:creationId xmlns:a16="http://schemas.microsoft.com/office/drawing/2014/main" id="{34849CE1-82EA-4C74-BA00-44EBC178F776}"/>
              </a:ext>
            </a:extLst>
          </p:cNvPr>
          <p:cNvGrpSpPr/>
          <p:nvPr/>
        </p:nvGrpSpPr>
        <p:grpSpPr>
          <a:xfrm>
            <a:off x="1727460" y="1608472"/>
            <a:ext cx="1775240" cy="299295"/>
            <a:chOff x="658815" y="1608472"/>
            <a:chExt cx="2331048" cy="299295"/>
          </a:xfrm>
        </p:grpSpPr>
        <p:sp>
          <p:nvSpPr>
            <p:cNvPr id="106" name="Rectangle 105">
              <a:extLst>
                <a:ext uri="{FF2B5EF4-FFF2-40B4-BE49-F238E27FC236}">
                  <a16:creationId xmlns:a16="http://schemas.microsoft.com/office/drawing/2014/main" id="{2E4E3A63-EE42-4CD0-9C9F-37C3B77A7C1C}"/>
                </a:ext>
              </a:extLst>
            </p:cNvPr>
            <p:cNvSpPr/>
            <p:nvPr/>
          </p:nvSpPr>
          <p:spPr>
            <a:xfrm>
              <a:off x="852354" y="1608472"/>
              <a:ext cx="1943977"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72000" tIns="72000" rIns="72000" bIns="72000" numCol="1" spcCol="0" rtlCol="0" fromWordArt="0" anchor="ctr" anchorCtr="0" forceAA="0" compatLnSpc="1">
              <a:prstTxWarp prst="textNoShape">
                <a:avLst/>
              </a:prstTxWarp>
              <a:spAutoFit/>
            </a:bodyPr>
            <a:lstStyle/>
            <a:p>
              <a:pPr algn="ct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107" name="Straight Connector 106">
              <a:extLst>
                <a:ext uri="{FF2B5EF4-FFF2-40B4-BE49-F238E27FC236}">
                  <a16:creationId xmlns:a16="http://schemas.microsoft.com/office/drawing/2014/main" id="{5ECE5762-5509-406D-9534-8452B01630ED}"/>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9DD6A813-ACDA-4CC9-8D38-325A020A6336}"/>
              </a:ext>
            </a:extLst>
          </p:cNvPr>
          <p:cNvGrpSpPr/>
          <p:nvPr/>
        </p:nvGrpSpPr>
        <p:grpSpPr>
          <a:xfrm>
            <a:off x="3612233" y="1604625"/>
            <a:ext cx="6419437" cy="306989"/>
            <a:chOff x="7665600" y="1604625"/>
            <a:chExt cx="2585177" cy="306989"/>
          </a:xfrm>
        </p:grpSpPr>
        <p:sp>
          <p:nvSpPr>
            <p:cNvPr id="71" name="Rectangle 70">
              <a:extLst>
                <a:ext uri="{FF2B5EF4-FFF2-40B4-BE49-F238E27FC236}">
                  <a16:creationId xmlns:a16="http://schemas.microsoft.com/office/drawing/2014/main" id="{70E1E5C4-5EF3-4EF1-8452-AA1AA2EBB88A}"/>
                </a:ext>
              </a:extLst>
            </p:cNvPr>
            <p:cNvSpPr/>
            <p:nvPr/>
          </p:nvSpPr>
          <p:spPr>
            <a:xfrm>
              <a:off x="7665600" y="1604625"/>
              <a:ext cx="2585177" cy="30698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Toelichting</a:t>
              </a:r>
            </a:p>
          </p:txBody>
        </p:sp>
        <p:cxnSp>
          <p:nvCxnSpPr>
            <p:cNvPr id="93" name="Straight Connector 92">
              <a:extLst>
                <a:ext uri="{FF2B5EF4-FFF2-40B4-BE49-F238E27FC236}">
                  <a16:creationId xmlns:a16="http://schemas.microsoft.com/office/drawing/2014/main" id="{43CFA5BF-1963-449D-9A89-28A6FEA8ADBB}"/>
                </a:ext>
              </a:extLst>
            </p:cNvPr>
            <p:cNvCxnSpPr/>
            <p:nvPr/>
          </p:nvCxnSpPr>
          <p:spPr>
            <a:xfrm>
              <a:off x="7665600" y="1865119"/>
              <a:ext cx="2585177"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95" name="Google Shape;1804;p16">
            <a:extLst>
              <a:ext uri="{FF2B5EF4-FFF2-40B4-BE49-F238E27FC236}">
                <a16:creationId xmlns:a16="http://schemas.microsoft.com/office/drawing/2014/main" id="{7C717490-2810-4E36-8081-7CB38B6520D6}"/>
              </a:ext>
            </a:extLst>
          </p:cNvPr>
          <p:cNvSpPr/>
          <p:nvPr/>
        </p:nvSpPr>
        <p:spPr>
          <a:xfrm>
            <a:off x="3612233" y="2616140"/>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gefactureerde kosten op te hogen met verwachte nog te ontvangen facturen wordt een realistischer beeld geschetst van de kosten in het huidige jaar. </a:t>
            </a:r>
            <a:endParaRPr sz="1000" dirty="0">
              <a:solidFill>
                <a:srgbClr val="000000"/>
              </a:solidFill>
              <a:latin typeface="Corbel" panose="020B0503020204020204" pitchFamily="34" charset="0"/>
              <a:ea typeface="Arial"/>
              <a:cs typeface="Arial"/>
              <a:sym typeface="Arial"/>
            </a:endParaRPr>
          </a:p>
        </p:txBody>
      </p:sp>
      <p:sp>
        <p:nvSpPr>
          <p:cNvPr id="99" name="Google Shape;1804;p16">
            <a:extLst>
              <a:ext uri="{FF2B5EF4-FFF2-40B4-BE49-F238E27FC236}">
                <a16:creationId xmlns:a16="http://schemas.microsoft.com/office/drawing/2014/main" id="{D484511C-4D6F-432D-85B3-DADDD55FBD41}"/>
              </a:ext>
            </a:extLst>
          </p:cNvPr>
          <p:cNvSpPr/>
          <p:nvPr/>
        </p:nvSpPr>
        <p:spPr>
          <a:xfrm>
            <a:off x="3612233" y="1976582"/>
            <a:ext cx="6419437" cy="507258"/>
          </a:xfrm>
          <a:prstGeom prst="rect">
            <a:avLst/>
          </a:prstGeom>
          <a:solidFill>
            <a:schemeClr val="accent6">
              <a:lumMod val="95000"/>
            </a:schemeClr>
          </a:solidFill>
          <a:ln>
            <a:noFill/>
          </a:ln>
        </p:spPr>
        <p:txBody>
          <a:bodyPr spcFirstLastPara="1" wrap="square" lIns="90000" tIns="88900" rIns="720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de kosten in het huidige jaar te vergelijken met de gerealiseerde kosten in dezelfde periode van het vorige jaar kan een verwachte kostenontwikkeling worden bepaald. Dit kan aangevuld worden met een analyse van de ontwikkeling van de verplichtingen. Na een vergelijking van deze datapunten kan een onderbouwde prognose worden gemaakt.</a:t>
            </a:r>
            <a:endParaRPr sz="1000" dirty="0">
              <a:solidFill>
                <a:srgbClr val="000000"/>
              </a:solidFill>
              <a:latin typeface="Corbel" panose="020B0503020204020204" pitchFamily="34" charset="0"/>
              <a:ea typeface="Arial"/>
              <a:cs typeface="Arial"/>
              <a:sym typeface="Arial"/>
            </a:endParaRPr>
          </a:p>
        </p:txBody>
      </p:sp>
      <p:sp>
        <p:nvSpPr>
          <p:cNvPr id="96" name="Google Shape;1805;p16">
            <a:extLst>
              <a:ext uri="{FF2B5EF4-FFF2-40B4-BE49-F238E27FC236}">
                <a16:creationId xmlns:a16="http://schemas.microsoft.com/office/drawing/2014/main" id="{0BAC115D-308C-48BE-A360-4F2E079A6E3A}"/>
              </a:ext>
            </a:extLst>
          </p:cNvPr>
          <p:cNvSpPr/>
          <p:nvPr/>
        </p:nvSpPr>
        <p:spPr>
          <a:xfrm>
            <a:off x="3612233" y="5159704"/>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r>
              <a:rPr lang="nl-NL" sz="1000" dirty="0">
                <a:solidFill>
                  <a:srgbClr val="000000"/>
                </a:solidFill>
                <a:latin typeface="Corbel" panose="020B0503020204020204" pitchFamily="34" charset="0"/>
                <a:ea typeface="Arial"/>
                <a:cs typeface="Arial"/>
                <a:sym typeface="Arial"/>
              </a:rPr>
              <a:t>Door te analyseren of de benutting van de verplichtingen constant is gebleven wordt geverifieerd of de verplichtingenadministratie een goed beeld geeft van de kostenontwikkeling. Daarnaast is het bij kleinere gemeenten noodzakelijk om kostbare trajecten te identificeren omdat deze kunnen leiden tot een aanzienlijke afwijking. </a:t>
            </a:r>
          </a:p>
        </p:txBody>
      </p:sp>
      <p:sp>
        <p:nvSpPr>
          <p:cNvPr id="98" name="Google Shape;1805;p16">
            <a:extLst>
              <a:ext uri="{FF2B5EF4-FFF2-40B4-BE49-F238E27FC236}">
                <a16:creationId xmlns:a16="http://schemas.microsoft.com/office/drawing/2014/main" id="{552A32D3-64E1-4AE0-8BE5-770B08A38773}"/>
              </a:ext>
            </a:extLst>
          </p:cNvPr>
          <p:cNvSpPr/>
          <p:nvPr/>
        </p:nvSpPr>
        <p:spPr>
          <a:xfrm>
            <a:off x="3612233" y="5799262"/>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de prognose van de grootste aanbieders te verifiëren met deze aanbieders worden de gefactureerde kosten en de prognose gevalideerd. Hierdoor wordt de kans op een tegenvaller verminderd. </a:t>
            </a:r>
            <a:endParaRPr sz="1000" dirty="0">
              <a:solidFill>
                <a:srgbClr val="000000"/>
              </a:solidFill>
              <a:latin typeface="Corbel" panose="020B0503020204020204" pitchFamily="34" charset="0"/>
              <a:ea typeface="Arial"/>
              <a:cs typeface="Arial"/>
              <a:sym typeface="Arial"/>
            </a:endParaRPr>
          </a:p>
        </p:txBody>
      </p:sp>
      <p:sp>
        <p:nvSpPr>
          <p:cNvPr id="101" name="Google Shape;1805;p16">
            <a:extLst>
              <a:ext uri="{FF2B5EF4-FFF2-40B4-BE49-F238E27FC236}">
                <a16:creationId xmlns:a16="http://schemas.microsoft.com/office/drawing/2014/main" id="{B9FF914A-4C36-4123-9D8F-452F8287C8C9}"/>
              </a:ext>
            </a:extLst>
          </p:cNvPr>
          <p:cNvSpPr/>
          <p:nvPr/>
        </p:nvSpPr>
        <p:spPr>
          <a:xfrm>
            <a:off x="3612233" y="4534813"/>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de effecten van beleidswijzigingen mee te nemen in de prognose worden de gevolgen van relevante interventies van de gemeente meegenomen. Dit kan zorgen voor een stijging of daling.</a:t>
            </a:r>
            <a:endParaRPr sz="1000" dirty="0">
              <a:solidFill>
                <a:srgbClr val="000000"/>
              </a:solidFill>
              <a:latin typeface="Corbel" panose="020B0503020204020204" pitchFamily="34" charset="0"/>
              <a:ea typeface="Arial"/>
              <a:cs typeface="Arial"/>
              <a:sym typeface="Arial"/>
            </a:endParaRPr>
          </a:p>
        </p:txBody>
      </p:sp>
      <p:sp>
        <p:nvSpPr>
          <p:cNvPr id="54" name="Google Shape;1804;p16">
            <a:extLst>
              <a:ext uri="{FF2B5EF4-FFF2-40B4-BE49-F238E27FC236}">
                <a16:creationId xmlns:a16="http://schemas.microsoft.com/office/drawing/2014/main" id="{480300B2-0018-4A48-A9A5-F6901EE6A595}"/>
              </a:ext>
            </a:extLst>
          </p:cNvPr>
          <p:cNvSpPr/>
          <p:nvPr/>
        </p:nvSpPr>
        <p:spPr>
          <a:xfrm>
            <a:off x="1727458"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55" name="Google Shape;1804;p16">
            <a:extLst>
              <a:ext uri="{FF2B5EF4-FFF2-40B4-BE49-F238E27FC236}">
                <a16:creationId xmlns:a16="http://schemas.microsoft.com/office/drawing/2014/main" id="{7172E1D3-DEC3-4026-A2FA-89E5A436C337}"/>
              </a:ext>
            </a:extLst>
          </p:cNvPr>
          <p:cNvSpPr/>
          <p:nvPr/>
        </p:nvSpPr>
        <p:spPr>
          <a:xfrm>
            <a:off x="1727458"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56" name="Google Shape;1804;p16">
            <a:extLst>
              <a:ext uri="{FF2B5EF4-FFF2-40B4-BE49-F238E27FC236}">
                <a16:creationId xmlns:a16="http://schemas.microsoft.com/office/drawing/2014/main" id="{3829F0F3-670F-4649-B597-385000AD546B}"/>
              </a:ext>
            </a:extLst>
          </p:cNvPr>
          <p:cNvSpPr/>
          <p:nvPr/>
        </p:nvSpPr>
        <p:spPr>
          <a:xfrm>
            <a:off x="2101486"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57" name="Google Shape;1804;p16">
            <a:extLst>
              <a:ext uri="{FF2B5EF4-FFF2-40B4-BE49-F238E27FC236}">
                <a16:creationId xmlns:a16="http://schemas.microsoft.com/office/drawing/2014/main" id="{C404FFFC-80A3-42A8-B1ED-A2FFC411AD30}"/>
              </a:ext>
            </a:extLst>
          </p:cNvPr>
          <p:cNvSpPr/>
          <p:nvPr/>
        </p:nvSpPr>
        <p:spPr>
          <a:xfrm>
            <a:off x="2101486"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cxnSp>
        <p:nvCxnSpPr>
          <p:cNvPr id="58" name="Google Shape;1811;p16">
            <a:extLst>
              <a:ext uri="{FF2B5EF4-FFF2-40B4-BE49-F238E27FC236}">
                <a16:creationId xmlns:a16="http://schemas.microsoft.com/office/drawing/2014/main" id="{0889EBCB-259C-4E7C-8A2B-694D24DA1BA0}"/>
              </a:ext>
            </a:extLst>
          </p:cNvPr>
          <p:cNvCxnSpPr>
            <a:cxnSpLocks/>
            <a:stCxn id="59" idx="3"/>
          </p:cNvCxnSpPr>
          <p:nvPr/>
        </p:nvCxnSpPr>
        <p:spPr>
          <a:xfrm flipV="1">
            <a:off x="2101486"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59" name="Google Shape;1805;p16">
            <a:extLst>
              <a:ext uri="{FF2B5EF4-FFF2-40B4-BE49-F238E27FC236}">
                <a16:creationId xmlns:a16="http://schemas.microsoft.com/office/drawing/2014/main" id="{37D94C8E-B416-4AE6-B1AE-B740884DB863}"/>
              </a:ext>
            </a:extLst>
          </p:cNvPr>
          <p:cNvSpPr/>
          <p:nvPr/>
        </p:nvSpPr>
        <p:spPr>
          <a:xfrm>
            <a:off x="1727458"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60" name="Google Shape;1805;p16">
            <a:extLst>
              <a:ext uri="{FF2B5EF4-FFF2-40B4-BE49-F238E27FC236}">
                <a16:creationId xmlns:a16="http://schemas.microsoft.com/office/drawing/2014/main" id="{54E25A2A-F62C-4DD9-AD67-A290EED26095}"/>
              </a:ext>
            </a:extLst>
          </p:cNvPr>
          <p:cNvSpPr/>
          <p:nvPr/>
        </p:nvSpPr>
        <p:spPr>
          <a:xfrm>
            <a:off x="1727458"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61" name="Google Shape;1805;p16">
            <a:extLst>
              <a:ext uri="{FF2B5EF4-FFF2-40B4-BE49-F238E27FC236}">
                <a16:creationId xmlns:a16="http://schemas.microsoft.com/office/drawing/2014/main" id="{B74C637C-AE10-4B29-A9DF-11C4899C05B8}"/>
              </a:ext>
            </a:extLst>
          </p:cNvPr>
          <p:cNvSpPr/>
          <p:nvPr/>
        </p:nvSpPr>
        <p:spPr>
          <a:xfrm>
            <a:off x="2101486"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69" name="Google Shape;1805;p16">
            <a:extLst>
              <a:ext uri="{FF2B5EF4-FFF2-40B4-BE49-F238E27FC236}">
                <a16:creationId xmlns:a16="http://schemas.microsoft.com/office/drawing/2014/main" id="{443F58DC-AF46-4725-A855-8A2A9D7F68B0}"/>
              </a:ext>
            </a:extLst>
          </p:cNvPr>
          <p:cNvSpPr/>
          <p:nvPr/>
        </p:nvSpPr>
        <p:spPr>
          <a:xfrm>
            <a:off x="2101486"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70" name="Google Shape;1805;p16">
            <a:extLst>
              <a:ext uri="{FF2B5EF4-FFF2-40B4-BE49-F238E27FC236}">
                <a16:creationId xmlns:a16="http://schemas.microsoft.com/office/drawing/2014/main" id="{FB7AB51B-F677-4214-ACAA-E6A1B3EB3783}"/>
              </a:ext>
            </a:extLst>
          </p:cNvPr>
          <p:cNvSpPr/>
          <p:nvPr/>
        </p:nvSpPr>
        <p:spPr>
          <a:xfrm>
            <a:off x="1727458"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72" name="Google Shape;1805;p16">
            <a:extLst>
              <a:ext uri="{FF2B5EF4-FFF2-40B4-BE49-F238E27FC236}">
                <a16:creationId xmlns:a16="http://schemas.microsoft.com/office/drawing/2014/main" id="{6746128D-228F-4554-B261-BAB3BB523A84}"/>
              </a:ext>
            </a:extLst>
          </p:cNvPr>
          <p:cNvSpPr/>
          <p:nvPr/>
        </p:nvSpPr>
        <p:spPr>
          <a:xfrm>
            <a:off x="2101486"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grpSp>
        <p:nvGrpSpPr>
          <p:cNvPr id="82" name="Group 81">
            <a:extLst>
              <a:ext uri="{FF2B5EF4-FFF2-40B4-BE49-F238E27FC236}">
                <a16:creationId xmlns:a16="http://schemas.microsoft.com/office/drawing/2014/main" id="{7D3DD471-79CD-48CF-A6F4-43FF88E374B9}"/>
              </a:ext>
            </a:extLst>
          </p:cNvPr>
          <p:cNvGrpSpPr/>
          <p:nvPr/>
        </p:nvGrpSpPr>
        <p:grpSpPr>
          <a:xfrm>
            <a:off x="10141203" y="1604625"/>
            <a:ext cx="1388017" cy="306989"/>
            <a:chOff x="7665600" y="1604625"/>
            <a:chExt cx="2585177" cy="306989"/>
          </a:xfrm>
        </p:grpSpPr>
        <p:sp>
          <p:nvSpPr>
            <p:cNvPr id="104" name="Rectangle 103">
              <a:extLst>
                <a:ext uri="{FF2B5EF4-FFF2-40B4-BE49-F238E27FC236}">
                  <a16:creationId xmlns:a16="http://schemas.microsoft.com/office/drawing/2014/main" id="{1C05F04C-B732-4C75-928C-7F4037729095}"/>
                </a:ext>
              </a:extLst>
            </p:cNvPr>
            <p:cNvSpPr/>
            <p:nvPr/>
          </p:nvSpPr>
          <p:spPr>
            <a:xfrm>
              <a:off x="7665600" y="1604625"/>
              <a:ext cx="2585177" cy="30698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Informatiebron</a:t>
              </a:r>
            </a:p>
          </p:txBody>
        </p:sp>
        <p:cxnSp>
          <p:nvCxnSpPr>
            <p:cNvPr id="105" name="Straight Connector 104">
              <a:extLst>
                <a:ext uri="{FF2B5EF4-FFF2-40B4-BE49-F238E27FC236}">
                  <a16:creationId xmlns:a16="http://schemas.microsoft.com/office/drawing/2014/main" id="{82DA24A3-885C-4A72-8B7E-61A9C159607B}"/>
                </a:ext>
              </a:extLst>
            </p:cNvPr>
            <p:cNvCxnSpPr/>
            <p:nvPr/>
          </p:nvCxnSpPr>
          <p:spPr>
            <a:xfrm>
              <a:off x="7665600" y="1865119"/>
              <a:ext cx="2585177"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3" name="Google Shape;1804;p16">
            <a:extLst>
              <a:ext uri="{FF2B5EF4-FFF2-40B4-BE49-F238E27FC236}">
                <a16:creationId xmlns:a16="http://schemas.microsoft.com/office/drawing/2014/main" id="{FFAAEB71-ACAB-403C-A07C-3A59DFF76A6D}"/>
              </a:ext>
            </a:extLst>
          </p:cNvPr>
          <p:cNvSpPr/>
          <p:nvPr/>
        </p:nvSpPr>
        <p:spPr>
          <a:xfrm>
            <a:off x="10141203" y="2616140"/>
            <a:ext cx="138801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endParaRPr sz="1000" dirty="0">
              <a:solidFill>
                <a:srgbClr val="000000"/>
              </a:solidFill>
              <a:latin typeface="Corbel" panose="020B0503020204020204" pitchFamily="34" charset="0"/>
              <a:ea typeface="Arial"/>
              <a:cs typeface="Arial"/>
              <a:sym typeface="Arial"/>
            </a:endParaRPr>
          </a:p>
        </p:txBody>
      </p:sp>
      <p:sp>
        <p:nvSpPr>
          <p:cNvPr id="94" name="Google Shape;1805;p16">
            <a:extLst>
              <a:ext uri="{FF2B5EF4-FFF2-40B4-BE49-F238E27FC236}">
                <a16:creationId xmlns:a16="http://schemas.microsoft.com/office/drawing/2014/main" id="{15B95072-31B2-415E-8687-ADFE96C99435}"/>
              </a:ext>
            </a:extLst>
          </p:cNvPr>
          <p:cNvSpPr/>
          <p:nvPr/>
        </p:nvSpPr>
        <p:spPr>
          <a:xfrm>
            <a:off x="10141203" y="5159704"/>
            <a:ext cx="138801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endParaRPr sz="1000" dirty="0">
              <a:solidFill>
                <a:srgbClr val="000000"/>
              </a:solidFill>
              <a:latin typeface="Corbel" panose="020B0503020204020204" pitchFamily="34" charset="0"/>
              <a:ea typeface="Arial"/>
              <a:cs typeface="Arial"/>
              <a:sym typeface="Arial"/>
            </a:endParaRPr>
          </a:p>
        </p:txBody>
      </p:sp>
      <p:sp>
        <p:nvSpPr>
          <p:cNvPr id="102" name="Google Shape;1805;p16">
            <a:extLst>
              <a:ext uri="{FF2B5EF4-FFF2-40B4-BE49-F238E27FC236}">
                <a16:creationId xmlns:a16="http://schemas.microsoft.com/office/drawing/2014/main" id="{1C6F4E59-13F2-43AC-BC33-8F415DBE0391}"/>
              </a:ext>
            </a:extLst>
          </p:cNvPr>
          <p:cNvSpPr/>
          <p:nvPr/>
        </p:nvSpPr>
        <p:spPr>
          <a:xfrm>
            <a:off x="10141203" y="5799262"/>
            <a:ext cx="138801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endParaRPr sz="1000" dirty="0">
              <a:solidFill>
                <a:srgbClr val="000000"/>
              </a:solidFill>
              <a:latin typeface="Corbel" panose="020B0503020204020204" pitchFamily="34" charset="0"/>
              <a:ea typeface="Arial"/>
              <a:cs typeface="Arial"/>
              <a:sym typeface="Arial"/>
            </a:endParaRPr>
          </a:p>
        </p:txBody>
      </p:sp>
      <p:sp>
        <p:nvSpPr>
          <p:cNvPr id="103" name="Google Shape;1805;p16">
            <a:extLst>
              <a:ext uri="{FF2B5EF4-FFF2-40B4-BE49-F238E27FC236}">
                <a16:creationId xmlns:a16="http://schemas.microsoft.com/office/drawing/2014/main" id="{EF353E9D-A605-406D-B1E9-8975382EE474}"/>
              </a:ext>
            </a:extLst>
          </p:cNvPr>
          <p:cNvSpPr/>
          <p:nvPr/>
        </p:nvSpPr>
        <p:spPr>
          <a:xfrm>
            <a:off x="10141203" y="4534813"/>
            <a:ext cx="138801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endParaRPr sz="1000" dirty="0">
              <a:solidFill>
                <a:srgbClr val="000000"/>
              </a:solidFill>
              <a:latin typeface="Corbel" panose="020B0503020204020204" pitchFamily="34" charset="0"/>
              <a:ea typeface="Arial"/>
              <a:cs typeface="Arial"/>
              <a:sym typeface="Arial"/>
            </a:endParaRPr>
          </a:p>
        </p:txBody>
      </p:sp>
      <p:grpSp>
        <p:nvGrpSpPr>
          <p:cNvPr id="114" name="Group 113">
            <a:extLst>
              <a:ext uri="{FF2B5EF4-FFF2-40B4-BE49-F238E27FC236}">
                <a16:creationId xmlns:a16="http://schemas.microsoft.com/office/drawing/2014/main" id="{1A114980-84C2-42AB-B233-61CAAFDDD722}"/>
              </a:ext>
            </a:extLst>
          </p:cNvPr>
          <p:cNvGrpSpPr/>
          <p:nvPr/>
        </p:nvGrpSpPr>
        <p:grpSpPr>
          <a:xfrm>
            <a:off x="10155651" y="2804923"/>
            <a:ext cx="1307944" cy="141910"/>
            <a:chOff x="9087006" y="2033527"/>
            <a:chExt cx="1307944" cy="141910"/>
          </a:xfrm>
        </p:grpSpPr>
        <p:pic>
          <p:nvPicPr>
            <p:cNvPr id="115" name="Graphic 114" descr="Euro with solid fill">
              <a:extLst>
                <a:ext uri="{FF2B5EF4-FFF2-40B4-BE49-F238E27FC236}">
                  <a16:creationId xmlns:a16="http://schemas.microsoft.com/office/drawing/2014/main" id="{A0814795-C37E-4CA7-930E-5B9339657F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7006" y="2033527"/>
              <a:ext cx="141910" cy="141910"/>
            </a:xfrm>
            <a:prstGeom prst="rect">
              <a:avLst/>
            </a:prstGeom>
          </p:spPr>
        </p:pic>
        <p:sp>
          <p:nvSpPr>
            <p:cNvPr id="116" name="Rectangle 115">
              <a:extLst>
                <a:ext uri="{FF2B5EF4-FFF2-40B4-BE49-F238E27FC236}">
                  <a16:creationId xmlns:a16="http://schemas.microsoft.com/office/drawing/2014/main" id="{0C47E8BA-D057-4F6F-A02D-B9C34FC4FF3C}"/>
                </a:ext>
              </a:extLst>
            </p:cNvPr>
            <p:cNvSpPr/>
            <p:nvPr/>
          </p:nvSpPr>
          <p:spPr>
            <a:xfrm>
              <a:off x="9267825" y="2033528"/>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Facturatie</a:t>
              </a:r>
            </a:p>
          </p:txBody>
        </p:sp>
      </p:grpSp>
      <p:grpSp>
        <p:nvGrpSpPr>
          <p:cNvPr id="117" name="Group 116">
            <a:extLst>
              <a:ext uri="{FF2B5EF4-FFF2-40B4-BE49-F238E27FC236}">
                <a16:creationId xmlns:a16="http://schemas.microsoft.com/office/drawing/2014/main" id="{E570483A-F074-45CB-BDEF-0283B49FB46D}"/>
              </a:ext>
            </a:extLst>
          </p:cNvPr>
          <p:cNvGrpSpPr/>
          <p:nvPr/>
        </p:nvGrpSpPr>
        <p:grpSpPr>
          <a:xfrm>
            <a:off x="10166914" y="5347370"/>
            <a:ext cx="1303260" cy="141910"/>
            <a:chOff x="9091690" y="2235558"/>
            <a:chExt cx="1303260" cy="141910"/>
          </a:xfrm>
        </p:grpSpPr>
        <p:pic>
          <p:nvPicPr>
            <p:cNvPr id="118" name="Graphic 117" descr="Contract with solid fill">
              <a:extLst>
                <a:ext uri="{FF2B5EF4-FFF2-40B4-BE49-F238E27FC236}">
                  <a16:creationId xmlns:a16="http://schemas.microsoft.com/office/drawing/2014/main" id="{37B52CFB-2C2E-4199-A5FA-84607EB5AB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1690" y="2235558"/>
              <a:ext cx="141910" cy="141910"/>
            </a:xfrm>
            <a:prstGeom prst="rect">
              <a:avLst/>
            </a:prstGeom>
          </p:spPr>
        </p:pic>
        <p:sp>
          <p:nvSpPr>
            <p:cNvPr id="119" name="Rectangle 118">
              <a:extLst>
                <a:ext uri="{FF2B5EF4-FFF2-40B4-BE49-F238E27FC236}">
                  <a16:creationId xmlns:a16="http://schemas.microsoft.com/office/drawing/2014/main" id="{4FB11E04-45FD-4915-84E4-5049DB1F47DF}"/>
                </a:ext>
              </a:extLst>
            </p:cNvPr>
            <p:cNvSpPr/>
            <p:nvPr/>
          </p:nvSpPr>
          <p:spPr>
            <a:xfrm>
              <a:off x="9267825" y="2235559"/>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Verplichtingen</a:t>
              </a:r>
            </a:p>
          </p:txBody>
        </p:sp>
      </p:grpSp>
      <p:grpSp>
        <p:nvGrpSpPr>
          <p:cNvPr id="120" name="Group 119">
            <a:extLst>
              <a:ext uri="{FF2B5EF4-FFF2-40B4-BE49-F238E27FC236}">
                <a16:creationId xmlns:a16="http://schemas.microsoft.com/office/drawing/2014/main" id="{BE1859BE-DEFB-4D47-B3E6-7A3BAB8B7763}"/>
              </a:ext>
            </a:extLst>
          </p:cNvPr>
          <p:cNvGrpSpPr/>
          <p:nvPr/>
        </p:nvGrpSpPr>
        <p:grpSpPr>
          <a:xfrm>
            <a:off x="10155651" y="5982876"/>
            <a:ext cx="1307944" cy="141910"/>
            <a:chOff x="9087006" y="2033527"/>
            <a:chExt cx="1307944" cy="141910"/>
          </a:xfrm>
        </p:grpSpPr>
        <p:pic>
          <p:nvPicPr>
            <p:cNvPr id="121" name="Graphic 120" descr="Euro with solid fill">
              <a:extLst>
                <a:ext uri="{FF2B5EF4-FFF2-40B4-BE49-F238E27FC236}">
                  <a16:creationId xmlns:a16="http://schemas.microsoft.com/office/drawing/2014/main" id="{738916EE-D181-4FB1-A6F9-4D51C05EB1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7006" y="2033527"/>
              <a:ext cx="141910" cy="141910"/>
            </a:xfrm>
            <a:prstGeom prst="rect">
              <a:avLst/>
            </a:prstGeom>
          </p:spPr>
        </p:pic>
        <p:sp>
          <p:nvSpPr>
            <p:cNvPr id="122" name="Rectangle 121">
              <a:extLst>
                <a:ext uri="{FF2B5EF4-FFF2-40B4-BE49-F238E27FC236}">
                  <a16:creationId xmlns:a16="http://schemas.microsoft.com/office/drawing/2014/main" id="{35C258DF-EB4B-4D14-9469-5CCA9E720D98}"/>
                </a:ext>
              </a:extLst>
            </p:cNvPr>
            <p:cNvSpPr/>
            <p:nvPr/>
          </p:nvSpPr>
          <p:spPr>
            <a:xfrm>
              <a:off x="9267825" y="2033528"/>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Facturatie</a:t>
              </a:r>
            </a:p>
          </p:txBody>
        </p:sp>
      </p:grpSp>
      <p:sp>
        <p:nvSpPr>
          <p:cNvPr id="97" name="Google Shape;1804;p16">
            <a:extLst>
              <a:ext uri="{FF2B5EF4-FFF2-40B4-BE49-F238E27FC236}">
                <a16:creationId xmlns:a16="http://schemas.microsoft.com/office/drawing/2014/main" id="{04653F71-A55E-4D7A-B36B-590E72638597}"/>
              </a:ext>
            </a:extLst>
          </p:cNvPr>
          <p:cNvSpPr/>
          <p:nvPr/>
        </p:nvSpPr>
        <p:spPr>
          <a:xfrm>
            <a:off x="3612233" y="3892728"/>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de historische kostenontwikkeling en de verplichtingenadministratie te analyseren kan worden bepaald of er in de rest van het jaar extra groei wordt verwacht. </a:t>
            </a:r>
            <a:endParaRPr sz="1000" dirty="0">
              <a:solidFill>
                <a:srgbClr val="000000"/>
              </a:solidFill>
              <a:latin typeface="Corbel" panose="020B0503020204020204" pitchFamily="34" charset="0"/>
              <a:ea typeface="Arial"/>
              <a:cs typeface="Arial"/>
              <a:sym typeface="Arial"/>
            </a:endParaRPr>
          </a:p>
        </p:txBody>
      </p:sp>
      <p:sp>
        <p:nvSpPr>
          <p:cNvPr id="74" name="Google Shape;1804;p16">
            <a:extLst>
              <a:ext uri="{FF2B5EF4-FFF2-40B4-BE49-F238E27FC236}">
                <a16:creationId xmlns:a16="http://schemas.microsoft.com/office/drawing/2014/main" id="{A911C67B-2ECC-4FDD-8729-7F2E3E4C7C41}"/>
              </a:ext>
            </a:extLst>
          </p:cNvPr>
          <p:cNvSpPr/>
          <p:nvPr/>
        </p:nvSpPr>
        <p:spPr>
          <a:xfrm>
            <a:off x="1727458" y="3892728"/>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75" name="Google Shape;1804;p16">
            <a:extLst>
              <a:ext uri="{FF2B5EF4-FFF2-40B4-BE49-F238E27FC236}">
                <a16:creationId xmlns:a16="http://schemas.microsoft.com/office/drawing/2014/main" id="{70BAE1CB-05DF-4F14-A8FC-47A5E0D3AE9E}"/>
              </a:ext>
            </a:extLst>
          </p:cNvPr>
          <p:cNvSpPr/>
          <p:nvPr/>
        </p:nvSpPr>
        <p:spPr>
          <a:xfrm>
            <a:off x="2101486" y="3892728"/>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sp>
        <p:nvSpPr>
          <p:cNvPr id="100" name="Google Shape;1805;p16">
            <a:extLst>
              <a:ext uri="{FF2B5EF4-FFF2-40B4-BE49-F238E27FC236}">
                <a16:creationId xmlns:a16="http://schemas.microsoft.com/office/drawing/2014/main" id="{672B440F-83DE-4D88-B531-AC7136A91D6A}"/>
              </a:ext>
            </a:extLst>
          </p:cNvPr>
          <p:cNvSpPr/>
          <p:nvPr/>
        </p:nvSpPr>
        <p:spPr>
          <a:xfrm>
            <a:off x="3612233" y="3258226"/>
            <a:ext cx="641943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rtl="0">
              <a:spcBef>
                <a:spcPts val="0"/>
              </a:spcBef>
              <a:spcAft>
                <a:spcPts val="0"/>
              </a:spcAft>
              <a:buNone/>
            </a:pPr>
            <a:r>
              <a:rPr lang="nl-NL" sz="1000" dirty="0">
                <a:solidFill>
                  <a:srgbClr val="000000"/>
                </a:solidFill>
                <a:latin typeface="Corbel" panose="020B0503020204020204" pitchFamily="34" charset="0"/>
                <a:ea typeface="Arial"/>
                <a:cs typeface="Arial"/>
                <a:sym typeface="Arial"/>
              </a:rPr>
              <a:t>Door te corrigeren voor bijzonderheden wordt voorkomen dat eenmalige gebeurtenissen mee worden genomen in de prognose. Dit is bijvoorbeeld het geval bij een opnamestop, of tijdens de COVID-19 crisis wanneer sommige types zorg niet geleverd konden worden. </a:t>
            </a:r>
            <a:endParaRPr sz="1000" dirty="0">
              <a:solidFill>
                <a:srgbClr val="000000"/>
              </a:solidFill>
              <a:latin typeface="Corbel" panose="020B0503020204020204" pitchFamily="34" charset="0"/>
              <a:ea typeface="Arial"/>
              <a:cs typeface="Arial"/>
              <a:sym typeface="Arial"/>
            </a:endParaRPr>
          </a:p>
        </p:txBody>
      </p:sp>
      <p:sp>
        <p:nvSpPr>
          <p:cNvPr id="76" name="Google Shape;1805;p16">
            <a:extLst>
              <a:ext uri="{FF2B5EF4-FFF2-40B4-BE49-F238E27FC236}">
                <a16:creationId xmlns:a16="http://schemas.microsoft.com/office/drawing/2014/main" id="{4A79AEDD-BA8B-4AB2-BF5C-BB535F744763}"/>
              </a:ext>
            </a:extLst>
          </p:cNvPr>
          <p:cNvSpPr/>
          <p:nvPr/>
        </p:nvSpPr>
        <p:spPr>
          <a:xfrm>
            <a:off x="1727458" y="325822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77" name="Google Shape;1805;p16">
            <a:extLst>
              <a:ext uri="{FF2B5EF4-FFF2-40B4-BE49-F238E27FC236}">
                <a16:creationId xmlns:a16="http://schemas.microsoft.com/office/drawing/2014/main" id="{EBF67972-949F-4473-ABF9-6F595833C197}"/>
              </a:ext>
            </a:extLst>
          </p:cNvPr>
          <p:cNvSpPr/>
          <p:nvPr/>
        </p:nvSpPr>
        <p:spPr>
          <a:xfrm>
            <a:off x="2101486" y="325822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sp>
        <p:nvSpPr>
          <p:cNvPr id="146" name="Google Shape;1804;p16">
            <a:extLst>
              <a:ext uri="{FF2B5EF4-FFF2-40B4-BE49-F238E27FC236}">
                <a16:creationId xmlns:a16="http://schemas.microsoft.com/office/drawing/2014/main" id="{9C2C20E1-B8DB-4DA8-8678-6C0E60EFA3F0}"/>
              </a:ext>
            </a:extLst>
          </p:cNvPr>
          <p:cNvSpPr/>
          <p:nvPr/>
        </p:nvSpPr>
        <p:spPr>
          <a:xfrm>
            <a:off x="10141203" y="3255698"/>
            <a:ext cx="138801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endParaRPr sz="1000" dirty="0">
              <a:solidFill>
                <a:srgbClr val="000000"/>
              </a:solidFill>
              <a:latin typeface="Corbel" panose="020B0503020204020204" pitchFamily="34" charset="0"/>
              <a:ea typeface="Arial"/>
              <a:cs typeface="Arial"/>
              <a:sym typeface="Arial"/>
            </a:endParaRPr>
          </a:p>
        </p:txBody>
      </p:sp>
      <p:grpSp>
        <p:nvGrpSpPr>
          <p:cNvPr id="147" name="Group 146">
            <a:extLst>
              <a:ext uri="{FF2B5EF4-FFF2-40B4-BE49-F238E27FC236}">
                <a16:creationId xmlns:a16="http://schemas.microsoft.com/office/drawing/2014/main" id="{718D2A5F-BDC6-4990-BEE5-A3D9E6C9E5CF}"/>
              </a:ext>
            </a:extLst>
          </p:cNvPr>
          <p:cNvGrpSpPr/>
          <p:nvPr/>
        </p:nvGrpSpPr>
        <p:grpSpPr>
          <a:xfrm>
            <a:off x="10166914" y="3546432"/>
            <a:ext cx="1303260" cy="141910"/>
            <a:chOff x="9091690" y="2235558"/>
            <a:chExt cx="1303260" cy="141910"/>
          </a:xfrm>
        </p:grpSpPr>
        <p:pic>
          <p:nvPicPr>
            <p:cNvPr id="148" name="Graphic 147" descr="Contract with solid fill">
              <a:extLst>
                <a:ext uri="{FF2B5EF4-FFF2-40B4-BE49-F238E27FC236}">
                  <a16:creationId xmlns:a16="http://schemas.microsoft.com/office/drawing/2014/main" id="{E8F14330-F509-457B-9B4B-F6DEE0B38A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1690" y="2235558"/>
              <a:ext cx="141910" cy="141910"/>
            </a:xfrm>
            <a:prstGeom prst="rect">
              <a:avLst/>
            </a:prstGeom>
          </p:spPr>
        </p:pic>
        <p:sp>
          <p:nvSpPr>
            <p:cNvPr id="149" name="Rectangle 148">
              <a:extLst>
                <a:ext uri="{FF2B5EF4-FFF2-40B4-BE49-F238E27FC236}">
                  <a16:creationId xmlns:a16="http://schemas.microsoft.com/office/drawing/2014/main" id="{F1F4CDF2-EAAF-4964-8A47-83C27C45CE51}"/>
                </a:ext>
              </a:extLst>
            </p:cNvPr>
            <p:cNvSpPr/>
            <p:nvPr/>
          </p:nvSpPr>
          <p:spPr>
            <a:xfrm>
              <a:off x="9267825" y="2235559"/>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Verplichtingen</a:t>
              </a:r>
            </a:p>
          </p:txBody>
        </p:sp>
      </p:grpSp>
      <p:grpSp>
        <p:nvGrpSpPr>
          <p:cNvPr id="150" name="Group 149">
            <a:extLst>
              <a:ext uri="{FF2B5EF4-FFF2-40B4-BE49-F238E27FC236}">
                <a16:creationId xmlns:a16="http://schemas.microsoft.com/office/drawing/2014/main" id="{CDC0C235-5C5A-4184-A823-9275E62FDFCB}"/>
              </a:ext>
            </a:extLst>
          </p:cNvPr>
          <p:cNvGrpSpPr/>
          <p:nvPr/>
        </p:nvGrpSpPr>
        <p:grpSpPr>
          <a:xfrm>
            <a:off x="10155651" y="3330110"/>
            <a:ext cx="1307944" cy="141910"/>
            <a:chOff x="9087006" y="2033527"/>
            <a:chExt cx="1307944" cy="141910"/>
          </a:xfrm>
        </p:grpSpPr>
        <p:pic>
          <p:nvPicPr>
            <p:cNvPr id="151" name="Graphic 150" descr="Euro with solid fill">
              <a:extLst>
                <a:ext uri="{FF2B5EF4-FFF2-40B4-BE49-F238E27FC236}">
                  <a16:creationId xmlns:a16="http://schemas.microsoft.com/office/drawing/2014/main" id="{7B71F858-BE8C-4B32-B78F-B7BD879645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7006" y="2033527"/>
              <a:ext cx="141910" cy="141910"/>
            </a:xfrm>
            <a:prstGeom prst="rect">
              <a:avLst/>
            </a:prstGeom>
          </p:spPr>
        </p:pic>
        <p:sp>
          <p:nvSpPr>
            <p:cNvPr id="152" name="Rectangle 151">
              <a:extLst>
                <a:ext uri="{FF2B5EF4-FFF2-40B4-BE49-F238E27FC236}">
                  <a16:creationId xmlns:a16="http://schemas.microsoft.com/office/drawing/2014/main" id="{4AFC9784-EBC2-4664-91C3-8B6060B1092D}"/>
                </a:ext>
              </a:extLst>
            </p:cNvPr>
            <p:cNvSpPr/>
            <p:nvPr/>
          </p:nvSpPr>
          <p:spPr>
            <a:xfrm>
              <a:off x="9267825" y="2033528"/>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Facturatie</a:t>
              </a:r>
            </a:p>
          </p:txBody>
        </p:sp>
      </p:grpSp>
      <p:sp>
        <p:nvSpPr>
          <p:cNvPr id="92" name="Google Shape;1804;p16">
            <a:extLst>
              <a:ext uri="{FF2B5EF4-FFF2-40B4-BE49-F238E27FC236}">
                <a16:creationId xmlns:a16="http://schemas.microsoft.com/office/drawing/2014/main" id="{1E7F5BD9-55B7-4872-A671-8C606B8BCEEA}"/>
              </a:ext>
            </a:extLst>
          </p:cNvPr>
          <p:cNvSpPr/>
          <p:nvPr/>
        </p:nvSpPr>
        <p:spPr>
          <a:xfrm>
            <a:off x="10141203" y="1980247"/>
            <a:ext cx="138801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endParaRPr sz="1000" dirty="0">
              <a:solidFill>
                <a:srgbClr val="000000"/>
              </a:solidFill>
              <a:latin typeface="Corbel" panose="020B0503020204020204" pitchFamily="34" charset="0"/>
              <a:ea typeface="Arial"/>
              <a:cs typeface="Arial"/>
              <a:sym typeface="Arial"/>
            </a:endParaRPr>
          </a:p>
        </p:txBody>
      </p:sp>
      <p:grpSp>
        <p:nvGrpSpPr>
          <p:cNvPr id="108" name="Group 107">
            <a:extLst>
              <a:ext uri="{FF2B5EF4-FFF2-40B4-BE49-F238E27FC236}">
                <a16:creationId xmlns:a16="http://schemas.microsoft.com/office/drawing/2014/main" id="{B8413EBC-3D85-4060-962E-6017763EB3DE}"/>
              </a:ext>
            </a:extLst>
          </p:cNvPr>
          <p:cNvGrpSpPr/>
          <p:nvPr/>
        </p:nvGrpSpPr>
        <p:grpSpPr>
          <a:xfrm>
            <a:off x="10166914" y="2270981"/>
            <a:ext cx="1303260" cy="141910"/>
            <a:chOff x="9091690" y="2235558"/>
            <a:chExt cx="1303260" cy="141910"/>
          </a:xfrm>
        </p:grpSpPr>
        <p:pic>
          <p:nvPicPr>
            <p:cNvPr id="110" name="Graphic 109" descr="Contract with solid fill">
              <a:extLst>
                <a:ext uri="{FF2B5EF4-FFF2-40B4-BE49-F238E27FC236}">
                  <a16:creationId xmlns:a16="http://schemas.microsoft.com/office/drawing/2014/main" id="{EB678654-1F9C-49F1-9ED7-32F6200309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1690" y="2235558"/>
              <a:ext cx="141910" cy="141910"/>
            </a:xfrm>
            <a:prstGeom prst="rect">
              <a:avLst/>
            </a:prstGeom>
          </p:spPr>
        </p:pic>
        <p:sp>
          <p:nvSpPr>
            <p:cNvPr id="111" name="Rectangle 110">
              <a:extLst>
                <a:ext uri="{FF2B5EF4-FFF2-40B4-BE49-F238E27FC236}">
                  <a16:creationId xmlns:a16="http://schemas.microsoft.com/office/drawing/2014/main" id="{EEFCCB36-752C-4DD4-9087-1FD17E98AF1F}"/>
                </a:ext>
              </a:extLst>
            </p:cNvPr>
            <p:cNvSpPr/>
            <p:nvPr/>
          </p:nvSpPr>
          <p:spPr>
            <a:xfrm>
              <a:off x="9267825" y="2235559"/>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Verplichtingen</a:t>
              </a:r>
            </a:p>
          </p:txBody>
        </p:sp>
      </p:grpSp>
      <p:grpSp>
        <p:nvGrpSpPr>
          <p:cNvPr id="112" name="Group 111">
            <a:extLst>
              <a:ext uri="{FF2B5EF4-FFF2-40B4-BE49-F238E27FC236}">
                <a16:creationId xmlns:a16="http://schemas.microsoft.com/office/drawing/2014/main" id="{07DB5969-2F50-4404-8174-949FE1D279A5}"/>
              </a:ext>
            </a:extLst>
          </p:cNvPr>
          <p:cNvGrpSpPr/>
          <p:nvPr/>
        </p:nvGrpSpPr>
        <p:grpSpPr>
          <a:xfrm>
            <a:off x="10155651" y="2054659"/>
            <a:ext cx="1307944" cy="141910"/>
            <a:chOff x="9087006" y="2033527"/>
            <a:chExt cx="1307944" cy="141910"/>
          </a:xfrm>
        </p:grpSpPr>
        <p:pic>
          <p:nvPicPr>
            <p:cNvPr id="113" name="Graphic 112" descr="Euro with solid fill">
              <a:extLst>
                <a:ext uri="{FF2B5EF4-FFF2-40B4-BE49-F238E27FC236}">
                  <a16:creationId xmlns:a16="http://schemas.microsoft.com/office/drawing/2014/main" id="{DD2E862B-9BEC-4CE9-A001-C09CD4C937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7006" y="2033527"/>
              <a:ext cx="141910" cy="141910"/>
            </a:xfrm>
            <a:prstGeom prst="rect">
              <a:avLst/>
            </a:prstGeom>
          </p:spPr>
        </p:pic>
        <p:sp>
          <p:nvSpPr>
            <p:cNvPr id="123" name="Rectangle 122">
              <a:extLst>
                <a:ext uri="{FF2B5EF4-FFF2-40B4-BE49-F238E27FC236}">
                  <a16:creationId xmlns:a16="http://schemas.microsoft.com/office/drawing/2014/main" id="{51F56E88-0F85-47DE-9C79-A3183DA47513}"/>
                </a:ext>
              </a:extLst>
            </p:cNvPr>
            <p:cNvSpPr/>
            <p:nvPr/>
          </p:nvSpPr>
          <p:spPr>
            <a:xfrm>
              <a:off x="9267825" y="2033528"/>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Facturatie</a:t>
              </a:r>
            </a:p>
          </p:txBody>
        </p:sp>
      </p:grpSp>
      <p:sp>
        <p:nvSpPr>
          <p:cNvPr id="124" name="Google Shape;1804;p16">
            <a:extLst>
              <a:ext uri="{FF2B5EF4-FFF2-40B4-BE49-F238E27FC236}">
                <a16:creationId xmlns:a16="http://schemas.microsoft.com/office/drawing/2014/main" id="{32C6382F-D54E-4D74-9AB2-67A03B7BD5A2}"/>
              </a:ext>
            </a:extLst>
          </p:cNvPr>
          <p:cNvSpPr/>
          <p:nvPr/>
        </p:nvSpPr>
        <p:spPr>
          <a:xfrm>
            <a:off x="10141203" y="3893531"/>
            <a:ext cx="1388017" cy="507258"/>
          </a:xfrm>
          <a:prstGeom prst="rect">
            <a:avLst/>
          </a:prstGeom>
          <a:solidFill>
            <a:schemeClr val="accent6">
              <a:lumMod val="95000"/>
            </a:schemeClr>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endParaRPr sz="1000" dirty="0">
              <a:solidFill>
                <a:srgbClr val="000000"/>
              </a:solidFill>
              <a:latin typeface="Corbel" panose="020B0503020204020204" pitchFamily="34" charset="0"/>
              <a:ea typeface="Arial"/>
              <a:cs typeface="Arial"/>
              <a:sym typeface="Arial"/>
            </a:endParaRPr>
          </a:p>
        </p:txBody>
      </p:sp>
      <p:grpSp>
        <p:nvGrpSpPr>
          <p:cNvPr id="125" name="Group 124">
            <a:extLst>
              <a:ext uri="{FF2B5EF4-FFF2-40B4-BE49-F238E27FC236}">
                <a16:creationId xmlns:a16="http://schemas.microsoft.com/office/drawing/2014/main" id="{05819AD7-11BF-4994-952C-80DCC1904238}"/>
              </a:ext>
            </a:extLst>
          </p:cNvPr>
          <p:cNvGrpSpPr/>
          <p:nvPr/>
        </p:nvGrpSpPr>
        <p:grpSpPr>
          <a:xfrm>
            <a:off x="10166914" y="4184265"/>
            <a:ext cx="1303260" cy="141910"/>
            <a:chOff x="9091690" y="2235558"/>
            <a:chExt cx="1303260" cy="141910"/>
          </a:xfrm>
        </p:grpSpPr>
        <p:pic>
          <p:nvPicPr>
            <p:cNvPr id="126" name="Graphic 125" descr="Contract with solid fill">
              <a:extLst>
                <a:ext uri="{FF2B5EF4-FFF2-40B4-BE49-F238E27FC236}">
                  <a16:creationId xmlns:a16="http://schemas.microsoft.com/office/drawing/2014/main" id="{F8096A87-1DAD-4353-9E0B-33D44371B4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1690" y="2235558"/>
              <a:ext cx="141910" cy="141910"/>
            </a:xfrm>
            <a:prstGeom prst="rect">
              <a:avLst/>
            </a:prstGeom>
          </p:spPr>
        </p:pic>
        <p:sp>
          <p:nvSpPr>
            <p:cNvPr id="127" name="Rectangle 126">
              <a:extLst>
                <a:ext uri="{FF2B5EF4-FFF2-40B4-BE49-F238E27FC236}">
                  <a16:creationId xmlns:a16="http://schemas.microsoft.com/office/drawing/2014/main" id="{1AEE88CE-6984-4A81-905C-9B4795FD3758}"/>
                </a:ext>
              </a:extLst>
            </p:cNvPr>
            <p:cNvSpPr/>
            <p:nvPr/>
          </p:nvSpPr>
          <p:spPr>
            <a:xfrm>
              <a:off x="9267825" y="2235559"/>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Verplichtingen</a:t>
              </a:r>
            </a:p>
          </p:txBody>
        </p:sp>
      </p:grpSp>
      <p:grpSp>
        <p:nvGrpSpPr>
          <p:cNvPr id="128" name="Group 127">
            <a:extLst>
              <a:ext uri="{FF2B5EF4-FFF2-40B4-BE49-F238E27FC236}">
                <a16:creationId xmlns:a16="http://schemas.microsoft.com/office/drawing/2014/main" id="{17344A23-D4F8-41CB-ABB3-0EEC542096D4}"/>
              </a:ext>
            </a:extLst>
          </p:cNvPr>
          <p:cNvGrpSpPr/>
          <p:nvPr/>
        </p:nvGrpSpPr>
        <p:grpSpPr>
          <a:xfrm>
            <a:off x="10155651" y="3967943"/>
            <a:ext cx="1307944" cy="141910"/>
            <a:chOff x="9087006" y="2033527"/>
            <a:chExt cx="1307944" cy="141910"/>
          </a:xfrm>
        </p:grpSpPr>
        <p:pic>
          <p:nvPicPr>
            <p:cNvPr id="129" name="Graphic 128" descr="Euro with solid fill">
              <a:extLst>
                <a:ext uri="{FF2B5EF4-FFF2-40B4-BE49-F238E27FC236}">
                  <a16:creationId xmlns:a16="http://schemas.microsoft.com/office/drawing/2014/main" id="{FE259167-51DA-4CE7-9FBE-AD9A2E710E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7006" y="2033527"/>
              <a:ext cx="141910" cy="141910"/>
            </a:xfrm>
            <a:prstGeom prst="rect">
              <a:avLst/>
            </a:prstGeom>
          </p:spPr>
        </p:pic>
        <p:sp>
          <p:nvSpPr>
            <p:cNvPr id="130" name="Rectangle 129">
              <a:extLst>
                <a:ext uri="{FF2B5EF4-FFF2-40B4-BE49-F238E27FC236}">
                  <a16:creationId xmlns:a16="http://schemas.microsoft.com/office/drawing/2014/main" id="{65444BD5-10AB-4D81-AF4D-79F1B57A353D}"/>
                </a:ext>
              </a:extLst>
            </p:cNvPr>
            <p:cNvSpPr/>
            <p:nvPr/>
          </p:nvSpPr>
          <p:spPr>
            <a:xfrm>
              <a:off x="9267825" y="2033528"/>
              <a:ext cx="1127125" cy="141909"/>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Facturatie</a:t>
              </a:r>
            </a:p>
          </p:txBody>
        </p:sp>
      </p:grpSp>
    </p:spTree>
    <p:extLst>
      <p:ext uri="{BB962C8B-B14F-4D97-AF65-F5344CB8AC3E}">
        <p14:creationId xmlns:p14="http://schemas.microsoft.com/office/powerpoint/2010/main" val="394035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75E265-0916-456C-A187-E2033D3FDB45}"/>
              </a:ext>
            </a:extLst>
          </p:cNvPr>
          <p:cNvGraphicFramePr>
            <a:graphicFrameLocks noChangeAspect="1"/>
          </p:cNvGraphicFramePr>
          <p:nvPr>
            <p:custDataLst>
              <p:tags r:id="rId2"/>
            </p:custDataLst>
            <p:extLst>
              <p:ext uri="{D42A27DB-BD31-4B8C-83A1-F6EECF244321}">
                <p14:modId xmlns:p14="http://schemas.microsoft.com/office/powerpoint/2010/main" val="155647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26" imgW="425" imgH="424" progId="TCLayout.ActiveDocument.1">
                  <p:embed/>
                </p:oleObj>
              </mc:Choice>
              <mc:Fallback>
                <p:oleObj name="think-cell Slide" r:id="rId26" imgW="425" imgH="424"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graphicFrame>
        <p:nvGraphicFramePr>
          <p:cNvPr id="159" name="Chart 158">
            <a:extLst>
              <a:ext uri="{FF2B5EF4-FFF2-40B4-BE49-F238E27FC236}">
                <a16:creationId xmlns:a16="http://schemas.microsoft.com/office/drawing/2014/main" id="{C6C4D5EC-3D88-429F-A699-711F97911526}"/>
              </a:ext>
            </a:extLst>
          </p:cNvPr>
          <p:cNvGraphicFramePr/>
          <p:nvPr>
            <p:custDataLst>
              <p:tags r:id="rId3"/>
            </p:custDataLst>
            <p:extLst>
              <p:ext uri="{D42A27DB-BD31-4B8C-83A1-F6EECF244321}">
                <p14:modId xmlns:p14="http://schemas.microsoft.com/office/powerpoint/2010/main" val="1420342921"/>
              </p:ext>
            </p:extLst>
          </p:nvPr>
        </p:nvGraphicFramePr>
        <p:xfrm>
          <a:off x="2727325" y="1912938"/>
          <a:ext cx="7820025" cy="4284662"/>
        </p:xfrm>
        <a:graphic>
          <a:graphicData uri="http://schemas.openxmlformats.org/drawingml/2006/chart">
            <c:chart xmlns:c="http://schemas.openxmlformats.org/drawingml/2006/chart" xmlns:r="http://schemas.openxmlformats.org/officeDocument/2006/relationships" r:id="rId28"/>
          </a:graphicData>
        </a:graphic>
      </p:graphicFrame>
      <p:sp>
        <p:nvSpPr>
          <p:cNvPr id="68" name="Content 1">
            <a:extLst>
              <a:ext uri="{FF2B5EF4-FFF2-40B4-BE49-F238E27FC236}">
                <a16:creationId xmlns:a16="http://schemas.microsoft.com/office/drawing/2014/main" id="{F100A8C7-A89F-45E3-B737-76FD9922A73B}"/>
              </a:ext>
            </a:extLst>
          </p:cNvPr>
          <p:cNvSpPr>
            <a:spLocks noGrp="1"/>
          </p:cNvSpPr>
          <p:nvPr>
            <p:custDataLst>
              <p:tags r:id="rId4"/>
            </p:custDataLst>
          </p:nvPr>
        </p:nvSpPr>
        <p:spPr bwMode="auto">
          <a:xfrm>
            <a:off x="6907213" y="6157913"/>
            <a:ext cx="1555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19BC15B-96CC-485D-906F-2923F0A0C0F7}" type="datetime'''J''''''''''''''u''''''''''''''''''''''''''''''''l'''''''">
              <a:rPr lang="nl-NL" altLang="en-US" sz="1000" smtClean="0"/>
              <a:pPr marL="0" lvl="0" indent="0" algn="ctr">
                <a:spcBef>
                  <a:spcPct val="0"/>
                </a:spcBef>
                <a:spcAft>
                  <a:spcPct val="0"/>
                </a:spcAft>
                <a:buClr>
                  <a:srgbClr val="22777B"/>
                </a:buClr>
                <a:buNone/>
                <a:defRPr/>
              </a:pPr>
              <a:t>Jul</a:t>
            </a:fld>
            <a:endParaRPr kumimoji="0" lang="nl-NL" sz="1000" b="0" i="0" strike="noStrike" kern="1200" spc="0" normalizeH="0" noProof="0" dirty="0">
              <a:ln>
                <a:noFill/>
              </a:ln>
              <a:effectLst/>
              <a:uLnTx/>
              <a:uFillTx/>
              <a:latin typeface="Corbel"/>
              <a:sym typeface="+mn-lt"/>
            </a:endParaRPr>
          </a:p>
        </p:txBody>
      </p:sp>
      <p:sp>
        <p:nvSpPr>
          <p:cNvPr id="67" name="Content 1">
            <a:extLst>
              <a:ext uri="{FF2B5EF4-FFF2-40B4-BE49-F238E27FC236}">
                <a16:creationId xmlns:a16="http://schemas.microsoft.com/office/drawing/2014/main" id="{6203A841-9B57-4D1F-8427-BEBCFE55332D}"/>
              </a:ext>
            </a:extLst>
          </p:cNvPr>
          <p:cNvSpPr>
            <a:spLocks noGrp="1"/>
          </p:cNvSpPr>
          <p:nvPr>
            <p:custDataLst>
              <p:tags r:id="rId5"/>
            </p:custDataLst>
          </p:nvPr>
        </p:nvSpPr>
        <p:spPr bwMode="auto">
          <a:xfrm>
            <a:off x="6194425" y="6157913"/>
            <a:ext cx="192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4A43A5B-1A7C-409E-91DE-0331C47CC425}" type="datetime'''''''Ju''''''''''''''''''''''n'''''''''''''">
              <a:rPr lang="nl-NL" altLang="en-US" sz="1000" smtClean="0"/>
              <a:pPr marL="0" lvl="0" indent="0" algn="ctr">
                <a:spcBef>
                  <a:spcPct val="0"/>
                </a:spcBef>
                <a:spcAft>
                  <a:spcPct val="0"/>
                </a:spcAft>
                <a:buClr>
                  <a:srgbClr val="22777B"/>
                </a:buClr>
                <a:buNone/>
                <a:defRPr/>
              </a:pPr>
              <a:t>Jun</a:t>
            </a:fld>
            <a:endParaRPr kumimoji="0" lang="nl-NL" sz="1000" b="0" i="0" strike="noStrike" kern="1200" spc="0" normalizeH="0" noProof="0" dirty="0">
              <a:ln>
                <a:noFill/>
              </a:ln>
              <a:effectLst/>
              <a:uLnTx/>
              <a:uFillTx/>
              <a:latin typeface="Corbel"/>
              <a:sym typeface="+mn-lt"/>
            </a:endParaRPr>
          </a:p>
        </p:txBody>
      </p:sp>
      <p:sp>
        <p:nvSpPr>
          <p:cNvPr id="63" name="Content 1">
            <a:extLst>
              <a:ext uri="{FF2B5EF4-FFF2-40B4-BE49-F238E27FC236}">
                <a16:creationId xmlns:a16="http://schemas.microsoft.com/office/drawing/2014/main" id="{2DC8B373-2871-41B5-80A1-1B849C9A7DCD}"/>
              </a:ext>
            </a:extLst>
          </p:cNvPr>
          <p:cNvSpPr>
            <a:spLocks noGrp="1"/>
          </p:cNvSpPr>
          <p:nvPr>
            <p:custDataLst>
              <p:tags r:id="rId6"/>
            </p:custDataLst>
          </p:nvPr>
        </p:nvSpPr>
        <p:spPr bwMode="auto">
          <a:xfrm>
            <a:off x="2716213" y="6157913"/>
            <a:ext cx="188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B820854D-BC12-4977-922D-613F43038F6D}" type="datetime'''J''''''''''''''''''''''''''''''a''''''''''''''''n'''''">
              <a:rPr lang="nl-NL" altLang="en-US" sz="1000" smtClean="0"/>
              <a:pPr marL="0" lvl="0" indent="0" algn="ctr">
                <a:spcBef>
                  <a:spcPct val="0"/>
                </a:spcBef>
                <a:spcAft>
                  <a:spcPct val="0"/>
                </a:spcAft>
                <a:buClr>
                  <a:srgbClr val="22777B"/>
                </a:buClr>
                <a:buNone/>
                <a:defRPr/>
              </a:pPr>
              <a:t>Jan</a:t>
            </a:fld>
            <a:endParaRPr kumimoji="0" lang="nl-NL" sz="1000" b="0" i="0" strike="noStrike" kern="1200" spc="0" normalizeH="0" noProof="0" dirty="0">
              <a:ln>
                <a:noFill/>
              </a:ln>
              <a:effectLst/>
              <a:uLnTx/>
              <a:uFillTx/>
              <a:latin typeface="Corbel"/>
              <a:sym typeface="+mn-lt"/>
            </a:endParaRPr>
          </a:p>
        </p:txBody>
      </p:sp>
      <p:sp>
        <p:nvSpPr>
          <p:cNvPr id="64" name="Content 1">
            <a:extLst>
              <a:ext uri="{FF2B5EF4-FFF2-40B4-BE49-F238E27FC236}">
                <a16:creationId xmlns:a16="http://schemas.microsoft.com/office/drawing/2014/main" id="{98693C83-F791-4835-92F1-62696D1AB20A}"/>
              </a:ext>
            </a:extLst>
          </p:cNvPr>
          <p:cNvSpPr>
            <a:spLocks noGrp="1"/>
          </p:cNvSpPr>
          <p:nvPr>
            <p:custDataLst>
              <p:tags r:id="rId7"/>
            </p:custDataLst>
          </p:nvPr>
        </p:nvSpPr>
        <p:spPr bwMode="auto">
          <a:xfrm>
            <a:off x="3402013" y="6157913"/>
            <a:ext cx="2079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354BF7C-E848-4EB8-9723-86E462EA0D86}" type="datetime'''''''F''e''''''''''''''''''''b'''''''''''''''''''''''''''">
              <a:rPr lang="nl-NL" altLang="en-US" sz="1000" smtClean="0"/>
              <a:pPr marL="0" lvl="0" indent="0" algn="ctr">
                <a:spcBef>
                  <a:spcPct val="0"/>
                </a:spcBef>
                <a:spcAft>
                  <a:spcPct val="0"/>
                </a:spcAft>
                <a:buClr>
                  <a:srgbClr val="22777B"/>
                </a:buClr>
                <a:buNone/>
                <a:defRPr/>
              </a:pPr>
              <a:t>Feb</a:t>
            </a:fld>
            <a:endParaRPr kumimoji="0" lang="nl-NL" sz="1000" b="0" i="0" strike="noStrike" kern="1200" spc="0" normalizeH="0" noProof="0" dirty="0">
              <a:ln>
                <a:noFill/>
              </a:ln>
              <a:effectLst/>
              <a:uLnTx/>
              <a:uFillTx/>
              <a:latin typeface="Corbel"/>
              <a:sym typeface="+mn-lt"/>
            </a:endParaRPr>
          </a:p>
        </p:txBody>
      </p:sp>
      <p:sp>
        <p:nvSpPr>
          <p:cNvPr id="65" name="Content 1">
            <a:extLst>
              <a:ext uri="{FF2B5EF4-FFF2-40B4-BE49-F238E27FC236}">
                <a16:creationId xmlns:a16="http://schemas.microsoft.com/office/drawing/2014/main" id="{134CFBB7-45BE-4A84-81C6-2716D42A2811}"/>
              </a:ext>
            </a:extLst>
          </p:cNvPr>
          <p:cNvSpPr>
            <a:spLocks noGrp="1"/>
          </p:cNvSpPr>
          <p:nvPr>
            <p:custDataLst>
              <p:tags r:id="rId8"/>
            </p:custDataLst>
          </p:nvPr>
        </p:nvSpPr>
        <p:spPr bwMode="auto">
          <a:xfrm>
            <a:off x="4090988" y="6157913"/>
            <a:ext cx="2222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219B5E4-6D0B-473F-80AB-C2D9891C6F7F}" type="datetime'M''''''''''''''a''''''''''''''''''r'''''''''''''''''''''''''''">
              <a:rPr lang="nl-NL" altLang="en-US" sz="1000" smtClean="0"/>
              <a:pPr marL="0" lvl="0" indent="0" algn="ctr">
                <a:spcBef>
                  <a:spcPct val="0"/>
                </a:spcBef>
                <a:spcAft>
                  <a:spcPct val="0"/>
                </a:spcAft>
                <a:buClr>
                  <a:srgbClr val="22777B"/>
                </a:buClr>
                <a:buNone/>
                <a:defRPr/>
              </a:pPr>
              <a:t>Mar</a:t>
            </a:fld>
            <a:endParaRPr kumimoji="0" lang="nl-NL" sz="1000" b="0" i="0" strike="noStrike" kern="1200" spc="0" normalizeH="0" noProof="0" dirty="0">
              <a:ln>
                <a:noFill/>
              </a:ln>
              <a:effectLst/>
              <a:uLnTx/>
              <a:uFillTx/>
              <a:latin typeface="Corbel"/>
              <a:sym typeface="+mn-lt"/>
            </a:endParaRPr>
          </a:p>
        </p:txBody>
      </p:sp>
      <p:sp>
        <p:nvSpPr>
          <p:cNvPr id="60" name="Content 1">
            <a:extLst>
              <a:ext uri="{FF2B5EF4-FFF2-40B4-BE49-F238E27FC236}">
                <a16:creationId xmlns:a16="http://schemas.microsoft.com/office/drawing/2014/main" id="{F49A4701-8918-4E30-A94D-33A1469C6037}"/>
              </a:ext>
            </a:extLst>
          </p:cNvPr>
          <p:cNvSpPr>
            <a:spLocks noGrp="1"/>
          </p:cNvSpPr>
          <p:nvPr>
            <p:custDataLst>
              <p:tags r:id="rId9"/>
            </p:custDataLst>
          </p:nvPr>
        </p:nvSpPr>
        <p:spPr bwMode="auto">
          <a:xfrm>
            <a:off x="4795838" y="6157913"/>
            <a:ext cx="203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27C47C2-DF0F-494F-9EB7-71BC830B2918}" type="datetime'''A''''pr'''''">
              <a:rPr lang="nl-NL" altLang="en-US" sz="1000" smtClean="0"/>
              <a:pPr marL="0" lvl="0" indent="0" algn="ctr">
                <a:spcBef>
                  <a:spcPct val="0"/>
                </a:spcBef>
                <a:spcAft>
                  <a:spcPct val="0"/>
                </a:spcAft>
                <a:buClr>
                  <a:srgbClr val="22777B"/>
                </a:buClr>
                <a:buNone/>
                <a:defRPr/>
              </a:pPr>
              <a:t>Apr</a:t>
            </a:fld>
            <a:endParaRPr kumimoji="0" lang="nl-NL" sz="1000" b="0" i="0" strike="noStrike" kern="1200" spc="0" normalizeH="0" noProof="0" dirty="0">
              <a:ln>
                <a:noFill/>
              </a:ln>
              <a:effectLst/>
              <a:uLnTx/>
              <a:uFillTx/>
              <a:latin typeface="Corbel"/>
              <a:sym typeface="+mn-lt"/>
            </a:endParaRPr>
          </a:p>
        </p:txBody>
      </p:sp>
      <p:sp>
        <p:nvSpPr>
          <p:cNvPr id="66" name="Content 1">
            <a:extLst>
              <a:ext uri="{FF2B5EF4-FFF2-40B4-BE49-F238E27FC236}">
                <a16:creationId xmlns:a16="http://schemas.microsoft.com/office/drawing/2014/main" id="{5E6C6701-B8F4-4B46-9B49-0AEF881F51B6}"/>
              </a:ext>
            </a:extLst>
          </p:cNvPr>
          <p:cNvSpPr>
            <a:spLocks noGrp="1"/>
          </p:cNvSpPr>
          <p:nvPr>
            <p:custDataLst>
              <p:tags r:id="rId10"/>
            </p:custDataLst>
          </p:nvPr>
        </p:nvSpPr>
        <p:spPr bwMode="auto">
          <a:xfrm>
            <a:off x="54879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4118DEA-0B08-4FB7-AC85-3FD28A81A156}" type="datetime'''''''''''M''''e''''''''''''''''i'''''''''''''''''''''">
              <a:rPr lang="nl-NL" altLang="en-US" sz="1000" smtClean="0"/>
              <a:pPr marL="0" lvl="0" indent="0" algn="ctr">
                <a:spcBef>
                  <a:spcPct val="0"/>
                </a:spcBef>
                <a:spcAft>
                  <a:spcPct val="0"/>
                </a:spcAft>
                <a:buClr>
                  <a:srgbClr val="22777B"/>
                </a:buClr>
                <a:buNone/>
                <a:defRPr/>
              </a:pPr>
              <a:t>Mei</a:t>
            </a:fld>
            <a:endParaRPr kumimoji="0" lang="nl-NL" sz="1000" b="0" i="0" strike="noStrike" kern="1200" spc="0" normalizeH="0" noProof="0" dirty="0">
              <a:ln>
                <a:noFill/>
              </a:ln>
              <a:effectLst/>
              <a:uLnTx/>
              <a:uFillTx/>
              <a:latin typeface="Corbel"/>
              <a:sym typeface="+mn-lt"/>
            </a:endParaRPr>
          </a:p>
        </p:txBody>
      </p:sp>
      <p:sp>
        <p:nvSpPr>
          <p:cNvPr id="70" name="Content 1">
            <a:extLst>
              <a:ext uri="{FF2B5EF4-FFF2-40B4-BE49-F238E27FC236}">
                <a16:creationId xmlns:a16="http://schemas.microsoft.com/office/drawing/2014/main" id="{67581458-0D06-4E98-AC5F-F52B40808B00}"/>
              </a:ext>
            </a:extLst>
          </p:cNvPr>
          <p:cNvSpPr>
            <a:spLocks noGrp="1"/>
          </p:cNvSpPr>
          <p:nvPr>
            <p:custDataLst>
              <p:tags r:id="rId11"/>
            </p:custDataLst>
          </p:nvPr>
        </p:nvSpPr>
        <p:spPr bwMode="auto">
          <a:xfrm>
            <a:off x="8270875" y="6157913"/>
            <a:ext cx="212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46D9ADAA-E498-4F4C-9C28-D92FD0009E6B}" type="datetime'''''''''''''''''''''''''''''''Se''''''p'''''''''''''''''">
              <a:rPr lang="nl-NL" altLang="en-US" sz="1000" smtClean="0"/>
              <a:pPr marL="0" lvl="0" indent="0" algn="ctr">
                <a:spcBef>
                  <a:spcPct val="0"/>
                </a:spcBef>
                <a:spcAft>
                  <a:spcPct val="0"/>
                </a:spcAft>
                <a:buClr>
                  <a:srgbClr val="22777B"/>
                </a:buClr>
                <a:buNone/>
                <a:defRPr/>
              </a:pPr>
              <a:t>Sep</a:t>
            </a:fld>
            <a:endParaRPr kumimoji="0" lang="nl-NL" sz="1000" b="0" i="0" strike="noStrike" kern="1200" spc="0" normalizeH="0" noProof="0" dirty="0">
              <a:ln>
                <a:noFill/>
              </a:ln>
              <a:effectLst/>
              <a:uLnTx/>
              <a:uFillTx/>
              <a:latin typeface="Corbel"/>
              <a:sym typeface="+mn-lt"/>
            </a:endParaRPr>
          </a:p>
        </p:txBody>
      </p:sp>
      <p:sp>
        <p:nvSpPr>
          <p:cNvPr id="69" name="Content 1">
            <a:extLst>
              <a:ext uri="{FF2B5EF4-FFF2-40B4-BE49-F238E27FC236}">
                <a16:creationId xmlns:a16="http://schemas.microsoft.com/office/drawing/2014/main" id="{F69CB5F6-9811-4E1A-9869-8C732E8A5524}"/>
              </a:ext>
            </a:extLst>
          </p:cNvPr>
          <p:cNvSpPr>
            <a:spLocks noGrp="1"/>
          </p:cNvSpPr>
          <p:nvPr>
            <p:custDataLst>
              <p:tags r:id="rId12"/>
            </p:custDataLst>
          </p:nvPr>
        </p:nvSpPr>
        <p:spPr bwMode="auto">
          <a:xfrm>
            <a:off x="7569200" y="6157913"/>
            <a:ext cx="225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99FEB3E-5BA3-41A9-A12A-5FE5CBF27C3F}" type="datetime'''''''''''''''''A''''''u''''''''''''''g'''">
              <a:rPr lang="nl-NL" altLang="en-US" sz="1000" smtClean="0"/>
              <a:pPr marL="0" lvl="0" indent="0" algn="ctr">
                <a:spcBef>
                  <a:spcPct val="0"/>
                </a:spcBef>
                <a:spcAft>
                  <a:spcPct val="0"/>
                </a:spcAft>
                <a:buClr>
                  <a:srgbClr val="22777B"/>
                </a:buClr>
                <a:buNone/>
                <a:defRPr/>
              </a:pPr>
              <a:t>Aug</a:t>
            </a:fld>
            <a:endParaRPr kumimoji="0" lang="nl-NL" sz="1000" b="0" i="0" strike="noStrike" kern="1200" spc="0" normalizeH="0" noProof="0" dirty="0">
              <a:ln>
                <a:noFill/>
              </a:ln>
              <a:effectLst/>
              <a:uLnTx/>
              <a:uFillTx/>
              <a:latin typeface="Corbel"/>
              <a:sym typeface="+mn-lt"/>
            </a:endParaRPr>
          </a:p>
        </p:txBody>
      </p:sp>
      <p:sp>
        <p:nvSpPr>
          <p:cNvPr id="62" name="Content 1">
            <a:extLst>
              <a:ext uri="{FF2B5EF4-FFF2-40B4-BE49-F238E27FC236}">
                <a16:creationId xmlns:a16="http://schemas.microsoft.com/office/drawing/2014/main" id="{A140418A-AC4E-40A8-9DE6-01E36F14249E}"/>
              </a:ext>
            </a:extLst>
          </p:cNvPr>
          <p:cNvSpPr>
            <a:spLocks noGrp="1"/>
          </p:cNvSpPr>
          <p:nvPr>
            <p:custDataLst>
              <p:tags r:id="rId13"/>
            </p:custDataLst>
          </p:nvPr>
        </p:nvSpPr>
        <p:spPr bwMode="auto">
          <a:xfrm>
            <a:off x="89677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CE0EBA18-FFC8-4387-8B1E-478332FEB4F3}" type="datetime'O''''''''k''''''''''''''''''''''''''''t'''''''''">
              <a:rPr lang="nl-NL" altLang="en-US" sz="1000" smtClean="0"/>
              <a:pPr marL="0" lvl="0" indent="0" algn="ctr">
                <a:spcBef>
                  <a:spcPct val="0"/>
                </a:spcBef>
                <a:spcAft>
                  <a:spcPct val="0"/>
                </a:spcAft>
                <a:buClr>
                  <a:srgbClr val="22777B"/>
                </a:buClr>
                <a:buNone/>
                <a:defRPr/>
              </a:pPr>
              <a:t>Okt</a:t>
            </a:fld>
            <a:endParaRPr kumimoji="0" lang="nl-NL" sz="1000" b="0" i="0" strike="noStrike" kern="1200" spc="0" normalizeH="0" noProof="0" dirty="0">
              <a:ln>
                <a:noFill/>
              </a:ln>
              <a:effectLst/>
              <a:uLnTx/>
              <a:uFillTx/>
              <a:latin typeface="Corbel"/>
              <a:sym typeface="+mn-lt"/>
            </a:endParaRPr>
          </a:p>
        </p:txBody>
      </p:sp>
      <p:sp>
        <p:nvSpPr>
          <p:cNvPr id="59" name="Content 1">
            <a:extLst>
              <a:ext uri="{FF2B5EF4-FFF2-40B4-BE49-F238E27FC236}">
                <a16:creationId xmlns:a16="http://schemas.microsoft.com/office/drawing/2014/main" id="{A660D40F-4F0B-499E-A90F-245613696222}"/>
              </a:ext>
            </a:extLst>
          </p:cNvPr>
          <p:cNvSpPr>
            <a:spLocks noGrp="1"/>
          </p:cNvSpPr>
          <p:nvPr>
            <p:custDataLst>
              <p:tags r:id="rId14"/>
            </p:custDataLst>
          </p:nvPr>
        </p:nvSpPr>
        <p:spPr bwMode="auto">
          <a:xfrm>
            <a:off x="9655175" y="6157913"/>
            <a:ext cx="228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6B8B1EB5-C71F-4147-B865-347E752E2435}" type="datetime'N''''''''''''''''o''''''''''''''''''''''''''''''''''''''''v'">
              <a:rPr lang="nl-NL" altLang="en-US" sz="1000" smtClean="0"/>
              <a:pPr marL="0" lvl="0" indent="0" algn="ctr">
                <a:spcBef>
                  <a:spcPct val="0"/>
                </a:spcBef>
                <a:spcAft>
                  <a:spcPct val="0"/>
                </a:spcAft>
                <a:buClr>
                  <a:srgbClr val="22777B"/>
                </a:buClr>
                <a:buNone/>
                <a:defRPr/>
              </a:pPr>
              <a:t>Nov</a:t>
            </a:fld>
            <a:endParaRPr kumimoji="0" lang="nl-NL" sz="1000" b="0" i="0" strike="noStrike" kern="1200" spc="0" normalizeH="0" noProof="0" dirty="0">
              <a:ln>
                <a:noFill/>
              </a:ln>
              <a:effectLst/>
              <a:uLnTx/>
              <a:uFillTx/>
              <a:latin typeface="Corbel"/>
              <a:sym typeface="+mn-lt"/>
            </a:endParaRPr>
          </a:p>
        </p:txBody>
      </p:sp>
      <p:sp>
        <p:nvSpPr>
          <p:cNvPr id="61" name="Content 1">
            <a:extLst>
              <a:ext uri="{FF2B5EF4-FFF2-40B4-BE49-F238E27FC236}">
                <a16:creationId xmlns:a16="http://schemas.microsoft.com/office/drawing/2014/main" id="{4F268931-03CD-4526-A8B7-33831F92E8AC}"/>
              </a:ext>
            </a:extLst>
          </p:cNvPr>
          <p:cNvSpPr>
            <a:spLocks noGrp="1"/>
          </p:cNvSpPr>
          <p:nvPr>
            <p:custDataLst>
              <p:tags r:id="rId15"/>
            </p:custDataLst>
          </p:nvPr>
        </p:nvSpPr>
        <p:spPr bwMode="auto">
          <a:xfrm>
            <a:off x="10356850" y="6157913"/>
            <a:ext cx="217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2F3CF83-C8C6-4B8E-A1B5-8AE7B6D9528A}" type="datetime'''D''''''''''''''''''''e''c'">
              <a:rPr lang="nl-NL" altLang="en-US" sz="1000" smtClean="0"/>
              <a:pPr marL="0" lvl="0" indent="0" algn="ctr">
                <a:spcBef>
                  <a:spcPct val="0"/>
                </a:spcBef>
                <a:spcAft>
                  <a:spcPct val="0"/>
                </a:spcAft>
                <a:buClr>
                  <a:srgbClr val="22777B"/>
                </a:buClr>
                <a:buNone/>
                <a:defRPr/>
              </a:pPr>
              <a:t>Dec</a:t>
            </a:fld>
            <a:endParaRPr kumimoji="0" lang="nl-NL" sz="1000" b="0" i="0" strike="noStrike" kern="1200" spc="0" normalizeH="0" noProof="0" dirty="0">
              <a:ln>
                <a:noFill/>
              </a:ln>
              <a:effectLst/>
              <a:uLnTx/>
              <a:uFillTx/>
              <a:latin typeface="Corbel"/>
              <a:sym typeface="+mn-lt"/>
            </a:endParaRPr>
          </a:p>
        </p:txBody>
      </p:sp>
      <p:sp>
        <p:nvSpPr>
          <p:cNvPr id="22" name="Google Shape;1804;p16">
            <a:extLst>
              <a:ext uri="{FF2B5EF4-FFF2-40B4-BE49-F238E27FC236}">
                <a16:creationId xmlns:a16="http://schemas.microsoft.com/office/drawing/2014/main" id="{5D171771-DA94-4A83-9C0B-5B4ECAEDBF22}"/>
              </a:ext>
            </a:extLst>
          </p:cNvPr>
          <p:cNvSpPr/>
          <p:nvPr/>
        </p:nvSpPr>
        <p:spPr>
          <a:xfrm>
            <a:off x="658813" y="389525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23" name="Google Shape;1804;p16">
            <a:extLst>
              <a:ext uri="{FF2B5EF4-FFF2-40B4-BE49-F238E27FC236}">
                <a16:creationId xmlns:a16="http://schemas.microsoft.com/office/drawing/2014/main" id="{EECA2842-45D3-4220-B67D-2126702B4C3C}"/>
              </a:ext>
            </a:extLst>
          </p:cNvPr>
          <p:cNvSpPr/>
          <p:nvPr/>
        </p:nvSpPr>
        <p:spPr>
          <a:xfrm>
            <a:off x="1032841" y="389525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cxnSp>
        <p:nvCxnSpPr>
          <p:cNvPr id="268" name="Straight Arrow Connector 267">
            <a:extLst>
              <a:ext uri="{FF2B5EF4-FFF2-40B4-BE49-F238E27FC236}">
                <a16:creationId xmlns:a16="http://schemas.microsoft.com/office/drawing/2014/main" id="{A011C39F-9E7E-4364-9B95-0C88D196DF2E}"/>
              </a:ext>
            </a:extLst>
          </p:cNvPr>
          <p:cNvCxnSpPr>
            <a:cxnSpLocks/>
          </p:cNvCxnSpPr>
          <p:nvPr/>
        </p:nvCxnSpPr>
        <p:spPr>
          <a:xfrm>
            <a:off x="2833688" y="3522255"/>
            <a:ext cx="9481" cy="145892"/>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58A33DF-8328-49A4-B8A4-C3475C17A55F}"/>
              </a:ext>
            </a:extLst>
          </p:cNvPr>
          <p:cNvSpPr>
            <a:spLocks noGrp="1"/>
          </p:cNvSpPr>
          <p:nvPr>
            <p:ph type="sldNum" sz="quarter" idx="12"/>
          </p:nvPr>
        </p:nvSpPr>
        <p:spPr/>
        <p:txBody>
          <a:bodyPr/>
          <a:lstStyle/>
          <a:p>
            <a:fld id="{992CD0B2-8AB2-4C6C-8876-E15753662C9B}" type="slidenum">
              <a:rPr lang="nl-NL" smtClean="0"/>
              <a:pPr/>
              <a:t>7</a:t>
            </a:fld>
            <a:endParaRPr lang="nl-NL" dirty="0"/>
          </a:p>
        </p:txBody>
      </p:sp>
      <p:sp>
        <p:nvSpPr>
          <p:cNvPr id="4" name="Text Placeholder 3">
            <a:extLst>
              <a:ext uri="{FF2B5EF4-FFF2-40B4-BE49-F238E27FC236}">
                <a16:creationId xmlns:a16="http://schemas.microsoft.com/office/drawing/2014/main" id="{F22F97C6-34CA-46BA-BCE8-4192862BC536}"/>
              </a:ext>
            </a:extLst>
          </p:cNvPr>
          <p:cNvSpPr>
            <a:spLocks noGrp="1"/>
          </p:cNvSpPr>
          <p:nvPr>
            <p:ph type="body" sz="quarter" idx="14"/>
          </p:nvPr>
        </p:nvSpPr>
        <p:spPr>
          <a:xfrm>
            <a:off x="666750" y="1196976"/>
            <a:ext cx="10872000" cy="400482"/>
          </a:xfrm>
        </p:spPr>
        <p:txBody>
          <a:bodyPr lIns="7200" tIns="0" rIns="0" bIns="0"/>
          <a:lstStyle/>
          <a:p>
            <a:pPr marL="0" indent="0">
              <a:buNone/>
            </a:pPr>
            <a:r>
              <a:rPr lang="nl-NL" b="1" dirty="0"/>
              <a:t>Voorbeeldprognose, prognose datum begin juni</a:t>
            </a:r>
          </a:p>
        </p:txBody>
      </p:sp>
      <p:sp>
        <p:nvSpPr>
          <p:cNvPr id="6" name="Title 5">
            <a:extLst>
              <a:ext uri="{FF2B5EF4-FFF2-40B4-BE49-F238E27FC236}">
                <a16:creationId xmlns:a16="http://schemas.microsoft.com/office/drawing/2014/main" id="{2B0443DA-68F3-47D7-8606-1ACF4A0842AC}"/>
              </a:ext>
            </a:extLst>
          </p:cNvPr>
          <p:cNvSpPr>
            <a:spLocks noGrp="1"/>
          </p:cNvSpPr>
          <p:nvPr>
            <p:ph type="title"/>
          </p:nvPr>
        </p:nvSpPr>
        <p:spPr/>
        <p:txBody>
          <a:bodyPr vert="horz" lIns="0" rIns="0"/>
          <a:lstStyle/>
          <a:p>
            <a:r>
              <a:rPr lang="nl-NL" dirty="0"/>
              <a:t>Prognose openeinderegeling sociaal domein in zeven stappen (1/7)</a:t>
            </a:r>
          </a:p>
        </p:txBody>
      </p:sp>
      <p:sp>
        <p:nvSpPr>
          <p:cNvPr id="10" name="Google Shape;1804;p16">
            <a:extLst>
              <a:ext uri="{FF2B5EF4-FFF2-40B4-BE49-F238E27FC236}">
                <a16:creationId xmlns:a16="http://schemas.microsoft.com/office/drawing/2014/main" id="{3C6BAA6B-D386-4945-862C-66243A44987C}"/>
              </a:ext>
            </a:extLst>
          </p:cNvPr>
          <p:cNvSpPr/>
          <p:nvPr/>
        </p:nvSpPr>
        <p:spPr>
          <a:xfrm>
            <a:off x="658813"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11" name="Google Shape;1804;p16">
            <a:extLst>
              <a:ext uri="{FF2B5EF4-FFF2-40B4-BE49-F238E27FC236}">
                <a16:creationId xmlns:a16="http://schemas.microsoft.com/office/drawing/2014/main" id="{3C379B6E-D3D1-42C6-B805-599F9F801C5C}"/>
              </a:ext>
            </a:extLst>
          </p:cNvPr>
          <p:cNvSpPr/>
          <p:nvPr/>
        </p:nvSpPr>
        <p:spPr>
          <a:xfrm>
            <a:off x="658813"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12" name="Google Shape;1804;p16">
            <a:extLst>
              <a:ext uri="{FF2B5EF4-FFF2-40B4-BE49-F238E27FC236}">
                <a16:creationId xmlns:a16="http://schemas.microsoft.com/office/drawing/2014/main" id="{78F163C8-166E-4669-ADB0-0FDF72D8B419}"/>
              </a:ext>
            </a:extLst>
          </p:cNvPr>
          <p:cNvSpPr/>
          <p:nvPr/>
        </p:nvSpPr>
        <p:spPr>
          <a:xfrm>
            <a:off x="1032841"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13" name="Google Shape;1804;p16">
            <a:extLst>
              <a:ext uri="{FF2B5EF4-FFF2-40B4-BE49-F238E27FC236}">
                <a16:creationId xmlns:a16="http://schemas.microsoft.com/office/drawing/2014/main" id="{D3CB1A18-1D9B-415D-8ADD-925ACB8A84CB}"/>
              </a:ext>
            </a:extLst>
          </p:cNvPr>
          <p:cNvSpPr/>
          <p:nvPr/>
        </p:nvSpPr>
        <p:spPr>
          <a:xfrm>
            <a:off x="1032841"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grpSp>
        <p:nvGrpSpPr>
          <p:cNvPr id="14" name="Group 13">
            <a:extLst>
              <a:ext uri="{FF2B5EF4-FFF2-40B4-BE49-F238E27FC236}">
                <a16:creationId xmlns:a16="http://schemas.microsoft.com/office/drawing/2014/main" id="{1AF193D0-8904-47A3-9AFF-10F62F580AF8}"/>
              </a:ext>
            </a:extLst>
          </p:cNvPr>
          <p:cNvGrpSpPr/>
          <p:nvPr/>
        </p:nvGrpSpPr>
        <p:grpSpPr>
          <a:xfrm>
            <a:off x="658814" y="1608472"/>
            <a:ext cx="1775242" cy="299295"/>
            <a:chOff x="658814" y="1608472"/>
            <a:chExt cx="2331049" cy="299295"/>
          </a:xfrm>
        </p:grpSpPr>
        <p:sp>
          <p:nvSpPr>
            <p:cNvPr id="27" name="Rectangle 26">
              <a:extLst>
                <a:ext uri="{FF2B5EF4-FFF2-40B4-BE49-F238E27FC236}">
                  <a16:creationId xmlns:a16="http://schemas.microsoft.com/office/drawing/2014/main" id="{981E0AAB-4930-4081-B427-A2146A705227}"/>
                </a:ext>
              </a:extLst>
            </p:cNvPr>
            <p:cNvSpPr/>
            <p:nvPr/>
          </p:nvSpPr>
          <p:spPr>
            <a:xfrm>
              <a:off x="658814" y="1608472"/>
              <a:ext cx="2331048"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28" name="Straight Connector 27">
              <a:extLst>
                <a:ext uri="{FF2B5EF4-FFF2-40B4-BE49-F238E27FC236}">
                  <a16:creationId xmlns:a16="http://schemas.microsoft.com/office/drawing/2014/main" id="{0E8E89A8-6EF6-42F0-B4EB-B0AD8DCEBB05}"/>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5" name="Google Shape;1811;p16">
            <a:extLst>
              <a:ext uri="{FF2B5EF4-FFF2-40B4-BE49-F238E27FC236}">
                <a16:creationId xmlns:a16="http://schemas.microsoft.com/office/drawing/2014/main" id="{B332EA2C-A1B4-480C-8194-36C755A9F322}"/>
              </a:ext>
            </a:extLst>
          </p:cNvPr>
          <p:cNvCxnSpPr>
            <a:cxnSpLocks/>
            <a:stCxn id="16" idx="3"/>
          </p:cNvCxnSpPr>
          <p:nvPr/>
        </p:nvCxnSpPr>
        <p:spPr>
          <a:xfrm flipV="1">
            <a:off x="1032841"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16" name="Google Shape;1805;p16">
            <a:extLst>
              <a:ext uri="{FF2B5EF4-FFF2-40B4-BE49-F238E27FC236}">
                <a16:creationId xmlns:a16="http://schemas.microsoft.com/office/drawing/2014/main" id="{E31CDC4C-BD47-48FC-9C0C-55C0AD89C572}"/>
              </a:ext>
            </a:extLst>
          </p:cNvPr>
          <p:cNvSpPr/>
          <p:nvPr/>
        </p:nvSpPr>
        <p:spPr>
          <a:xfrm>
            <a:off x="658813"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17" name="Google Shape;1805;p16">
            <a:extLst>
              <a:ext uri="{FF2B5EF4-FFF2-40B4-BE49-F238E27FC236}">
                <a16:creationId xmlns:a16="http://schemas.microsoft.com/office/drawing/2014/main" id="{DFB462CD-2D35-4CBA-A6F1-78753FBC0128}"/>
              </a:ext>
            </a:extLst>
          </p:cNvPr>
          <p:cNvSpPr/>
          <p:nvPr/>
        </p:nvSpPr>
        <p:spPr>
          <a:xfrm>
            <a:off x="658813"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18" name="Google Shape;1805;p16">
            <a:extLst>
              <a:ext uri="{FF2B5EF4-FFF2-40B4-BE49-F238E27FC236}">
                <a16:creationId xmlns:a16="http://schemas.microsoft.com/office/drawing/2014/main" id="{5AB188EA-66E0-44B7-89C6-505CA0B30941}"/>
              </a:ext>
            </a:extLst>
          </p:cNvPr>
          <p:cNvSpPr/>
          <p:nvPr/>
        </p:nvSpPr>
        <p:spPr>
          <a:xfrm>
            <a:off x="1032841"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19" name="Google Shape;1805;p16">
            <a:extLst>
              <a:ext uri="{FF2B5EF4-FFF2-40B4-BE49-F238E27FC236}">
                <a16:creationId xmlns:a16="http://schemas.microsoft.com/office/drawing/2014/main" id="{9660F153-4A78-447E-9C42-08F0904F93D1}"/>
              </a:ext>
            </a:extLst>
          </p:cNvPr>
          <p:cNvSpPr/>
          <p:nvPr/>
        </p:nvSpPr>
        <p:spPr>
          <a:xfrm>
            <a:off x="1032841"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20" name="Google Shape;1805;p16">
            <a:extLst>
              <a:ext uri="{FF2B5EF4-FFF2-40B4-BE49-F238E27FC236}">
                <a16:creationId xmlns:a16="http://schemas.microsoft.com/office/drawing/2014/main" id="{BA95C344-FA53-4D33-BA20-195D8B1E6955}"/>
              </a:ext>
            </a:extLst>
          </p:cNvPr>
          <p:cNvSpPr/>
          <p:nvPr/>
        </p:nvSpPr>
        <p:spPr>
          <a:xfrm>
            <a:off x="658813"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21" name="Google Shape;1805;p16">
            <a:extLst>
              <a:ext uri="{FF2B5EF4-FFF2-40B4-BE49-F238E27FC236}">
                <a16:creationId xmlns:a16="http://schemas.microsoft.com/office/drawing/2014/main" id="{69344BB1-C8F6-4AA0-B544-3E17DDDEE333}"/>
              </a:ext>
            </a:extLst>
          </p:cNvPr>
          <p:cNvSpPr/>
          <p:nvPr/>
        </p:nvSpPr>
        <p:spPr>
          <a:xfrm>
            <a:off x="1032841"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grpSp>
        <p:nvGrpSpPr>
          <p:cNvPr id="37" name="Group 36">
            <a:extLst>
              <a:ext uri="{FF2B5EF4-FFF2-40B4-BE49-F238E27FC236}">
                <a16:creationId xmlns:a16="http://schemas.microsoft.com/office/drawing/2014/main" id="{07CD6B10-91B3-466F-BAD8-55F58A274D24}"/>
              </a:ext>
            </a:extLst>
          </p:cNvPr>
          <p:cNvGrpSpPr/>
          <p:nvPr/>
        </p:nvGrpSpPr>
        <p:grpSpPr>
          <a:xfrm>
            <a:off x="658813" y="3255698"/>
            <a:ext cx="1775242" cy="507258"/>
            <a:chOff x="658813" y="3895256"/>
            <a:chExt cx="1775242" cy="507258"/>
          </a:xfrm>
        </p:grpSpPr>
        <p:sp>
          <p:nvSpPr>
            <p:cNvPr id="24" name="Google Shape;1805;p16">
              <a:extLst>
                <a:ext uri="{FF2B5EF4-FFF2-40B4-BE49-F238E27FC236}">
                  <a16:creationId xmlns:a16="http://schemas.microsoft.com/office/drawing/2014/main" id="{B38B2D85-66D8-45E1-858B-852AA1998DF0}"/>
                </a:ext>
              </a:extLst>
            </p:cNvPr>
            <p:cNvSpPr/>
            <p:nvPr/>
          </p:nvSpPr>
          <p:spPr>
            <a:xfrm>
              <a:off x="658813" y="389525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25" name="Google Shape;1805;p16">
              <a:extLst>
                <a:ext uri="{FF2B5EF4-FFF2-40B4-BE49-F238E27FC236}">
                  <a16:creationId xmlns:a16="http://schemas.microsoft.com/office/drawing/2014/main" id="{C2CB4069-97D7-4618-AAE8-BF2D832B9AE0}"/>
                </a:ext>
              </a:extLst>
            </p:cNvPr>
            <p:cNvSpPr/>
            <p:nvPr/>
          </p:nvSpPr>
          <p:spPr>
            <a:xfrm>
              <a:off x="1032841" y="389525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grpSp>
      <p:sp>
        <p:nvSpPr>
          <p:cNvPr id="26" name="Rectangle 25">
            <a:extLst>
              <a:ext uri="{FF2B5EF4-FFF2-40B4-BE49-F238E27FC236}">
                <a16:creationId xmlns:a16="http://schemas.microsoft.com/office/drawing/2014/main" id="{906110CE-818D-4E28-B6EF-36969C298EDA}"/>
              </a:ext>
            </a:extLst>
          </p:cNvPr>
          <p:cNvSpPr/>
          <p:nvPr/>
        </p:nvSpPr>
        <p:spPr>
          <a:xfrm>
            <a:off x="658812" y="2552367"/>
            <a:ext cx="1855787" cy="3754151"/>
          </a:xfrm>
          <a:prstGeom prst="rect">
            <a:avLst/>
          </a:prstGeom>
          <a:solidFill>
            <a:schemeClr val="accent6">
              <a:alpha val="76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2" name="Rectangle 71">
            <a:extLst>
              <a:ext uri="{FF2B5EF4-FFF2-40B4-BE49-F238E27FC236}">
                <a16:creationId xmlns:a16="http://schemas.microsoft.com/office/drawing/2014/main" id="{8A880215-E856-41C8-AA88-07A33A581E51}"/>
              </a:ext>
            </a:extLst>
          </p:cNvPr>
          <p:cNvSpPr/>
          <p:nvPr/>
        </p:nvSpPr>
        <p:spPr>
          <a:xfrm>
            <a:off x="10579572" y="2968256"/>
            <a:ext cx="714354" cy="176892"/>
          </a:xfrm>
          <a:prstGeom prst="rect">
            <a:avLst/>
          </a:prstGeom>
          <a:solidFill>
            <a:srgbClr val="8080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2020</a:t>
            </a:r>
          </a:p>
        </p:txBody>
      </p:sp>
      <p:sp>
        <p:nvSpPr>
          <p:cNvPr id="73" name="Rectangle 72">
            <a:extLst>
              <a:ext uri="{FF2B5EF4-FFF2-40B4-BE49-F238E27FC236}">
                <a16:creationId xmlns:a16="http://schemas.microsoft.com/office/drawing/2014/main" id="{D8F6E17B-C2B1-41CF-96DB-37613A03ED1C}"/>
              </a:ext>
            </a:extLst>
          </p:cNvPr>
          <p:cNvSpPr/>
          <p:nvPr/>
        </p:nvSpPr>
        <p:spPr>
          <a:xfrm>
            <a:off x="3904994" y="2552367"/>
            <a:ext cx="712800" cy="176892"/>
          </a:xfrm>
          <a:prstGeom prst="rect">
            <a:avLst/>
          </a:prstGeom>
          <a:solidFill>
            <a:srgbClr val="22777B"/>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2021</a:t>
            </a:r>
          </a:p>
        </p:txBody>
      </p:sp>
      <p:grpSp>
        <p:nvGrpSpPr>
          <p:cNvPr id="95" name="Group 94">
            <a:extLst>
              <a:ext uri="{FF2B5EF4-FFF2-40B4-BE49-F238E27FC236}">
                <a16:creationId xmlns:a16="http://schemas.microsoft.com/office/drawing/2014/main" id="{4C522DE5-0563-41BC-8818-49914CA69164}"/>
              </a:ext>
            </a:extLst>
          </p:cNvPr>
          <p:cNvGrpSpPr/>
          <p:nvPr/>
        </p:nvGrpSpPr>
        <p:grpSpPr>
          <a:xfrm>
            <a:off x="6131483" y="3020860"/>
            <a:ext cx="295275" cy="262530"/>
            <a:chOff x="1929705" y="2254364"/>
            <a:chExt cx="296422" cy="819830"/>
          </a:xfrm>
        </p:grpSpPr>
        <p:cxnSp>
          <p:nvCxnSpPr>
            <p:cNvPr id="96" name="Straight Arrow Connector 95">
              <a:extLst>
                <a:ext uri="{FF2B5EF4-FFF2-40B4-BE49-F238E27FC236}">
                  <a16:creationId xmlns:a16="http://schemas.microsoft.com/office/drawing/2014/main" id="{56954B7F-EC93-4984-8D0E-9358F09C79B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47A0E8E-B8D4-4E60-835D-9FC72AB1D40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+11%</a:t>
              </a:r>
            </a:p>
          </p:txBody>
        </p:sp>
      </p:grpSp>
      <p:sp>
        <p:nvSpPr>
          <p:cNvPr id="166" name="Rectangle 165" hidden="1">
            <a:extLst>
              <a:ext uri="{FF2B5EF4-FFF2-40B4-BE49-F238E27FC236}">
                <a16:creationId xmlns:a16="http://schemas.microsoft.com/office/drawing/2014/main" id="{BCBE3ADE-5491-4275-8F09-2D44B456EEA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0" name="Rectangle 209" hidden="1">
            <a:extLst>
              <a:ext uri="{FF2B5EF4-FFF2-40B4-BE49-F238E27FC236}">
                <a16:creationId xmlns:a16="http://schemas.microsoft.com/office/drawing/2014/main" id="{C782401E-813E-42B5-917D-AB02FAF58AF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2" name="Rectangle 211" hidden="1">
            <a:extLst>
              <a:ext uri="{FF2B5EF4-FFF2-40B4-BE49-F238E27FC236}">
                <a16:creationId xmlns:a16="http://schemas.microsoft.com/office/drawing/2014/main" id="{6B47451B-16C3-4805-A942-D64C7712C64D}"/>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4" name="Rectangle 213" hidden="1">
            <a:extLst>
              <a:ext uri="{FF2B5EF4-FFF2-40B4-BE49-F238E27FC236}">
                <a16:creationId xmlns:a16="http://schemas.microsoft.com/office/drawing/2014/main" id="{4FB38F75-372D-4A8A-8FEF-92E9E5D01FFC}"/>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6" name="Rectangle 215" hidden="1">
            <a:extLst>
              <a:ext uri="{FF2B5EF4-FFF2-40B4-BE49-F238E27FC236}">
                <a16:creationId xmlns:a16="http://schemas.microsoft.com/office/drawing/2014/main" id="{EAF66F7D-4136-4FFE-A9E0-951123215A9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30" name="Rectangle 229" hidden="1">
            <a:extLst>
              <a:ext uri="{FF2B5EF4-FFF2-40B4-BE49-F238E27FC236}">
                <a16:creationId xmlns:a16="http://schemas.microsoft.com/office/drawing/2014/main" id="{2855E553-E8B9-401D-BD00-BF7CA091E57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grpSp>
        <p:nvGrpSpPr>
          <p:cNvPr id="240" name="Group 239">
            <a:extLst>
              <a:ext uri="{FF2B5EF4-FFF2-40B4-BE49-F238E27FC236}">
                <a16:creationId xmlns:a16="http://schemas.microsoft.com/office/drawing/2014/main" id="{2194F66B-0E7B-40C0-A29A-91AD928DC914}"/>
              </a:ext>
            </a:extLst>
          </p:cNvPr>
          <p:cNvGrpSpPr/>
          <p:nvPr/>
        </p:nvGrpSpPr>
        <p:grpSpPr>
          <a:xfrm>
            <a:off x="5448856" y="2994206"/>
            <a:ext cx="295275" cy="355815"/>
            <a:chOff x="1929705" y="2254364"/>
            <a:chExt cx="296422" cy="819830"/>
          </a:xfrm>
        </p:grpSpPr>
        <p:cxnSp>
          <p:nvCxnSpPr>
            <p:cNvPr id="241" name="Straight Arrow Connector 240">
              <a:extLst>
                <a:ext uri="{FF2B5EF4-FFF2-40B4-BE49-F238E27FC236}">
                  <a16:creationId xmlns:a16="http://schemas.microsoft.com/office/drawing/2014/main" id="{9BC7E51C-19E4-4B74-8F05-F31278AED344}"/>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31905812-6417-4B30-B8EE-90612F05345E}"/>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+13%</a:t>
              </a:r>
            </a:p>
          </p:txBody>
        </p:sp>
      </p:grpSp>
      <p:grpSp>
        <p:nvGrpSpPr>
          <p:cNvPr id="261" name="Group 260">
            <a:extLst>
              <a:ext uri="{FF2B5EF4-FFF2-40B4-BE49-F238E27FC236}">
                <a16:creationId xmlns:a16="http://schemas.microsoft.com/office/drawing/2014/main" id="{35741F7E-0299-4F8B-B2B9-F975FED9C4D8}"/>
              </a:ext>
            </a:extLst>
          </p:cNvPr>
          <p:cNvGrpSpPr/>
          <p:nvPr/>
        </p:nvGrpSpPr>
        <p:grpSpPr>
          <a:xfrm>
            <a:off x="4753373" y="3022422"/>
            <a:ext cx="295275" cy="388123"/>
            <a:chOff x="1929705" y="2254364"/>
            <a:chExt cx="296422" cy="819830"/>
          </a:xfrm>
        </p:grpSpPr>
        <p:cxnSp>
          <p:nvCxnSpPr>
            <p:cNvPr id="262" name="Straight Arrow Connector 261">
              <a:extLst>
                <a:ext uri="{FF2B5EF4-FFF2-40B4-BE49-F238E27FC236}">
                  <a16:creationId xmlns:a16="http://schemas.microsoft.com/office/drawing/2014/main" id="{A5BB9C37-C213-437C-BB59-31FADC8758C6}"/>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F9DE997C-B2C4-4DBF-B88E-7CBB546E753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a:t>
              </a:r>
            </a:p>
          </p:txBody>
        </p:sp>
      </p:grpSp>
      <p:grpSp>
        <p:nvGrpSpPr>
          <p:cNvPr id="264" name="Group 263">
            <a:extLst>
              <a:ext uri="{FF2B5EF4-FFF2-40B4-BE49-F238E27FC236}">
                <a16:creationId xmlns:a16="http://schemas.microsoft.com/office/drawing/2014/main" id="{B3657A4B-2083-4784-9E1D-B8CAF0C6122D}"/>
              </a:ext>
            </a:extLst>
          </p:cNvPr>
          <p:cNvGrpSpPr/>
          <p:nvPr/>
        </p:nvGrpSpPr>
        <p:grpSpPr>
          <a:xfrm>
            <a:off x="4050510" y="3075957"/>
            <a:ext cx="295275" cy="370209"/>
            <a:chOff x="1929705" y="2254364"/>
            <a:chExt cx="296422" cy="819830"/>
          </a:xfrm>
        </p:grpSpPr>
        <p:cxnSp>
          <p:nvCxnSpPr>
            <p:cNvPr id="265" name="Straight Arrow Connector 264">
              <a:extLst>
                <a:ext uri="{FF2B5EF4-FFF2-40B4-BE49-F238E27FC236}">
                  <a16:creationId xmlns:a16="http://schemas.microsoft.com/office/drawing/2014/main" id="{FD5978D7-823E-4D1A-BF88-BB5C576AAD09}"/>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0BAE387-2B2D-42EA-8AC0-C66E74E85F3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+15%</a:t>
              </a:r>
            </a:p>
          </p:txBody>
        </p:sp>
      </p:grpSp>
      <p:sp>
        <p:nvSpPr>
          <p:cNvPr id="269" name="Rectangle 268">
            <a:extLst>
              <a:ext uri="{FF2B5EF4-FFF2-40B4-BE49-F238E27FC236}">
                <a16:creationId xmlns:a16="http://schemas.microsoft.com/office/drawing/2014/main" id="{7A80AD4A-D38F-4BBC-A3C3-A32130E41154}"/>
              </a:ext>
            </a:extLst>
          </p:cNvPr>
          <p:cNvSpPr/>
          <p:nvPr/>
        </p:nvSpPr>
        <p:spPr>
          <a:xfrm>
            <a:off x="2905126" y="3727864"/>
            <a:ext cx="295275" cy="89279"/>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-5%</a:t>
            </a:r>
          </a:p>
        </p:txBody>
      </p:sp>
      <p:sp>
        <p:nvSpPr>
          <p:cNvPr id="272" name="Freeform: Shape 271">
            <a:extLst>
              <a:ext uri="{FF2B5EF4-FFF2-40B4-BE49-F238E27FC236}">
                <a16:creationId xmlns:a16="http://schemas.microsoft.com/office/drawing/2014/main" id="{D957C0AB-C26A-4CEA-8A69-9C0A494F4BDB}"/>
              </a:ext>
            </a:extLst>
          </p:cNvPr>
          <p:cNvSpPr/>
          <p:nvPr/>
        </p:nvSpPr>
        <p:spPr>
          <a:xfrm>
            <a:off x="2841625" y="3626946"/>
            <a:ext cx="185739" cy="82402"/>
          </a:xfrm>
          <a:custGeom>
            <a:avLst/>
            <a:gdLst>
              <a:gd name="connsiteX0" fmla="*/ 0 w 298450"/>
              <a:gd name="connsiteY0" fmla="*/ 5406 h 132406"/>
              <a:gd name="connsiteX1" fmla="*/ 130175 w 298450"/>
              <a:gd name="connsiteY1" fmla="*/ 14931 h 132406"/>
              <a:gd name="connsiteX2" fmla="*/ 298450 w 298450"/>
              <a:gd name="connsiteY2" fmla="*/ 132406 h 132406"/>
            </a:gdLst>
            <a:ahLst/>
            <a:cxnLst>
              <a:cxn ang="0">
                <a:pos x="connsiteX0" y="connsiteY0"/>
              </a:cxn>
              <a:cxn ang="0">
                <a:pos x="connsiteX1" y="connsiteY1"/>
              </a:cxn>
              <a:cxn ang="0">
                <a:pos x="connsiteX2" y="connsiteY2"/>
              </a:cxn>
            </a:cxnLst>
            <a:rect l="l" t="t" r="r" b="b"/>
            <a:pathLst>
              <a:path w="298450" h="132406">
                <a:moveTo>
                  <a:pt x="0" y="5406"/>
                </a:moveTo>
                <a:cubicBezTo>
                  <a:pt x="40216" y="-415"/>
                  <a:pt x="80433" y="-6236"/>
                  <a:pt x="130175" y="14931"/>
                </a:cubicBezTo>
                <a:cubicBezTo>
                  <a:pt x="179917" y="36098"/>
                  <a:pt x="239183" y="84252"/>
                  <a:pt x="298450" y="132406"/>
                </a:cubicBezTo>
              </a:path>
            </a:pathLst>
          </a:custGeom>
          <a:noFill/>
          <a:ln>
            <a:solidFill>
              <a:srgbClr val="A6A6A6"/>
            </a:solidFill>
            <a:prstDash val="dash"/>
          </a:ln>
        </p:spPr>
        <p:txBody>
          <a:bodyPr rtlCol="0" anchor="ctr"/>
          <a:lstStyle/>
          <a:p>
            <a:pPr algn="ctr"/>
            <a:endParaRPr lang="nl-NL"/>
          </a:p>
        </p:txBody>
      </p:sp>
      <p:grpSp>
        <p:nvGrpSpPr>
          <p:cNvPr id="273" name="Group 272">
            <a:extLst>
              <a:ext uri="{FF2B5EF4-FFF2-40B4-BE49-F238E27FC236}">
                <a16:creationId xmlns:a16="http://schemas.microsoft.com/office/drawing/2014/main" id="{E09C596D-9104-440E-BC96-0FC67291EAA8}"/>
              </a:ext>
            </a:extLst>
          </p:cNvPr>
          <p:cNvGrpSpPr/>
          <p:nvPr/>
        </p:nvGrpSpPr>
        <p:grpSpPr>
          <a:xfrm>
            <a:off x="3361205" y="3055843"/>
            <a:ext cx="296863" cy="443101"/>
            <a:chOff x="1929705" y="2254364"/>
            <a:chExt cx="296422" cy="819830"/>
          </a:xfrm>
        </p:grpSpPr>
        <p:cxnSp>
          <p:nvCxnSpPr>
            <p:cNvPr id="274" name="Straight Arrow Connector 273">
              <a:extLst>
                <a:ext uri="{FF2B5EF4-FFF2-40B4-BE49-F238E27FC236}">
                  <a16:creationId xmlns:a16="http://schemas.microsoft.com/office/drawing/2014/main" id="{EF3830BF-C4AD-4E44-90D5-A4F86E19F6E8}"/>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6F0539EB-9C0D-416C-B3A3-CCC7EFF5C3BC}"/>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sp>
        <p:nvSpPr>
          <p:cNvPr id="335" name="Rectangle 334">
            <a:extLst>
              <a:ext uri="{FF2B5EF4-FFF2-40B4-BE49-F238E27FC236}">
                <a16:creationId xmlns:a16="http://schemas.microsoft.com/office/drawing/2014/main" id="{26599834-1488-419C-85D7-6FB9B7F5D1AF}"/>
              </a:ext>
            </a:extLst>
          </p:cNvPr>
          <p:cNvSpPr/>
          <p:nvPr/>
        </p:nvSpPr>
        <p:spPr>
          <a:xfrm>
            <a:off x="10582774" y="2616140"/>
            <a:ext cx="703856" cy="176892"/>
          </a:xfrm>
          <a:prstGeom prst="rect">
            <a:avLst/>
          </a:prstGeom>
          <a:solidFill>
            <a:srgbClr val="EC6224"/>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Prognose</a:t>
            </a:r>
          </a:p>
        </p:txBody>
      </p:sp>
      <p:sp>
        <p:nvSpPr>
          <p:cNvPr id="99" name="Speech Bubble: Rectangle 98">
            <a:extLst>
              <a:ext uri="{FF2B5EF4-FFF2-40B4-BE49-F238E27FC236}">
                <a16:creationId xmlns:a16="http://schemas.microsoft.com/office/drawing/2014/main" id="{1D53D89F-3D24-4F4B-9A5C-E5FE47225141}"/>
              </a:ext>
            </a:extLst>
          </p:cNvPr>
          <p:cNvSpPr/>
          <p:nvPr/>
        </p:nvSpPr>
        <p:spPr>
          <a:xfrm>
            <a:off x="4064060" y="3861612"/>
            <a:ext cx="2833542" cy="724461"/>
          </a:xfrm>
          <a:prstGeom prst="wedgeRectCallout">
            <a:avLst>
              <a:gd name="adj1" fmla="val -26169"/>
              <a:gd name="adj2" fmla="val -85696"/>
            </a:avLst>
          </a:prstGeom>
          <a:solidFill>
            <a:schemeClr val="bg1">
              <a:lumMod val="95000"/>
            </a:schemeClr>
          </a:solidFill>
          <a:ln>
            <a:noFill/>
          </a:ln>
        </p:spPr>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nl-NL" sz="1000" dirty="0">
                <a:solidFill>
                  <a:srgbClr val="000000"/>
                </a:solidFill>
                <a:latin typeface="Corbel" panose="020B0503020204020204" pitchFamily="34" charset="0"/>
              </a:rPr>
              <a:t>De gemiddelde kostenstijging van jan-mei 2021 is </a:t>
            </a:r>
            <a:r>
              <a:rPr lang="nl-NL" sz="1000" b="1" dirty="0">
                <a:solidFill>
                  <a:srgbClr val="000000"/>
                </a:solidFill>
                <a:latin typeface="Corbel" panose="020B0503020204020204" pitchFamily="34" charset="0"/>
              </a:rPr>
              <a:t>11%</a:t>
            </a:r>
            <a:r>
              <a:rPr lang="nl-NL" sz="1000" dirty="0">
                <a:solidFill>
                  <a:srgbClr val="000000"/>
                </a:solidFill>
                <a:latin typeface="Corbel" panose="020B0503020204020204" pitchFamily="34" charset="0"/>
              </a:rPr>
              <a:t> t.o.v. dezelfde periode in 2020. De verplichtingenadministratie laat eenzelfde stijging zien Dit getal wordt vervolgens gebruikt voor een prognose van de resterende maanden.</a:t>
            </a:r>
            <a:endPar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42" name="Rectangle 341" hidden="1">
            <a:extLst>
              <a:ext uri="{FF2B5EF4-FFF2-40B4-BE49-F238E27FC236}">
                <a16:creationId xmlns:a16="http://schemas.microsoft.com/office/drawing/2014/main" id="{97583597-D6A3-4724-BEA8-9108F9121AB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0" name="Group 109">
            <a:extLst>
              <a:ext uri="{FF2B5EF4-FFF2-40B4-BE49-F238E27FC236}">
                <a16:creationId xmlns:a16="http://schemas.microsoft.com/office/drawing/2014/main" id="{0373650E-F658-4214-8CBF-1DD86D706BC0}"/>
              </a:ext>
            </a:extLst>
          </p:cNvPr>
          <p:cNvGrpSpPr/>
          <p:nvPr/>
        </p:nvGrpSpPr>
        <p:grpSpPr>
          <a:xfrm>
            <a:off x="6826102" y="3327786"/>
            <a:ext cx="295275" cy="249574"/>
            <a:chOff x="1929705" y="2254364"/>
            <a:chExt cx="296422" cy="819830"/>
          </a:xfrm>
        </p:grpSpPr>
        <p:cxnSp>
          <p:nvCxnSpPr>
            <p:cNvPr id="111" name="Straight Arrow Connector 110">
              <a:extLst>
                <a:ext uri="{FF2B5EF4-FFF2-40B4-BE49-F238E27FC236}">
                  <a16:creationId xmlns:a16="http://schemas.microsoft.com/office/drawing/2014/main" id="{71F47497-5EDE-4FDA-9ECB-C4983A9F978A}"/>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F650CEA-9D3B-42B4-A9DD-8DDE2C33DC2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+11%</a:t>
              </a:r>
            </a:p>
          </p:txBody>
        </p:sp>
      </p:grpSp>
      <p:sp>
        <p:nvSpPr>
          <p:cNvPr id="31" name="Rectangle 30" hidden="1">
            <a:extLst>
              <a:ext uri="{FF2B5EF4-FFF2-40B4-BE49-F238E27FC236}">
                <a16:creationId xmlns:a16="http://schemas.microsoft.com/office/drawing/2014/main" id="{C15FEF06-8BC4-45B8-8334-3479E73BF0F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4" name="Group 113">
            <a:extLst>
              <a:ext uri="{FF2B5EF4-FFF2-40B4-BE49-F238E27FC236}">
                <a16:creationId xmlns:a16="http://schemas.microsoft.com/office/drawing/2014/main" id="{1616E05B-70F8-4B92-8E91-FA9DAC3A4D8B}"/>
              </a:ext>
            </a:extLst>
          </p:cNvPr>
          <p:cNvGrpSpPr/>
          <p:nvPr/>
        </p:nvGrpSpPr>
        <p:grpSpPr>
          <a:xfrm>
            <a:off x="7540151" y="3327786"/>
            <a:ext cx="295275" cy="249574"/>
            <a:chOff x="1929705" y="2254364"/>
            <a:chExt cx="296422" cy="819830"/>
          </a:xfrm>
        </p:grpSpPr>
        <p:cxnSp>
          <p:nvCxnSpPr>
            <p:cNvPr id="115" name="Straight Arrow Connector 114">
              <a:extLst>
                <a:ext uri="{FF2B5EF4-FFF2-40B4-BE49-F238E27FC236}">
                  <a16:creationId xmlns:a16="http://schemas.microsoft.com/office/drawing/2014/main" id="{2D6D2BB9-604C-42AC-9F56-C843F0C0E88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13D5DA-B2BB-44F3-893B-AFC221087E9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+11%</a:t>
              </a:r>
            </a:p>
          </p:txBody>
        </p:sp>
      </p:grpSp>
      <p:grpSp>
        <p:nvGrpSpPr>
          <p:cNvPr id="134" name="Group 133">
            <a:extLst>
              <a:ext uri="{FF2B5EF4-FFF2-40B4-BE49-F238E27FC236}">
                <a16:creationId xmlns:a16="http://schemas.microsoft.com/office/drawing/2014/main" id="{055BFC40-5782-4A3D-AC63-36F2B9F7F88D}"/>
              </a:ext>
            </a:extLst>
          </p:cNvPr>
          <p:cNvGrpSpPr/>
          <p:nvPr/>
        </p:nvGrpSpPr>
        <p:grpSpPr>
          <a:xfrm>
            <a:off x="8226284" y="2959350"/>
            <a:ext cx="295275" cy="262530"/>
            <a:chOff x="1929705" y="2254364"/>
            <a:chExt cx="296422" cy="819830"/>
          </a:xfrm>
        </p:grpSpPr>
        <p:cxnSp>
          <p:nvCxnSpPr>
            <p:cNvPr id="135" name="Straight Arrow Connector 134">
              <a:extLst>
                <a:ext uri="{FF2B5EF4-FFF2-40B4-BE49-F238E27FC236}">
                  <a16:creationId xmlns:a16="http://schemas.microsoft.com/office/drawing/2014/main" id="{44E78056-91FD-428F-B48A-8F94A16E0F2E}"/>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5FCC75B-DC2C-4B31-8BC7-4C0A1A5F2ECB}"/>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+11%</a:t>
              </a:r>
            </a:p>
          </p:txBody>
        </p:sp>
      </p:grpSp>
      <p:grpSp>
        <p:nvGrpSpPr>
          <p:cNvPr id="137" name="Group 136">
            <a:extLst>
              <a:ext uri="{FF2B5EF4-FFF2-40B4-BE49-F238E27FC236}">
                <a16:creationId xmlns:a16="http://schemas.microsoft.com/office/drawing/2014/main" id="{6CFFFAC5-4275-4685-9890-F1E126A01CCE}"/>
              </a:ext>
            </a:extLst>
          </p:cNvPr>
          <p:cNvGrpSpPr/>
          <p:nvPr/>
        </p:nvGrpSpPr>
        <p:grpSpPr>
          <a:xfrm>
            <a:off x="8929077" y="2887006"/>
            <a:ext cx="295275" cy="287625"/>
            <a:chOff x="1929705" y="2254364"/>
            <a:chExt cx="296422" cy="819830"/>
          </a:xfrm>
        </p:grpSpPr>
        <p:cxnSp>
          <p:nvCxnSpPr>
            <p:cNvPr id="138" name="Straight Arrow Connector 137">
              <a:extLst>
                <a:ext uri="{FF2B5EF4-FFF2-40B4-BE49-F238E27FC236}">
                  <a16:creationId xmlns:a16="http://schemas.microsoft.com/office/drawing/2014/main" id="{74993057-2389-4535-AEA7-00CF70027BA0}"/>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98FA451D-7588-418D-97FB-A23AAAA5CB06}"/>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+11%</a:t>
              </a:r>
            </a:p>
          </p:txBody>
        </p:sp>
      </p:grpSp>
      <p:grpSp>
        <p:nvGrpSpPr>
          <p:cNvPr id="140" name="Group 139">
            <a:extLst>
              <a:ext uri="{FF2B5EF4-FFF2-40B4-BE49-F238E27FC236}">
                <a16:creationId xmlns:a16="http://schemas.microsoft.com/office/drawing/2014/main" id="{D081B1EE-0EB9-4024-A2FF-E7C219FEE8BD}"/>
              </a:ext>
            </a:extLst>
          </p:cNvPr>
          <p:cNvGrpSpPr/>
          <p:nvPr/>
        </p:nvGrpSpPr>
        <p:grpSpPr>
          <a:xfrm>
            <a:off x="9616794" y="2815537"/>
            <a:ext cx="295275" cy="287625"/>
            <a:chOff x="1929705" y="2254364"/>
            <a:chExt cx="296422" cy="819830"/>
          </a:xfrm>
        </p:grpSpPr>
        <p:cxnSp>
          <p:nvCxnSpPr>
            <p:cNvPr id="141" name="Straight Arrow Connector 140">
              <a:extLst>
                <a:ext uri="{FF2B5EF4-FFF2-40B4-BE49-F238E27FC236}">
                  <a16:creationId xmlns:a16="http://schemas.microsoft.com/office/drawing/2014/main" id="{0B9517B3-9AFB-421C-918E-4D1190A0C9B1}"/>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0DDBDED5-35D1-4525-8C1F-0D35E8725CC7}"/>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+11%</a:t>
              </a:r>
            </a:p>
          </p:txBody>
        </p:sp>
      </p:grpSp>
      <p:grpSp>
        <p:nvGrpSpPr>
          <p:cNvPr id="143" name="Group 142">
            <a:extLst>
              <a:ext uri="{FF2B5EF4-FFF2-40B4-BE49-F238E27FC236}">
                <a16:creationId xmlns:a16="http://schemas.microsoft.com/office/drawing/2014/main" id="{46FC0CD7-C773-49B3-826A-E41FAD70D00F}"/>
              </a:ext>
            </a:extLst>
          </p:cNvPr>
          <p:cNvGrpSpPr/>
          <p:nvPr/>
        </p:nvGrpSpPr>
        <p:grpSpPr>
          <a:xfrm>
            <a:off x="10265569" y="2758329"/>
            <a:ext cx="295275" cy="287625"/>
            <a:chOff x="1929705" y="2254364"/>
            <a:chExt cx="296422" cy="819830"/>
          </a:xfrm>
        </p:grpSpPr>
        <p:cxnSp>
          <p:nvCxnSpPr>
            <p:cNvPr id="144" name="Straight Arrow Connector 143">
              <a:extLst>
                <a:ext uri="{FF2B5EF4-FFF2-40B4-BE49-F238E27FC236}">
                  <a16:creationId xmlns:a16="http://schemas.microsoft.com/office/drawing/2014/main" id="{4B2D1FF1-A392-415D-8FAC-FFA0777E17E5}"/>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BC36D51-408D-49F1-BC66-1732C73FFC8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+11%</a:t>
              </a:r>
            </a:p>
          </p:txBody>
        </p:sp>
      </p:grpSp>
      <p:graphicFrame>
        <p:nvGraphicFramePr>
          <p:cNvPr id="150" name="Chart 149">
            <a:extLst>
              <a:ext uri="{FF2B5EF4-FFF2-40B4-BE49-F238E27FC236}">
                <a16:creationId xmlns:a16="http://schemas.microsoft.com/office/drawing/2014/main" id="{00AB9A4A-67A9-4276-84A9-BEB79FC8DDB0}"/>
              </a:ext>
            </a:extLst>
          </p:cNvPr>
          <p:cNvGraphicFramePr/>
          <p:nvPr>
            <p:custDataLst>
              <p:tags r:id="rId16"/>
            </p:custDataLst>
            <p:extLst>
              <p:ext uri="{D42A27DB-BD31-4B8C-83A1-F6EECF244321}">
                <p14:modId xmlns:p14="http://schemas.microsoft.com/office/powerpoint/2010/main" val="1682487740"/>
              </p:ext>
            </p:extLst>
          </p:nvPr>
        </p:nvGraphicFramePr>
        <p:xfrm>
          <a:off x="8093075" y="5041900"/>
          <a:ext cx="2454275" cy="911225"/>
        </p:xfrm>
        <a:graphic>
          <a:graphicData uri="http://schemas.openxmlformats.org/drawingml/2006/chart">
            <c:chart xmlns:c="http://schemas.openxmlformats.org/drawingml/2006/chart" xmlns:r="http://schemas.openxmlformats.org/officeDocument/2006/relationships" r:id="rId29"/>
          </a:graphicData>
        </a:graphic>
      </p:graphicFrame>
      <p:sp>
        <p:nvSpPr>
          <p:cNvPr id="98" name="Content 1">
            <a:extLst>
              <a:ext uri="{FF2B5EF4-FFF2-40B4-BE49-F238E27FC236}">
                <a16:creationId xmlns:a16="http://schemas.microsoft.com/office/drawing/2014/main" id="{E5FB397A-D391-4546-B0AC-CCF124889131}"/>
              </a:ext>
            </a:extLst>
          </p:cNvPr>
          <p:cNvSpPr>
            <a:spLocks noGrp="1"/>
          </p:cNvSpPr>
          <p:nvPr>
            <p:custDataLst>
              <p:tags r:id="rId17"/>
            </p:custDataLst>
          </p:nvPr>
        </p:nvSpPr>
        <p:spPr bwMode="auto">
          <a:xfrm>
            <a:off x="8302625" y="5913438"/>
            <a:ext cx="698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9E2E15D-0E22-4680-89A0-650F06DF6A2D}" type="datetime'''''''''''''''''''''''''1'''''''''">
              <a:rPr lang="nl-NL" altLang="en-US" sz="1000" smtClean="0">
                <a:solidFill>
                  <a:schemeClr val="tx1"/>
                </a:solidFill>
              </a:rPr>
              <a:pPr/>
              <a:t>1</a:t>
            </a:fld>
            <a:endParaRPr lang="nl-NL" sz="1000" noProof="0" dirty="0">
              <a:solidFill>
                <a:schemeClr val="tx1"/>
              </a:solidFill>
              <a:latin typeface="+mn-lt"/>
            </a:endParaRPr>
          </a:p>
        </p:txBody>
      </p:sp>
      <p:sp>
        <p:nvSpPr>
          <p:cNvPr id="106" name="Content 1">
            <a:extLst>
              <a:ext uri="{FF2B5EF4-FFF2-40B4-BE49-F238E27FC236}">
                <a16:creationId xmlns:a16="http://schemas.microsoft.com/office/drawing/2014/main" id="{FBC079C7-FB53-4F93-A194-B59E296F7252}"/>
              </a:ext>
            </a:extLst>
          </p:cNvPr>
          <p:cNvSpPr>
            <a:spLocks noGrp="1"/>
          </p:cNvSpPr>
          <p:nvPr>
            <p:custDataLst>
              <p:tags r:id="rId18"/>
            </p:custDataLst>
          </p:nvPr>
        </p:nvSpPr>
        <p:spPr bwMode="gray">
          <a:xfrm>
            <a:off x="8212138" y="5299075"/>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C987C44-3EDA-4E76-AE34-6BE2F4971868}" type="datetime'''''''''''''''''''''''1''''1''''''%'''''''''''''''''''''''">
              <a:rPr lang="nl-NL" altLang="en-US" sz="1000" smtClean="0">
                <a:solidFill>
                  <a:schemeClr val="tx1"/>
                </a:solidFill>
              </a:rPr>
              <a:pPr/>
              <a:t>11%</a:t>
            </a:fld>
            <a:endParaRPr lang="nl-NL" sz="1000" noProof="0" dirty="0">
              <a:solidFill>
                <a:schemeClr val="tx1"/>
              </a:solidFill>
              <a:latin typeface="+mn-lt"/>
            </a:endParaRPr>
          </a:p>
        </p:txBody>
      </p:sp>
      <p:sp>
        <p:nvSpPr>
          <p:cNvPr id="128" name="Content 1">
            <a:extLst>
              <a:ext uri="{FF2B5EF4-FFF2-40B4-BE49-F238E27FC236}">
                <a16:creationId xmlns:a16="http://schemas.microsoft.com/office/drawing/2014/main" id="{E91E0DE5-FA30-478C-9F97-AD128B85B836}"/>
              </a:ext>
            </a:extLst>
          </p:cNvPr>
          <p:cNvSpPr>
            <a:spLocks noGrp="1"/>
          </p:cNvSpPr>
          <p:nvPr>
            <p:custDataLst>
              <p:tags r:id="rId19"/>
            </p:custDataLst>
          </p:nvPr>
        </p:nvSpPr>
        <p:spPr bwMode="auto">
          <a:xfrm>
            <a:off x="10217150" y="5913438"/>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2A01C4E-1E87-4244-B299-84E2A8F62813}" type="datetime'''''''1''''-''''''''''''''''''''''''''7'''''''">
              <a:rPr lang="nl-NL" altLang="en-US" sz="1000" smtClean="0">
                <a:solidFill>
                  <a:schemeClr val="tx1"/>
                </a:solidFill>
              </a:rPr>
              <a:pPr/>
              <a:t>1-7</a:t>
            </a:fld>
            <a:endParaRPr lang="nl-NL" sz="1000" noProof="0" dirty="0">
              <a:solidFill>
                <a:schemeClr val="tx1"/>
              </a:solidFill>
              <a:latin typeface="+mn-lt"/>
            </a:endParaRPr>
          </a:p>
        </p:txBody>
      </p:sp>
      <p:sp>
        <p:nvSpPr>
          <p:cNvPr id="123" name="Content 1">
            <a:extLst>
              <a:ext uri="{FF2B5EF4-FFF2-40B4-BE49-F238E27FC236}">
                <a16:creationId xmlns:a16="http://schemas.microsoft.com/office/drawing/2014/main" id="{19013DC3-3CAF-4480-8D69-CB5D2A00E988}"/>
              </a:ext>
            </a:extLst>
          </p:cNvPr>
          <p:cNvSpPr>
            <a:spLocks noGrp="1"/>
          </p:cNvSpPr>
          <p:nvPr>
            <p:custDataLst>
              <p:tags r:id="rId20"/>
            </p:custDataLst>
          </p:nvPr>
        </p:nvSpPr>
        <p:spPr bwMode="auto">
          <a:xfrm>
            <a:off x="857567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3E5F5D-84C1-4B7B-8796-4A958861864F}" type="datetime'1''''''''''''''''-''''''''''''2'''''''''''''''''">
              <a:rPr lang="nl-NL" altLang="en-US" sz="1000" smtClean="0">
                <a:solidFill>
                  <a:schemeClr val="tx1"/>
                </a:solidFill>
              </a:rPr>
              <a:pPr/>
              <a:t>1-2</a:t>
            </a:fld>
            <a:endParaRPr lang="nl-NL" sz="1000" noProof="0" dirty="0">
              <a:solidFill>
                <a:schemeClr val="tx1"/>
              </a:solidFill>
              <a:latin typeface="+mn-lt"/>
            </a:endParaRPr>
          </a:p>
        </p:txBody>
      </p:sp>
      <p:sp>
        <p:nvSpPr>
          <p:cNvPr id="124" name="Content 1">
            <a:extLst>
              <a:ext uri="{FF2B5EF4-FFF2-40B4-BE49-F238E27FC236}">
                <a16:creationId xmlns:a16="http://schemas.microsoft.com/office/drawing/2014/main" id="{C29C1D67-6C86-4666-ACC9-EB8225AD19AC}"/>
              </a:ext>
            </a:extLst>
          </p:cNvPr>
          <p:cNvSpPr>
            <a:spLocks noGrp="1"/>
          </p:cNvSpPr>
          <p:nvPr>
            <p:custDataLst>
              <p:tags r:id="rId21"/>
            </p:custDataLst>
          </p:nvPr>
        </p:nvSpPr>
        <p:spPr bwMode="auto">
          <a:xfrm>
            <a:off x="8907463" y="5913438"/>
            <a:ext cx="1698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8C03A1-0C82-40AF-8951-39D0487CAF6F}" type="datetime'''''''''''''''''1''-''''''''''''''3'''''''''''''''''">
              <a:rPr lang="nl-NL" altLang="en-US" sz="1000" smtClean="0">
                <a:solidFill>
                  <a:schemeClr val="tx1"/>
                </a:solidFill>
              </a:rPr>
              <a:pPr/>
              <a:t>1-3</a:t>
            </a:fld>
            <a:endParaRPr lang="nl-NL" sz="1000" noProof="0" dirty="0">
              <a:solidFill>
                <a:schemeClr val="tx1"/>
              </a:solidFill>
              <a:latin typeface="+mn-lt"/>
            </a:endParaRPr>
          </a:p>
        </p:txBody>
      </p:sp>
      <p:sp>
        <p:nvSpPr>
          <p:cNvPr id="125" name="Content 1">
            <a:extLst>
              <a:ext uri="{FF2B5EF4-FFF2-40B4-BE49-F238E27FC236}">
                <a16:creationId xmlns:a16="http://schemas.microsoft.com/office/drawing/2014/main" id="{6FFDCFB7-6393-4E8F-8C0D-2D7E3902235A}"/>
              </a:ext>
            </a:extLst>
          </p:cNvPr>
          <p:cNvSpPr>
            <a:spLocks noGrp="1"/>
          </p:cNvSpPr>
          <p:nvPr>
            <p:custDataLst>
              <p:tags r:id="rId22"/>
            </p:custDataLst>
          </p:nvPr>
        </p:nvSpPr>
        <p:spPr bwMode="auto">
          <a:xfrm>
            <a:off x="922972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4FC6815-CC04-4CE7-891A-BF2D3C519B46}" type="datetime'''''''''''1''''''''''-''''''''''''''4'''''''''''''''''">
              <a:rPr lang="nl-NL" altLang="en-US" sz="1000" smtClean="0">
                <a:solidFill>
                  <a:schemeClr val="tx1"/>
                </a:solidFill>
              </a:rPr>
              <a:pPr/>
              <a:t>1-4</a:t>
            </a:fld>
            <a:endParaRPr lang="nl-NL" sz="1000" noProof="0" dirty="0">
              <a:solidFill>
                <a:schemeClr val="tx1"/>
              </a:solidFill>
              <a:latin typeface="+mn-lt"/>
            </a:endParaRPr>
          </a:p>
        </p:txBody>
      </p:sp>
      <p:sp>
        <p:nvSpPr>
          <p:cNvPr id="126" name="Content 1">
            <a:extLst>
              <a:ext uri="{FF2B5EF4-FFF2-40B4-BE49-F238E27FC236}">
                <a16:creationId xmlns:a16="http://schemas.microsoft.com/office/drawing/2014/main" id="{E420C96F-DA3B-4AC0-8512-C8C2358BD48F}"/>
              </a:ext>
            </a:extLst>
          </p:cNvPr>
          <p:cNvSpPr>
            <a:spLocks noGrp="1"/>
          </p:cNvSpPr>
          <p:nvPr>
            <p:custDataLst>
              <p:tags r:id="rId23"/>
            </p:custDataLst>
          </p:nvPr>
        </p:nvSpPr>
        <p:spPr bwMode="auto">
          <a:xfrm>
            <a:off x="9559925" y="5913438"/>
            <a:ext cx="1730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B7FC414-FFB6-47CE-9B22-EDE66779C1EC}" type="datetime'''''''''''''''''''''''''''''''''1''''''''''-''''''''5'''''''''">
              <a:rPr lang="nl-NL" altLang="en-US" sz="1000" smtClean="0">
                <a:solidFill>
                  <a:schemeClr val="tx1"/>
                </a:solidFill>
              </a:rPr>
              <a:pPr/>
              <a:t>1-5</a:t>
            </a:fld>
            <a:endParaRPr lang="nl-NL" sz="1000" noProof="0" dirty="0">
              <a:solidFill>
                <a:schemeClr val="tx1"/>
              </a:solidFill>
              <a:latin typeface="+mn-lt"/>
            </a:endParaRPr>
          </a:p>
        </p:txBody>
      </p:sp>
      <p:sp>
        <p:nvSpPr>
          <p:cNvPr id="127" name="Content 1">
            <a:extLst>
              <a:ext uri="{FF2B5EF4-FFF2-40B4-BE49-F238E27FC236}">
                <a16:creationId xmlns:a16="http://schemas.microsoft.com/office/drawing/2014/main" id="{3B86080C-3FF7-42D8-AD18-3602697CEAD6}"/>
              </a:ext>
            </a:extLst>
          </p:cNvPr>
          <p:cNvSpPr>
            <a:spLocks noGrp="1"/>
          </p:cNvSpPr>
          <p:nvPr>
            <p:custDataLst>
              <p:tags r:id="rId24"/>
            </p:custDataLst>
          </p:nvPr>
        </p:nvSpPr>
        <p:spPr bwMode="auto">
          <a:xfrm>
            <a:off x="9883775" y="5913438"/>
            <a:ext cx="1793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F2580F0-1CDC-43F6-9FA0-4B50E3099974}" type="datetime'''''1-''''6'''''''''''''''''''''''''''''''''''''''''''''''''">
              <a:rPr lang="nl-NL" altLang="en-US" sz="1000" smtClean="0">
                <a:solidFill>
                  <a:schemeClr val="tx1"/>
                </a:solidFill>
              </a:rPr>
              <a:pPr/>
              <a:t>1-6</a:t>
            </a:fld>
            <a:endParaRPr lang="nl-NL" sz="1000" noProof="0" dirty="0">
              <a:solidFill>
                <a:schemeClr val="tx1"/>
              </a:solidFill>
              <a:latin typeface="+mn-lt"/>
            </a:endParaRPr>
          </a:p>
        </p:txBody>
      </p:sp>
      <p:sp>
        <p:nvSpPr>
          <p:cNvPr id="118" name="Rectangle 117">
            <a:extLst>
              <a:ext uri="{FF2B5EF4-FFF2-40B4-BE49-F238E27FC236}">
                <a16:creationId xmlns:a16="http://schemas.microsoft.com/office/drawing/2014/main" id="{1737D5D3-EF65-419A-95FE-21FAE516CBE0}"/>
              </a:ext>
            </a:extLst>
          </p:cNvPr>
          <p:cNvSpPr/>
          <p:nvPr/>
        </p:nvSpPr>
        <p:spPr>
          <a:xfrm>
            <a:off x="8062912" y="4814888"/>
            <a:ext cx="2290763" cy="127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verwachte groei 2020-2021</a:t>
            </a:r>
          </a:p>
        </p:txBody>
      </p:sp>
      <p:sp>
        <p:nvSpPr>
          <p:cNvPr id="30" name="Rectangle 29">
            <a:extLst>
              <a:ext uri="{FF2B5EF4-FFF2-40B4-BE49-F238E27FC236}">
                <a16:creationId xmlns:a16="http://schemas.microsoft.com/office/drawing/2014/main" id="{C12034BC-50DB-4C64-BAEE-6595747C1AD7}"/>
              </a:ext>
            </a:extLst>
          </p:cNvPr>
          <p:cNvSpPr/>
          <p:nvPr/>
        </p:nvSpPr>
        <p:spPr>
          <a:xfrm>
            <a:off x="4064060" y="3729881"/>
            <a:ext cx="281725" cy="131731"/>
          </a:xfrm>
          <a:prstGeom prst="rect">
            <a:avLst/>
          </a:prstGeom>
          <a:solidFill>
            <a:schemeClr val="tx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a:t>
            </a:r>
          </a:p>
        </p:txBody>
      </p:sp>
      <p:sp>
        <p:nvSpPr>
          <p:cNvPr id="100" name="Footer Placeholder 3">
            <a:extLst>
              <a:ext uri="{FF2B5EF4-FFF2-40B4-BE49-F238E27FC236}">
                <a16:creationId xmlns:a16="http://schemas.microsoft.com/office/drawing/2014/main" id="{19BD3299-5519-4AE8-A53F-9353ACA7BDE1}"/>
              </a:ext>
            </a:extLst>
          </p:cNvPr>
          <p:cNvSpPr txBox="1">
            <a:spLocks/>
          </p:cNvSpPr>
          <p:nvPr/>
        </p:nvSpPr>
        <p:spPr>
          <a:xfrm>
            <a:off x="661800" y="6684290"/>
            <a:ext cx="10868400" cy="122400"/>
          </a:xfrm>
          <a:prstGeom prst="rect">
            <a:avLst/>
          </a:prstGeom>
        </p:spPr>
        <p:txBody>
          <a:bodyPr lIns="36000" rIns="3600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dirty="0">
                <a:sym typeface="Corbel" panose="020B0503020204020204" pitchFamily="34" charset="0"/>
              </a:rPr>
              <a:t>Bron: </a:t>
            </a:r>
            <a:r>
              <a:rPr lang="nl-NL" sz="800" dirty="0" err="1">
                <a:sym typeface="Corbel" panose="020B0503020204020204" pitchFamily="34" charset="0"/>
              </a:rPr>
              <a:t>it’s</a:t>
            </a:r>
            <a:r>
              <a:rPr lang="nl-NL" sz="800" dirty="0">
                <a:sym typeface="Corbel" panose="020B0503020204020204" pitchFamily="34" charset="0"/>
              </a:rPr>
              <a:t> public analyse</a:t>
            </a:r>
          </a:p>
        </p:txBody>
      </p:sp>
    </p:spTree>
    <p:extLst>
      <p:ext uri="{BB962C8B-B14F-4D97-AF65-F5344CB8AC3E}">
        <p14:creationId xmlns:p14="http://schemas.microsoft.com/office/powerpoint/2010/main" val="124766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75E265-0916-456C-A187-E2033D3FDB45}"/>
              </a:ext>
            </a:extLst>
          </p:cNvPr>
          <p:cNvGraphicFramePr>
            <a:graphicFrameLocks noChangeAspect="1"/>
          </p:cNvGraphicFramePr>
          <p:nvPr>
            <p:custDataLst>
              <p:tags r:id="rId2"/>
            </p:custDataLst>
            <p:extLst>
              <p:ext uri="{D42A27DB-BD31-4B8C-83A1-F6EECF244321}">
                <p14:modId xmlns:p14="http://schemas.microsoft.com/office/powerpoint/2010/main" val="2105104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27" imgW="425" imgH="424" progId="TCLayout.ActiveDocument.1">
                  <p:embed/>
                </p:oleObj>
              </mc:Choice>
              <mc:Fallback>
                <p:oleObj name="think-cell Slide" r:id="rId27" imgW="425" imgH="424" progId="TCLayout.ActiveDocument.1">
                  <p:embed/>
                  <p:pic>
                    <p:nvPicPr>
                      <p:cNvPr id="8" name="Object 7" hidden="1">
                        <a:extLst>
                          <a:ext uri="{FF2B5EF4-FFF2-40B4-BE49-F238E27FC236}">
                            <a16:creationId xmlns:a16="http://schemas.microsoft.com/office/drawing/2014/main" id="{7D75E265-0916-456C-A187-E2033D3FDB45}"/>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58A33DF-8328-49A4-B8A4-C3475C17A55F}"/>
              </a:ext>
            </a:extLst>
          </p:cNvPr>
          <p:cNvSpPr>
            <a:spLocks noGrp="1"/>
          </p:cNvSpPr>
          <p:nvPr>
            <p:ph type="sldNum" sz="quarter" idx="12"/>
          </p:nvPr>
        </p:nvSpPr>
        <p:spPr/>
        <p:txBody>
          <a:bodyPr/>
          <a:lstStyle/>
          <a:p>
            <a:fld id="{992CD0B2-8AB2-4C6C-8876-E15753662C9B}" type="slidenum">
              <a:rPr lang="nl-NL" smtClean="0"/>
              <a:pPr/>
              <a:t>8</a:t>
            </a:fld>
            <a:endParaRPr lang="nl-NL" dirty="0"/>
          </a:p>
        </p:txBody>
      </p:sp>
      <p:sp>
        <p:nvSpPr>
          <p:cNvPr id="6" name="Title 5">
            <a:extLst>
              <a:ext uri="{FF2B5EF4-FFF2-40B4-BE49-F238E27FC236}">
                <a16:creationId xmlns:a16="http://schemas.microsoft.com/office/drawing/2014/main" id="{2B0443DA-68F3-47D7-8606-1ACF4A0842AC}"/>
              </a:ext>
            </a:extLst>
          </p:cNvPr>
          <p:cNvSpPr>
            <a:spLocks noGrp="1"/>
          </p:cNvSpPr>
          <p:nvPr>
            <p:ph type="title"/>
          </p:nvPr>
        </p:nvSpPr>
        <p:spPr/>
        <p:txBody>
          <a:bodyPr vert="horz" lIns="0" rIns="0"/>
          <a:lstStyle/>
          <a:p>
            <a:r>
              <a:rPr lang="nl-NL" dirty="0"/>
              <a:t>Prognose openeinderegeling sociaal domein in zeven stappen (2/7)</a:t>
            </a:r>
          </a:p>
        </p:txBody>
      </p:sp>
      <p:sp>
        <p:nvSpPr>
          <p:cNvPr id="10" name="Google Shape;1804;p16">
            <a:extLst>
              <a:ext uri="{FF2B5EF4-FFF2-40B4-BE49-F238E27FC236}">
                <a16:creationId xmlns:a16="http://schemas.microsoft.com/office/drawing/2014/main" id="{3C6BAA6B-D386-4945-862C-66243A44987C}"/>
              </a:ext>
            </a:extLst>
          </p:cNvPr>
          <p:cNvSpPr/>
          <p:nvPr/>
        </p:nvSpPr>
        <p:spPr>
          <a:xfrm>
            <a:off x="658813"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11" name="Google Shape;1804;p16">
            <a:extLst>
              <a:ext uri="{FF2B5EF4-FFF2-40B4-BE49-F238E27FC236}">
                <a16:creationId xmlns:a16="http://schemas.microsoft.com/office/drawing/2014/main" id="{3C379B6E-D3D1-42C6-B805-599F9F801C5C}"/>
              </a:ext>
            </a:extLst>
          </p:cNvPr>
          <p:cNvSpPr/>
          <p:nvPr/>
        </p:nvSpPr>
        <p:spPr>
          <a:xfrm>
            <a:off x="658813"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12" name="Google Shape;1804;p16">
            <a:extLst>
              <a:ext uri="{FF2B5EF4-FFF2-40B4-BE49-F238E27FC236}">
                <a16:creationId xmlns:a16="http://schemas.microsoft.com/office/drawing/2014/main" id="{78F163C8-166E-4669-ADB0-0FDF72D8B419}"/>
              </a:ext>
            </a:extLst>
          </p:cNvPr>
          <p:cNvSpPr/>
          <p:nvPr/>
        </p:nvSpPr>
        <p:spPr>
          <a:xfrm>
            <a:off x="1032841"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13" name="Google Shape;1804;p16">
            <a:extLst>
              <a:ext uri="{FF2B5EF4-FFF2-40B4-BE49-F238E27FC236}">
                <a16:creationId xmlns:a16="http://schemas.microsoft.com/office/drawing/2014/main" id="{D3CB1A18-1D9B-415D-8ADD-925ACB8A84CB}"/>
              </a:ext>
            </a:extLst>
          </p:cNvPr>
          <p:cNvSpPr/>
          <p:nvPr/>
        </p:nvSpPr>
        <p:spPr>
          <a:xfrm>
            <a:off x="1032841"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grpSp>
        <p:nvGrpSpPr>
          <p:cNvPr id="14" name="Group 13">
            <a:extLst>
              <a:ext uri="{FF2B5EF4-FFF2-40B4-BE49-F238E27FC236}">
                <a16:creationId xmlns:a16="http://schemas.microsoft.com/office/drawing/2014/main" id="{1AF193D0-8904-47A3-9AFF-10F62F580AF8}"/>
              </a:ext>
            </a:extLst>
          </p:cNvPr>
          <p:cNvGrpSpPr/>
          <p:nvPr/>
        </p:nvGrpSpPr>
        <p:grpSpPr>
          <a:xfrm>
            <a:off x="658814" y="1608472"/>
            <a:ext cx="1775242" cy="299295"/>
            <a:chOff x="658814" y="1608472"/>
            <a:chExt cx="2331049" cy="299295"/>
          </a:xfrm>
        </p:grpSpPr>
        <p:sp>
          <p:nvSpPr>
            <p:cNvPr id="27" name="Rectangle 26">
              <a:extLst>
                <a:ext uri="{FF2B5EF4-FFF2-40B4-BE49-F238E27FC236}">
                  <a16:creationId xmlns:a16="http://schemas.microsoft.com/office/drawing/2014/main" id="{981E0AAB-4930-4081-B427-A2146A705227}"/>
                </a:ext>
              </a:extLst>
            </p:cNvPr>
            <p:cNvSpPr/>
            <p:nvPr/>
          </p:nvSpPr>
          <p:spPr>
            <a:xfrm>
              <a:off x="658814" y="1608472"/>
              <a:ext cx="2331048"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28" name="Straight Connector 27">
              <a:extLst>
                <a:ext uri="{FF2B5EF4-FFF2-40B4-BE49-F238E27FC236}">
                  <a16:creationId xmlns:a16="http://schemas.microsoft.com/office/drawing/2014/main" id="{0E8E89A8-6EF6-42F0-B4EB-B0AD8DCEBB05}"/>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5" name="Google Shape;1811;p16">
            <a:extLst>
              <a:ext uri="{FF2B5EF4-FFF2-40B4-BE49-F238E27FC236}">
                <a16:creationId xmlns:a16="http://schemas.microsoft.com/office/drawing/2014/main" id="{B332EA2C-A1B4-480C-8194-36C755A9F322}"/>
              </a:ext>
            </a:extLst>
          </p:cNvPr>
          <p:cNvCxnSpPr>
            <a:cxnSpLocks/>
            <a:stCxn id="16" idx="3"/>
          </p:cNvCxnSpPr>
          <p:nvPr/>
        </p:nvCxnSpPr>
        <p:spPr>
          <a:xfrm flipV="1">
            <a:off x="1032841"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16" name="Google Shape;1805;p16">
            <a:extLst>
              <a:ext uri="{FF2B5EF4-FFF2-40B4-BE49-F238E27FC236}">
                <a16:creationId xmlns:a16="http://schemas.microsoft.com/office/drawing/2014/main" id="{E31CDC4C-BD47-48FC-9C0C-55C0AD89C572}"/>
              </a:ext>
            </a:extLst>
          </p:cNvPr>
          <p:cNvSpPr/>
          <p:nvPr/>
        </p:nvSpPr>
        <p:spPr>
          <a:xfrm>
            <a:off x="658813"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17" name="Google Shape;1805;p16">
            <a:extLst>
              <a:ext uri="{FF2B5EF4-FFF2-40B4-BE49-F238E27FC236}">
                <a16:creationId xmlns:a16="http://schemas.microsoft.com/office/drawing/2014/main" id="{DFB462CD-2D35-4CBA-A6F1-78753FBC0128}"/>
              </a:ext>
            </a:extLst>
          </p:cNvPr>
          <p:cNvSpPr/>
          <p:nvPr/>
        </p:nvSpPr>
        <p:spPr>
          <a:xfrm>
            <a:off x="658813"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18" name="Google Shape;1805;p16">
            <a:extLst>
              <a:ext uri="{FF2B5EF4-FFF2-40B4-BE49-F238E27FC236}">
                <a16:creationId xmlns:a16="http://schemas.microsoft.com/office/drawing/2014/main" id="{5AB188EA-66E0-44B7-89C6-505CA0B30941}"/>
              </a:ext>
            </a:extLst>
          </p:cNvPr>
          <p:cNvSpPr/>
          <p:nvPr/>
        </p:nvSpPr>
        <p:spPr>
          <a:xfrm>
            <a:off x="1032841"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19" name="Google Shape;1805;p16">
            <a:extLst>
              <a:ext uri="{FF2B5EF4-FFF2-40B4-BE49-F238E27FC236}">
                <a16:creationId xmlns:a16="http://schemas.microsoft.com/office/drawing/2014/main" id="{9660F153-4A78-447E-9C42-08F0904F93D1}"/>
              </a:ext>
            </a:extLst>
          </p:cNvPr>
          <p:cNvSpPr/>
          <p:nvPr/>
        </p:nvSpPr>
        <p:spPr>
          <a:xfrm>
            <a:off x="1032841"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20" name="Google Shape;1805;p16">
            <a:extLst>
              <a:ext uri="{FF2B5EF4-FFF2-40B4-BE49-F238E27FC236}">
                <a16:creationId xmlns:a16="http://schemas.microsoft.com/office/drawing/2014/main" id="{BA95C344-FA53-4D33-BA20-195D8B1E6955}"/>
              </a:ext>
            </a:extLst>
          </p:cNvPr>
          <p:cNvSpPr/>
          <p:nvPr/>
        </p:nvSpPr>
        <p:spPr>
          <a:xfrm>
            <a:off x="658813"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21" name="Google Shape;1805;p16">
            <a:extLst>
              <a:ext uri="{FF2B5EF4-FFF2-40B4-BE49-F238E27FC236}">
                <a16:creationId xmlns:a16="http://schemas.microsoft.com/office/drawing/2014/main" id="{69344BB1-C8F6-4AA0-B544-3E17DDDEE333}"/>
              </a:ext>
            </a:extLst>
          </p:cNvPr>
          <p:cNvSpPr/>
          <p:nvPr/>
        </p:nvSpPr>
        <p:spPr>
          <a:xfrm>
            <a:off x="1032841"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grpSp>
        <p:nvGrpSpPr>
          <p:cNvPr id="29" name="Group 28">
            <a:extLst>
              <a:ext uri="{FF2B5EF4-FFF2-40B4-BE49-F238E27FC236}">
                <a16:creationId xmlns:a16="http://schemas.microsoft.com/office/drawing/2014/main" id="{E22C44B4-B4A3-4E6E-8206-A4D24A5922CD}"/>
              </a:ext>
            </a:extLst>
          </p:cNvPr>
          <p:cNvGrpSpPr/>
          <p:nvPr/>
        </p:nvGrpSpPr>
        <p:grpSpPr>
          <a:xfrm>
            <a:off x="658813" y="3895256"/>
            <a:ext cx="1775242" cy="507258"/>
            <a:chOff x="658813" y="3255698"/>
            <a:chExt cx="1775242" cy="507258"/>
          </a:xfrm>
        </p:grpSpPr>
        <p:sp>
          <p:nvSpPr>
            <p:cNvPr id="22" name="Google Shape;1804;p16">
              <a:extLst>
                <a:ext uri="{FF2B5EF4-FFF2-40B4-BE49-F238E27FC236}">
                  <a16:creationId xmlns:a16="http://schemas.microsoft.com/office/drawing/2014/main" id="{5D171771-DA94-4A83-9C0B-5B4ECAEDBF22}"/>
                </a:ext>
              </a:extLst>
            </p:cNvPr>
            <p:cNvSpPr/>
            <p:nvPr/>
          </p:nvSpPr>
          <p:spPr>
            <a:xfrm>
              <a:off x="658813" y="3255698"/>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23" name="Google Shape;1804;p16">
              <a:extLst>
                <a:ext uri="{FF2B5EF4-FFF2-40B4-BE49-F238E27FC236}">
                  <a16:creationId xmlns:a16="http://schemas.microsoft.com/office/drawing/2014/main" id="{EECA2842-45D3-4220-B67D-2126702B4C3C}"/>
                </a:ext>
              </a:extLst>
            </p:cNvPr>
            <p:cNvSpPr/>
            <p:nvPr/>
          </p:nvSpPr>
          <p:spPr>
            <a:xfrm>
              <a:off x="1032841" y="3255698"/>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grpSp>
      <p:grpSp>
        <p:nvGrpSpPr>
          <p:cNvPr id="30" name="Group 29">
            <a:extLst>
              <a:ext uri="{FF2B5EF4-FFF2-40B4-BE49-F238E27FC236}">
                <a16:creationId xmlns:a16="http://schemas.microsoft.com/office/drawing/2014/main" id="{E2AAC78A-058C-4572-9FAC-FD2D93A52459}"/>
              </a:ext>
            </a:extLst>
          </p:cNvPr>
          <p:cNvGrpSpPr/>
          <p:nvPr/>
        </p:nvGrpSpPr>
        <p:grpSpPr>
          <a:xfrm>
            <a:off x="658813" y="3255698"/>
            <a:ext cx="1775242" cy="507258"/>
            <a:chOff x="658813" y="3895256"/>
            <a:chExt cx="1775242" cy="507258"/>
          </a:xfrm>
        </p:grpSpPr>
        <p:sp>
          <p:nvSpPr>
            <p:cNvPr id="24" name="Google Shape;1805;p16">
              <a:extLst>
                <a:ext uri="{FF2B5EF4-FFF2-40B4-BE49-F238E27FC236}">
                  <a16:creationId xmlns:a16="http://schemas.microsoft.com/office/drawing/2014/main" id="{B38B2D85-66D8-45E1-858B-852AA1998DF0}"/>
                </a:ext>
              </a:extLst>
            </p:cNvPr>
            <p:cNvSpPr/>
            <p:nvPr/>
          </p:nvSpPr>
          <p:spPr>
            <a:xfrm>
              <a:off x="658813" y="389525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25" name="Google Shape;1805;p16">
              <a:extLst>
                <a:ext uri="{FF2B5EF4-FFF2-40B4-BE49-F238E27FC236}">
                  <a16:creationId xmlns:a16="http://schemas.microsoft.com/office/drawing/2014/main" id="{C2CB4069-97D7-4618-AAE8-BF2D832B9AE0}"/>
                </a:ext>
              </a:extLst>
            </p:cNvPr>
            <p:cNvSpPr/>
            <p:nvPr/>
          </p:nvSpPr>
          <p:spPr>
            <a:xfrm>
              <a:off x="1032841" y="389525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grpSp>
      <p:sp>
        <p:nvSpPr>
          <p:cNvPr id="26" name="Rectangle 25">
            <a:extLst>
              <a:ext uri="{FF2B5EF4-FFF2-40B4-BE49-F238E27FC236}">
                <a16:creationId xmlns:a16="http://schemas.microsoft.com/office/drawing/2014/main" id="{906110CE-818D-4E28-B6EF-36969C298EDA}"/>
              </a:ext>
            </a:extLst>
          </p:cNvPr>
          <p:cNvSpPr/>
          <p:nvPr/>
        </p:nvSpPr>
        <p:spPr>
          <a:xfrm>
            <a:off x="658812" y="3192213"/>
            <a:ext cx="1855787" cy="3114304"/>
          </a:xfrm>
          <a:prstGeom prst="rect">
            <a:avLst/>
          </a:prstGeom>
          <a:solidFill>
            <a:schemeClr val="accent6">
              <a:alpha val="76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117" name="Chart 116">
            <a:extLst>
              <a:ext uri="{FF2B5EF4-FFF2-40B4-BE49-F238E27FC236}">
                <a16:creationId xmlns:a16="http://schemas.microsoft.com/office/drawing/2014/main" id="{20365220-EBBC-45B3-8526-88E372675360}"/>
              </a:ext>
            </a:extLst>
          </p:cNvPr>
          <p:cNvGraphicFramePr/>
          <p:nvPr>
            <p:custDataLst>
              <p:tags r:id="rId3"/>
            </p:custDataLst>
            <p:extLst>
              <p:ext uri="{D42A27DB-BD31-4B8C-83A1-F6EECF244321}">
                <p14:modId xmlns:p14="http://schemas.microsoft.com/office/powerpoint/2010/main" val="861479638"/>
              </p:ext>
            </p:extLst>
          </p:nvPr>
        </p:nvGraphicFramePr>
        <p:xfrm>
          <a:off x="2727325" y="1912938"/>
          <a:ext cx="7820025" cy="4284662"/>
        </p:xfrm>
        <a:graphic>
          <a:graphicData uri="http://schemas.openxmlformats.org/drawingml/2006/chart">
            <c:chart xmlns:c="http://schemas.openxmlformats.org/drawingml/2006/chart" xmlns:r="http://schemas.openxmlformats.org/officeDocument/2006/relationships" r:id="rId29"/>
          </a:graphicData>
        </a:graphic>
      </p:graphicFrame>
      <p:sp>
        <p:nvSpPr>
          <p:cNvPr id="66" name="Content 1">
            <a:extLst>
              <a:ext uri="{FF2B5EF4-FFF2-40B4-BE49-F238E27FC236}">
                <a16:creationId xmlns:a16="http://schemas.microsoft.com/office/drawing/2014/main" id="{5E6C6701-B8F4-4B46-9B49-0AEF881F51B6}"/>
              </a:ext>
            </a:extLst>
          </p:cNvPr>
          <p:cNvSpPr>
            <a:spLocks noGrp="1"/>
          </p:cNvSpPr>
          <p:nvPr>
            <p:custDataLst>
              <p:tags r:id="rId4"/>
            </p:custDataLst>
          </p:nvPr>
        </p:nvSpPr>
        <p:spPr bwMode="auto">
          <a:xfrm>
            <a:off x="54879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4118DEA-0B08-4FB7-AC85-3FD28A81A156}" type="datetime'''''''''''M''''e''''''''''''''''i'''''''''''''''''''''">
              <a:rPr lang="nl-NL" altLang="en-US" sz="1000" smtClean="0"/>
              <a:pPr marL="0" lvl="0" indent="0" algn="ctr">
                <a:spcBef>
                  <a:spcPct val="0"/>
                </a:spcBef>
                <a:spcAft>
                  <a:spcPct val="0"/>
                </a:spcAft>
                <a:buClr>
                  <a:srgbClr val="22777B"/>
                </a:buClr>
                <a:buNone/>
                <a:defRPr/>
              </a:pPr>
              <a:t>Mei</a:t>
            </a:fld>
            <a:endParaRPr kumimoji="0" lang="nl-NL" sz="1000" b="0" i="0" strike="noStrike" kern="1200" spc="0" normalizeH="0" noProof="0" dirty="0">
              <a:ln>
                <a:noFill/>
              </a:ln>
              <a:effectLst/>
              <a:uLnTx/>
              <a:uFillTx/>
              <a:latin typeface="Corbel"/>
              <a:sym typeface="+mn-lt"/>
            </a:endParaRPr>
          </a:p>
        </p:txBody>
      </p:sp>
      <p:sp>
        <p:nvSpPr>
          <p:cNvPr id="62" name="Content 1">
            <a:extLst>
              <a:ext uri="{FF2B5EF4-FFF2-40B4-BE49-F238E27FC236}">
                <a16:creationId xmlns:a16="http://schemas.microsoft.com/office/drawing/2014/main" id="{A140418A-AC4E-40A8-9DE6-01E36F14249E}"/>
              </a:ext>
            </a:extLst>
          </p:cNvPr>
          <p:cNvSpPr>
            <a:spLocks noGrp="1"/>
          </p:cNvSpPr>
          <p:nvPr>
            <p:custDataLst>
              <p:tags r:id="rId5"/>
            </p:custDataLst>
          </p:nvPr>
        </p:nvSpPr>
        <p:spPr bwMode="auto">
          <a:xfrm>
            <a:off x="89677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CE0EBA18-FFC8-4387-8B1E-478332FEB4F3}" type="datetime'O''''''''k''''''''''''''''''''''''''''t'''''''''">
              <a:rPr lang="nl-NL" altLang="en-US" sz="1000" smtClean="0"/>
              <a:pPr marL="0" lvl="0" indent="0" algn="ctr">
                <a:spcBef>
                  <a:spcPct val="0"/>
                </a:spcBef>
                <a:spcAft>
                  <a:spcPct val="0"/>
                </a:spcAft>
                <a:buClr>
                  <a:srgbClr val="22777B"/>
                </a:buClr>
                <a:buNone/>
                <a:defRPr/>
              </a:pPr>
              <a:t>Okt</a:t>
            </a:fld>
            <a:endParaRPr kumimoji="0" lang="nl-NL" sz="1000" b="0" i="0" strike="noStrike" kern="1200" spc="0" normalizeH="0" noProof="0" dirty="0">
              <a:ln>
                <a:noFill/>
              </a:ln>
              <a:effectLst/>
              <a:uLnTx/>
              <a:uFillTx/>
              <a:latin typeface="Corbel"/>
              <a:sym typeface="+mn-lt"/>
            </a:endParaRPr>
          </a:p>
        </p:txBody>
      </p:sp>
      <p:sp>
        <p:nvSpPr>
          <p:cNvPr id="63" name="Content 1">
            <a:extLst>
              <a:ext uri="{FF2B5EF4-FFF2-40B4-BE49-F238E27FC236}">
                <a16:creationId xmlns:a16="http://schemas.microsoft.com/office/drawing/2014/main" id="{2DC8B373-2871-41B5-80A1-1B849C9A7DCD}"/>
              </a:ext>
            </a:extLst>
          </p:cNvPr>
          <p:cNvSpPr>
            <a:spLocks noGrp="1"/>
          </p:cNvSpPr>
          <p:nvPr>
            <p:custDataLst>
              <p:tags r:id="rId6"/>
            </p:custDataLst>
          </p:nvPr>
        </p:nvSpPr>
        <p:spPr bwMode="auto">
          <a:xfrm>
            <a:off x="2716213" y="6157913"/>
            <a:ext cx="188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B820854D-BC12-4977-922D-613F43038F6D}" type="datetime'''J''''''''''''''''''''''''''''''a''''''''''''''''n'''''">
              <a:rPr lang="nl-NL" altLang="en-US" sz="1000" smtClean="0"/>
              <a:pPr marL="0" lvl="0" indent="0" algn="ctr">
                <a:spcBef>
                  <a:spcPct val="0"/>
                </a:spcBef>
                <a:spcAft>
                  <a:spcPct val="0"/>
                </a:spcAft>
                <a:buClr>
                  <a:srgbClr val="22777B"/>
                </a:buClr>
                <a:buNone/>
                <a:defRPr/>
              </a:pPr>
              <a:t>Jan</a:t>
            </a:fld>
            <a:endParaRPr kumimoji="0" lang="nl-NL" sz="1000" b="0" i="0" strike="noStrike" kern="1200" spc="0" normalizeH="0" noProof="0" dirty="0">
              <a:ln>
                <a:noFill/>
              </a:ln>
              <a:effectLst/>
              <a:uLnTx/>
              <a:uFillTx/>
              <a:latin typeface="Corbel"/>
              <a:sym typeface="+mn-lt"/>
            </a:endParaRPr>
          </a:p>
        </p:txBody>
      </p:sp>
      <p:sp>
        <p:nvSpPr>
          <p:cNvPr id="60" name="Content 1">
            <a:extLst>
              <a:ext uri="{FF2B5EF4-FFF2-40B4-BE49-F238E27FC236}">
                <a16:creationId xmlns:a16="http://schemas.microsoft.com/office/drawing/2014/main" id="{F49A4701-8918-4E30-A94D-33A1469C6037}"/>
              </a:ext>
            </a:extLst>
          </p:cNvPr>
          <p:cNvSpPr>
            <a:spLocks noGrp="1"/>
          </p:cNvSpPr>
          <p:nvPr>
            <p:custDataLst>
              <p:tags r:id="rId7"/>
            </p:custDataLst>
          </p:nvPr>
        </p:nvSpPr>
        <p:spPr bwMode="auto">
          <a:xfrm>
            <a:off x="4795838" y="6157913"/>
            <a:ext cx="203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27C47C2-DF0F-494F-9EB7-71BC830B2918}" type="datetime'''A''''pr'''''">
              <a:rPr lang="nl-NL" altLang="en-US" sz="1000" smtClean="0"/>
              <a:pPr marL="0" lvl="0" indent="0" algn="ctr">
                <a:spcBef>
                  <a:spcPct val="0"/>
                </a:spcBef>
                <a:spcAft>
                  <a:spcPct val="0"/>
                </a:spcAft>
                <a:buClr>
                  <a:srgbClr val="22777B"/>
                </a:buClr>
                <a:buNone/>
                <a:defRPr/>
              </a:pPr>
              <a:t>Apr</a:t>
            </a:fld>
            <a:endParaRPr kumimoji="0" lang="nl-NL" sz="1000" b="0" i="0" strike="noStrike" kern="1200" spc="0" normalizeH="0" noProof="0" dirty="0">
              <a:ln>
                <a:noFill/>
              </a:ln>
              <a:effectLst/>
              <a:uLnTx/>
              <a:uFillTx/>
              <a:latin typeface="Corbel"/>
              <a:sym typeface="+mn-lt"/>
            </a:endParaRPr>
          </a:p>
        </p:txBody>
      </p:sp>
      <p:sp>
        <p:nvSpPr>
          <p:cNvPr id="64" name="Content 1">
            <a:extLst>
              <a:ext uri="{FF2B5EF4-FFF2-40B4-BE49-F238E27FC236}">
                <a16:creationId xmlns:a16="http://schemas.microsoft.com/office/drawing/2014/main" id="{98693C83-F791-4835-92F1-62696D1AB20A}"/>
              </a:ext>
            </a:extLst>
          </p:cNvPr>
          <p:cNvSpPr>
            <a:spLocks noGrp="1"/>
          </p:cNvSpPr>
          <p:nvPr>
            <p:custDataLst>
              <p:tags r:id="rId8"/>
            </p:custDataLst>
          </p:nvPr>
        </p:nvSpPr>
        <p:spPr bwMode="auto">
          <a:xfrm>
            <a:off x="3402013" y="6157913"/>
            <a:ext cx="2079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354BF7C-E848-4EB8-9723-86E462EA0D86}" type="datetime'''''''F''e''''''''''''''''''''b'''''''''''''''''''''''''''">
              <a:rPr lang="nl-NL" altLang="en-US" sz="1000" smtClean="0"/>
              <a:pPr marL="0" lvl="0" indent="0" algn="ctr">
                <a:spcBef>
                  <a:spcPct val="0"/>
                </a:spcBef>
                <a:spcAft>
                  <a:spcPct val="0"/>
                </a:spcAft>
                <a:buClr>
                  <a:srgbClr val="22777B"/>
                </a:buClr>
                <a:buNone/>
                <a:defRPr/>
              </a:pPr>
              <a:t>Feb</a:t>
            </a:fld>
            <a:endParaRPr kumimoji="0" lang="nl-NL" sz="1000" b="0" i="0" strike="noStrike" kern="1200" spc="0" normalizeH="0" noProof="0" dirty="0">
              <a:ln>
                <a:noFill/>
              </a:ln>
              <a:effectLst/>
              <a:uLnTx/>
              <a:uFillTx/>
              <a:latin typeface="Corbel"/>
              <a:sym typeface="+mn-lt"/>
            </a:endParaRPr>
          </a:p>
        </p:txBody>
      </p:sp>
      <p:sp>
        <p:nvSpPr>
          <p:cNvPr id="65" name="Content 1">
            <a:extLst>
              <a:ext uri="{FF2B5EF4-FFF2-40B4-BE49-F238E27FC236}">
                <a16:creationId xmlns:a16="http://schemas.microsoft.com/office/drawing/2014/main" id="{134CFBB7-45BE-4A84-81C6-2716D42A2811}"/>
              </a:ext>
            </a:extLst>
          </p:cNvPr>
          <p:cNvSpPr>
            <a:spLocks noGrp="1"/>
          </p:cNvSpPr>
          <p:nvPr>
            <p:custDataLst>
              <p:tags r:id="rId9"/>
            </p:custDataLst>
          </p:nvPr>
        </p:nvSpPr>
        <p:spPr bwMode="auto">
          <a:xfrm>
            <a:off x="4090988" y="6157913"/>
            <a:ext cx="2222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219B5E4-6D0B-473F-80AB-C2D9891C6F7F}" type="datetime'M''''''''''''''a''''''''''''''''''r'''''''''''''''''''''''''''">
              <a:rPr lang="nl-NL" altLang="en-US" sz="1000" smtClean="0"/>
              <a:pPr marL="0" lvl="0" indent="0" algn="ctr">
                <a:spcBef>
                  <a:spcPct val="0"/>
                </a:spcBef>
                <a:spcAft>
                  <a:spcPct val="0"/>
                </a:spcAft>
                <a:buClr>
                  <a:srgbClr val="22777B"/>
                </a:buClr>
                <a:buNone/>
                <a:defRPr/>
              </a:pPr>
              <a:t>Mar</a:t>
            </a:fld>
            <a:endParaRPr kumimoji="0" lang="nl-NL" sz="1000" b="0" i="0" strike="noStrike" kern="1200" spc="0" normalizeH="0" noProof="0" dirty="0">
              <a:ln>
                <a:noFill/>
              </a:ln>
              <a:effectLst/>
              <a:uLnTx/>
              <a:uFillTx/>
              <a:latin typeface="Corbel"/>
              <a:sym typeface="+mn-lt"/>
            </a:endParaRPr>
          </a:p>
        </p:txBody>
      </p:sp>
      <p:sp>
        <p:nvSpPr>
          <p:cNvPr id="67" name="Content 1">
            <a:extLst>
              <a:ext uri="{FF2B5EF4-FFF2-40B4-BE49-F238E27FC236}">
                <a16:creationId xmlns:a16="http://schemas.microsoft.com/office/drawing/2014/main" id="{6203A841-9B57-4D1F-8427-BEBCFE55332D}"/>
              </a:ext>
            </a:extLst>
          </p:cNvPr>
          <p:cNvSpPr>
            <a:spLocks noGrp="1"/>
          </p:cNvSpPr>
          <p:nvPr>
            <p:custDataLst>
              <p:tags r:id="rId10"/>
            </p:custDataLst>
          </p:nvPr>
        </p:nvSpPr>
        <p:spPr bwMode="auto">
          <a:xfrm>
            <a:off x="6194425" y="6157913"/>
            <a:ext cx="192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4A43A5B-1A7C-409E-91DE-0331C47CC425}" type="datetime'''''''Ju''''''''''''''''''''''n'''''''''''''">
              <a:rPr lang="nl-NL" altLang="en-US" sz="1000" smtClean="0"/>
              <a:pPr marL="0" lvl="0" indent="0" algn="ctr">
                <a:spcBef>
                  <a:spcPct val="0"/>
                </a:spcBef>
                <a:spcAft>
                  <a:spcPct val="0"/>
                </a:spcAft>
                <a:buClr>
                  <a:srgbClr val="22777B"/>
                </a:buClr>
                <a:buNone/>
                <a:defRPr/>
              </a:pPr>
              <a:t>Jun</a:t>
            </a:fld>
            <a:endParaRPr kumimoji="0" lang="nl-NL" sz="1000" b="0" i="0" strike="noStrike" kern="1200" spc="0" normalizeH="0" noProof="0" dirty="0">
              <a:ln>
                <a:noFill/>
              </a:ln>
              <a:effectLst/>
              <a:uLnTx/>
              <a:uFillTx/>
              <a:latin typeface="Corbel"/>
              <a:sym typeface="+mn-lt"/>
            </a:endParaRPr>
          </a:p>
        </p:txBody>
      </p:sp>
      <p:sp>
        <p:nvSpPr>
          <p:cNvPr id="68" name="Content 1">
            <a:extLst>
              <a:ext uri="{FF2B5EF4-FFF2-40B4-BE49-F238E27FC236}">
                <a16:creationId xmlns:a16="http://schemas.microsoft.com/office/drawing/2014/main" id="{F100A8C7-A89F-45E3-B737-76FD9922A73B}"/>
              </a:ext>
            </a:extLst>
          </p:cNvPr>
          <p:cNvSpPr>
            <a:spLocks noGrp="1"/>
          </p:cNvSpPr>
          <p:nvPr>
            <p:custDataLst>
              <p:tags r:id="rId11"/>
            </p:custDataLst>
          </p:nvPr>
        </p:nvSpPr>
        <p:spPr bwMode="auto">
          <a:xfrm>
            <a:off x="6907213" y="6157913"/>
            <a:ext cx="1555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19BC15B-96CC-485D-906F-2923F0A0C0F7}" type="datetime'''J''''''''''''''u''''''''''''''''''''''''''''''''l'''''''">
              <a:rPr lang="nl-NL" altLang="en-US" sz="1000" smtClean="0"/>
              <a:pPr marL="0" lvl="0" indent="0" algn="ctr">
                <a:spcBef>
                  <a:spcPct val="0"/>
                </a:spcBef>
                <a:spcAft>
                  <a:spcPct val="0"/>
                </a:spcAft>
                <a:buClr>
                  <a:srgbClr val="22777B"/>
                </a:buClr>
                <a:buNone/>
                <a:defRPr/>
              </a:pPr>
              <a:t>Jul</a:t>
            </a:fld>
            <a:endParaRPr kumimoji="0" lang="nl-NL" sz="1000" b="0" i="0" strike="noStrike" kern="1200" spc="0" normalizeH="0" noProof="0" dirty="0">
              <a:ln>
                <a:noFill/>
              </a:ln>
              <a:effectLst/>
              <a:uLnTx/>
              <a:uFillTx/>
              <a:latin typeface="Corbel"/>
              <a:sym typeface="+mn-lt"/>
            </a:endParaRPr>
          </a:p>
        </p:txBody>
      </p:sp>
      <p:sp>
        <p:nvSpPr>
          <p:cNvPr id="69" name="Content 1">
            <a:extLst>
              <a:ext uri="{FF2B5EF4-FFF2-40B4-BE49-F238E27FC236}">
                <a16:creationId xmlns:a16="http://schemas.microsoft.com/office/drawing/2014/main" id="{F69CB5F6-9811-4E1A-9869-8C732E8A5524}"/>
              </a:ext>
            </a:extLst>
          </p:cNvPr>
          <p:cNvSpPr>
            <a:spLocks noGrp="1"/>
          </p:cNvSpPr>
          <p:nvPr>
            <p:custDataLst>
              <p:tags r:id="rId12"/>
            </p:custDataLst>
          </p:nvPr>
        </p:nvSpPr>
        <p:spPr bwMode="auto">
          <a:xfrm>
            <a:off x="7569200" y="6157913"/>
            <a:ext cx="225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99FEB3E-5BA3-41A9-A12A-5FE5CBF27C3F}" type="datetime'''''''''''''''''A''''''u''''''''''''''g'''">
              <a:rPr lang="nl-NL" altLang="en-US" sz="1000" smtClean="0"/>
              <a:pPr marL="0" lvl="0" indent="0" algn="ctr">
                <a:spcBef>
                  <a:spcPct val="0"/>
                </a:spcBef>
                <a:spcAft>
                  <a:spcPct val="0"/>
                </a:spcAft>
                <a:buClr>
                  <a:srgbClr val="22777B"/>
                </a:buClr>
                <a:buNone/>
                <a:defRPr/>
              </a:pPr>
              <a:t>Aug</a:t>
            </a:fld>
            <a:endParaRPr kumimoji="0" lang="nl-NL" sz="1000" b="0" i="0" strike="noStrike" kern="1200" spc="0" normalizeH="0" noProof="0" dirty="0">
              <a:ln>
                <a:noFill/>
              </a:ln>
              <a:effectLst/>
              <a:uLnTx/>
              <a:uFillTx/>
              <a:latin typeface="Corbel"/>
              <a:sym typeface="+mn-lt"/>
            </a:endParaRPr>
          </a:p>
        </p:txBody>
      </p:sp>
      <p:sp>
        <p:nvSpPr>
          <p:cNvPr id="70" name="Content 1">
            <a:extLst>
              <a:ext uri="{FF2B5EF4-FFF2-40B4-BE49-F238E27FC236}">
                <a16:creationId xmlns:a16="http://schemas.microsoft.com/office/drawing/2014/main" id="{67581458-0D06-4E98-AC5F-F52B40808B00}"/>
              </a:ext>
            </a:extLst>
          </p:cNvPr>
          <p:cNvSpPr>
            <a:spLocks noGrp="1"/>
          </p:cNvSpPr>
          <p:nvPr>
            <p:custDataLst>
              <p:tags r:id="rId13"/>
            </p:custDataLst>
          </p:nvPr>
        </p:nvSpPr>
        <p:spPr bwMode="auto">
          <a:xfrm>
            <a:off x="8270875" y="6157913"/>
            <a:ext cx="212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46D9ADAA-E498-4F4C-9C28-D92FD0009E6B}" type="datetime'''''''''''''''''''''''''''''''Se''''''p'''''''''''''''''">
              <a:rPr lang="nl-NL" altLang="en-US" sz="1000" smtClean="0"/>
              <a:pPr marL="0" lvl="0" indent="0" algn="ctr">
                <a:spcBef>
                  <a:spcPct val="0"/>
                </a:spcBef>
                <a:spcAft>
                  <a:spcPct val="0"/>
                </a:spcAft>
                <a:buClr>
                  <a:srgbClr val="22777B"/>
                </a:buClr>
                <a:buNone/>
                <a:defRPr/>
              </a:pPr>
              <a:t>Sep</a:t>
            </a:fld>
            <a:endParaRPr kumimoji="0" lang="nl-NL" sz="1000" b="0" i="0" strike="noStrike" kern="1200" spc="0" normalizeH="0" noProof="0" dirty="0">
              <a:ln>
                <a:noFill/>
              </a:ln>
              <a:effectLst/>
              <a:uLnTx/>
              <a:uFillTx/>
              <a:latin typeface="Corbel"/>
              <a:sym typeface="+mn-lt"/>
            </a:endParaRPr>
          </a:p>
        </p:txBody>
      </p:sp>
      <p:sp>
        <p:nvSpPr>
          <p:cNvPr id="59" name="Content 1">
            <a:extLst>
              <a:ext uri="{FF2B5EF4-FFF2-40B4-BE49-F238E27FC236}">
                <a16:creationId xmlns:a16="http://schemas.microsoft.com/office/drawing/2014/main" id="{A660D40F-4F0B-499E-A90F-245613696222}"/>
              </a:ext>
            </a:extLst>
          </p:cNvPr>
          <p:cNvSpPr>
            <a:spLocks noGrp="1"/>
          </p:cNvSpPr>
          <p:nvPr>
            <p:custDataLst>
              <p:tags r:id="rId14"/>
            </p:custDataLst>
          </p:nvPr>
        </p:nvSpPr>
        <p:spPr bwMode="auto">
          <a:xfrm>
            <a:off x="9655175" y="6157913"/>
            <a:ext cx="228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6B8B1EB5-C71F-4147-B865-347E752E2435}" type="datetime'N''''''''''''''''o''''''''''''''''''''''''''''''''''''''''v'">
              <a:rPr lang="nl-NL" altLang="en-US" sz="1000" smtClean="0"/>
              <a:pPr marL="0" lvl="0" indent="0" algn="ctr">
                <a:spcBef>
                  <a:spcPct val="0"/>
                </a:spcBef>
                <a:spcAft>
                  <a:spcPct val="0"/>
                </a:spcAft>
                <a:buClr>
                  <a:srgbClr val="22777B"/>
                </a:buClr>
                <a:buNone/>
                <a:defRPr/>
              </a:pPr>
              <a:t>Nov</a:t>
            </a:fld>
            <a:endParaRPr kumimoji="0" lang="nl-NL" sz="1000" b="0" i="0" strike="noStrike" kern="1200" spc="0" normalizeH="0" noProof="0" dirty="0">
              <a:ln>
                <a:noFill/>
              </a:ln>
              <a:effectLst/>
              <a:uLnTx/>
              <a:uFillTx/>
              <a:latin typeface="Corbel"/>
              <a:sym typeface="+mn-lt"/>
            </a:endParaRPr>
          </a:p>
        </p:txBody>
      </p:sp>
      <p:sp>
        <p:nvSpPr>
          <p:cNvPr id="61" name="Content 1">
            <a:extLst>
              <a:ext uri="{FF2B5EF4-FFF2-40B4-BE49-F238E27FC236}">
                <a16:creationId xmlns:a16="http://schemas.microsoft.com/office/drawing/2014/main" id="{4F268931-03CD-4526-A8B7-33831F92E8AC}"/>
              </a:ext>
            </a:extLst>
          </p:cNvPr>
          <p:cNvSpPr>
            <a:spLocks noGrp="1"/>
          </p:cNvSpPr>
          <p:nvPr>
            <p:custDataLst>
              <p:tags r:id="rId15"/>
            </p:custDataLst>
          </p:nvPr>
        </p:nvSpPr>
        <p:spPr bwMode="auto">
          <a:xfrm>
            <a:off x="10356850" y="6157913"/>
            <a:ext cx="217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2F3CF83-C8C6-4B8E-A1B5-8AE7B6D9528A}" type="datetime'''D''''''''''''''''''''e''c'">
              <a:rPr lang="nl-NL" altLang="en-US" sz="1000" smtClean="0"/>
              <a:pPr marL="0" lvl="0" indent="0" algn="ctr">
                <a:spcBef>
                  <a:spcPct val="0"/>
                </a:spcBef>
                <a:spcAft>
                  <a:spcPct val="0"/>
                </a:spcAft>
                <a:buClr>
                  <a:srgbClr val="22777B"/>
                </a:buClr>
                <a:buNone/>
                <a:defRPr/>
              </a:pPr>
              <a:t>Dec</a:t>
            </a:fld>
            <a:endParaRPr kumimoji="0" lang="nl-NL" sz="1000" b="0" i="0" strike="noStrike" kern="1200" spc="0" normalizeH="0" noProof="0" dirty="0">
              <a:ln>
                <a:noFill/>
              </a:ln>
              <a:effectLst/>
              <a:uLnTx/>
              <a:uFillTx/>
              <a:latin typeface="Corbel"/>
              <a:sym typeface="+mn-lt"/>
            </a:endParaRPr>
          </a:p>
        </p:txBody>
      </p:sp>
      <p:sp>
        <p:nvSpPr>
          <p:cNvPr id="72" name="Rectangle 71">
            <a:extLst>
              <a:ext uri="{FF2B5EF4-FFF2-40B4-BE49-F238E27FC236}">
                <a16:creationId xmlns:a16="http://schemas.microsoft.com/office/drawing/2014/main" id="{8A880215-E856-41C8-AA88-07A33A581E51}"/>
              </a:ext>
            </a:extLst>
          </p:cNvPr>
          <p:cNvSpPr/>
          <p:nvPr/>
        </p:nvSpPr>
        <p:spPr>
          <a:xfrm>
            <a:off x="10579572" y="2964128"/>
            <a:ext cx="714354" cy="176892"/>
          </a:xfrm>
          <a:prstGeom prst="rect">
            <a:avLst/>
          </a:prstGeom>
          <a:solidFill>
            <a:srgbClr val="8080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2020</a:t>
            </a:r>
          </a:p>
        </p:txBody>
      </p:sp>
      <p:sp>
        <p:nvSpPr>
          <p:cNvPr id="73" name="Rectangle 72">
            <a:extLst>
              <a:ext uri="{FF2B5EF4-FFF2-40B4-BE49-F238E27FC236}">
                <a16:creationId xmlns:a16="http://schemas.microsoft.com/office/drawing/2014/main" id="{D8F6E17B-C2B1-41CF-96DB-37613A03ED1C}"/>
              </a:ext>
            </a:extLst>
          </p:cNvPr>
          <p:cNvSpPr/>
          <p:nvPr/>
        </p:nvSpPr>
        <p:spPr>
          <a:xfrm>
            <a:off x="3904994" y="2552367"/>
            <a:ext cx="712800" cy="176892"/>
          </a:xfrm>
          <a:prstGeom prst="rect">
            <a:avLst/>
          </a:prstGeom>
          <a:solidFill>
            <a:srgbClr val="22777B"/>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2021</a:t>
            </a:r>
          </a:p>
        </p:txBody>
      </p:sp>
      <p:grpSp>
        <p:nvGrpSpPr>
          <p:cNvPr id="95" name="Group 94">
            <a:extLst>
              <a:ext uri="{FF2B5EF4-FFF2-40B4-BE49-F238E27FC236}">
                <a16:creationId xmlns:a16="http://schemas.microsoft.com/office/drawing/2014/main" id="{4C522DE5-0563-41BC-8818-49914CA69164}"/>
              </a:ext>
            </a:extLst>
          </p:cNvPr>
          <p:cNvGrpSpPr/>
          <p:nvPr/>
        </p:nvGrpSpPr>
        <p:grpSpPr>
          <a:xfrm>
            <a:off x="6126578" y="2932145"/>
            <a:ext cx="295275" cy="351245"/>
            <a:chOff x="1929705" y="2254364"/>
            <a:chExt cx="296422" cy="819830"/>
          </a:xfrm>
        </p:grpSpPr>
        <p:cxnSp>
          <p:nvCxnSpPr>
            <p:cNvPr id="96" name="Straight Arrow Connector 95">
              <a:extLst>
                <a:ext uri="{FF2B5EF4-FFF2-40B4-BE49-F238E27FC236}">
                  <a16:creationId xmlns:a16="http://schemas.microsoft.com/office/drawing/2014/main" id="{56954B7F-EC93-4984-8D0E-9358F09C79B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47A0E8E-B8D4-4E60-835D-9FC72AB1D40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a:t>
              </a:r>
            </a:p>
          </p:txBody>
        </p:sp>
      </p:grpSp>
      <p:sp>
        <p:nvSpPr>
          <p:cNvPr id="166" name="Rectangle 165" hidden="1">
            <a:extLst>
              <a:ext uri="{FF2B5EF4-FFF2-40B4-BE49-F238E27FC236}">
                <a16:creationId xmlns:a16="http://schemas.microsoft.com/office/drawing/2014/main" id="{BCBE3ADE-5491-4275-8F09-2D44B456EEA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0" name="Rectangle 209" hidden="1">
            <a:extLst>
              <a:ext uri="{FF2B5EF4-FFF2-40B4-BE49-F238E27FC236}">
                <a16:creationId xmlns:a16="http://schemas.microsoft.com/office/drawing/2014/main" id="{C782401E-813E-42B5-917D-AB02FAF58AF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2" name="Rectangle 211" hidden="1">
            <a:extLst>
              <a:ext uri="{FF2B5EF4-FFF2-40B4-BE49-F238E27FC236}">
                <a16:creationId xmlns:a16="http://schemas.microsoft.com/office/drawing/2014/main" id="{6B47451B-16C3-4805-A942-D64C7712C64D}"/>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4" name="Rectangle 213" hidden="1">
            <a:extLst>
              <a:ext uri="{FF2B5EF4-FFF2-40B4-BE49-F238E27FC236}">
                <a16:creationId xmlns:a16="http://schemas.microsoft.com/office/drawing/2014/main" id="{4FB38F75-372D-4A8A-8FEF-92E9E5D01FFC}"/>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6" name="Rectangle 215" hidden="1">
            <a:extLst>
              <a:ext uri="{FF2B5EF4-FFF2-40B4-BE49-F238E27FC236}">
                <a16:creationId xmlns:a16="http://schemas.microsoft.com/office/drawing/2014/main" id="{EAF66F7D-4136-4FFE-A9E0-951123215A9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30" name="Rectangle 229" hidden="1">
            <a:extLst>
              <a:ext uri="{FF2B5EF4-FFF2-40B4-BE49-F238E27FC236}">
                <a16:creationId xmlns:a16="http://schemas.microsoft.com/office/drawing/2014/main" id="{2855E553-E8B9-401D-BD00-BF7CA091E57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grpSp>
        <p:nvGrpSpPr>
          <p:cNvPr id="240" name="Group 239">
            <a:extLst>
              <a:ext uri="{FF2B5EF4-FFF2-40B4-BE49-F238E27FC236}">
                <a16:creationId xmlns:a16="http://schemas.microsoft.com/office/drawing/2014/main" id="{2194F66B-0E7B-40C0-A29A-91AD928DC914}"/>
              </a:ext>
            </a:extLst>
          </p:cNvPr>
          <p:cNvGrpSpPr/>
          <p:nvPr/>
        </p:nvGrpSpPr>
        <p:grpSpPr>
          <a:xfrm>
            <a:off x="5431096" y="2806831"/>
            <a:ext cx="313036" cy="537600"/>
            <a:chOff x="1911876" y="2254364"/>
            <a:chExt cx="314252" cy="819830"/>
          </a:xfrm>
        </p:grpSpPr>
        <p:cxnSp>
          <p:nvCxnSpPr>
            <p:cNvPr id="241" name="Straight Arrow Connector 240">
              <a:extLst>
                <a:ext uri="{FF2B5EF4-FFF2-40B4-BE49-F238E27FC236}">
                  <a16:creationId xmlns:a16="http://schemas.microsoft.com/office/drawing/2014/main" id="{9BC7E51C-19E4-4B74-8F05-F31278AED344}"/>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31905812-6417-4B30-B8EE-90612F05345E}"/>
                </a:ext>
              </a:extLst>
            </p:cNvPr>
            <p:cNvSpPr/>
            <p:nvPr/>
          </p:nvSpPr>
          <p:spPr>
            <a:xfrm>
              <a:off x="1911876" y="2501219"/>
              <a:ext cx="314252" cy="291721"/>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20</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261" name="Group 260">
            <a:extLst>
              <a:ext uri="{FF2B5EF4-FFF2-40B4-BE49-F238E27FC236}">
                <a16:creationId xmlns:a16="http://schemas.microsoft.com/office/drawing/2014/main" id="{35741F7E-0299-4F8B-B2B9-F975FED9C4D8}"/>
              </a:ext>
            </a:extLst>
          </p:cNvPr>
          <p:cNvGrpSpPr/>
          <p:nvPr/>
        </p:nvGrpSpPr>
        <p:grpSpPr>
          <a:xfrm>
            <a:off x="4753373" y="2896469"/>
            <a:ext cx="295275" cy="501746"/>
            <a:chOff x="1929705" y="2254364"/>
            <a:chExt cx="296422" cy="819830"/>
          </a:xfrm>
        </p:grpSpPr>
        <p:cxnSp>
          <p:nvCxnSpPr>
            <p:cNvPr id="262" name="Straight Arrow Connector 261">
              <a:extLst>
                <a:ext uri="{FF2B5EF4-FFF2-40B4-BE49-F238E27FC236}">
                  <a16:creationId xmlns:a16="http://schemas.microsoft.com/office/drawing/2014/main" id="{A5BB9C37-C213-437C-BB59-31FADC8758C6}"/>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F9DE997C-B2C4-4DBF-B88E-7CBB546E753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264" name="Group 263">
            <a:extLst>
              <a:ext uri="{FF2B5EF4-FFF2-40B4-BE49-F238E27FC236}">
                <a16:creationId xmlns:a16="http://schemas.microsoft.com/office/drawing/2014/main" id="{B3657A4B-2083-4784-9E1D-B8CAF0C6122D}"/>
              </a:ext>
            </a:extLst>
          </p:cNvPr>
          <p:cNvGrpSpPr/>
          <p:nvPr/>
        </p:nvGrpSpPr>
        <p:grpSpPr>
          <a:xfrm>
            <a:off x="4050510" y="2984959"/>
            <a:ext cx="295275" cy="469834"/>
            <a:chOff x="1929705" y="2254364"/>
            <a:chExt cx="296422" cy="819830"/>
          </a:xfrm>
        </p:grpSpPr>
        <p:cxnSp>
          <p:nvCxnSpPr>
            <p:cNvPr id="265" name="Straight Arrow Connector 264">
              <a:extLst>
                <a:ext uri="{FF2B5EF4-FFF2-40B4-BE49-F238E27FC236}">
                  <a16:creationId xmlns:a16="http://schemas.microsoft.com/office/drawing/2014/main" id="{FD5978D7-823E-4D1A-BF88-BB5C576AAD09}"/>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0BAE387-2B2D-42EA-8AC0-C66E74E85F3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cxnSp>
        <p:nvCxnSpPr>
          <p:cNvPr id="268" name="Straight Arrow Connector 267">
            <a:extLst>
              <a:ext uri="{FF2B5EF4-FFF2-40B4-BE49-F238E27FC236}">
                <a16:creationId xmlns:a16="http://schemas.microsoft.com/office/drawing/2014/main" id="{A011C39F-9E7E-4364-9B95-0C88D196DF2E}"/>
              </a:ext>
            </a:extLst>
          </p:cNvPr>
          <p:cNvCxnSpPr>
            <a:cxnSpLocks/>
          </p:cNvCxnSpPr>
          <p:nvPr/>
        </p:nvCxnSpPr>
        <p:spPr>
          <a:xfrm>
            <a:off x="2833688" y="3513938"/>
            <a:ext cx="9481" cy="145892"/>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9" name="Rectangle 268">
            <a:extLst>
              <a:ext uri="{FF2B5EF4-FFF2-40B4-BE49-F238E27FC236}">
                <a16:creationId xmlns:a16="http://schemas.microsoft.com/office/drawing/2014/main" id="{7A80AD4A-D38F-4BBC-A3C3-A32130E41154}"/>
              </a:ext>
            </a:extLst>
          </p:cNvPr>
          <p:cNvSpPr/>
          <p:nvPr/>
        </p:nvSpPr>
        <p:spPr>
          <a:xfrm>
            <a:off x="2905126" y="3727864"/>
            <a:ext cx="295275" cy="89279"/>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-5%</a:t>
            </a:r>
          </a:p>
        </p:txBody>
      </p:sp>
      <p:sp>
        <p:nvSpPr>
          <p:cNvPr id="272" name="Freeform: Shape 271">
            <a:extLst>
              <a:ext uri="{FF2B5EF4-FFF2-40B4-BE49-F238E27FC236}">
                <a16:creationId xmlns:a16="http://schemas.microsoft.com/office/drawing/2014/main" id="{D957C0AB-C26A-4CEA-8A69-9C0A494F4BDB}"/>
              </a:ext>
            </a:extLst>
          </p:cNvPr>
          <p:cNvSpPr/>
          <p:nvPr/>
        </p:nvSpPr>
        <p:spPr>
          <a:xfrm>
            <a:off x="2841625" y="3626946"/>
            <a:ext cx="185739" cy="82402"/>
          </a:xfrm>
          <a:custGeom>
            <a:avLst/>
            <a:gdLst>
              <a:gd name="connsiteX0" fmla="*/ 0 w 298450"/>
              <a:gd name="connsiteY0" fmla="*/ 5406 h 132406"/>
              <a:gd name="connsiteX1" fmla="*/ 130175 w 298450"/>
              <a:gd name="connsiteY1" fmla="*/ 14931 h 132406"/>
              <a:gd name="connsiteX2" fmla="*/ 298450 w 298450"/>
              <a:gd name="connsiteY2" fmla="*/ 132406 h 132406"/>
            </a:gdLst>
            <a:ahLst/>
            <a:cxnLst>
              <a:cxn ang="0">
                <a:pos x="connsiteX0" y="connsiteY0"/>
              </a:cxn>
              <a:cxn ang="0">
                <a:pos x="connsiteX1" y="connsiteY1"/>
              </a:cxn>
              <a:cxn ang="0">
                <a:pos x="connsiteX2" y="connsiteY2"/>
              </a:cxn>
            </a:cxnLst>
            <a:rect l="l" t="t" r="r" b="b"/>
            <a:pathLst>
              <a:path w="298450" h="132406">
                <a:moveTo>
                  <a:pt x="0" y="5406"/>
                </a:moveTo>
                <a:cubicBezTo>
                  <a:pt x="40216" y="-415"/>
                  <a:pt x="80433" y="-6236"/>
                  <a:pt x="130175" y="14931"/>
                </a:cubicBezTo>
                <a:cubicBezTo>
                  <a:pt x="179917" y="36098"/>
                  <a:pt x="239183" y="84252"/>
                  <a:pt x="298450" y="132406"/>
                </a:cubicBezTo>
              </a:path>
            </a:pathLst>
          </a:custGeom>
          <a:noFill/>
          <a:ln>
            <a:solidFill>
              <a:srgbClr val="A6A6A6"/>
            </a:solidFill>
            <a:prstDash val="dash"/>
          </a:ln>
        </p:spPr>
        <p:txBody>
          <a:bodyPr rtlCol="0" anchor="ctr"/>
          <a:lstStyle/>
          <a:p>
            <a:pPr algn="ctr"/>
            <a:endParaRPr lang="nl-NL"/>
          </a:p>
        </p:txBody>
      </p:sp>
      <p:grpSp>
        <p:nvGrpSpPr>
          <p:cNvPr id="273" name="Group 272">
            <a:extLst>
              <a:ext uri="{FF2B5EF4-FFF2-40B4-BE49-F238E27FC236}">
                <a16:creationId xmlns:a16="http://schemas.microsoft.com/office/drawing/2014/main" id="{E09C596D-9104-440E-BC96-0FC67291EAA8}"/>
              </a:ext>
            </a:extLst>
          </p:cNvPr>
          <p:cNvGrpSpPr/>
          <p:nvPr/>
        </p:nvGrpSpPr>
        <p:grpSpPr>
          <a:xfrm>
            <a:off x="3351845" y="3062717"/>
            <a:ext cx="296863" cy="430732"/>
            <a:chOff x="1929705" y="2254364"/>
            <a:chExt cx="296422" cy="819830"/>
          </a:xfrm>
        </p:grpSpPr>
        <p:cxnSp>
          <p:nvCxnSpPr>
            <p:cNvPr id="274" name="Straight Arrow Connector 273">
              <a:extLst>
                <a:ext uri="{FF2B5EF4-FFF2-40B4-BE49-F238E27FC236}">
                  <a16:creationId xmlns:a16="http://schemas.microsoft.com/office/drawing/2014/main" id="{EF3830BF-C4AD-4E44-90D5-A4F86E19F6E8}"/>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6F0539EB-9C0D-416C-B3A3-CCC7EFF5C3BC}"/>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sp>
        <p:nvSpPr>
          <p:cNvPr id="335" name="Rectangle 334">
            <a:extLst>
              <a:ext uri="{FF2B5EF4-FFF2-40B4-BE49-F238E27FC236}">
                <a16:creationId xmlns:a16="http://schemas.microsoft.com/office/drawing/2014/main" id="{26599834-1488-419C-85D7-6FB9B7F5D1AF}"/>
              </a:ext>
            </a:extLst>
          </p:cNvPr>
          <p:cNvSpPr/>
          <p:nvPr/>
        </p:nvSpPr>
        <p:spPr>
          <a:xfrm>
            <a:off x="10582774" y="2570395"/>
            <a:ext cx="703856" cy="176892"/>
          </a:xfrm>
          <a:prstGeom prst="rect">
            <a:avLst/>
          </a:prstGeom>
          <a:solidFill>
            <a:srgbClr val="EC6224"/>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Prognose</a:t>
            </a:r>
          </a:p>
        </p:txBody>
      </p:sp>
      <p:sp>
        <p:nvSpPr>
          <p:cNvPr id="342" name="Rectangle 341" hidden="1">
            <a:extLst>
              <a:ext uri="{FF2B5EF4-FFF2-40B4-BE49-F238E27FC236}">
                <a16:creationId xmlns:a16="http://schemas.microsoft.com/office/drawing/2014/main" id="{97583597-D6A3-4724-BEA8-9108F9121AB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0" name="Group 109">
            <a:extLst>
              <a:ext uri="{FF2B5EF4-FFF2-40B4-BE49-F238E27FC236}">
                <a16:creationId xmlns:a16="http://schemas.microsoft.com/office/drawing/2014/main" id="{0373650E-F658-4214-8CBF-1DD86D706BC0}"/>
              </a:ext>
            </a:extLst>
          </p:cNvPr>
          <p:cNvGrpSpPr/>
          <p:nvPr/>
        </p:nvGrpSpPr>
        <p:grpSpPr>
          <a:xfrm>
            <a:off x="6826102" y="3255699"/>
            <a:ext cx="295275" cy="321662"/>
            <a:chOff x="1929705" y="2254364"/>
            <a:chExt cx="296422" cy="819830"/>
          </a:xfrm>
        </p:grpSpPr>
        <p:cxnSp>
          <p:nvCxnSpPr>
            <p:cNvPr id="111" name="Straight Arrow Connector 110">
              <a:extLst>
                <a:ext uri="{FF2B5EF4-FFF2-40B4-BE49-F238E27FC236}">
                  <a16:creationId xmlns:a16="http://schemas.microsoft.com/office/drawing/2014/main" id="{71F47497-5EDE-4FDA-9ECB-C4983A9F978A}"/>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F650CEA-9D3B-42B4-A9DD-8DDE2C33DC2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a:t>
              </a:r>
            </a:p>
          </p:txBody>
        </p:sp>
      </p:grpSp>
      <p:sp>
        <p:nvSpPr>
          <p:cNvPr id="31" name="Rectangle 30" hidden="1">
            <a:extLst>
              <a:ext uri="{FF2B5EF4-FFF2-40B4-BE49-F238E27FC236}">
                <a16:creationId xmlns:a16="http://schemas.microsoft.com/office/drawing/2014/main" id="{C15FEF06-8BC4-45B8-8334-3479E73BF0F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4" name="Group 113">
            <a:extLst>
              <a:ext uri="{FF2B5EF4-FFF2-40B4-BE49-F238E27FC236}">
                <a16:creationId xmlns:a16="http://schemas.microsoft.com/office/drawing/2014/main" id="{1616E05B-70F8-4B92-8E91-FA9DAC3A4D8B}"/>
              </a:ext>
            </a:extLst>
          </p:cNvPr>
          <p:cNvGrpSpPr/>
          <p:nvPr/>
        </p:nvGrpSpPr>
        <p:grpSpPr>
          <a:xfrm>
            <a:off x="7540151" y="3255699"/>
            <a:ext cx="295275" cy="321662"/>
            <a:chOff x="1929705" y="2254364"/>
            <a:chExt cx="296422" cy="819830"/>
          </a:xfrm>
        </p:grpSpPr>
        <p:cxnSp>
          <p:nvCxnSpPr>
            <p:cNvPr id="115" name="Straight Arrow Connector 114">
              <a:extLst>
                <a:ext uri="{FF2B5EF4-FFF2-40B4-BE49-F238E27FC236}">
                  <a16:creationId xmlns:a16="http://schemas.microsoft.com/office/drawing/2014/main" id="{2D6D2BB9-604C-42AC-9F56-C843F0C0E88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13D5DA-B2BB-44F3-893B-AFC221087E9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a:t>
              </a:r>
            </a:p>
          </p:txBody>
        </p:sp>
      </p:grpSp>
      <p:grpSp>
        <p:nvGrpSpPr>
          <p:cNvPr id="134" name="Group 133">
            <a:extLst>
              <a:ext uri="{FF2B5EF4-FFF2-40B4-BE49-F238E27FC236}">
                <a16:creationId xmlns:a16="http://schemas.microsoft.com/office/drawing/2014/main" id="{055BFC40-5782-4A3D-AC63-36F2B9F7F88D}"/>
              </a:ext>
            </a:extLst>
          </p:cNvPr>
          <p:cNvGrpSpPr/>
          <p:nvPr/>
        </p:nvGrpSpPr>
        <p:grpSpPr>
          <a:xfrm>
            <a:off x="8226284" y="2880972"/>
            <a:ext cx="295275" cy="351245"/>
            <a:chOff x="1929705" y="2254364"/>
            <a:chExt cx="296422" cy="819830"/>
          </a:xfrm>
        </p:grpSpPr>
        <p:cxnSp>
          <p:nvCxnSpPr>
            <p:cNvPr id="135" name="Straight Arrow Connector 134">
              <a:extLst>
                <a:ext uri="{FF2B5EF4-FFF2-40B4-BE49-F238E27FC236}">
                  <a16:creationId xmlns:a16="http://schemas.microsoft.com/office/drawing/2014/main" id="{44E78056-91FD-428F-B48A-8F94A16E0F2E}"/>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5FCC75B-DC2C-4B31-8BC7-4C0A1A5F2ECB}"/>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a:t>
              </a:r>
            </a:p>
          </p:txBody>
        </p:sp>
      </p:grpSp>
      <p:grpSp>
        <p:nvGrpSpPr>
          <p:cNvPr id="137" name="Group 136">
            <a:extLst>
              <a:ext uri="{FF2B5EF4-FFF2-40B4-BE49-F238E27FC236}">
                <a16:creationId xmlns:a16="http://schemas.microsoft.com/office/drawing/2014/main" id="{6CFFFAC5-4275-4685-9890-F1E126A01CCE}"/>
              </a:ext>
            </a:extLst>
          </p:cNvPr>
          <p:cNvGrpSpPr/>
          <p:nvPr/>
        </p:nvGrpSpPr>
        <p:grpSpPr>
          <a:xfrm>
            <a:off x="8929077" y="2815510"/>
            <a:ext cx="295275" cy="351245"/>
            <a:chOff x="1929705" y="2254364"/>
            <a:chExt cx="296422" cy="819830"/>
          </a:xfrm>
        </p:grpSpPr>
        <p:cxnSp>
          <p:nvCxnSpPr>
            <p:cNvPr id="138" name="Straight Arrow Connector 137">
              <a:extLst>
                <a:ext uri="{FF2B5EF4-FFF2-40B4-BE49-F238E27FC236}">
                  <a16:creationId xmlns:a16="http://schemas.microsoft.com/office/drawing/2014/main" id="{74993057-2389-4535-AEA7-00CF70027BA0}"/>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98FA451D-7588-418D-97FB-A23AAAA5CB06}"/>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a:t>
              </a:r>
            </a:p>
          </p:txBody>
        </p:sp>
      </p:grpSp>
      <p:grpSp>
        <p:nvGrpSpPr>
          <p:cNvPr id="140" name="Group 139">
            <a:extLst>
              <a:ext uri="{FF2B5EF4-FFF2-40B4-BE49-F238E27FC236}">
                <a16:creationId xmlns:a16="http://schemas.microsoft.com/office/drawing/2014/main" id="{D081B1EE-0EB9-4024-A2FF-E7C219FEE8BD}"/>
              </a:ext>
            </a:extLst>
          </p:cNvPr>
          <p:cNvGrpSpPr/>
          <p:nvPr/>
        </p:nvGrpSpPr>
        <p:grpSpPr>
          <a:xfrm>
            <a:off x="9616794" y="2742227"/>
            <a:ext cx="295275" cy="369490"/>
            <a:chOff x="1929705" y="2254364"/>
            <a:chExt cx="296422" cy="819830"/>
          </a:xfrm>
        </p:grpSpPr>
        <p:cxnSp>
          <p:nvCxnSpPr>
            <p:cNvPr id="141" name="Straight Arrow Connector 140">
              <a:extLst>
                <a:ext uri="{FF2B5EF4-FFF2-40B4-BE49-F238E27FC236}">
                  <a16:creationId xmlns:a16="http://schemas.microsoft.com/office/drawing/2014/main" id="{0B9517B3-9AFB-421C-918E-4D1190A0C9B1}"/>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0DDBDED5-35D1-4525-8C1F-0D35E8725CC7}"/>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a:t>
              </a:r>
            </a:p>
          </p:txBody>
        </p:sp>
      </p:grpSp>
      <p:grpSp>
        <p:nvGrpSpPr>
          <p:cNvPr id="143" name="Group 142">
            <a:extLst>
              <a:ext uri="{FF2B5EF4-FFF2-40B4-BE49-F238E27FC236}">
                <a16:creationId xmlns:a16="http://schemas.microsoft.com/office/drawing/2014/main" id="{46FC0CD7-C773-49B3-826A-E41FAD70D00F}"/>
              </a:ext>
            </a:extLst>
          </p:cNvPr>
          <p:cNvGrpSpPr/>
          <p:nvPr/>
        </p:nvGrpSpPr>
        <p:grpSpPr>
          <a:xfrm>
            <a:off x="10265569" y="2695576"/>
            <a:ext cx="295275" cy="369490"/>
            <a:chOff x="1929705" y="2254364"/>
            <a:chExt cx="296422" cy="819830"/>
          </a:xfrm>
        </p:grpSpPr>
        <p:cxnSp>
          <p:nvCxnSpPr>
            <p:cNvPr id="144" name="Straight Arrow Connector 143">
              <a:extLst>
                <a:ext uri="{FF2B5EF4-FFF2-40B4-BE49-F238E27FC236}">
                  <a16:creationId xmlns:a16="http://schemas.microsoft.com/office/drawing/2014/main" id="{4B2D1FF1-A392-415D-8FAC-FFA0777E17E5}"/>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BC36D51-408D-49F1-BC66-1732C73FFC8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a:t>
              </a:r>
            </a:p>
          </p:txBody>
        </p:sp>
      </p:grpSp>
      <p:sp>
        <p:nvSpPr>
          <p:cNvPr id="118" name="Speech Bubble: Rectangle 117">
            <a:extLst>
              <a:ext uri="{FF2B5EF4-FFF2-40B4-BE49-F238E27FC236}">
                <a16:creationId xmlns:a16="http://schemas.microsoft.com/office/drawing/2014/main" id="{7BA03932-48C9-4748-9041-10B4434DF581}"/>
              </a:ext>
            </a:extLst>
          </p:cNvPr>
          <p:cNvSpPr/>
          <p:nvPr/>
        </p:nvSpPr>
        <p:spPr>
          <a:xfrm>
            <a:off x="3982838" y="3858864"/>
            <a:ext cx="2574839" cy="753131"/>
          </a:xfrm>
          <a:prstGeom prst="wedgeRectCallout">
            <a:avLst>
              <a:gd name="adj1" fmla="val -18010"/>
              <a:gd name="adj2" fmla="val -88326"/>
            </a:avLst>
          </a:prstGeom>
          <a:solidFill>
            <a:schemeClr val="bg1">
              <a:lumMod val="95000"/>
            </a:schemeClr>
          </a:solidFill>
          <a:ln>
            <a:noFill/>
          </a:ln>
        </p:spPr>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Na een correctie voor nog te ontvangen facturen blijkt de stijging gemiddeld </a:t>
            </a: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14% </a:t>
            </a:r>
            <a: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zijn. Dit getal wordt gebruikt voo</a:t>
            </a:r>
            <a:r>
              <a:rPr lang="nl-NL" sz="1000" dirty="0">
                <a:solidFill>
                  <a:srgbClr val="000000"/>
                </a:solidFill>
                <a:latin typeface="Corbel" panose="020B0503020204020204" pitchFamily="34" charset="0"/>
              </a:rPr>
              <a:t>r de prognose van de resterende maanden</a:t>
            </a:r>
            <a:endPar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aphicFrame>
        <p:nvGraphicFramePr>
          <p:cNvPr id="127" name="Chart 126">
            <a:extLst>
              <a:ext uri="{FF2B5EF4-FFF2-40B4-BE49-F238E27FC236}">
                <a16:creationId xmlns:a16="http://schemas.microsoft.com/office/drawing/2014/main" id="{F3D8BE08-F479-48B7-8EA5-0F35BB7C5FE0}"/>
              </a:ext>
            </a:extLst>
          </p:cNvPr>
          <p:cNvGraphicFramePr/>
          <p:nvPr>
            <p:custDataLst>
              <p:tags r:id="rId16"/>
            </p:custDataLst>
            <p:extLst>
              <p:ext uri="{D42A27DB-BD31-4B8C-83A1-F6EECF244321}">
                <p14:modId xmlns:p14="http://schemas.microsoft.com/office/powerpoint/2010/main" val="1099739885"/>
              </p:ext>
            </p:extLst>
          </p:nvPr>
        </p:nvGraphicFramePr>
        <p:xfrm>
          <a:off x="8093075" y="5041900"/>
          <a:ext cx="2454275" cy="911225"/>
        </p:xfrm>
        <a:graphic>
          <a:graphicData uri="http://schemas.openxmlformats.org/drawingml/2006/chart">
            <c:chart xmlns:c="http://schemas.openxmlformats.org/drawingml/2006/chart" xmlns:r="http://schemas.openxmlformats.org/officeDocument/2006/relationships" r:id="rId30"/>
          </a:graphicData>
        </a:graphic>
      </p:graphicFrame>
      <p:sp>
        <p:nvSpPr>
          <p:cNvPr id="105" name="Content 1">
            <a:extLst>
              <a:ext uri="{FF2B5EF4-FFF2-40B4-BE49-F238E27FC236}">
                <a16:creationId xmlns:a16="http://schemas.microsoft.com/office/drawing/2014/main" id="{C8420DCA-8C47-49AA-815F-C629AD0FECA8}"/>
              </a:ext>
            </a:extLst>
          </p:cNvPr>
          <p:cNvSpPr>
            <a:spLocks noGrp="1"/>
          </p:cNvSpPr>
          <p:nvPr>
            <p:custDataLst>
              <p:tags r:id="rId17"/>
            </p:custDataLst>
          </p:nvPr>
        </p:nvSpPr>
        <p:spPr bwMode="auto">
          <a:xfrm>
            <a:off x="9883775" y="5913438"/>
            <a:ext cx="1793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D4AF-99B0-4928-AA28-74DABAA5F6F6}" type="datetime'''''''1''''''''-''''''''''''''''''''''''''''6'''''''''''">
              <a:rPr lang="nl-NL" altLang="en-US" sz="1000" smtClean="0">
                <a:solidFill>
                  <a:schemeClr val="tx1"/>
                </a:solidFill>
              </a:rPr>
              <a:pPr/>
              <a:t>1-6</a:t>
            </a:fld>
            <a:endParaRPr lang="nl-NL" sz="1000" noProof="0" dirty="0">
              <a:solidFill>
                <a:schemeClr val="tx1"/>
              </a:solidFill>
              <a:latin typeface="+mn-lt"/>
            </a:endParaRPr>
          </a:p>
        </p:txBody>
      </p:sp>
      <p:sp>
        <p:nvSpPr>
          <p:cNvPr id="99" name="Content 1">
            <a:extLst>
              <a:ext uri="{FF2B5EF4-FFF2-40B4-BE49-F238E27FC236}">
                <a16:creationId xmlns:a16="http://schemas.microsoft.com/office/drawing/2014/main" id="{D1A57390-C88E-483D-AB51-5C4F990BCFC1}"/>
              </a:ext>
            </a:extLst>
          </p:cNvPr>
          <p:cNvSpPr>
            <a:spLocks noGrp="1"/>
          </p:cNvSpPr>
          <p:nvPr>
            <p:custDataLst>
              <p:tags r:id="rId18"/>
            </p:custDataLst>
          </p:nvPr>
        </p:nvSpPr>
        <p:spPr bwMode="auto">
          <a:xfrm>
            <a:off x="922972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1B6AC91-789F-4FF3-825C-926CE86D28D2}" type="datetime'1''''''''''''''''''-''''''''''''4'''''''''">
              <a:rPr lang="nl-NL" altLang="en-US" sz="1000" smtClean="0">
                <a:solidFill>
                  <a:schemeClr val="tx1"/>
                </a:solidFill>
              </a:rPr>
              <a:pPr/>
              <a:t>1-4</a:t>
            </a:fld>
            <a:endParaRPr lang="nl-NL" sz="1000" noProof="0" dirty="0">
              <a:solidFill>
                <a:schemeClr val="tx1"/>
              </a:solidFill>
              <a:latin typeface="+mn-lt"/>
            </a:endParaRPr>
          </a:p>
        </p:txBody>
      </p:sp>
      <p:sp>
        <p:nvSpPr>
          <p:cNvPr id="100" name="Content 1">
            <a:extLst>
              <a:ext uri="{FF2B5EF4-FFF2-40B4-BE49-F238E27FC236}">
                <a16:creationId xmlns:a16="http://schemas.microsoft.com/office/drawing/2014/main" id="{9D0FF223-8D0A-43DF-8E5E-8B2724EEC3CB}"/>
              </a:ext>
            </a:extLst>
          </p:cNvPr>
          <p:cNvSpPr>
            <a:spLocks noGrp="1"/>
          </p:cNvSpPr>
          <p:nvPr>
            <p:custDataLst>
              <p:tags r:id="rId19"/>
            </p:custDataLst>
          </p:nvPr>
        </p:nvSpPr>
        <p:spPr bwMode="auto">
          <a:xfrm>
            <a:off x="8302625" y="5913438"/>
            <a:ext cx="698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5990D47-C246-4035-AF27-1941652D8DF3}" type="datetime'''''''''''''1'''''''''''''''''''''''''''''''''''''''''''''''''">
              <a:rPr lang="nl-NL" altLang="en-US" sz="1000" smtClean="0">
                <a:solidFill>
                  <a:schemeClr val="tx1"/>
                </a:solidFill>
              </a:rPr>
              <a:pPr/>
              <a:t>1</a:t>
            </a:fld>
            <a:endParaRPr lang="nl-NL" sz="1000" noProof="0" dirty="0">
              <a:solidFill>
                <a:schemeClr val="tx1"/>
              </a:solidFill>
              <a:latin typeface="+mn-lt"/>
            </a:endParaRPr>
          </a:p>
        </p:txBody>
      </p:sp>
      <p:sp>
        <p:nvSpPr>
          <p:cNvPr id="106" name="Content 1">
            <a:extLst>
              <a:ext uri="{FF2B5EF4-FFF2-40B4-BE49-F238E27FC236}">
                <a16:creationId xmlns:a16="http://schemas.microsoft.com/office/drawing/2014/main" id="{DFCCD1C9-9244-4A32-B9E7-427C61EE90D8}"/>
              </a:ext>
            </a:extLst>
          </p:cNvPr>
          <p:cNvSpPr>
            <a:spLocks noGrp="1"/>
          </p:cNvSpPr>
          <p:nvPr>
            <p:custDataLst>
              <p:tags r:id="rId20"/>
            </p:custDataLst>
          </p:nvPr>
        </p:nvSpPr>
        <p:spPr bwMode="gray">
          <a:xfrm>
            <a:off x="8212138" y="5299075"/>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90AA52E-DFAE-4CFD-8FAF-4646F38CBDC2}" type="datetime'''''1''''''''''''''''''''''''''''1''''''''''''''''''''%'''">
              <a:rPr lang="nl-NL" altLang="en-US" sz="1000" smtClean="0">
                <a:solidFill>
                  <a:schemeClr val="tx1"/>
                </a:solidFill>
              </a:rPr>
              <a:pPr/>
              <a:t>11%</a:t>
            </a:fld>
            <a:endParaRPr lang="nl-NL" sz="1000" noProof="0" dirty="0">
              <a:solidFill>
                <a:schemeClr val="tx1"/>
              </a:solidFill>
              <a:latin typeface="+mn-lt"/>
            </a:endParaRPr>
          </a:p>
        </p:txBody>
      </p:sp>
      <p:sp>
        <p:nvSpPr>
          <p:cNvPr id="94" name="Content 1">
            <a:extLst>
              <a:ext uri="{FF2B5EF4-FFF2-40B4-BE49-F238E27FC236}">
                <a16:creationId xmlns:a16="http://schemas.microsoft.com/office/drawing/2014/main" id="{D2AD461F-013E-418F-9457-B0CD69DF12EF}"/>
              </a:ext>
            </a:extLst>
          </p:cNvPr>
          <p:cNvSpPr>
            <a:spLocks noGrp="1"/>
          </p:cNvSpPr>
          <p:nvPr>
            <p:custDataLst>
              <p:tags r:id="rId21"/>
            </p:custDataLst>
          </p:nvPr>
        </p:nvSpPr>
        <p:spPr bwMode="auto">
          <a:xfrm>
            <a:off x="8907463" y="5913438"/>
            <a:ext cx="1698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D47008C-A09C-435B-B343-40B68EAD6FE0}" type="datetime'1''''''''''''''''-3'''">
              <a:rPr lang="nl-NL" altLang="en-US" sz="1000" smtClean="0">
                <a:solidFill>
                  <a:schemeClr val="tx1"/>
                </a:solidFill>
              </a:rPr>
              <a:pPr/>
              <a:t>1-3</a:t>
            </a:fld>
            <a:endParaRPr lang="nl-NL" sz="1000" noProof="0" dirty="0">
              <a:solidFill>
                <a:schemeClr val="tx1"/>
              </a:solidFill>
              <a:latin typeface="+mn-lt"/>
            </a:endParaRPr>
          </a:p>
        </p:txBody>
      </p:sp>
      <p:sp>
        <p:nvSpPr>
          <p:cNvPr id="101" name="Content 1">
            <a:extLst>
              <a:ext uri="{FF2B5EF4-FFF2-40B4-BE49-F238E27FC236}">
                <a16:creationId xmlns:a16="http://schemas.microsoft.com/office/drawing/2014/main" id="{A24026A3-6010-411D-8A8F-3021EBA3ADF8}"/>
              </a:ext>
            </a:extLst>
          </p:cNvPr>
          <p:cNvSpPr>
            <a:spLocks noGrp="1"/>
          </p:cNvSpPr>
          <p:nvPr>
            <p:custDataLst>
              <p:tags r:id="rId22"/>
            </p:custDataLst>
          </p:nvPr>
        </p:nvSpPr>
        <p:spPr bwMode="auto">
          <a:xfrm>
            <a:off x="857567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75A46AB-B631-4730-8A6D-91CA8995096E}" type="datetime'''''''''''''''''''''1-''''''''''''''2'''''''">
              <a:rPr lang="nl-NL" altLang="en-US" sz="1000" smtClean="0">
                <a:solidFill>
                  <a:schemeClr val="tx1"/>
                </a:solidFill>
              </a:rPr>
              <a:pPr/>
              <a:t>1-2</a:t>
            </a:fld>
            <a:endParaRPr lang="nl-NL" sz="1000" noProof="0" dirty="0">
              <a:solidFill>
                <a:schemeClr val="tx1"/>
              </a:solidFill>
              <a:latin typeface="+mn-lt"/>
            </a:endParaRPr>
          </a:p>
        </p:txBody>
      </p:sp>
      <p:sp>
        <p:nvSpPr>
          <p:cNvPr id="102" name="Content 1">
            <a:extLst>
              <a:ext uri="{FF2B5EF4-FFF2-40B4-BE49-F238E27FC236}">
                <a16:creationId xmlns:a16="http://schemas.microsoft.com/office/drawing/2014/main" id="{5DB97BF7-9EB5-45E1-8588-76B7BEF6CB64}"/>
              </a:ext>
            </a:extLst>
          </p:cNvPr>
          <p:cNvSpPr>
            <a:spLocks noGrp="1"/>
          </p:cNvSpPr>
          <p:nvPr>
            <p:custDataLst>
              <p:tags r:id="rId23"/>
            </p:custDataLst>
          </p:nvPr>
        </p:nvSpPr>
        <p:spPr bwMode="auto">
          <a:xfrm>
            <a:off x="9559925" y="5913438"/>
            <a:ext cx="1730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B846740-106A-4A3A-9363-F7CBDC36AAE2}" type="datetime'1''''''''''''''''''''''''''''''''-''5'''''">
              <a:rPr lang="nl-NL" altLang="en-US" sz="1000" smtClean="0">
                <a:solidFill>
                  <a:schemeClr val="tx1"/>
                </a:solidFill>
              </a:rPr>
              <a:pPr/>
              <a:t>1-5</a:t>
            </a:fld>
            <a:endParaRPr lang="nl-NL" sz="1000" noProof="0" dirty="0">
              <a:solidFill>
                <a:schemeClr val="tx1"/>
              </a:solidFill>
              <a:latin typeface="+mn-lt"/>
            </a:endParaRPr>
          </a:p>
        </p:txBody>
      </p:sp>
      <p:sp>
        <p:nvSpPr>
          <p:cNvPr id="98" name="Content 1">
            <a:extLst>
              <a:ext uri="{FF2B5EF4-FFF2-40B4-BE49-F238E27FC236}">
                <a16:creationId xmlns:a16="http://schemas.microsoft.com/office/drawing/2014/main" id="{A9804C42-A7FF-469F-B6F5-FA9101C8B513}"/>
              </a:ext>
            </a:extLst>
          </p:cNvPr>
          <p:cNvSpPr>
            <a:spLocks noGrp="1"/>
          </p:cNvSpPr>
          <p:nvPr>
            <p:custDataLst>
              <p:tags r:id="rId24"/>
            </p:custDataLst>
          </p:nvPr>
        </p:nvSpPr>
        <p:spPr bwMode="auto">
          <a:xfrm>
            <a:off x="10217150" y="5913438"/>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2C23060-6BDB-472E-BDCC-D3CEF00A7DF2}" type="datetime'''''''''''''''''''''''''''1''''''-''7'''''''''''''">
              <a:rPr lang="nl-NL" altLang="en-US" sz="1000" smtClean="0">
                <a:solidFill>
                  <a:schemeClr val="tx1"/>
                </a:solidFill>
              </a:rPr>
              <a:pPr/>
              <a:t>1-7</a:t>
            </a:fld>
            <a:endParaRPr lang="nl-NL" sz="1000" noProof="0" dirty="0">
              <a:solidFill>
                <a:schemeClr val="tx1"/>
              </a:solidFill>
              <a:latin typeface="+mn-lt"/>
            </a:endParaRPr>
          </a:p>
        </p:txBody>
      </p:sp>
      <p:sp>
        <p:nvSpPr>
          <p:cNvPr id="108" name="Content 1">
            <a:extLst>
              <a:ext uri="{FF2B5EF4-FFF2-40B4-BE49-F238E27FC236}">
                <a16:creationId xmlns:a16="http://schemas.microsoft.com/office/drawing/2014/main" id="{9CC7CC0A-9F44-4DFD-B3AC-3B40093CC621}"/>
              </a:ext>
            </a:extLst>
          </p:cNvPr>
          <p:cNvSpPr>
            <a:spLocks noGrp="1"/>
          </p:cNvSpPr>
          <p:nvPr>
            <p:custDataLst>
              <p:tags r:id="rId25"/>
            </p:custDataLst>
          </p:nvPr>
        </p:nvSpPr>
        <p:spPr bwMode="gray">
          <a:xfrm>
            <a:off x="8535988" y="5186363"/>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493FDA4-E8D0-443A-9F9A-63167FFEBDBF}" type="datetime'''''''''''''''''''1''''''''''''''''4''''''''''''%'''''''''''">
              <a:rPr lang="nl-NL" altLang="en-US" sz="1000" smtClean="0">
                <a:solidFill>
                  <a:schemeClr val="tx1"/>
                </a:solidFill>
              </a:rPr>
              <a:pPr/>
              <a:t>14%</a:t>
            </a:fld>
            <a:endParaRPr lang="nl-NL" sz="1000" noProof="0" dirty="0">
              <a:solidFill>
                <a:schemeClr val="tx1"/>
              </a:solidFill>
              <a:latin typeface="+mn-lt"/>
            </a:endParaRPr>
          </a:p>
        </p:txBody>
      </p:sp>
      <p:sp>
        <p:nvSpPr>
          <p:cNvPr id="120" name="Rectangle 119">
            <a:extLst>
              <a:ext uri="{FF2B5EF4-FFF2-40B4-BE49-F238E27FC236}">
                <a16:creationId xmlns:a16="http://schemas.microsoft.com/office/drawing/2014/main" id="{0325D0D9-62C8-4697-B1EE-AA00296657E9}"/>
              </a:ext>
            </a:extLst>
          </p:cNvPr>
          <p:cNvSpPr/>
          <p:nvPr/>
        </p:nvSpPr>
        <p:spPr>
          <a:xfrm>
            <a:off x="8062912" y="4814888"/>
            <a:ext cx="2290763" cy="127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verwachte groei 2020-2021</a:t>
            </a:r>
          </a:p>
        </p:txBody>
      </p:sp>
      <p:sp>
        <p:nvSpPr>
          <p:cNvPr id="124" name="Rectangle 123">
            <a:extLst>
              <a:ext uri="{FF2B5EF4-FFF2-40B4-BE49-F238E27FC236}">
                <a16:creationId xmlns:a16="http://schemas.microsoft.com/office/drawing/2014/main" id="{51282919-01B2-400F-9B9C-9556BFA2C6E8}"/>
              </a:ext>
            </a:extLst>
          </p:cNvPr>
          <p:cNvSpPr/>
          <p:nvPr/>
        </p:nvSpPr>
        <p:spPr>
          <a:xfrm>
            <a:off x="3987677" y="3729881"/>
            <a:ext cx="281725" cy="131731"/>
          </a:xfrm>
          <a:prstGeom prst="rect">
            <a:avLst/>
          </a:prstGeom>
          <a:solidFill>
            <a:schemeClr val="tx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a:t>
            </a:r>
          </a:p>
        </p:txBody>
      </p:sp>
      <p:sp>
        <p:nvSpPr>
          <p:cNvPr id="104" name="Text Placeholder 3">
            <a:extLst>
              <a:ext uri="{FF2B5EF4-FFF2-40B4-BE49-F238E27FC236}">
                <a16:creationId xmlns:a16="http://schemas.microsoft.com/office/drawing/2014/main" id="{8D54D063-F423-4932-B4AB-E7B8100E88EF}"/>
              </a:ext>
            </a:extLst>
          </p:cNvPr>
          <p:cNvSpPr>
            <a:spLocks noGrp="1"/>
          </p:cNvSpPr>
          <p:nvPr>
            <p:ph type="body" sz="quarter" idx="14"/>
          </p:nvPr>
        </p:nvSpPr>
        <p:spPr>
          <a:xfrm>
            <a:off x="666750" y="1196976"/>
            <a:ext cx="10872000" cy="400482"/>
          </a:xfrm>
        </p:spPr>
        <p:txBody>
          <a:bodyPr lIns="7200" tIns="0" rIns="0" bIns="0"/>
          <a:lstStyle/>
          <a:p>
            <a:pPr marL="0" indent="0">
              <a:buNone/>
            </a:pPr>
            <a:r>
              <a:rPr lang="nl-NL" b="1" dirty="0"/>
              <a:t>Voorbeeldprognose, prognose datum begin juni</a:t>
            </a:r>
          </a:p>
        </p:txBody>
      </p:sp>
      <p:sp>
        <p:nvSpPr>
          <p:cNvPr id="103" name="Footer Placeholder 3">
            <a:extLst>
              <a:ext uri="{FF2B5EF4-FFF2-40B4-BE49-F238E27FC236}">
                <a16:creationId xmlns:a16="http://schemas.microsoft.com/office/drawing/2014/main" id="{BB82E687-B639-497C-935A-D2618F54ACF9}"/>
              </a:ext>
            </a:extLst>
          </p:cNvPr>
          <p:cNvSpPr txBox="1">
            <a:spLocks/>
          </p:cNvSpPr>
          <p:nvPr/>
        </p:nvSpPr>
        <p:spPr>
          <a:xfrm>
            <a:off x="661800" y="6689246"/>
            <a:ext cx="10868400" cy="122400"/>
          </a:xfrm>
          <a:prstGeom prst="rect">
            <a:avLst/>
          </a:prstGeom>
        </p:spPr>
        <p:txBody>
          <a:bodyPr lIns="36000" rIns="3600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dirty="0">
                <a:sym typeface="Corbel" panose="020B0503020204020204" pitchFamily="34" charset="0"/>
              </a:rPr>
              <a:t>Bron: </a:t>
            </a:r>
            <a:r>
              <a:rPr lang="nl-NL" sz="800" dirty="0" err="1">
                <a:sym typeface="Corbel" panose="020B0503020204020204" pitchFamily="34" charset="0"/>
              </a:rPr>
              <a:t>it’s</a:t>
            </a:r>
            <a:r>
              <a:rPr lang="nl-NL" sz="800" dirty="0">
                <a:sym typeface="Corbel" panose="020B0503020204020204" pitchFamily="34" charset="0"/>
              </a:rPr>
              <a:t> public analyse</a:t>
            </a:r>
          </a:p>
        </p:txBody>
      </p:sp>
    </p:spTree>
    <p:extLst>
      <p:ext uri="{BB962C8B-B14F-4D97-AF65-F5344CB8AC3E}">
        <p14:creationId xmlns:p14="http://schemas.microsoft.com/office/powerpoint/2010/main" val="306521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75E265-0916-456C-A187-E2033D3FDB45}"/>
              </a:ext>
            </a:extLst>
          </p:cNvPr>
          <p:cNvGraphicFramePr>
            <a:graphicFrameLocks noChangeAspect="1"/>
          </p:cNvGraphicFramePr>
          <p:nvPr>
            <p:custDataLst>
              <p:tags r:id="rId2"/>
            </p:custDataLst>
            <p:extLst>
              <p:ext uri="{D42A27DB-BD31-4B8C-83A1-F6EECF244321}">
                <p14:modId xmlns:p14="http://schemas.microsoft.com/office/powerpoint/2010/main" val="3072543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28" imgW="425" imgH="424" progId="TCLayout.ActiveDocument.1">
                  <p:embed/>
                </p:oleObj>
              </mc:Choice>
              <mc:Fallback>
                <p:oleObj name="think-cell Slide" r:id="rId28" imgW="425" imgH="424" progId="TCLayout.ActiveDocument.1">
                  <p:embed/>
                  <p:pic>
                    <p:nvPicPr>
                      <p:cNvPr id="8" name="Object 7" hidden="1">
                        <a:extLst>
                          <a:ext uri="{FF2B5EF4-FFF2-40B4-BE49-F238E27FC236}">
                            <a16:creationId xmlns:a16="http://schemas.microsoft.com/office/drawing/2014/main" id="{7D75E265-0916-456C-A187-E2033D3FDB4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58A33DF-8328-49A4-B8A4-C3475C17A55F}"/>
              </a:ext>
            </a:extLst>
          </p:cNvPr>
          <p:cNvSpPr>
            <a:spLocks noGrp="1"/>
          </p:cNvSpPr>
          <p:nvPr>
            <p:ph type="sldNum" sz="quarter" idx="12"/>
          </p:nvPr>
        </p:nvSpPr>
        <p:spPr/>
        <p:txBody>
          <a:bodyPr/>
          <a:lstStyle/>
          <a:p>
            <a:fld id="{992CD0B2-8AB2-4C6C-8876-E15753662C9B}" type="slidenum">
              <a:rPr lang="nl-NL" smtClean="0"/>
              <a:pPr/>
              <a:t>9</a:t>
            </a:fld>
            <a:endParaRPr lang="nl-NL" dirty="0"/>
          </a:p>
        </p:txBody>
      </p:sp>
      <p:sp>
        <p:nvSpPr>
          <p:cNvPr id="6" name="Title 5">
            <a:extLst>
              <a:ext uri="{FF2B5EF4-FFF2-40B4-BE49-F238E27FC236}">
                <a16:creationId xmlns:a16="http://schemas.microsoft.com/office/drawing/2014/main" id="{2B0443DA-68F3-47D7-8606-1ACF4A0842AC}"/>
              </a:ext>
            </a:extLst>
          </p:cNvPr>
          <p:cNvSpPr>
            <a:spLocks noGrp="1"/>
          </p:cNvSpPr>
          <p:nvPr>
            <p:ph type="title"/>
          </p:nvPr>
        </p:nvSpPr>
        <p:spPr/>
        <p:txBody>
          <a:bodyPr vert="horz" lIns="0" rIns="0"/>
          <a:lstStyle/>
          <a:p>
            <a:r>
              <a:rPr lang="nl-NL" dirty="0"/>
              <a:t>Prognose openeinderegeling sociaal domein in zeven stappen (3/7)</a:t>
            </a:r>
          </a:p>
        </p:txBody>
      </p:sp>
      <p:sp>
        <p:nvSpPr>
          <p:cNvPr id="10" name="Google Shape;1804;p16">
            <a:extLst>
              <a:ext uri="{FF2B5EF4-FFF2-40B4-BE49-F238E27FC236}">
                <a16:creationId xmlns:a16="http://schemas.microsoft.com/office/drawing/2014/main" id="{3C6BAA6B-D386-4945-862C-66243A44987C}"/>
              </a:ext>
            </a:extLst>
          </p:cNvPr>
          <p:cNvSpPr/>
          <p:nvPr/>
        </p:nvSpPr>
        <p:spPr>
          <a:xfrm>
            <a:off x="658813" y="2616140"/>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2</a:t>
            </a:r>
            <a:endParaRPr sz="1000" b="1" dirty="0">
              <a:solidFill>
                <a:srgbClr val="FFFFFF"/>
              </a:solidFill>
              <a:latin typeface="Corbel" panose="020B0503020204020204" pitchFamily="34" charset="0"/>
              <a:ea typeface="Arial"/>
              <a:cs typeface="Arial"/>
              <a:sym typeface="Arial"/>
            </a:endParaRPr>
          </a:p>
        </p:txBody>
      </p:sp>
      <p:sp>
        <p:nvSpPr>
          <p:cNvPr id="11" name="Google Shape;1804;p16">
            <a:extLst>
              <a:ext uri="{FF2B5EF4-FFF2-40B4-BE49-F238E27FC236}">
                <a16:creationId xmlns:a16="http://schemas.microsoft.com/office/drawing/2014/main" id="{3C379B6E-D3D1-42C6-B805-599F9F801C5C}"/>
              </a:ext>
            </a:extLst>
          </p:cNvPr>
          <p:cNvSpPr/>
          <p:nvPr/>
        </p:nvSpPr>
        <p:spPr>
          <a:xfrm>
            <a:off x="658813" y="197658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1</a:t>
            </a:r>
            <a:endParaRPr sz="1000" b="1" dirty="0">
              <a:solidFill>
                <a:srgbClr val="FFFFFF"/>
              </a:solidFill>
              <a:latin typeface="Corbel" panose="020B0503020204020204" pitchFamily="34" charset="0"/>
              <a:ea typeface="Arial"/>
              <a:cs typeface="Arial"/>
              <a:sym typeface="Arial"/>
            </a:endParaRPr>
          </a:p>
        </p:txBody>
      </p:sp>
      <p:sp>
        <p:nvSpPr>
          <p:cNvPr id="12" name="Google Shape;1804;p16">
            <a:extLst>
              <a:ext uri="{FF2B5EF4-FFF2-40B4-BE49-F238E27FC236}">
                <a16:creationId xmlns:a16="http://schemas.microsoft.com/office/drawing/2014/main" id="{78F163C8-166E-4669-ADB0-0FDF72D8B419}"/>
              </a:ext>
            </a:extLst>
          </p:cNvPr>
          <p:cNvSpPr/>
          <p:nvPr/>
        </p:nvSpPr>
        <p:spPr>
          <a:xfrm>
            <a:off x="1032841" y="2616140"/>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Te ontvangen facturen</a:t>
            </a:r>
          </a:p>
        </p:txBody>
      </p:sp>
      <p:sp>
        <p:nvSpPr>
          <p:cNvPr id="13" name="Google Shape;1804;p16">
            <a:extLst>
              <a:ext uri="{FF2B5EF4-FFF2-40B4-BE49-F238E27FC236}">
                <a16:creationId xmlns:a16="http://schemas.microsoft.com/office/drawing/2014/main" id="{D3CB1A18-1D9B-415D-8ADD-925ACB8A84CB}"/>
              </a:ext>
            </a:extLst>
          </p:cNvPr>
          <p:cNvSpPr/>
          <p:nvPr/>
        </p:nvSpPr>
        <p:spPr>
          <a:xfrm>
            <a:off x="1032841" y="197658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rPr>
              <a:t>Vergelijking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 </a:t>
            </a:r>
            <a:r>
              <a:rPr lang="nl-NL" sz="1000" dirty="0">
                <a:solidFill>
                  <a:srgbClr val="000000"/>
                </a:solidFill>
                <a:latin typeface="Corbel" panose="020B0503020204020204" pitchFamily="34" charset="0"/>
                <a:cs typeface="Arial"/>
                <a:sym typeface="Arial"/>
              </a:rPr>
              <a:t>v</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cs typeface="Arial"/>
                <a:sym typeface="Arial"/>
              </a:rPr>
              <a:t>orig jaar</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ndParaRPr>
          </a:p>
        </p:txBody>
      </p:sp>
      <p:grpSp>
        <p:nvGrpSpPr>
          <p:cNvPr id="14" name="Group 13">
            <a:extLst>
              <a:ext uri="{FF2B5EF4-FFF2-40B4-BE49-F238E27FC236}">
                <a16:creationId xmlns:a16="http://schemas.microsoft.com/office/drawing/2014/main" id="{1AF193D0-8904-47A3-9AFF-10F62F580AF8}"/>
              </a:ext>
            </a:extLst>
          </p:cNvPr>
          <p:cNvGrpSpPr/>
          <p:nvPr/>
        </p:nvGrpSpPr>
        <p:grpSpPr>
          <a:xfrm>
            <a:off x="658814" y="1608472"/>
            <a:ext cx="1775242" cy="299295"/>
            <a:chOff x="658814" y="1608472"/>
            <a:chExt cx="2331049" cy="299295"/>
          </a:xfrm>
        </p:grpSpPr>
        <p:sp>
          <p:nvSpPr>
            <p:cNvPr id="27" name="Rectangle 26">
              <a:extLst>
                <a:ext uri="{FF2B5EF4-FFF2-40B4-BE49-F238E27FC236}">
                  <a16:creationId xmlns:a16="http://schemas.microsoft.com/office/drawing/2014/main" id="{981E0AAB-4930-4081-B427-A2146A705227}"/>
                </a:ext>
              </a:extLst>
            </p:cNvPr>
            <p:cNvSpPr/>
            <p:nvPr/>
          </p:nvSpPr>
          <p:spPr>
            <a:xfrm>
              <a:off x="658814" y="1608472"/>
              <a:ext cx="2331048" cy="29929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Onderdelen prognosemethodiek</a:t>
              </a:r>
            </a:p>
          </p:txBody>
        </p:sp>
        <p:cxnSp>
          <p:nvCxnSpPr>
            <p:cNvPr id="28" name="Straight Connector 27">
              <a:extLst>
                <a:ext uri="{FF2B5EF4-FFF2-40B4-BE49-F238E27FC236}">
                  <a16:creationId xmlns:a16="http://schemas.microsoft.com/office/drawing/2014/main" id="{0E8E89A8-6EF6-42F0-B4EB-B0AD8DCEBB05}"/>
                </a:ext>
              </a:extLst>
            </p:cNvPr>
            <p:cNvCxnSpPr/>
            <p:nvPr/>
          </p:nvCxnSpPr>
          <p:spPr>
            <a:xfrm>
              <a:off x="658815" y="1865119"/>
              <a:ext cx="2331048"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5" name="Google Shape;1811;p16">
            <a:extLst>
              <a:ext uri="{FF2B5EF4-FFF2-40B4-BE49-F238E27FC236}">
                <a16:creationId xmlns:a16="http://schemas.microsoft.com/office/drawing/2014/main" id="{B332EA2C-A1B4-480C-8194-36C755A9F322}"/>
              </a:ext>
            </a:extLst>
          </p:cNvPr>
          <p:cNvCxnSpPr>
            <a:cxnSpLocks/>
            <a:stCxn id="16" idx="3"/>
          </p:cNvCxnSpPr>
          <p:nvPr/>
        </p:nvCxnSpPr>
        <p:spPr>
          <a:xfrm flipV="1">
            <a:off x="1032841" y="5303731"/>
            <a:ext cx="985525" cy="109602"/>
          </a:xfrm>
          <a:prstGeom prst="straightConnector1">
            <a:avLst/>
          </a:prstGeom>
          <a:noFill/>
          <a:ln w="9525" cap="flat" cmpd="sng">
            <a:solidFill>
              <a:schemeClr val="accent6"/>
            </a:solidFill>
            <a:prstDash val="solid"/>
            <a:miter lim="800000"/>
            <a:headEnd type="none" w="sm" len="sm"/>
            <a:tailEnd type="none" w="sm" len="sm"/>
          </a:ln>
        </p:spPr>
      </p:cxnSp>
      <p:sp>
        <p:nvSpPr>
          <p:cNvPr id="16" name="Google Shape;1805;p16">
            <a:extLst>
              <a:ext uri="{FF2B5EF4-FFF2-40B4-BE49-F238E27FC236}">
                <a16:creationId xmlns:a16="http://schemas.microsoft.com/office/drawing/2014/main" id="{E31CDC4C-BD47-48FC-9C0C-55C0AD89C572}"/>
              </a:ext>
            </a:extLst>
          </p:cNvPr>
          <p:cNvSpPr/>
          <p:nvPr/>
        </p:nvSpPr>
        <p:spPr>
          <a:xfrm>
            <a:off x="658813" y="5159704"/>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6</a:t>
            </a:r>
            <a:endParaRPr sz="1000" b="1" dirty="0">
              <a:solidFill>
                <a:srgbClr val="FFFFFF"/>
              </a:solidFill>
              <a:latin typeface="Corbel" panose="020B0503020204020204" pitchFamily="34" charset="0"/>
              <a:ea typeface="Arial"/>
              <a:cs typeface="Arial"/>
              <a:sym typeface="Arial"/>
            </a:endParaRPr>
          </a:p>
        </p:txBody>
      </p:sp>
      <p:sp>
        <p:nvSpPr>
          <p:cNvPr id="17" name="Google Shape;1805;p16">
            <a:extLst>
              <a:ext uri="{FF2B5EF4-FFF2-40B4-BE49-F238E27FC236}">
                <a16:creationId xmlns:a16="http://schemas.microsoft.com/office/drawing/2014/main" id="{DFB462CD-2D35-4CBA-A6F1-78753FBC0128}"/>
              </a:ext>
            </a:extLst>
          </p:cNvPr>
          <p:cNvSpPr/>
          <p:nvPr/>
        </p:nvSpPr>
        <p:spPr>
          <a:xfrm>
            <a:off x="658813" y="5799262"/>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7</a:t>
            </a:r>
            <a:endParaRPr sz="1000" b="1" dirty="0">
              <a:solidFill>
                <a:srgbClr val="FFFFFF"/>
              </a:solidFill>
              <a:latin typeface="Corbel" panose="020B0503020204020204" pitchFamily="34" charset="0"/>
              <a:ea typeface="Arial"/>
              <a:cs typeface="Arial"/>
              <a:sym typeface="Arial"/>
            </a:endParaRPr>
          </a:p>
        </p:txBody>
      </p:sp>
      <p:sp>
        <p:nvSpPr>
          <p:cNvPr id="18" name="Google Shape;1805;p16">
            <a:extLst>
              <a:ext uri="{FF2B5EF4-FFF2-40B4-BE49-F238E27FC236}">
                <a16:creationId xmlns:a16="http://schemas.microsoft.com/office/drawing/2014/main" id="{5AB188EA-66E0-44B7-89C6-505CA0B30941}"/>
              </a:ext>
            </a:extLst>
          </p:cNvPr>
          <p:cNvSpPr/>
          <p:nvPr/>
        </p:nvSpPr>
        <p:spPr>
          <a:xfrm>
            <a:off x="1032841" y="5159704"/>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verplichtingen</a:t>
            </a:r>
          </a:p>
        </p:txBody>
      </p:sp>
      <p:sp>
        <p:nvSpPr>
          <p:cNvPr id="19" name="Google Shape;1805;p16">
            <a:extLst>
              <a:ext uri="{FF2B5EF4-FFF2-40B4-BE49-F238E27FC236}">
                <a16:creationId xmlns:a16="http://schemas.microsoft.com/office/drawing/2014/main" id="{9660F153-4A78-447E-9C42-08F0904F93D1}"/>
              </a:ext>
            </a:extLst>
          </p:cNvPr>
          <p:cNvSpPr/>
          <p:nvPr/>
        </p:nvSpPr>
        <p:spPr>
          <a:xfrm>
            <a:off x="1032841" y="5799262"/>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Verificatie aanbieders</a:t>
            </a:r>
          </a:p>
        </p:txBody>
      </p:sp>
      <p:sp>
        <p:nvSpPr>
          <p:cNvPr id="20" name="Google Shape;1805;p16">
            <a:extLst>
              <a:ext uri="{FF2B5EF4-FFF2-40B4-BE49-F238E27FC236}">
                <a16:creationId xmlns:a16="http://schemas.microsoft.com/office/drawing/2014/main" id="{BA95C344-FA53-4D33-BA20-195D8B1E6955}"/>
              </a:ext>
            </a:extLst>
          </p:cNvPr>
          <p:cNvSpPr/>
          <p:nvPr/>
        </p:nvSpPr>
        <p:spPr>
          <a:xfrm>
            <a:off x="658813" y="4534813"/>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5</a:t>
            </a:r>
            <a:endParaRPr sz="1000" b="1" dirty="0">
              <a:solidFill>
                <a:srgbClr val="FFFFFF"/>
              </a:solidFill>
              <a:latin typeface="Corbel" panose="020B0503020204020204" pitchFamily="34" charset="0"/>
              <a:ea typeface="Arial"/>
              <a:cs typeface="Arial"/>
              <a:sym typeface="Arial"/>
            </a:endParaRPr>
          </a:p>
        </p:txBody>
      </p:sp>
      <p:sp>
        <p:nvSpPr>
          <p:cNvPr id="21" name="Google Shape;1805;p16">
            <a:extLst>
              <a:ext uri="{FF2B5EF4-FFF2-40B4-BE49-F238E27FC236}">
                <a16:creationId xmlns:a16="http://schemas.microsoft.com/office/drawing/2014/main" id="{69344BB1-C8F6-4AA0-B544-3E17DDDEE333}"/>
              </a:ext>
            </a:extLst>
          </p:cNvPr>
          <p:cNvSpPr/>
          <p:nvPr/>
        </p:nvSpPr>
        <p:spPr>
          <a:xfrm>
            <a:off x="1032841" y="4534813"/>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Duiding beleid</a:t>
            </a:r>
          </a:p>
        </p:txBody>
      </p:sp>
      <p:grpSp>
        <p:nvGrpSpPr>
          <p:cNvPr id="29" name="Group 28">
            <a:extLst>
              <a:ext uri="{FF2B5EF4-FFF2-40B4-BE49-F238E27FC236}">
                <a16:creationId xmlns:a16="http://schemas.microsoft.com/office/drawing/2014/main" id="{E22C44B4-B4A3-4E6E-8206-A4D24A5922CD}"/>
              </a:ext>
            </a:extLst>
          </p:cNvPr>
          <p:cNvGrpSpPr/>
          <p:nvPr/>
        </p:nvGrpSpPr>
        <p:grpSpPr>
          <a:xfrm>
            <a:off x="658813" y="3895256"/>
            <a:ext cx="1775242" cy="507258"/>
            <a:chOff x="658813" y="3255698"/>
            <a:chExt cx="1775242" cy="507258"/>
          </a:xfrm>
        </p:grpSpPr>
        <p:sp>
          <p:nvSpPr>
            <p:cNvPr id="22" name="Google Shape;1804;p16">
              <a:extLst>
                <a:ext uri="{FF2B5EF4-FFF2-40B4-BE49-F238E27FC236}">
                  <a16:creationId xmlns:a16="http://schemas.microsoft.com/office/drawing/2014/main" id="{5D171771-DA94-4A83-9C0B-5B4ECAEDBF22}"/>
                </a:ext>
              </a:extLst>
            </p:cNvPr>
            <p:cNvSpPr/>
            <p:nvPr/>
          </p:nvSpPr>
          <p:spPr>
            <a:xfrm>
              <a:off x="658813" y="3255698"/>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4</a:t>
              </a:r>
              <a:endParaRPr sz="1000" b="1" dirty="0">
                <a:solidFill>
                  <a:srgbClr val="FFFFFF"/>
                </a:solidFill>
                <a:latin typeface="Corbel" panose="020B0503020204020204" pitchFamily="34" charset="0"/>
                <a:ea typeface="Arial"/>
                <a:cs typeface="Arial"/>
                <a:sym typeface="Arial"/>
              </a:endParaRPr>
            </a:p>
          </p:txBody>
        </p:sp>
        <p:sp>
          <p:nvSpPr>
            <p:cNvPr id="23" name="Google Shape;1804;p16">
              <a:extLst>
                <a:ext uri="{FF2B5EF4-FFF2-40B4-BE49-F238E27FC236}">
                  <a16:creationId xmlns:a16="http://schemas.microsoft.com/office/drawing/2014/main" id="{EECA2842-45D3-4220-B67D-2126702B4C3C}"/>
                </a:ext>
              </a:extLst>
            </p:cNvPr>
            <p:cNvSpPr/>
            <p:nvPr/>
          </p:nvSpPr>
          <p:spPr>
            <a:xfrm>
              <a:off x="1032841" y="3255698"/>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Extra groei</a:t>
              </a:r>
            </a:p>
          </p:txBody>
        </p:sp>
      </p:grpSp>
      <p:grpSp>
        <p:nvGrpSpPr>
          <p:cNvPr id="30" name="Group 29">
            <a:extLst>
              <a:ext uri="{FF2B5EF4-FFF2-40B4-BE49-F238E27FC236}">
                <a16:creationId xmlns:a16="http://schemas.microsoft.com/office/drawing/2014/main" id="{E2AAC78A-058C-4572-9FAC-FD2D93A52459}"/>
              </a:ext>
            </a:extLst>
          </p:cNvPr>
          <p:cNvGrpSpPr/>
          <p:nvPr/>
        </p:nvGrpSpPr>
        <p:grpSpPr>
          <a:xfrm>
            <a:off x="658813" y="3255698"/>
            <a:ext cx="1775242" cy="507258"/>
            <a:chOff x="658813" y="3895256"/>
            <a:chExt cx="1775242" cy="507258"/>
          </a:xfrm>
        </p:grpSpPr>
        <p:sp>
          <p:nvSpPr>
            <p:cNvPr id="24" name="Google Shape;1805;p16">
              <a:extLst>
                <a:ext uri="{FF2B5EF4-FFF2-40B4-BE49-F238E27FC236}">
                  <a16:creationId xmlns:a16="http://schemas.microsoft.com/office/drawing/2014/main" id="{B38B2D85-66D8-45E1-858B-852AA1998DF0}"/>
                </a:ext>
              </a:extLst>
            </p:cNvPr>
            <p:cNvSpPr/>
            <p:nvPr/>
          </p:nvSpPr>
          <p:spPr>
            <a:xfrm>
              <a:off x="658813" y="3895256"/>
              <a:ext cx="374027" cy="507258"/>
            </a:xfrm>
            <a:prstGeom prst="rect">
              <a:avLst/>
            </a:prstGeom>
            <a:solidFill>
              <a:srgbClr val="22777B"/>
            </a:solidFill>
            <a:ln>
              <a:noFill/>
            </a:ln>
          </p:spPr>
          <p:txBody>
            <a:bodyPr spcFirstLastPara="1" wrap="square" lIns="88900" tIns="88900" rIns="88900" bIns="88900" anchor="ctr" anchorCtr="0">
              <a:noAutofit/>
            </a:bodyPr>
            <a:lstStyle/>
            <a:p>
              <a:pPr marL="0" marR="0" lvl="0" indent="0" algn="ctr" rtl="0">
                <a:spcBef>
                  <a:spcPts val="0"/>
                </a:spcBef>
                <a:spcAft>
                  <a:spcPts val="0"/>
                </a:spcAft>
                <a:buNone/>
              </a:pPr>
              <a:r>
                <a:rPr lang="nl-NL" sz="1000" b="1" dirty="0">
                  <a:solidFill>
                    <a:srgbClr val="FFFFFF"/>
                  </a:solidFill>
                  <a:latin typeface="Corbel" panose="020B0503020204020204" pitchFamily="34" charset="0"/>
                  <a:ea typeface="Arial"/>
                  <a:cs typeface="Arial"/>
                  <a:sym typeface="Arial"/>
                </a:rPr>
                <a:t>3</a:t>
              </a:r>
              <a:endParaRPr sz="1000" b="1" dirty="0">
                <a:solidFill>
                  <a:srgbClr val="FFFFFF"/>
                </a:solidFill>
                <a:latin typeface="Corbel" panose="020B0503020204020204" pitchFamily="34" charset="0"/>
                <a:ea typeface="Arial"/>
                <a:cs typeface="Arial"/>
                <a:sym typeface="Arial"/>
              </a:endParaRPr>
            </a:p>
          </p:txBody>
        </p:sp>
        <p:sp>
          <p:nvSpPr>
            <p:cNvPr id="25" name="Google Shape;1805;p16">
              <a:extLst>
                <a:ext uri="{FF2B5EF4-FFF2-40B4-BE49-F238E27FC236}">
                  <a16:creationId xmlns:a16="http://schemas.microsoft.com/office/drawing/2014/main" id="{C2CB4069-97D7-4618-AAE8-BF2D832B9AE0}"/>
                </a:ext>
              </a:extLst>
            </p:cNvPr>
            <p:cNvSpPr/>
            <p:nvPr/>
          </p:nvSpPr>
          <p:spPr>
            <a:xfrm>
              <a:off x="1032841" y="3895256"/>
              <a:ext cx="1401214" cy="507258"/>
            </a:xfrm>
            <a:prstGeom prst="rect">
              <a:avLst/>
            </a:prstGeom>
            <a:solidFill>
              <a:schemeClr val="accent4">
                <a:lumMod val="20000"/>
                <a:lumOff val="80000"/>
              </a:schemeClr>
            </a:solidFill>
            <a:ln>
              <a:noFill/>
            </a:ln>
          </p:spPr>
          <p:txBody>
            <a:bodyPr spcFirstLastPara="1" wrap="square" lIns="88900" tIns="88900" rIns="88900" bIns="88900" anchor="ctr" anchorCtr="0">
              <a:noAutofit/>
            </a:bodyPr>
            <a:lstStyle/>
            <a:p>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Bijzonderheden</a:t>
              </a:r>
            </a:p>
          </p:txBody>
        </p:sp>
      </p:grpSp>
      <p:sp>
        <p:nvSpPr>
          <p:cNvPr id="26" name="Rectangle 25">
            <a:extLst>
              <a:ext uri="{FF2B5EF4-FFF2-40B4-BE49-F238E27FC236}">
                <a16:creationId xmlns:a16="http://schemas.microsoft.com/office/drawing/2014/main" id="{906110CE-818D-4E28-B6EF-36969C298EDA}"/>
              </a:ext>
            </a:extLst>
          </p:cNvPr>
          <p:cNvSpPr/>
          <p:nvPr/>
        </p:nvSpPr>
        <p:spPr>
          <a:xfrm>
            <a:off x="658812" y="3817143"/>
            <a:ext cx="1855787" cy="2489374"/>
          </a:xfrm>
          <a:prstGeom prst="rect">
            <a:avLst/>
          </a:prstGeom>
          <a:solidFill>
            <a:schemeClr val="accent6">
              <a:alpha val="76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103" name="Chart 102">
            <a:extLst>
              <a:ext uri="{FF2B5EF4-FFF2-40B4-BE49-F238E27FC236}">
                <a16:creationId xmlns:a16="http://schemas.microsoft.com/office/drawing/2014/main" id="{70E67224-7655-4954-9320-31B96A6DF8FE}"/>
              </a:ext>
            </a:extLst>
          </p:cNvPr>
          <p:cNvGraphicFramePr/>
          <p:nvPr>
            <p:custDataLst>
              <p:tags r:id="rId3"/>
            </p:custDataLst>
            <p:extLst>
              <p:ext uri="{D42A27DB-BD31-4B8C-83A1-F6EECF244321}">
                <p14:modId xmlns:p14="http://schemas.microsoft.com/office/powerpoint/2010/main" val="2894424091"/>
              </p:ext>
            </p:extLst>
          </p:nvPr>
        </p:nvGraphicFramePr>
        <p:xfrm>
          <a:off x="2727325" y="1912938"/>
          <a:ext cx="7820025" cy="4284662"/>
        </p:xfrm>
        <a:graphic>
          <a:graphicData uri="http://schemas.openxmlformats.org/drawingml/2006/chart">
            <c:chart xmlns:c="http://schemas.openxmlformats.org/drawingml/2006/chart" xmlns:r="http://schemas.openxmlformats.org/officeDocument/2006/relationships" r:id="rId30"/>
          </a:graphicData>
        </a:graphic>
      </p:graphicFrame>
      <p:sp>
        <p:nvSpPr>
          <p:cNvPr id="66" name="Content 1">
            <a:extLst>
              <a:ext uri="{FF2B5EF4-FFF2-40B4-BE49-F238E27FC236}">
                <a16:creationId xmlns:a16="http://schemas.microsoft.com/office/drawing/2014/main" id="{5E6C6701-B8F4-4B46-9B49-0AEF881F51B6}"/>
              </a:ext>
            </a:extLst>
          </p:cNvPr>
          <p:cNvSpPr>
            <a:spLocks noGrp="1"/>
          </p:cNvSpPr>
          <p:nvPr>
            <p:custDataLst>
              <p:tags r:id="rId4"/>
            </p:custDataLst>
          </p:nvPr>
        </p:nvSpPr>
        <p:spPr bwMode="auto">
          <a:xfrm>
            <a:off x="54879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4118DEA-0B08-4FB7-AC85-3FD28A81A156}" type="datetime'''''''''''M''''e''''''''''''''''i'''''''''''''''''''''">
              <a:rPr lang="nl-NL" altLang="en-US" sz="1000" smtClean="0"/>
              <a:pPr marL="0" lvl="0" indent="0" algn="ctr">
                <a:spcBef>
                  <a:spcPct val="0"/>
                </a:spcBef>
                <a:spcAft>
                  <a:spcPct val="0"/>
                </a:spcAft>
                <a:buClr>
                  <a:srgbClr val="22777B"/>
                </a:buClr>
                <a:buNone/>
                <a:defRPr/>
              </a:pPr>
              <a:t>Mei</a:t>
            </a:fld>
            <a:endParaRPr kumimoji="0" lang="nl-NL" sz="1000" b="0" i="0" strike="noStrike" kern="1200" spc="0" normalizeH="0" noProof="0" dirty="0">
              <a:ln>
                <a:noFill/>
              </a:ln>
              <a:effectLst/>
              <a:uLnTx/>
              <a:uFillTx/>
              <a:latin typeface="Corbel"/>
              <a:sym typeface="+mn-lt"/>
            </a:endParaRPr>
          </a:p>
        </p:txBody>
      </p:sp>
      <p:sp>
        <p:nvSpPr>
          <p:cNvPr id="65" name="Content 1">
            <a:extLst>
              <a:ext uri="{FF2B5EF4-FFF2-40B4-BE49-F238E27FC236}">
                <a16:creationId xmlns:a16="http://schemas.microsoft.com/office/drawing/2014/main" id="{134CFBB7-45BE-4A84-81C6-2716D42A2811}"/>
              </a:ext>
            </a:extLst>
          </p:cNvPr>
          <p:cNvSpPr>
            <a:spLocks noGrp="1"/>
          </p:cNvSpPr>
          <p:nvPr>
            <p:custDataLst>
              <p:tags r:id="rId5"/>
            </p:custDataLst>
          </p:nvPr>
        </p:nvSpPr>
        <p:spPr bwMode="auto">
          <a:xfrm>
            <a:off x="4090988" y="6157913"/>
            <a:ext cx="2222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219B5E4-6D0B-473F-80AB-C2D9891C6F7F}" type="datetime'M''''''''''''''a''''''''''''''''''r'''''''''''''''''''''''''''">
              <a:rPr lang="nl-NL" altLang="en-US" sz="1000" smtClean="0"/>
              <a:pPr marL="0" lvl="0" indent="0" algn="ctr">
                <a:spcBef>
                  <a:spcPct val="0"/>
                </a:spcBef>
                <a:spcAft>
                  <a:spcPct val="0"/>
                </a:spcAft>
                <a:buClr>
                  <a:srgbClr val="22777B"/>
                </a:buClr>
                <a:buNone/>
                <a:defRPr/>
              </a:pPr>
              <a:t>Mar</a:t>
            </a:fld>
            <a:endParaRPr kumimoji="0" lang="nl-NL" sz="1000" b="0" i="0" strike="noStrike" kern="1200" spc="0" normalizeH="0" noProof="0" dirty="0">
              <a:ln>
                <a:noFill/>
              </a:ln>
              <a:effectLst/>
              <a:uLnTx/>
              <a:uFillTx/>
              <a:latin typeface="Corbel"/>
              <a:sym typeface="+mn-lt"/>
            </a:endParaRPr>
          </a:p>
        </p:txBody>
      </p:sp>
      <p:sp>
        <p:nvSpPr>
          <p:cNvPr id="63" name="Content 1">
            <a:extLst>
              <a:ext uri="{FF2B5EF4-FFF2-40B4-BE49-F238E27FC236}">
                <a16:creationId xmlns:a16="http://schemas.microsoft.com/office/drawing/2014/main" id="{2DC8B373-2871-41B5-80A1-1B849C9A7DCD}"/>
              </a:ext>
            </a:extLst>
          </p:cNvPr>
          <p:cNvSpPr>
            <a:spLocks noGrp="1"/>
          </p:cNvSpPr>
          <p:nvPr>
            <p:custDataLst>
              <p:tags r:id="rId6"/>
            </p:custDataLst>
          </p:nvPr>
        </p:nvSpPr>
        <p:spPr bwMode="auto">
          <a:xfrm>
            <a:off x="2716213" y="6157913"/>
            <a:ext cx="188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B820854D-BC12-4977-922D-613F43038F6D}" type="datetime'''J''''''''''''''''''''''''''''''a''''''''''''''''n'''''">
              <a:rPr lang="nl-NL" altLang="en-US" sz="1000" smtClean="0"/>
              <a:pPr marL="0" lvl="0" indent="0" algn="ctr">
                <a:spcBef>
                  <a:spcPct val="0"/>
                </a:spcBef>
                <a:spcAft>
                  <a:spcPct val="0"/>
                </a:spcAft>
                <a:buClr>
                  <a:srgbClr val="22777B"/>
                </a:buClr>
                <a:buNone/>
                <a:defRPr/>
              </a:pPr>
              <a:t>Jan</a:t>
            </a:fld>
            <a:endParaRPr kumimoji="0" lang="nl-NL" sz="1000" b="0" i="0" strike="noStrike" kern="1200" spc="0" normalizeH="0" noProof="0" dirty="0">
              <a:ln>
                <a:noFill/>
              </a:ln>
              <a:effectLst/>
              <a:uLnTx/>
              <a:uFillTx/>
              <a:latin typeface="Corbel"/>
              <a:sym typeface="+mn-lt"/>
            </a:endParaRPr>
          </a:p>
        </p:txBody>
      </p:sp>
      <p:sp>
        <p:nvSpPr>
          <p:cNvPr id="60" name="Content 1">
            <a:extLst>
              <a:ext uri="{FF2B5EF4-FFF2-40B4-BE49-F238E27FC236}">
                <a16:creationId xmlns:a16="http://schemas.microsoft.com/office/drawing/2014/main" id="{F49A4701-8918-4E30-A94D-33A1469C6037}"/>
              </a:ext>
            </a:extLst>
          </p:cNvPr>
          <p:cNvSpPr>
            <a:spLocks noGrp="1"/>
          </p:cNvSpPr>
          <p:nvPr>
            <p:custDataLst>
              <p:tags r:id="rId7"/>
            </p:custDataLst>
          </p:nvPr>
        </p:nvSpPr>
        <p:spPr bwMode="auto">
          <a:xfrm>
            <a:off x="4795838" y="6157913"/>
            <a:ext cx="203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27C47C2-DF0F-494F-9EB7-71BC830B2918}" type="datetime'''A''''pr'''''">
              <a:rPr lang="nl-NL" altLang="en-US" sz="1000" smtClean="0"/>
              <a:pPr marL="0" lvl="0" indent="0" algn="ctr">
                <a:spcBef>
                  <a:spcPct val="0"/>
                </a:spcBef>
                <a:spcAft>
                  <a:spcPct val="0"/>
                </a:spcAft>
                <a:buClr>
                  <a:srgbClr val="22777B"/>
                </a:buClr>
                <a:buNone/>
                <a:defRPr/>
              </a:pPr>
              <a:t>Apr</a:t>
            </a:fld>
            <a:endParaRPr kumimoji="0" lang="nl-NL" sz="1000" b="0" i="0" strike="noStrike" kern="1200" spc="0" normalizeH="0" noProof="0" dirty="0">
              <a:ln>
                <a:noFill/>
              </a:ln>
              <a:effectLst/>
              <a:uLnTx/>
              <a:uFillTx/>
              <a:latin typeface="Corbel"/>
              <a:sym typeface="+mn-lt"/>
            </a:endParaRPr>
          </a:p>
        </p:txBody>
      </p:sp>
      <p:sp>
        <p:nvSpPr>
          <p:cNvPr id="64" name="Content 1">
            <a:extLst>
              <a:ext uri="{FF2B5EF4-FFF2-40B4-BE49-F238E27FC236}">
                <a16:creationId xmlns:a16="http://schemas.microsoft.com/office/drawing/2014/main" id="{98693C83-F791-4835-92F1-62696D1AB20A}"/>
              </a:ext>
            </a:extLst>
          </p:cNvPr>
          <p:cNvSpPr>
            <a:spLocks noGrp="1"/>
          </p:cNvSpPr>
          <p:nvPr>
            <p:custDataLst>
              <p:tags r:id="rId8"/>
            </p:custDataLst>
          </p:nvPr>
        </p:nvSpPr>
        <p:spPr bwMode="auto">
          <a:xfrm>
            <a:off x="3402013" y="6157913"/>
            <a:ext cx="2079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F354BF7C-E848-4EB8-9723-86E462EA0D86}" type="datetime'''''''F''e''''''''''''''''''''b'''''''''''''''''''''''''''">
              <a:rPr lang="nl-NL" altLang="en-US" sz="1000" smtClean="0"/>
              <a:pPr marL="0" lvl="0" indent="0" algn="ctr">
                <a:spcBef>
                  <a:spcPct val="0"/>
                </a:spcBef>
                <a:spcAft>
                  <a:spcPct val="0"/>
                </a:spcAft>
                <a:buClr>
                  <a:srgbClr val="22777B"/>
                </a:buClr>
                <a:buNone/>
                <a:defRPr/>
              </a:pPr>
              <a:t>Feb</a:t>
            </a:fld>
            <a:endParaRPr kumimoji="0" lang="nl-NL" sz="1000" b="0" i="0" strike="noStrike" kern="1200" spc="0" normalizeH="0" noProof="0" dirty="0">
              <a:ln>
                <a:noFill/>
              </a:ln>
              <a:effectLst/>
              <a:uLnTx/>
              <a:uFillTx/>
              <a:latin typeface="Corbel"/>
              <a:sym typeface="+mn-lt"/>
            </a:endParaRPr>
          </a:p>
        </p:txBody>
      </p:sp>
      <p:sp>
        <p:nvSpPr>
          <p:cNvPr id="67" name="Content 1">
            <a:extLst>
              <a:ext uri="{FF2B5EF4-FFF2-40B4-BE49-F238E27FC236}">
                <a16:creationId xmlns:a16="http://schemas.microsoft.com/office/drawing/2014/main" id="{6203A841-9B57-4D1F-8427-BEBCFE55332D}"/>
              </a:ext>
            </a:extLst>
          </p:cNvPr>
          <p:cNvSpPr>
            <a:spLocks noGrp="1"/>
          </p:cNvSpPr>
          <p:nvPr>
            <p:custDataLst>
              <p:tags r:id="rId9"/>
            </p:custDataLst>
          </p:nvPr>
        </p:nvSpPr>
        <p:spPr bwMode="auto">
          <a:xfrm>
            <a:off x="6194425" y="6157913"/>
            <a:ext cx="192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14A43A5B-1A7C-409E-91DE-0331C47CC425}" type="datetime'''''''Ju''''''''''''''''''''''n'''''''''''''">
              <a:rPr lang="nl-NL" altLang="en-US" sz="1000" smtClean="0"/>
              <a:pPr marL="0" lvl="0" indent="0" algn="ctr">
                <a:spcBef>
                  <a:spcPct val="0"/>
                </a:spcBef>
                <a:spcAft>
                  <a:spcPct val="0"/>
                </a:spcAft>
                <a:buClr>
                  <a:srgbClr val="22777B"/>
                </a:buClr>
                <a:buNone/>
                <a:defRPr/>
              </a:pPr>
              <a:t>Jun</a:t>
            </a:fld>
            <a:endParaRPr kumimoji="0" lang="nl-NL" sz="1000" b="0" i="0" strike="noStrike" kern="1200" spc="0" normalizeH="0" noProof="0" dirty="0">
              <a:ln>
                <a:noFill/>
              </a:ln>
              <a:effectLst/>
              <a:uLnTx/>
              <a:uFillTx/>
              <a:latin typeface="Corbel"/>
              <a:sym typeface="+mn-lt"/>
            </a:endParaRPr>
          </a:p>
        </p:txBody>
      </p:sp>
      <p:sp>
        <p:nvSpPr>
          <p:cNvPr id="69" name="Content 1">
            <a:extLst>
              <a:ext uri="{FF2B5EF4-FFF2-40B4-BE49-F238E27FC236}">
                <a16:creationId xmlns:a16="http://schemas.microsoft.com/office/drawing/2014/main" id="{F69CB5F6-9811-4E1A-9869-8C732E8A5524}"/>
              </a:ext>
            </a:extLst>
          </p:cNvPr>
          <p:cNvSpPr>
            <a:spLocks noGrp="1"/>
          </p:cNvSpPr>
          <p:nvPr>
            <p:custDataLst>
              <p:tags r:id="rId10"/>
            </p:custDataLst>
          </p:nvPr>
        </p:nvSpPr>
        <p:spPr bwMode="auto">
          <a:xfrm>
            <a:off x="7569200" y="6157913"/>
            <a:ext cx="225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A99FEB3E-5BA3-41A9-A12A-5FE5CBF27C3F}" type="datetime'''''''''''''''''A''''''u''''''''''''''g'''">
              <a:rPr lang="nl-NL" altLang="en-US" sz="1000" smtClean="0"/>
              <a:pPr marL="0" lvl="0" indent="0" algn="ctr">
                <a:spcBef>
                  <a:spcPct val="0"/>
                </a:spcBef>
                <a:spcAft>
                  <a:spcPct val="0"/>
                </a:spcAft>
                <a:buClr>
                  <a:srgbClr val="22777B"/>
                </a:buClr>
                <a:buNone/>
                <a:defRPr/>
              </a:pPr>
              <a:t>Aug</a:t>
            </a:fld>
            <a:endParaRPr kumimoji="0" lang="nl-NL" sz="1000" b="0" i="0" strike="noStrike" kern="1200" spc="0" normalizeH="0" noProof="0" dirty="0">
              <a:ln>
                <a:noFill/>
              </a:ln>
              <a:effectLst/>
              <a:uLnTx/>
              <a:uFillTx/>
              <a:latin typeface="Corbel"/>
              <a:sym typeface="+mn-lt"/>
            </a:endParaRPr>
          </a:p>
        </p:txBody>
      </p:sp>
      <p:sp>
        <p:nvSpPr>
          <p:cNvPr id="68" name="Content 1">
            <a:extLst>
              <a:ext uri="{FF2B5EF4-FFF2-40B4-BE49-F238E27FC236}">
                <a16:creationId xmlns:a16="http://schemas.microsoft.com/office/drawing/2014/main" id="{F100A8C7-A89F-45E3-B737-76FD9922A73B}"/>
              </a:ext>
            </a:extLst>
          </p:cNvPr>
          <p:cNvSpPr>
            <a:spLocks noGrp="1"/>
          </p:cNvSpPr>
          <p:nvPr>
            <p:custDataLst>
              <p:tags r:id="rId11"/>
            </p:custDataLst>
          </p:nvPr>
        </p:nvSpPr>
        <p:spPr bwMode="auto">
          <a:xfrm>
            <a:off x="6907213" y="6157913"/>
            <a:ext cx="1555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19BC15B-96CC-485D-906F-2923F0A0C0F7}" type="datetime'''J''''''''''''''u''''''''''''''''''''''''''''''''l'''''''">
              <a:rPr lang="nl-NL" altLang="en-US" sz="1000" smtClean="0"/>
              <a:pPr marL="0" lvl="0" indent="0" algn="ctr">
                <a:spcBef>
                  <a:spcPct val="0"/>
                </a:spcBef>
                <a:spcAft>
                  <a:spcPct val="0"/>
                </a:spcAft>
                <a:buClr>
                  <a:srgbClr val="22777B"/>
                </a:buClr>
                <a:buNone/>
                <a:defRPr/>
              </a:pPr>
              <a:t>Jul</a:t>
            </a:fld>
            <a:endParaRPr kumimoji="0" lang="nl-NL" sz="1000" b="0" i="0" strike="noStrike" kern="1200" spc="0" normalizeH="0" noProof="0" dirty="0">
              <a:ln>
                <a:noFill/>
              </a:ln>
              <a:effectLst/>
              <a:uLnTx/>
              <a:uFillTx/>
              <a:latin typeface="Corbel"/>
              <a:sym typeface="+mn-lt"/>
            </a:endParaRPr>
          </a:p>
        </p:txBody>
      </p:sp>
      <p:sp>
        <p:nvSpPr>
          <p:cNvPr id="70" name="Content 1">
            <a:extLst>
              <a:ext uri="{FF2B5EF4-FFF2-40B4-BE49-F238E27FC236}">
                <a16:creationId xmlns:a16="http://schemas.microsoft.com/office/drawing/2014/main" id="{67581458-0D06-4E98-AC5F-F52B40808B00}"/>
              </a:ext>
            </a:extLst>
          </p:cNvPr>
          <p:cNvSpPr>
            <a:spLocks noGrp="1"/>
          </p:cNvSpPr>
          <p:nvPr>
            <p:custDataLst>
              <p:tags r:id="rId12"/>
            </p:custDataLst>
          </p:nvPr>
        </p:nvSpPr>
        <p:spPr bwMode="auto">
          <a:xfrm>
            <a:off x="8270875" y="6157913"/>
            <a:ext cx="2127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46D9ADAA-E498-4F4C-9C28-D92FD0009E6B}" type="datetime'''''''''''''''''''''''''''''''Se''''''p'''''''''''''''''">
              <a:rPr lang="nl-NL" altLang="en-US" sz="1000" smtClean="0"/>
              <a:pPr marL="0" lvl="0" indent="0" algn="ctr">
                <a:spcBef>
                  <a:spcPct val="0"/>
                </a:spcBef>
                <a:spcAft>
                  <a:spcPct val="0"/>
                </a:spcAft>
                <a:buClr>
                  <a:srgbClr val="22777B"/>
                </a:buClr>
                <a:buNone/>
                <a:defRPr/>
              </a:pPr>
              <a:t>Sep</a:t>
            </a:fld>
            <a:endParaRPr kumimoji="0" lang="nl-NL" sz="1000" b="0" i="0" strike="noStrike" kern="1200" spc="0" normalizeH="0" noProof="0" dirty="0">
              <a:ln>
                <a:noFill/>
              </a:ln>
              <a:effectLst/>
              <a:uLnTx/>
              <a:uFillTx/>
              <a:latin typeface="Corbel"/>
              <a:sym typeface="+mn-lt"/>
            </a:endParaRPr>
          </a:p>
        </p:txBody>
      </p:sp>
      <p:sp>
        <p:nvSpPr>
          <p:cNvPr id="62" name="Content 1">
            <a:extLst>
              <a:ext uri="{FF2B5EF4-FFF2-40B4-BE49-F238E27FC236}">
                <a16:creationId xmlns:a16="http://schemas.microsoft.com/office/drawing/2014/main" id="{A140418A-AC4E-40A8-9DE6-01E36F14249E}"/>
              </a:ext>
            </a:extLst>
          </p:cNvPr>
          <p:cNvSpPr>
            <a:spLocks noGrp="1"/>
          </p:cNvSpPr>
          <p:nvPr>
            <p:custDataLst>
              <p:tags r:id="rId13"/>
            </p:custDataLst>
          </p:nvPr>
        </p:nvSpPr>
        <p:spPr bwMode="auto">
          <a:xfrm>
            <a:off x="8967788" y="6157913"/>
            <a:ext cx="2111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CE0EBA18-FFC8-4387-8B1E-478332FEB4F3}" type="datetime'O''''''''k''''''''''''''''''''''''''''t'''''''''">
              <a:rPr lang="nl-NL" altLang="en-US" sz="1000" smtClean="0"/>
              <a:pPr marL="0" lvl="0" indent="0" algn="ctr">
                <a:spcBef>
                  <a:spcPct val="0"/>
                </a:spcBef>
                <a:spcAft>
                  <a:spcPct val="0"/>
                </a:spcAft>
                <a:buClr>
                  <a:srgbClr val="22777B"/>
                </a:buClr>
                <a:buNone/>
                <a:defRPr/>
              </a:pPr>
              <a:t>Okt</a:t>
            </a:fld>
            <a:endParaRPr kumimoji="0" lang="nl-NL" sz="1000" b="0" i="0" strike="noStrike" kern="1200" spc="0" normalizeH="0" noProof="0" dirty="0">
              <a:ln>
                <a:noFill/>
              </a:ln>
              <a:effectLst/>
              <a:uLnTx/>
              <a:uFillTx/>
              <a:latin typeface="Corbel"/>
              <a:sym typeface="+mn-lt"/>
            </a:endParaRPr>
          </a:p>
        </p:txBody>
      </p:sp>
      <p:sp>
        <p:nvSpPr>
          <p:cNvPr id="59" name="Content 1">
            <a:extLst>
              <a:ext uri="{FF2B5EF4-FFF2-40B4-BE49-F238E27FC236}">
                <a16:creationId xmlns:a16="http://schemas.microsoft.com/office/drawing/2014/main" id="{A660D40F-4F0B-499E-A90F-245613696222}"/>
              </a:ext>
            </a:extLst>
          </p:cNvPr>
          <p:cNvSpPr>
            <a:spLocks noGrp="1"/>
          </p:cNvSpPr>
          <p:nvPr>
            <p:custDataLst>
              <p:tags r:id="rId14"/>
            </p:custDataLst>
          </p:nvPr>
        </p:nvSpPr>
        <p:spPr bwMode="auto">
          <a:xfrm>
            <a:off x="9655175" y="6157913"/>
            <a:ext cx="2286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6B8B1EB5-C71F-4147-B865-347E752E2435}" type="datetime'N''''''''''''''''o''''''''''''''''''''''''''''''''''''''''v'">
              <a:rPr lang="nl-NL" altLang="en-US" sz="1000" smtClean="0"/>
              <a:pPr marL="0" lvl="0" indent="0" algn="ctr">
                <a:spcBef>
                  <a:spcPct val="0"/>
                </a:spcBef>
                <a:spcAft>
                  <a:spcPct val="0"/>
                </a:spcAft>
                <a:buClr>
                  <a:srgbClr val="22777B"/>
                </a:buClr>
                <a:buNone/>
                <a:defRPr/>
              </a:pPr>
              <a:t>Nov</a:t>
            </a:fld>
            <a:endParaRPr kumimoji="0" lang="nl-NL" sz="1000" b="0" i="0" strike="noStrike" kern="1200" spc="0" normalizeH="0" noProof="0" dirty="0">
              <a:ln>
                <a:noFill/>
              </a:ln>
              <a:effectLst/>
              <a:uLnTx/>
              <a:uFillTx/>
              <a:latin typeface="Corbel"/>
              <a:sym typeface="+mn-lt"/>
            </a:endParaRPr>
          </a:p>
        </p:txBody>
      </p:sp>
      <p:sp>
        <p:nvSpPr>
          <p:cNvPr id="61" name="Content 1">
            <a:extLst>
              <a:ext uri="{FF2B5EF4-FFF2-40B4-BE49-F238E27FC236}">
                <a16:creationId xmlns:a16="http://schemas.microsoft.com/office/drawing/2014/main" id="{4F268931-03CD-4526-A8B7-33831F92E8AC}"/>
              </a:ext>
            </a:extLst>
          </p:cNvPr>
          <p:cNvSpPr>
            <a:spLocks noGrp="1"/>
          </p:cNvSpPr>
          <p:nvPr>
            <p:custDataLst>
              <p:tags r:id="rId15"/>
            </p:custDataLst>
          </p:nvPr>
        </p:nvSpPr>
        <p:spPr bwMode="auto">
          <a:xfrm>
            <a:off x="10356850" y="6157913"/>
            <a:ext cx="217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lvl="0" indent="0" algn="ctr">
              <a:spcBef>
                <a:spcPct val="0"/>
              </a:spcBef>
              <a:spcAft>
                <a:spcPct val="0"/>
              </a:spcAft>
              <a:buClr>
                <a:srgbClr val="22777B"/>
              </a:buClr>
              <a:buNone/>
              <a:defRPr/>
            </a:pPr>
            <a:fld id="{52F3CF83-C8C6-4B8E-A1B5-8AE7B6D9528A}" type="datetime'''D''''''''''''''''''''e''c'">
              <a:rPr lang="nl-NL" altLang="en-US" sz="1000" smtClean="0"/>
              <a:pPr marL="0" lvl="0" indent="0" algn="ctr">
                <a:spcBef>
                  <a:spcPct val="0"/>
                </a:spcBef>
                <a:spcAft>
                  <a:spcPct val="0"/>
                </a:spcAft>
                <a:buClr>
                  <a:srgbClr val="22777B"/>
                </a:buClr>
                <a:buNone/>
                <a:defRPr/>
              </a:pPr>
              <a:t>Dec</a:t>
            </a:fld>
            <a:endParaRPr kumimoji="0" lang="nl-NL" sz="1000" b="0" i="0" strike="noStrike" kern="1200" spc="0" normalizeH="0" noProof="0" dirty="0">
              <a:ln>
                <a:noFill/>
              </a:ln>
              <a:effectLst/>
              <a:uLnTx/>
              <a:uFillTx/>
              <a:latin typeface="Corbel"/>
              <a:sym typeface="+mn-lt"/>
            </a:endParaRPr>
          </a:p>
        </p:txBody>
      </p:sp>
      <p:sp>
        <p:nvSpPr>
          <p:cNvPr id="72" name="Rectangle 71">
            <a:extLst>
              <a:ext uri="{FF2B5EF4-FFF2-40B4-BE49-F238E27FC236}">
                <a16:creationId xmlns:a16="http://schemas.microsoft.com/office/drawing/2014/main" id="{8A880215-E856-41C8-AA88-07A33A581E51}"/>
              </a:ext>
            </a:extLst>
          </p:cNvPr>
          <p:cNvSpPr/>
          <p:nvPr/>
        </p:nvSpPr>
        <p:spPr>
          <a:xfrm>
            <a:off x="10579572" y="2964128"/>
            <a:ext cx="714354" cy="176892"/>
          </a:xfrm>
          <a:prstGeom prst="rect">
            <a:avLst/>
          </a:prstGeom>
          <a:solidFill>
            <a:srgbClr val="8080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2020</a:t>
            </a:r>
          </a:p>
        </p:txBody>
      </p:sp>
      <p:sp>
        <p:nvSpPr>
          <p:cNvPr id="73" name="Rectangle 72">
            <a:extLst>
              <a:ext uri="{FF2B5EF4-FFF2-40B4-BE49-F238E27FC236}">
                <a16:creationId xmlns:a16="http://schemas.microsoft.com/office/drawing/2014/main" id="{D8F6E17B-C2B1-41CF-96DB-37613A03ED1C}"/>
              </a:ext>
            </a:extLst>
          </p:cNvPr>
          <p:cNvSpPr/>
          <p:nvPr/>
        </p:nvSpPr>
        <p:spPr>
          <a:xfrm>
            <a:off x="3904994" y="2552367"/>
            <a:ext cx="712800" cy="176892"/>
          </a:xfrm>
          <a:prstGeom prst="rect">
            <a:avLst/>
          </a:prstGeom>
          <a:solidFill>
            <a:srgbClr val="22777B"/>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2021</a:t>
            </a:r>
          </a:p>
        </p:txBody>
      </p:sp>
      <p:grpSp>
        <p:nvGrpSpPr>
          <p:cNvPr id="95" name="Group 94">
            <a:extLst>
              <a:ext uri="{FF2B5EF4-FFF2-40B4-BE49-F238E27FC236}">
                <a16:creationId xmlns:a16="http://schemas.microsoft.com/office/drawing/2014/main" id="{4C522DE5-0563-41BC-8818-49914CA69164}"/>
              </a:ext>
            </a:extLst>
          </p:cNvPr>
          <p:cNvGrpSpPr/>
          <p:nvPr/>
        </p:nvGrpSpPr>
        <p:grpSpPr>
          <a:xfrm>
            <a:off x="6126578" y="2806831"/>
            <a:ext cx="295275" cy="476560"/>
            <a:chOff x="1929705" y="2254364"/>
            <a:chExt cx="296422" cy="819830"/>
          </a:xfrm>
        </p:grpSpPr>
        <p:cxnSp>
          <p:nvCxnSpPr>
            <p:cNvPr id="96" name="Straight Arrow Connector 95">
              <a:extLst>
                <a:ext uri="{FF2B5EF4-FFF2-40B4-BE49-F238E27FC236}">
                  <a16:creationId xmlns:a16="http://schemas.microsoft.com/office/drawing/2014/main" id="{56954B7F-EC93-4984-8D0E-9358F09C79B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47A0E8E-B8D4-4E60-835D-9FC72AB1D40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166" name="Rectangle 165" hidden="1">
            <a:extLst>
              <a:ext uri="{FF2B5EF4-FFF2-40B4-BE49-F238E27FC236}">
                <a16:creationId xmlns:a16="http://schemas.microsoft.com/office/drawing/2014/main" id="{BCBE3ADE-5491-4275-8F09-2D44B456EEA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0" name="Rectangle 209" hidden="1">
            <a:extLst>
              <a:ext uri="{FF2B5EF4-FFF2-40B4-BE49-F238E27FC236}">
                <a16:creationId xmlns:a16="http://schemas.microsoft.com/office/drawing/2014/main" id="{C782401E-813E-42B5-917D-AB02FAF58AF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2" name="Rectangle 211" hidden="1">
            <a:extLst>
              <a:ext uri="{FF2B5EF4-FFF2-40B4-BE49-F238E27FC236}">
                <a16:creationId xmlns:a16="http://schemas.microsoft.com/office/drawing/2014/main" id="{6B47451B-16C3-4805-A942-D64C7712C64D}"/>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4" name="Rectangle 213" hidden="1">
            <a:extLst>
              <a:ext uri="{FF2B5EF4-FFF2-40B4-BE49-F238E27FC236}">
                <a16:creationId xmlns:a16="http://schemas.microsoft.com/office/drawing/2014/main" id="{4FB38F75-372D-4A8A-8FEF-92E9E5D01FFC}"/>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16" name="Rectangle 215" hidden="1">
            <a:extLst>
              <a:ext uri="{FF2B5EF4-FFF2-40B4-BE49-F238E27FC236}">
                <a16:creationId xmlns:a16="http://schemas.microsoft.com/office/drawing/2014/main" id="{EAF66F7D-4136-4FFE-A9E0-951123215A9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sp>
        <p:nvSpPr>
          <p:cNvPr id="230" name="Rectangle 229" hidden="1">
            <a:extLst>
              <a:ext uri="{FF2B5EF4-FFF2-40B4-BE49-F238E27FC236}">
                <a16:creationId xmlns:a16="http://schemas.microsoft.com/office/drawing/2014/main" id="{2855E553-E8B9-401D-BD00-BF7CA091E57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sym typeface="+mn-lt"/>
            </a:endParaRPr>
          </a:p>
        </p:txBody>
      </p:sp>
      <p:grpSp>
        <p:nvGrpSpPr>
          <p:cNvPr id="240" name="Group 239">
            <a:extLst>
              <a:ext uri="{FF2B5EF4-FFF2-40B4-BE49-F238E27FC236}">
                <a16:creationId xmlns:a16="http://schemas.microsoft.com/office/drawing/2014/main" id="{2194F66B-0E7B-40C0-A29A-91AD928DC914}"/>
              </a:ext>
            </a:extLst>
          </p:cNvPr>
          <p:cNvGrpSpPr/>
          <p:nvPr/>
        </p:nvGrpSpPr>
        <p:grpSpPr>
          <a:xfrm>
            <a:off x="5431096" y="2829324"/>
            <a:ext cx="313036" cy="537600"/>
            <a:chOff x="1911876" y="2254364"/>
            <a:chExt cx="314252" cy="819830"/>
          </a:xfrm>
        </p:grpSpPr>
        <p:cxnSp>
          <p:nvCxnSpPr>
            <p:cNvPr id="241" name="Straight Arrow Connector 240">
              <a:extLst>
                <a:ext uri="{FF2B5EF4-FFF2-40B4-BE49-F238E27FC236}">
                  <a16:creationId xmlns:a16="http://schemas.microsoft.com/office/drawing/2014/main" id="{9BC7E51C-19E4-4B74-8F05-F31278AED344}"/>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31905812-6417-4B30-B8EE-90612F05345E}"/>
                </a:ext>
              </a:extLst>
            </p:cNvPr>
            <p:cNvSpPr/>
            <p:nvPr/>
          </p:nvSpPr>
          <p:spPr>
            <a:xfrm>
              <a:off x="1911876" y="2501219"/>
              <a:ext cx="314252" cy="291721"/>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nl-NL" sz="1000" dirty="0">
                  <a:solidFill>
                    <a:srgbClr val="000000"/>
                  </a:solidFill>
                  <a:latin typeface="Corbel" panose="020B0503020204020204" pitchFamily="34" charset="0"/>
                </a:rPr>
                <a:t>20</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p:txBody>
        </p:sp>
      </p:grpSp>
      <p:grpSp>
        <p:nvGrpSpPr>
          <p:cNvPr id="261" name="Group 260">
            <a:extLst>
              <a:ext uri="{FF2B5EF4-FFF2-40B4-BE49-F238E27FC236}">
                <a16:creationId xmlns:a16="http://schemas.microsoft.com/office/drawing/2014/main" id="{35741F7E-0299-4F8B-B2B9-F975FED9C4D8}"/>
              </a:ext>
            </a:extLst>
          </p:cNvPr>
          <p:cNvGrpSpPr/>
          <p:nvPr/>
        </p:nvGrpSpPr>
        <p:grpSpPr>
          <a:xfrm>
            <a:off x="4753373" y="2896469"/>
            <a:ext cx="295275" cy="501746"/>
            <a:chOff x="1929705" y="2254364"/>
            <a:chExt cx="296422" cy="819830"/>
          </a:xfrm>
        </p:grpSpPr>
        <p:cxnSp>
          <p:nvCxnSpPr>
            <p:cNvPr id="262" name="Straight Arrow Connector 261">
              <a:extLst>
                <a:ext uri="{FF2B5EF4-FFF2-40B4-BE49-F238E27FC236}">
                  <a16:creationId xmlns:a16="http://schemas.microsoft.com/office/drawing/2014/main" id="{A5BB9C37-C213-437C-BB59-31FADC8758C6}"/>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F9DE997C-B2C4-4DBF-B88E-7CBB546E753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264" name="Group 263">
            <a:extLst>
              <a:ext uri="{FF2B5EF4-FFF2-40B4-BE49-F238E27FC236}">
                <a16:creationId xmlns:a16="http://schemas.microsoft.com/office/drawing/2014/main" id="{B3657A4B-2083-4784-9E1D-B8CAF0C6122D}"/>
              </a:ext>
            </a:extLst>
          </p:cNvPr>
          <p:cNvGrpSpPr/>
          <p:nvPr/>
        </p:nvGrpSpPr>
        <p:grpSpPr>
          <a:xfrm>
            <a:off x="4050510" y="2984959"/>
            <a:ext cx="295275" cy="469834"/>
            <a:chOff x="1929705" y="2254364"/>
            <a:chExt cx="296422" cy="819830"/>
          </a:xfrm>
        </p:grpSpPr>
        <p:cxnSp>
          <p:nvCxnSpPr>
            <p:cNvPr id="265" name="Straight Arrow Connector 264">
              <a:extLst>
                <a:ext uri="{FF2B5EF4-FFF2-40B4-BE49-F238E27FC236}">
                  <a16:creationId xmlns:a16="http://schemas.microsoft.com/office/drawing/2014/main" id="{FD5978D7-823E-4D1A-BF88-BB5C576AAD09}"/>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0BAE387-2B2D-42EA-8AC0-C66E74E85F3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cxnSp>
        <p:nvCxnSpPr>
          <p:cNvPr id="268" name="Straight Arrow Connector 267">
            <a:extLst>
              <a:ext uri="{FF2B5EF4-FFF2-40B4-BE49-F238E27FC236}">
                <a16:creationId xmlns:a16="http://schemas.microsoft.com/office/drawing/2014/main" id="{A011C39F-9E7E-4364-9B95-0C88D196DF2E}"/>
              </a:ext>
            </a:extLst>
          </p:cNvPr>
          <p:cNvCxnSpPr>
            <a:cxnSpLocks/>
          </p:cNvCxnSpPr>
          <p:nvPr/>
        </p:nvCxnSpPr>
        <p:spPr>
          <a:xfrm>
            <a:off x="2833688" y="3513938"/>
            <a:ext cx="9481" cy="145892"/>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9" name="Rectangle 268">
            <a:extLst>
              <a:ext uri="{FF2B5EF4-FFF2-40B4-BE49-F238E27FC236}">
                <a16:creationId xmlns:a16="http://schemas.microsoft.com/office/drawing/2014/main" id="{7A80AD4A-D38F-4BBC-A3C3-A32130E41154}"/>
              </a:ext>
            </a:extLst>
          </p:cNvPr>
          <p:cNvSpPr/>
          <p:nvPr/>
        </p:nvSpPr>
        <p:spPr>
          <a:xfrm>
            <a:off x="2905126" y="3727864"/>
            <a:ext cx="295275" cy="89279"/>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-5%</a:t>
            </a:r>
          </a:p>
        </p:txBody>
      </p:sp>
      <p:sp>
        <p:nvSpPr>
          <p:cNvPr id="272" name="Freeform: Shape 271">
            <a:extLst>
              <a:ext uri="{FF2B5EF4-FFF2-40B4-BE49-F238E27FC236}">
                <a16:creationId xmlns:a16="http://schemas.microsoft.com/office/drawing/2014/main" id="{D957C0AB-C26A-4CEA-8A69-9C0A494F4BDB}"/>
              </a:ext>
            </a:extLst>
          </p:cNvPr>
          <p:cNvSpPr/>
          <p:nvPr/>
        </p:nvSpPr>
        <p:spPr>
          <a:xfrm>
            <a:off x="2841625" y="3626946"/>
            <a:ext cx="185739" cy="82402"/>
          </a:xfrm>
          <a:custGeom>
            <a:avLst/>
            <a:gdLst>
              <a:gd name="connsiteX0" fmla="*/ 0 w 298450"/>
              <a:gd name="connsiteY0" fmla="*/ 5406 h 132406"/>
              <a:gd name="connsiteX1" fmla="*/ 130175 w 298450"/>
              <a:gd name="connsiteY1" fmla="*/ 14931 h 132406"/>
              <a:gd name="connsiteX2" fmla="*/ 298450 w 298450"/>
              <a:gd name="connsiteY2" fmla="*/ 132406 h 132406"/>
            </a:gdLst>
            <a:ahLst/>
            <a:cxnLst>
              <a:cxn ang="0">
                <a:pos x="connsiteX0" y="connsiteY0"/>
              </a:cxn>
              <a:cxn ang="0">
                <a:pos x="connsiteX1" y="connsiteY1"/>
              </a:cxn>
              <a:cxn ang="0">
                <a:pos x="connsiteX2" y="connsiteY2"/>
              </a:cxn>
            </a:cxnLst>
            <a:rect l="l" t="t" r="r" b="b"/>
            <a:pathLst>
              <a:path w="298450" h="132406">
                <a:moveTo>
                  <a:pt x="0" y="5406"/>
                </a:moveTo>
                <a:cubicBezTo>
                  <a:pt x="40216" y="-415"/>
                  <a:pt x="80433" y="-6236"/>
                  <a:pt x="130175" y="14931"/>
                </a:cubicBezTo>
                <a:cubicBezTo>
                  <a:pt x="179917" y="36098"/>
                  <a:pt x="239183" y="84252"/>
                  <a:pt x="298450" y="132406"/>
                </a:cubicBezTo>
              </a:path>
            </a:pathLst>
          </a:custGeom>
          <a:noFill/>
          <a:ln>
            <a:solidFill>
              <a:srgbClr val="A6A6A6"/>
            </a:solidFill>
            <a:prstDash val="dash"/>
          </a:ln>
        </p:spPr>
        <p:txBody>
          <a:bodyPr rtlCol="0" anchor="ctr"/>
          <a:lstStyle/>
          <a:p>
            <a:pPr algn="ctr"/>
            <a:endParaRPr lang="nl-NL"/>
          </a:p>
        </p:txBody>
      </p:sp>
      <p:grpSp>
        <p:nvGrpSpPr>
          <p:cNvPr id="273" name="Group 272">
            <a:extLst>
              <a:ext uri="{FF2B5EF4-FFF2-40B4-BE49-F238E27FC236}">
                <a16:creationId xmlns:a16="http://schemas.microsoft.com/office/drawing/2014/main" id="{E09C596D-9104-440E-BC96-0FC67291EAA8}"/>
              </a:ext>
            </a:extLst>
          </p:cNvPr>
          <p:cNvGrpSpPr/>
          <p:nvPr/>
        </p:nvGrpSpPr>
        <p:grpSpPr>
          <a:xfrm>
            <a:off x="3351845" y="3062717"/>
            <a:ext cx="296863" cy="430732"/>
            <a:chOff x="1929705" y="2254364"/>
            <a:chExt cx="296422" cy="819830"/>
          </a:xfrm>
        </p:grpSpPr>
        <p:cxnSp>
          <p:nvCxnSpPr>
            <p:cNvPr id="274" name="Straight Arrow Connector 273">
              <a:extLst>
                <a:ext uri="{FF2B5EF4-FFF2-40B4-BE49-F238E27FC236}">
                  <a16:creationId xmlns:a16="http://schemas.microsoft.com/office/drawing/2014/main" id="{EF3830BF-C4AD-4E44-90D5-A4F86E19F6E8}"/>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6F0539EB-9C0D-416C-B3A3-CCC7EFF5C3BC}"/>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a:t>
              </a:r>
            </a:p>
          </p:txBody>
        </p:sp>
      </p:grpSp>
      <p:sp>
        <p:nvSpPr>
          <p:cNvPr id="335" name="Rectangle 334">
            <a:extLst>
              <a:ext uri="{FF2B5EF4-FFF2-40B4-BE49-F238E27FC236}">
                <a16:creationId xmlns:a16="http://schemas.microsoft.com/office/drawing/2014/main" id="{26599834-1488-419C-85D7-6FB9B7F5D1AF}"/>
              </a:ext>
            </a:extLst>
          </p:cNvPr>
          <p:cNvSpPr/>
          <p:nvPr/>
        </p:nvSpPr>
        <p:spPr>
          <a:xfrm>
            <a:off x="10582774" y="2386929"/>
            <a:ext cx="703856" cy="176892"/>
          </a:xfrm>
          <a:prstGeom prst="rect">
            <a:avLst/>
          </a:prstGeom>
          <a:solidFill>
            <a:srgbClr val="EC6224"/>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Prognose</a:t>
            </a:r>
          </a:p>
        </p:txBody>
      </p:sp>
      <p:sp>
        <p:nvSpPr>
          <p:cNvPr id="342" name="Rectangle 341" hidden="1">
            <a:extLst>
              <a:ext uri="{FF2B5EF4-FFF2-40B4-BE49-F238E27FC236}">
                <a16:creationId xmlns:a16="http://schemas.microsoft.com/office/drawing/2014/main" id="{97583597-D6A3-4724-BEA8-9108F9121AB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0" name="Group 109">
            <a:extLst>
              <a:ext uri="{FF2B5EF4-FFF2-40B4-BE49-F238E27FC236}">
                <a16:creationId xmlns:a16="http://schemas.microsoft.com/office/drawing/2014/main" id="{0373650E-F658-4214-8CBF-1DD86D706BC0}"/>
              </a:ext>
            </a:extLst>
          </p:cNvPr>
          <p:cNvGrpSpPr/>
          <p:nvPr/>
        </p:nvGrpSpPr>
        <p:grpSpPr>
          <a:xfrm>
            <a:off x="6827677" y="3136815"/>
            <a:ext cx="295275" cy="436341"/>
            <a:chOff x="1929705" y="2254364"/>
            <a:chExt cx="296422" cy="819830"/>
          </a:xfrm>
        </p:grpSpPr>
        <p:cxnSp>
          <p:nvCxnSpPr>
            <p:cNvPr id="111" name="Straight Arrow Connector 110">
              <a:extLst>
                <a:ext uri="{FF2B5EF4-FFF2-40B4-BE49-F238E27FC236}">
                  <a16:creationId xmlns:a16="http://schemas.microsoft.com/office/drawing/2014/main" id="{71F47497-5EDE-4FDA-9ECB-C4983A9F978A}"/>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F650CEA-9D3B-42B4-A9DD-8DDE2C33DC20}"/>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31" name="Rectangle 30" hidden="1">
            <a:extLst>
              <a:ext uri="{FF2B5EF4-FFF2-40B4-BE49-F238E27FC236}">
                <a16:creationId xmlns:a16="http://schemas.microsoft.com/office/drawing/2014/main" id="{C15FEF06-8BC4-45B8-8334-3479E73BF0F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chemeClr val="tx2"/>
              </a:buClr>
            </a:pPr>
            <a:endParaRPr lang="nl-NL" sz="1000" strike="noStrike" kern="1200" spc="0" normalizeH="0" noProof="0" dirty="0">
              <a:ln>
                <a:noFill/>
              </a:ln>
              <a:solidFill>
                <a:srgbClr val="000000"/>
              </a:solidFill>
              <a:effectLst/>
              <a:uLnTx/>
              <a:uFillTx/>
              <a:latin typeface="Corbel" panose="020B0503020204020204" pitchFamily="34" charset="0"/>
            </a:endParaRPr>
          </a:p>
        </p:txBody>
      </p:sp>
      <p:grpSp>
        <p:nvGrpSpPr>
          <p:cNvPr id="114" name="Group 113">
            <a:extLst>
              <a:ext uri="{FF2B5EF4-FFF2-40B4-BE49-F238E27FC236}">
                <a16:creationId xmlns:a16="http://schemas.microsoft.com/office/drawing/2014/main" id="{1616E05B-70F8-4B92-8E91-FA9DAC3A4D8B}"/>
              </a:ext>
            </a:extLst>
          </p:cNvPr>
          <p:cNvGrpSpPr/>
          <p:nvPr/>
        </p:nvGrpSpPr>
        <p:grpSpPr>
          <a:xfrm>
            <a:off x="7540151" y="3128713"/>
            <a:ext cx="295275" cy="436341"/>
            <a:chOff x="1929705" y="2254364"/>
            <a:chExt cx="296422" cy="819830"/>
          </a:xfrm>
        </p:grpSpPr>
        <p:cxnSp>
          <p:nvCxnSpPr>
            <p:cNvPr id="115" name="Straight Arrow Connector 114">
              <a:extLst>
                <a:ext uri="{FF2B5EF4-FFF2-40B4-BE49-F238E27FC236}">
                  <a16:creationId xmlns:a16="http://schemas.microsoft.com/office/drawing/2014/main" id="{2D6D2BB9-604C-42AC-9F56-C843F0C0E88D}"/>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13D5DA-B2BB-44F3-893B-AFC221087E98}"/>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134" name="Group 133">
            <a:extLst>
              <a:ext uri="{FF2B5EF4-FFF2-40B4-BE49-F238E27FC236}">
                <a16:creationId xmlns:a16="http://schemas.microsoft.com/office/drawing/2014/main" id="{055BFC40-5782-4A3D-AC63-36F2B9F7F88D}"/>
              </a:ext>
            </a:extLst>
          </p:cNvPr>
          <p:cNvGrpSpPr/>
          <p:nvPr/>
        </p:nvGrpSpPr>
        <p:grpSpPr>
          <a:xfrm>
            <a:off x="8226284" y="2746679"/>
            <a:ext cx="295275" cy="476559"/>
            <a:chOff x="1929705" y="2254364"/>
            <a:chExt cx="296422" cy="819830"/>
          </a:xfrm>
        </p:grpSpPr>
        <p:cxnSp>
          <p:nvCxnSpPr>
            <p:cNvPr id="135" name="Straight Arrow Connector 134">
              <a:extLst>
                <a:ext uri="{FF2B5EF4-FFF2-40B4-BE49-F238E27FC236}">
                  <a16:creationId xmlns:a16="http://schemas.microsoft.com/office/drawing/2014/main" id="{44E78056-91FD-428F-B48A-8F94A16E0F2E}"/>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5FCC75B-DC2C-4B31-8BC7-4C0A1A5F2ECB}"/>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137" name="Group 136">
            <a:extLst>
              <a:ext uri="{FF2B5EF4-FFF2-40B4-BE49-F238E27FC236}">
                <a16:creationId xmlns:a16="http://schemas.microsoft.com/office/drawing/2014/main" id="{6CFFFAC5-4275-4685-9890-F1E126A01CCE}"/>
              </a:ext>
            </a:extLst>
          </p:cNvPr>
          <p:cNvGrpSpPr/>
          <p:nvPr/>
        </p:nvGrpSpPr>
        <p:grpSpPr>
          <a:xfrm>
            <a:off x="8929077" y="2675945"/>
            <a:ext cx="295275" cy="476558"/>
            <a:chOff x="1929705" y="2254364"/>
            <a:chExt cx="296422" cy="819830"/>
          </a:xfrm>
        </p:grpSpPr>
        <p:cxnSp>
          <p:nvCxnSpPr>
            <p:cNvPr id="138" name="Straight Arrow Connector 137">
              <a:extLst>
                <a:ext uri="{FF2B5EF4-FFF2-40B4-BE49-F238E27FC236}">
                  <a16:creationId xmlns:a16="http://schemas.microsoft.com/office/drawing/2014/main" id="{74993057-2389-4535-AEA7-00CF70027BA0}"/>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98FA451D-7588-418D-97FB-A23AAAA5CB06}"/>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140" name="Group 139">
            <a:extLst>
              <a:ext uri="{FF2B5EF4-FFF2-40B4-BE49-F238E27FC236}">
                <a16:creationId xmlns:a16="http://schemas.microsoft.com/office/drawing/2014/main" id="{D081B1EE-0EB9-4024-A2FF-E7C219FEE8BD}"/>
              </a:ext>
            </a:extLst>
          </p:cNvPr>
          <p:cNvGrpSpPr/>
          <p:nvPr/>
        </p:nvGrpSpPr>
        <p:grpSpPr>
          <a:xfrm>
            <a:off x="9616794" y="2587155"/>
            <a:ext cx="295275" cy="495577"/>
            <a:chOff x="1929705" y="2254364"/>
            <a:chExt cx="296422" cy="819830"/>
          </a:xfrm>
        </p:grpSpPr>
        <p:cxnSp>
          <p:nvCxnSpPr>
            <p:cNvPr id="141" name="Straight Arrow Connector 140">
              <a:extLst>
                <a:ext uri="{FF2B5EF4-FFF2-40B4-BE49-F238E27FC236}">
                  <a16:creationId xmlns:a16="http://schemas.microsoft.com/office/drawing/2014/main" id="{0B9517B3-9AFB-421C-918E-4D1190A0C9B1}"/>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0DDBDED5-35D1-4525-8C1F-0D35E8725CC7}"/>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grpSp>
        <p:nvGrpSpPr>
          <p:cNvPr id="143" name="Group 142">
            <a:extLst>
              <a:ext uri="{FF2B5EF4-FFF2-40B4-BE49-F238E27FC236}">
                <a16:creationId xmlns:a16="http://schemas.microsoft.com/office/drawing/2014/main" id="{46FC0CD7-C773-49B3-826A-E41FAD70D00F}"/>
              </a:ext>
            </a:extLst>
          </p:cNvPr>
          <p:cNvGrpSpPr/>
          <p:nvPr/>
        </p:nvGrpSpPr>
        <p:grpSpPr>
          <a:xfrm>
            <a:off x="10265569" y="2522414"/>
            <a:ext cx="295275" cy="512699"/>
            <a:chOff x="1929705" y="2254364"/>
            <a:chExt cx="296422" cy="819830"/>
          </a:xfrm>
        </p:grpSpPr>
        <p:cxnSp>
          <p:nvCxnSpPr>
            <p:cNvPr id="144" name="Straight Arrow Connector 143">
              <a:extLst>
                <a:ext uri="{FF2B5EF4-FFF2-40B4-BE49-F238E27FC236}">
                  <a16:creationId xmlns:a16="http://schemas.microsoft.com/office/drawing/2014/main" id="{4B2D1FF1-A392-415D-8FAC-FFA0777E17E5}"/>
                </a:ext>
              </a:extLst>
            </p:cNvPr>
            <p:cNvCxnSpPr>
              <a:cxnSpLocks/>
            </p:cNvCxnSpPr>
            <p:nvPr/>
          </p:nvCxnSpPr>
          <p:spPr>
            <a:xfrm>
              <a:off x="2077916" y="2254364"/>
              <a:ext cx="9647" cy="81983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BC36D51-408D-49F1-BC66-1732C73FFC81}"/>
                </a:ext>
              </a:extLst>
            </p:cNvPr>
            <p:cNvSpPr/>
            <p:nvPr/>
          </p:nvSpPr>
          <p:spPr>
            <a:xfrm>
              <a:off x="1929705" y="2501219"/>
              <a:ext cx="296422" cy="291720"/>
            </a:xfrm>
            <a:prstGeom prst="rect">
              <a:avLst/>
            </a:prstGeom>
            <a:solidFill>
              <a:srgbClr val="FFFFFF"/>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p>
          </p:txBody>
        </p:sp>
      </p:grpSp>
      <p:sp>
        <p:nvSpPr>
          <p:cNvPr id="105" name="Speech Bubble: Rectangle 104">
            <a:extLst>
              <a:ext uri="{FF2B5EF4-FFF2-40B4-BE49-F238E27FC236}">
                <a16:creationId xmlns:a16="http://schemas.microsoft.com/office/drawing/2014/main" id="{2C569C56-0350-4E20-9953-63B2CA6A6ECF}"/>
              </a:ext>
            </a:extLst>
          </p:cNvPr>
          <p:cNvSpPr/>
          <p:nvPr/>
        </p:nvSpPr>
        <p:spPr>
          <a:xfrm>
            <a:off x="2886449" y="4019902"/>
            <a:ext cx="3397377" cy="854106"/>
          </a:xfrm>
          <a:prstGeom prst="wedgeRectCallout">
            <a:avLst>
              <a:gd name="adj1" fmla="val -38374"/>
              <a:gd name="adj2" fmla="val -75173"/>
            </a:avLst>
          </a:prstGeom>
          <a:solidFill>
            <a:schemeClr val="bg1">
              <a:lumMod val="95000"/>
            </a:schemeClr>
          </a:solidFill>
          <a:ln>
            <a:noFill/>
          </a:ln>
        </p:spPr>
        <p:txBody>
          <a:bodyPr rot="0" spcFirstLastPara="0" vertOverflow="overflow" horzOverflow="overflow" vert="horz" wrap="square" lIns="72000" tIns="108000" rIns="72000" bIns="108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januari zijn er opvallend weinig kosten gemaakt, na verificatie blijkt dit een eenmalige gebeurtenis. Het is dus incorrect om te verwachten dat dit nog een keer gebeurt. Exclusief januari is de gemiddelde stijging </a:t>
            </a: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19%</a:t>
            </a:r>
            <a:r>
              <a:rPr lang="nl-NL" sz="1000" b="1" dirty="0">
                <a:solidFill>
                  <a:srgbClr val="000000"/>
                </a:solidFill>
                <a:latin typeface="Corbel" panose="020B0503020204020204" pitchFamily="34" charset="0"/>
              </a:rPr>
              <a:t>.</a:t>
            </a:r>
            <a: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Dit getal wordt gebruikt voo</a:t>
            </a:r>
            <a:r>
              <a:rPr lang="nl-NL" sz="1000" dirty="0">
                <a:solidFill>
                  <a:srgbClr val="000000"/>
                </a:solidFill>
                <a:latin typeface="Corbel" panose="020B0503020204020204" pitchFamily="34" charset="0"/>
              </a:rPr>
              <a:t>r de prognose van de resterende maanden</a:t>
            </a:r>
            <a:endPar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aphicFrame>
        <p:nvGraphicFramePr>
          <p:cNvPr id="126" name="Chart 125">
            <a:extLst>
              <a:ext uri="{FF2B5EF4-FFF2-40B4-BE49-F238E27FC236}">
                <a16:creationId xmlns:a16="http://schemas.microsoft.com/office/drawing/2014/main" id="{A6F4C140-654F-426B-8125-450F4FBEE924}"/>
              </a:ext>
            </a:extLst>
          </p:cNvPr>
          <p:cNvGraphicFramePr/>
          <p:nvPr>
            <p:custDataLst>
              <p:tags r:id="rId16"/>
            </p:custDataLst>
            <p:extLst>
              <p:ext uri="{D42A27DB-BD31-4B8C-83A1-F6EECF244321}">
                <p14:modId xmlns:p14="http://schemas.microsoft.com/office/powerpoint/2010/main" val="3631943434"/>
              </p:ext>
            </p:extLst>
          </p:nvPr>
        </p:nvGraphicFramePr>
        <p:xfrm>
          <a:off x="8093075" y="5041900"/>
          <a:ext cx="2454275" cy="911225"/>
        </p:xfrm>
        <a:graphic>
          <a:graphicData uri="http://schemas.openxmlformats.org/drawingml/2006/chart">
            <c:chart xmlns:c="http://schemas.openxmlformats.org/drawingml/2006/chart" xmlns:r="http://schemas.openxmlformats.org/officeDocument/2006/relationships" r:id="rId31"/>
          </a:graphicData>
        </a:graphic>
      </p:graphicFrame>
      <p:sp>
        <p:nvSpPr>
          <p:cNvPr id="98" name="Content 1">
            <a:extLst>
              <a:ext uri="{FF2B5EF4-FFF2-40B4-BE49-F238E27FC236}">
                <a16:creationId xmlns:a16="http://schemas.microsoft.com/office/drawing/2014/main" id="{46EDB521-083F-4C6B-AC34-D9291C1D0678}"/>
              </a:ext>
            </a:extLst>
          </p:cNvPr>
          <p:cNvSpPr>
            <a:spLocks noGrp="1"/>
          </p:cNvSpPr>
          <p:nvPr>
            <p:custDataLst>
              <p:tags r:id="rId17"/>
            </p:custDataLst>
          </p:nvPr>
        </p:nvSpPr>
        <p:spPr bwMode="auto">
          <a:xfrm>
            <a:off x="8302625" y="5913438"/>
            <a:ext cx="698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64973EE-54DC-4433-A013-0BEE49CE4DB9}" type="datetime'''''''''1'''''''''''''''''''''''''''">
              <a:rPr lang="nl-NL" altLang="en-US" sz="1000" smtClean="0">
                <a:solidFill>
                  <a:schemeClr val="tx1"/>
                </a:solidFill>
              </a:rPr>
              <a:pPr/>
              <a:t>1</a:t>
            </a:fld>
            <a:endParaRPr lang="nl-NL" sz="1000" noProof="0" dirty="0">
              <a:solidFill>
                <a:schemeClr val="tx1"/>
              </a:solidFill>
              <a:latin typeface="+mn-lt"/>
            </a:endParaRPr>
          </a:p>
        </p:txBody>
      </p:sp>
      <p:sp>
        <p:nvSpPr>
          <p:cNvPr id="102" name="Content 1">
            <a:extLst>
              <a:ext uri="{FF2B5EF4-FFF2-40B4-BE49-F238E27FC236}">
                <a16:creationId xmlns:a16="http://schemas.microsoft.com/office/drawing/2014/main" id="{0C9EFD66-F894-4927-8B1E-EAA9F3C700F5}"/>
              </a:ext>
            </a:extLst>
          </p:cNvPr>
          <p:cNvSpPr>
            <a:spLocks noGrp="1"/>
          </p:cNvSpPr>
          <p:nvPr>
            <p:custDataLst>
              <p:tags r:id="rId18"/>
            </p:custDataLst>
          </p:nvPr>
        </p:nvSpPr>
        <p:spPr bwMode="auto">
          <a:xfrm>
            <a:off x="857567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D958057-7492-4DB7-AFEB-BC76E00E34E7}" type="datetime'''''''''''''''''''''1''''''''''-2'''''''">
              <a:rPr lang="nl-NL" altLang="en-US" sz="1000" smtClean="0">
                <a:solidFill>
                  <a:schemeClr val="tx1"/>
                </a:solidFill>
              </a:rPr>
              <a:pPr/>
              <a:t>1-2</a:t>
            </a:fld>
            <a:endParaRPr lang="nl-NL" sz="1000" noProof="0" dirty="0">
              <a:solidFill>
                <a:schemeClr val="tx1"/>
              </a:solidFill>
              <a:latin typeface="+mn-lt"/>
            </a:endParaRPr>
          </a:p>
        </p:txBody>
      </p:sp>
      <p:sp>
        <p:nvSpPr>
          <p:cNvPr id="100" name="Content 1">
            <a:extLst>
              <a:ext uri="{FF2B5EF4-FFF2-40B4-BE49-F238E27FC236}">
                <a16:creationId xmlns:a16="http://schemas.microsoft.com/office/drawing/2014/main" id="{B91459D5-896F-4324-84E8-8852027B961C}"/>
              </a:ext>
            </a:extLst>
          </p:cNvPr>
          <p:cNvSpPr>
            <a:spLocks noGrp="1"/>
          </p:cNvSpPr>
          <p:nvPr>
            <p:custDataLst>
              <p:tags r:id="rId19"/>
            </p:custDataLst>
          </p:nvPr>
        </p:nvSpPr>
        <p:spPr bwMode="gray">
          <a:xfrm>
            <a:off x="8212138" y="5299075"/>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273FE64-B4BA-4421-9F47-43362CD9C747}" type="datetime'''''''''1''''''1''''''''''''''''''''''''''''''''''''%'''">
              <a:rPr lang="nl-NL" altLang="en-US" sz="1000" smtClean="0">
                <a:solidFill>
                  <a:schemeClr val="tx1"/>
                </a:solidFill>
              </a:rPr>
              <a:pPr/>
              <a:t>11%</a:t>
            </a:fld>
            <a:endParaRPr lang="nl-NL" sz="1000" noProof="0" dirty="0">
              <a:solidFill>
                <a:schemeClr val="tx1"/>
              </a:solidFill>
              <a:latin typeface="+mn-lt"/>
            </a:endParaRPr>
          </a:p>
        </p:txBody>
      </p:sp>
      <p:sp>
        <p:nvSpPr>
          <p:cNvPr id="101" name="Content 1">
            <a:extLst>
              <a:ext uri="{FF2B5EF4-FFF2-40B4-BE49-F238E27FC236}">
                <a16:creationId xmlns:a16="http://schemas.microsoft.com/office/drawing/2014/main" id="{BFA51763-64CB-4CF2-9311-718477ACAD23}"/>
              </a:ext>
            </a:extLst>
          </p:cNvPr>
          <p:cNvSpPr>
            <a:spLocks noGrp="1"/>
          </p:cNvSpPr>
          <p:nvPr>
            <p:custDataLst>
              <p:tags r:id="rId20"/>
            </p:custDataLst>
          </p:nvPr>
        </p:nvSpPr>
        <p:spPr bwMode="auto">
          <a:xfrm>
            <a:off x="8907463" y="5913438"/>
            <a:ext cx="1698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264308D-B309-4759-9CDE-12BB307BFF0F}" type="datetime'1''''''''''''''''''''''''''''-''''''''''''''''3'''''''''''''">
              <a:rPr lang="nl-NL" altLang="en-US" sz="1000" smtClean="0">
                <a:solidFill>
                  <a:schemeClr val="tx1"/>
                </a:solidFill>
              </a:rPr>
              <a:pPr/>
              <a:t>1-3</a:t>
            </a:fld>
            <a:endParaRPr lang="nl-NL" sz="1000" noProof="0" dirty="0">
              <a:solidFill>
                <a:schemeClr val="tx1"/>
              </a:solidFill>
              <a:latin typeface="+mn-lt"/>
            </a:endParaRPr>
          </a:p>
        </p:txBody>
      </p:sp>
      <p:sp>
        <p:nvSpPr>
          <p:cNvPr id="94" name="Content 1">
            <a:extLst>
              <a:ext uri="{FF2B5EF4-FFF2-40B4-BE49-F238E27FC236}">
                <a16:creationId xmlns:a16="http://schemas.microsoft.com/office/drawing/2014/main" id="{024D5E71-19B3-462A-8044-EBEF722840C0}"/>
              </a:ext>
            </a:extLst>
          </p:cNvPr>
          <p:cNvSpPr>
            <a:spLocks noGrp="1"/>
          </p:cNvSpPr>
          <p:nvPr>
            <p:custDataLst>
              <p:tags r:id="rId21"/>
            </p:custDataLst>
          </p:nvPr>
        </p:nvSpPr>
        <p:spPr bwMode="auto">
          <a:xfrm>
            <a:off x="9229725" y="5913438"/>
            <a:ext cx="177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5714998-26B4-4206-A9C1-17419B623928}" type="datetime'1''''''''''''''''''''''''''''-''''4'''''''''''''''''''''''''''">
              <a:rPr lang="nl-NL" altLang="en-US" sz="1000" smtClean="0">
                <a:solidFill>
                  <a:schemeClr val="tx1"/>
                </a:solidFill>
              </a:rPr>
              <a:pPr/>
              <a:t>1-4</a:t>
            </a:fld>
            <a:endParaRPr lang="nl-NL" sz="1000" noProof="0" dirty="0">
              <a:solidFill>
                <a:schemeClr val="tx1"/>
              </a:solidFill>
              <a:latin typeface="+mn-lt"/>
            </a:endParaRPr>
          </a:p>
        </p:txBody>
      </p:sp>
      <p:sp>
        <p:nvSpPr>
          <p:cNvPr id="106" name="Content 1">
            <a:extLst>
              <a:ext uri="{FF2B5EF4-FFF2-40B4-BE49-F238E27FC236}">
                <a16:creationId xmlns:a16="http://schemas.microsoft.com/office/drawing/2014/main" id="{A463FBB7-96FF-453C-9587-A4A041D8C013}"/>
              </a:ext>
            </a:extLst>
          </p:cNvPr>
          <p:cNvSpPr>
            <a:spLocks noGrp="1"/>
          </p:cNvSpPr>
          <p:nvPr>
            <p:custDataLst>
              <p:tags r:id="rId22"/>
            </p:custDataLst>
          </p:nvPr>
        </p:nvSpPr>
        <p:spPr bwMode="auto">
          <a:xfrm>
            <a:off x="9559925" y="5913438"/>
            <a:ext cx="1730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95C7753-57E9-41DD-9C20-A366ECCC45BF}" type="datetime'''1''''''''-''''''''''''''''''''''''''''''5'''''">
              <a:rPr lang="nl-NL" altLang="en-US" sz="1000" smtClean="0">
                <a:solidFill>
                  <a:schemeClr val="tx1"/>
                </a:solidFill>
              </a:rPr>
              <a:pPr/>
              <a:t>1-5</a:t>
            </a:fld>
            <a:endParaRPr lang="nl-NL" sz="1000" noProof="0" dirty="0">
              <a:solidFill>
                <a:schemeClr val="tx1"/>
              </a:solidFill>
              <a:latin typeface="+mn-lt"/>
            </a:endParaRPr>
          </a:p>
        </p:txBody>
      </p:sp>
      <p:sp>
        <p:nvSpPr>
          <p:cNvPr id="93" name="Content 1">
            <a:extLst>
              <a:ext uri="{FF2B5EF4-FFF2-40B4-BE49-F238E27FC236}">
                <a16:creationId xmlns:a16="http://schemas.microsoft.com/office/drawing/2014/main" id="{CAEEF672-EB81-4353-AD3D-E57239992938}"/>
              </a:ext>
            </a:extLst>
          </p:cNvPr>
          <p:cNvSpPr>
            <a:spLocks noGrp="1"/>
          </p:cNvSpPr>
          <p:nvPr>
            <p:custDataLst>
              <p:tags r:id="rId23"/>
            </p:custDataLst>
          </p:nvPr>
        </p:nvSpPr>
        <p:spPr bwMode="auto">
          <a:xfrm>
            <a:off x="9883775" y="5913438"/>
            <a:ext cx="1793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A4B8F5-0C76-453B-9DC4-DAEA71E683AD}" type="datetime'''''''''''''''''''''1''-6'''''''''''''''''''''''''''''''''''">
              <a:rPr lang="nl-NL" altLang="en-US" sz="1000" smtClean="0">
                <a:solidFill>
                  <a:schemeClr val="tx1"/>
                </a:solidFill>
              </a:rPr>
              <a:pPr/>
              <a:t>1-6</a:t>
            </a:fld>
            <a:endParaRPr lang="nl-NL" sz="1000" noProof="0" dirty="0">
              <a:solidFill>
                <a:schemeClr val="tx1"/>
              </a:solidFill>
              <a:latin typeface="+mn-lt"/>
            </a:endParaRPr>
          </a:p>
        </p:txBody>
      </p:sp>
      <p:sp>
        <p:nvSpPr>
          <p:cNvPr id="107" name="Content 1">
            <a:extLst>
              <a:ext uri="{FF2B5EF4-FFF2-40B4-BE49-F238E27FC236}">
                <a16:creationId xmlns:a16="http://schemas.microsoft.com/office/drawing/2014/main" id="{9FE08359-705A-4CC6-BB41-21F6C011314D}"/>
              </a:ext>
            </a:extLst>
          </p:cNvPr>
          <p:cNvSpPr>
            <a:spLocks noGrp="1"/>
          </p:cNvSpPr>
          <p:nvPr>
            <p:custDataLst>
              <p:tags r:id="rId24"/>
            </p:custDataLst>
          </p:nvPr>
        </p:nvSpPr>
        <p:spPr bwMode="auto">
          <a:xfrm>
            <a:off x="10217150" y="5913438"/>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8762375-9842-4664-B35E-85149B673512}" type="datetime'''''''''1''''-7'''''''''''''''''''''">
              <a:rPr lang="nl-NL" altLang="en-US" sz="1000" smtClean="0">
                <a:solidFill>
                  <a:schemeClr val="tx1"/>
                </a:solidFill>
              </a:rPr>
              <a:pPr/>
              <a:t>1-7</a:t>
            </a:fld>
            <a:endParaRPr lang="nl-NL" sz="1000" noProof="0" dirty="0">
              <a:solidFill>
                <a:schemeClr val="tx1"/>
              </a:solidFill>
              <a:latin typeface="+mn-lt"/>
            </a:endParaRPr>
          </a:p>
        </p:txBody>
      </p:sp>
      <p:sp>
        <p:nvSpPr>
          <p:cNvPr id="109" name="Content 1">
            <a:extLst>
              <a:ext uri="{FF2B5EF4-FFF2-40B4-BE49-F238E27FC236}">
                <a16:creationId xmlns:a16="http://schemas.microsoft.com/office/drawing/2014/main" id="{1289AF3C-86D9-4F29-9729-E71FD61098F9}"/>
              </a:ext>
            </a:extLst>
          </p:cNvPr>
          <p:cNvSpPr>
            <a:spLocks noGrp="1"/>
          </p:cNvSpPr>
          <p:nvPr>
            <p:custDataLst>
              <p:tags r:id="rId25"/>
            </p:custDataLst>
          </p:nvPr>
        </p:nvSpPr>
        <p:spPr bwMode="gray">
          <a:xfrm>
            <a:off x="8535988" y="5186363"/>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D2021AB-760C-4A0C-821A-449B0AADE3C6}" type="datetime'''14%'''''''''''''''">
              <a:rPr lang="nl-NL" altLang="en-US" sz="1000" smtClean="0">
                <a:solidFill>
                  <a:schemeClr val="tx1"/>
                </a:solidFill>
              </a:rPr>
              <a:pPr/>
              <a:t>14%</a:t>
            </a:fld>
            <a:endParaRPr lang="nl-NL" sz="1000" noProof="0" dirty="0">
              <a:solidFill>
                <a:schemeClr val="tx1"/>
              </a:solidFill>
              <a:latin typeface="+mn-lt"/>
            </a:endParaRPr>
          </a:p>
        </p:txBody>
      </p:sp>
      <p:sp>
        <p:nvSpPr>
          <p:cNvPr id="113" name="Content 1">
            <a:extLst>
              <a:ext uri="{FF2B5EF4-FFF2-40B4-BE49-F238E27FC236}">
                <a16:creationId xmlns:a16="http://schemas.microsoft.com/office/drawing/2014/main" id="{B72B27BE-0166-4E93-AF7E-374FFCBB17C6}"/>
              </a:ext>
            </a:extLst>
          </p:cNvPr>
          <p:cNvSpPr>
            <a:spLocks noGrp="1"/>
          </p:cNvSpPr>
          <p:nvPr>
            <p:custDataLst>
              <p:tags r:id="rId26"/>
            </p:custDataLst>
          </p:nvPr>
        </p:nvSpPr>
        <p:spPr bwMode="gray">
          <a:xfrm>
            <a:off x="8867775" y="5075238"/>
            <a:ext cx="247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D8968E1-F9D2-48A3-9173-480AC9D817F8}" type="datetime'''''''''''''''''''''''''''''''''''''1''''''7''''''''''''''''%'">
              <a:rPr lang="nl-NL" altLang="en-US" sz="1000" smtClean="0">
                <a:solidFill>
                  <a:schemeClr val="tx1"/>
                </a:solidFill>
              </a:rPr>
              <a:pPr/>
              <a:t>17%</a:t>
            </a:fld>
            <a:endParaRPr lang="nl-NL" sz="1000" noProof="0" dirty="0">
              <a:solidFill>
                <a:schemeClr val="tx1"/>
              </a:solidFill>
              <a:latin typeface="+mn-lt"/>
            </a:endParaRPr>
          </a:p>
        </p:txBody>
      </p:sp>
      <p:sp>
        <p:nvSpPr>
          <p:cNvPr id="119" name="Rectangle 118">
            <a:extLst>
              <a:ext uri="{FF2B5EF4-FFF2-40B4-BE49-F238E27FC236}">
                <a16:creationId xmlns:a16="http://schemas.microsoft.com/office/drawing/2014/main" id="{AB9460C6-2B64-4834-A348-55AA89A40176}"/>
              </a:ext>
            </a:extLst>
          </p:cNvPr>
          <p:cNvSpPr/>
          <p:nvPr/>
        </p:nvSpPr>
        <p:spPr>
          <a:xfrm>
            <a:off x="8062912" y="4814888"/>
            <a:ext cx="2290763" cy="127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verwachte groei 2020-2021</a:t>
            </a:r>
          </a:p>
        </p:txBody>
      </p:sp>
      <p:sp>
        <p:nvSpPr>
          <p:cNvPr id="123" name="Rectangle 122">
            <a:extLst>
              <a:ext uri="{FF2B5EF4-FFF2-40B4-BE49-F238E27FC236}">
                <a16:creationId xmlns:a16="http://schemas.microsoft.com/office/drawing/2014/main" id="{0AD88747-5CDF-4685-ADB3-BDC404D02E89}"/>
              </a:ext>
            </a:extLst>
          </p:cNvPr>
          <p:cNvSpPr/>
          <p:nvPr/>
        </p:nvSpPr>
        <p:spPr>
          <a:xfrm>
            <a:off x="2886449" y="3882082"/>
            <a:ext cx="281725" cy="131731"/>
          </a:xfrm>
          <a:prstGeom prst="rect">
            <a:avLst/>
          </a:prstGeom>
          <a:solidFill>
            <a:schemeClr val="tx2"/>
          </a:solidFill>
          <a:ln>
            <a:noFill/>
          </a:ln>
        </p:spPr>
        <p:txBody>
          <a:bodyPr rot="0" spcFirstLastPara="0" vertOverflow="overflow" horzOverflow="overflow" vert="horz" wrap="square" lIns="0" tIns="36000" rIns="0" bIns="72000" numCol="1" spcCol="0" rtlCol="0" fromWordArt="0" anchor="ctr" anchorCtr="0" forceAA="0" compatLnSpc="1">
            <a:prstTxWarp prst="textNoShape">
              <a:avLst/>
            </a:prstTxWarp>
            <a:noAutofit/>
          </a:bodyPr>
          <a:lstStyle/>
          <a:p>
            <a:pPr algn="ctr">
              <a:buClr>
                <a:schemeClr val="tx2"/>
              </a:buClr>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3</a:t>
            </a:r>
          </a:p>
        </p:txBody>
      </p:sp>
      <p:sp>
        <p:nvSpPr>
          <p:cNvPr id="104" name="Text Placeholder 3">
            <a:extLst>
              <a:ext uri="{FF2B5EF4-FFF2-40B4-BE49-F238E27FC236}">
                <a16:creationId xmlns:a16="http://schemas.microsoft.com/office/drawing/2014/main" id="{72B026E4-ACBB-4E94-A61F-479BF6641C2A}"/>
              </a:ext>
            </a:extLst>
          </p:cNvPr>
          <p:cNvSpPr>
            <a:spLocks noGrp="1"/>
          </p:cNvSpPr>
          <p:nvPr>
            <p:ph type="body" sz="quarter" idx="14"/>
          </p:nvPr>
        </p:nvSpPr>
        <p:spPr>
          <a:xfrm>
            <a:off x="666750" y="1196976"/>
            <a:ext cx="10872000" cy="400482"/>
          </a:xfrm>
        </p:spPr>
        <p:txBody>
          <a:bodyPr lIns="7200" tIns="0" rIns="0" bIns="0"/>
          <a:lstStyle/>
          <a:p>
            <a:pPr marL="0" indent="0">
              <a:buNone/>
            </a:pPr>
            <a:r>
              <a:rPr lang="nl-NL" b="1" dirty="0"/>
              <a:t>Voorbeeldprognose, prognose datum begin juni</a:t>
            </a:r>
          </a:p>
        </p:txBody>
      </p:sp>
      <p:sp>
        <p:nvSpPr>
          <p:cNvPr id="117" name="Footer Placeholder 3">
            <a:extLst>
              <a:ext uri="{FF2B5EF4-FFF2-40B4-BE49-F238E27FC236}">
                <a16:creationId xmlns:a16="http://schemas.microsoft.com/office/drawing/2014/main" id="{B07C9FD4-6DAC-4D58-AD41-04848F35E633}"/>
              </a:ext>
            </a:extLst>
          </p:cNvPr>
          <p:cNvSpPr txBox="1">
            <a:spLocks/>
          </p:cNvSpPr>
          <p:nvPr/>
        </p:nvSpPr>
        <p:spPr>
          <a:xfrm>
            <a:off x="661800" y="6689246"/>
            <a:ext cx="10868400" cy="122400"/>
          </a:xfrm>
          <a:prstGeom prst="rect">
            <a:avLst/>
          </a:prstGeom>
        </p:spPr>
        <p:txBody>
          <a:bodyPr lIns="36000" rIns="3600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dirty="0">
                <a:sym typeface="Corbel" panose="020B0503020204020204" pitchFamily="34" charset="0"/>
              </a:rPr>
              <a:t>Bron: </a:t>
            </a:r>
            <a:r>
              <a:rPr lang="nl-NL" sz="800" dirty="0" err="1">
                <a:sym typeface="Corbel" panose="020B0503020204020204" pitchFamily="34" charset="0"/>
              </a:rPr>
              <a:t>it’s</a:t>
            </a:r>
            <a:r>
              <a:rPr lang="nl-NL" sz="800" dirty="0">
                <a:sym typeface="Corbel" panose="020B0503020204020204" pitchFamily="34" charset="0"/>
              </a:rPr>
              <a:t> public analyse</a:t>
            </a:r>
          </a:p>
        </p:txBody>
      </p:sp>
    </p:spTree>
    <p:extLst>
      <p:ext uri="{BB962C8B-B14F-4D97-AF65-F5344CB8AC3E}">
        <p14:creationId xmlns:p14="http://schemas.microsoft.com/office/powerpoint/2010/main" val="147684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4.09510000000000040643E+00&quot;&gt;&lt;m_msothmcolidx val=&quot;0&quot;/&gt;&lt;m_rgb r=&quot;EC&quot; g=&quot;62&quot; b=&quot;24&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GqdsWGuiA6zzROvDadwo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Nfq8pz8mic0xVlhToLx7M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oUim4Ev5YusTPSq.e_Lb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rbYcHIHvRcYJXMP6HKCb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RX9VdFFVW09va84rb0O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_MUdMJLSguApLil7YsAA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JTOjVsP.jIURgr119eB03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vJPEYEUGHBA8a34NeXj5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4KxVI8we8vJzbMKw0sNXQ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Tz7xerm62WN7kiwE0aAU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lOI3Drv.T_gL76ETLOk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oDyaQbG8HfkJBz.kUvC2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cjVy9OUTPksO_hmwN4gB6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C._.f7M9pkf2EB95BMMSt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RUiLPi1lvAvgNa5tjzHE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8Kyk1f_0bF3ccqjUfSCT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tnfNmhH5JibGwJ4Twkhno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neyIqnzpLsSJHLrC.mWj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ZmOD5vYCIA.7iZMd5c6E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9lSfdWBxQLenjVHfNt6Aj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6pxvrX.3QV4KfPLSKydYr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pGbwDpp3i7s_aMNdHtkUi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oUim4Ev5YusTPSq.e_Lb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De.cyZmd.uOdOjbLEKUt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TGqdsWGuiA6zzROvDadwo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Nfq8pz8mic0xVlhToLx7M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MrbYcHIHvRcYJXMP6HKCb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_MUdMJLSguApLil7YsAA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B.RX9VdFFVW09va84rb0O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JTOjVsP.jIURgr119eB03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erIu0kEY0oV_OMIKM9lR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cdkyHIgpl707bqLvkLWr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vJPEYEUGHBA8a34NeXj5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4KxVI8we8vJzbMKw0sNXQ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w7leDYKKlgkbnT7MBNaH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Am2EJF4KxbTCNGZaYZ8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16uQIrLq.wYb1bWpk7GkE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01PgoIHRed0h7.jbRc9du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lAHLL8VduLNnZq.NSxgTf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2TCSFm.sr66eN0wFxFF95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msNsWGlYiw8ZMZiXFGt4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xAnXTwHbyJPI7qWHX5v_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k1CfQwwlLjr3Di2aS2G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UC9P4McinsanmX9QY_WYG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Pb4ruJuWMT539H7JTsPv2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6pxvrX.3QV4KfPLSKydYr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B.RX9VdFFVW09va84rb0O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Y_MUdMJLSguApLil7YsAA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GDe.cyZmd.uOdOjbLEKUt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4KxVI8we8vJzbMKw0sNXQ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08saTjONSNPMadGHgICp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EoUim4Ev5YusTPSq.e_Lb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JTOjVsP.jIURgr119eB03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Nfq8pz8mic0xVlhToLx7M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GbwDpp3i7s_aMNdHtkUi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TGqdsWGuiA6zzROvDadwo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rbYcHIHvRcYJXMP6HKCb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cdkyHIgpl707bqLvkLWr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GvJPEYEUGHBA8a34NeXj5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Mga78vpj6PaWcb4bBBK93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Tkxbt8bkfL2WscJ5acCz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NgRIlB9.cIjNGMegYdIoz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3GhS7nypjQzvf4FZK7uVj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3J0LdzxOf26XxsAo5Rx4x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gVllyD9Na7JxCLN8IMWH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qBuWXE7FrgOLuQbvZ7lTC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qvc0KeBni.KZ7yQWgI55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MKbf7Ys8q5lhxQfgfCh99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wEZGg_vWKgvHiEqSoHR0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ar8TZywWhfJTPznPjFsqz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5tFReGEGLeYP93yAEZgM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2oYOiYeiYV5b5HV3iwO84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6pxvrX.3QV4KfPLSKydYr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MrbYcHIHvRcYJXMP6HKCb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De.cyZmd.uOdOjbLEKUt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Nfq8pz8mic0xVlhToLx7M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GbwDpp3i7s_aMNdHtkUi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EoUim4Ev5YusTPSq.e_Lb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_MUdMJLSguApLil7YsAA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TGqdsWGuiA6zzROvDadwo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B.RX9VdFFVW09va84rb0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JTOjVsP.jIURgr119eB03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cdkyHIgpl707bqLvkLWr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GvJPEYEUGHBA8a34NeXj5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KxVI8we8vJzbMKw0sNXQ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OWU5bduxormueAbn7UwQ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Jjidq0Hmg9Q4pof1P8yVV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1LFpI6XMQ0Zuyz0PmEAUB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_09EhrRmjFZ3uLoyjbCZ_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pVNiueRCgaWcW9e5O00xa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wxBAVMoccwUa0AIb2U9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77Toq8OZtborxjOoPXwL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qiaHqKSb2fdr.yjZ4WqV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82UdE4fgKAgGCIjl_uiE.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rTlCW52z_BcOCR5llL5wU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_Nic8TPmOEduBZKgvD3F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DrnpvoCQjKZtCJLulNQt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i.bL1d6ZLMZaQ53W_vtc3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PO9nNBvp0X8ScCOU0l1qM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6pxvrX.3QV4KfPLSKydYr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Y_MUdMJLSguApLil7YsA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EoUim4Ev5YusTPSq.e_Lb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GDe.cyZmd.uOdOjbLEKUt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GbwDpp3i7s_aMNdHtkUi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Nfq8pz8mic0xVlhToLx7M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B.RX9VdFFVW09va84rb0O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TGqdsWGuiA6zzROvDadwo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MrbYcHIHvRcYJXMP6HKCb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TOjVsP.jIURgr119eB03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cdkyHIgpl707bqLvkLWr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4KxVI8we8vJzbMKw0sNX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dfr7Npd7EiK7awy9ldgT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vJPEYEUGHBA8a34NeXj5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vIY6GLfQzk78zeUkTT3i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JTUH9QJ9Yza_A182JecNu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1ARD7nQOYoNXAg7CPiqx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4xbdbbQ8Vfn1H3BPIU_Mv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IG7KgnhyB.uUeU0j895V.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FENNKoYM6F8ZnNFhmzae7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fGbDLqjJXppntateXwvd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PI6WUhBEolgSthiMGHcI9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z.GIcEjPHVHNpWQ6gqVtM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bqKiK07KdIp3WHKP1sRjD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ZmBuHh4U0xyCePZkTwXwF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OxJIRoG.Tj0KrvOr5NqXo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UMy.9WO21yGRlLGW6uj6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AqEg7SVGDHwZtHg6ZwHIe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6pxvrX.3QV4KfPLSKydYr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GvJPEYEUGHBA8a34NeXj5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EoUim4Ev5YusTPSq.e_Lb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Y_MUdMJLSguApLil7YsAA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w2DPugsd3Nm7N6p8V.t_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GDe.cyZmd.uOdOjbLEKUt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MrbYcHIHvRcYJXMP6HKCb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B.RX9VdFFVW09va84rb0O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Nfq8pz8mic0xVlhToLx7M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TGqdsWGuiA6zzROvDadwo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pGbwDpp3i7s_aMNdHtkUi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JTOjVsP.jIURgr119eB03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cdkyHIgpl707bqLvkLWr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4KxVI8we8vJzbMKw0sNXQ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P7zQPvC5pym85k6kq.co8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k6GsZ3UZeGVsJy1jW.ex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tPjp_i2eASz_RD4BLTH7E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jEq7Igc55rfvhZTFlEzXE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Vm978paxzfZKNHG7GF2pj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b4S5bJ0Ct491d0nAQ1TWk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W9uTMYDjfPuyJMK030ajx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g_7u54TefM2.MQbIxzJJ2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F4viNVHcyFCX.ThQBl8O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BUwRX9j8HEB4I5DStv6Cu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AK.Pos6.v.bqBMWw4FTen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jaBxoDjCMNanOALXRJ7J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KJhntICQGb1yhW29S_XY9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84UeIoBOPlu1zKc.jeX7W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TdLrQ.APqLMjxWYGzjElV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k1cl5y6aKn0tJyKDS68K_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KRJd_V8pHggky4wBZ5gM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SdtzqUiw47aaXp3ubMj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LmoZXfuXk_aXPOKksuS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UsNDQ2m9DWSLUNXYfCLH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nC3as8HQQCGIr90s.Lx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yTr2nrXabouAagRazebV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QNuT1Y2tezSmo4NF9XQ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_P9IINNEcoGGB0uadbc1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sCaK3PpxFVYhphsUoU.gT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K04YK8UI.u00fhrBZEokC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Evl.KAbM4uZKW6rNurnS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BEFlltJz84cpGwH2dywV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NtOrdLwNnsljcz70rdKa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CzEfOzKHN2pczcO1ntnD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4vr2MYWtlZxBMuoBH5gCz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uEyI7TZi81Z1C_oKL9D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s8rrXyC8.ls6NCKFEEVN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R4XvS5v2YzSyo1EY5Wr1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7STK7FXi6EhAvxhIktwtp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6pxvrX.3QV4KfPLSKydYr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B.RX9VdFFVW09va84rb0O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rbYcHIHvRcYJXMP6HKCb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De.cyZmd.uOdOjbLEKUt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Nfq8pz8mic0xVlhToLx7M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oUim4Ev5YusTPSq.e_Lb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GqdsWGuiA6zzROvDadwo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pGbwDpp3i7s_aMNdHtkUi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TOjVsP.jIURgr119eB03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_MUdMJLSguApLil7YsAA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cdkyHIgpl707bqLvkLWr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vJPEYEUGHBA8a34NeXj5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4KxVI8we8vJzbMKw0sNXQ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iWbO81vO7xmhEQooYoIw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t_rI0cEzy77b_TxKI8yl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9KibBEIIwPZPLa23Ma0eZ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KAhE2W5AXqWhtVAwuix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EEPXMhIh08znSjWWVE4j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RjAFYBvyickMTHAWfkK00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y5Kr7hJz6Yj5.uoseegMP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F2gFhYHgfBLWwNWQxKDW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eXPbiUJs3T8mZJ8Q.OKa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rGVKNS52C_y6dcvYr5KF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6pxvrX.3QV4KfPLSKydYr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pGbwDpp3i7s_aMNdHtkUi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cdkyHIgpl707bqLvkLWr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GDe.cyZmd.uOdOjbLEKUtw"/>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2556</Words>
  <Application>Microsoft Office PowerPoint</Application>
  <PresentationFormat>Widescreen</PresentationFormat>
  <Paragraphs>573</Paragraphs>
  <Slides>15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Wingdings</vt:lpstr>
      <vt:lpstr>Calibri</vt:lpstr>
      <vt:lpstr>Corbel</vt:lpstr>
      <vt:lpstr>itspublic 20200925</vt:lpstr>
      <vt:lpstr>think-cell Slide</vt:lpstr>
      <vt:lpstr>PowerPoint Presentation</vt:lpstr>
      <vt:lpstr>Achtergrond en doel document</vt:lpstr>
      <vt:lpstr>Gemeenten zijn verantwoordelijk voor drie grote openeinderegelingen in het sociaal domein</vt:lpstr>
      <vt:lpstr>Openeinderegelingen hebben veelal vier processtappen…</vt:lpstr>
      <vt:lpstr>…welke resulteren in twee informatiebronnen die beiden gebruikt kunnen worden voor prognoses</vt:lpstr>
      <vt:lpstr>Goede prognose te realiseren aan de hand van basisprognose, correcties voor beleidswijzigingen en een verificatie van gebruikte data</vt:lpstr>
      <vt:lpstr>Prognose openeinderegeling sociaal domein in zeven stappen (1/7)</vt:lpstr>
      <vt:lpstr>Prognose openeinderegeling sociaal domein in zeven stappen (2/7)</vt:lpstr>
      <vt:lpstr>Prognose openeinderegeling sociaal domein in zeven stappen (3/7)</vt:lpstr>
      <vt:lpstr>Prognose openeinderegeling sociaal domein in zeven stappen (4/7)</vt:lpstr>
      <vt:lpstr>Prognose openeinderegeling sociaal domein in zeven stappen (5/7)</vt:lpstr>
      <vt:lpstr>Prognose openeinderegeling sociaal domein in zeven stappen (6/7)</vt:lpstr>
      <vt:lpstr>Prognose openeinderegeling sociaal domein in zeven stappen (7/7)</vt:lpstr>
      <vt:lpstr>Er dient te worden nagedacht hoe vaak onderdelen van de prognose geactualiseerd worden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Grip op budget sociaal domein</dc:title>
  <dc:creator>Jan Willem Moesker</dc:creator>
  <cp:lastModifiedBy>Eva Nivard</cp:lastModifiedBy>
  <cp:revision>207</cp:revision>
  <cp:lastPrinted>2021-02-03T15:00:21Z</cp:lastPrinted>
  <dcterms:created xsi:type="dcterms:W3CDTF">2020-11-06T09:57:51Z</dcterms:created>
  <dcterms:modified xsi:type="dcterms:W3CDTF">2021-10-13T08:29:09Z</dcterms:modified>
</cp:coreProperties>
</file>