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b" ContentType="application/vnd.ms-excel.sheet.binary.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embedTrueTypeFonts="1" saveSubsetFonts="1" autoCompressPictures="0">
  <p:sldMasterIdLst>
    <p:sldMasterId id="2147483955" r:id="rId1"/>
  </p:sldMasterIdLst>
  <p:notesMasterIdLst>
    <p:notesMasterId r:id="rId3"/>
  </p:notesMasterIdLst>
  <p:handoutMasterIdLst>
    <p:handoutMasterId r:id="rId4"/>
  </p:handoutMasterIdLst>
  <p:sldIdLst>
    <p:sldId id="1070" r:id="rId2"/>
  </p:sldIdLst>
  <p:sldSz cx="12192000" cy="6858000"/>
  <p:notesSz cx="6797675" cy="9872663"/>
  <p:embeddedFontLst>
    <p:embeddedFont>
      <p:font typeface="Corbel" panose="020B0503020204020204" pitchFamily="34" charset="0"/>
      <p:regular r:id="rId5"/>
      <p:bold r:id="rId6"/>
      <p:italic r:id="rId7"/>
      <p:boldItalic r:id="rId8"/>
    </p:embeddedFont>
  </p:embeddedFontLst>
  <p:custDataLst>
    <p:tags r:id="rId9"/>
  </p:custDataLst>
  <p:defaultTextStyle>
    <a:defPPr>
      <a:defRPr lang="nl-NL"/>
    </a:defPPr>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1828800" algn="l" rtl="0" fontAlgn="base">
      <a:spcBef>
        <a:spcPct val="0"/>
      </a:spcBef>
      <a:spcAft>
        <a:spcPct val="0"/>
      </a:spcAft>
      <a:defRPr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defaultTextStyle>
  <p:extLst>
    <p:ext uri="{521415D9-36F7-43E2-AB2F-B90AF26B5E84}">
      <p14:sectionLst xmlns:p14="http://schemas.microsoft.com/office/powerpoint/2010/main">
        <p14:section name="Default Section" id="{F6DE919F-1BA4-4C92-A71A-0BB84BDDF01C}">
          <p14:sldIdLst>
            <p14:sldId id="107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11E"/>
    <a:srgbClr val="227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25" autoAdjust="0"/>
  </p:normalViewPr>
  <p:slideViewPr>
    <p:cSldViewPr snapToGrid="0">
      <p:cViewPr varScale="1">
        <p:scale>
          <a:sx n="97" d="100"/>
          <a:sy n="97" d="100"/>
        </p:scale>
        <p:origin x="517" y="45"/>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78" d="100"/>
          <a:sy n="78"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3.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presProps" Target="presProps.xml"/><Relationship Id="rId5" Type="http://schemas.openxmlformats.org/officeDocument/2006/relationships/font" Target="fonts/font1.fntdata"/><Relationship Id="rId10"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gs" Target="tags/tag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0222134853548261E-2"/>
          <c:y val="2.8307022318998367E-2"/>
          <c:w val="0.97955573029290344"/>
          <c:h val="0.94338595536200331"/>
        </c:manualLayout>
      </c:layout>
      <c:barChart>
        <c:barDir val="col"/>
        <c:grouping val="stacked"/>
        <c:varyColors val="0"/>
        <c:ser>
          <c:idx val="0"/>
          <c:order val="0"/>
          <c:spPr>
            <a:solidFill>
              <a:srgbClr val="DBDBDB"/>
            </a:solidFill>
            <a:ln w="9525" algn="ctr">
              <a:solidFill>
                <a:schemeClr val="bg1"/>
              </a:solidFill>
              <a:prstDash val="solid"/>
            </a:ln>
          </c:spPr>
          <c:invertIfNegative val="0"/>
          <c:dPt>
            <c:idx val="0"/>
            <c:invertIfNegative val="0"/>
            <c:bubble3D val="0"/>
            <c:spPr>
              <a:solidFill>
                <a:srgbClr val="DBDBDB"/>
              </a:solidFill>
              <a:ln>
                <a:noFill/>
              </a:ln>
            </c:spPr>
            <c:extLst>
              <c:ext xmlns:c16="http://schemas.microsoft.com/office/drawing/2014/chart" uri="{C3380CC4-5D6E-409C-BE32-E72D297353CC}">
                <c16:uniqueId val="{00000000-8386-42DD-82D7-4784F49336AF}"/>
              </c:ext>
            </c:extLst>
          </c:dPt>
          <c:val>
            <c:numRef>
              <c:f>Sheet1!$A$1:$H$1</c:f>
              <c:numCache>
                <c:formatCode>General</c:formatCode>
                <c:ptCount val="8"/>
                <c:pt idx="0">
                  <c:v>4.2398038160000002</c:v>
                </c:pt>
                <c:pt idx="2">
                  <c:v>4.2398038160000002</c:v>
                </c:pt>
                <c:pt idx="3">
                  <c:v>4.2398038160000002</c:v>
                </c:pt>
                <c:pt idx="4">
                  <c:v>4.2398038160000002</c:v>
                </c:pt>
                <c:pt idx="5">
                  <c:v>4.2398038160000002</c:v>
                </c:pt>
                <c:pt idx="6">
                  <c:v>4.2398038160000002</c:v>
                </c:pt>
                <c:pt idx="7">
                  <c:v>4.2398038160000002</c:v>
                </c:pt>
              </c:numCache>
            </c:numRef>
          </c:val>
          <c:extLst>
            <c:ext xmlns:c16="http://schemas.microsoft.com/office/drawing/2014/chart" uri="{C3380CC4-5D6E-409C-BE32-E72D297353CC}">
              <c16:uniqueId val="{00000001-8386-42DD-82D7-4784F49336AF}"/>
            </c:ext>
          </c:extLst>
        </c:ser>
        <c:ser>
          <c:idx val="1"/>
          <c:order val="1"/>
          <c:spPr>
            <a:solidFill>
              <a:schemeClr val="accent5"/>
            </a:solidFill>
            <a:ln w="9525" algn="ctr">
              <a:solidFill>
                <a:schemeClr val="bg1"/>
              </a:solidFill>
              <a:prstDash val="solid"/>
            </a:ln>
          </c:spPr>
          <c:invertIfNegative val="0"/>
          <c:val>
            <c:numRef>
              <c:f>Sheet1!$A$2:$H$2</c:f>
              <c:numCache>
                <c:formatCode>General</c:formatCode>
                <c:ptCount val="8"/>
                <c:pt idx="2">
                  <c:v>1.6139999999999999</c:v>
                </c:pt>
                <c:pt idx="3">
                  <c:v>1.4540000000000006</c:v>
                </c:pt>
                <c:pt idx="4">
                  <c:v>1.2649999999999997</c:v>
                </c:pt>
                <c:pt idx="5">
                  <c:v>0.75800000000000001</c:v>
                </c:pt>
                <c:pt idx="6">
                  <c:v>0.36699999999999999</c:v>
                </c:pt>
                <c:pt idx="7">
                  <c:v>0.31099999999999994</c:v>
                </c:pt>
              </c:numCache>
            </c:numRef>
          </c:val>
          <c:extLst>
            <c:ext xmlns:c16="http://schemas.microsoft.com/office/drawing/2014/chart" uri="{C3380CC4-5D6E-409C-BE32-E72D297353CC}">
              <c16:uniqueId val="{00000002-8386-42DD-82D7-4784F49336AF}"/>
            </c:ext>
          </c:extLst>
        </c:ser>
        <c:dLbls>
          <c:showLegendKey val="0"/>
          <c:showVal val="0"/>
          <c:showCatName val="0"/>
          <c:showSerName val="0"/>
          <c:showPercent val="0"/>
          <c:showBubbleSize val="0"/>
        </c:dLbls>
        <c:gapWidth val="80"/>
        <c:overlap val="100"/>
        <c:axId val="981723823"/>
        <c:axId val="1"/>
      </c:barChart>
      <c:lineChart>
        <c:grouping val="standard"/>
        <c:varyColors val="0"/>
        <c:ser>
          <c:idx val="2"/>
          <c:order val="2"/>
          <c:spPr>
            <a:ln w="19050" algn="ctr">
              <a:solidFill>
                <a:schemeClr val="accent1"/>
              </a:solidFill>
              <a:prstDash val="solid"/>
            </a:ln>
          </c:spPr>
          <c:marker>
            <c:symbol val="none"/>
          </c:marker>
          <c:val>
            <c:numRef>
              <c:f>Sheet1!$A$3:$H$3</c:f>
              <c:numCache>
                <c:formatCode>General</c:formatCode>
                <c:ptCount val="8"/>
                <c:pt idx="0">
                  <c:v>6.0678038160000005</c:v>
                </c:pt>
                <c:pt idx="2">
                  <c:v>5.8538038160000001</c:v>
                </c:pt>
                <c:pt idx="3">
                  <c:v>5.6938038160000009</c:v>
                </c:pt>
                <c:pt idx="4">
                  <c:v>5.5048038159999999</c:v>
                </c:pt>
                <c:pt idx="5">
                  <c:v>4.9978038160000002</c:v>
                </c:pt>
                <c:pt idx="6">
                  <c:v>4.6068038160000002</c:v>
                </c:pt>
                <c:pt idx="7">
                  <c:v>4.5508038160000002</c:v>
                </c:pt>
              </c:numCache>
            </c:numRef>
          </c:val>
          <c:smooth val="0"/>
          <c:extLst>
            <c:ext xmlns:c16="http://schemas.microsoft.com/office/drawing/2014/chart" uri="{C3380CC4-5D6E-409C-BE32-E72D297353CC}">
              <c16:uniqueId val="{00000003-8386-42DD-82D7-4784F49336AF}"/>
            </c:ext>
          </c:extLst>
        </c:ser>
        <c:dLbls>
          <c:showLegendKey val="0"/>
          <c:showVal val="0"/>
          <c:showCatName val="0"/>
          <c:showSerName val="0"/>
          <c:showPercent val="0"/>
          <c:showBubbleSize val="0"/>
        </c:dLbls>
        <c:marker val="1"/>
        <c:smooth val="0"/>
        <c:axId val="981723823"/>
        <c:axId val="1"/>
      </c:lineChart>
      <c:catAx>
        <c:axId val="981723823"/>
        <c:scaling>
          <c:orientation val="minMax"/>
        </c:scaling>
        <c:delete val="0"/>
        <c:axPos val="b"/>
        <c:majorGridlines>
          <c:spPr>
            <a:ln>
              <a:noFill/>
            </a:ln>
          </c:spPr>
        </c:majorGridlines>
        <c:majorTickMark val="none"/>
        <c:minorTickMark val="none"/>
        <c:tickLblPos val="none"/>
        <c:spPr>
          <a:ln w="9525" algn="ctr">
            <a:solidFill>
              <a:srgbClr val="6A6A6A"/>
            </a:solidFill>
            <a:prstDash val="solid"/>
          </a:ln>
        </c:spPr>
        <c:crossAx val="1"/>
        <c:crosses val="min"/>
        <c:auto val="0"/>
        <c:lblAlgn val="ctr"/>
        <c:lblOffset val="100"/>
        <c:noMultiLvlLbl val="0"/>
      </c:catAx>
      <c:valAx>
        <c:axId val="1"/>
        <c:scaling>
          <c:orientation val="minMax"/>
          <c:max val="6.0678038160000005"/>
          <c:min val="0"/>
        </c:scaling>
        <c:delete val="1"/>
        <c:axPos val="l"/>
        <c:numFmt formatCode="General" sourceLinked="1"/>
        <c:majorTickMark val="out"/>
        <c:minorTickMark val="none"/>
        <c:tickLblPos val="nextTo"/>
        <c:crossAx val="981723823"/>
        <c:crosses val="min"/>
        <c:crossBetween val="between"/>
      </c:valAx>
    </c:plotArea>
    <c:plotVisOnly val="0"/>
    <c:dispBlanksAs val="gap"/>
    <c:showDLblsOverMax val="1"/>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5659" cy="233464"/>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dirty="0"/>
          </a:p>
        </p:txBody>
      </p:sp>
      <p:sp>
        <p:nvSpPr>
          <p:cNvPr id="4" name="Tijdelijke aanduiding voor voettekst 3"/>
          <p:cNvSpPr>
            <a:spLocks noGrp="1"/>
          </p:cNvSpPr>
          <p:nvPr>
            <p:ph type="ftr" sz="quarter" idx="2"/>
          </p:nvPr>
        </p:nvSpPr>
        <p:spPr>
          <a:xfrm>
            <a:off x="1" y="9637483"/>
            <a:ext cx="2945659" cy="23346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5" name="Tijdelijke aanduiding voor dianummer 4"/>
          <p:cNvSpPr>
            <a:spLocks noGrp="1"/>
          </p:cNvSpPr>
          <p:nvPr>
            <p:ph type="sldNum" sz="quarter" idx="3"/>
          </p:nvPr>
        </p:nvSpPr>
        <p:spPr>
          <a:xfrm>
            <a:off x="3850443" y="9637483"/>
            <a:ext cx="2945659" cy="233465"/>
          </a:xfrm>
          <a:prstGeom prst="rect">
            <a:avLst/>
          </a:prstGeom>
        </p:spPr>
        <p:txBody>
          <a:bodyPr vert="horz" wrap="square" lIns="91440" tIns="45720" rIns="91440" bIns="45720" numCol="1" anchor="b" anchorCtr="0" compatLnSpc="1">
            <a:prstTxWarp prst="textNoShape">
              <a:avLst/>
            </a:prstTxWarp>
          </a:bodyPr>
          <a:lstStyle>
            <a:lvl1pPr algn="r">
              <a:defRPr sz="1200">
                <a:latin typeface="Corbel" panose="020B0503020204020204" pitchFamily="34" charset="0"/>
              </a:defRPr>
            </a:lvl1pPr>
          </a:lstStyle>
          <a:p>
            <a:fld id="{105BA4F0-4399-43FC-95AF-A89BF753ED41}" type="slidenum">
              <a:rPr lang="nl-NL" altLang="en-US"/>
              <a:pPr/>
              <a:t>‹#›</a:t>
            </a:fld>
            <a:endParaRPr lang="nl-NL" altLang="en-US"/>
          </a:p>
        </p:txBody>
      </p:sp>
    </p:spTree>
    <p:extLst>
      <p:ext uri="{BB962C8B-B14F-4D97-AF65-F5344CB8AC3E}">
        <p14:creationId xmlns:p14="http://schemas.microsoft.com/office/powerpoint/2010/main" val="2304620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5659" cy="2571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dirty="0"/>
          </a:p>
        </p:txBody>
      </p:sp>
      <p:sp>
        <p:nvSpPr>
          <p:cNvPr id="3" name="Tijdelijke aanduiding voor datum 2"/>
          <p:cNvSpPr>
            <a:spLocks noGrp="1"/>
          </p:cNvSpPr>
          <p:nvPr>
            <p:ph type="dt" idx="1"/>
          </p:nvPr>
        </p:nvSpPr>
        <p:spPr>
          <a:xfrm>
            <a:off x="3850443" y="0"/>
            <a:ext cx="2945659" cy="2571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C5868DF-D8BD-409C-B6DB-626CBFA20D94}" type="datetimeFigureOut">
              <a:rPr lang="nl-NL"/>
              <a:pPr>
                <a:defRPr/>
              </a:pPr>
              <a:t>9-2-2022</a:t>
            </a:fld>
            <a:endParaRPr lang="nl-NL" dirty="0"/>
          </a:p>
        </p:txBody>
      </p:sp>
      <p:sp>
        <p:nvSpPr>
          <p:cNvPr id="4" name="Tijdelijke aanduiding voor dia-afbeelding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106363" y="4689515"/>
            <a:ext cx="6584950" cy="4442699"/>
          </a:xfrm>
          <a:prstGeom prst="rect">
            <a:avLst/>
          </a:prstGeom>
        </p:spPr>
        <p:txBody>
          <a:bodyPr vert="horz" lIns="91440" tIns="45720" rIns="91440" bIns="45720" rtlCol="0">
            <a:normAutofit/>
          </a:bodyPr>
          <a:lstStyle/>
          <a:p>
            <a:pPr lvl="0"/>
            <a:r>
              <a:rPr lang="nl-NL" noProof="0" dirty="0"/>
              <a:t>Klik om de modelstijlen te bewerken</a:t>
            </a:r>
          </a:p>
          <a:p>
            <a:pPr lvl="0"/>
            <a:r>
              <a:rPr lang="nl-NL" noProof="0" dirty="0"/>
              <a:t>Tweede niveau</a:t>
            </a:r>
          </a:p>
          <a:p>
            <a:pPr lvl="0"/>
            <a:r>
              <a:rPr lang="nl-NL" noProof="0" dirty="0"/>
              <a:t>Derde niveau</a:t>
            </a:r>
          </a:p>
          <a:p>
            <a:pPr lvl="0"/>
            <a:r>
              <a:rPr lang="nl-NL" noProof="0" dirty="0"/>
              <a:t>Vierde niveau</a:t>
            </a:r>
          </a:p>
          <a:p>
            <a:pPr lvl="0"/>
            <a:r>
              <a:rPr lang="nl-NL" noProof="0" dirty="0"/>
              <a:t>Vijfde niveau</a:t>
            </a:r>
          </a:p>
        </p:txBody>
      </p:sp>
      <p:sp>
        <p:nvSpPr>
          <p:cNvPr id="6" name="Tijdelijke aanduiding voor voettekst 5"/>
          <p:cNvSpPr>
            <a:spLocks noGrp="1"/>
          </p:cNvSpPr>
          <p:nvPr>
            <p:ph type="ftr" sz="quarter" idx="4"/>
          </p:nvPr>
        </p:nvSpPr>
        <p:spPr>
          <a:xfrm>
            <a:off x="1" y="9613774"/>
            <a:ext cx="2945659" cy="2571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50443" y="9613774"/>
            <a:ext cx="2945659" cy="257175"/>
          </a:xfrm>
          <a:prstGeom prst="rect">
            <a:avLst/>
          </a:prstGeom>
        </p:spPr>
        <p:txBody>
          <a:bodyPr vert="horz" wrap="square" lIns="91440" tIns="45720" rIns="91440" bIns="45720" numCol="1" anchor="b" anchorCtr="0" compatLnSpc="1">
            <a:prstTxWarp prst="textNoShape">
              <a:avLst/>
            </a:prstTxWarp>
          </a:bodyPr>
          <a:lstStyle>
            <a:lvl1pPr algn="r">
              <a:defRPr sz="1200">
                <a:latin typeface="Corbel" panose="020B0503020204020204" pitchFamily="34" charset="0"/>
              </a:defRPr>
            </a:lvl1pPr>
          </a:lstStyle>
          <a:p>
            <a:fld id="{3894C14A-43FC-4077-9BE3-59190B437372}" type="slidenum">
              <a:rPr lang="nl-NL" altLang="en-US"/>
              <a:pPr/>
              <a:t>‹#›</a:t>
            </a:fld>
            <a:endParaRPr lang="nl-NL" altLang="en-US"/>
          </a:p>
        </p:txBody>
      </p:sp>
    </p:spTree>
    <p:extLst>
      <p:ext uri="{BB962C8B-B14F-4D97-AF65-F5344CB8AC3E}">
        <p14:creationId xmlns:p14="http://schemas.microsoft.com/office/powerpoint/2010/main" val="147431080"/>
      </p:ext>
    </p:extLst>
  </p:cSld>
  <p:clrMap bg1="lt1" tx1="dk1" bg2="lt2" tx2="dk2" accent1="accent1" accent2="accent2" accent3="accent3" accent4="accent4" accent5="accent5" accent6="accent6" hlink="hlink" folHlink="folHlink"/>
  <p:notesStyle>
    <a:lvl1pPr marL="1714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1pPr>
    <a:lvl2pPr marL="6286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2pPr>
    <a:lvl3pPr marL="10858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3pPr>
    <a:lvl4pPr marL="15430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4pPr>
    <a:lvl5pPr marL="2000250" indent="-171450" algn="l" rtl="0" eaLnBrk="0" fontAlgn="base" hangingPunct="0">
      <a:spcBef>
        <a:spcPct val="30000"/>
      </a:spcBef>
      <a:spcAft>
        <a:spcPct val="0"/>
      </a:spcAft>
      <a:buFont typeface="Wingdings" panose="05000000000000000000" pitchFamily="2" charset="2"/>
      <a:buChar char="§"/>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vmlDrawing" Target="../drawings/vmlDrawing11.vml"/><Relationship Id="rId6" Type="http://schemas.openxmlformats.org/officeDocument/2006/relationships/image" Target="../media/image2.emf"/><Relationship Id="rId5" Type="http://schemas.openxmlformats.org/officeDocument/2006/relationships/oleObject" Target="../embeddings/oleObject11.bin"/><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vmlDrawing" Target="../drawings/vmlDrawing14.vml"/><Relationship Id="rId6" Type="http://schemas.openxmlformats.org/officeDocument/2006/relationships/image" Target="../media/image2.emf"/><Relationship Id="rId5" Type="http://schemas.openxmlformats.org/officeDocument/2006/relationships/oleObject" Target="../embeddings/oleObject14.bin"/><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vmlDrawing" Target="../drawings/vmlDrawing15.vml"/><Relationship Id="rId6" Type="http://schemas.openxmlformats.org/officeDocument/2006/relationships/image" Target="../media/image2.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6.vml"/><Relationship Id="rId6" Type="http://schemas.openxmlformats.org/officeDocument/2006/relationships/image" Target="../media/image2.emf"/><Relationship Id="rId5" Type="http://schemas.openxmlformats.org/officeDocument/2006/relationships/oleObject" Target="../embeddings/oleObject16.bin"/><Relationship Id="rId4"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vmlDrawing" Target="../drawings/vmlDrawing17.vml"/><Relationship Id="rId6" Type="http://schemas.openxmlformats.org/officeDocument/2006/relationships/image" Target="../media/image2.emf"/><Relationship Id="rId5" Type="http://schemas.openxmlformats.org/officeDocument/2006/relationships/oleObject" Target="../embeddings/oleObject17.bin"/><Relationship Id="rId4"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vmlDrawing" Target="../drawings/vmlDrawing18.vml"/><Relationship Id="rId6" Type="http://schemas.openxmlformats.org/officeDocument/2006/relationships/image" Target="../media/image2.emf"/><Relationship Id="rId5" Type="http://schemas.openxmlformats.org/officeDocument/2006/relationships/oleObject" Target="../embeddings/oleObject18.bin"/><Relationship Id="rId4"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vmlDrawing" Target="../drawings/vmlDrawing19.vml"/><Relationship Id="rId6" Type="http://schemas.openxmlformats.org/officeDocument/2006/relationships/image" Target="../media/image2.emf"/><Relationship Id="rId5" Type="http://schemas.openxmlformats.org/officeDocument/2006/relationships/oleObject" Target="../embeddings/oleObject19.bin"/><Relationship Id="rId4"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vmlDrawing" Target="../drawings/vmlDrawing20.vml"/><Relationship Id="rId6" Type="http://schemas.openxmlformats.org/officeDocument/2006/relationships/image" Target="../media/image2.emf"/><Relationship Id="rId5" Type="http://schemas.openxmlformats.org/officeDocument/2006/relationships/oleObject" Target="../embeddings/oleObject20.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vmlDrawing" Target="../drawings/vmlDrawing21.vml"/><Relationship Id="rId6" Type="http://schemas.openxmlformats.org/officeDocument/2006/relationships/image" Target="../media/image2.emf"/><Relationship Id="rId5" Type="http://schemas.openxmlformats.org/officeDocument/2006/relationships/oleObject" Target="../embeddings/oleObject21.bin"/><Relationship Id="rId4"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vmlDrawing" Target="../drawings/vmlDrawing22.vml"/><Relationship Id="rId6" Type="http://schemas.openxmlformats.org/officeDocument/2006/relationships/image" Target="../media/image2.emf"/><Relationship Id="rId5" Type="http://schemas.openxmlformats.org/officeDocument/2006/relationships/oleObject" Target="../embeddings/oleObject22.bin"/><Relationship Id="rId4"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vmlDrawing" Target="../drawings/vmlDrawing23.vml"/><Relationship Id="rId6" Type="http://schemas.openxmlformats.org/officeDocument/2006/relationships/image" Target="../media/image2.emf"/><Relationship Id="rId5" Type="http://schemas.openxmlformats.org/officeDocument/2006/relationships/oleObject" Target="../embeddings/oleObject23.bin"/><Relationship Id="rId4"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vmlDrawing" Target="../drawings/vmlDrawing24.vml"/><Relationship Id="rId6" Type="http://schemas.openxmlformats.org/officeDocument/2006/relationships/image" Target="../media/image2.emf"/><Relationship Id="rId5" Type="http://schemas.openxmlformats.org/officeDocument/2006/relationships/oleObject" Target="../embeddings/oleObject24.bin"/><Relationship Id="rId4"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vmlDrawing" Target="../drawings/vmlDrawing25.vml"/><Relationship Id="rId6" Type="http://schemas.openxmlformats.org/officeDocument/2006/relationships/image" Target="../media/image2.emf"/><Relationship Id="rId5" Type="http://schemas.openxmlformats.org/officeDocument/2006/relationships/oleObject" Target="../embeddings/oleObject25.bin"/><Relationship Id="rId4"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vmlDrawing" Target="../drawings/vmlDrawing26.vml"/><Relationship Id="rId6" Type="http://schemas.openxmlformats.org/officeDocument/2006/relationships/image" Target="../media/image2.emf"/><Relationship Id="rId5" Type="http://schemas.openxmlformats.org/officeDocument/2006/relationships/oleObject" Target="../embeddings/oleObject26.bin"/><Relationship Id="rId4"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4.xml"/><Relationship Id="rId1" Type="http://schemas.openxmlformats.org/officeDocument/2006/relationships/vmlDrawing" Target="../drawings/vmlDrawing27.vml"/><Relationship Id="rId5" Type="http://schemas.openxmlformats.org/officeDocument/2006/relationships/image" Target="../media/image2.emf"/><Relationship Id="rId4" Type="http://schemas.openxmlformats.org/officeDocument/2006/relationships/oleObject" Target="../embeddings/oleObject27.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5.xml"/><Relationship Id="rId1" Type="http://schemas.openxmlformats.org/officeDocument/2006/relationships/vmlDrawing" Target="../drawings/vmlDrawing28.vml"/><Relationship Id="rId5" Type="http://schemas.openxmlformats.org/officeDocument/2006/relationships/image" Target="../media/image2.emf"/><Relationship Id="rId4" Type="http://schemas.openxmlformats.org/officeDocument/2006/relationships/oleObject" Target="../embeddings/oleObject28.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6.xml"/><Relationship Id="rId1" Type="http://schemas.openxmlformats.org/officeDocument/2006/relationships/vmlDrawing" Target="../drawings/vmlDrawing29.vml"/><Relationship Id="rId5" Type="http://schemas.openxmlformats.org/officeDocument/2006/relationships/image" Target="../media/image2.emf"/><Relationship Id="rId4" Type="http://schemas.openxmlformats.org/officeDocument/2006/relationships/oleObject" Target="../embeddings/oleObject29.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7.xml"/><Relationship Id="rId1" Type="http://schemas.openxmlformats.org/officeDocument/2006/relationships/vmlDrawing" Target="../drawings/vmlDrawing30.vml"/><Relationship Id="rId5" Type="http://schemas.openxmlformats.org/officeDocument/2006/relationships/image" Target="../media/image2.emf"/><Relationship Id="rId4" Type="http://schemas.openxmlformats.org/officeDocument/2006/relationships/oleObject" Target="../embeddings/oleObject30.bin"/></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2.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vmlDrawing" Target="../drawings/vmlDrawing31.vml"/><Relationship Id="rId6" Type="http://schemas.openxmlformats.org/officeDocument/2006/relationships/image" Target="../media/image2.emf"/><Relationship Id="rId5" Type="http://schemas.openxmlformats.org/officeDocument/2006/relationships/oleObject" Target="../embeddings/oleObject31.bin"/><Relationship Id="rId4"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32.vml"/><Relationship Id="rId6" Type="http://schemas.openxmlformats.org/officeDocument/2006/relationships/image" Target="../media/image2.emf"/><Relationship Id="rId5" Type="http://schemas.openxmlformats.org/officeDocument/2006/relationships/oleObject" Target="../embeddings/oleObject32.bin"/><Relationship Id="rId4"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vmlDrawing" Target="../drawings/vmlDrawing33.vml"/><Relationship Id="rId6" Type="http://schemas.openxmlformats.org/officeDocument/2006/relationships/image" Target="../media/image2.emf"/><Relationship Id="rId5" Type="http://schemas.openxmlformats.org/officeDocument/2006/relationships/oleObject" Target="../embeddings/oleObject33.bin"/><Relationship Id="rId4"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4.xml"/><Relationship Id="rId1" Type="http://schemas.openxmlformats.org/officeDocument/2006/relationships/vmlDrawing" Target="../drawings/vmlDrawing34.vml"/><Relationship Id="rId5" Type="http://schemas.openxmlformats.org/officeDocument/2006/relationships/image" Target="../media/image2.emf"/><Relationship Id="rId4" Type="http://schemas.openxmlformats.org/officeDocument/2006/relationships/oleObject" Target="../embeddings/oleObject34.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5.xml"/><Relationship Id="rId1" Type="http://schemas.openxmlformats.org/officeDocument/2006/relationships/vmlDrawing" Target="../drawings/vmlDrawing35.vml"/><Relationship Id="rId5" Type="http://schemas.openxmlformats.org/officeDocument/2006/relationships/image" Target="../media/image2.emf"/><Relationship Id="rId4" Type="http://schemas.openxmlformats.org/officeDocument/2006/relationships/oleObject" Target="../embeddings/oleObject35.bin"/></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vmlDrawing" Target="../drawings/vmlDrawing36.vml"/><Relationship Id="rId6" Type="http://schemas.openxmlformats.org/officeDocument/2006/relationships/image" Target="../media/image2.emf"/><Relationship Id="rId5" Type="http://schemas.openxmlformats.org/officeDocument/2006/relationships/oleObject" Target="../embeddings/oleObject36.bin"/><Relationship Id="rId4"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vmlDrawing" Target="../drawings/vmlDrawing37.vml"/><Relationship Id="rId6" Type="http://schemas.openxmlformats.org/officeDocument/2006/relationships/image" Target="../media/image2.emf"/><Relationship Id="rId5" Type="http://schemas.openxmlformats.org/officeDocument/2006/relationships/oleObject" Target="../embeddings/oleObject37.bin"/><Relationship Id="rId4"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slideMaster" Target="../slideMasters/slideMaster1.xml"/><Relationship Id="rId7" Type="http://schemas.openxmlformats.org/officeDocument/2006/relationships/image" Target="../media/image3.png"/><Relationship Id="rId2" Type="http://schemas.openxmlformats.org/officeDocument/2006/relationships/tags" Target="../tags/tag70.xml"/><Relationship Id="rId1" Type="http://schemas.openxmlformats.org/officeDocument/2006/relationships/vmlDrawing" Target="../drawings/vmlDrawing38.vml"/><Relationship Id="rId6" Type="http://schemas.openxmlformats.org/officeDocument/2006/relationships/hyperlink" Target="http://www.itspublic.nl/" TargetMode="External"/><Relationship Id="rId5" Type="http://schemas.openxmlformats.org/officeDocument/2006/relationships/image" Target="../media/image2.emf"/><Relationship Id="rId10" Type="http://schemas.openxmlformats.org/officeDocument/2006/relationships/image" Target="../media/image6.svg"/><Relationship Id="rId4" Type="http://schemas.openxmlformats.org/officeDocument/2006/relationships/oleObject" Target="../embeddings/oleObject38.bin"/><Relationship Id="rId9"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oleObject" Target="../embeddings/oleObject8.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oleObject" Target="../embeddings/oleObject9.bin"/><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oleObject" Target="../embeddings/oleObject10.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as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DEBDC05-ABC9-4568-A800-EE35C41B4087}"/>
              </a:ext>
            </a:extLst>
          </p:cNvPr>
          <p:cNvGraphicFramePr>
            <a:graphicFrameLocks noChangeAspect="1"/>
          </p:cNvGraphicFramePr>
          <p:nvPr userDrawn="1">
            <p:custDataLst>
              <p:tags r:id="rId2"/>
            </p:custDataLst>
            <p:extLst>
              <p:ext uri="{D42A27DB-BD31-4B8C-83A1-F6EECF244321}">
                <p14:modId xmlns:p14="http://schemas.microsoft.com/office/powerpoint/2010/main" val="18912532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8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6CBF5AF-FE35-4852-AB2D-AFF76F72E251}"/>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6" name="Background"/>
          <p:cNvSpPr/>
          <p:nvPr userDrawn="1"/>
        </p:nvSpPr>
        <p:spPr>
          <a:xfrm>
            <a:off x="658813" y="0"/>
            <a:ext cx="11533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8" name="Subtitle placeholde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36403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ox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userDrawn="1">
            <p:custDataLst>
              <p:tags r:id="rId2"/>
            </p:custDataLst>
            <p:extLst>
              <p:ext uri="{D42A27DB-BD31-4B8C-83A1-F6EECF244321}">
                <p14:modId xmlns:p14="http://schemas.microsoft.com/office/powerpoint/2010/main" val="2431227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9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3">
            <a:extLst>
              <a:ext uri="{FF2B5EF4-FFF2-40B4-BE49-F238E27FC236}">
                <a16:creationId xmlns:a16="http://schemas.microsoft.com/office/drawing/2014/main" id="{0EAFE620-8887-4F48-A5BF-E20C916D748C}"/>
              </a:ext>
            </a:extLst>
          </p:cNvPr>
          <p:cNvSpPr>
            <a:spLocks noGrp="1"/>
          </p:cNvSpPr>
          <p:nvPr>
            <p:ph sz="quarter" idx="39" hasCustomPrompt="1"/>
          </p:nvPr>
        </p:nvSpPr>
        <p:spPr>
          <a:xfrm>
            <a:off x="809482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2">
            <a:extLst>
              <a:ext uri="{FF2B5EF4-FFF2-40B4-BE49-F238E27FC236}">
                <a16:creationId xmlns:a16="http://schemas.microsoft.com/office/drawing/2014/main" id="{50212735-0863-428B-BA0A-6AD10859D58E}"/>
              </a:ext>
            </a:extLst>
          </p:cNvPr>
          <p:cNvSpPr>
            <a:spLocks noGrp="1"/>
          </p:cNvSpPr>
          <p:nvPr>
            <p:ph sz="quarter" idx="35" hasCustomPrompt="1"/>
          </p:nvPr>
        </p:nvSpPr>
        <p:spPr>
          <a:xfrm>
            <a:off x="437880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1">
            <a:extLst>
              <a:ext uri="{FF2B5EF4-FFF2-40B4-BE49-F238E27FC236}">
                <a16:creationId xmlns:a16="http://schemas.microsoft.com/office/drawing/2014/main" id="{FEC2B090-24D3-45A6-8CF3-3AEBF9D7AFC0}"/>
              </a:ext>
            </a:extLst>
          </p:cNvPr>
          <p:cNvSpPr>
            <a:spLocks noGrp="1"/>
          </p:cNvSpPr>
          <p:nvPr>
            <p:ph sz="quarter" idx="31"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8" name="Subtitle placeholder">
            <a:extLst>
              <a:ext uri="{FF2B5EF4-FFF2-40B4-BE49-F238E27FC236}">
                <a16:creationId xmlns:a16="http://schemas.microsoft.com/office/drawing/2014/main" id="{FE478FCF-3ADB-4717-B8FE-C5A67239D58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9" name="Title Placeholder">
            <a:extLst>
              <a:ext uri="{FF2B5EF4-FFF2-40B4-BE49-F238E27FC236}">
                <a16:creationId xmlns:a16="http://schemas.microsoft.com/office/drawing/2014/main" id="{3561E1E3-7454-47A1-B76C-7647441BD690}"/>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2" name="Footnote">
            <a:extLst>
              <a:ext uri="{FF2B5EF4-FFF2-40B4-BE49-F238E27FC236}">
                <a16:creationId xmlns:a16="http://schemas.microsoft.com/office/drawing/2014/main" id="{9AE1DBF7-A560-4C8C-B0C2-F6E1CEC9ECF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3" name="Footer Placeholder">
            <a:extLst>
              <a:ext uri="{FF2B5EF4-FFF2-40B4-BE49-F238E27FC236}">
                <a16:creationId xmlns:a16="http://schemas.microsoft.com/office/drawing/2014/main" id="{2CDB8301-D768-4A63-9722-8E4A18EF91C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6" name="Slide Number Placeholder">
            <a:extLst>
              <a:ext uri="{FF2B5EF4-FFF2-40B4-BE49-F238E27FC236}">
                <a16:creationId xmlns:a16="http://schemas.microsoft.com/office/drawing/2014/main" id="{88D35255-5967-45E1-992B-07410B7E462E}"/>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92394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ox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userDrawn="1">
            <p:custDataLst>
              <p:tags r:id="rId2"/>
            </p:custDataLst>
            <p:extLst>
              <p:ext uri="{D42A27DB-BD31-4B8C-83A1-F6EECF244321}">
                <p14:modId xmlns:p14="http://schemas.microsoft.com/office/powerpoint/2010/main" val="1342574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22"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CCA0E4F8-64A5-495E-8C7F-2DE000984D91}"/>
              </a:ext>
            </a:extLst>
          </p:cNvPr>
          <p:cNvSpPr>
            <a:spLocks noGrp="1"/>
          </p:cNvSpPr>
          <p:nvPr>
            <p:ph sz="quarter" idx="40" hasCustomPrompt="1"/>
          </p:nvPr>
        </p:nvSpPr>
        <p:spPr>
          <a:xfrm>
            <a:off x="9023621"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3">
            <a:extLst>
              <a:ext uri="{FF2B5EF4-FFF2-40B4-BE49-F238E27FC236}">
                <a16:creationId xmlns:a16="http://schemas.microsoft.com/office/drawing/2014/main" id="{4C2C5EBF-E20C-440F-9621-B2461261E89E}"/>
              </a:ext>
            </a:extLst>
          </p:cNvPr>
          <p:cNvSpPr>
            <a:spLocks noGrp="1"/>
          </p:cNvSpPr>
          <p:nvPr>
            <p:ph sz="quarter" idx="39" hasCustomPrompt="1"/>
          </p:nvPr>
        </p:nvSpPr>
        <p:spPr>
          <a:xfrm>
            <a:off x="6236674"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2">
            <a:extLst>
              <a:ext uri="{FF2B5EF4-FFF2-40B4-BE49-F238E27FC236}">
                <a16:creationId xmlns:a16="http://schemas.microsoft.com/office/drawing/2014/main" id="{D6D7BDA6-45CE-4F5C-9300-22CB68F7A466}"/>
              </a:ext>
            </a:extLst>
          </p:cNvPr>
          <p:cNvSpPr>
            <a:spLocks noGrp="1"/>
          </p:cNvSpPr>
          <p:nvPr>
            <p:ph sz="quarter" idx="35" hasCustomPrompt="1"/>
          </p:nvPr>
        </p:nvSpPr>
        <p:spPr>
          <a:xfrm>
            <a:off x="3449727"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1">
            <a:extLst>
              <a:ext uri="{FF2B5EF4-FFF2-40B4-BE49-F238E27FC236}">
                <a16:creationId xmlns:a16="http://schemas.microsoft.com/office/drawing/2014/main" id="{434B69B7-245C-4FA2-9E38-5AA958528CD7}"/>
              </a:ext>
            </a:extLst>
          </p:cNvPr>
          <p:cNvSpPr>
            <a:spLocks noGrp="1"/>
          </p:cNvSpPr>
          <p:nvPr>
            <p:ph sz="quarter" idx="31" hasCustomPrompt="1"/>
          </p:nvPr>
        </p:nvSpPr>
        <p:spPr>
          <a:xfrm>
            <a:off x="662780"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C09227F2-CF9F-4178-8005-26CEDE4E22A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0AC9BFD8-AB16-43AC-B3ED-B1943FEDE1C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AC97D24F-BEA1-4929-BE7A-B69D61FB979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9394AB8E-84F7-44D9-872B-D3757FD85A7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E2EAF53B-741A-4ABC-868E-198897A7D0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52140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x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EDDF32-DAB8-455B-BF39-0DC55F97C8D3}"/>
              </a:ext>
            </a:extLst>
          </p:cNvPr>
          <p:cNvGraphicFramePr>
            <a:graphicFrameLocks noChangeAspect="1"/>
          </p:cNvGraphicFramePr>
          <p:nvPr userDrawn="1">
            <p:custDataLst>
              <p:tags r:id="rId2"/>
            </p:custDataLst>
            <p:extLst>
              <p:ext uri="{D42A27DB-BD31-4B8C-83A1-F6EECF244321}">
                <p14:modId xmlns:p14="http://schemas.microsoft.com/office/powerpoint/2010/main" val="19182945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4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0C7FBF4-D2FA-45D5-BDBE-FC3284A7FF1B}"/>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45529C77-3D18-4B6D-8B54-7F32C02D85F8}"/>
              </a:ext>
            </a:extLst>
          </p:cNvPr>
          <p:cNvSpPr>
            <a:spLocks noGrp="1"/>
          </p:cNvSpPr>
          <p:nvPr>
            <p:ph sz="quarter" idx="40" hasCustomPrompt="1"/>
          </p:nvPr>
        </p:nvSpPr>
        <p:spPr>
          <a:xfrm>
            <a:off x="6237221"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4" name="Content 3">
            <a:extLst>
              <a:ext uri="{FF2B5EF4-FFF2-40B4-BE49-F238E27FC236}">
                <a16:creationId xmlns:a16="http://schemas.microsoft.com/office/drawing/2014/main" id="{9C8DFDF2-AEE3-4AE0-BD83-0D94F0A64068}"/>
              </a:ext>
            </a:extLst>
          </p:cNvPr>
          <p:cNvSpPr>
            <a:spLocks noGrp="1"/>
          </p:cNvSpPr>
          <p:nvPr>
            <p:ph sz="quarter" idx="39" hasCustomPrompt="1"/>
          </p:nvPr>
        </p:nvSpPr>
        <p:spPr>
          <a:xfrm>
            <a:off x="662780"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2">
            <a:extLst>
              <a:ext uri="{FF2B5EF4-FFF2-40B4-BE49-F238E27FC236}">
                <a16:creationId xmlns:a16="http://schemas.microsoft.com/office/drawing/2014/main" id="{F34622E0-C589-4839-BD4C-09DF53904746}"/>
              </a:ext>
            </a:extLst>
          </p:cNvPr>
          <p:cNvSpPr>
            <a:spLocks noGrp="1"/>
          </p:cNvSpPr>
          <p:nvPr>
            <p:ph sz="quarter" idx="35" hasCustomPrompt="1"/>
          </p:nvPr>
        </p:nvSpPr>
        <p:spPr>
          <a:xfrm>
            <a:off x="6237221"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Content 1">
            <a:extLst>
              <a:ext uri="{FF2B5EF4-FFF2-40B4-BE49-F238E27FC236}">
                <a16:creationId xmlns:a16="http://schemas.microsoft.com/office/drawing/2014/main" id="{3C784BE0-47AC-4AE4-A5B7-28DCA64C2C82}"/>
              </a:ext>
            </a:extLst>
          </p:cNvPr>
          <p:cNvSpPr>
            <a:spLocks noGrp="1"/>
          </p:cNvSpPr>
          <p:nvPr>
            <p:ph sz="quarter" idx="41" hasCustomPrompt="1"/>
          </p:nvPr>
        </p:nvSpPr>
        <p:spPr>
          <a:xfrm>
            <a:off x="662780"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E23FC25F-587A-4862-8A3B-86867D8E73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4B3923F1-16F9-4407-9C31-A26195137EE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92312DF9-3D0C-413D-8E9C-525927F25EB9}"/>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41A6EC92-D17C-4D0A-A2F3-14862669EF8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D928C528-D9E8-4076-9136-82FD6074BF48}"/>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200070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x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F3A4FEF-EE10-4694-9706-AFADBFD2C80A}"/>
              </a:ext>
            </a:extLst>
          </p:cNvPr>
          <p:cNvGraphicFramePr>
            <a:graphicFrameLocks noChangeAspect="1"/>
          </p:cNvGraphicFramePr>
          <p:nvPr userDrawn="1">
            <p:custDataLst>
              <p:tags r:id="rId2"/>
            </p:custDataLst>
            <p:extLst>
              <p:ext uri="{D42A27DB-BD31-4B8C-83A1-F6EECF244321}">
                <p14:modId xmlns:p14="http://schemas.microsoft.com/office/powerpoint/2010/main" val="14606146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7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DC6412B-273E-4A97-991E-C8ACF7B35EA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6">
            <a:extLst>
              <a:ext uri="{FF2B5EF4-FFF2-40B4-BE49-F238E27FC236}">
                <a16:creationId xmlns:a16="http://schemas.microsoft.com/office/drawing/2014/main" id="{59422353-3E45-42D5-AF5F-307CFB224AB6}"/>
              </a:ext>
            </a:extLst>
          </p:cNvPr>
          <p:cNvSpPr>
            <a:spLocks noGrp="1"/>
          </p:cNvSpPr>
          <p:nvPr>
            <p:ph sz="quarter" idx="41" hasCustomPrompt="1"/>
          </p:nvPr>
        </p:nvSpPr>
        <p:spPr>
          <a:xfrm>
            <a:off x="809482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5">
            <a:extLst>
              <a:ext uri="{FF2B5EF4-FFF2-40B4-BE49-F238E27FC236}">
                <a16:creationId xmlns:a16="http://schemas.microsoft.com/office/drawing/2014/main" id="{12735F86-18C5-4F77-9631-C6B2E2B35C9F}"/>
              </a:ext>
            </a:extLst>
          </p:cNvPr>
          <p:cNvSpPr>
            <a:spLocks noGrp="1"/>
          </p:cNvSpPr>
          <p:nvPr>
            <p:ph sz="quarter" idx="37" hasCustomPrompt="1"/>
          </p:nvPr>
        </p:nvSpPr>
        <p:spPr>
          <a:xfrm>
            <a:off x="437880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4">
            <a:extLst>
              <a:ext uri="{FF2B5EF4-FFF2-40B4-BE49-F238E27FC236}">
                <a16:creationId xmlns:a16="http://schemas.microsoft.com/office/drawing/2014/main" id="{8F33D68D-1C70-42C1-BA6C-07651FA599F8}"/>
              </a:ext>
            </a:extLst>
          </p:cNvPr>
          <p:cNvSpPr>
            <a:spLocks noGrp="1"/>
          </p:cNvSpPr>
          <p:nvPr>
            <p:ph sz="quarter" idx="33" hasCustomPrompt="1"/>
          </p:nvPr>
        </p:nvSpPr>
        <p:spPr>
          <a:xfrm>
            <a:off x="66278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1F967C38-5950-4D56-8125-9E01E20B311C}"/>
              </a:ext>
            </a:extLst>
          </p:cNvPr>
          <p:cNvSpPr>
            <a:spLocks noGrp="1"/>
          </p:cNvSpPr>
          <p:nvPr>
            <p:ph sz="quarter" idx="39" hasCustomPrompt="1"/>
          </p:nvPr>
        </p:nvSpPr>
        <p:spPr>
          <a:xfrm>
            <a:off x="809482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2">
            <a:extLst>
              <a:ext uri="{FF2B5EF4-FFF2-40B4-BE49-F238E27FC236}">
                <a16:creationId xmlns:a16="http://schemas.microsoft.com/office/drawing/2014/main" id="{6AB5B9EF-A037-41D9-866A-7F44BBCC2E60}"/>
              </a:ext>
            </a:extLst>
          </p:cNvPr>
          <p:cNvSpPr>
            <a:spLocks noGrp="1"/>
          </p:cNvSpPr>
          <p:nvPr>
            <p:ph sz="quarter" idx="35" hasCustomPrompt="1"/>
          </p:nvPr>
        </p:nvSpPr>
        <p:spPr>
          <a:xfrm>
            <a:off x="437880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1">
            <a:extLst>
              <a:ext uri="{FF2B5EF4-FFF2-40B4-BE49-F238E27FC236}">
                <a16:creationId xmlns:a16="http://schemas.microsoft.com/office/drawing/2014/main" id="{FD379A00-C076-450A-9EA0-27815401E37A}"/>
              </a:ext>
            </a:extLst>
          </p:cNvPr>
          <p:cNvSpPr>
            <a:spLocks noGrp="1"/>
          </p:cNvSpPr>
          <p:nvPr>
            <p:ph sz="quarter" idx="31" hasCustomPrompt="1"/>
          </p:nvPr>
        </p:nvSpPr>
        <p:spPr>
          <a:xfrm>
            <a:off x="66278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41" name="Subtitle placeholder">
            <a:extLst>
              <a:ext uri="{FF2B5EF4-FFF2-40B4-BE49-F238E27FC236}">
                <a16:creationId xmlns:a16="http://schemas.microsoft.com/office/drawing/2014/main" id="{2BD8DDCD-1C43-49E4-A3BA-F4EB0B8B7F70}"/>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CB2D0051-3856-46CB-A946-B24400185C35}"/>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8" name="Footnote">
            <a:extLst>
              <a:ext uri="{FF2B5EF4-FFF2-40B4-BE49-F238E27FC236}">
                <a16:creationId xmlns:a16="http://schemas.microsoft.com/office/drawing/2014/main" id="{15A9BCE1-0FAE-4309-B88E-A9A1C194227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9" name="Footer Placeholder">
            <a:extLst>
              <a:ext uri="{FF2B5EF4-FFF2-40B4-BE49-F238E27FC236}">
                <a16:creationId xmlns:a16="http://schemas.microsoft.com/office/drawing/2014/main" id="{0FADD92A-DD38-4FDC-B8B7-E5F8F8F7F63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1" name="Slide Number Placeholder">
            <a:extLst>
              <a:ext uri="{FF2B5EF4-FFF2-40B4-BE49-F238E27FC236}">
                <a16:creationId xmlns:a16="http://schemas.microsoft.com/office/drawing/2014/main" id="{46FE9ADA-C6BF-4A67-851A-238DECAEE1B7}"/>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664513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x (2)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01D2AC7-6A3E-426A-8612-0BA7C1668AF7}"/>
              </a:ext>
            </a:extLst>
          </p:cNvPr>
          <p:cNvGraphicFramePr>
            <a:graphicFrameLocks noChangeAspect="1"/>
          </p:cNvGraphicFramePr>
          <p:nvPr userDrawn="1">
            <p:custDataLst>
              <p:tags r:id="rId2"/>
            </p:custDataLst>
            <p:extLst>
              <p:ext uri="{D42A27DB-BD31-4B8C-83A1-F6EECF244321}">
                <p14:modId xmlns:p14="http://schemas.microsoft.com/office/powerpoint/2010/main" val="10219897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9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D5CE3E1-B575-4EE0-91DE-906FE2A36E05}"/>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6D039888-10D9-4286-BC96-3A29B41C020B}"/>
              </a:ext>
            </a:extLst>
          </p:cNvPr>
          <p:cNvSpPr>
            <a:spLocks noGrp="1"/>
          </p:cNvSpPr>
          <p:nvPr>
            <p:ph sz="quarter" idx="35" hasCustomPrompt="1"/>
          </p:nvPr>
        </p:nvSpPr>
        <p:spPr>
          <a:xfrm>
            <a:off x="6237221"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Content 1">
            <a:extLst>
              <a:ext uri="{FF2B5EF4-FFF2-40B4-BE49-F238E27FC236}">
                <a16:creationId xmlns:a16="http://schemas.microsoft.com/office/drawing/2014/main" id="{E02495AE-61B8-4A5F-BC71-1C3B92FEB1B0}"/>
              </a:ext>
            </a:extLst>
          </p:cNvPr>
          <p:cNvSpPr>
            <a:spLocks noGrp="1"/>
          </p:cNvSpPr>
          <p:nvPr>
            <p:ph sz="quarter" idx="31" hasCustomPrompt="1"/>
          </p:nvPr>
        </p:nvSpPr>
        <p:spPr>
          <a:xfrm>
            <a:off x="662780"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Subheading 2">
            <a:extLst>
              <a:ext uri="{FF2B5EF4-FFF2-40B4-BE49-F238E27FC236}">
                <a16:creationId xmlns:a16="http://schemas.microsoft.com/office/drawing/2014/main" id="{0B72D6E1-B9B2-4BD1-BDDA-11D93CF91564}"/>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0" name="Subheading 1">
            <a:extLst>
              <a:ext uri="{FF2B5EF4-FFF2-40B4-BE49-F238E27FC236}">
                <a16:creationId xmlns:a16="http://schemas.microsoft.com/office/drawing/2014/main" id="{6305C3D1-023D-4904-A8E0-8676AE27FF8A}"/>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title placeholder">
            <a:extLst>
              <a:ext uri="{FF2B5EF4-FFF2-40B4-BE49-F238E27FC236}">
                <a16:creationId xmlns:a16="http://schemas.microsoft.com/office/drawing/2014/main" id="{154567BB-34F8-432B-8D44-AE1DBB52F60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0" name="Title Placeholder">
            <a:extLst>
              <a:ext uri="{FF2B5EF4-FFF2-40B4-BE49-F238E27FC236}">
                <a16:creationId xmlns:a16="http://schemas.microsoft.com/office/drawing/2014/main" id="{657299A2-0754-4D76-BFC4-0A15843404F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B189C55-81A0-4532-AA9B-C92BFCE2EA7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129D93DB-D302-4294-9247-D99C5E554C2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6" name="Slide Number Placeholder">
            <a:extLst>
              <a:ext uri="{FF2B5EF4-FFF2-40B4-BE49-F238E27FC236}">
                <a16:creationId xmlns:a16="http://schemas.microsoft.com/office/drawing/2014/main" id="{7891F146-9383-4DA9-AC7B-6CC755A2848C}"/>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287982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ox (3)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79F105D-8288-4E4F-9D85-F98601BDBC92}"/>
              </a:ext>
            </a:extLst>
          </p:cNvPr>
          <p:cNvGraphicFramePr>
            <a:graphicFrameLocks noChangeAspect="1"/>
          </p:cNvGraphicFramePr>
          <p:nvPr userDrawn="1">
            <p:custDataLst>
              <p:tags r:id="rId2"/>
            </p:custDataLst>
            <p:extLst>
              <p:ext uri="{D42A27DB-BD31-4B8C-83A1-F6EECF244321}">
                <p14:modId xmlns:p14="http://schemas.microsoft.com/office/powerpoint/2010/main" val="19116145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1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EDE0E-99D4-48B8-A333-537F0C851A38}"/>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1" name="Content 3">
            <a:extLst>
              <a:ext uri="{FF2B5EF4-FFF2-40B4-BE49-F238E27FC236}">
                <a16:creationId xmlns:a16="http://schemas.microsoft.com/office/drawing/2014/main" id="{7C00D001-CA9B-4213-B077-2EA835FEB792}"/>
              </a:ext>
            </a:extLst>
          </p:cNvPr>
          <p:cNvSpPr>
            <a:spLocks noGrp="1"/>
          </p:cNvSpPr>
          <p:nvPr>
            <p:ph sz="quarter" idx="39" hasCustomPrompt="1"/>
          </p:nvPr>
        </p:nvSpPr>
        <p:spPr>
          <a:xfrm>
            <a:off x="809482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Content 2">
            <a:extLst>
              <a:ext uri="{FF2B5EF4-FFF2-40B4-BE49-F238E27FC236}">
                <a16:creationId xmlns:a16="http://schemas.microsoft.com/office/drawing/2014/main" id="{F1FA2502-4D64-4775-A9A2-E0C5F3C579DD}"/>
              </a:ext>
            </a:extLst>
          </p:cNvPr>
          <p:cNvSpPr>
            <a:spLocks noGrp="1"/>
          </p:cNvSpPr>
          <p:nvPr>
            <p:ph sz="quarter" idx="35" hasCustomPrompt="1"/>
          </p:nvPr>
        </p:nvSpPr>
        <p:spPr>
          <a:xfrm>
            <a:off x="437880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CF611EC0-224C-4BB7-9B53-6719C04091C1}"/>
              </a:ext>
            </a:extLst>
          </p:cNvPr>
          <p:cNvSpPr>
            <a:spLocks noGrp="1"/>
          </p:cNvSpPr>
          <p:nvPr>
            <p:ph sz="quarter" idx="31" hasCustomPrompt="1"/>
          </p:nvPr>
        </p:nvSpPr>
        <p:spPr>
          <a:xfrm>
            <a:off x="66278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8" name="Subheading 3">
            <a:extLst>
              <a:ext uri="{FF2B5EF4-FFF2-40B4-BE49-F238E27FC236}">
                <a16:creationId xmlns:a16="http://schemas.microsoft.com/office/drawing/2014/main" id="{4EC9E371-1BD9-46EB-A3E7-15F2FFA58844}"/>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heading 2">
            <a:extLst>
              <a:ext uri="{FF2B5EF4-FFF2-40B4-BE49-F238E27FC236}">
                <a16:creationId xmlns:a16="http://schemas.microsoft.com/office/drawing/2014/main" id="{A4A5C16B-80BA-4185-B475-56E3FB5908B5}"/>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0" name="Subheading 1">
            <a:extLst>
              <a:ext uri="{FF2B5EF4-FFF2-40B4-BE49-F238E27FC236}">
                <a16:creationId xmlns:a16="http://schemas.microsoft.com/office/drawing/2014/main" id="{9574A16E-A1EF-4DAA-AE6B-B006E84B00D0}"/>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4" name="Subtitle placeholder">
            <a:extLst>
              <a:ext uri="{FF2B5EF4-FFF2-40B4-BE49-F238E27FC236}">
                <a16:creationId xmlns:a16="http://schemas.microsoft.com/office/drawing/2014/main" id="{83DD0F77-6711-4BDD-80EA-CBB56D866CF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310DC377-2484-48C3-962C-2B31A5B7C73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396A5EF7-3BDF-4F59-8DFB-91580C19E92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0EB2A53F-6875-4466-9BBE-3A769D299AF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7" name="Slide Number Placeholder">
            <a:extLst>
              <a:ext uri="{FF2B5EF4-FFF2-40B4-BE49-F238E27FC236}">
                <a16:creationId xmlns:a16="http://schemas.microsoft.com/office/drawing/2014/main" id="{E802CD86-DC63-4FD7-BB42-7A4E3AF76E0C}"/>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392901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ox (4) FRAME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userDrawn="1">
            <p:custDataLst>
              <p:tags r:id="rId2"/>
            </p:custDataLst>
            <p:extLst>
              <p:ext uri="{D42A27DB-BD31-4B8C-83A1-F6EECF244321}">
                <p14:modId xmlns:p14="http://schemas.microsoft.com/office/powerpoint/2010/main" val="25635716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4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A077C6B-A722-42D2-AB95-D1D2C7D3E05E}"/>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9" name="Content 4">
            <a:extLst>
              <a:ext uri="{FF2B5EF4-FFF2-40B4-BE49-F238E27FC236}">
                <a16:creationId xmlns:a16="http://schemas.microsoft.com/office/drawing/2014/main" id="{79672B7F-857F-4D88-896A-E1E5B5C58946}"/>
              </a:ext>
            </a:extLst>
          </p:cNvPr>
          <p:cNvSpPr>
            <a:spLocks noGrp="1"/>
          </p:cNvSpPr>
          <p:nvPr>
            <p:ph sz="quarter" idx="40" hasCustomPrompt="1"/>
          </p:nvPr>
        </p:nvSpPr>
        <p:spPr>
          <a:xfrm>
            <a:off x="9023621"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A09A8B0D-672F-4166-9BF7-A3E4B0692517}"/>
              </a:ext>
            </a:extLst>
          </p:cNvPr>
          <p:cNvSpPr>
            <a:spLocks noGrp="1"/>
          </p:cNvSpPr>
          <p:nvPr>
            <p:ph sz="quarter" idx="39" hasCustomPrompt="1"/>
          </p:nvPr>
        </p:nvSpPr>
        <p:spPr>
          <a:xfrm>
            <a:off x="6236674"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ECF1BEF3-59F8-485E-A476-2D69B0B31BC8}"/>
              </a:ext>
            </a:extLst>
          </p:cNvPr>
          <p:cNvSpPr>
            <a:spLocks noGrp="1"/>
          </p:cNvSpPr>
          <p:nvPr>
            <p:ph sz="quarter" idx="35" hasCustomPrompt="1"/>
          </p:nvPr>
        </p:nvSpPr>
        <p:spPr>
          <a:xfrm>
            <a:off x="3449727"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2045B865-5D18-4B87-8A44-F551BACDE6BD}"/>
              </a:ext>
            </a:extLst>
          </p:cNvPr>
          <p:cNvSpPr>
            <a:spLocks noGrp="1"/>
          </p:cNvSpPr>
          <p:nvPr>
            <p:ph sz="quarter" idx="31" hasCustomPrompt="1"/>
          </p:nvPr>
        </p:nvSpPr>
        <p:spPr>
          <a:xfrm>
            <a:off x="662780"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Subheading 4">
            <a:extLst>
              <a:ext uri="{FF2B5EF4-FFF2-40B4-BE49-F238E27FC236}">
                <a16:creationId xmlns:a16="http://schemas.microsoft.com/office/drawing/2014/main" id="{545892AC-9083-4868-84C4-75667EE5098A}"/>
              </a:ext>
            </a:extLst>
          </p:cNvPr>
          <p:cNvSpPr>
            <a:spLocks noGrp="1"/>
          </p:cNvSpPr>
          <p:nvPr>
            <p:ph type="body" sz="quarter" idx="41" hasCustomPrompt="1"/>
          </p:nvPr>
        </p:nvSpPr>
        <p:spPr>
          <a:xfrm>
            <a:off x="9023621"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1" name="Subheading 3">
            <a:extLst>
              <a:ext uri="{FF2B5EF4-FFF2-40B4-BE49-F238E27FC236}">
                <a16:creationId xmlns:a16="http://schemas.microsoft.com/office/drawing/2014/main" id="{136D5BEE-CFD7-4030-9D2C-FA8EF1D06678}"/>
              </a:ext>
            </a:extLst>
          </p:cNvPr>
          <p:cNvSpPr>
            <a:spLocks noGrp="1"/>
          </p:cNvSpPr>
          <p:nvPr>
            <p:ph type="body" sz="quarter" idx="38" hasCustomPrompt="1"/>
          </p:nvPr>
        </p:nvSpPr>
        <p:spPr>
          <a:xfrm>
            <a:off x="6236674"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6" name="Subheading 2">
            <a:extLst>
              <a:ext uri="{FF2B5EF4-FFF2-40B4-BE49-F238E27FC236}">
                <a16:creationId xmlns:a16="http://schemas.microsoft.com/office/drawing/2014/main" id="{4FD7CCE2-7ACB-4AA3-8DD5-5A0DCD67C470}"/>
              </a:ext>
            </a:extLst>
          </p:cNvPr>
          <p:cNvSpPr>
            <a:spLocks noGrp="1"/>
          </p:cNvSpPr>
          <p:nvPr>
            <p:ph type="body" sz="quarter" idx="34" hasCustomPrompt="1"/>
          </p:nvPr>
        </p:nvSpPr>
        <p:spPr>
          <a:xfrm>
            <a:off x="3449727"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7" name="Subheading 1">
            <a:extLst>
              <a:ext uri="{FF2B5EF4-FFF2-40B4-BE49-F238E27FC236}">
                <a16:creationId xmlns:a16="http://schemas.microsoft.com/office/drawing/2014/main" id="{E65752C8-3061-4291-9930-955B1A448AA0}"/>
              </a:ext>
            </a:extLst>
          </p:cNvPr>
          <p:cNvSpPr>
            <a:spLocks noGrp="1"/>
          </p:cNvSpPr>
          <p:nvPr>
            <p:ph type="body" sz="quarter" idx="30" hasCustomPrompt="1"/>
          </p:nvPr>
        </p:nvSpPr>
        <p:spPr>
          <a:xfrm>
            <a:off x="662780"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D87F8492-41C0-44C6-A2FF-0FFB2F2F44B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DC479A9B-EBE4-439B-A777-BD9567C8467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9F9B1299-C6A0-4902-8A1B-F05B2A34C0AD}"/>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DF2BD536-37C9-4704-A523-80185702B09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3" name="Slide Number Placeholder">
            <a:extLst>
              <a:ext uri="{FF2B5EF4-FFF2-40B4-BE49-F238E27FC236}">
                <a16:creationId xmlns:a16="http://schemas.microsoft.com/office/drawing/2014/main" id="{B9E826F1-75B6-44C7-8F73-6007C01D8449}"/>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960961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ox (4)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C51CC33-3F60-4394-8565-6CE19EED84E5}"/>
              </a:ext>
            </a:extLst>
          </p:cNvPr>
          <p:cNvGraphicFramePr>
            <a:graphicFrameLocks noChangeAspect="1"/>
          </p:cNvGraphicFramePr>
          <p:nvPr userDrawn="1">
            <p:custDataLst>
              <p:tags r:id="rId2"/>
            </p:custDataLst>
            <p:extLst>
              <p:ext uri="{D42A27DB-BD31-4B8C-83A1-F6EECF244321}">
                <p14:modId xmlns:p14="http://schemas.microsoft.com/office/powerpoint/2010/main" val="28070997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6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030640B-63C0-4A36-B9ED-2F930F231BF7}"/>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7" name="Content 4">
            <a:extLst>
              <a:ext uri="{FF2B5EF4-FFF2-40B4-BE49-F238E27FC236}">
                <a16:creationId xmlns:a16="http://schemas.microsoft.com/office/drawing/2014/main" id="{ABB09AD9-E1C2-425B-9FBB-01148400B970}"/>
              </a:ext>
            </a:extLst>
          </p:cNvPr>
          <p:cNvSpPr>
            <a:spLocks noGrp="1"/>
          </p:cNvSpPr>
          <p:nvPr>
            <p:ph sz="quarter" idx="40" hasCustomPrompt="1"/>
          </p:nvPr>
        </p:nvSpPr>
        <p:spPr>
          <a:xfrm>
            <a:off x="6237221"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3">
            <a:extLst>
              <a:ext uri="{FF2B5EF4-FFF2-40B4-BE49-F238E27FC236}">
                <a16:creationId xmlns:a16="http://schemas.microsoft.com/office/drawing/2014/main" id="{FD988B28-1662-42AD-AF92-BD0432A18177}"/>
              </a:ext>
            </a:extLst>
          </p:cNvPr>
          <p:cNvSpPr>
            <a:spLocks noGrp="1"/>
          </p:cNvSpPr>
          <p:nvPr>
            <p:ph sz="quarter" idx="39" hasCustomPrompt="1"/>
          </p:nvPr>
        </p:nvSpPr>
        <p:spPr>
          <a:xfrm>
            <a:off x="662780"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Content 2">
            <a:extLst>
              <a:ext uri="{FF2B5EF4-FFF2-40B4-BE49-F238E27FC236}">
                <a16:creationId xmlns:a16="http://schemas.microsoft.com/office/drawing/2014/main" id="{93DA3320-9CC6-445E-9145-AC1A8D70B7AA}"/>
              </a:ext>
            </a:extLst>
          </p:cNvPr>
          <p:cNvSpPr>
            <a:spLocks noGrp="1"/>
          </p:cNvSpPr>
          <p:nvPr>
            <p:ph sz="quarter" idx="35" hasCustomPrompt="1"/>
          </p:nvPr>
        </p:nvSpPr>
        <p:spPr>
          <a:xfrm>
            <a:off x="6237221"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4" name="Content 1">
            <a:extLst>
              <a:ext uri="{FF2B5EF4-FFF2-40B4-BE49-F238E27FC236}">
                <a16:creationId xmlns:a16="http://schemas.microsoft.com/office/drawing/2014/main" id="{142D59F9-E9F0-4E81-BB8F-ADC4AD0FB153}"/>
              </a:ext>
            </a:extLst>
          </p:cNvPr>
          <p:cNvSpPr>
            <a:spLocks noGrp="1"/>
          </p:cNvSpPr>
          <p:nvPr>
            <p:ph sz="quarter" idx="41" hasCustomPrompt="1"/>
          </p:nvPr>
        </p:nvSpPr>
        <p:spPr>
          <a:xfrm>
            <a:off x="662780"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heading 4">
            <a:extLst>
              <a:ext uri="{FF2B5EF4-FFF2-40B4-BE49-F238E27FC236}">
                <a16:creationId xmlns:a16="http://schemas.microsoft.com/office/drawing/2014/main" id="{0B71E0B0-5558-475D-A682-FAF77E0500A7}"/>
              </a:ext>
            </a:extLst>
          </p:cNvPr>
          <p:cNvSpPr>
            <a:spLocks noGrp="1"/>
          </p:cNvSpPr>
          <p:nvPr>
            <p:ph type="body" sz="quarter" idx="42" hasCustomPrompt="1"/>
          </p:nvPr>
        </p:nvSpPr>
        <p:spPr>
          <a:xfrm>
            <a:off x="6237221"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7" name="Subheading 3">
            <a:extLst>
              <a:ext uri="{FF2B5EF4-FFF2-40B4-BE49-F238E27FC236}">
                <a16:creationId xmlns:a16="http://schemas.microsoft.com/office/drawing/2014/main" id="{76BBD262-367A-4A9C-8CBD-FA1BF8337F0F}"/>
              </a:ext>
            </a:extLst>
          </p:cNvPr>
          <p:cNvSpPr>
            <a:spLocks noGrp="1"/>
          </p:cNvSpPr>
          <p:nvPr>
            <p:ph type="body" sz="quarter" idx="38" hasCustomPrompt="1"/>
          </p:nvPr>
        </p:nvSpPr>
        <p:spPr>
          <a:xfrm>
            <a:off x="662780"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5" name="Subheading 2">
            <a:extLst>
              <a:ext uri="{FF2B5EF4-FFF2-40B4-BE49-F238E27FC236}">
                <a16:creationId xmlns:a16="http://schemas.microsoft.com/office/drawing/2014/main" id="{4B076539-69B0-493B-A831-D9FE0449BFE3}"/>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6" name="Subheading 1">
            <a:extLst>
              <a:ext uri="{FF2B5EF4-FFF2-40B4-BE49-F238E27FC236}">
                <a16:creationId xmlns:a16="http://schemas.microsoft.com/office/drawing/2014/main" id="{AB60F4D5-EC6D-4DA5-9BBF-038D8BC6CC28}"/>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99CB1CD3-910B-46BB-A149-7236786273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FB7175A2-3378-4722-9E7A-24B173862DF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0" name="Footnote">
            <a:extLst>
              <a:ext uri="{FF2B5EF4-FFF2-40B4-BE49-F238E27FC236}">
                <a16:creationId xmlns:a16="http://schemas.microsoft.com/office/drawing/2014/main" id="{8BC86644-E0CC-4738-94FD-16E07E0E3D7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1" name="Footer Placeholder">
            <a:extLst>
              <a:ext uri="{FF2B5EF4-FFF2-40B4-BE49-F238E27FC236}">
                <a16:creationId xmlns:a16="http://schemas.microsoft.com/office/drawing/2014/main" id="{9EDCF658-8A7C-40B9-83B0-192B5679B01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2" name="Slide Number Placeholder">
            <a:extLst>
              <a:ext uri="{FF2B5EF4-FFF2-40B4-BE49-F238E27FC236}">
                <a16:creationId xmlns:a16="http://schemas.microsoft.com/office/drawing/2014/main" id="{ECA7A402-2207-4B94-AE65-8223C15E57F6}"/>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129771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ox (6)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E19220C-2EFC-434F-AB91-66EEA66DE304}"/>
              </a:ext>
            </a:extLst>
          </p:cNvPr>
          <p:cNvGraphicFramePr>
            <a:graphicFrameLocks noChangeAspect="1"/>
          </p:cNvGraphicFramePr>
          <p:nvPr userDrawn="1">
            <p:custDataLst>
              <p:tags r:id="rId2"/>
            </p:custDataLst>
            <p:extLst>
              <p:ext uri="{D42A27DB-BD31-4B8C-83A1-F6EECF244321}">
                <p14:modId xmlns:p14="http://schemas.microsoft.com/office/powerpoint/2010/main" val="37131023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949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28E6C15-A2BB-4A5D-A6DD-D643C5CAAD83}"/>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2" name="Content 6">
            <a:extLst>
              <a:ext uri="{FF2B5EF4-FFF2-40B4-BE49-F238E27FC236}">
                <a16:creationId xmlns:a16="http://schemas.microsoft.com/office/drawing/2014/main" id="{C28ED8AD-5B38-42EE-A76F-898FB8AAA02A}"/>
              </a:ext>
            </a:extLst>
          </p:cNvPr>
          <p:cNvSpPr>
            <a:spLocks noGrp="1"/>
          </p:cNvSpPr>
          <p:nvPr>
            <p:ph sz="quarter" idx="41" hasCustomPrompt="1"/>
          </p:nvPr>
        </p:nvSpPr>
        <p:spPr>
          <a:xfrm>
            <a:off x="809482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5">
            <a:extLst>
              <a:ext uri="{FF2B5EF4-FFF2-40B4-BE49-F238E27FC236}">
                <a16:creationId xmlns:a16="http://schemas.microsoft.com/office/drawing/2014/main" id="{07C6C973-B386-4F15-A22F-194015C3C79A}"/>
              </a:ext>
            </a:extLst>
          </p:cNvPr>
          <p:cNvSpPr>
            <a:spLocks noGrp="1"/>
          </p:cNvSpPr>
          <p:nvPr>
            <p:ph sz="quarter" idx="37" hasCustomPrompt="1"/>
          </p:nvPr>
        </p:nvSpPr>
        <p:spPr>
          <a:xfrm>
            <a:off x="437880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4">
            <a:extLst>
              <a:ext uri="{FF2B5EF4-FFF2-40B4-BE49-F238E27FC236}">
                <a16:creationId xmlns:a16="http://schemas.microsoft.com/office/drawing/2014/main" id="{BE66CB93-88AE-4436-94DA-3A2F8A7796D1}"/>
              </a:ext>
            </a:extLst>
          </p:cNvPr>
          <p:cNvSpPr>
            <a:spLocks noGrp="1"/>
          </p:cNvSpPr>
          <p:nvPr>
            <p:ph sz="quarter" idx="33" hasCustomPrompt="1"/>
          </p:nvPr>
        </p:nvSpPr>
        <p:spPr>
          <a:xfrm>
            <a:off x="66278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3">
            <a:extLst>
              <a:ext uri="{FF2B5EF4-FFF2-40B4-BE49-F238E27FC236}">
                <a16:creationId xmlns:a16="http://schemas.microsoft.com/office/drawing/2014/main" id="{7A44F499-65D1-4F7C-BFB7-3A5B9B2AB2D8}"/>
              </a:ext>
            </a:extLst>
          </p:cNvPr>
          <p:cNvSpPr>
            <a:spLocks noGrp="1"/>
          </p:cNvSpPr>
          <p:nvPr>
            <p:ph sz="quarter" idx="39" hasCustomPrompt="1"/>
          </p:nvPr>
        </p:nvSpPr>
        <p:spPr>
          <a:xfrm>
            <a:off x="809482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2">
            <a:extLst>
              <a:ext uri="{FF2B5EF4-FFF2-40B4-BE49-F238E27FC236}">
                <a16:creationId xmlns:a16="http://schemas.microsoft.com/office/drawing/2014/main" id="{2848B2C7-8F0D-44B2-855D-BE215E2355FB}"/>
              </a:ext>
            </a:extLst>
          </p:cNvPr>
          <p:cNvSpPr>
            <a:spLocks noGrp="1"/>
          </p:cNvSpPr>
          <p:nvPr>
            <p:ph sz="quarter" idx="35" hasCustomPrompt="1"/>
          </p:nvPr>
        </p:nvSpPr>
        <p:spPr>
          <a:xfrm>
            <a:off x="437880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9F7866CB-1EF5-4F71-B7B4-E822D586D88C}"/>
              </a:ext>
            </a:extLst>
          </p:cNvPr>
          <p:cNvSpPr>
            <a:spLocks noGrp="1"/>
          </p:cNvSpPr>
          <p:nvPr>
            <p:ph sz="quarter" idx="31" hasCustomPrompt="1"/>
          </p:nvPr>
        </p:nvSpPr>
        <p:spPr>
          <a:xfrm>
            <a:off x="66278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ubheading 6">
            <a:extLst>
              <a:ext uri="{FF2B5EF4-FFF2-40B4-BE49-F238E27FC236}">
                <a16:creationId xmlns:a16="http://schemas.microsoft.com/office/drawing/2014/main" id="{ED98D81C-F807-4E90-8C0F-6A37C4A90B8F}"/>
              </a:ext>
            </a:extLst>
          </p:cNvPr>
          <p:cNvSpPr>
            <a:spLocks noGrp="1"/>
          </p:cNvSpPr>
          <p:nvPr>
            <p:ph type="body" sz="quarter" idx="40" hasCustomPrompt="1"/>
          </p:nvPr>
        </p:nvSpPr>
        <p:spPr>
          <a:xfrm>
            <a:off x="809482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3" name="Subheading 5">
            <a:extLst>
              <a:ext uri="{FF2B5EF4-FFF2-40B4-BE49-F238E27FC236}">
                <a16:creationId xmlns:a16="http://schemas.microsoft.com/office/drawing/2014/main" id="{C3BA2D8A-8023-45D7-A11F-67BD249D9044}"/>
              </a:ext>
            </a:extLst>
          </p:cNvPr>
          <p:cNvSpPr>
            <a:spLocks noGrp="1"/>
          </p:cNvSpPr>
          <p:nvPr>
            <p:ph type="body" sz="quarter" idx="36" hasCustomPrompt="1"/>
          </p:nvPr>
        </p:nvSpPr>
        <p:spPr>
          <a:xfrm>
            <a:off x="437880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5" name="Subheading 4">
            <a:extLst>
              <a:ext uri="{FF2B5EF4-FFF2-40B4-BE49-F238E27FC236}">
                <a16:creationId xmlns:a16="http://schemas.microsoft.com/office/drawing/2014/main" id="{782C3D21-21D1-465C-9A0E-12D87EAA16E5}"/>
              </a:ext>
            </a:extLst>
          </p:cNvPr>
          <p:cNvSpPr>
            <a:spLocks noGrp="1"/>
          </p:cNvSpPr>
          <p:nvPr>
            <p:ph type="body" sz="quarter" idx="32" hasCustomPrompt="1"/>
          </p:nvPr>
        </p:nvSpPr>
        <p:spPr>
          <a:xfrm>
            <a:off x="66278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6" name="Subheading 3">
            <a:extLst>
              <a:ext uri="{FF2B5EF4-FFF2-40B4-BE49-F238E27FC236}">
                <a16:creationId xmlns:a16="http://schemas.microsoft.com/office/drawing/2014/main" id="{15F5CB12-8F3D-4C5C-BC27-A38FB4B2B158}"/>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7" name="Subheading 2">
            <a:extLst>
              <a:ext uri="{FF2B5EF4-FFF2-40B4-BE49-F238E27FC236}">
                <a16:creationId xmlns:a16="http://schemas.microsoft.com/office/drawing/2014/main" id="{F53C6D6C-0428-4E56-8982-A39FABA09EC0}"/>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8" name="Subheading 1">
            <a:extLst>
              <a:ext uri="{FF2B5EF4-FFF2-40B4-BE49-F238E27FC236}">
                <a16:creationId xmlns:a16="http://schemas.microsoft.com/office/drawing/2014/main" id="{F8E2DA6B-D768-492C-845E-8D0091C2F801}"/>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52" name="Subtitle placeholder">
            <a:extLst>
              <a:ext uri="{FF2B5EF4-FFF2-40B4-BE49-F238E27FC236}">
                <a16:creationId xmlns:a16="http://schemas.microsoft.com/office/drawing/2014/main" id="{C70D62DF-FF16-46DE-9FFC-48347E3D822C}"/>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53" name="Title Placeholder">
            <a:extLst>
              <a:ext uri="{FF2B5EF4-FFF2-40B4-BE49-F238E27FC236}">
                <a16:creationId xmlns:a16="http://schemas.microsoft.com/office/drawing/2014/main" id="{DE02F1C6-A0D2-40DB-BADE-8A50D094863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1E9DBC3D-9FC2-447D-B8D4-5B993E70307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8" name="Footer Placeholder">
            <a:extLst>
              <a:ext uri="{FF2B5EF4-FFF2-40B4-BE49-F238E27FC236}">
                <a16:creationId xmlns:a16="http://schemas.microsoft.com/office/drawing/2014/main" id="{9C9562FC-DCC4-4082-8117-6248154C2A5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29" name="Slide Number Placeholder">
            <a:extLst>
              <a:ext uri="{FF2B5EF4-FFF2-40B4-BE49-F238E27FC236}">
                <a16:creationId xmlns:a16="http://schemas.microsoft.com/office/drawing/2014/main" id="{75425F24-40B1-41CB-8147-85D62733D05A}"/>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010499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x (2) Big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userDrawn="1">
            <p:custDataLst>
              <p:tags r:id="rId2"/>
            </p:custDataLst>
            <p:extLst>
              <p:ext uri="{D42A27DB-BD31-4B8C-83A1-F6EECF244321}">
                <p14:modId xmlns:p14="http://schemas.microsoft.com/office/powerpoint/2010/main" val="1206225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14"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943D9CC8-EC3C-4C52-93F8-31DE41450416}"/>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8" name="Content 1">
            <a:extLst>
              <a:ext uri="{FF2B5EF4-FFF2-40B4-BE49-F238E27FC236}">
                <a16:creationId xmlns:a16="http://schemas.microsoft.com/office/drawing/2014/main" id="{83223947-A1E4-4DA0-B14C-A221442EC391}"/>
              </a:ext>
            </a:extLst>
          </p:cNvPr>
          <p:cNvSpPr>
            <a:spLocks noGrp="1"/>
          </p:cNvSpPr>
          <p:nvPr>
            <p:ph sz="quarter" idx="31" hasCustomPrompt="1"/>
          </p:nvPr>
        </p:nvSpPr>
        <p:spPr>
          <a:xfrm>
            <a:off x="66278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FF2A2116-B7C5-4B0D-9D98-2058FD2AB242}"/>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E8CF0FEA-9D19-4A8F-A7E5-EB660BFCB7FF}"/>
              </a:ext>
            </a:extLst>
          </p:cNvPr>
          <p:cNvSpPr>
            <a:spLocks noGrp="1"/>
          </p:cNvSpPr>
          <p:nvPr>
            <p:ph type="body" sz="quarter" idx="30" hasCustomPrompt="1"/>
          </p:nvPr>
        </p:nvSpPr>
        <p:spPr>
          <a:xfrm>
            <a:off x="66278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E927CC0-6CCD-4B50-887B-CAFB65570F5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C8FF4F8E-0063-4976-ADEC-70032C461D2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0E86BE4-10C0-4DE0-81EF-94B7482268CA}"/>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4BB4E3-DB7B-4606-AB58-12E823974137}"/>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6" name="Slide Number Placeholder">
            <a:extLst>
              <a:ext uri="{FF2B5EF4-FFF2-40B4-BE49-F238E27FC236}">
                <a16:creationId xmlns:a16="http://schemas.microsoft.com/office/drawing/2014/main" id="{04465F25-1FFE-4934-A332-ABC482225252}"/>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95146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x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B05C19D-9FA8-417C-BC01-419A1558288C}"/>
              </a:ext>
            </a:extLst>
          </p:cNvPr>
          <p:cNvGraphicFramePr>
            <a:graphicFrameLocks noChangeAspect="1"/>
          </p:cNvGraphicFramePr>
          <p:nvPr userDrawn="1">
            <p:custDataLst>
              <p:tags r:id="rId2"/>
            </p:custDataLst>
            <p:extLst>
              <p:ext uri="{D42A27DB-BD31-4B8C-83A1-F6EECF244321}">
                <p14:modId xmlns:p14="http://schemas.microsoft.com/office/powerpoint/2010/main" val="3205353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0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903DEE6-CC52-4B98-B0B8-87C849517256}"/>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1">
            <a:extLst>
              <a:ext uri="{FF2B5EF4-FFF2-40B4-BE49-F238E27FC236}">
                <a16:creationId xmlns:a16="http://schemas.microsoft.com/office/drawing/2014/main" id="{A9B8D8B1-AC72-4ABF-966D-390C0DCB4387}"/>
              </a:ext>
            </a:extLst>
          </p:cNvPr>
          <p:cNvSpPr>
            <a:spLocks noGrp="1"/>
          </p:cNvSpPr>
          <p:nvPr>
            <p:ph sz="quarter" idx="31" hasCustomPrompt="1"/>
          </p:nvPr>
        </p:nvSpPr>
        <p:spPr>
          <a:xfrm>
            <a:off x="662780" y="1699963"/>
            <a:ext cx="10868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Footnote">
            <a:extLst>
              <a:ext uri="{FF2B5EF4-FFF2-40B4-BE49-F238E27FC236}">
                <a16:creationId xmlns:a16="http://schemas.microsoft.com/office/drawing/2014/main" id="{07A94163-21D0-4458-B9FD-8D3C6B355EF2}"/>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893C2-A014-4378-9645-F7B68FA9745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9" name="Slide Number Placeholder">
            <a:extLst>
              <a:ext uri="{FF2B5EF4-FFF2-40B4-BE49-F238E27FC236}">
                <a16:creationId xmlns:a16="http://schemas.microsoft.com/office/drawing/2014/main" id="{E8383733-60DE-4B34-8FFA-0F3897AE563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
        <p:nvSpPr>
          <p:cNvPr id="20" name="Subtitle placeholder">
            <a:extLst>
              <a:ext uri="{FF2B5EF4-FFF2-40B4-BE49-F238E27FC236}">
                <a16:creationId xmlns:a16="http://schemas.microsoft.com/office/drawing/2014/main" id="{5E6698A3-30F2-45B7-BC6F-FA5C28887DA7}"/>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1" name="Title Placeholder">
            <a:extLst>
              <a:ext uri="{FF2B5EF4-FFF2-40B4-BE49-F238E27FC236}">
                <a16:creationId xmlns:a16="http://schemas.microsoft.com/office/drawing/2014/main" id="{BBE6E568-EB6E-41D9-BD54-31E33E9B3E3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Tree>
    <p:extLst>
      <p:ext uri="{BB962C8B-B14F-4D97-AF65-F5344CB8AC3E}">
        <p14:creationId xmlns:p14="http://schemas.microsoft.com/office/powerpoint/2010/main" val="713218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x (2) Big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userDrawn="1">
            <p:custDataLst>
              <p:tags r:id="rId2"/>
            </p:custDataLst>
            <p:extLst>
              <p:ext uri="{D42A27DB-BD31-4B8C-83A1-F6EECF244321}">
                <p14:modId xmlns:p14="http://schemas.microsoft.com/office/powerpoint/2010/main" val="1300324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53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C3B33251-5373-4105-9825-D40D470C970B}"/>
              </a:ext>
            </a:extLst>
          </p:cNvPr>
          <p:cNvSpPr>
            <a:spLocks noGrp="1"/>
          </p:cNvSpPr>
          <p:nvPr>
            <p:ph sz="quarter" idx="35" hasCustomPrompt="1"/>
          </p:nvPr>
        </p:nvSpPr>
        <p:spPr>
          <a:xfrm>
            <a:off x="437880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1">
            <a:extLst>
              <a:ext uri="{FF2B5EF4-FFF2-40B4-BE49-F238E27FC236}">
                <a16:creationId xmlns:a16="http://schemas.microsoft.com/office/drawing/2014/main" id="{CDD6CF5F-A850-4847-BCF1-8F0DF2C5D950}"/>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C41B41E6-A228-474D-87BF-5EB9E30CA989}"/>
              </a:ext>
            </a:extLst>
          </p:cNvPr>
          <p:cNvSpPr>
            <a:spLocks noGrp="1"/>
          </p:cNvSpPr>
          <p:nvPr>
            <p:ph type="body" sz="quarter" idx="34" hasCustomPrompt="1"/>
          </p:nvPr>
        </p:nvSpPr>
        <p:spPr>
          <a:xfrm>
            <a:off x="437880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3" name="Subheading 1">
            <a:extLst>
              <a:ext uri="{FF2B5EF4-FFF2-40B4-BE49-F238E27FC236}">
                <a16:creationId xmlns:a16="http://schemas.microsoft.com/office/drawing/2014/main" id="{CA181C25-5661-4B04-A31F-B8485A10370C}"/>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title placeholder">
            <a:extLst>
              <a:ext uri="{FF2B5EF4-FFF2-40B4-BE49-F238E27FC236}">
                <a16:creationId xmlns:a16="http://schemas.microsoft.com/office/drawing/2014/main" id="{9AFCA7F8-DDA9-40F6-8738-B00C6034C7E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19F8A68E-D6D5-40C5-8B67-13074C5D51B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E239A049-10E3-483F-AF0C-D554A649F35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B5115D-94F1-4A57-8358-A3E1157D870F}"/>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7" name="Slide Number Placeholder">
            <a:extLst>
              <a:ext uri="{FF2B5EF4-FFF2-40B4-BE49-F238E27FC236}">
                <a16:creationId xmlns:a16="http://schemas.microsoft.com/office/drawing/2014/main" id="{03AEF77F-E84B-4232-8EB4-28D1D6547C4F}"/>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015878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x (2) 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02E33D3-B7B1-4E98-B54E-990105DC15E9}"/>
              </a:ext>
            </a:extLst>
          </p:cNvPr>
          <p:cNvGraphicFramePr>
            <a:graphicFrameLocks noChangeAspect="1"/>
          </p:cNvGraphicFramePr>
          <p:nvPr userDrawn="1">
            <p:custDataLst>
              <p:tags r:id="rId2"/>
            </p:custDataLst>
            <p:extLst>
              <p:ext uri="{D42A27DB-BD31-4B8C-83A1-F6EECF244321}">
                <p14:modId xmlns:p14="http://schemas.microsoft.com/office/powerpoint/2010/main" val="407876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256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C258B73-9948-40D2-A671-D5222120C825}"/>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Content 2">
            <a:extLst>
              <a:ext uri="{FF2B5EF4-FFF2-40B4-BE49-F238E27FC236}">
                <a16:creationId xmlns:a16="http://schemas.microsoft.com/office/drawing/2014/main" id="{C0F6227C-00D7-4B79-9AAF-F95B54E39B3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3" name="Content 1">
            <a:extLst>
              <a:ext uri="{FF2B5EF4-FFF2-40B4-BE49-F238E27FC236}">
                <a16:creationId xmlns:a16="http://schemas.microsoft.com/office/drawing/2014/main" id="{CDFD7BCD-0A93-4265-80EE-4B92D7D3FA90}"/>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6" name="Subheading 1">
            <a:extLst>
              <a:ext uri="{FF2B5EF4-FFF2-40B4-BE49-F238E27FC236}">
                <a16:creationId xmlns:a16="http://schemas.microsoft.com/office/drawing/2014/main" id="{0B1822F2-ED69-4E2E-839F-190AEC586F48}"/>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7D9F73F2-1D67-411B-9F1E-46653327F95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7" name="Title Placeholder">
            <a:extLst>
              <a:ext uri="{FF2B5EF4-FFF2-40B4-BE49-F238E27FC236}">
                <a16:creationId xmlns:a16="http://schemas.microsoft.com/office/drawing/2014/main" id="{B6E8486D-513C-40BB-960F-0B0D904BFCB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DAF6A8EE-6352-4BCF-AE1E-2B04F1D32D5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5" name="Footer Placeholder">
            <a:extLst>
              <a:ext uri="{FF2B5EF4-FFF2-40B4-BE49-F238E27FC236}">
                <a16:creationId xmlns:a16="http://schemas.microsoft.com/office/drawing/2014/main" id="{F45E2D14-1FFD-49FE-B2CA-F2E3B50ACCC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8" name="Slide Number Placeholder">
            <a:extLst>
              <a:ext uri="{FF2B5EF4-FFF2-40B4-BE49-F238E27FC236}">
                <a16:creationId xmlns:a16="http://schemas.microsoft.com/office/drawing/2014/main" id="{95314695-247D-407C-BDE8-B01BAA88F02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847543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ox (2) 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F3507FD-8CBA-4123-8B64-44D43759514B}"/>
              </a:ext>
            </a:extLst>
          </p:cNvPr>
          <p:cNvGraphicFramePr>
            <a:graphicFrameLocks noChangeAspect="1"/>
          </p:cNvGraphicFramePr>
          <p:nvPr userDrawn="1">
            <p:custDataLst>
              <p:tags r:id="rId2"/>
            </p:custDataLst>
            <p:extLst>
              <p:ext uri="{D42A27DB-BD31-4B8C-83A1-F6EECF244321}">
                <p14:modId xmlns:p14="http://schemas.microsoft.com/office/powerpoint/2010/main" val="3757172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358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13A3952-469D-4811-81EB-7EF9B870072E}"/>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1">
            <a:extLst>
              <a:ext uri="{FF2B5EF4-FFF2-40B4-BE49-F238E27FC236}">
                <a16:creationId xmlns:a16="http://schemas.microsoft.com/office/drawing/2014/main" id="{8E5B298F-75CB-4469-90E1-75A3FC005B84}"/>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2" name="Content 2">
            <a:extLst>
              <a:ext uri="{FF2B5EF4-FFF2-40B4-BE49-F238E27FC236}">
                <a16:creationId xmlns:a16="http://schemas.microsoft.com/office/drawing/2014/main" id="{22AB8EE7-E252-4870-BE99-D0FDFA0FEFB1}"/>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4" name="Subheading 1">
            <a:extLst>
              <a:ext uri="{FF2B5EF4-FFF2-40B4-BE49-F238E27FC236}">
                <a16:creationId xmlns:a16="http://schemas.microsoft.com/office/drawing/2014/main" id="{6B333FF2-375F-4904-A650-664E5FAE65B5}"/>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11D840D9-33BB-431F-950C-93D575ADDD71}"/>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8" name="Title Placeholder">
            <a:extLst>
              <a:ext uri="{FF2B5EF4-FFF2-40B4-BE49-F238E27FC236}">
                <a16:creationId xmlns:a16="http://schemas.microsoft.com/office/drawing/2014/main" id="{723B3699-7DB5-405C-B01A-21ED24E0EA7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48567908-EABB-4849-8656-A2FC7BE259B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7" name="Footer Placeholder">
            <a:extLst>
              <a:ext uri="{FF2B5EF4-FFF2-40B4-BE49-F238E27FC236}">
                <a16:creationId xmlns:a16="http://schemas.microsoft.com/office/drawing/2014/main" id="{F76EB023-388E-49C5-90E9-ADF6C01678E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r>
              <a:rPr lang="nl-NL" noProof="0"/>
              <a:t>Bron: </a:t>
            </a:r>
          </a:p>
        </p:txBody>
      </p:sp>
      <p:sp>
        <p:nvSpPr>
          <p:cNvPr id="18" name="Slide Number Placeholder">
            <a:extLst>
              <a:ext uri="{FF2B5EF4-FFF2-40B4-BE49-F238E27FC236}">
                <a16:creationId xmlns:a16="http://schemas.microsoft.com/office/drawing/2014/main" id="{5B73C246-7060-46F3-82AC-5C2769634C52}"/>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197533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S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496FA05-7499-413D-9715-D9284A30DAE4}"/>
              </a:ext>
            </a:extLst>
          </p:cNvPr>
          <p:cNvGraphicFramePr>
            <a:graphicFrameLocks noChangeAspect="1"/>
          </p:cNvGraphicFramePr>
          <p:nvPr userDrawn="1">
            <p:custDataLst>
              <p:tags r:id="rId2"/>
            </p:custDataLst>
            <p:extLst>
              <p:ext uri="{D42A27DB-BD31-4B8C-83A1-F6EECF244321}">
                <p14:modId xmlns:p14="http://schemas.microsoft.com/office/powerpoint/2010/main" val="11783025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461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DF0F524-D457-4A26-B751-F725894F6E7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Background 2">
            <a:extLst>
              <a:ext uri="{FF2B5EF4-FFF2-40B4-BE49-F238E27FC236}">
                <a16:creationId xmlns:a16="http://schemas.microsoft.com/office/drawing/2014/main" id="{C8EE59D7-E2D5-4CAC-9E3A-721293572BE1}"/>
              </a:ext>
            </a:extLst>
          </p:cNvPr>
          <p:cNvSpPr/>
          <p:nvPr userDrawn="1"/>
        </p:nvSpPr>
        <p:spPr>
          <a:xfrm>
            <a:off x="11542711" y="0"/>
            <a:ext cx="64928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6" name="Background"/>
          <p:cNvSpPr/>
          <p:nvPr userDrawn="1"/>
        </p:nvSpPr>
        <p:spPr>
          <a:xfrm>
            <a:off x="658813" y="0"/>
            <a:ext cx="5437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11" name="Subtitle placeholder">
            <a:extLst>
              <a:ext uri="{FF2B5EF4-FFF2-40B4-BE49-F238E27FC236}">
                <a16:creationId xmlns:a16="http://schemas.microsoft.com/office/drawing/2014/main" id="{097A0397-847F-4B96-9796-C050030BA11B}"/>
              </a:ext>
            </a:extLst>
          </p:cNvP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9383569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Base Fram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093E659-2541-4DD7-9C60-B658CF1E0BD5}"/>
              </a:ext>
            </a:extLst>
          </p:cNvPr>
          <p:cNvGraphicFramePr>
            <a:graphicFrameLocks noChangeAspect="1"/>
          </p:cNvGraphicFramePr>
          <p:nvPr userDrawn="1">
            <p:custDataLst>
              <p:tags r:id="rId2"/>
            </p:custDataLst>
            <p:extLst>
              <p:ext uri="{D42A27DB-BD31-4B8C-83A1-F6EECF244321}">
                <p14:modId xmlns:p14="http://schemas.microsoft.com/office/powerpoint/2010/main" val="36574493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63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1382D49-060F-4E05-A78E-F04FF86FAA4C}"/>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Background">
            <a:extLst>
              <a:ext uri="{FF2B5EF4-FFF2-40B4-BE49-F238E27FC236}">
                <a16:creationId xmlns:a16="http://schemas.microsoft.com/office/drawing/2014/main" id="{88DA0C30-190F-4654-8571-0E838FDEB54C}"/>
              </a:ext>
            </a:extLst>
          </p:cNvPr>
          <p:cNvSpPr/>
          <p:nvPr userDrawn="1"/>
        </p:nvSpPr>
        <p:spPr>
          <a:xfrm>
            <a:off x="0" y="3429000"/>
            <a:ext cx="12192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27" name="Logo 13">
            <a:extLst>
              <a:ext uri="{FF2B5EF4-FFF2-40B4-BE49-F238E27FC236}">
                <a16:creationId xmlns:a16="http://schemas.microsoft.com/office/drawing/2014/main" id="{67340306-C4C1-4DE1-9279-C162F718866C}"/>
              </a:ext>
            </a:extLst>
          </p:cNvPr>
          <p:cNvSpPr txBox="1"/>
          <p:nvPr userDrawn="1"/>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12">
            <a:extLst>
              <a:ext uri="{FF2B5EF4-FFF2-40B4-BE49-F238E27FC236}">
                <a16:creationId xmlns:a16="http://schemas.microsoft.com/office/drawing/2014/main" id="{7BF59305-7AB6-4A2E-9267-354BAE247C3F}"/>
              </a:ext>
            </a:extLst>
          </p:cNvPr>
          <p:cNvSpPr txBox="1"/>
          <p:nvPr userDrawn="1"/>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11">
            <a:extLst>
              <a:ext uri="{FF2B5EF4-FFF2-40B4-BE49-F238E27FC236}">
                <a16:creationId xmlns:a16="http://schemas.microsoft.com/office/drawing/2014/main" id="{C64E5551-19CB-4A12-987A-AF0065F29DC0}"/>
              </a:ext>
            </a:extLst>
          </p:cNvPr>
          <p:cNvSpPr txBox="1"/>
          <p:nvPr userDrawn="1"/>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10">
            <a:extLst>
              <a:ext uri="{FF2B5EF4-FFF2-40B4-BE49-F238E27FC236}">
                <a16:creationId xmlns:a16="http://schemas.microsoft.com/office/drawing/2014/main" id="{588E7DE7-A7CB-479C-9EBD-498835166FCF}"/>
              </a:ext>
            </a:extLst>
          </p:cNvPr>
          <p:cNvSpPr txBox="1"/>
          <p:nvPr userDrawn="1"/>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9">
            <a:extLst>
              <a:ext uri="{FF2B5EF4-FFF2-40B4-BE49-F238E27FC236}">
                <a16:creationId xmlns:a16="http://schemas.microsoft.com/office/drawing/2014/main" id="{ABE56021-07F9-4AB8-AE7D-C602E3B63F41}"/>
              </a:ext>
            </a:extLst>
          </p:cNvPr>
          <p:cNvSpPr txBox="1"/>
          <p:nvPr userDrawn="1"/>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3" name="Logo 8">
            <a:extLst>
              <a:ext uri="{FF2B5EF4-FFF2-40B4-BE49-F238E27FC236}">
                <a16:creationId xmlns:a16="http://schemas.microsoft.com/office/drawing/2014/main" id="{71727D8C-5655-445F-AC68-85E765D42BFD}"/>
              </a:ext>
            </a:extLst>
          </p:cNvPr>
          <p:cNvSpPr txBox="1"/>
          <p:nvPr userDrawn="1"/>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4" name="Logo 7">
            <a:extLst>
              <a:ext uri="{FF2B5EF4-FFF2-40B4-BE49-F238E27FC236}">
                <a16:creationId xmlns:a16="http://schemas.microsoft.com/office/drawing/2014/main" id="{9F29357B-5772-4609-BD6B-0A5B06904A87}"/>
              </a:ext>
            </a:extLst>
          </p:cNvPr>
          <p:cNvSpPr txBox="1"/>
          <p:nvPr userDrawn="1"/>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5" name="Logo 6">
            <a:extLst>
              <a:ext uri="{FF2B5EF4-FFF2-40B4-BE49-F238E27FC236}">
                <a16:creationId xmlns:a16="http://schemas.microsoft.com/office/drawing/2014/main" id="{C5BA89C9-31BF-4E9B-AD32-90C41572573C}"/>
              </a:ext>
            </a:extLst>
          </p:cNvPr>
          <p:cNvSpPr txBox="1"/>
          <p:nvPr userDrawn="1"/>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6" name="Logo 5">
            <a:extLst>
              <a:ext uri="{FF2B5EF4-FFF2-40B4-BE49-F238E27FC236}">
                <a16:creationId xmlns:a16="http://schemas.microsoft.com/office/drawing/2014/main" id="{8138DA6E-76AD-4D0C-BD68-DD514E669F3D}"/>
              </a:ext>
            </a:extLst>
          </p:cNvPr>
          <p:cNvSpPr txBox="1"/>
          <p:nvPr userDrawn="1"/>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Logo 4">
            <a:extLst>
              <a:ext uri="{FF2B5EF4-FFF2-40B4-BE49-F238E27FC236}">
                <a16:creationId xmlns:a16="http://schemas.microsoft.com/office/drawing/2014/main" id="{B0E17DE9-F160-41EB-A021-44E7BA6F839C}"/>
              </a:ext>
            </a:extLst>
          </p:cNvPr>
          <p:cNvSpPr txBox="1"/>
          <p:nvPr userDrawn="1"/>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8" name="Logo 3">
            <a:extLst>
              <a:ext uri="{FF2B5EF4-FFF2-40B4-BE49-F238E27FC236}">
                <a16:creationId xmlns:a16="http://schemas.microsoft.com/office/drawing/2014/main" id="{68BF0210-B2CF-4885-A5A5-61F088C061B9}"/>
              </a:ext>
            </a:extLst>
          </p:cNvPr>
          <p:cNvSpPr txBox="1"/>
          <p:nvPr userDrawn="1"/>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9" name="Logo 2">
            <a:extLst>
              <a:ext uri="{FF2B5EF4-FFF2-40B4-BE49-F238E27FC236}">
                <a16:creationId xmlns:a16="http://schemas.microsoft.com/office/drawing/2014/main" id="{E3DA898B-CCD1-4392-8676-B4C401E31E3E}"/>
              </a:ext>
            </a:extLst>
          </p:cNvPr>
          <p:cNvSpPr txBox="1"/>
          <p:nvPr userDrawn="1"/>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0" name="Logo 1">
            <a:extLst>
              <a:ext uri="{FF2B5EF4-FFF2-40B4-BE49-F238E27FC236}">
                <a16:creationId xmlns:a16="http://schemas.microsoft.com/office/drawing/2014/main" id="{958113DB-3399-4D78-B64C-89CF41C532D6}"/>
              </a:ext>
            </a:extLst>
          </p:cNvPr>
          <p:cNvSpPr txBox="1"/>
          <p:nvPr userDrawn="1"/>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8" name="Subtitle placeholder"/>
          <p:cNvSpPr>
            <a:spLocks noGrp="1"/>
          </p:cNvSpPr>
          <p:nvPr>
            <p:ph type="body" idx="1" hasCustomPrompt="1"/>
          </p:nvPr>
        </p:nvSpPr>
        <p:spPr>
          <a:xfrm>
            <a:off x="989445" y="4799087"/>
            <a:ext cx="4728967" cy="989236"/>
          </a:xfrm>
          <a:prstGeom prst="rect">
            <a:avLst/>
          </a:prstGeom>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7" name="Title Placeholder"/>
          <p:cNvSpPr>
            <a:spLocks noGrp="1"/>
          </p:cNvSpPr>
          <p:nvPr>
            <p:ph type="ctrTitle" hasCustomPrompt="1"/>
          </p:nvPr>
        </p:nvSpPr>
        <p:spPr>
          <a:xfrm>
            <a:off x="989445" y="3454878"/>
            <a:ext cx="4728967" cy="1263770"/>
          </a:xfrm>
          <a:prstGeom prst="rect">
            <a:avLst/>
          </a:prstGeom>
        </p:spPr>
        <p:txBody>
          <a:bodyPr anchor="t">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39500446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39426544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665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Picture Placeholder 1">
            <a:extLst>
              <a:ext uri="{FF2B5EF4-FFF2-40B4-BE49-F238E27FC236}">
                <a16:creationId xmlns:a16="http://schemas.microsoft.com/office/drawing/2014/main" id="{FC822E01-FEAC-428C-9E5E-DA5017D93A5E}"/>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11" name="Subtitle placeholder">
            <a:extLst>
              <a:ext uri="{FF2B5EF4-FFF2-40B4-BE49-F238E27FC236}">
                <a16:creationId xmlns:a16="http://schemas.microsoft.com/office/drawing/2014/main" id="{685E7F15-2994-4974-AB79-53A3B3918153}"/>
              </a:ext>
            </a:extLst>
          </p:cNvPr>
          <p:cNvSpPr>
            <a:spLocks noGrp="1"/>
          </p:cNvSpPr>
          <p:nvPr>
            <p:ph type="body" idx="1" hasCustomPrompt="1"/>
          </p:nvPr>
        </p:nvSpPr>
        <p:spPr>
          <a:xfrm>
            <a:off x="989446" y="3664435"/>
            <a:ext cx="4747120" cy="855807"/>
          </a:xfrm>
          <a:prstGeom prst="rect">
            <a:avLst/>
          </a:prstGeom>
          <a:solidFill>
            <a:schemeClr val="tx2">
              <a:alpha val="90000"/>
            </a:schemeClr>
          </a:solidFill>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10" name="Title Placeholder">
            <a:extLst>
              <a:ext uri="{FF2B5EF4-FFF2-40B4-BE49-F238E27FC236}">
                <a16:creationId xmlns:a16="http://schemas.microsoft.com/office/drawing/2014/main" id="{B81D9327-F39C-4C3E-9106-A2DAFA0E0717}"/>
              </a:ext>
            </a:extLst>
          </p:cNvPr>
          <p:cNvSpPr>
            <a:spLocks noGrp="1"/>
          </p:cNvSpPr>
          <p:nvPr>
            <p:ph type="ctrTitle" hasCustomPrompt="1"/>
          </p:nvPr>
        </p:nvSpPr>
        <p:spPr>
          <a:xfrm>
            <a:off x="989446" y="2373744"/>
            <a:ext cx="4747120" cy="1220355"/>
          </a:xfrm>
          <a:prstGeom prst="rect">
            <a:avLst/>
          </a:prstGeom>
          <a:noFill/>
          <a:ln w="19050">
            <a:noFill/>
          </a:ln>
        </p:spPr>
        <p:txBody>
          <a:bodyPr vert="horz" lIns="7200" tIns="0" rIns="0" bIns="0" rtlCol="0" anchor="t">
            <a:noAutofit/>
          </a:bodyPr>
          <a:lstStyle>
            <a:lvl1pPr>
              <a:defRPr lang="nl-NL" altLang="nl-NL" sz="1400" noProof="0" dirty="0">
                <a:solidFill>
                  <a:schemeClr val="tx1"/>
                </a:solidFill>
                <a:ea typeface="+mn-ea"/>
                <a:cs typeface="+mn-cs"/>
              </a:defRPr>
            </a:lvl1pPr>
          </a:lstStyle>
          <a:p>
            <a:pPr marL="0" lvl="0" indent="0">
              <a:spcBef>
                <a:spcPts val="375"/>
              </a:spcBef>
              <a:buClr>
                <a:schemeClr val="dk2"/>
              </a:buClr>
              <a:buFont typeface="Wingdings" panose="05000000000000000000" pitchFamily="2" charset="2"/>
            </a:pPr>
            <a:r>
              <a:rPr lang="nl-NL" noProof="0" dirty="0"/>
              <a:t>Klik om titel toe te voegen</a:t>
            </a:r>
            <a:endParaRPr lang="nl-NL" altLang="nl-NL" noProof="0" dirty="0"/>
          </a:p>
        </p:txBody>
      </p:sp>
    </p:spTree>
    <p:extLst>
      <p:ext uri="{BB962C8B-B14F-4D97-AF65-F5344CB8AC3E}">
        <p14:creationId xmlns:p14="http://schemas.microsoft.com/office/powerpoint/2010/main" val="1147074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perato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D1D31B0-4913-413A-9C65-52B40E78CBC6}"/>
              </a:ext>
            </a:extLst>
          </p:cNvPr>
          <p:cNvGraphicFramePr>
            <a:graphicFrameLocks noChangeAspect="1"/>
          </p:cNvGraphicFramePr>
          <p:nvPr userDrawn="1">
            <p:custDataLst>
              <p:tags r:id="rId2"/>
            </p:custDataLst>
            <p:extLst>
              <p:ext uri="{D42A27DB-BD31-4B8C-83A1-F6EECF244321}">
                <p14:modId xmlns:p14="http://schemas.microsoft.com/office/powerpoint/2010/main" val="3639131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7682"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992CD0B2-8AB2-4C6C-8876-E15753662C9B}" type="slidenum">
              <a:rPr lang="nl-NL" noProof="0" smtClean="0"/>
              <a:pPr/>
              <a:t>‹#›</a:t>
            </a:fld>
            <a:endParaRPr lang="nl-NL" noProof="0"/>
          </a:p>
        </p:txBody>
      </p:sp>
      <p:sp>
        <p:nvSpPr>
          <p:cNvPr id="12" name="Subtitle placeholder">
            <a:extLst>
              <a:ext uri="{FF2B5EF4-FFF2-40B4-BE49-F238E27FC236}">
                <a16:creationId xmlns:a16="http://schemas.microsoft.com/office/drawing/2014/main" id="{5B1C0186-9F4A-42C1-8203-BFE3FD78A301}"/>
              </a:ext>
            </a:extLst>
          </p:cNvPr>
          <p:cNvSpPr>
            <a:spLocks noGrp="1"/>
          </p:cNvSpPr>
          <p:nvPr>
            <p:ph type="body" sz="quarter" idx="13" hasCustomPrompt="1"/>
          </p:nvPr>
        </p:nvSpPr>
        <p:spPr>
          <a:xfrm>
            <a:off x="658814" y="2019300"/>
            <a:ext cx="10874374" cy="495300"/>
          </a:xfrm>
        </p:spPr>
        <p:txBody>
          <a:bodyPr lIns="36000" tIns="36000" rIns="36000" bIns="36000"/>
          <a:lstStyle>
            <a:lvl1pPr marL="0" indent="0">
              <a:buNone/>
              <a:defRPr sz="4000" b="1" u="none"/>
            </a:lvl1pPr>
          </a:lstStyle>
          <a:p>
            <a:pPr lvl="0"/>
            <a:r>
              <a:rPr lang="nl-NL" noProof="0" dirty="0"/>
              <a:t>Hoofdstuk 1</a:t>
            </a:r>
          </a:p>
        </p:txBody>
      </p:sp>
      <p:sp>
        <p:nvSpPr>
          <p:cNvPr id="13" name="Title Placeholder">
            <a:extLst>
              <a:ext uri="{FF2B5EF4-FFF2-40B4-BE49-F238E27FC236}">
                <a16:creationId xmlns:a16="http://schemas.microsoft.com/office/drawing/2014/main" id="{8E95820F-99F9-424E-A350-B95DCF0099CC}"/>
              </a:ext>
            </a:extLst>
          </p:cNvPr>
          <p:cNvSpPr>
            <a:spLocks noGrp="1"/>
          </p:cNvSpPr>
          <p:nvPr>
            <p:ph type="body" sz="quarter" idx="14" hasCustomPrompt="1"/>
          </p:nvPr>
        </p:nvSpPr>
        <p:spPr>
          <a:xfrm>
            <a:off x="658813" y="2514600"/>
            <a:ext cx="10874374" cy="914400"/>
          </a:xfrm>
        </p:spPr>
        <p:txBody>
          <a:bodyPr lIns="36000" tIns="36000" rIns="36000" bIns="36000"/>
          <a:lstStyle>
            <a:lvl1pPr marL="0" indent="0">
              <a:buNone/>
              <a:defRPr sz="5400" b="1">
                <a:solidFill>
                  <a:schemeClr val="tx2"/>
                </a:solidFill>
              </a:defRPr>
            </a:lvl1pPr>
          </a:lstStyle>
          <a:p>
            <a:pPr lvl="0"/>
            <a:r>
              <a:rPr lang="nl-NL" noProof="0" dirty="0"/>
              <a:t>Klik om titel toe te voegen</a:t>
            </a:r>
          </a:p>
        </p:txBody>
      </p:sp>
    </p:spTree>
    <p:extLst>
      <p:ext uri="{BB962C8B-B14F-4D97-AF65-F5344CB8AC3E}">
        <p14:creationId xmlns:p14="http://schemas.microsoft.com/office/powerpoint/2010/main" val="3716535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genda Picture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267CCC6-E2D1-47DF-A3EC-2EEB0E070DD6}"/>
              </a:ext>
            </a:extLst>
          </p:cNvPr>
          <p:cNvGraphicFramePr>
            <a:graphicFrameLocks noChangeAspect="1"/>
          </p:cNvGraphicFramePr>
          <p:nvPr userDrawn="1">
            <p:custDataLst>
              <p:tags r:id="rId2"/>
            </p:custDataLst>
            <p:extLst>
              <p:ext uri="{D42A27DB-BD31-4B8C-83A1-F6EECF244321}">
                <p14:modId xmlns:p14="http://schemas.microsoft.com/office/powerpoint/2010/main" val="15925522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8706"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7" name="Picture Placeholder 4">
            <a:extLst>
              <a:ext uri="{FF2B5EF4-FFF2-40B4-BE49-F238E27FC236}">
                <a16:creationId xmlns:a16="http://schemas.microsoft.com/office/drawing/2014/main" id="{F08679BF-354B-4BCB-8380-391FAFBD4522}"/>
              </a:ext>
            </a:extLst>
          </p:cNvPr>
          <p:cNvSpPr>
            <a:spLocks noGrp="1"/>
          </p:cNvSpPr>
          <p:nvPr>
            <p:ph type="pic" sz="quarter" idx="20" hasCustomPrompt="1"/>
          </p:nvPr>
        </p:nvSpPr>
        <p:spPr>
          <a:xfrm>
            <a:off x="8846343"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6172781"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3499220"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25659"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17" name="Subheading 4">
            <a:extLst>
              <a:ext uri="{FF2B5EF4-FFF2-40B4-BE49-F238E27FC236}">
                <a16:creationId xmlns:a16="http://schemas.microsoft.com/office/drawing/2014/main" id="{3B155884-F085-4C7A-8E4A-5390385C95FC}"/>
              </a:ext>
            </a:extLst>
          </p:cNvPr>
          <p:cNvSpPr>
            <a:spLocks noGrp="1"/>
          </p:cNvSpPr>
          <p:nvPr>
            <p:ph type="body" sz="quarter" idx="24" hasCustomPrompt="1"/>
          </p:nvPr>
        </p:nvSpPr>
        <p:spPr>
          <a:xfrm>
            <a:off x="8846343"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6" name="Subheading 3">
            <a:extLst>
              <a:ext uri="{FF2B5EF4-FFF2-40B4-BE49-F238E27FC236}">
                <a16:creationId xmlns:a16="http://schemas.microsoft.com/office/drawing/2014/main" id="{1DFE499A-CBB3-4712-A62E-7D2E89DEF73F}"/>
              </a:ext>
            </a:extLst>
          </p:cNvPr>
          <p:cNvSpPr>
            <a:spLocks noGrp="1"/>
          </p:cNvSpPr>
          <p:nvPr>
            <p:ph type="body" sz="quarter" idx="23" hasCustomPrompt="1"/>
          </p:nvPr>
        </p:nvSpPr>
        <p:spPr>
          <a:xfrm>
            <a:off x="6172781"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5" name="Subheading 2">
            <a:extLst>
              <a:ext uri="{FF2B5EF4-FFF2-40B4-BE49-F238E27FC236}">
                <a16:creationId xmlns:a16="http://schemas.microsoft.com/office/drawing/2014/main" id="{A568F09C-7111-41FD-897B-6262CD863EC5}"/>
              </a:ext>
            </a:extLst>
          </p:cNvPr>
          <p:cNvSpPr>
            <a:spLocks noGrp="1"/>
          </p:cNvSpPr>
          <p:nvPr>
            <p:ph type="body" sz="quarter" idx="22" hasCustomPrompt="1"/>
          </p:nvPr>
        </p:nvSpPr>
        <p:spPr>
          <a:xfrm>
            <a:off x="3499220"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25659" y="1785144"/>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4" name="Slide Number Placeholder">
            <a:extLst>
              <a:ext uri="{FF2B5EF4-FFF2-40B4-BE49-F238E27FC236}">
                <a16:creationId xmlns:a16="http://schemas.microsoft.com/office/drawing/2014/main" id="{3970A32E-7139-4819-935C-56FD021FED21}"/>
              </a:ext>
            </a:extLst>
          </p:cNvPr>
          <p:cNvSpPr>
            <a:spLocks noGrp="1"/>
          </p:cNvSpPr>
          <p:nvPr>
            <p:ph type="sldNum" sz="quarter" idx="12"/>
          </p:nvPr>
        </p:nvSpPr>
        <p:spPr>
          <a:xfrm>
            <a:off x="10510048" y="6583524"/>
            <a:ext cx="1023140" cy="163513"/>
          </a:xfrm>
          <a:prstGeom prst="rect">
            <a:avLst/>
          </a:prstGeom>
        </p:spPr>
        <p:txBody>
          <a:bodyPr/>
          <a:lstStyle/>
          <a:p>
            <a:fld id="{992CD0B2-8AB2-4C6C-8876-E15753662C9B}" type="slidenum">
              <a:rPr lang="nl-NL" noProof="0" smtClean="0"/>
              <a:pPr/>
              <a:t>‹#›</a:t>
            </a:fld>
            <a:endParaRPr lang="nl-NL" noProof="0"/>
          </a:p>
        </p:txBody>
      </p:sp>
    </p:spTree>
    <p:extLst>
      <p:ext uri="{BB962C8B-B14F-4D97-AF65-F5344CB8AC3E}">
        <p14:creationId xmlns:p14="http://schemas.microsoft.com/office/powerpoint/2010/main" val="28551151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genda Picture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28DD182-EC62-4B2A-969B-607638C2D460}"/>
              </a:ext>
            </a:extLst>
          </p:cNvPr>
          <p:cNvGraphicFramePr>
            <a:graphicFrameLocks noChangeAspect="1"/>
          </p:cNvGraphicFramePr>
          <p:nvPr userDrawn="1">
            <p:custDataLst>
              <p:tags r:id="rId2"/>
            </p:custDataLst>
            <p:extLst>
              <p:ext uri="{D42A27DB-BD31-4B8C-83A1-F6EECF244321}">
                <p14:modId xmlns:p14="http://schemas.microsoft.com/office/powerpoint/2010/main" val="38000452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9730"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7961915"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4404473"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44132"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4" name="Subheading 3">
            <a:extLst>
              <a:ext uri="{FF2B5EF4-FFF2-40B4-BE49-F238E27FC236}">
                <a16:creationId xmlns:a16="http://schemas.microsoft.com/office/drawing/2014/main" id="{BF84D081-213E-47B8-BC48-5F1C4E05C336}"/>
              </a:ext>
            </a:extLst>
          </p:cNvPr>
          <p:cNvSpPr>
            <a:spLocks noGrp="1"/>
          </p:cNvSpPr>
          <p:nvPr>
            <p:ph type="body" sz="quarter" idx="17" hasCustomPrompt="1"/>
          </p:nvPr>
        </p:nvSpPr>
        <p:spPr>
          <a:xfrm>
            <a:off x="7961915"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3</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3</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4404473"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44132"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2" name="Slide Number Placeholder">
            <a:extLst>
              <a:ext uri="{FF2B5EF4-FFF2-40B4-BE49-F238E27FC236}">
                <a16:creationId xmlns:a16="http://schemas.microsoft.com/office/drawing/2014/main" id="{79C8E380-703E-4574-91AD-8F06FA16A178}"/>
              </a:ext>
            </a:extLst>
          </p:cNvPr>
          <p:cNvSpPr>
            <a:spLocks noGrp="1"/>
          </p:cNvSpPr>
          <p:nvPr>
            <p:ph type="sldNum" sz="quarter" idx="12"/>
          </p:nvPr>
        </p:nvSpPr>
        <p:spPr>
          <a:xfrm>
            <a:off x="10510048" y="6583524"/>
            <a:ext cx="1023140" cy="163513"/>
          </a:xfrm>
          <a:prstGeom prst="rect">
            <a:avLst/>
          </a:prstGeom>
        </p:spPr>
        <p:txBody>
          <a:bodyPr/>
          <a:lstStyle/>
          <a:p>
            <a:fld id="{992CD0B2-8AB2-4C6C-8876-E15753662C9B}" type="slidenum">
              <a:rPr lang="nl-NL" noProof="0" smtClean="0"/>
              <a:pPr/>
              <a:t>‹#›</a:t>
            </a:fld>
            <a:endParaRPr lang="nl-NL" noProof="0"/>
          </a:p>
        </p:txBody>
      </p:sp>
    </p:spTree>
    <p:extLst>
      <p:ext uri="{BB962C8B-B14F-4D97-AF65-F5344CB8AC3E}">
        <p14:creationId xmlns:p14="http://schemas.microsoft.com/office/powerpoint/2010/main" val="17594685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genda Picture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FBA646D-88C5-4163-9A95-031964D5198C}"/>
              </a:ext>
            </a:extLst>
          </p:cNvPr>
          <p:cNvGraphicFramePr>
            <a:graphicFrameLocks noChangeAspect="1"/>
          </p:cNvGraphicFramePr>
          <p:nvPr userDrawn="1">
            <p:custDataLst>
              <p:tags r:id="rId2"/>
            </p:custDataLst>
            <p:extLst>
              <p:ext uri="{D42A27DB-BD31-4B8C-83A1-F6EECF244321}">
                <p14:modId xmlns:p14="http://schemas.microsoft.com/office/powerpoint/2010/main" val="30939784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54"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6501127"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1010874"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6501127" y="2880766"/>
            <a:ext cx="468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1010874" y="2880766"/>
            <a:ext cx="4680000" cy="3015210"/>
          </a:xfrm>
          <a:ln w="28575">
            <a:solidFill>
              <a:schemeClr val="accent1"/>
            </a:solidFill>
          </a:ln>
        </p:spPr>
        <p:txBody>
          <a:bodyPr/>
          <a:lstStyle>
            <a:lvl1pPr marL="0" indent="0">
              <a:buNone/>
              <a:defRPr/>
            </a:lvl1pPr>
          </a:lstStyle>
          <a:p>
            <a:r>
              <a:rPr lang="nl-NL" noProof="0" dirty="0"/>
              <a:t>Klik om foto toe te voegen</a:t>
            </a:r>
          </a:p>
        </p:txBody>
      </p:sp>
      <p:sp>
        <p:nvSpPr>
          <p:cNvPr id="9" name="Slide Number Placeholder">
            <a:extLst>
              <a:ext uri="{FF2B5EF4-FFF2-40B4-BE49-F238E27FC236}">
                <a16:creationId xmlns:a16="http://schemas.microsoft.com/office/drawing/2014/main" id="{949AF4BA-0CCB-4C40-A6B2-E3B2D0723B47}"/>
              </a:ext>
            </a:extLst>
          </p:cNvPr>
          <p:cNvSpPr>
            <a:spLocks noGrp="1"/>
          </p:cNvSpPr>
          <p:nvPr>
            <p:ph type="sldNum" sz="quarter" idx="12"/>
          </p:nvPr>
        </p:nvSpPr>
        <p:spPr>
          <a:xfrm>
            <a:off x="10510048" y="6583524"/>
            <a:ext cx="1023140" cy="163513"/>
          </a:xfrm>
          <a:prstGeom prst="rect">
            <a:avLst/>
          </a:prstGeom>
        </p:spPr>
        <p:txBody>
          <a:bodyPr/>
          <a:lstStyle/>
          <a:p>
            <a:fld id="{992CD0B2-8AB2-4C6C-8876-E15753662C9B}" type="slidenum">
              <a:rPr lang="nl-NL" noProof="0" smtClean="0"/>
              <a:pPr/>
              <a:t>‹#›</a:t>
            </a:fld>
            <a:endParaRPr lang="nl-NL" noProof="0"/>
          </a:p>
        </p:txBody>
      </p:sp>
      <p:sp>
        <p:nvSpPr>
          <p:cNvPr id="3" name="Footer Placeholder 2">
            <a:extLst>
              <a:ext uri="{FF2B5EF4-FFF2-40B4-BE49-F238E27FC236}">
                <a16:creationId xmlns:a16="http://schemas.microsoft.com/office/drawing/2014/main" id="{74F7FDB0-0E02-429C-80E5-50DFFBF58C7F}"/>
              </a:ext>
            </a:extLst>
          </p:cNvPr>
          <p:cNvSpPr>
            <a:spLocks noGrp="1"/>
          </p:cNvSpPr>
          <p:nvPr>
            <p:ph type="ftr" sz="quarter" idx="17"/>
          </p:nvPr>
        </p:nvSpPr>
        <p:spPr>
          <a:xfrm>
            <a:off x="661193" y="6686783"/>
            <a:ext cx="10868400" cy="122400"/>
          </a:xfrm>
          <a:prstGeom prst="rect">
            <a:avLst/>
          </a:prstGeom>
        </p:spPr>
        <p:txBody>
          <a:bodyPr/>
          <a:lstStyle/>
          <a:p>
            <a:r>
              <a:rPr lang="nl-NL"/>
              <a:t>Bron: </a:t>
            </a:r>
          </a:p>
        </p:txBody>
      </p:sp>
    </p:spTree>
    <p:extLst>
      <p:ext uri="{BB962C8B-B14F-4D97-AF65-F5344CB8AC3E}">
        <p14:creationId xmlns:p14="http://schemas.microsoft.com/office/powerpoint/2010/main" val="280726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userDrawn="1">
            <p:custDataLst>
              <p:tags r:id="rId2"/>
            </p:custDataLst>
            <p:extLst>
              <p:ext uri="{D42A27DB-BD31-4B8C-83A1-F6EECF244321}">
                <p14:modId xmlns:p14="http://schemas.microsoft.com/office/powerpoint/2010/main" val="6770503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30"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marR="0" lvl="0" indent="-180000" algn="l" defTabSz="685800" rtl="0" eaLnBrk="1" fontAlgn="auto" latinLnBrk="0" hangingPunct="1">
              <a:lnSpc>
                <a:spcPct val="90000"/>
              </a:lnSpc>
              <a:spcBef>
                <a:spcPts val="375"/>
              </a:spcBef>
              <a:spcAft>
                <a:spcPts val="0"/>
              </a:spcAft>
              <a:buClr>
                <a:schemeClr val="dk2"/>
              </a:buClr>
              <a:buSzTx/>
              <a:buFont typeface="Wingdings" panose="05000000000000000000" pitchFamily="2" charset="2"/>
              <a:buNone/>
              <a:tabLst/>
              <a:defRPr/>
            </a:pPr>
            <a:r>
              <a:rPr lang="nl-NL" noProof="0" dirty="0"/>
              <a:t>Klik om tekst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lvl="0"/>
            <a:r>
              <a:rPr lang="nl-NL" noProof="0" dirty="0"/>
              <a:t>Klik om tekst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070108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9493185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778"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0" name="TextBox 9">
            <a:extLst>
              <a:ext uri="{FF2B5EF4-FFF2-40B4-BE49-F238E27FC236}">
                <a16:creationId xmlns:a16="http://schemas.microsoft.com/office/drawing/2014/main" id="{9FD64667-FDA0-4955-AD96-B84B15F30ABF}"/>
              </a:ext>
            </a:extLst>
          </p:cNvPr>
          <p:cNvSpPr txBox="1"/>
          <p:nvPr userDrawn="1"/>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1" name="Text Placeholder 4">
            <a:extLst>
              <a:ext uri="{FF2B5EF4-FFF2-40B4-BE49-F238E27FC236}">
                <a16:creationId xmlns:a16="http://schemas.microsoft.com/office/drawing/2014/main" id="{E9BF7AB1-C0BD-426E-ADDD-3700C6E9D369}"/>
              </a:ext>
            </a:extLst>
          </p:cNvPr>
          <p:cNvSpPr>
            <a:spLocks noGrp="1"/>
          </p:cNvSpPr>
          <p:nvPr>
            <p:ph type="body" sz="quarter" idx="31" hasCustomPrompt="1"/>
          </p:nvPr>
        </p:nvSpPr>
        <p:spPr>
          <a:xfrm>
            <a:off x="1617785" y="2295708"/>
            <a:ext cx="9878845" cy="576000"/>
          </a:xfrm>
        </p:spPr>
        <p:txBody>
          <a:bodyPr anchor="ctr"/>
          <a:lstStyle>
            <a:lvl1pPr marL="0" indent="0">
              <a:buNone/>
              <a:defRPr sz="1600" b="1">
                <a:solidFill>
                  <a:srgbClr val="22777B"/>
                </a:solidFill>
              </a:defRPr>
            </a:lvl1pPr>
          </a:lstStyle>
          <a:p>
            <a:pPr lvl="0"/>
            <a:r>
              <a:rPr lang="nl-NL" dirty="0"/>
              <a:t>Klik om hoofdstuktitel toe te voegen</a:t>
            </a:r>
          </a:p>
        </p:txBody>
      </p:sp>
      <p:sp>
        <p:nvSpPr>
          <p:cNvPr id="12" name="Text Placeholder 4">
            <a:extLst>
              <a:ext uri="{FF2B5EF4-FFF2-40B4-BE49-F238E27FC236}">
                <a16:creationId xmlns:a16="http://schemas.microsoft.com/office/drawing/2014/main" id="{470D5E15-35F6-4D60-BFC9-F19094A093B0}"/>
              </a:ext>
            </a:extLst>
          </p:cNvPr>
          <p:cNvSpPr>
            <a:spLocks noGrp="1"/>
          </p:cNvSpPr>
          <p:nvPr>
            <p:ph type="body" sz="quarter" idx="32" hasCustomPrompt="1"/>
          </p:nvPr>
        </p:nvSpPr>
        <p:spPr>
          <a:xfrm>
            <a:off x="1617785" y="3018689"/>
            <a:ext cx="9878845" cy="576000"/>
          </a:xfrm>
        </p:spPr>
        <p:txBody>
          <a:bodyPr anchor="ctr"/>
          <a:lstStyle>
            <a:lvl1pPr marL="0" indent="0">
              <a:buNone/>
              <a:defRPr sz="1600"/>
            </a:lvl1pPr>
          </a:lstStyle>
          <a:p>
            <a:pPr lvl="0"/>
            <a:r>
              <a:rPr lang="nl-NL" dirty="0"/>
              <a:t>Klik om hoofdstuktitel toe te voegen</a:t>
            </a:r>
          </a:p>
        </p:txBody>
      </p:sp>
      <p:sp>
        <p:nvSpPr>
          <p:cNvPr id="13" name="Text Placeholder 4">
            <a:extLst>
              <a:ext uri="{FF2B5EF4-FFF2-40B4-BE49-F238E27FC236}">
                <a16:creationId xmlns:a16="http://schemas.microsoft.com/office/drawing/2014/main" id="{58EA7D5F-7032-455F-979D-AF3928FCA8F0}"/>
              </a:ext>
            </a:extLst>
          </p:cNvPr>
          <p:cNvSpPr>
            <a:spLocks noGrp="1"/>
          </p:cNvSpPr>
          <p:nvPr>
            <p:ph type="body" sz="quarter" idx="33" hasCustomPrompt="1"/>
          </p:nvPr>
        </p:nvSpPr>
        <p:spPr>
          <a:xfrm>
            <a:off x="1617785" y="3741670"/>
            <a:ext cx="9878845" cy="576000"/>
          </a:xfrm>
        </p:spPr>
        <p:txBody>
          <a:bodyPr anchor="ctr"/>
          <a:lstStyle>
            <a:lvl1pPr marL="0" indent="0">
              <a:buNone/>
              <a:defRPr sz="1600"/>
            </a:lvl1pPr>
          </a:lstStyle>
          <a:p>
            <a:pPr lvl="0"/>
            <a:r>
              <a:rPr lang="nl-NL" dirty="0"/>
              <a:t>Klik om hoofdstuktitel toe te voegen</a:t>
            </a:r>
          </a:p>
        </p:txBody>
      </p:sp>
      <p:sp>
        <p:nvSpPr>
          <p:cNvPr id="14" name="Text Placeholder 4">
            <a:extLst>
              <a:ext uri="{FF2B5EF4-FFF2-40B4-BE49-F238E27FC236}">
                <a16:creationId xmlns:a16="http://schemas.microsoft.com/office/drawing/2014/main" id="{2EAD3ED9-BF9A-4E61-9E80-071FA1B4FE36}"/>
              </a:ext>
            </a:extLst>
          </p:cNvPr>
          <p:cNvSpPr>
            <a:spLocks noGrp="1"/>
          </p:cNvSpPr>
          <p:nvPr>
            <p:ph type="body" sz="quarter" idx="34" hasCustomPrompt="1"/>
          </p:nvPr>
        </p:nvSpPr>
        <p:spPr>
          <a:xfrm>
            <a:off x="1617785" y="4464652"/>
            <a:ext cx="9878845" cy="576000"/>
          </a:xfrm>
        </p:spPr>
        <p:txBody>
          <a:bodyPr anchor="ctr"/>
          <a:lstStyle>
            <a:lvl1pPr marL="0" indent="0">
              <a:buNone/>
              <a:defRPr sz="1600"/>
            </a:lvl1pPr>
          </a:lstStyle>
          <a:p>
            <a:pPr lvl="0"/>
            <a:r>
              <a:rPr lang="nl-NL" dirty="0"/>
              <a:t>Klik om hoofdstuktitel toe te voegen</a:t>
            </a:r>
          </a:p>
        </p:txBody>
      </p:sp>
      <p:sp>
        <p:nvSpPr>
          <p:cNvPr id="6" name="Graphic 28" descr="Arrow: Straight">
            <a:extLst>
              <a:ext uri="{FF2B5EF4-FFF2-40B4-BE49-F238E27FC236}">
                <a16:creationId xmlns:a16="http://schemas.microsoft.com/office/drawing/2014/main" id="{392F614C-6519-454A-AA95-F8B491B9921B}"/>
              </a:ext>
            </a:extLst>
          </p:cNvPr>
          <p:cNvSpPr/>
          <p:nvPr userDrawn="1"/>
        </p:nvSpPr>
        <p:spPr>
          <a:xfrm rot="10800000">
            <a:off x="919697" y="2484708"/>
            <a:ext cx="383180" cy="198000"/>
          </a:xfrm>
          <a:custGeom>
            <a:avLst/>
            <a:gdLst>
              <a:gd name="connsiteX0" fmla="*/ 104513 w 383180"/>
              <a:gd name="connsiteY0" fmla="*/ 49500 h 198000"/>
              <a:gd name="connsiteX1" fmla="*/ 104513 w 383180"/>
              <a:gd name="connsiteY1" fmla="*/ 0 h 198000"/>
              <a:gd name="connsiteX2" fmla="*/ 12 w 383180"/>
              <a:gd name="connsiteY2" fmla="*/ 99000 h 198000"/>
              <a:gd name="connsiteX3" fmla="*/ 104513 w 383180"/>
              <a:gd name="connsiteY3" fmla="*/ 198000 h 198000"/>
              <a:gd name="connsiteX4" fmla="*/ 104513 w 383180"/>
              <a:gd name="connsiteY4" fmla="*/ 148500 h 198000"/>
              <a:gd name="connsiteX5" fmla="*/ 383181 w 383180"/>
              <a:gd name="connsiteY5" fmla="*/ 99000 h 198000"/>
              <a:gd name="connsiteX6" fmla="*/ 104513 w 383180"/>
              <a:gd name="connsiteY6" fmla="*/ 49500 h 19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180" h="198000">
                <a:moveTo>
                  <a:pt x="104513" y="49500"/>
                </a:moveTo>
                <a:lnTo>
                  <a:pt x="104513" y="0"/>
                </a:lnTo>
                <a:lnTo>
                  <a:pt x="12" y="99000"/>
                </a:lnTo>
                <a:cubicBezTo>
                  <a:pt x="-1294" y="99000"/>
                  <a:pt x="104513" y="198000"/>
                  <a:pt x="104513" y="198000"/>
                </a:cubicBezTo>
                <a:lnTo>
                  <a:pt x="104513" y="148500"/>
                </a:lnTo>
                <a:lnTo>
                  <a:pt x="383181" y="99000"/>
                </a:lnTo>
                <a:lnTo>
                  <a:pt x="104513" y="49500"/>
                </a:lnTo>
                <a:close/>
              </a:path>
            </a:pathLst>
          </a:custGeom>
          <a:solidFill>
            <a:srgbClr val="22777B"/>
          </a:solidFill>
          <a:ln w="4266" cap="flat">
            <a:noFill/>
            <a:prstDash val="solid"/>
            <a:miter/>
          </a:ln>
        </p:spPr>
        <p:txBody>
          <a:bodyPr rtlCol="0" anchor="ctr"/>
          <a:lstStyle/>
          <a:p>
            <a:endParaRPr lang="nl-NL"/>
          </a:p>
        </p:txBody>
      </p:sp>
      <p:sp>
        <p:nvSpPr>
          <p:cNvPr id="7" name="TextBox 6">
            <a:extLst>
              <a:ext uri="{FF2B5EF4-FFF2-40B4-BE49-F238E27FC236}">
                <a16:creationId xmlns:a16="http://schemas.microsoft.com/office/drawing/2014/main" id="{7ACAFD05-2721-4552-9A2E-D86C28C26BAF}"/>
              </a:ext>
            </a:extLst>
          </p:cNvPr>
          <p:cNvSpPr txBox="1"/>
          <p:nvPr userDrawn="1"/>
        </p:nvSpPr>
        <p:spPr>
          <a:xfrm>
            <a:off x="919696" y="1726756"/>
            <a:ext cx="3695436" cy="360835"/>
          </a:xfrm>
          <a:prstGeom prst="wedgeRectCallout">
            <a:avLst>
              <a:gd name="adj1" fmla="val -42038"/>
              <a:gd name="adj2" fmla="val 125487"/>
            </a:avLst>
          </a:prstGeom>
          <a:solidFill>
            <a:schemeClr val="accent6">
              <a:lumMod val="95000"/>
            </a:schemeClr>
          </a:solidFill>
        </p:spPr>
        <p:txBody>
          <a:bodyPr vert="horz" wrap="none" lIns="72000" tIns="72000" rIns="72000" bIns="72000" rtlCol="0">
            <a:noAutofit/>
          </a:bodyPr>
          <a:lstStyle/>
          <a:p>
            <a:pPr marL="0" indent="0" algn="l">
              <a:buNone/>
            </a:pPr>
            <a:r>
              <a:rPr lang="nl-NL" noProof="0" dirty="0"/>
              <a:t>(knip pijltje uit master en haal deze </a:t>
            </a:r>
            <a:r>
              <a:rPr lang="nl-NL" noProof="0" dirty="0" err="1"/>
              <a:t>callout</a:t>
            </a:r>
            <a:r>
              <a:rPr lang="nl-NL" noProof="0" dirty="0"/>
              <a:t> weg)</a:t>
            </a:r>
          </a:p>
        </p:txBody>
      </p:sp>
      <p:sp>
        <p:nvSpPr>
          <p:cNvPr id="9" name="Slide Number Placeholder 8">
            <a:extLst>
              <a:ext uri="{FF2B5EF4-FFF2-40B4-BE49-F238E27FC236}">
                <a16:creationId xmlns:a16="http://schemas.microsoft.com/office/drawing/2014/main" id="{E0E12112-6F8D-49FF-BADE-DE6E274D5264}"/>
              </a:ext>
            </a:extLst>
          </p:cNvPr>
          <p:cNvSpPr>
            <a:spLocks noGrp="1"/>
          </p:cNvSpPr>
          <p:nvPr>
            <p:ph type="sldNum" sz="quarter" idx="36"/>
          </p:nvPr>
        </p:nvSpPr>
        <p:spPr/>
        <p:txBody>
          <a:bodyPr/>
          <a:lstStyle/>
          <a:p>
            <a:fld id="{992CD0B2-8AB2-4C6C-8876-E15753662C9B}" type="slidenum">
              <a:rPr lang="nl-NL" smtClean="0"/>
              <a:pPr/>
              <a:t>‹#›</a:t>
            </a:fld>
            <a:endParaRPr lang="nl-NL" dirty="0"/>
          </a:p>
        </p:txBody>
      </p:sp>
    </p:spTree>
    <p:extLst>
      <p:ext uri="{BB962C8B-B14F-4D97-AF65-F5344CB8AC3E}">
        <p14:creationId xmlns:p14="http://schemas.microsoft.com/office/powerpoint/2010/main" val="6690740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houd_1">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25037797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2802"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6" name="Content Placeholder 35">
            <a:extLst>
              <a:ext uri="{FF2B5EF4-FFF2-40B4-BE49-F238E27FC236}">
                <a16:creationId xmlns:a16="http://schemas.microsoft.com/office/drawing/2014/main" id="{34C151A4-AFB3-4015-9E39-840258F2FA94}"/>
              </a:ext>
            </a:extLst>
          </p:cNvPr>
          <p:cNvSpPr>
            <a:spLocks noGrp="1"/>
          </p:cNvSpPr>
          <p:nvPr>
            <p:ph sz="quarter" idx="36" hasCustomPrompt="1"/>
          </p:nvPr>
        </p:nvSpPr>
        <p:spPr>
          <a:xfrm>
            <a:off x="919697" y="2295577"/>
            <a:ext cx="576000" cy="576263"/>
          </a:xfrm>
          <a:prstGeom prst="ellipse">
            <a:avLst/>
          </a:prstGeom>
        </p:spPr>
        <p:txBody>
          <a:bodyPr/>
          <a:lstStyle>
            <a:lvl1pPr marL="0" indent="0">
              <a:buNone/>
              <a:defRPr>
                <a:noFill/>
              </a:defRPr>
            </a:lvl1pPr>
          </a:lstStyle>
          <a:p>
            <a:pPr lvl="0"/>
            <a:r>
              <a:rPr lang="nl-NL" dirty="0"/>
              <a:t>Kleur</a:t>
            </a:r>
          </a:p>
        </p:txBody>
      </p:sp>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8" name="TextBox 7">
            <a:extLst>
              <a:ext uri="{FF2B5EF4-FFF2-40B4-BE49-F238E27FC236}">
                <a16:creationId xmlns:a16="http://schemas.microsoft.com/office/drawing/2014/main" id="{52146E83-4C14-47A3-B888-D33F15C317A7}"/>
              </a:ext>
            </a:extLst>
          </p:cNvPr>
          <p:cNvSpPr txBox="1"/>
          <p:nvPr userDrawn="1"/>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5" name="Text Placeholder 4">
            <a:extLst>
              <a:ext uri="{FF2B5EF4-FFF2-40B4-BE49-F238E27FC236}">
                <a16:creationId xmlns:a16="http://schemas.microsoft.com/office/drawing/2014/main" id="{FDC33D46-2F7B-445F-85F2-EA6928F0CE89}"/>
              </a:ext>
            </a:extLst>
          </p:cNvPr>
          <p:cNvSpPr>
            <a:spLocks noGrp="1"/>
          </p:cNvSpPr>
          <p:nvPr>
            <p:ph type="body" sz="quarter" idx="31" hasCustomPrompt="1"/>
          </p:nvPr>
        </p:nvSpPr>
        <p:spPr>
          <a:xfrm>
            <a:off x="1617785" y="2295708"/>
            <a:ext cx="9878845" cy="576000"/>
          </a:xfrm>
        </p:spPr>
        <p:txBody>
          <a:bodyPr anchor="ctr"/>
          <a:lstStyle>
            <a:lvl1pPr marL="0" indent="0">
              <a:buNone/>
              <a:defRPr sz="1600"/>
            </a:lvl1pPr>
          </a:lstStyle>
          <a:p>
            <a:pPr lvl="0"/>
            <a:r>
              <a:rPr lang="nl-NL" dirty="0"/>
              <a:t>Klik om hoofdstuktitel toe te voegen</a:t>
            </a:r>
          </a:p>
        </p:txBody>
      </p:sp>
      <p:sp>
        <p:nvSpPr>
          <p:cNvPr id="30" name="Text Placeholder 4">
            <a:extLst>
              <a:ext uri="{FF2B5EF4-FFF2-40B4-BE49-F238E27FC236}">
                <a16:creationId xmlns:a16="http://schemas.microsoft.com/office/drawing/2014/main" id="{B1B9703B-FADB-4FA6-B8FB-E3BF076CBA2C}"/>
              </a:ext>
            </a:extLst>
          </p:cNvPr>
          <p:cNvSpPr>
            <a:spLocks noGrp="1"/>
          </p:cNvSpPr>
          <p:nvPr>
            <p:ph type="body" sz="quarter" idx="32" hasCustomPrompt="1"/>
          </p:nvPr>
        </p:nvSpPr>
        <p:spPr>
          <a:xfrm>
            <a:off x="1617785" y="3073102"/>
            <a:ext cx="9878845" cy="576000"/>
          </a:xfrm>
        </p:spPr>
        <p:txBody>
          <a:bodyPr anchor="ctr"/>
          <a:lstStyle>
            <a:lvl1pPr marL="0" indent="0">
              <a:buNone/>
              <a:defRPr sz="1600"/>
            </a:lvl1pPr>
          </a:lstStyle>
          <a:p>
            <a:pPr lvl="0"/>
            <a:r>
              <a:rPr lang="nl-NL" dirty="0"/>
              <a:t>Klik om hoofdstuktitel toe te voegen</a:t>
            </a:r>
          </a:p>
        </p:txBody>
      </p:sp>
      <p:sp>
        <p:nvSpPr>
          <p:cNvPr id="31" name="Text Placeholder 4">
            <a:extLst>
              <a:ext uri="{FF2B5EF4-FFF2-40B4-BE49-F238E27FC236}">
                <a16:creationId xmlns:a16="http://schemas.microsoft.com/office/drawing/2014/main" id="{6E23FF3B-3585-451E-B36D-95D91B1AD445}"/>
              </a:ext>
            </a:extLst>
          </p:cNvPr>
          <p:cNvSpPr>
            <a:spLocks noGrp="1"/>
          </p:cNvSpPr>
          <p:nvPr>
            <p:ph type="body" sz="quarter" idx="33" hasCustomPrompt="1"/>
          </p:nvPr>
        </p:nvSpPr>
        <p:spPr>
          <a:xfrm>
            <a:off x="1617785" y="3850181"/>
            <a:ext cx="9878845" cy="576000"/>
          </a:xfrm>
        </p:spPr>
        <p:txBody>
          <a:bodyPr anchor="ctr"/>
          <a:lstStyle>
            <a:lvl1pPr marL="0" indent="0">
              <a:buNone/>
              <a:defRPr sz="1600"/>
            </a:lvl1pPr>
          </a:lstStyle>
          <a:p>
            <a:pPr lvl="0"/>
            <a:r>
              <a:rPr lang="nl-NL" dirty="0"/>
              <a:t>Klik om hoofdstuktitel toe te voegen</a:t>
            </a:r>
          </a:p>
        </p:txBody>
      </p:sp>
      <p:sp>
        <p:nvSpPr>
          <p:cNvPr id="32" name="Text Placeholder 4">
            <a:extLst>
              <a:ext uri="{FF2B5EF4-FFF2-40B4-BE49-F238E27FC236}">
                <a16:creationId xmlns:a16="http://schemas.microsoft.com/office/drawing/2014/main" id="{B526D535-2FCB-4390-8380-2F13D7A4761C}"/>
              </a:ext>
            </a:extLst>
          </p:cNvPr>
          <p:cNvSpPr>
            <a:spLocks noGrp="1"/>
          </p:cNvSpPr>
          <p:nvPr>
            <p:ph type="body" sz="quarter" idx="34" hasCustomPrompt="1"/>
          </p:nvPr>
        </p:nvSpPr>
        <p:spPr>
          <a:xfrm>
            <a:off x="1617785" y="4627259"/>
            <a:ext cx="9878845" cy="576000"/>
          </a:xfrm>
        </p:spPr>
        <p:txBody>
          <a:bodyPr anchor="ctr"/>
          <a:lstStyle>
            <a:lvl1pPr marL="0" indent="0">
              <a:buNone/>
              <a:defRPr sz="1600"/>
            </a:lvl1pPr>
          </a:lstStyle>
          <a:p>
            <a:pPr lvl="0"/>
            <a:r>
              <a:rPr lang="nl-NL" dirty="0"/>
              <a:t>Klik om hoofdstuktitel toe te voegen</a:t>
            </a:r>
          </a:p>
        </p:txBody>
      </p:sp>
      <p:sp>
        <p:nvSpPr>
          <p:cNvPr id="34" name="Content Placeholder 33">
            <a:extLst>
              <a:ext uri="{FF2B5EF4-FFF2-40B4-BE49-F238E27FC236}">
                <a16:creationId xmlns:a16="http://schemas.microsoft.com/office/drawing/2014/main" id="{CB7EA44B-E1AE-4106-A865-656870EDF45E}"/>
              </a:ext>
            </a:extLst>
          </p:cNvPr>
          <p:cNvSpPr>
            <a:spLocks noGrp="1"/>
          </p:cNvSpPr>
          <p:nvPr>
            <p:ph sz="quarter" idx="35" hasCustomPrompt="1"/>
          </p:nvPr>
        </p:nvSpPr>
        <p:spPr>
          <a:xfrm>
            <a:off x="1020497" y="2396508"/>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7" name="Content Placeholder 35">
            <a:extLst>
              <a:ext uri="{FF2B5EF4-FFF2-40B4-BE49-F238E27FC236}">
                <a16:creationId xmlns:a16="http://schemas.microsoft.com/office/drawing/2014/main" id="{F350D63D-035F-4B56-9C49-F8894DDB98C8}"/>
              </a:ext>
            </a:extLst>
          </p:cNvPr>
          <p:cNvSpPr>
            <a:spLocks noGrp="1"/>
          </p:cNvSpPr>
          <p:nvPr>
            <p:ph sz="quarter" idx="37" hasCustomPrompt="1"/>
          </p:nvPr>
        </p:nvSpPr>
        <p:spPr>
          <a:xfrm>
            <a:off x="919697" y="3072839"/>
            <a:ext cx="576000" cy="576263"/>
          </a:xfrm>
          <a:prstGeom prst="ellipse">
            <a:avLst/>
          </a:prstGeom>
        </p:spPr>
        <p:txBody>
          <a:bodyPr/>
          <a:lstStyle>
            <a:lvl1pPr marL="0" indent="0">
              <a:buNone/>
              <a:defRPr>
                <a:noFill/>
              </a:defRPr>
            </a:lvl1pPr>
          </a:lstStyle>
          <a:p>
            <a:pPr lvl="0"/>
            <a:r>
              <a:rPr lang="nl-NL" dirty="0"/>
              <a:t>Kleur</a:t>
            </a:r>
          </a:p>
        </p:txBody>
      </p:sp>
      <p:sp>
        <p:nvSpPr>
          <p:cNvPr id="38" name="Content Placeholder 33">
            <a:extLst>
              <a:ext uri="{FF2B5EF4-FFF2-40B4-BE49-F238E27FC236}">
                <a16:creationId xmlns:a16="http://schemas.microsoft.com/office/drawing/2014/main" id="{8D00E5AB-2194-4FC2-8650-AF31295D2099}"/>
              </a:ext>
            </a:extLst>
          </p:cNvPr>
          <p:cNvSpPr>
            <a:spLocks noGrp="1"/>
          </p:cNvSpPr>
          <p:nvPr>
            <p:ph sz="quarter" idx="38" hasCustomPrompt="1"/>
          </p:nvPr>
        </p:nvSpPr>
        <p:spPr>
          <a:xfrm>
            <a:off x="1020497" y="317377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9" name="Content Placeholder 35">
            <a:extLst>
              <a:ext uri="{FF2B5EF4-FFF2-40B4-BE49-F238E27FC236}">
                <a16:creationId xmlns:a16="http://schemas.microsoft.com/office/drawing/2014/main" id="{156B25DE-A0D6-46DE-9D2C-868140B3D3AF}"/>
              </a:ext>
            </a:extLst>
          </p:cNvPr>
          <p:cNvSpPr>
            <a:spLocks noGrp="1"/>
          </p:cNvSpPr>
          <p:nvPr>
            <p:ph sz="quarter" idx="39" hasCustomPrompt="1"/>
          </p:nvPr>
        </p:nvSpPr>
        <p:spPr>
          <a:xfrm>
            <a:off x="919697" y="4627259"/>
            <a:ext cx="576000" cy="576263"/>
          </a:xfrm>
          <a:prstGeom prst="ellipse">
            <a:avLst/>
          </a:prstGeom>
        </p:spPr>
        <p:txBody>
          <a:bodyPr/>
          <a:lstStyle>
            <a:lvl1pPr marL="0" indent="0">
              <a:buNone/>
              <a:defRPr>
                <a:noFill/>
              </a:defRPr>
            </a:lvl1pPr>
          </a:lstStyle>
          <a:p>
            <a:pPr lvl="0"/>
            <a:r>
              <a:rPr lang="nl-NL" dirty="0"/>
              <a:t>Kleur</a:t>
            </a:r>
          </a:p>
        </p:txBody>
      </p:sp>
      <p:sp>
        <p:nvSpPr>
          <p:cNvPr id="40" name="Content Placeholder 33">
            <a:extLst>
              <a:ext uri="{FF2B5EF4-FFF2-40B4-BE49-F238E27FC236}">
                <a16:creationId xmlns:a16="http://schemas.microsoft.com/office/drawing/2014/main" id="{F9193A0D-3023-48D2-9562-A7C00B68F2B3}"/>
              </a:ext>
            </a:extLst>
          </p:cNvPr>
          <p:cNvSpPr>
            <a:spLocks noGrp="1"/>
          </p:cNvSpPr>
          <p:nvPr>
            <p:ph sz="quarter" idx="40" hasCustomPrompt="1"/>
          </p:nvPr>
        </p:nvSpPr>
        <p:spPr>
          <a:xfrm>
            <a:off x="1020497" y="472819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41" name="Content Placeholder 35">
            <a:extLst>
              <a:ext uri="{FF2B5EF4-FFF2-40B4-BE49-F238E27FC236}">
                <a16:creationId xmlns:a16="http://schemas.microsoft.com/office/drawing/2014/main" id="{832AF622-7277-4D8A-8E59-D37829E543AF}"/>
              </a:ext>
            </a:extLst>
          </p:cNvPr>
          <p:cNvSpPr>
            <a:spLocks noGrp="1"/>
          </p:cNvSpPr>
          <p:nvPr>
            <p:ph sz="quarter" idx="41" hasCustomPrompt="1"/>
          </p:nvPr>
        </p:nvSpPr>
        <p:spPr>
          <a:xfrm>
            <a:off x="919697" y="3849918"/>
            <a:ext cx="576000" cy="576263"/>
          </a:xfrm>
          <a:prstGeom prst="ellipse">
            <a:avLst/>
          </a:prstGeom>
        </p:spPr>
        <p:txBody>
          <a:bodyPr/>
          <a:lstStyle>
            <a:lvl1pPr marL="0" indent="0">
              <a:buNone/>
              <a:defRPr>
                <a:noFill/>
              </a:defRPr>
            </a:lvl1pPr>
          </a:lstStyle>
          <a:p>
            <a:pPr lvl="0"/>
            <a:r>
              <a:rPr lang="nl-NL" dirty="0"/>
              <a:t>Kleur</a:t>
            </a:r>
          </a:p>
        </p:txBody>
      </p:sp>
      <p:sp>
        <p:nvSpPr>
          <p:cNvPr id="42" name="Content Placeholder 33">
            <a:extLst>
              <a:ext uri="{FF2B5EF4-FFF2-40B4-BE49-F238E27FC236}">
                <a16:creationId xmlns:a16="http://schemas.microsoft.com/office/drawing/2014/main" id="{C6633357-A625-4BAE-B7C2-AF4DADA78DA8}"/>
              </a:ext>
            </a:extLst>
          </p:cNvPr>
          <p:cNvSpPr>
            <a:spLocks noGrp="1"/>
          </p:cNvSpPr>
          <p:nvPr>
            <p:ph sz="quarter" idx="42" hasCustomPrompt="1"/>
          </p:nvPr>
        </p:nvSpPr>
        <p:spPr>
          <a:xfrm>
            <a:off x="1020497" y="3950849"/>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Tree>
    <p:extLst>
      <p:ext uri="{BB962C8B-B14F-4D97-AF65-F5344CB8AC3E}">
        <p14:creationId xmlns:p14="http://schemas.microsoft.com/office/powerpoint/2010/main" val="5250300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Cover L Pic">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userDrawn="1">
            <p:custDataLst>
              <p:tags r:id="rId2"/>
            </p:custDataLst>
            <p:extLst>
              <p:ext uri="{D42A27DB-BD31-4B8C-83A1-F6EECF244321}">
                <p14:modId xmlns:p14="http://schemas.microsoft.com/office/powerpoint/2010/main" val="41092911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3826" name="think-cell Slide" r:id="rId5" imgW="501" imgH="502" progId="TCLayout.ActiveDocument.1">
                  <p:embed/>
                </p:oleObj>
              </mc:Choice>
              <mc:Fallback>
                <p:oleObj name="think-cell Slide" r:id="rId5"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TextBox 8">
            <a:extLst>
              <a:ext uri="{FF2B5EF4-FFF2-40B4-BE49-F238E27FC236}">
                <a16:creationId xmlns:a16="http://schemas.microsoft.com/office/drawing/2014/main" id="{3E408D0B-1C14-4E7B-8EB7-FDE06942DF52}"/>
              </a:ext>
            </a:extLst>
          </p:cNvPr>
          <p:cNvSpPr txBox="1"/>
          <p:nvPr userDrawn="1"/>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4" name="Text Placeholder 4">
            <a:extLst>
              <a:ext uri="{FF2B5EF4-FFF2-40B4-BE49-F238E27FC236}">
                <a16:creationId xmlns:a16="http://schemas.microsoft.com/office/drawing/2014/main" id="{6E8D33AE-4BDF-4CC3-A20E-EE02C90CFC08}"/>
              </a:ext>
            </a:extLst>
          </p:cNvPr>
          <p:cNvSpPr>
            <a:spLocks noGrp="1"/>
          </p:cNvSpPr>
          <p:nvPr>
            <p:ph type="body" sz="quarter" idx="31" hasCustomPrompt="1"/>
          </p:nvPr>
        </p:nvSpPr>
        <p:spPr>
          <a:xfrm>
            <a:off x="919697" y="2295708"/>
            <a:ext cx="9878845" cy="576000"/>
          </a:xfrm>
          <a:solidFill>
            <a:srgbClr val="22777B"/>
          </a:solidFill>
        </p:spPr>
        <p:txBody>
          <a:bodyPr anchor="ctr"/>
          <a:lstStyle>
            <a:lvl1pPr marL="0" indent="0">
              <a:buNone/>
              <a:defRPr sz="1600" b="1">
                <a:solidFill>
                  <a:schemeClr val="bg1"/>
                </a:solidFill>
              </a:defRPr>
            </a:lvl1pPr>
          </a:lstStyle>
          <a:p>
            <a:pPr lvl="0"/>
            <a:r>
              <a:rPr lang="nl-NL" dirty="0"/>
              <a:t>Klik om hoofdstuktitel toe te voegen</a:t>
            </a:r>
          </a:p>
        </p:txBody>
      </p:sp>
      <p:sp>
        <p:nvSpPr>
          <p:cNvPr id="15" name="Text Placeholder 4">
            <a:extLst>
              <a:ext uri="{FF2B5EF4-FFF2-40B4-BE49-F238E27FC236}">
                <a16:creationId xmlns:a16="http://schemas.microsoft.com/office/drawing/2014/main" id="{1ABDBFFE-C3A3-4E71-B692-F286AE382B40}"/>
              </a:ext>
            </a:extLst>
          </p:cNvPr>
          <p:cNvSpPr>
            <a:spLocks noGrp="1"/>
          </p:cNvSpPr>
          <p:nvPr>
            <p:ph type="body" sz="quarter" idx="32" hasCustomPrompt="1"/>
          </p:nvPr>
        </p:nvSpPr>
        <p:spPr>
          <a:xfrm>
            <a:off x="919697" y="2922689"/>
            <a:ext cx="9878845" cy="576000"/>
          </a:xfrm>
          <a:solidFill>
            <a:schemeClr val="bg1">
              <a:lumMod val="95000"/>
            </a:schemeClr>
          </a:solidFill>
        </p:spPr>
        <p:txBody>
          <a:bodyPr anchor="ctr"/>
          <a:lstStyle>
            <a:lvl1pPr marL="0" indent="0">
              <a:buNone/>
              <a:defRPr sz="1600" b="0"/>
            </a:lvl1pPr>
          </a:lstStyle>
          <a:p>
            <a:pPr lvl="0"/>
            <a:r>
              <a:rPr lang="nl-NL" dirty="0"/>
              <a:t>Klik om hoofdstuktitel toe te voegen</a:t>
            </a:r>
          </a:p>
        </p:txBody>
      </p:sp>
      <p:sp>
        <p:nvSpPr>
          <p:cNvPr id="16" name="Text Placeholder 4">
            <a:extLst>
              <a:ext uri="{FF2B5EF4-FFF2-40B4-BE49-F238E27FC236}">
                <a16:creationId xmlns:a16="http://schemas.microsoft.com/office/drawing/2014/main" id="{AF144E65-6C21-437A-804A-75A9C5AD7BE0}"/>
              </a:ext>
            </a:extLst>
          </p:cNvPr>
          <p:cNvSpPr>
            <a:spLocks noGrp="1"/>
          </p:cNvSpPr>
          <p:nvPr>
            <p:ph type="body" sz="quarter" idx="33" hasCustomPrompt="1"/>
          </p:nvPr>
        </p:nvSpPr>
        <p:spPr>
          <a:xfrm>
            <a:off x="919697" y="3549670"/>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
        <p:nvSpPr>
          <p:cNvPr id="17" name="Text Placeholder 4">
            <a:extLst>
              <a:ext uri="{FF2B5EF4-FFF2-40B4-BE49-F238E27FC236}">
                <a16:creationId xmlns:a16="http://schemas.microsoft.com/office/drawing/2014/main" id="{EA95A1DB-BF6E-4DDF-83B9-50B7096FB8F8}"/>
              </a:ext>
            </a:extLst>
          </p:cNvPr>
          <p:cNvSpPr>
            <a:spLocks noGrp="1"/>
          </p:cNvSpPr>
          <p:nvPr>
            <p:ph type="body" sz="quarter" idx="34" hasCustomPrompt="1"/>
          </p:nvPr>
        </p:nvSpPr>
        <p:spPr>
          <a:xfrm>
            <a:off x="919696" y="4176651"/>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Tree>
    <p:extLst>
      <p:ext uri="{BB962C8B-B14F-4D97-AF65-F5344CB8AC3E}">
        <p14:creationId xmlns:p14="http://schemas.microsoft.com/office/powerpoint/2010/main" val="126760207"/>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ic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D08E275-5374-48A1-B7B0-B764AC7D4180}"/>
              </a:ext>
            </a:extLst>
          </p:cNvPr>
          <p:cNvGraphicFramePr>
            <a:graphicFrameLocks noChangeAspect="1"/>
          </p:cNvGraphicFramePr>
          <p:nvPr userDrawn="1">
            <p:custDataLst>
              <p:tags r:id="rId2"/>
            </p:custDataLst>
            <p:extLst>
              <p:ext uri="{D42A27DB-BD31-4B8C-83A1-F6EECF244321}">
                <p14:modId xmlns:p14="http://schemas.microsoft.com/office/powerpoint/2010/main" val="1956680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4850"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Picture Placeholder">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992CD0B2-8AB2-4C6C-8876-E15753662C9B}" type="slidenum">
              <a:rPr lang="nl-NL" noProof="0" smtClean="0"/>
              <a:pPr/>
              <a:t>‹#›</a:t>
            </a:fld>
            <a:endParaRPr lang="nl-NL" noProof="0"/>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10871998" cy="365125"/>
          </a:xfrm>
        </p:spPr>
        <p:txBody>
          <a:bodyPr/>
          <a:lstStyle>
            <a:lvl1pPr marL="0" indent="0">
              <a:buNone/>
              <a:defRPr sz="2000" b="1">
                <a:solidFill>
                  <a:srgbClr val="000000"/>
                </a:solidFill>
              </a:defRPr>
            </a:lvl1pPr>
          </a:lstStyle>
          <a:p>
            <a:pPr lvl="0"/>
            <a:r>
              <a:rPr lang="nl-NL" noProof="0" dirty="0"/>
              <a:t>Klik om titel toe te voegen</a:t>
            </a:r>
          </a:p>
        </p:txBody>
      </p:sp>
    </p:spTree>
    <p:extLst>
      <p:ext uri="{BB962C8B-B14F-4D97-AF65-F5344CB8AC3E}">
        <p14:creationId xmlns:p14="http://schemas.microsoft.com/office/powerpoint/2010/main" val="719391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 (1) - box titl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CD5CF4E-95A3-42D4-B698-15DD2FFA864C}"/>
              </a:ext>
            </a:extLst>
          </p:cNvPr>
          <p:cNvGraphicFramePr>
            <a:graphicFrameLocks noChangeAspect="1"/>
          </p:cNvGraphicFramePr>
          <p:nvPr userDrawn="1">
            <p:custDataLst>
              <p:tags r:id="rId2"/>
            </p:custDataLst>
            <p:extLst>
              <p:ext uri="{D42A27DB-BD31-4B8C-83A1-F6EECF244321}">
                <p14:modId xmlns:p14="http://schemas.microsoft.com/office/powerpoint/2010/main" val="2256913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5874"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Picture Placeholder 1">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4" name="Slide Number Placeholder">
            <a:extLst>
              <a:ext uri="{FF2B5EF4-FFF2-40B4-BE49-F238E27FC236}">
                <a16:creationId xmlns:a16="http://schemas.microsoft.com/office/drawing/2014/main" id="{5A938EB1-90F2-4846-8709-79721C7343C0}"/>
              </a:ext>
            </a:extLst>
          </p:cNvPr>
          <p:cNvSpPr>
            <a:spLocks noGrp="1"/>
          </p:cNvSpPr>
          <p:nvPr>
            <p:ph type="sldNum" sz="quarter" idx="16"/>
          </p:nvPr>
        </p:nvSpPr>
        <p:spPr>
          <a:xfrm>
            <a:off x="10989437" y="6688612"/>
            <a:ext cx="1023140" cy="163513"/>
          </a:xfrm>
          <a:prstGeom prst="rect">
            <a:avLst/>
          </a:prstGeom>
        </p:spPr>
        <p:txBody>
          <a:bodyPr/>
          <a:lstStyle/>
          <a:p>
            <a:fld id="{992CD0B2-8AB2-4C6C-8876-E15753662C9B}" type="slidenum">
              <a:rPr lang="nl-NL" noProof="0" smtClean="0"/>
              <a:pPr/>
              <a:t>‹#›</a:t>
            </a:fld>
            <a:endParaRPr lang="nl-NL" noProof="0"/>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4166507" cy="365125"/>
          </a:xfrm>
          <a:solidFill>
            <a:schemeClr val="tx2">
              <a:alpha val="70000"/>
            </a:schemeClr>
          </a:solidFill>
        </p:spPr>
        <p:txBody>
          <a:bodyPr/>
          <a:lstStyle>
            <a:lvl1pPr marL="0" indent="0">
              <a:buNone/>
              <a:defRPr sz="2000" b="1">
                <a:solidFill>
                  <a:schemeClr val="bg1"/>
                </a:solidFill>
              </a:defRPr>
            </a:lvl1pPr>
          </a:lstStyle>
          <a:p>
            <a:pPr lvl="0"/>
            <a:r>
              <a:rPr lang="nl-NL" noProof="0" dirty="0"/>
              <a:t>Klik om titel toe te voegen</a:t>
            </a:r>
          </a:p>
        </p:txBody>
      </p:sp>
    </p:spTree>
    <p:extLst>
      <p:ext uri="{BB962C8B-B14F-4D97-AF65-F5344CB8AC3E}">
        <p14:creationId xmlns:p14="http://schemas.microsoft.com/office/powerpoint/2010/main" val="3050596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am (1-3)">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0C119C0-2516-4C07-B053-445A9E0824C6}"/>
              </a:ext>
            </a:extLst>
          </p:cNvPr>
          <p:cNvGraphicFramePr>
            <a:graphicFrameLocks noChangeAspect="1"/>
          </p:cNvGraphicFramePr>
          <p:nvPr userDrawn="1">
            <p:custDataLst>
              <p:tags r:id="rId2"/>
            </p:custDataLst>
            <p:extLst>
              <p:ext uri="{D42A27DB-BD31-4B8C-83A1-F6EECF244321}">
                <p14:modId xmlns:p14="http://schemas.microsoft.com/office/powerpoint/2010/main" val="40483255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6898"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C13544-5794-48A6-AC8C-3A24C53DFB37}"/>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46" name="Picture Placeholder 3">
            <a:extLst>
              <a:ext uri="{FF2B5EF4-FFF2-40B4-BE49-F238E27FC236}">
                <a16:creationId xmlns:a16="http://schemas.microsoft.com/office/drawing/2014/main" id="{8D5DDCC3-CB9F-466D-8615-8FA2D1640E15}"/>
              </a:ext>
            </a:extLst>
          </p:cNvPr>
          <p:cNvSpPr>
            <a:spLocks noGrp="1"/>
          </p:cNvSpPr>
          <p:nvPr>
            <p:ph type="pic" sz="quarter" idx="23" hasCustomPrompt="1"/>
          </p:nvPr>
        </p:nvSpPr>
        <p:spPr>
          <a:xfrm>
            <a:off x="882256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5" name="Picture Placeholder 2">
            <a:extLst>
              <a:ext uri="{FF2B5EF4-FFF2-40B4-BE49-F238E27FC236}">
                <a16:creationId xmlns:a16="http://schemas.microsoft.com/office/drawing/2014/main" id="{57C564DC-E097-46B6-8A86-3093C1C271FE}"/>
              </a:ext>
            </a:extLst>
          </p:cNvPr>
          <p:cNvSpPr>
            <a:spLocks noGrp="1"/>
          </p:cNvSpPr>
          <p:nvPr>
            <p:ph type="pic" sz="quarter" idx="22" hasCustomPrompt="1"/>
          </p:nvPr>
        </p:nvSpPr>
        <p:spPr>
          <a:xfrm>
            <a:off x="510654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4" name="Picture Placeholder 1">
            <a:extLst>
              <a:ext uri="{FF2B5EF4-FFF2-40B4-BE49-F238E27FC236}">
                <a16:creationId xmlns:a16="http://schemas.microsoft.com/office/drawing/2014/main" id="{74449229-D861-4346-B01E-0CAD3A102B13}"/>
              </a:ext>
            </a:extLst>
          </p:cNvPr>
          <p:cNvSpPr>
            <a:spLocks noGrp="1"/>
          </p:cNvSpPr>
          <p:nvPr>
            <p:ph type="pic" sz="quarter" idx="21" hasCustomPrompt="1"/>
          </p:nvPr>
        </p:nvSpPr>
        <p:spPr>
          <a:xfrm>
            <a:off x="1390519"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28" name="Content 3">
            <a:extLst>
              <a:ext uri="{FF2B5EF4-FFF2-40B4-BE49-F238E27FC236}">
                <a16:creationId xmlns:a16="http://schemas.microsoft.com/office/drawing/2014/main" id="{906CCEA2-5524-4D5D-98F4-5E68C62421E8}"/>
              </a:ext>
            </a:extLst>
          </p:cNvPr>
          <p:cNvSpPr>
            <a:spLocks noGrp="1"/>
          </p:cNvSpPr>
          <p:nvPr>
            <p:ph sz="quarter" idx="39" hasCustomPrompt="1"/>
          </p:nvPr>
        </p:nvSpPr>
        <p:spPr>
          <a:xfrm>
            <a:off x="809482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2">
            <a:extLst>
              <a:ext uri="{FF2B5EF4-FFF2-40B4-BE49-F238E27FC236}">
                <a16:creationId xmlns:a16="http://schemas.microsoft.com/office/drawing/2014/main" id="{E557F718-0A6F-48EA-A485-77BCC8E1B461}"/>
              </a:ext>
            </a:extLst>
          </p:cNvPr>
          <p:cNvSpPr>
            <a:spLocks noGrp="1"/>
          </p:cNvSpPr>
          <p:nvPr>
            <p:ph sz="quarter" idx="35" hasCustomPrompt="1"/>
          </p:nvPr>
        </p:nvSpPr>
        <p:spPr>
          <a:xfrm>
            <a:off x="437880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59D963B6-74C1-42B6-9D19-9022282A6691}"/>
              </a:ext>
            </a:extLst>
          </p:cNvPr>
          <p:cNvSpPr>
            <a:spLocks noGrp="1"/>
          </p:cNvSpPr>
          <p:nvPr>
            <p:ph sz="quarter" idx="31" hasCustomPrompt="1"/>
          </p:nvPr>
        </p:nvSpPr>
        <p:spPr>
          <a:xfrm>
            <a:off x="66278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title placeholder">
            <a:extLst>
              <a:ext uri="{FF2B5EF4-FFF2-40B4-BE49-F238E27FC236}">
                <a16:creationId xmlns:a16="http://schemas.microsoft.com/office/drawing/2014/main" id="{2DBE4B59-610C-4C9B-9108-07C1440111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279F2B18-D86D-4794-8631-F5C5BBADC2A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A1CC6EC6-EC4A-4CCD-8E83-68494C8753B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75DEDF61-D0AA-4104-A8D4-B0406C012C3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141D24E2-A013-4401-84FB-25D9F21F720D}"/>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37138905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am (4-10)">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AB3B2EB-77AE-47F8-B51E-68170E631A14}"/>
              </a:ext>
            </a:extLst>
          </p:cNvPr>
          <p:cNvGraphicFramePr>
            <a:graphicFrameLocks noChangeAspect="1"/>
          </p:cNvGraphicFramePr>
          <p:nvPr userDrawn="1">
            <p:custDataLst>
              <p:tags r:id="rId2"/>
            </p:custDataLst>
            <p:extLst>
              <p:ext uri="{D42A27DB-BD31-4B8C-83A1-F6EECF244321}">
                <p14:modId xmlns:p14="http://schemas.microsoft.com/office/powerpoint/2010/main" val="4902890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792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EDAD665-BB66-4DCE-A810-6C4D6A82672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57" name="Picture Placeholder 10">
            <a:extLst>
              <a:ext uri="{FF2B5EF4-FFF2-40B4-BE49-F238E27FC236}">
                <a16:creationId xmlns:a16="http://schemas.microsoft.com/office/drawing/2014/main" id="{1B0A83F7-0FBF-473B-8525-B657C3091790}"/>
              </a:ext>
            </a:extLst>
          </p:cNvPr>
          <p:cNvSpPr>
            <a:spLocks noGrp="1"/>
          </p:cNvSpPr>
          <p:nvPr>
            <p:ph type="pic" sz="quarter" idx="52" hasCustomPrompt="1"/>
          </p:nvPr>
        </p:nvSpPr>
        <p:spPr>
          <a:xfrm>
            <a:off x="8094821"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6" name="Picture Placeholder 9">
            <a:extLst>
              <a:ext uri="{FF2B5EF4-FFF2-40B4-BE49-F238E27FC236}">
                <a16:creationId xmlns:a16="http://schemas.microsoft.com/office/drawing/2014/main" id="{5FF5A83C-2A01-4F34-B3EC-0BC697BFB6E4}"/>
              </a:ext>
            </a:extLst>
          </p:cNvPr>
          <p:cNvSpPr>
            <a:spLocks noGrp="1"/>
          </p:cNvSpPr>
          <p:nvPr>
            <p:ph type="pic" sz="quarter" idx="51" hasCustomPrompt="1"/>
          </p:nvPr>
        </p:nvSpPr>
        <p:spPr>
          <a:xfrm>
            <a:off x="8094821"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5" name="Picture Placeholder 8">
            <a:extLst>
              <a:ext uri="{FF2B5EF4-FFF2-40B4-BE49-F238E27FC236}">
                <a16:creationId xmlns:a16="http://schemas.microsoft.com/office/drawing/2014/main" id="{6B8BB9A6-5ED8-4605-ABBB-9D27CF22E777}"/>
              </a:ext>
            </a:extLst>
          </p:cNvPr>
          <p:cNvSpPr>
            <a:spLocks noGrp="1"/>
          </p:cNvSpPr>
          <p:nvPr>
            <p:ph type="pic" sz="quarter" idx="50" hasCustomPrompt="1"/>
          </p:nvPr>
        </p:nvSpPr>
        <p:spPr>
          <a:xfrm>
            <a:off x="8094821"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4" name="Picture Placeholder 7">
            <a:extLst>
              <a:ext uri="{FF2B5EF4-FFF2-40B4-BE49-F238E27FC236}">
                <a16:creationId xmlns:a16="http://schemas.microsoft.com/office/drawing/2014/main" id="{1390A995-4614-44A5-8AD7-C98F1A39F787}"/>
              </a:ext>
            </a:extLst>
          </p:cNvPr>
          <p:cNvSpPr>
            <a:spLocks noGrp="1"/>
          </p:cNvSpPr>
          <p:nvPr>
            <p:ph type="pic" sz="quarter" idx="49" hasCustomPrompt="1"/>
          </p:nvPr>
        </p:nvSpPr>
        <p:spPr>
          <a:xfrm>
            <a:off x="8094821"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3" name="Picture Placeholder 6">
            <a:extLst>
              <a:ext uri="{FF2B5EF4-FFF2-40B4-BE49-F238E27FC236}">
                <a16:creationId xmlns:a16="http://schemas.microsoft.com/office/drawing/2014/main" id="{E7A11857-E1A2-4091-8A20-58696750E83E}"/>
              </a:ext>
            </a:extLst>
          </p:cNvPr>
          <p:cNvSpPr>
            <a:spLocks noGrp="1"/>
          </p:cNvSpPr>
          <p:nvPr>
            <p:ph type="pic" sz="quarter" idx="48" hasCustomPrompt="1"/>
          </p:nvPr>
        </p:nvSpPr>
        <p:spPr>
          <a:xfrm>
            <a:off x="8094821"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9" name="Picture Placeholder 5">
            <a:extLst>
              <a:ext uri="{FF2B5EF4-FFF2-40B4-BE49-F238E27FC236}">
                <a16:creationId xmlns:a16="http://schemas.microsoft.com/office/drawing/2014/main" id="{6B442A08-8E3F-4440-B2B0-1DB59DDD4E19}"/>
              </a:ext>
            </a:extLst>
          </p:cNvPr>
          <p:cNvSpPr>
            <a:spLocks noGrp="1"/>
          </p:cNvSpPr>
          <p:nvPr>
            <p:ph type="pic" sz="quarter" idx="25" hasCustomPrompt="1"/>
          </p:nvPr>
        </p:nvSpPr>
        <p:spPr>
          <a:xfrm>
            <a:off x="4378800"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8" name="Picture Placeholder 4">
            <a:extLst>
              <a:ext uri="{FF2B5EF4-FFF2-40B4-BE49-F238E27FC236}">
                <a16:creationId xmlns:a16="http://schemas.microsoft.com/office/drawing/2014/main" id="{D7A5C90A-B47A-41E2-93FE-46F3A1634C2C}"/>
              </a:ext>
            </a:extLst>
          </p:cNvPr>
          <p:cNvSpPr>
            <a:spLocks noGrp="1"/>
          </p:cNvSpPr>
          <p:nvPr>
            <p:ph type="pic" sz="quarter" idx="24" hasCustomPrompt="1"/>
          </p:nvPr>
        </p:nvSpPr>
        <p:spPr>
          <a:xfrm>
            <a:off x="4378800"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7" name="Picture Placeholder 3">
            <a:extLst>
              <a:ext uri="{FF2B5EF4-FFF2-40B4-BE49-F238E27FC236}">
                <a16:creationId xmlns:a16="http://schemas.microsoft.com/office/drawing/2014/main" id="{838F0B6D-CC8D-46E2-97E2-233DFC1A829A}"/>
              </a:ext>
            </a:extLst>
          </p:cNvPr>
          <p:cNvSpPr>
            <a:spLocks noGrp="1"/>
          </p:cNvSpPr>
          <p:nvPr>
            <p:ph type="pic" sz="quarter" idx="23" hasCustomPrompt="1"/>
          </p:nvPr>
        </p:nvSpPr>
        <p:spPr>
          <a:xfrm>
            <a:off x="4378800"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6" name="Picture Placeholder 2">
            <a:extLst>
              <a:ext uri="{FF2B5EF4-FFF2-40B4-BE49-F238E27FC236}">
                <a16:creationId xmlns:a16="http://schemas.microsoft.com/office/drawing/2014/main" id="{74C971A1-9DEF-461D-80F8-5BC6DB178FAE}"/>
              </a:ext>
            </a:extLst>
          </p:cNvPr>
          <p:cNvSpPr>
            <a:spLocks noGrp="1"/>
          </p:cNvSpPr>
          <p:nvPr>
            <p:ph type="pic" sz="quarter" idx="22" hasCustomPrompt="1"/>
          </p:nvPr>
        </p:nvSpPr>
        <p:spPr>
          <a:xfrm>
            <a:off x="4378800"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5" name="Picture Placeholder 1">
            <a:extLst>
              <a:ext uri="{FF2B5EF4-FFF2-40B4-BE49-F238E27FC236}">
                <a16:creationId xmlns:a16="http://schemas.microsoft.com/office/drawing/2014/main" id="{6DC1A8B0-7995-4B06-BB1B-74A40785B7BC}"/>
              </a:ext>
            </a:extLst>
          </p:cNvPr>
          <p:cNvSpPr>
            <a:spLocks noGrp="1"/>
          </p:cNvSpPr>
          <p:nvPr>
            <p:ph type="pic" sz="quarter" idx="21" hasCustomPrompt="1"/>
          </p:nvPr>
        </p:nvSpPr>
        <p:spPr>
          <a:xfrm>
            <a:off x="4378800"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dirty="0"/>
              <a:t>Klik om foto toe te voegen</a:t>
            </a:r>
          </a:p>
        </p:txBody>
      </p:sp>
      <p:sp>
        <p:nvSpPr>
          <p:cNvPr id="47" name="Content 11">
            <a:extLst>
              <a:ext uri="{FF2B5EF4-FFF2-40B4-BE49-F238E27FC236}">
                <a16:creationId xmlns:a16="http://schemas.microsoft.com/office/drawing/2014/main" id="{642BB68B-F978-45AD-A743-00EDC1082022}"/>
              </a:ext>
            </a:extLst>
          </p:cNvPr>
          <p:cNvSpPr>
            <a:spLocks noGrp="1"/>
          </p:cNvSpPr>
          <p:nvPr>
            <p:ph sz="quarter" idx="58"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62" name="Content 10">
            <a:extLst>
              <a:ext uri="{FF2B5EF4-FFF2-40B4-BE49-F238E27FC236}">
                <a16:creationId xmlns:a16="http://schemas.microsoft.com/office/drawing/2014/main" id="{C0617200-45DF-4ACF-9005-46360C2AF61E}"/>
              </a:ext>
            </a:extLst>
          </p:cNvPr>
          <p:cNvSpPr>
            <a:spLocks noGrp="1"/>
          </p:cNvSpPr>
          <p:nvPr>
            <p:ph type="body" sz="quarter" idx="57" hasCustomPrompt="1"/>
          </p:nvPr>
        </p:nvSpPr>
        <p:spPr>
          <a:xfrm>
            <a:off x="9037768"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1" name="Content 9">
            <a:extLst>
              <a:ext uri="{FF2B5EF4-FFF2-40B4-BE49-F238E27FC236}">
                <a16:creationId xmlns:a16="http://schemas.microsoft.com/office/drawing/2014/main" id="{B4EE4145-3994-4886-9B00-B9DD3A0FACEB}"/>
              </a:ext>
            </a:extLst>
          </p:cNvPr>
          <p:cNvSpPr>
            <a:spLocks noGrp="1"/>
          </p:cNvSpPr>
          <p:nvPr>
            <p:ph type="body" sz="quarter" idx="56" hasCustomPrompt="1"/>
          </p:nvPr>
        </p:nvSpPr>
        <p:spPr>
          <a:xfrm>
            <a:off x="9037768"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0" name="Content 8">
            <a:extLst>
              <a:ext uri="{FF2B5EF4-FFF2-40B4-BE49-F238E27FC236}">
                <a16:creationId xmlns:a16="http://schemas.microsoft.com/office/drawing/2014/main" id="{AD32C42B-FDB9-4CF3-9851-39C583478FFD}"/>
              </a:ext>
            </a:extLst>
          </p:cNvPr>
          <p:cNvSpPr>
            <a:spLocks noGrp="1"/>
          </p:cNvSpPr>
          <p:nvPr>
            <p:ph type="body" sz="quarter" idx="55" hasCustomPrompt="1"/>
          </p:nvPr>
        </p:nvSpPr>
        <p:spPr>
          <a:xfrm>
            <a:off x="9037768"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9" name="Content 7">
            <a:extLst>
              <a:ext uri="{FF2B5EF4-FFF2-40B4-BE49-F238E27FC236}">
                <a16:creationId xmlns:a16="http://schemas.microsoft.com/office/drawing/2014/main" id="{A4646BD5-8400-4DCF-BD67-0CE746A19711}"/>
              </a:ext>
            </a:extLst>
          </p:cNvPr>
          <p:cNvSpPr>
            <a:spLocks noGrp="1"/>
          </p:cNvSpPr>
          <p:nvPr>
            <p:ph type="body" sz="quarter" idx="54" hasCustomPrompt="1"/>
          </p:nvPr>
        </p:nvSpPr>
        <p:spPr>
          <a:xfrm>
            <a:off x="9037768"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8" name="Content 6">
            <a:extLst>
              <a:ext uri="{FF2B5EF4-FFF2-40B4-BE49-F238E27FC236}">
                <a16:creationId xmlns:a16="http://schemas.microsoft.com/office/drawing/2014/main" id="{A6007974-2FE5-4ED1-84BA-E4786FA3E7AA}"/>
              </a:ext>
            </a:extLst>
          </p:cNvPr>
          <p:cNvSpPr>
            <a:spLocks noGrp="1"/>
          </p:cNvSpPr>
          <p:nvPr>
            <p:ph type="body" sz="quarter" idx="53" hasCustomPrompt="1"/>
          </p:nvPr>
        </p:nvSpPr>
        <p:spPr>
          <a:xfrm>
            <a:off x="9037768"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2" name="Content 5">
            <a:extLst>
              <a:ext uri="{FF2B5EF4-FFF2-40B4-BE49-F238E27FC236}">
                <a16:creationId xmlns:a16="http://schemas.microsoft.com/office/drawing/2014/main" id="{2123757D-60AC-4FA9-A0CD-E8AF8F59E43C}"/>
              </a:ext>
            </a:extLst>
          </p:cNvPr>
          <p:cNvSpPr>
            <a:spLocks noGrp="1"/>
          </p:cNvSpPr>
          <p:nvPr>
            <p:ph type="body" sz="quarter" idx="47" hasCustomPrompt="1"/>
          </p:nvPr>
        </p:nvSpPr>
        <p:spPr>
          <a:xfrm>
            <a:off x="5321747"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1" name="Content 4">
            <a:extLst>
              <a:ext uri="{FF2B5EF4-FFF2-40B4-BE49-F238E27FC236}">
                <a16:creationId xmlns:a16="http://schemas.microsoft.com/office/drawing/2014/main" id="{A5665393-0E82-40E2-B63A-0E6618B0B8F7}"/>
              </a:ext>
            </a:extLst>
          </p:cNvPr>
          <p:cNvSpPr>
            <a:spLocks noGrp="1"/>
          </p:cNvSpPr>
          <p:nvPr>
            <p:ph type="body" sz="quarter" idx="46" hasCustomPrompt="1"/>
          </p:nvPr>
        </p:nvSpPr>
        <p:spPr>
          <a:xfrm>
            <a:off x="5321747"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0" name="Content 3">
            <a:extLst>
              <a:ext uri="{FF2B5EF4-FFF2-40B4-BE49-F238E27FC236}">
                <a16:creationId xmlns:a16="http://schemas.microsoft.com/office/drawing/2014/main" id="{3BB623C7-E995-475A-B240-1D6C8084DC61}"/>
              </a:ext>
            </a:extLst>
          </p:cNvPr>
          <p:cNvSpPr>
            <a:spLocks noGrp="1"/>
          </p:cNvSpPr>
          <p:nvPr>
            <p:ph type="body" sz="quarter" idx="45" hasCustomPrompt="1"/>
          </p:nvPr>
        </p:nvSpPr>
        <p:spPr>
          <a:xfrm>
            <a:off x="5321747"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49" name="Content 2">
            <a:extLst>
              <a:ext uri="{FF2B5EF4-FFF2-40B4-BE49-F238E27FC236}">
                <a16:creationId xmlns:a16="http://schemas.microsoft.com/office/drawing/2014/main" id="{FF6796C2-DA9C-45AB-8E1B-B25B23511E9B}"/>
              </a:ext>
            </a:extLst>
          </p:cNvPr>
          <p:cNvSpPr>
            <a:spLocks noGrp="1"/>
          </p:cNvSpPr>
          <p:nvPr>
            <p:ph type="body" sz="quarter" idx="44" hasCustomPrompt="1"/>
          </p:nvPr>
        </p:nvSpPr>
        <p:spPr>
          <a:xfrm>
            <a:off x="5321747"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8" name="Content 1">
            <a:extLst>
              <a:ext uri="{FF2B5EF4-FFF2-40B4-BE49-F238E27FC236}">
                <a16:creationId xmlns:a16="http://schemas.microsoft.com/office/drawing/2014/main" id="{3693F993-685E-4381-94CF-AD9F7AF00631}"/>
              </a:ext>
            </a:extLst>
          </p:cNvPr>
          <p:cNvSpPr>
            <a:spLocks noGrp="1"/>
          </p:cNvSpPr>
          <p:nvPr>
            <p:ph type="body" sz="quarter" idx="31" hasCustomPrompt="1"/>
          </p:nvPr>
        </p:nvSpPr>
        <p:spPr>
          <a:xfrm>
            <a:off x="5321747"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7" name="Subtitle placeholder">
            <a:extLst>
              <a:ext uri="{FF2B5EF4-FFF2-40B4-BE49-F238E27FC236}">
                <a16:creationId xmlns:a16="http://schemas.microsoft.com/office/drawing/2014/main" id="{827066EF-8012-4BD4-BB2E-2F30192765FA}"/>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68" name="Title Placeholder">
            <a:extLst>
              <a:ext uri="{FF2B5EF4-FFF2-40B4-BE49-F238E27FC236}">
                <a16:creationId xmlns:a16="http://schemas.microsoft.com/office/drawing/2014/main" id="{9685E4F9-E486-4350-B072-E278A6240BA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30" name="Footnote">
            <a:extLst>
              <a:ext uri="{FF2B5EF4-FFF2-40B4-BE49-F238E27FC236}">
                <a16:creationId xmlns:a16="http://schemas.microsoft.com/office/drawing/2014/main" id="{BAE6918C-BA6B-443D-8DEA-7B54F5C7AAE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31" name="Footer Placeholder">
            <a:extLst>
              <a:ext uri="{FF2B5EF4-FFF2-40B4-BE49-F238E27FC236}">
                <a16:creationId xmlns:a16="http://schemas.microsoft.com/office/drawing/2014/main" id="{B52750C4-AA32-44BB-9C80-10FCEB69B711}"/>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pPr marL="0" indent="0">
              <a:buFont typeface="Wingdings" panose="05000000000000000000" pitchFamily="2" charset="2"/>
              <a:buNone/>
            </a:pPr>
            <a:r>
              <a:rPr lang="nl-NL" dirty="0"/>
              <a:t>Bron: </a:t>
            </a:r>
          </a:p>
        </p:txBody>
      </p:sp>
      <p:sp>
        <p:nvSpPr>
          <p:cNvPr id="32" name="Slide Number Placeholder">
            <a:extLst>
              <a:ext uri="{FF2B5EF4-FFF2-40B4-BE49-F238E27FC236}">
                <a16:creationId xmlns:a16="http://schemas.microsoft.com/office/drawing/2014/main" id="{90B24E08-7C33-4EE1-8E8A-8057549F0A12}"/>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9630557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1"/>
        </a:solidFill>
        <a:effectLst/>
      </p:bgPr>
    </p:bg>
    <p:spTree>
      <p:nvGrpSpPr>
        <p:cNvPr id="1" name=""/>
        <p:cNvGrpSpPr/>
        <p:nvPr/>
      </p:nvGrpSpPr>
      <p:grpSpPr>
        <a:xfrm>
          <a:off x="0" y="0"/>
          <a:ext cx="0" cy="0"/>
          <a:chOff x="0" y="0"/>
          <a:chExt cx="0" cy="0"/>
        </a:xfrm>
      </p:grpSpPr>
      <p:graphicFrame>
        <p:nvGraphicFramePr>
          <p:cNvPr id="44" name="Object 43" hidden="1">
            <a:extLst>
              <a:ext uri="{FF2B5EF4-FFF2-40B4-BE49-F238E27FC236}">
                <a16:creationId xmlns:a16="http://schemas.microsoft.com/office/drawing/2014/main" id="{DEC531DE-54F6-48F9-964B-478CD7093B1F}"/>
              </a:ext>
            </a:extLst>
          </p:cNvPr>
          <p:cNvGraphicFramePr>
            <a:graphicFrameLocks noChangeAspect="1"/>
          </p:cNvGraphicFramePr>
          <p:nvPr userDrawn="1">
            <p:custDataLst>
              <p:tags r:id="rId2"/>
            </p:custDataLst>
            <p:extLst>
              <p:ext uri="{D42A27DB-BD31-4B8C-83A1-F6EECF244321}">
                <p14:modId xmlns:p14="http://schemas.microsoft.com/office/powerpoint/2010/main" val="28814743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8946" name="think-cell Slide" r:id="rId4" imgW="501" imgH="502" progId="TCLayout.ActiveDocument.1">
                  <p:embed/>
                </p:oleObj>
              </mc:Choice>
              <mc:Fallback>
                <p:oleObj name="think-cell Slide" r:id="rId4" imgW="501" imgH="502"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Slide Number Placeholder">
            <a:extLst>
              <a:ext uri="{FF2B5EF4-FFF2-40B4-BE49-F238E27FC236}">
                <a16:creationId xmlns:a16="http://schemas.microsoft.com/office/drawing/2014/main" id="{9F64274A-5B7B-445D-9054-503F9ABA43AC}"/>
              </a:ext>
            </a:extLst>
          </p:cNvPr>
          <p:cNvSpPr>
            <a:spLocks noGrp="1"/>
          </p:cNvSpPr>
          <p:nvPr>
            <p:ph type="sldNum" sz="quarter" idx="10"/>
          </p:nvPr>
        </p:nvSpPr>
        <p:spPr>
          <a:xfrm>
            <a:off x="10989437" y="6688612"/>
            <a:ext cx="1023140" cy="163513"/>
          </a:xfrm>
          <a:prstGeom prst="rect">
            <a:avLst/>
          </a:prstGeom>
        </p:spPr>
        <p:txBody>
          <a:bodyPr/>
          <a:lstStyle>
            <a:lvl1pPr>
              <a:defRPr>
                <a:solidFill>
                  <a:schemeClr val="bg1"/>
                </a:solidFill>
              </a:defRPr>
            </a:lvl1pPr>
          </a:lstStyle>
          <a:p>
            <a:fld id="{992CD0B2-8AB2-4C6C-8876-E15753662C9B}" type="slidenum">
              <a:rPr lang="nl-NL" noProof="0" smtClean="0"/>
              <a:pPr/>
              <a:t>‹#›</a:t>
            </a:fld>
            <a:endParaRPr lang="nl-NL" noProof="0"/>
          </a:p>
        </p:txBody>
      </p:sp>
      <p:sp>
        <p:nvSpPr>
          <p:cNvPr id="19" name="Logo 14">
            <a:extLst>
              <a:ext uri="{FF2B5EF4-FFF2-40B4-BE49-F238E27FC236}">
                <a16:creationId xmlns:a16="http://schemas.microsoft.com/office/drawing/2014/main" id="{9CD50B4C-7136-431A-A5CC-F0B22E34E981}"/>
              </a:ext>
            </a:extLst>
          </p:cNvPr>
          <p:cNvSpPr/>
          <p:nvPr userDrawn="1"/>
        </p:nvSpPr>
        <p:spPr>
          <a:xfrm>
            <a:off x="0" y="6343962"/>
            <a:ext cx="664764" cy="514037"/>
          </a:xfrm>
          <a:prstGeom prst="rect">
            <a:avLst/>
          </a:prstGeom>
          <a:solidFill>
            <a:schemeClr val="accent1"/>
          </a:solidFill>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a:ln>
                <a:noFill/>
              </a:ln>
              <a:solidFill>
                <a:srgbClr val="000000"/>
              </a:solidFill>
              <a:effectLst/>
              <a:uLnTx/>
              <a:uFillTx/>
              <a:latin typeface="Corbel" panose="020B0503020204020204" pitchFamily="34" charset="0"/>
              <a:ea typeface="+mn-ea"/>
              <a:cs typeface="+mn-cs"/>
            </a:endParaRPr>
          </a:p>
        </p:txBody>
      </p:sp>
      <p:sp>
        <p:nvSpPr>
          <p:cNvPr id="20" name="Logo 13">
            <a:extLst>
              <a:ext uri="{FF2B5EF4-FFF2-40B4-BE49-F238E27FC236}">
                <a16:creationId xmlns:a16="http://schemas.microsoft.com/office/drawing/2014/main" id="{CCDD2140-4B0B-4653-9440-316922F99CD4}"/>
              </a:ext>
            </a:extLst>
          </p:cNvPr>
          <p:cNvSpPr txBox="1"/>
          <p:nvPr userDrawn="1"/>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1" name="Logo 12">
            <a:extLst>
              <a:ext uri="{FF2B5EF4-FFF2-40B4-BE49-F238E27FC236}">
                <a16:creationId xmlns:a16="http://schemas.microsoft.com/office/drawing/2014/main" id="{EF3F1655-C16C-4FEF-877B-991607B96DEE}"/>
              </a:ext>
            </a:extLst>
          </p:cNvPr>
          <p:cNvSpPr txBox="1"/>
          <p:nvPr userDrawn="1"/>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2" name="Logo 11">
            <a:extLst>
              <a:ext uri="{FF2B5EF4-FFF2-40B4-BE49-F238E27FC236}">
                <a16:creationId xmlns:a16="http://schemas.microsoft.com/office/drawing/2014/main" id="{4238BE3C-8F6A-4BD4-B46B-61BE7283E8AF}"/>
              </a:ext>
            </a:extLst>
          </p:cNvPr>
          <p:cNvSpPr txBox="1"/>
          <p:nvPr userDrawn="1"/>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3" name="Logo 10">
            <a:extLst>
              <a:ext uri="{FF2B5EF4-FFF2-40B4-BE49-F238E27FC236}">
                <a16:creationId xmlns:a16="http://schemas.microsoft.com/office/drawing/2014/main" id="{F47BA2C2-C86C-4C44-9CFA-30988324C2BB}"/>
              </a:ext>
            </a:extLst>
          </p:cNvPr>
          <p:cNvSpPr txBox="1"/>
          <p:nvPr userDrawn="1"/>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4" name="Logo 9">
            <a:extLst>
              <a:ext uri="{FF2B5EF4-FFF2-40B4-BE49-F238E27FC236}">
                <a16:creationId xmlns:a16="http://schemas.microsoft.com/office/drawing/2014/main" id="{D88DD3FF-5194-485D-96BA-2ECD207FCA5E}"/>
              </a:ext>
            </a:extLst>
          </p:cNvPr>
          <p:cNvSpPr txBox="1"/>
          <p:nvPr userDrawn="1"/>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25" name="Logo 8">
            <a:extLst>
              <a:ext uri="{FF2B5EF4-FFF2-40B4-BE49-F238E27FC236}">
                <a16:creationId xmlns:a16="http://schemas.microsoft.com/office/drawing/2014/main" id="{E5B48CE0-D11D-432F-ABEA-96B36982A72C}"/>
              </a:ext>
            </a:extLst>
          </p:cNvPr>
          <p:cNvSpPr txBox="1"/>
          <p:nvPr userDrawn="1"/>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6" name="Logo 7">
            <a:extLst>
              <a:ext uri="{FF2B5EF4-FFF2-40B4-BE49-F238E27FC236}">
                <a16:creationId xmlns:a16="http://schemas.microsoft.com/office/drawing/2014/main" id="{895E4B0F-D3DD-451A-B071-F7D4E7EEAF63}"/>
              </a:ext>
            </a:extLst>
          </p:cNvPr>
          <p:cNvSpPr txBox="1"/>
          <p:nvPr userDrawn="1"/>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7" name="Logo 6">
            <a:extLst>
              <a:ext uri="{FF2B5EF4-FFF2-40B4-BE49-F238E27FC236}">
                <a16:creationId xmlns:a16="http://schemas.microsoft.com/office/drawing/2014/main" id="{EC77ED03-C093-4AC2-953B-4268CC7C2EAD}"/>
              </a:ext>
            </a:extLst>
          </p:cNvPr>
          <p:cNvSpPr txBox="1"/>
          <p:nvPr userDrawn="1"/>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8" name="Logo 5">
            <a:extLst>
              <a:ext uri="{FF2B5EF4-FFF2-40B4-BE49-F238E27FC236}">
                <a16:creationId xmlns:a16="http://schemas.microsoft.com/office/drawing/2014/main" id="{35A39001-F877-400B-9063-BBDAEF9C9D0C}"/>
              </a:ext>
            </a:extLst>
          </p:cNvPr>
          <p:cNvSpPr txBox="1"/>
          <p:nvPr userDrawn="1"/>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4">
            <a:extLst>
              <a:ext uri="{FF2B5EF4-FFF2-40B4-BE49-F238E27FC236}">
                <a16:creationId xmlns:a16="http://schemas.microsoft.com/office/drawing/2014/main" id="{9B1D721E-62C7-4792-9AA4-C8876D41A08A}"/>
              </a:ext>
            </a:extLst>
          </p:cNvPr>
          <p:cNvSpPr txBox="1"/>
          <p:nvPr userDrawn="1"/>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3">
            <a:extLst>
              <a:ext uri="{FF2B5EF4-FFF2-40B4-BE49-F238E27FC236}">
                <a16:creationId xmlns:a16="http://schemas.microsoft.com/office/drawing/2014/main" id="{D7BEF1AC-F795-491E-8999-EFD00EC74AA9}"/>
              </a:ext>
            </a:extLst>
          </p:cNvPr>
          <p:cNvSpPr txBox="1"/>
          <p:nvPr userDrawn="1"/>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2">
            <a:extLst>
              <a:ext uri="{FF2B5EF4-FFF2-40B4-BE49-F238E27FC236}">
                <a16:creationId xmlns:a16="http://schemas.microsoft.com/office/drawing/2014/main" id="{2786DD4C-1718-4BA0-BD01-BB1125DBAE5D}"/>
              </a:ext>
            </a:extLst>
          </p:cNvPr>
          <p:cNvSpPr txBox="1"/>
          <p:nvPr userDrawn="1"/>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1">
            <a:extLst>
              <a:ext uri="{FF2B5EF4-FFF2-40B4-BE49-F238E27FC236}">
                <a16:creationId xmlns:a16="http://schemas.microsoft.com/office/drawing/2014/main" id="{14840A3F-974A-48DE-BD46-B85DD5B64EC6}"/>
              </a:ext>
            </a:extLst>
          </p:cNvPr>
          <p:cNvSpPr txBox="1"/>
          <p:nvPr userDrawn="1"/>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its public">
            <a:extLst>
              <a:ext uri="{FF2B5EF4-FFF2-40B4-BE49-F238E27FC236}">
                <a16:creationId xmlns:a16="http://schemas.microsoft.com/office/drawing/2014/main" id="{4778F105-5090-4719-913B-B220CEB42A97}"/>
              </a:ext>
            </a:extLst>
          </p:cNvPr>
          <p:cNvSpPr txBox="1"/>
          <p:nvPr userDrawn="1"/>
        </p:nvSpPr>
        <p:spPr>
          <a:xfrm>
            <a:off x="662780" y="1699963"/>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2800" b="1"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it’s</a:t>
            </a:r>
            <a:r>
              <a:rPr kumimoji="0" lang="nl-NL" sz="28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public</a:t>
            </a:r>
            <a:br>
              <a:rPr kumimoji="0" lang="nl-NL" sz="36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Plantage </a:t>
            </a:r>
            <a:r>
              <a:rPr kumimoji="0" lang="nl-NL" sz="1400" b="0"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Middenlaan</a:t>
            </a: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62, 1018 DH, Amsterdam</a:t>
            </a: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hlinkClick r:id="rId6">
                  <a:extLst>
                    <a:ext uri="{A12FA001-AC4F-418D-AE19-62706E023703}">
                      <ahyp:hlinkClr xmlns:ahyp="http://schemas.microsoft.com/office/drawing/2018/hyperlinkcolor" val="tx"/>
                    </a:ext>
                  </a:extLst>
                </a:hlinkClick>
              </a:rPr>
              <a:t>www.itspublic.nl</a:t>
            </a:r>
            <a:b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rPr>
            </a:br>
            <a:endPar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Voor vragen over deze publicatie:</a:t>
            </a:r>
          </a:p>
        </p:txBody>
      </p:sp>
      <p:sp>
        <p:nvSpPr>
          <p:cNvPr id="39" name="Open source">
            <a:extLst>
              <a:ext uri="{FF2B5EF4-FFF2-40B4-BE49-F238E27FC236}">
                <a16:creationId xmlns:a16="http://schemas.microsoft.com/office/drawing/2014/main" id="{967C9798-1D2A-4DA1-B0F8-67AAEB91BA1F}"/>
              </a:ext>
            </a:extLst>
          </p:cNvPr>
          <p:cNvSpPr txBox="1"/>
          <p:nvPr userDrawn="1"/>
        </p:nvSpPr>
        <p:spPr>
          <a:xfrm>
            <a:off x="662780" y="4189901"/>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Open source beleid</a:t>
            </a: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 van dit document is vrij, open te delen voor en door iedereen, in lijn met de Creative Commons Attribution 4.0 International License. Een kopie van deze licentie is hier te vinden: http://creativecommons.org/licenses/by/4.0/</a:t>
            </a:r>
            <a:endParaRPr lang="nl-NL" sz="1400" b="0" noProof="0">
              <a:latin typeface="Corbel" panose="020B0503020204020204" pitchFamily="34" charset="0"/>
            </a:endParaRPr>
          </a:p>
        </p:txBody>
      </p:sp>
      <p:pic>
        <p:nvPicPr>
          <p:cNvPr id="41" name="BY">
            <a:extLst>
              <a:ext uri="{FF2B5EF4-FFF2-40B4-BE49-F238E27FC236}">
                <a16:creationId xmlns:a16="http://schemas.microsoft.com/office/drawing/2014/main" id="{B418F819-9336-4BD1-8DC2-5CE5CEB16B1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520321" y="5570848"/>
            <a:ext cx="609600" cy="609600"/>
          </a:xfrm>
          <a:prstGeom prst="rect">
            <a:avLst/>
          </a:prstGeom>
        </p:spPr>
      </p:pic>
      <p:pic>
        <p:nvPicPr>
          <p:cNvPr id="43" name="CC">
            <a:extLst>
              <a:ext uri="{FF2B5EF4-FFF2-40B4-BE49-F238E27FC236}">
                <a16:creationId xmlns:a16="http://schemas.microsoft.com/office/drawing/2014/main" id="{A6A80A3D-952E-42D1-BE59-311A19F8FB59}"/>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823043" y="5570848"/>
            <a:ext cx="609600" cy="609600"/>
          </a:xfrm>
          <a:prstGeom prst="rect">
            <a:avLst/>
          </a:prstGeom>
        </p:spPr>
      </p:pic>
      <p:sp>
        <p:nvSpPr>
          <p:cNvPr id="45" name="Gebruikt materiaal">
            <a:extLst>
              <a:ext uri="{FF2B5EF4-FFF2-40B4-BE49-F238E27FC236}">
                <a16:creationId xmlns:a16="http://schemas.microsoft.com/office/drawing/2014/main" id="{3ADAD100-3848-4E36-BF5D-30C2D79F7A7B}"/>
              </a:ext>
            </a:extLst>
          </p:cNvPr>
          <p:cNvSpPr txBox="1"/>
          <p:nvPr userDrawn="1"/>
        </p:nvSpPr>
        <p:spPr>
          <a:xfrm>
            <a:off x="6237221" y="4189901"/>
            <a:ext cx="5292000" cy="294591"/>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Gebruikt materiaal in deze publicatie</a:t>
            </a:r>
          </a:p>
        </p:txBody>
      </p:sp>
      <p:sp>
        <p:nvSpPr>
          <p:cNvPr id="50" name="Content 1">
            <a:extLst>
              <a:ext uri="{FF2B5EF4-FFF2-40B4-BE49-F238E27FC236}">
                <a16:creationId xmlns:a16="http://schemas.microsoft.com/office/drawing/2014/main" id="{D9FB368F-5C55-496C-91C8-A63094079E60}"/>
              </a:ext>
            </a:extLst>
          </p:cNvPr>
          <p:cNvSpPr>
            <a:spLocks noGrp="1"/>
          </p:cNvSpPr>
          <p:nvPr>
            <p:ph type="body" sz="quarter" idx="24" hasCustomPrompt="1"/>
          </p:nvPr>
        </p:nvSpPr>
        <p:spPr>
          <a:xfrm>
            <a:off x="6237221" y="4484492"/>
            <a:ext cx="5292000" cy="1703387"/>
          </a:xfrm>
        </p:spPr>
        <p:txBody>
          <a:bodyPr/>
          <a:lstStyle>
            <a:lvl1pPr>
              <a:defRPr>
                <a:solidFill>
                  <a:schemeClr val="bg1"/>
                </a:solidFill>
              </a:defRPr>
            </a:lvl1p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Voorkant fotogroot: rechtenvrij</a:t>
            </a:r>
          </a:p>
        </p:txBody>
      </p:sp>
      <p:sp>
        <p:nvSpPr>
          <p:cNvPr id="48" name="Subtitle placeholder">
            <a:extLst>
              <a:ext uri="{FF2B5EF4-FFF2-40B4-BE49-F238E27FC236}">
                <a16:creationId xmlns:a16="http://schemas.microsoft.com/office/drawing/2014/main" id="{5007F875-73FC-48F0-BDC9-CDAAF40263BF}"/>
              </a:ext>
            </a:extLst>
          </p:cNvPr>
          <p:cNvSpPr>
            <a:spLocks noGrp="1"/>
          </p:cNvSpPr>
          <p:nvPr>
            <p:ph type="body" sz="quarter" idx="23" hasCustomPrompt="1"/>
          </p:nvPr>
        </p:nvSpPr>
        <p:spPr>
          <a:xfrm>
            <a:off x="662780" y="3246952"/>
            <a:ext cx="5292000" cy="727104"/>
          </a:xfrm>
        </p:spPr>
        <p:txBody>
          <a:bodyPr>
            <a:noAutofit/>
          </a:bodyPr>
          <a:lstStyle>
            <a:lvl1pPr marL="0" indent="0">
              <a:spcBef>
                <a:spcPts val="0"/>
              </a:spcBef>
              <a:buNone/>
              <a:defRPr>
                <a:solidFill>
                  <a:schemeClr val="bg1"/>
                </a:solidFill>
              </a:defRPr>
            </a:lvl1pPr>
          </a:lstStyle>
          <a:p>
            <a:pPr lvl="0"/>
            <a:r>
              <a:rPr lang="nl-NL" noProof="0"/>
              <a:t>Naam Achternaam (naam.achternaam@itspublic.nl)</a:t>
            </a:r>
          </a:p>
        </p:txBody>
      </p:sp>
    </p:spTree>
    <p:extLst>
      <p:ext uri="{BB962C8B-B14F-4D97-AF65-F5344CB8AC3E}">
        <p14:creationId xmlns:p14="http://schemas.microsoft.com/office/powerpoint/2010/main" val="1385641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x (3) Charts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8F0CEEC-1234-41C9-A443-7DE2D9B54AD1}"/>
              </a:ext>
            </a:extLst>
          </p:cNvPr>
          <p:cNvGraphicFramePr>
            <a:graphicFrameLocks noChangeAspect="1"/>
          </p:cNvGraphicFramePr>
          <p:nvPr userDrawn="1">
            <p:custDataLst>
              <p:tags r:id="rId2"/>
            </p:custDataLst>
            <p:extLst>
              <p:ext uri="{D42A27DB-BD31-4B8C-83A1-F6EECF244321}">
                <p14:modId xmlns:p14="http://schemas.microsoft.com/office/powerpoint/2010/main" val="37941031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5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C372FDC-3109-4413-9000-AFA21FE0E13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7" name="Content 3">
            <a:extLst>
              <a:ext uri="{FF2B5EF4-FFF2-40B4-BE49-F238E27FC236}">
                <a16:creationId xmlns:a16="http://schemas.microsoft.com/office/drawing/2014/main" id="{777E962E-7A5F-4749-85A4-0E5EE728AD9B}"/>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9" name="Content 2">
            <a:extLst>
              <a:ext uri="{FF2B5EF4-FFF2-40B4-BE49-F238E27FC236}">
                <a16:creationId xmlns:a16="http://schemas.microsoft.com/office/drawing/2014/main" id="{AA4E49BA-38BE-40B9-8A01-C7EA343A373B}"/>
              </a:ext>
            </a:extLst>
          </p:cNvPr>
          <p:cNvSpPr>
            <a:spLocks noGrp="1"/>
          </p:cNvSpPr>
          <p:nvPr>
            <p:ph sz="quarter" idx="35" hasCustomPrompt="1"/>
          </p:nvPr>
        </p:nvSpPr>
        <p:spPr>
          <a:xfrm>
            <a:off x="437880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4C41916E-38F5-4D8D-9A46-18A9D7198D64}"/>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heading 3">
            <a:extLst>
              <a:ext uri="{FF2B5EF4-FFF2-40B4-BE49-F238E27FC236}">
                <a16:creationId xmlns:a16="http://schemas.microsoft.com/office/drawing/2014/main" id="{9373B93A-CEB5-4C61-BD13-09A213BB04F1}"/>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0C65CD3E-5253-4853-8F48-20634E8A5956}"/>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6EBDEB92-FEC9-4A7C-80FB-E70514FC981A}"/>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2EEE6392-53C0-46E8-9747-56B0F08C87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2D1B2121-1587-4E5C-9F2A-B0A1BA8A8E0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EF18163C-3032-4085-8BA6-8A0653035EF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86F4C4B1-9275-48CF-AA51-4C4AE2EEF9A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7DB9CF3A-2012-49F0-8AB0-1AC736EA479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412641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x (4) Charts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userDrawn="1">
            <p:custDataLst>
              <p:tags r:id="rId2"/>
            </p:custDataLst>
            <p:extLst>
              <p:ext uri="{D42A27DB-BD31-4B8C-83A1-F6EECF244321}">
                <p14:modId xmlns:p14="http://schemas.microsoft.com/office/powerpoint/2010/main" val="28863109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78"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B7D97-7BAF-411C-AFC4-913CDB47C1A4}"/>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4">
            <a:extLst>
              <a:ext uri="{FF2B5EF4-FFF2-40B4-BE49-F238E27FC236}">
                <a16:creationId xmlns:a16="http://schemas.microsoft.com/office/drawing/2014/main" id="{CF39F6C1-4AE4-438B-A141-0F1C6950A800}"/>
              </a:ext>
            </a:extLst>
          </p:cNvPr>
          <p:cNvSpPr>
            <a:spLocks noGrp="1"/>
          </p:cNvSpPr>
          <p:nvPr>
            <p:ph sz="quarter" idx="40" hasCustomPrompt="1"/>
          </p:nvPr>
        </p:nvSpPr>
        <p:spPr>
          <a:xfrm>
            <a:off x="9023621"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F1DCCFD5-6691-4AD1-9C34-359AF62654DB}"/>
              </a:ext>
            </a:extLst>
          </p:cNvPr>
          <p:cNvSpPr>
            <a:spLocks noGrp="1"/>
          </p:cNvSpPr>
          <p:nvPr>
            <p:ph sz="quarter" idx="39" hasCustomPrompt="1"/>
          </p:nvPr>
        </p:nvSpPr>
        <p:spPr>
          <a:xfrm>
            <a:off x="6236674"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C8AF6B3F-40C8-41CF-A9A1-1281834DE84A}"/>
              </a:ext>
            </a:extLst>
          </p:cNvPr>
          <p:cNvSpPr>
            <a:spLocks noGrp="1"/>
          </p:cNvSpPr>
          <p:nvPr>
            <p:ph sz="quarter" idx="35" hasCustomPrompt="1"/>
          </p:nvPr>
        </p:nvSpPr>
        <p:spPr>
          <a:xfrm>
            <a:off x="3449727"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FF87DD76-099F-4244-9D99-E4B062508E88}"/>
              </a:ext>
            </a:extLst>
          </p:cNvPr>
          <p:cNvSpPr>
            <a:spLocks noGrp="1"/>
          </p:cNvSpPr>
          <p:nvPr>
            <p:ph sz="quarter" idx="31" hasCustomPrompt="1"/>
          </p:nvPr>
        </p:nvSpPr>
        <p:spPr>
          <a:xfrm>
            <a:off x="662780"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9" name="Subheading 4">
            <a:extLst>
              <a:ext uri="{FF2B5EF4-FFF2-40B4-BE49-F238E27FC236}">
                <a16:creationId xmlns:a16="http://schemas.microsoft.com/office/drawing/2014/main" id="{A84D8A4A-68C0-4926-AA57-7B96D51E17F4}"/>
              </a:ext>
            </a:extLst>
          </p:cNvPr>
          <p:cNvSpPr>
            <a:spLocks noGrp="1"/>
          </p:cNvSpPr>
          <p:nvPr>
            <p:ph type="body" sz="quarter" idx="41" hasCustomPrompt="1"/>
          </p:nvPr>
        </p:nvSpPr>
        <p:spPr>
          <a:xfrm>
            <a:off x="9023621"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heading 3">
            <a:extLst>
              <a:ext uri="{FF2B5EF4-FFF2-40B4-BE49-F238E27FC236}">
                <a16:creationId xmlns:a16="http://schemas.microsoft.com/office/drawing/2014/main" id="{04A4E2DB-360D-4079-B449-45E13137CBA0}"/>
              </a:ext>
            </a:extLst>
          </p:cNvPr>
          <p:cNvSpPr>
            <a:spLocks noGrp="1"/>
          </p:cNvSpPr>
          <p:nvPr>
            <p:ph type="body" sz="quarter" idx="38" hasCustomPrompt="1"/>
          </p:nvPr>
        </p:nvSpPr>
        <p:spPr>
          <a:xfrm>
            <a:off x="6236674"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1" name="Subheading 2">
            <a:extLst>
              <a:ext uri="{FF2B5EF4-FFF2-40B4-BE49-F238E27FC236}">
                <a16:creationId xmlns:a16="http://schemas.microsoft.com/office/drawing/2014/main" id="{DE6F4AD5-A9FF-47FF-871A-39553FBF918B}"/>
              </a:ext>
            </a:extLst>
          </p:cNvPr>
          <p:cNvSpPr>
            <a:spLocks noGrp="1"/>
          </p:cNvSpPr>
          <p:nvPr>
            <p:ph type="body" sz="quarter" idx="34" hasCustomPrompt="1"/>
          </p:nvPr>
        </p:nvSpPr>
        <p:spPr>
          <a:xfrm>
            <a:off x="3449727"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1">
            <a:extLst>
              <a:ext uri="{FF2B5EF4-FFF2-40B4-BE49-F238E27FC236}">
                <a16:creationId xmlns:a16="http://schemas.microsoft.com/office/drawing/2014/main" id="{44F83952-045D-4D33-A1C2-0559CBE9DF39}"/>
              </a:ext>
            </a:extLst>
          </p:cNvPr>
          <p:cNvSpPr>
            <a:spLocks noGrp="1"/>
          </p:cNvSpPr>
          <p:nvPr>
            <p:ph type="body" sz="quarter" idx="30" hasCustomPrompt="1"/>
          </p:nvPr>
        </p:nvSpPr>
        <p:spPr>
          <a:xfrm>
            <a:off x="662780"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title placeholder">
            <a:extLst>
              <a:ext uri="{FF2B5EF4-FFF2-40B4-BE49-F238E27FC236}">
                <a16:creationId xmlns:a16="http://schemas.microsoft.com/office/drawing/2014/main" id="{20C7A397-426B-4A14-A63C-551F6283927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7" name="Title Placeholder">
            <a:extLst>
              <a:ext uri="{FF2B5EF4-FFF2-40B4-BE49-F238E27FC236}">
                <a16:creationId xmlns:a16="http://schemas.microsoft.com/office/drawing/2014/main" id="{806B9B8E-D2B0-45BA-8C36-811D77B944B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8199AF3C-BF3F-4F94-A3CD-FB3C7C97E46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968CBD64-C511-48CF-88AD-3434DA0F028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9" name="Slide Number Placeholder">
            <a:extLst>
              <a:ext uri="{FF2B5EF4-FFF2-40B4-BE49-F238E27FC236}">
                <a16:creationId xmlns:a16="http://schemas.microsoft.com/office/drawing/2014/main" id="{42748C13-A219-4660-B0E3-4561AD5EEE25}"/>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3132716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x (4) Charts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3FD25FE-E655-42CF-BECA-57671DBFC403}"/>
              </a:ext>
            </a:extLst>
          </p:cNvPr>
          <p:cNvGraphicFramePr>
            <a:graphicFrameLocks noChangeAspect="1"/>
          </p:cNvGraphicFramePr>
          <p:nvPr userDrawn="1">
            <p:custDataLst>
              <p:tags r:id="rId2"/>
            </p:custDataLst>
            <p:extLst>
              <p:ext uri="{D42A27DB-BD31-4B8C-83A1-F6EECF244321}">
                <p14:modId xmlns:p14="http://schemas.microsoft.com/office/powerpoint/2010/main" val="13395355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02"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EF1070D-FF35-4279-AD63-3CC504BC23A5}"/>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3" name="Content 4">
            <a:extLst>
              <a:ext uri="{FF2B5EF4-FFF2-40B4-BE49-F238E27FC236}">
                <a16:creationId xmlns:a16="http://schemas.microsoft.com/office/drawing/2014/main" id="{C70B7F0F-9580-4D68-8EB3-22F9700E0A1C}"/>
              </a:ext>
            </a:extLst>
          </p:cNvPr>
          <p:cNvSpPr>
            <a:spLocks noGrp="1"/>
          </p:cNvSpPr>
          <p:nvPr>
            <p:ph sz="quarter" idx="40" hasCustomPrompt="1"/>
          </p:nvPr>
        </p:nvSpPr>
        <p:spPr>
          <a:xfrm>
            <a:off x="6237221"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3">
            <a:extLst>
              <a:ext uri="{FF2B5EF4-FFF2-40B4-BE49-F238E27FC236}">
                <a16:creationId xmlns:a16="http://schemas.microsoft.com/office/drawing/2014/main" id="{726604B5-2B5A-4F03-B48C-2BEB0A40BA1E}"/>
              </a:ext>
            </a:extLst>
          </p:cNvPr>
          <p:cNvSpPr>
            <a:spLocks noGrp="1"/>
          </p:cNvSpPr>
          <p:nvPr>
            <p:ph sz="quarter" idx="39" hasCustomPrompt="1"/>
          </p:nvPr>
        </p:nvSpPr>
        <p:spPr>
          <a:xfrm>
            <a:off x="662780"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1" name="Content 2">
            <a:extLst>
              <a:ext uri="{FF2B5EF4-FFF2-40B4-BE49-F238E27FC236}">
                <a16:creationId xmlns:a16="http://schemas.microsoft.com/office/drawing/2014/main" id="{67F03597-7B42-4A88-B422-DF49B2D743C5}"/>
              </a:ext>
            </a:extLst>
          </p:cNvPr>
          <p:cNvSpPr>
            <a:spLocks noGrp="1"/>
          </p:cNvSpPr>
          <p:nvPr>
            <p:ph sz="quarter" idx="35" hasCustomPrompt="1"/>
          </p:nvPr>
        </p:nvSpPr>
        <p:spPr>
          <a:xfrm>
            <a:off x="6237221"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Content 1">
            <a:extLst>
              <a:ext uri="{FF2B5EF4-FFF2-40B4-BE49-F238E27FC236}">
                <a16:creationId xmlns:a16="http://schemas.microsoft.com/office/drawing/2014/main" id="{5FE2D9BA-84B3-4BA6-882C-A4B0F2834BE0}"/>
              </a:ext>
            </a:extLst>
          </p:cNvPr>
          <p:cNvSpPr>
            <a:spLocks noGrp="1"/>
          </p:cNvSpPr>
          <p:nvPr>
            <p:ph sz="quarter" idx="41" hasCustomPrompt="1"/>
          </p:nvPr>
        </p:nvSpPr>
        <p:spPr>
          <a:xfrm>
            <a:off x="662780"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heading 4">
            <a:extLst>
              <a:ext uri="{FF2B5EF4-FFF2-40B4-BE49-F238E27FC236}">
                <a16:creationId xmlns:a16="http://schemas.microsoft.com/office/drawing/2014/main" id="{FB74FE8F-3C19-40D8-BA0A-BAD28AB8A05F}"/>
              </a:ext>
            </a:extLst>
          </p:cNvPr>
          <p:cNvSpPr>
            <a:spLocks noGrp="1"/>
          </p:cNvSpPr>
          <p:nvPr>
            <p:ph type="body" sz="quarter" idx="42" hasCustomPrompt="1"/>
          </p:nvPr>
        </p:nvSpPr>
        <p:spPr>
          <a:xfrm>
            <a:off x="6237221"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4" name="Subheading 3">
            <a:extLst>
              <a:ext uri="{FF2B5EF4-FFF2-40B4-BE49-F238E27FC236}">
                <a16:creationId xmlns:a16="http://schemas.microsoft.com/office/drawing/2014/main" id="{D490743B-D50B-4650-BB15-DC88B5F2C43D}"/>
              </a:ext>
            </a:extLst>
          </p:cNvPr>
          <p:cNvSpPr>
            <a:spLocks noGrp="1"/>
          </p:cNvSpPr>
          <p:nvPr>
            <p:ph type="body" sz="quarter" idx="38" hasCustomPrompt="1"/>
          </p:nvPr>
        </p:nvSpPr>
        <p:spPr>
          <a:xfrm>
            <a:off x="662780"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9BF64CCD-8CCE-44E1-8794-2BEA0E025DF8}"/>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F1498048-06EC-4940-85CB-A0D88124927D}"/>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B797B999-2259-4F74-B17A-3D471BD8AA3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9C1F50AF-F44E-474B-99BF-516D2568276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EBCAAF10-43C2-42AC-8822-4B0A2D42A6A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54A57-B39A-4BA5-A8AA-39AB9D51FBD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9" name="Slide Number Placeholder">
            <a:extLst>
              <a:ext uri="{FF2B5EF4-FFF2-40B4-BE49-F238E27FC236}">
                <a16:creationId xmlns:a16="http://schemas.microsoft.com/office/drawing/2014/main" id="{ED2D3A2E-15BD-41F9-A054-33D4889B62DE}"/>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61605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x (6) Charts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43D46B5-8144-45DA-B0E2-A4DF010E58F6}"/>
              </a:ext>
            </a:extLst>
          </p:cNvPr>
          <p:cNvGraphicFramePr>
            <a:graphicFrameLocks noChangeAspect="1"/>
          </p:cNvGraphicFramePr>
          <p:nvPr userDrawn="1">
            <p:custDataLst>
              <p:tags r:id="rId2"/>
            </p:custDataLst>
            <p:extLst>
              <p:ext uri="{D42A27DB-BD31-4B8C-83A1-F6EECF244321}">
                <p14:modId xmlns:p14="http://schemas.microsoft.com/office/powerpoint/2010/main" val="30361078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26"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86086AF-1EAA-4D60-AB1A-E040AFB64830}"/>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6">
            <a:extLst>
              <a:ext uri="{FF2B5EF4-FFF2-40B4-BE49-F238E27FC236}">
                <a16:creationId xmlns:a16="http://schemas.microsoft.com/office/drawing/2014/main" id="{750C4693-EF02-4FA5-92C7-07B2F87AEB10}"/>
              </a:ext>
            </a:extLst>
          </p:cNvPr>
          <p:cNvSpPr>
            <a:spLocks noGrp="1"/>
          </p:cNvSpPr>
          <p:nvPr>
            <p:ph sz="quarter" idx="41" hasCustomPrompt="1"/>
          </p:nvPr>
        </p:nvSpPr>
        <p:spPr>
          <a:xfrm>
            <a:off x="809482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4" name="Content 5">
            <a:extLst>
              <a:ext uri="{FF2B5EF4-FFF2-40B4-BE49-F238E27FC236}">
                <a16:creationId xmlns:a16="http://schemas.microsoft.com/office/drawing/2014/main" id="{0DCEDA5E-B933-4043-B079-DC5C2D0CDD68}"/>
              </a:ext>
            </a:extLst>
          </p:cNvPr>
          <p:cNvSpPr>
            <a:spLocks noGrp="1"/>
          </p:cNvSpPr>
          <p:nvPr>
            <p:ph sz="quarter" idx="37" hasCustomPrompt="1"/>
          </p:nvPr>
        </p:nvSpPr>
        <p:spPr>
          <a:xfrm>
            <a:off x="437880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4">
            <a:extLst>
              <a:ext uri="{FF2B5EF4-FFF2-40B4-BE49-F238E27FC236}">
                <a16:creationId xmlns:a16="http://schemas.microsoft.com/office/drawing/2014/main" id="{2CCF372A-A7F9-48E7-8AFF-10329CDF00F7}"/>
              </a:ext>
            </a:extLst>
          </p:cNvPr>
          <p:cNvSpPr>
            <a:spLocks noGrp="1"/>
          </p:cNvSpPr>
          <p:nvPr>
            <p:ph sz="quarter" idx="33" hasCustomPrompt="1"/>
          </p:nvPr>
        </p:nvSpPr>
        <p:spPr>
          <a:xfrm>
            <a:off x="66278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6" name="Content 3">
            <a:extLst>
              <a:ext uri="{FF2B5EF4-FFF2-40B4-BE49-F238E27FC236}">
                <a16:creationId xmlns:a16="http://schemas.microsoft.com/office/drawing/2014/main" id="{483AEBA9-997C-4AF1-BC36-DF1EF59C4D8D}"/>
              </a:ext>
            </a:extLst>
          </p:cNvPr>
          <p:cNvSpPr>
            <a:spLocks noGrp="1"/>
          </p:cNvSpPr>
          <p:nvPr>
            <p:ph sz="quarter" idx="39" hasCustomPrompt="1"/>
          </p:nvPr>
        </p:nvSpPr>
        <p:spPr>
          <a:xfrm>
            <a:off x="809482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2">
            <a:extLst>
              <a:ext uri="{FF2B5EF4-FFF2-40B4-BE49-F238E27FC236}">
                <a16:creationId xmlns:a16="http://schemas.microsoft.com/office/drawing/2014/main" id="{84D03894-9220-4DF5-9EC9-D9EE17EDFE1F}"/>
              </a:ext>
            </a:extLst>
          </p:cNvPr>
          <p:cNvSpPr>
            <a:spLocks noGrp="1"/>
          </p:cNvSpPr>
          <p:nvPr>
            <p:ph sz="quarter" idx="35" hasCustomPrompt="1"/>
          </p:nvPr>
        </p:nvSpPr>
        <p:spPr>
          <a:xfrm>
            <a:off x="437880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1">
            <a:extLst>
              <a:ext uri="{FF2B5EF4-FFF2-40B4-BE49-F238E27FC236}">
                <a16:creationId xmlns:a16="http://schemas.microsoft.com/office/drawing/2014/main" id="{CC93FFE7-17C1-40D7-8753-29B60E1C2EC3}"/>
              </a:ext>
            </a:extLst>
          </p:cNvPr>
          <p:cNvSpPr>
            <a:spLocks noGrp="1"/>
          </p:cNvSpPr>
          <p:nvPr>
            <p:ph sz="quarter" idx="31" hasCustomPrompt="1"/>
          </p:nvPr>
        </p:nvSpPr>
        <p:spPr>
          <a:xfrm>
            <a:off x="66278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7" name="Subheading 6">
            <a:extLst>
              <a:ext uri="{FF2B5EF4-FFF2-40B4-BE49-F238E27FC236}">
                <a16:creationId xmlns:a16="http://schemas.microsoft.com/office/drawing/2014/main" id="{C7EF2981-5FF1-4033-A2A3-998061440D9B}"/>
              </a:ext>
            </a:extLst>
          </p:cNvPr>
          <p:cNvSpPr>
            <a:spLocks noGrp="1"/>
          </p:cNvSpPr>
          <p:nvPr>
            <p:ph type="body" sz="quarter" idx="40" hasCustomPrompt="1"/>
          </p:nvPr>
        </p:nvSpPr>
        <p:spPr>
          <a:xfrm>
            <a:off x="809482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3" name="Subheading 5">
            <a:extLst>
              <a:ext uri="{FF2B5EF4-FFF2-40B4-BE49-F238E27FC236}">
                <a16:creationId xmlns:a16="http://schemas.microsoft.com/office/drawing/2014/main" id="{D721A6A4-9239-4ECB-9607-0D41A420D098}"/>
              </a:ext>
            </a:extLst>
          </p:cNvPr>
          <p:cNvSpPr>
            <a:spLocks noGrp="1"/>
          </p:cNvSpPr>
          <p:nvPr>
            <p:ph type="body" sz="quarter" idx="36" hasCustomPrompt="1"/>
          </p:nvPr>
        </p:nvSpPr>
        <p:spPr>
          <a:xfrm>
            <a:off x="437880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4">
            <a:extLst>
              <a:ext uri="{FF2B5EF4-FFF2-40B4-BE49-F238E27FC236}">
                <a16:creationId xmlns:a16="http://schemas.microsoft.com/office/drawing/2014/main" id="{06268C5D-1962-4F8F-BA97-571C8EA03052}"/>
              </a:ext>
            </a:extLst>
          </p:cNvPr>
          <p:cNvSpPr>
            <a:spLocks noGrp="1"/>
          </p:cNvSpPr>
          <p:nvPr>
            <p:ph type="body" sz="quarter" idx="32" hasCustomPrompt="1"/>
          </p:nvPr>
        </p:nvSpPr>
        <p:spPr>
          <a:xfrm>
            <a:off x="66278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3">
            <a:extLst>
              <a:ext uri="{FF2B5EF4-FFF2-40B4-BE49-F238E27FC236}">
                <a16:creationId xmlns:a16="http://schemas.microsoft.com/office/drawing/2014/main" id="{6299602A-7A5C-4A18-B8F6-D684CACA9AE7}"/>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heading 2">
            <a:extLst>
              <a:ext uri="{FF2B5EF4-FFF2-40B4-BE49-F238E27FC236}">
                <a16:creationId xmlns:a16="http://schemas.microsoft.com/office/drawing/2014/main" id="{2BD10A58-CC1B-4290-B37D-91215855FFDB}"/>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2" name="Subheading 1">
            <a:extLst>
              <a:ext uri="{FF2B5EF4-FFF2-40B4-BE49-F238E27FC236}">
                <a16:creationId xmlns:a16="http://schemas.microsoft.com/office/drawing/2014/main" id="{E827CE0D-93C2-4914-AB12-C222AA680652}"/>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3E493B1D-2761-434D-BE2B-67924C7DA370}"/>
              </a:ext>
            </a:extLst>
          </p:cNvPr>
          <p:cNvSpPr>
            <a:spLocks noGrp="1"/>
          </p:cNvSpPr>
          <p:nvPr>
            <p:ph type="body" sz="quarter" idx="14" hasCustomPrompt="1"/>
          </p:nvPr>
        </p:nvSpPr>
        <p:spPr>
          <a:xfrm>
            <a:off x="662780" y="1203211"/>
            <a:ext cx="10866440" cy="388800"/>
          </a:xfrm>
          <a:noFill/>
          <a:ln w="19050">
            <a:noFill/>
          </a:ln>
        </p:spPr>
        <p:txBody>
          <a:bodyPr vert="horz" lIns="7200" tIns="0" rIns="0" bIns="0" rtlCol="0" anchor="t">
            <a:noAutofit/>
          </a:bodyPr>
          <a:lstStyle>
            <a:lvl1pPr>
              <a:defRPr lang="nl-NL" b="1" noProof="0" dirty="0">
                <a:solidFill>
                  <a:schemeClr val="tx1"/>
                </a:solidFill>
              </a:defRPr>
            </a:lvl1pPr>
          </a:lstStyle>
          <a:p>
            <a:pPr marL="0" lvl="0" indent="0">
              <a:buNone/>
            </a:pPr>
            <a:r>
              <a:rPr lang="nl-NL" noProof="0" dirty="0"/>
              <a:t>Klik om subtitel toe te voegen</a:t>
            </a:r>
          </a:p>
        </p:txBody>
      </p:sp>
      <p:sp>
        <p:nvSpPr>
          <p:cNvPr id="31" name="Title Placeholder">
            <a:extLst>
              <a:ext uri="{FF2B5EF4-FFF2-40B4-BE49-F238E27FC236}">
                <a16:creationId xmlns:a16="http://schemas.microsoft.com/office/drawing/2014/main" id="{1B5D020D-8140-4C23-8C8E-6E122B5A1D11}"/>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20D419EE-88F1-4989-8836-3F7287A8548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9" name="Footer Placeholder">
            <a:extLst>
              <a:ext uri="{FF2B5EF4-FFF2-40B4-BE49-F238E27FC236}">
                <a16:creationId xmlns:a16="http://schemas.microsoft.com/office/drawing/2014/main" id="{496692EB-3EF7-4005-BB14-C4E4AE8A68F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39" name="Slide Number Placeholder">
            <a:extLst>
              <a:ext uri="{FF2B5EF4-FFF2-40B4-BE49-F238E27FC236}">
                <a16:creationId xmlns:a16="http://schemas.microsoft.com/office/drawing/2014/main" id="{412FEEA4-3298-41B0-B0FC-060B542257E0}"/>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57994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userDrawn="1">
            <p:custDataLst>
              <p:tags r:id="rId2"/>
            </p:custDataLst>
            <p:extLst>
              <p:ext uri="{D42A27DB-BD31-4B8C-83A1-F6EECF244321}">
                <p14:modId xmlns:p14="http://schemas.microsoft.com/office/powerpoint/2010/main" val="40152663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50" name="think-cell Slide" r:id="rId5" imgW="501" imgH="502" progId="TCLayout.ActiveDocument.1">
                  <p:embed/>
                </p:oleObj>
              </mc:Choice>
              <mc:Fallback>
                <p:oleObj name="think-cell Slide" r:id="rId5"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60819" y="4487276"/>
            <a:ext cx="10866439" cy="195509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79" y="2059963"/>
            <a:ext cx="10866439" cy="195509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60819" y="4127276"/>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79" y="1699963"/>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28433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x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D445CAE-DD21-4975-8FDB-DF3F82808A71}"/>
              </a:ext>
            </a:extLst>
          </p:cNvPr>
          <p:cNvGraphicFramePr>
            <a:graphicFrameLocks noChangeAspect="1"/>
          </p:cNvGraphicFramePr>
          <p:nvPr userDrawn="1">
            <p:custDataLst>
              <p:tags r:id="rId2"/>
            </p:custDataLst>
            <p:extLst>
              <p:ext uri="{D42A27DB-BD31-4B8C-83A1-F6EECF244321}">
                <p14:modId xmlns:p14="http://schemas.microsoft.com/office/powerpoint/2010/main" val="27123934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4" name="think-cell Slide" r:id="rId5" imgW="501" imgH="502" progId="TCLayout.ActiveDocument.1">
                  <p:embed/>
                </p:oleObj>
              </mc:Choice>
              <mc:Fallback>
                <p:oleObj name="think-cell Slide" r:id="rId5" imgW="501" imgH="502"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7A436DF-061F-42B0-B05F-B86C950C261A}"/>
              </a:ext>
            </a:extLst>
          </p:cNvPr>
          <p:cNvSpPr/>
          <p:nvPr userDrawn="1">
            <p:custDataLst>
              <p:tags r:id="rId3"/>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1" name="Content 2">
            <a:extLst>
              <a:ext uri="{FF2B5EF4-FFF2-40B4-BE49-F238E27FC236}">
                <a16:creationId xmlns:a16="http://schemas.microsoft.com/office/drawing/2014/main" id="{4E116794-B773-434D-9A97-3F328095E57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2" name="Content 1">
            <a:extLst>
              <a:ext uri="{FF2B5EF4-FFF2-40B4-BE49-F238E27FC236}">
                <a16:creationId xmlns:a16="http://schemas.microsoft.com/office/drawing/2014/main" id="{5687B720-82F0-4A0F-88BA-6494AE9EE32F}"/>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title placeholder">
            <a:extLst>
              <a:ext uri="{FF2B5EF4-FFF2-40B4-BE49-F238E27FC236}">
                <a16:creationId xmlns:a16="http://schemas.microsoft.com/office/drawing/2014/main" id="{C07FED8B-0726-4093-AA65-013CF2AB86FE}"/>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6" name="Title Placeholder">
            <a:extLst>
              <a:ext uri="{FF2B5EF4-FFF2-40B4-BE49-F238E27FC236}">
                <a16:creationId xmlns:a16="http://schemas.microsoft.com/office/drawing/2014/main" id="{61605780-F52F-4D96-B791-47362B41F539}"/>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901CC59E-FC60-4C86-9DA5-AC4FAE7D62C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1EF4ABE-D938-4EF6-89F7-C7DD4C65A05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endParaRPr lang="nl-NL" dirty="0"/>
          </a:p>
        </p:txBody>
      </p:sp>
      <p:sp>
        <p:nvSpPr>
          <p:cNvPr id="15" name="Slide Number Placeholder">
            <a:extLst>
              <a:ext uri="{FF2B5EF4-FFF2-40B4-BE49-F238E27FC236}">
                <a16:creationId xmlns:a16="http://schemas.microsoft.com/office/drawing/2014/main" id="{F558ECA9-B2A7-4D71-83E2-6BCC7C0B11A3}"/>
              </a:ext>
            </a:extLst>
          </p:cNvPr>
          <p:cNvSpPr>
            <a:spLocks noGrp="1"/>
          </p:cNvSpPr>
          <p:nvPr>
            <p:ph type="sldNum" sz="quarter" idx="12"/>
          </p:nvPr>
        </p:nvSpPr>
        <p:spPr>
          <a:xfrm>
            <a:off x="10989444" y="6684903"/>
            <a:ext cx="1023140" cy="163513"/>
          </a:xfrm>
          <a:prstGeom prst="rect">
            <a:avLst/>
          </a:prstGeom>
        </p:spPr>
        <p:txBody>
          <a:bodyPr/>
          <a:lstStyle/>
          <a:p>
            <a:fld id="{992CD0B2-8AB2-4C6C-8876-E15753662C9B}" type="slidenum">
              <a:rPr lang="nl-NL" noProof="0" smtClean="0"/>
              <a:pPr/>
              <a:t>‹#›</a:t>
            </a:fld>
            <a:endParaRPr lang="nl-NL" noProof="0" dirty="0"/>
          </a:p>
        </p:txBody>
      </p:sp>
    </p:spTree>
    <p:extLst>
      <p:ext uri="{BB962C8B-B14F-4D97-AF65-F5344CB8AC3E}">
        <p14:creationId xmlns:p14="http://schemas.microsoft.com/office/powerpoint/2010/main" val="122353680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vmlDrawing" Target="../drawings/vmlDrawing1.v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oleObject" Target="../embeddings/oleObject1.bin"/><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emf"/><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0"/>
            </p:custDataLst>
            <p:extLst>
              <p:ext uri="{D42A27DB-BD31-4B8C-83A1-F6EECF244321}">
                <p14:modId xmlns:p14="http://schemas.microsoft.com/office/powerpoint/2010/main" val="844877483"/>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spid="_x0000_s1058" name="think-cell Slide" r:id="rId42" imgW="470" imgH="469" progId="TCLayout.ActiveDocument.1">
                  <p:embed/>
                </p:oleObj>
              </mc:Choice>
              <mc:Fallback>
                <p:oleObj name="think-cell Slide" r:id="rId42" imgW="470" imgH="469" progId="TCLayout.ActiveDocument.1">
                  <p:embed/>
                  <p:pic>
                    <p:nvPicPr>
                      <p:cNvPr id="0" name=""/>
                      <p:cNvPicPr/>
                      <p:nvPr/>
                    </p:nvPicPr>
                    <p:blipFill>
                      <a:blip r:embed="rId43"/>
                      <a:stretch>
                        <a:fillRect/>
                      </a:stretch>
                    </p:blipFill>
                    <p:spPr>
                      <a:xfrm>
                        <a:off x="2118" y="1589"/>
                        <a:ext cx="2116"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31C9EA2-1A83-4756-8719-C849FD511CB4}"/>
              </a:ext>
            </a:extLst>
          </p:cNvPr>
          <p:cNvSpPr/>
          <p:nvPr userDrawn="1">
            <p:custDataLst>
              <p:tags r:id="rId41"/>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FF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grpSp>
        <p:nvGrpSpPr>
          <p:cNvPr id="3" name="Group 2">
            <a:extLst>
              <a:ext uri="{FF2B5EF4-FFF2-40B4-BE49-F238E27FC236}">
                <a16:creationId xmlns:a16="http://schemas.microsoft.com/office/drawing/2014/main" id="{714E1BAC-5BDA-4182-851B-0EEB14FE9025}"/>
              </a:ext>
            </a:extLst>
          </p:cNvPr>
          <p:cNvGrpSpPr/>
          <p:nvPr userDrawn="1"/>
        </p:nvGrpSpPr>
        <p:grpSpPr>
          <a:xfrm>
            <a:off x="26100" y="6442486"/>
            <a:ext cx="621780" cy="391840"/>
            <a:chOff x="26100" y="6442486"/>
            <a:chExt cx="621780" cy="391840"/>
          </a:xfrm>
        </p:grpSpPr>
        <p:sp>
          <p:nvSpPr>
            <p:cNvPr id="9" name="Logo 15">
              <a:extLst>
                <a:ext uri="{FF2B5EF4-FFF2-40B4-BE49-F238E27FC236}">
                  <a16:creationId xmlns:a16="http://schemas.microsoft.com/office/drawing/2014/main" id="{6497299B-2F82-4131-87CA-00B86C3DE808}"/>
                </a:ext>
              </a:extLst>
            </p:cNvPr>
            <p:cNvSpPr/>
            <p:nvPr/>
          </p:nvSpPr>
          <p:spPr>
            <a:xfrm>
              <a:off x="26100" y="6630741"/>
              <a:ext cx="579726" cy="152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26" name="Logo 14">
              <a:extLst>
                <a:ext uri="{FF2B5EF4-FFF2-40B4-BE49-F238E27FC236}">
                  <a16:creationId xmlns:a16="http://schemas.microsoft.com/office/drawing/2014/main" id="{90B4F34B-2003-4AA1-8D3D-ED2C69CC3061}"/>
                </a:ext>
              </a:extLst>
            </p:cNvPr>
            <p:cNvSpPr txBox="1"/>
            <p:nvPr userDrawn="1"/>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3" name="Logo 13">
              <a:extLst>
                <a:ext uri="{FF2B5EF4-FFF2-40B4-BE49-F238E27FC236}">
                  <a16:creationId xmlns:a16="http://schemas.microsoft.com/office/drawing/2014/main" id="{5A6601A9-BD6A-491B-AA9B-4118F84EA631}"/>
                </a:ext>
              </a:extLst>
            </p:cNvPr>
            <p:cNvSpPr/>
            <p:nvPr/>
          </p:nvSpPr>
          <p:spPr>
            <a:xfrm>
              <a:off x="29883" y="6672264"/>
              <a:ext cx="617997" cy="162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45" name="Logo 12">
              <a:extLst>
                <a:ext uri="{FF2B5EF4-FFF2-40B4-BE49-F238E27FC236}">
                  <a16:creationId xmlns:a16="http://schemas.microsoft.com/office/drawing/2014/main" id="{115862BD-83F2-449E-93A4-A599C13765F1}"/>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6" name="Logo 11">
              <a:extLst>
                <a:ext uri="{FF2B5EF4-FFF2-40B4-BE49-F238E27FC236}">
                  <a16:creationId xmlns:a16="http://schemas.microsoft.com/office/drawing/2014/main" id="{CC912687-ADE9-4B11-9EDB-437C2F6FA209}"/>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7" name="Logo 10">
              <a:extLst>
                <a:ext uri="{FF2B5EF4-FFF2-40B4-BE49-F238E27FC236}">
                  <a16:creationId xmlns:a16="http://schemas.microsoft.com/office/drawing/2014/main" id="{C867EDE4-D91C-4425-86ED-1DC968737FB2}"/>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8" name="Logo 9">
              <a:extLst>
                <a:ext uri="{FF2B5EF4-FFF2-40B4-BE49-F238E27FC236}">
                  <a16:creationId xmlns:a16="http://schemas.microsoft.com/office/drawing/2014/main" id="{A8BD4392-AE99-483A-87C0-0C5E7C68B767}"/>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9" name="Logo 8">
              <a:extLst>
                <a:ext uri="{FF2B5EF4-FFF2-40B4-BE49-F238E27FC236}">
                  <a16:creationId xmlns:a16="http://schemas.microsoft.com/office/drawing/2014/main" id="{6C361CA2-149C-4646-BC37-8E87F87B0C03}"/>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0" name="Logo 7">
              <a:extLst>
                <a:ext uri="{FF2B5EF4-FFF2-40B4-BE49-F238E27FC236}">
                  <a16:creationId xmlns:a16="http://schemas.microsoft.com/office/drawing/2014/main" id="{85E6EED7-DAAB-48CD-A0A2-567C5D30A956}"/>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1" name="Logo 6">
              <a:extLst>
                <a:ext uri="{FF2B5EF4-FFF2-40B4-BE49-F238E27FC236}">
                  <a16:creationId xmlns:a16="http://schemas.microsoft.com/office/drawing/2014/main" id="{4FBAE128-65F0-4630-93A6-69C7939A4E59}"/>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2" name="Logo 5">
              <a:extLst>
                <a:ext uri="{FF2B5EF4-FFF2-40B4-BE49-F238E27FC236}">
                  <a16:creationId xmlns:a16="http://schemas.microsoft.com/office/drawing/2014/main" id="{C8422C00-4DBC-46B0-B01E-89DED88D1336}"/>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3" name="Logo 4">
              <a:extLst>
                <a:ext uri="{FF2B5EF4-FFF2-40B4-BE49-F238E27FC236}">
                  <a16:creationId xmlns:a16="http://schemas.microsoft.com/office/drawing/2014/main" id="{4192A432-A0B3-452A-89A4-D7A9DD9E3419}"/>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4" name="Logo 3">
              <a:extLst>
                <a:ext uri="{FF2B5EF4-FFF2-40B4-BE49-F238E27FC236}">
                  <a16:creationId xmlns:a16="http://schemas.microsoft.com/office/drawing/2014/main" id="{8B2D47DC-42C1-4914-A391-0AF199DBBFB2}"/>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55" name="Logo 2">
              <a:extLst>
                <a:ext uri="{FF2B5EF4-FFF2-40B4-BE49-F238E27FC236}">
                  <a16:creationId xmlns:a16="http://schemas.microsoft.com/office/drawing/2014/main" id="{87595776-AA1D-4FF3-88C2-60D75E2B43F3}"/>
                </a:ext>
              </a:extLst>
            </p:cNvPr>
            <p:cNvSpPr txBox="1"/>
            <p:nvPr/>
          </p:nvSpPr>
          <p:spPr>
            <a:xfrm>
              <a:off x="346122" y="6722455"/>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6" name="Logo 1">
              <a:extLst>
                <a:ext uri="{FF2B5EF4-FFF2-40B4-BE49-F238E27FC236}">
                  <a16:creationId xmlns:a16="http://schemas.microsoft.com/office/drawing/2014/main" id="{29527F06-77EE-4E39-B511-8BDF4271AF83}"/>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grpSp>
      <p:sp>
        <p:nvSpPr>
          <p:cNvPr id="6" name="Content 1">
            <a:extLst>
              <a:ext uri="{FF2B5EF4-FFF2-40B4-BE49-F238E27FC236}">
                <a16:creationId xmlns:a16="http://schemas.microsoft.com/office/drawing/2014/main" id="{4B9982FA-94CE-476E-98B9-AED20350F85D}"/>
              </a:ext>
            </a:extLst>
          </p:cNvPr>
          <p:cNvSpPr>
            <a:spLocks noGrp="1"/>
          </p:cNvSpPr>
          <p:nvPr>
            <p:ph type="body" idx="1"/>
          </p:nvPr>
        </p:nvSpPr>
        <p:spPr>
          <a:xfrm>
            <a:off x="662780" y="1699963"/>
            <a:ext cx="10866440" cy="4646068"/>
          </a:xfrm>
          <a:prstGeom prst="rect">
            <a:avLst/>
          </a:prstGeom>
        </p:spPr>
        <p:txBody>
          <a:bodyPr vert="horz" lIns="72000" tIns="72000" rIns="72000" bIns="72000" rtlCol="0">
            <a:noAutofit/>
          </a:body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lide Number Placeholder">
            <a:extLst>
              <a:ext uri="{FF2B5EF4-FFF2-40B4-BE49-F238E27FC236}">
                <a16:creationId xmlns:a16="http://schemas.microsoft.com/office/drawing/2014/main" id="{C29954D6-5947-4302-93C0-0633755B2109}"/>
              </a:ext>
            </a:extLst>
          </p:cNvPr>
          <p:cNvSpPr>
            <a:spLocks noGrp="1"/>
          </p:cNvSpPr>
          <p:nvPr>
            <p:ph type="sldNum" sz="quarter" idx="4"/>
          </p:nvPr>
        </p:nvSpPr>
        <p:spPr>
          <a:xfrm>
            <a:off x="10989437" y="6688612"/>
            <a:ext cx="1023140" cy="163513"/>
          </a:xfrm>
          <a:prstGeom prst="rect">
            <a:avLst/>
          </a:prstGeom>
        </p:spPr>
        <p:txBody>
          <a:bodyPr lIns="0" tIns="0" rIns="72000" bIns="0"/>
          <a:lstStyle>
            <a:lvl1pPr marL="0" indent="0" algn="r">
              <a:buNone/>
              <a:defRPr sz="1000">
                <a:latin typeface="+mj-lt"/>
              </a:defRPr>
            </a:lvl1pPr>
          </a:lstStyle>
          <a:p>
            <a:fld id="{992CD0B2-8AB2-4C6C-8876-E15753662C9B}" type="slidenum">
              <a:rPr lang="nl-NL" smtClean="0"/>
              <a:pPr/>
              <a:t>‹#›</a:t>
            </a:fld>
            <a:endParaRPr lang="nl-NL" dirty="0"/>
          </a:p>
        </p:txBody>
      </p:sp>
      <p:sp>
        <p:nvSpPr>
          <p:cNvPr id="5" name="Title Placeholder">
            <a:extLst>
              <a:ext uri="{FF2B5EF4-FFF2-40B4-BE49-F238E27FC236}">
                <a16:creationId xmlns:a16="http://schemas.microsoft.com/office/drawing/2014/main" id="{E47AA617-8B1D-41AC-B98B-87D8DF9993E4}"/>
              </a:ext>
            </a:extLst>
          </p:cNvPr>
          <p:cNvSpPr>
            <a:spLocks noGrp="1"/>
          </p:cNvSpPr>
          <p:nvPr>
            <p:ph type="title"/>
          </p:nvPr>
        </p:nvSpPr>
        <p:spPr>
          <a:xfrm>
            <a:off x="664764" y="384876"/>
            <a:ext cx="10866441" cy="774000"/>
          </a:xfrm>
          <a:prstGeom prst="rect">
            <a:avLst/>
          </a:prstGeom>
        </p:spPr>
        <p:txBody>
          <a:bodyPr vert="horz" lIns="0" tIns="0" rIns="0" bIns="0" rtlCol="0" anchor="b">
            <a:noAutofit/>
          </a:bodyPr>
          <a:lstStyle/>
          <a:p>
            <a:pPr lvl="0"/>
            <a:r>
              <a:rPr lang="nl-NL" noProof="0"/>
              <a:t>Klik om titel toe te voegen</a:t>
            </a:r>
          </a:p>
        </p:txBody>
      </p:sp>
      <p:sp>
        <p:nvSpPr>
          <p:cNvPr id="23" name="Footer Placeholder">
            <a:extLst>
              <a:ext uri="{FF2B5EF4-FFF2-40B4-BE49-F238E27FC236}">
                <a16:creationId xmlns:a16="http://schemas.microsoft.com/office/drawing/2014/main" id="{7D08E99E-5D00-4CC1-8F6F-091AC26BC389}"/>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r>
              <a:rPr lang="nl-NL"/>
              <a:t>Bron: </a:t>
            </a:r>
          </a:p>
        </p:txBody>
      </p:sp>
    </p:spTree>
    <p:extLst>
      <p:ext uri="{BB962C8B-B14F-4D97-AF65-F5344CB8AC3E}">
        <p14:creationId xmlns:p14="http://schemas.microsoft.com/office/powerpoint/2010/main" val="1690676330"/>
      </p:ext>
    </p:extLst>
  </p:cSld>
  <p:clrMap bg1="lt1" tx1="dk1" bg2="lt2" tx2="dk2" accent1="accent1" accent2="accent2" accent3="accent3" accent4="accent4" accent5="accent5" accent6="accent6" hlink="hlink" folHlink="folHlink"/>
  <p:sldLayoutIdLst>
    <p:sldLayoutId id="2147484008" r:id="rId1"/>
    <p:sldLayoutId id="2147484002" r:id="rId2"/>
    <p:sldLayoutId id="2147483962" r:id="rId3"/>
    <p:sldLayoutId id="2147483994" r:id="rId4"/>
    <p:sldLayoutId id="2147484007" r:id="rId5"/>
    <p:sldLayoutId id="2147483996" r:id="rId6"/>
    <p:sldLayoutId id="2147483997" r:id="rId7"/>
    <p:sldLayoutId id="2147484014" r:id="rId8"/>
    <p:sldLayoutId id="2147483973" r:id="rId9"/>
    <p:sldLayoutId id="2147483963" r:id="rId10"/>
    <p:sldLayoutId id="2147484010" r:id="rId11"/>
    <p:sldLayoutId id="2147483969" r:id="rId12"/>
    <p:sldLayoutId id="2147483964" r:id="rId13"/>
    <p:sldLayoutId id="2147483967" r:id="rId14"/>
    <p:sldLayoutId id="2147483968" r:id="rId15"/>
    <p:sldLayoutId id="2147484000" r:id="rId16"/>
    <p:sldLayoutId id="2147483966" r:id="rId17"/>
    <p:sldLayoutId id="2147483970" r:id="rId18"/>
    <p:sldLayoutId id="2147484009" r:id="rId19"/>
    <p:sldLayoutId id="2147483975" r:id="rId20"/>
    <p:sldLayoutId id="2147483974" r:id="rId21"/>
    <p:sldLayoutId id="2147483972" r:id="rId22"/>
    <p:sldLayoutId id="2147483987" r:id="rId23"/>
    <p:sldLayoutId id="2147484001" r:id="rId24"/>
    <p:sldLayoutId id="2147483988" r:id="rId25"/>
    <p:sldLayoutId id="2147483965" r:id="rId26"/>
    <p:sldLayoutId id="2147484003" r:id="rId27"/>
    <p:sldLayoutId id="2147484004" r:id="rId28"/>
    <p:sldLayoutId id="2147484005" r:id="rId29"/>
    <p:sldLayoutId id="2147484012" r:id="rId30"/>
    <p:sldLayoutId id="2147484011" r:id="rId31"/>
    <p:sldLayoutId id="2147484013" r:id="rId32"/>
    <p:sldLayoutId id="2147483989" r:id="rId33"/>
    <p:sldLayoutId id="2147483995" r:id="rId34"/>
    <p:sldLayoutId id="2147483993" r:id="rId35"/>
    <p:sldLayoutId id="2147483991" r:id="rId36"/>
    <p:sldLayoutId id="2147484006" r:id="rId37"/>
  </p:sldLayoutIdLst>
  <p:hf hdr="0" dt="0"/>
  <p:txStyles>
    <p:titleStyle>
      <a:lvl1pPr algn="l" defTabSz="685800" rtl="0" eaLnBrk="1" latinLnBrk="0" hangingPunct="1">
        <a:lnSpc>
          <a:spcPct val="90000"/>
        </a:lnSpc>
        <a:spcBef>
          <a:spcPct val="0"/>
        </a:spcBef>
        <a:buNone/>
        <a:defRPr lang="nl-NL" sz="2800" b="1" kern="1200" noProof="0" dirty="0">
          <a:solidFill>
            <a:schemeClr val="tx2"/>
          </a:solidFill>
          <a:latin typeface="Corbel" panose="020B0503020204020204" pitchFamily="34" charset="0"/>
          <a:ea typeface="+mj-ea"/>
          <a:cs typeface="+mj-cs"/>
        </a:defRPr>
      </a:lvl1pPr>
    </p:titleStyle>
    <p:body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415" userDrawn="1">
          <p15:clr>
            <a:srgbClr val="F26B43"/>
          </p15:clr>
        </p15:guide>
        <p15:guide id="3" pos="3840" userDrawn="1">
          <p15:clr>
            <a:srgbClr val="F26B43"/>
          </p15:clr>
        </p15:guide>
        <p15:guide id="4" orient="horz" pos="3974" userDrawn="1">
          <p15:clr>
            <a:srgbClr val="F26B43"/>
          </p15:clr>
        </p15:guide>
        <p15:guide id="5" orient="horz" pos="754" userDrawn="1">
          <p15:clr>
            <a:srgbClr val="F26B43"/>
          </p15:clr>
        </p15:guide>
        <p15:guide id="6" orient="horz" pos="1003" userDrawn="1">
          <p15:clr>
            <a:srgbClr val="F26B43"/>
          </p15:clr>
        </p15:guide>
        <p15:guide id="7" pos="7265"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tags" Target="../tags/tag82.xml"/><Relationship Id="rId18" Type="http://schemas.openxmlformats.org/officeDocument/2006/relationships/tags" Target="../tags/tag87.xml"/><Relationship Id="rId26" Type="http://schemas.openxmlformats.org/officeDocument/2006/relationships/tags" Target="../tags/tag95.xml"/><Relationship Id="rId21" Type="http://schemas.openxmlformats.org/officeDocument/2006/relationships/tags" Target="../tags/tag90.xml"/><Relationship Id="rId34" Type="http://schemas.openxmlformats.org/officeDocument/2006/relationships/slideLayout" Target="../slideLayouts/slideLayout2.xml"/><Relationship Id="rId7" Type="http://schemas.openxmlformats.org/officeDocument/2006/relationships/tags" Target="../tags/tag76.xml"/><Relationship Id="rId12" Type="http://schemas.openxmlformats.org/officeDocument/2006/relationships/tags" Target="../tags/tag81.xml"/><Relationship Id="rId17" Type="http://schemas.openxmlformats.org/officeDocument/2006/relationships/tags" Target="../tags/tag86.xml"/><Relationship Id="rId25" Type="http://schemas.openxmlformats.org/officeDocument/2006/relationships/tags" Target="../tags/tag94.xml"/><Relationship Id="rId33" Type="http://schemas.openxmlformats.org/officeDocument/2006/relationships/tags" Target="../tags/tag102.xml"/><Relationship Id="rId2" Type="http://schemas.openxmlformats.org/officeDocument/2006/relationships/tags" Target="../tags/tag71.xml"/><Relationship Id="rId16" Type="http://schemas.openxmlformats.org/officeDocument/2006/relationships/tags" Target="../tags/tag85.xml"/><Relationship Id="rId20" Type="http://schemas.openxmlformats.org/officeDocument/2006/relationships/tags" Target="../tags/tag89.xml"/><Relationship Id="rId29" Type="http://schemas.openxmlformats.org/officeDocument/2006/relationships/tags" Target="../tags/tag98.xml"/><Relationship Id="rId1" Type="http://schemas.openxmlformats.org/officeDocument/2006/relationships/vmlDrawing" Target="../drawings/vmlDrawing39.vml"/><Relationship Id="rId6" Type="http://schemas.openxmlformats.org/officeDocument/2006/relationships/tags" Target="../tags/tag75.xml"/><Relationship Id="rId11" Type="http://schemas.openxmlformats.org/officeDocument/2006/relationships/tags" Target="../tags/tag80.xml"/><Relationship Id="rId24" Type="http://schemas.openxmlformats.org/officeDocument/2006/relationships/tags" Target="../tags/tag93.xml"/><Relationship Id="rId32" Type="http://schemas.openxmlformats.org/officeDocument/2006/relationships/tags" Target="../tags/tag101.xml"/><Relationship Id="rId37" Type="http://schemas.openxmlformats.org/officeDocument/2006/relationships/chart" Target="../charts/chart1.xml"/><Relationship Id="rId5" Type="http://schemas.openxmlformats.org/officeDocument/2006/relationships/tags" Target="../tags/tag74.xml"/><Relationship Id="rId15" Type="http://schemas.openxmlformats.org/officeDocument/2006/relationships/tags" Target="../tags/tag84.xml"/><Relationship Id="rId23" Type="http://schemas.openxmlformats.org/officeDocument/2006/relationships/tags" Target="../tags/tag92.xml"/><Relationship Id="rId28" Type="http://schemas.openxmlformats.org/officeDocument/2006/relationships/tags" Target="../tags/tag97.xml"/><Relationship Id="rId36" Type="http://schemas.openxmlformats.org/officeDocument/2006/relationships/image" Target="../media/image7.emf"/><Relationship Id="rId10" Type="http://schemas.openxmlformats.org/officeDocument/2006/relationships/tags" Target="../tags/tag79.xml"/><Relationship Id="rId19" Type="http://schemas.openxmlformats.org/officeDocument/2006/relationships/tags" Target="../tags/tag88.xml"/><Relationship Id="rId31" Type="http://schemas.openxmlformats.org/officeDocument/2006/relationships/tags" Target="../tags/tag100.xml"/><Relationship Id="rId4" Type="http://schemas.openxmlformats.org/officeDocument/2006/relationships/tags" Target="../tags/tag73.xml"/><Relationship Id="rId9" Type="http://schemas.openxmlformats.org/officeDocument/2006/relationships/tags" Target="../tags/tag78.xml"/><Relationship Id="rId14" Type="http://schemas.openxmlformats.org/officeDocument/2006/relationships/tags" Target="../tags/tag83.xml"/><Relationship Id="rId22" Type="http://schemas.openxmlformats.org/officeDocument/2006/relationships/tags" Target="../tags/tag91.xml"/><Relationship Id="rId27" Type="http://schemas.openxmlformats.org/officeDocument/2006/relationships/tags" Target="../tags/tag96.xml"/><Relationship Id="rId30" Type="http://schemas.openxmlformats.org/officeDocument/2006/relationships/tags" Target="../tags/tag99.xml"/><Relationship Id="rId35" Type="http://schemas.openxmlformats.org/officeDocument/2006/relationships/oleObject" Target="../embeddings/oleObject39.bin"/><Relationship Id="rId8" Type="http://schemas.openxmlformats.org/officeDocument/2006/relationships/tags" Target="../tags/tag77.xml"/><Relationship Id="rId3" Type="http://schemas.openxmlformats.org/officeDocument/2006/relationships/tags" Target="../tags/tag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0AE37FF8-6210-432D-BC41-98CEEE548A20}"/>
              </a:ext>
            </a:extLst>
          </p:cNvPr>
          <p:cNvGraphicFramePr>
            <a:graphicFrameLocks noChangeAspect="1"/>
          </p:cNvGraphicFramePr>
          <p:nvPr>
            <p:custDataLst>
              <p:tags r:id="rId2"/>
            </p:custDataLst>
            <p:extLst>
              <p:ext uri="{D42A27DB-BD31-4B8C-83A1-F6EECF244321}">
                <p14:modId xmlns:p14="http://schemas.microsoft.com/office/powerpoint/2010/main" val="37878404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6326" name="think-cell Slide" r:id="rId35" imgW="526" imgH="526" progId="TCLayout.ActiveDocument.1">
                  <p:embed/>
                </p:oleObj>
              </mc:Choice>
              <mc:Fallback>
                <p:oleObj name="think-cell Slide" r:id="rId35" imgW="526" imgH="526" progId="TCLayout.ActiveDocument.1">
                  <p:embed/>
                  <p:pic>
                    <p:nvPicPr>
                      <p:cNvPr id="0" name=""/>
                      <p:cNvPicPr/>
                      <p:nvPr/>
                    </p:nvPicPr>
                    <p:blipFill>
                      <a:blip r:embed="rId36"/>
                      <a:stretch>
                        <a:fillRect/>
                      </a:stretch>
                    </p:blipFill>
                    <p:spPr>
                      <a:xfrm>
                        <a:off x="1588" y="1588"/>
                        <a:ext cx="1588" cy="1588"/>
                      </a:xfrm>
                      <a:prstGeom prst="rect">
                        <a:avLst/>
                      </a:prstGeom>
                    </p:spPr>
                  </p:pic>
                </p:oleObj>
              </mc:Fallback>
            </mc:AlternateContent>
          </a:graphicData>
        </a:graphic>
      </p:graphicFrame>
      <p:sp>
        <p:nvSpPr>
          <p:cNvPr id="90" name="Text Placeholder 2">
            <a:extLst>
              <a:ext uri="{FF2B5EF4-FFF2-40B4-BE49-F238E27FC236}">
                <a16:creationId xmlns:a16="http://schemas.microsoft.com/office/drawing/2014/main" id="{FE6F5723-F629-4D15-AC1A-49300FA3B847}"/>
              </a:ext>
            </a:extLst>
          </p:cNvPr>
          <p:cNvSpPr>
            <a:spLocks noGrp="1"/>
          </p:cNvSpPr>
          <p:nvPr>
            <p:ph type="body" sz="quarter" idx="20"/>
          </p:nvPr>
        </p:nvSpPr>
        <p:spPr/>
        <p:txBody>
          <a:bodyPr/>
          <a:lstStyle/>
          <a:p>
            <a:r>
              <a:rPr lang="nl-NL" dirty="0"/>
              <a:t>Totale uitgaven aan jeugdzorg zijn indicatief. De €6,1 miljard is gebaseerd op structureel budget uit gemeentefonds (alléén dat deel dat voor taken sinds 2015 is, in lijn met definitie ‘Stelsel in groei’; gemeentefonds stand circulaire sept 2021) </a:t>
            </a:r>
            <a:br>
              <a:rPr lang="nl-NL" dirty="0"/>
            </a:br>
            <a:r>
              <a:rPr lang="nl-NL" dirty="0"/>
              <a:t>en het tekort zoals geïndexeerd naar jaarschijf 2022 door de Arbitragecommissie. De weergegeven cijfers 2022-2026/structureel houden zowel in uitgaven als beschikbaar budget geen rekening met indexatie/accres.</a:t>
            </a:r>
          </a:p>
          <a:p>
            <a:r>
              <a:rPr lang="nl-NL" dirty="0"/>
              <a:t>Het extra budget voor 2022 bestaat uit €1,3 miljard die wordt toegevoegd en €0,3 miljard eerder toegezegde incidentele middelen.</a:t>
            </a:r>
          </a:p>
        </p:txBody>
      </p:sp>
      <p:sp>
        <p:nvSpPr>
          <p:cNvPr id="4" name="Footer Placeholder 3">
            <a:extLst>
              <a:ext uri="{FF2B5EF4-FFF2-40B4-BE49-F238E27FC236}">
                <a16:creationId xmlns:a16="http://schemas.microsoft.com/office/drawing/2014/main" id="{095FD4B1-0C26-4F39-B4A9-B86C7B2DDEC1}"/>
              </a:ext>
            </a:extLst>
          </p:cNvPr>
          <p:cNvSpPr>
            <a:spLocks noGrp="1"/>
          </p:cNvSpPr>
          <p:nvPr>
            <p:ph type="ftr" sz="quarter" idx="3"/>
          </p:nvPr>
        </p:nvSpPr>
        <p:spPr>
          <a:xfrm>
            <a:off x="661800" y="6686783"/>
            <a:ext cx="10868400" cy="122400"/>
          </a:xfrm>
        </p:spPr>
        <p:txBody>
          <a:bodyPr/>
          <a:lstStyle/>
          <a:p>
            <a:r>
              <a:rPr lang="nl-NL" noProof="0" dirty="0"/>
              <a:t>Bron: Arbitragecommissie; Budgettaire bijlage bij coalitieakkoord; It’s Public analyse</a:t>
            </a:r>
          </a:p>
        </p:txBody>
      </p:sp>
      <p:sp>
        <p:nvSpPr>
          <p:cNvPr id="5" name="Slide Number Placeholder 4">
            <a:extLst>
              <a:ext uri="{FF2B5EF4-FFF2-40B4-BE49-F238E27FC236}">
                <a16:creationId xmlns:a16="http://schemas.microsoft.com/office/drawing/2014/main" id="{4AAD1513-56A3-4700-B77F-8001564FCF20}"/>
              </a:ext>
            </a:extLst>
          </p:cNvPr>
          <p:cNvSpPr>
            <a:spLocks noGrp="1"/>
          </p:cNvSpPr>
          <p:nvPr>
            <p:ph type="sldNum" sz="quarter" idx="12"/>
          </p:nvPr>
        </p:nvSpPr>
        <p:spPr/>
        <p:txBody>
          <a:bodyPr/>
          <a:lstStyle/>
          <a:p>
            <a:fld id="{992CD0B2-8AB2-4C6C-8876-E15753662C9B}" type="slidenum">
              <a:rPr lang="nl-NL" noProof="0" smtClean="0"/>
              <a:pPr/>
              <a:t>1</a:t>
            </a:fld>
            <a:endParaRPr lang="nl-NL" noProof="0"/>
          </a:p>
        </p:txBody>
      </p:sp>
      <p:sp>
        <p:nvSpPr>
          <p:cNvPr id="70" name="Text Placeholder 69">
            <a:extLst>
              <a:ext uri="{FF2B5EF4-FFF2-40B4-BE49-F238E27FC236}">
                <a16:creationId xmlns:a16="http://schemas.microsoft.com/office/drawing/2014/main" id="{19628BA4-FD9A-4525-9627-C1D34714F98E}"/>
              </a:ext>
            </a:extLst>
          </p:cNvPr>
          <p:cNvSpPr>
            <a:spLocks noGrp="1"/>
          </p:cNvSpPr>
          <p:nvPr>
            <p:ph type="body" sz="quarter" idx="14"/>
          </p:nvPr>
        </p:nvSpPr>
        <p:spPr/>
        <p:txBody>
          <a:bodyPr/>
          <a:lstStyle/>
          <a:p>
            <a:r>
              <a:rPr lang="nl-NL" dirty="0"/>
              <a:t>Landelijke uitgaven en budget voor jeugdzorg</a:t>
            </a:r>
            <a:r>
              <a:rPr lang="nl-NL" baseline="30000" dirty="0"/>
              <a:t>1</a:t>
            </a:r>
            <a:r>
              <a:rPr lang="nl-NL" dirty="0"/>
              <a:t>, ná besparingen Hervormingsagenda en coalitieakkoord</a:t>
            </a:r>
            <a:br>
              <a:rPr lang="nl-NL" dirty="0"/>
            </a:br>
            <a:r>
              <a:rPr lang="nl-NL" b="0" dirty="0"/>
              <a:t>€ mld</a:t>
            </a:r>
            <a:endParaRPr lang="nl-NL" dirty="0"/>
          </a:p>
        </p:txBody>
      </p:sp>
      <p:sp>
        <p:nvSpPr>
          <p:cNvPr id="8" name="Title 6">
            <a:extLst>
              <a:ext uri="{FF2B5EF4-FFF2-40B4-BE49-F238E27FC236}">
                <a16:creationId xmlns:a16="http://schemas.microsoft.com/office/drawing/2014/main" id="{34E020C5-6FE0-4296-BACC-28C3F457F609}"/>
              </a:ext>
            </a:extLst>
          </p:cNvPr>
          <p:cNvSpPr>
            <a:spLocks noGrp="1" noChangeArrowheads="1"/>
          </p:cNvSpPr>
          <p:nvPr>
            <p:ph type="title"/>
          </p:nvPr>
        </p:nvSpPr>
        <p:spPr/>
        <p:txBody>
          <a:bodyPr vert="horz"/>
          <a:lstStyle/>
          <a:p>
            <a:pPr eaLnBrk="1" hangingPunct="1"/>
            <a:r>
              <a:rPr lang="nl-NL" altLang="nl-NL" dirty="0"/>
              <a:t>Paradox: ondanks vele extra geld leiden de plannen van Rutte IV </a:t>
            </a:r>
            <a:br>
              <a:rPr lang="nl-NL" altLang="nl-NL" dirty="0"/>
            </a:br>
            <a:r>
              <a:rPr lang="nl-NL" altLang="nl-NL" dirty="0"/>
              <a:t>tot €1,5 </a:t>
            </a:r>
            <a:r>
              <a:rPr lang="nl-NL" altLang="nl-NL" dirty="0" err="1"/>
              <a:t>mld</a:t>
            </a:r>
            <a:r>
              <a:rPr lang="nl-NL" altLang="nl-NL" dirty="0"/>
              <a:t> bezuiniging op de jeugdzorg</a:t>
            </a:r>
            <a:endParaRPr altLang="nl-NL" dirty="0"/>
          </a:p>
        </p:txBody>
      </p:sp>
      <p:graphicFrame>
        <p:nvGraphicFramePr>
          <p:cNvPr id="129" name="Chart 128">
            <a:extLst>
              <a:ext uri="{FF2B5EF4-FFF2-40B4-BE49-F238E27FC236}">
                <a16:creationId xmlns:a16="http://schemas.microsoft.com/office/drawing/2014/main" id="{669A8E81-7907-44D3-8794-F116B12174B4}"/>
              </a:ext>
            </a:extLst>
          </p:cNvPr>
          <p:cNvGraphicFramePr/>
          <p:nvPr>
            <p:custDataLst>
              <p:tags r:id="rId3"/>
            </p:custDataLst>
          </p:nvPr>
        </p:nvGraphicFramePr>
        <p:xfrm>
          <a:off x="2400300" y="2139950"/>
          <a:ext cx="8075613" cy="2916238"/>
        </p:xfrm>
        <a:graphic>
          <a:graphicData uri="http://schemas.openxmlformats.org/drawingml/2006/chart">
            <c:chart xmlns:c="http://schemas.openxmlformats.org/drawingml/2006/chart" xmlns:r="http://schemas.openxmlformats.org/officeDocument/2006/relationships" r:id="rId37"/>
          </a:graphicData>
        </a:graphic>
      </p:graphicFrame>
      <p:cxnSp>
        <p:nvCxnSpPr>
          <p:cNvPr id="20" name="Straight Connector 19">
            <a:extLst>
              <a:ext uri="{FF2B5EF4-FFF2-40B4-BE49-F238E27FC236}">
                <a16:creationId xmlns:a16="http://schemas.microsoft.com/office/drawing/2014/main" id="{F8D587D0-A0BC-4FF3-AD59-819C99DF83CD}"/>
              </a:ext>
            </a:extLst>
          </p:cNvPr>
          <p:cNvCxnSpPr/>
          <p:nvPr>
            <p:custDataLst>
              <p:tags r:id="rId4"/>
            </p:custDataLst>
          </p:nvPr>
        </p:nvCxnSpPr>
        <p:spPr bwMode="auto">
          <a:xfrm>
            <a:off x="9898063" y="1887538"/>
            <a:ext cx="0" cy="763588"/>
          </a:xfrm>
          <a:prstGeom prst="line">
            <a:avLst/>
          </a:prstGeom>
          <a:ln w="12700" cap="flat" cmpd="sng" algn="ctr">
            <a:solidFill>
              <a:schemeClr val="tx1"/>
            </a:solidFill>
            <a:prstDash val="solid"/>
            <a:round/>
            <a:headEnd type="none" w="med" len="med"/>
            <a:tailEnd type="triangle" w="med" len="med"/>
          </a:ln>
          <a:effectLst/>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09D307CF-0B64-4F48-A621-0ACF659889F2}"/>
              </a:ext>
            </a:extLst>
          </p:cNvPr>
          <p:cNvCxnSpPr/>
          <p:nvPr>
            <p:custDataLst>
              <p:tags r:id="rId5"/>
            </p:custDataLst>
          </p:nvPr>
        </p:nvCxnSpPr>
        <p:spPr bwMode="auto">
          <a:xfrm flipV="1">
            <a:off x="2976563" y="1887538"/>
            <a:ext cx="0" cy="76200"/>
          </a:xfrm>
          <a:prstGeom prst="line">
            <a:avLst/>
          </a:prstGeom>
          <a:ln w="1270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5FDCBD35-2E10-4C97-9352-F6B77CA6B54A}"/>
              </a:ext>
            </a:extLst>
          </p:cNvPr>
          <p:cNvCxnSpPr/>
          <p:nvPr>
            <p:custDataLst>
              <p:tags r:id="rId6"/>
            </p:custDataLst>
          </p:nvPr>
        </p:nvCxnSpPr>
        <p:spPr bwMode="auto">
          <a:xfrm>
            <a:off x="2976563" y="1887538"/>
            <a:ext cx="6921500" cy="0"/>
          </a:xfrm>
          <a:prstGeom prst="line">
            <a:avLst/>
          </a:prstGeom>
          <a:ln w="12700" cap="flat" cmpd="sng" algn="ctr">
            <a:solidFill>
              <a:schemeClr val="tx1"/>
            </a:solidFill>
            <a:prstDash val="solid"/>
            <a:round/>
            <a:headEnd type="none" w="med" len="med"/>
            <a:tailEnd type="none" w="med" len="med"/>
          </a:ln>
          <a:effectLst/>
        </p:spPr>
        <p:style>
          <a:lnRef idx="1">
            <a:schemeClr val="dk1"/>
          </a:lnRef>
          <a:fillRef idx="0">
            <a:schemeClr val="dk1"/>
          </a:fillRef>
          <a:effectRef idx="0">
            <a:schemeClr val="dk1"/>
          </a:effectRef>
          <a:fontRef idx="minor">
            <a:schemeClr val="tx1"/>
          </a:fontRef>
        </p:style>
      </p:cxnSp>
      <p:sp>
        <p:nvSpPr>
          <p:cNvPr id="57" name="Content 1">
            <a:extLst>
              <a:ext uri="{FF2B5EF4-FFF2-40B4-BE49-F238E27FC236}">
                <a16:creationId xmlns:a16="http://schemas.microsoft.com/office/drawing/2014/main" id="{4B9982FA-94CE-476E-98B9-AED20350F85D}"/>
              </a:ext>
            </a:extLst>
          </p:cNvPr>
          <p:cNvSpPr>
            <a:spLocks noGrp="1"/>
          </p:cNvSpPr>
          <p:nvPr>
            <p:custDataLst>
              <p:tags r:id="rId7"/>
            </p:custDataLst>
          </p:nvPr>
        </p:nvSpPr>
        <p:spPr bwMode="gray">
          <a:xfrm>
            <a:off x="2855913" y="3929063"/>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B671D823-A989-4FD5-A6F3-B88C3530C498}" type="datetime'''''''''''''''''''''4,''''''2'''''''''''''''''''''''">
              <a:rPr lang="nl-NL" altLang="en-US" sz="1200" smtClean="0">
                <a:solidFill>
                  <a:schemeClr val="tx1"/>
                </a:solidFill>
                <a:latin typeface="+mn-lt"/>
              </a:rPr>
              <a:pPr/>
              <a:t>4,2</a:t>
            </a:fld>
            <a:endParaRPr lang="nl-NL" sz="1200" noProof="0" dirty="0">
              <a:solidFill>
                <a:schemeClr val="tx1"/>
              </a:solidFill>
              <a:latin typeface="+mn-lt"/>
            </a:endParaRPr>
          </a:p>
        </p:txBody>
      </p:sp>
      <p:sp>
        <p:nvSpPr>
          <p:cNvPr id="138" name="Content 1">
            <a:extLst>
              <a:ext uri="{FF2B5EF4-FFF2-40B4-BE49-F238E27FC236}">
                <a16:creationId xmlns:a16="http://schemas.microsoft.com/office/drawing/2014/main" id="{4B9982FA-94CE-476E-98B9-AED20350F85D}"/>
              </a:ext>
            </a:extLst>
          </p:cNvPr>
          <p:cNvSpPr>
            <a:spLocks noGrp="1"/>
          </p:cNvSpPr>
          <p:nvPr>
            <p:custDataLst>
              <p:tags r:id="rId8"/>
            </p:custDataLst>
          </p:nvPr>
        </p:nvSpPr>
        <p:spPr bwMode="gray">
          <a:xfrm>
            <a:off x="8750299" y="2884488"/>
            <a:ext cx="319088" cy="165100"/>
          </a:xfrm>
          <a:prstGeom prst="rect">
            <a:avLst/>
          </a:prstGeom>
          <a:noFill/>
          <a:ln>
            <a:noFill/>
          </a:ln>
          <a:effectLst/>
          <a:extLst>
            <a:ext uri="{909E8E84-426E-40DD-AFC4-6F175D3DCCD1}">
              <a14:hiddenFill xmlns:a14="http://schemas.microsoft.com/office/drawing/2010/main">
                <a:solidFill>
                  <a:schemeClr val="accent5"/>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r>
              <a:rPr lang="nl-NL" altLang="en-US" sz="1200">
                <a:solidFill>
                  <a:schemeClr val="tx1"/>
                </a:solidFill>
                <a:effectLst/>
                <a:latin typeface="+mn-lt"/>
              </a:rPr>
              <a:t>+</a:t>
            </a:r>
            <a:fld id="{3087BC80-540B-4882-9B2D-3D0CFA27FBA3}" type="datetime'0'''''''''''''''',''''''''''''''''''''4'''''''''''''''''">
              <a:rPr lang="nl-NL" altLang="en-US" sz="1200" smtClean="0">
                <a:solidFill>
                  <a:schemeClr val="tx1"/>
                </a:solidFill>
                <a:effectLst/>
                <a:latin typeface="+mn-lt"/>
              </a:rPr>
              <a:pPr/>
              <a:t>0,4</a:t>
            </a:fld>
            <a:endParaRPr lang="nl-NL" sz="1200" noProof="0" dirty="0">
              <a:solidFill>
                <a:schemeClr val="tx1"/>
              </a:solidFill>
              <a:latin typeface="+mn-lt"/>
            </a:endParaRPr>
          </a:p>
        </p:txBody>
      </p:sp>
      <p:sp>
        <p:nvSpPr>
          <p:cNvPr id="79" name="Content 1">
            <a:extLst>
              <a:ext uri="{FF2B5EF4-FFF2-40B4-BE49-F238E27FC236}">
                <a16:creationId xmlns:a16="http://schemas.microsoft.com/office/drawing/2014/main" id="{4B9982FA-94CE-476E-98B9-AED20350F85D}"/>
              </a:ext>
            </a:extLst>
          </p:cNvPr>
          <p:cNvSpPr>
            <a:spLocks noGrp="1"/>
          </p:cNvSpPr>
          <p:nvPr>
            <p:custDataLst>
              <p:tags r:id="rId9"/>
            </p:custDataLst>
          </p:nvPr>
        </p:nvSpPr>
        <p:spPr bwMode="gray">
          <a:xfrm>
            <a:off x="4833938" y="3929063"/>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50C749EF-02CF-46EE-A483-453918377A53}" type="datetime'''''''''''4'''''''''''''''',''''''''''''''''''''''''''''''2'''">
              <a:rPr lang="nl-NL" altLang="en-US" sz="1200" smtClean="0">
                <a:solidFill>
                  <a:schemeClr val="tx1"/>
                </a:solidFill>
                <a:latin typeface="+mn-lt"/>
              </a:rPr>
              <a:pPr/>
              <a:t>4,2</a:t>
            </a:fld>
            <a:endParaRPr lang="nl-NL" sz="1200" noProof="0" dirty="0">
              <a:solidFill>
                <a:schemeClr val="tx1"/>
              </a:solidFill>
              <a:latin typeface="+mn-lt"/>
            </a:endParaRPr>
          </a:p>
        </p:txBody>
      </p:sp>
      <p:sp>
        <p:nvSpPr>
          <p:cNvPr id="39" name="Content 1">
            <a:extLst>
              <a:ext uri="{FF2B5EF4-FFF2-40B4-BE49-F238E27FC236}">
                <a16:creationId xmlns:a16="http://schemas.microsoft.com/office/drawing/2014/main" id="{4B9982FA-94CE-476E-98B9-AED20350F85D}"/>
              </a:ext>
            </a:extLst>
          </p:cNvPr>
          <p:cNvSpPr>
            <a:spLocks noGrp="1"/>
          </p:cNvSpPr>
          <p:nvPr>
            <p:custDataLst>
              <p:tags r:id="rId10"/>
            </p:custDataLst>
          </p:nvPr>
        </p:nvSpPr>
        <p:spPr bwMode="gray">
          <a:xfrm>
            <a:off x="2741613" y="2001838"/>
            <a:ext cx="471488"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b"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r>
              <a:rPr lang="nl-NL" altLang="en-US" sz="1200" b="1" dirty="0">
                <a:solidFill>
                  <a:schemeClr val="tx1"/>
                </a:solidFill>
                <a:latin typeface="+mn-lt"/>
              </a:rPr>
              <a:t>c</a:t>
            </a:r>
            <a:r>
              <a:rPr lang="nl-NL" altLang="en-US" sz="1200" b="1" dirty="0">
                <a:solidFill>
                  <a:schemeClr val="tx1"/>
                </a:solidFill>
                <a:effectLst/>
                <a:latin typeface="+mn-lt"/>
              </a:rPr>
              <a:t>a</a:t>
            </a:r>
            <a:r>
              <a:rPr lang="nl-NL" altLang="en-US" sz="1200" b="1">
                <a:solidFill>
                  <a:schemeClr val="tx1"/>
                </a:solidFill>
                <a:effectLst/>
                <a:latin typeface="+mn-lt"/>
              </a:rPr>
              <a:t>. </a:t>
            </a:r>
            <a:fld id="{29E7045B-51F3-4D75-BB62-88EC7AF50872}" type="datetime'''''''6'''''''''''''''''''''''''''''''''''''''''',''''''1'''''">
              <a:rPr lang="nl-NL" altLang="en-US" sz="1200" b="1" smtClean="0">
                <a:solidFill>
                  <a:schemeClr val="tx1"/>
                </a:solidFill>
                <a:latin typeface="+mn-lt"/>
              </a:rPr>
              <a:pPr/>
              <a:t>6,1</a:t>
            </a:fld>
            <a:endParaRPr lang="nl-NL" sz="1200" b="1" baseline="30000" noProof="0" dirty="0">
              <a:solidFill>
                <a:schemeClr val="tx1"/>
              </a:solidFill>
              <a:latin typeface="+mn-lt"/>
            </a:endParaRPr>
          </a:p>
        </p:txBody>
      </p:sp>
      <p:sp>
        <p:nvSpPr>
          <p:cNvPr id="45" name="Content 1">
            <a:extLst>
              <a:ext uri="{FF2B5EF4-FFF2-40B4-BE49-F238E27FC236}">
                <a16:creationId xmlns:a16="http://schemas.microsoft.com/office/drawing/2014/main" id="{07722528-9773-4778-AF7E-11A17A04D2C8}"/>
              </a:ext>
            </a:extLst>
          </p:cNvPr>
          <p:cNvSpPr>
            <a:spLocks noGrp="1"/>
          </p:cNvSpPr>
          <p:nvPr>
            <p:custDataLst>
              <p:tags r:id="rId11"/>
            </p:custDataLst>
          </p:nvPr>
        </p:nvSpPr>
        <p:spPr bwMode="auto">
          <a:xfrm>
            <a:off x="7766050" y="5024438"/>
            <a:ext cx="307975"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spcBef>
                <a:spcPct val="0"/>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C9C9381C-E02C-42D6-8C66-D4B7861CD776}" type="datetime'2''''0''''''''''''''''''''2''''''''''''5'''''''''">
              <a:rPr lang="nl-NL" altLang="en-US" sz="1200" smtClean="0">
                <a:solidFill>
                  <a:schemeClr val="tx1"/>
                </a:solidFill>
                <a:latin typeface="+mn-lt"/>
              </a:rPr>
              <a:pPr/>
              <a:t>2025</a:t>
            </a:fld>
            <a:endParaRPr lang="nl-NL" sz="1200" noProof="0" dirty="0">
              <a:solidFill>
                <a:schemeClr val="tx1"/>
              </a:solidFill>
              <a:latin typeface="+mn-lt"/>
            </a:endParaRPr>
          </a:p>
        </p:txBody>
      </p:sp>
      <p:sp>
        <p:nvSpPr>
          <p:cNvPr id="58" name="Content 1">
            <a:extLst>
              <a:ext uri="{FF2B5EF4-FFF2-40B4-BE49-F238E27FC236}">
                <a16:creationId xmlns:a16="http://schemas.microsoft.com/office/drawing/2014/main" id="{4B9982FA-94CE-476E-98B9-AED20350F85D}"/>
              </a:ext>
            </a:extLst>
          </p:cNvPr>
          <p:cNvSpPr>
            <a:spLocks noGrp="1"/>
          </p:cNvSpPr>
          <p:nvPr>
            <p:custDataLst>
              <p:tags r:id="rId12"/>
            </p:custDataLst>
          </p:nvPr>
        </p:nvSpPr>
        <p:spPr bwMode="gray">
          <a:xfrm>
            <a:off x="4829175" y="2098675"/>
            <a:ext cx="250825"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b"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7CCC11B0-7426-4BBF-BD88-A2268234D2C6}" type="datetime'5'''''''''''''''''''''''''''''''''''''''',''9'">
              <a:rPr lang="nl-NL" altLang="en-US" sz="1200" b="1" smtClean="0">
                <a:solidFill>
                  <a:schemeClr val="tx1"/>
                </a:solidFill>
                <a:latin typeface="+mn-lt"/>
              </a:rPr>
              <a:pPr/>
              <a:t>5,9</a:t>
            </a:fld>
            <a:endParaRPr lang="nl-NL" sz="1200" b="1" noProof="0" dirty="0">
              <a:solidFill>
                <a:schemeClr val="tx1"/>
              </a:solidFill>
              <a:latin typeface="+mn-lt"/>
            </a:endParaRPr>
          </a:p>
        </p:txBody>
      </p:sp>
      <p:sp>
        <p:nvSpPr>
          <p:cNvPr id="146" name="Content 1">
            <a:extLst>
              <a:ext uri="{FF2B5EF4-FFF2-40B4-BE49-F238E27FC236}">
                <a16:creationId xmlns:a16="http://schemas.microsoft.com/office/drawing/2014/main" id="{4B9982FA-94CE-476E-98B9-AED20350F85D}"/>
              </a:ext>
            </a:extLst>
          </p:cNvPr>
          <p:cNvSpPr>
            <a:spLocks noGrp="1"/>
          </p:cNvSpPr>
          <p:nvPr>
            <p:custDataLst>
              <p:tags r:id="rId13"/>
            </p:custDataLst>
          </p:nvPr>
        </p:nvSpPr>
        <p:spPr bwMode="gray">
          <a:xfrm>
            <a:off x="4773613" y="2601913"/>
            <a:ext cx="36195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r>
              <a:rPr lang="nl-NL" altLang="en-US" sz="1200" dirty="0">
                <a:solidFill>
                  <a:schemeClr val="tx1"/>
                </a:solidFill>
                <a:latin typeface="+mn-lt"/>
              </a:rPr>
              <a:t>+</a:t>
            </a:r>
            <a:fld id="{0DA26EEB-826F-4754-AF1C-C504D797C5A8}" type="datetime'''''''''''1'''',''''''''''''''''''''''''''6'''''''''''''''''''">
              <a:rPr lang="nl-NL" altLang="en-US" sz="1200" smtClean="0">
                <a:solidFill>
                  <a:schemeClr val="tx1"/>
                </a:solidFill>
                <a:latin typeface="+mn-lt"/>
              </a:rPr>
              <a:pPr/>
              <a:t>1,6</a:t>
            </a:fld>
            <a:r>
              <a:rPr lang="nl-NL" altLang="en-US" sz="1200" baseline="30000" dirty="0">
                <a:solidFill>
                  <a:schemeClr val="tx1"/>
                </a:solidFill>
                <a:latin typeface="+mn-lt"/>
              </a:rPr>
              <a:t>2</a:t>
            </a:r>
            <a:endParaRPr lang="nl-NL" sz="1200" baseline="30000" noProof="0" dirty="0">
              <a:solidFill>
                <a:schemeClr val="tx1"/>
              </a:solidFill>
              <a:latin typeface="+mn-lt"/>
            </a:endParaRPr>
          </a:p>
        </p:txBody>
      </p:sp>
      <p:sp>
        <p:nvSpPr>
          <p:cNvPr id="42" name="Content 1">
            <a:extLst>
              <a:ext uri="{FF2B5EF4-FFF2-40B4-BE49-F238E27FC236}">
                <a16:creationId xmlns:a16="http://schemas.microsoft.com/office/drawing/2014/main" id="{2627A7F5-1561-4034-AE00-DEBDF398FE41}"/>
              </a:ext>
            </a:extLst>
          </p:cNvPr>
          <p:cNvSpPr>
            <a:spLocks noGrp="1"/>
          </p:cNvSpPr>
          <p:nvPr>
            <p:custDataLst>
              <p:tags r:id="rId14"/>
            </p:custDataLst>
          </p:nvPr>
        </p:nvSpPr>
        <p:spPr bwMode="auto">
          <a:xfrm>
            <a:off x="4799013" y="5024438"/>
            <a:ext cx="31115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spcBef>
                <a:spcPct val="0"/>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236EF73A-E721-4154-A62E-6324A70D51A8}" type="datetime'2''''''''''0''''''2''''''''2'''''''''''''''''''''''">
              <a:rPr lang="nl-NL" altLang="en-US" sz="1200" smtClean="0">
                <a:solidFill>
                  <a:schemeClr val="tx1"/>
                </a:solidFill>
                <a:latin typeface="+mn-lt"/>
              </a:rPr>
              <a:pPr/>
              <a:t>2022</a:t>
            </a:fld>
            <a:endParaRPr lang="nl-NL" sz="1200" noProof="0" dirty="0">
              <a:solidFill>
                <a:schemeClr val="tx1"/>
              </a:solidFill>
              <a:latin typeface="+mn-lt"/>
            </a:endParaRPr>
          </a:p>
        </p:txBody>
      </p:sp>
      <p:sp>
        <p:nvSpPr>
          <p:cNvPr id="86" name="Content 1">
            <a:extLst>
              <a:ext uri="{FF2B5EF4-FFF2-40B4-BE49-F238E27FC236}">
                <a16:creationId xmlns:a16="http://schemas.microsoft.com/office/drawing/2014/main" id="{4B9982FA-94CE-476E-98B9-AED20350F85D}"/>
              </a:ext>
            </a:extLst>
          </p:cNvPr>
          <p:cNvSpPr>
            <a:spLocks noGrp="1"/>
          </p:cNvSpPr>
          <p:nvPr>
            <p:custDataLst>
              <p:tags r:id="rId15"/>
            </p:custDataLst>
          </p:nvPr>
        </p:nvSpPr>
        <p:spPr bwMode="gray">
          <a:xfrm>
            <a:off x="8780463" y="2663825"/>
            <a:ext cx="257175"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b"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38C2FB79-9AD4-4FB9-804D-AF35677D7DF6}" type="datetime'''''''''''''''''''''''''''4'''',''''''''''''''''6'''''''''">
              <a:rPr lang="nl-NL" altLang="en-US" sz="1200" b="1" smtClean="0">
                <a:solidFill>
                  <a:schemeClr val="tx1"/>
                </a:solidFill>
                <a:latin typeface="+mn-lt"/>
              </a:rPr>
              <a:pPr/>
              <a:t>4,6</a:t>
            </a:fld>
            <a:endParaRPr lang="nl-NL" sz="1200" b="1" noProof="0" dirty="0">
              <a:solidFill>
                <a:schemeClr val="tx1"/>
              </a:solidFill>
              <a:latin typeface="+mn-lt"/>
            </a:endParaRPr>
          </a:p>
        </p:txBody>
      </p:sp>
      <p:sp>
        <p:nvSpPr>
          <p:cNvPr id="80" name="Content 1">
            <a:extLst>
              <a:ext uri="{FF2B5EF4-FFF2-40B4-BE49-F238E27FC236}">
                <a16:creationId xmlns:a16="http://schemas.microsoft.com/office/drawing/2014/main" id="{4B9982FA-94CE-476E-98B9-AED20350F85D}"/>
              </a:ext>
            </a:extLst>
          </p:cNvPr>
          <p:cNvSpPr>
            <a:spLocks noGrp="1"/>
          </p:cNvSpPr>
          <p:nvPr>
            <p:custDataLst>
              <p:tags r:id="rId16"/>
            </p:custDataLst>
          </p:nvPr>
        </p:nvSpPr>
        <p:spPr bwMode="gray">
          <a:xfrm>
            <a:off x="5822950" y="2171700"/>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b"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137A25EB-3551-4101-B746-D10A8380ECAF}" type="datetime'''5'''''''''''''''''''''''''''''''''''''''',''''''''7'''''''">
              <a:rPr lang="nl-NL" altLang="en-US" sz="1200" b="1" smtClean="0">
                <a:solidFill>
                  <a:schemeClr val="tx1"/>
                </a:solidFill>
                <a:latin typeface="+mn-lt"/>
              </a:rPr>
              <a:pPr/>
              <a:t>5,7</a:t>
            </a:fld>
            <a:endParaRPr lang="nl-NL" sz="1200" b="1" noProof="0" dirty="0">
              <a:solidFill>
                <a:schemeClr val="tx1"/>
              </a:solidFill>
              <a:latin typeface="+mn-lt"/>
            </a:endParaRPr>
          </a:p>
        </p:txBody>
      </p:sp>
      <p:sp>
        <p:nvSpPr>
          <p:cNvPr id="142" name="Content 1">
            <a:extLst>
              <a:ext uri="{FF2B5EF4-FFF2-40B4-BE49-F238E27FC236}">
                <a16:creationId xmlns:a16="http://schemas.microsoft.com/office/drawing/2014/main" id="{4B9982FA-94CE-476E-98B9-AED20350F85D}"/>
              </a:ext>
            </a:extLst>
          </p:cNvPr>
          <p:cNvSpPr>
            <a:spLocks noGrp="1"/>
          </p:cNvSpPr>
          <p:nvPr>
            <p:custDataLst>
              <p:tags r:id="rId17"/>
            </p:custDataLst>
          </p:nvPr>
        </p:nvSpPr>
        <p:spPr bwMode="gray">
          <a:xfrm>
            <a:off x="9744075" y="2897188"/>
            <a:ext cx="309563" cy="165100"/>
          </a:xfrm>
          <a:prstGeom prst="rect">
            <a:avLst/>
          </a:prstGeom>
          <a:noFill/>
          <a:ln>
            <a:noFill/>
          </a:ln>
          <a:effectLst/>
          <a:extLst>
            <a:ext uri="{909E8E84-426E-40DD-AFC4-6F175D3DCCD1}">
              <a14:hiddenFill xmlns:a14="http://schemas.microsoft.com/office/drawing/2010/main">
                <a:solidFill>
                  <a:schemeClr val="accent5"/>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r>
              <a:rPr lang="nl-NL" altLang="en-US" sz="1200">
                <a:solidFill>
                  <a:schemeClr val="tx1"/>
                </a:solidFill>
                <a:effectLst/>
                <a:latin typeface="+mn-lt"/>
              </a:rPr>
              <a:t>+</a:t>
            </a:r>
            <a:fld id="{964DC433-4BFC-4FFD-B04F-744D72513AC6}" type="datetime'''''''0'''''''''''''''''''''''''''',''''''''''''3'''''''''">
              <a:rPr lang="nl-NL" altLang="en-US" sz="1200" smtClean="0">
                <a:solidFill>
                  <a:schemeClr val="tx1"/>
                </a:solidFill>
                <a:latin typeface="+mn-lt"/>
              </a:rPr>
              <a:pPr/>
              <a:t>0,3</a:t>
            </a:fld>
            <a:endParaRPr lang="nl-NL" sz="1200" noProof="0" dirty="0">
              <a:solidFill>
                <a:schemeClr val="tx1"/>
              </a:solidFill>
              <a:latin typeface="+mn-lt"/>
            </a:endParaRPr>
          </a:p>
        </p:txBody>
      </p:sp>
      <p:sp>
        <p:nvSpPr>
          <p:cNvPr id="152" name="Content 1">
            <a:extLst>
              <a:ext uri="{FF2B5EF4-FFF2-40B4-BE49-F238E27FC236}">
                <a16:creationId xmlns:a16="http://schemas.microsoft.com/office/drawing/2014/main" id="{4B9982FA-94CE-476E-98B9-AED20350F85D}"/>
              </a:ext>
            </a:extLst>
          </p:cNvPr>
          <p:cNvSpPr>
            <a:spLocks noGrp="1"/>
          </p:cNvSpPr>
          <p:nvPr>
            <p:custDataLst>
              <p:tags r:id="rId18"/>
            </p:custDataLst>
          </p:nvPr>
        </p:nvSpPr>
        <p:spPr bwMode="gray">
          <a:xfrm>
            <a:off x="5792788" y="2638425"/>
            <a:ext cx="303213"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r>
              <a:rPr lang="nl-NL" altLang="en-US" sz="1200" dirty="0">
                <a:solidFill>
                  <a:schemeClr val="tx1"/>
                </a:solidFill>
                <a:effectLst/>
                <a:latin typeface="+mn-lt"/>
              </a:rPr>
              <a:t>+</a:t>
            </a:r>
            <a:fld id="{C93EB6E9-B3E2-4891-A7C6-68D46194704D}" type="datetime'''''''1,''''5'''''''''''''''''''">
              <a:rPr lang="nl-NL" altLang="en-US" sz="1200" smtClean="0">
                <a:solidFill>
                  <a:schemeClr val="tx1"/>
                </a:solidFill>
                <a:effectLst/>
                <a:latin typeface="+mn-lt"/>
              </a:rPr>
              <a:pPr marL="0" indent="0" algn="ctr">
                <a:spcBef>
                  <a:spcPct val="0"/>
                </a:spcBef>
                <a:spcAft>
                  <a:spcPct val="0"/>
                </a:spcAft>
                <a:buNone/>
              </a:pPr>
              <a:t>1,5</a:t>
            </a:fld>
            <a:endParaRPr lang="nl-NL" sz="1200" noProof="0" dirty="0">
              <a:solidFill>
                <a:schemeClr val="tx1"/>
              </a:solidFill>
              <a:latin typeface="+mn-lt"/>
            </a:endParaRPr>
          </a:p>
        </p:txBody>
      </p:sp>
      <p:sp>
        <p:nvSpPr>
          <p:cNvPr id="81" name="Content 1">
            <a:extLst>
              <a:ext uri="{FF2B5EF4-FFF2-40B4-BE49-F238E27FC236}">
                <a16:creationId xmlns:a16="http://schemas.microsoft.com/office/drawing/2014/main" id="{4B9982FA-94CE-476E-98B9-AED20350F85D}"/>
              </a:ext>
            </a:extLst>
          </p:cNvPr>
          <p:cNvSpPr>
            <a:spLocks noGrp="1"/>
          </p:cNvSpPr>
          <p:nvPr>
            <p:custDataLst>
              <p:tags r:id="rId19"/>
            </p:custDataLst>
          </p:nvPr>
        </p:nvSpPr>
        <p:spPr bwMode="gray">
          <a:xfrm>
            <a:off x="5822950" y="3929063"/>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9898D48F-5A9A-4AF8-92E1-9D9E748699A4}" type="datetime'''4'''''',''''2'''">
              <a:rPr lang="nl-NL" altLang="en-US" sz="1200" smtClean="0">
                <a:solidFill>
                  <a:schemeClr val="tx1"/>
                </a:solidFill>
                <a:latin typeface="+mn-lt"/>
              </a:rPr>
              <a:pPr/>
              <a:t>4,2</a:t>
            </a:fld>
            <a:endParaRPr lang="nl-NL" sz="1200" noProof="0" dirty="0">
              <a:solidFill>
                <a:schemeClr val="tx1"/>
              </a:solidFill>
              <a:latin typeface="+mn-lt"/>
            </a:endParaRPr>
          </a:p>
        </p:txBody>
      </p:sp>
      <p:sp>
        <p:nvSpPr>
          <p:cNvPr id="43" name="Content 1">
            <a:extLst>
              <a:ext uri="{FF2B5EF4-FFF2-40B4-BE49-F238E27FC236}">
                <a16:creationId xmlns:a16="http://schemas.microsoft.com/office/drawing/2014/main" id="{691FAFF3-63DC-4EAD-9BAF-0352641E8998}"/>
              </a:ext>
            </a:extLst>
          </p:cNvPr>
          <p:cNvSpPr>
            <a:spLocks noGrp="1"/>
          </p:cNvSpPr>
          <p:nvPr>
            <p:custDataLst>
              <p:tags r:id="rId20"/>
            </p:custDataLst>
          </p:nvPr>
        </p:nvSpPr>
        <p:spPr bwMode="auto">
          <a:xfrm>
            <a:off x="5791200" y="5024438"/>
            <a:ext cx="3048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spcBef>
                <a:spcPct val="0"/>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01C271D6-ABF4-4F52-AABA-24E673BD17F2}" type="datetime'''''''''''''''''''2''''''''023'''''''''''''''''''''''">
              <a:rPr lang="nl-NL" altLang="en-US" sz="1200" smtClean="0">
                <a:solidFill>
                  <a:schemeClr val="tx1"/>
                </a:solidFill>
                <a:latin typeface="+mn-lt"/>
              </a:rPr>
              <a:pPr/>
              <a:t>2023</a:t>
            </a:fld>
            <a:endParaRPr lang="nl-NL" sz="1200" noProof="0" dirty="0">
              <a:solidFill>
                <a:schemeClr val="tx1"/>
              </a:solidFill>
              <a:latin typeface="+mn-lt"/>
            </a:endParaRPr>
          </a:p>
        </p:txBody>
      </p:sp>
      <p:sp>
        <p:nvSpPr>
          <p:cNvPr id="82" name="Content 1">
            <a:extLst>
              <a:ext uri="{FF2B5EF4-FFF2-40B4-BE49-F238E27FC236}">
                <a16:creationId xmlns:a16="http://schemas.microsoft.com/office/drawing/2014/main" id="{4B9982FA-94CE-476E-98B9-AED20350F85D}"/>
              </a:ext>
            </a:extLst>
          </p:cNvPr>
          <p:cNvSpPr>
            <a:spLocks noGrp="1"/>
          </p:cNvSpPr>
          <p:nvPr>
            <p:custDataLst>
              <p:tags r:id="rId21"/>
            </p:custDataLst>
          </p:nvPr>
        </p:nvSpPr>
        <p:spPr bwMode="gray">
          <a:xfrm>
            <a:off x="6811963" y="2257425"/>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b"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A402DBC8-5C73-4084-BD79-A5FE4DD5C7CB}" type="datetime'''''''5'''''''',''''''''5'''''''''''''''">
              <a:rPr lang="nl-NL" altLang="en-US" sz="1200" b="1" smtClean="0">
                <a:solidFill>
                  <a:schemeClr val="tx1"/>
                </a:solidFill>
                <a:latin typeface="+mn-lt"/>
              </a:rPr>
              <a:pPr/>
              <a:t>5,5</a:t>
            </a:fld>
            <a:endParaRPr lang="nl-NL" sz="1200" b="1" noProof="0" dirty="0">
              <a:solidFill>
                <a:schemeClr val="tx1"/>
              </a:solidFill>
              <a:latin typeface="+mn-lt"/>
            </a:endParaRPr>
          </a:p>
        </p:txBody>
      </p:sp>
      <p:sp>
        <p:nvSpPr>
          <p:cNvPr id="155" name="Content 1">
            <a:extLst>
              <a:ext uri="{FF2B5EF4-FFF2-40B4-BE49-F238E27FC236}">
                <a16:creationId xmlns:a16="http://schemas.microsoft.com/office/drawing/2014/main" id="{4B9982FA-94CE-476E-98B9-AED20350F85D}"/>
              </a:ext>
            </a:extLst>
          </p:cNvPr>
          <p:cNvSpPr>
            <a:spLocks noGrp="1"/>
          </p:cNvSpPr>
          <p:nvPr>
            <p:custDataLst>
              <p:tags r:id="rId22"/>
            </p:custDataLst>
          </p:nvPr>
        </p:nvSpPr>
        <p:spPr bwMode="gray">
          <a:xfrm>
            <a:off x="6783388" y="2681288"/>
            <a:ext cx="300038"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r>
              <a:rPr lang="nl-NL" altLang="en-US" sz="1200">
                <a:solidFill>
                  <a:schemeClr val="tx1"/>
                </a:solidFill>
                <a:effectLst/>
                <a:latin typeface="+mn-lt"/>
              </a:rPr>
              <a:t>+</a:t>
            </a:r>
            <a:fld id="{A266830D-AAD8-48CC-88B5-3994739D0511}" type="datetime'1'''''''''''''''''',''''''''''3'''">
              <a:rPr lang="nl-NL" altLang="en-US" sz="1200" smtClean="0">
                <a:solidFill>
                  <a:schemeClr val="tx1"/>
                </a:solidFill>
                <a:latin typeface="+mn-lt"/>
              </a:rPr>
              <a:pPr/>
              <a:t>1,3</a:t>
            </a:fld>
            <a:endParaRPr lang="nl-NL" sz="1200" noProof="0" dirty="0">
              <a:solidFill>
                <a:schemeClr val="tx1"/>
              </a:solidFill>
              <a:latin typeface="+mn-lt"/>
            </a:endParaRPr>
          </a:p>
        </p:txBody>
      </p:sp>
      <p:sp>
        <p:nvSpPr>
          <p:cNvPr id="83" name="Content 1">
            <a:extLst>
              <a:ext uri="{FF2B5EF4-FFF2-40B4-BE49-F238E27FC236}">
                <a16:creationId xmlns:a16="http://schemas.microsoft.com/office/drawing/2014/main" id="{4B9982FA-94CE-476E-98B9-AED20350F85D}"/>
              </a:ext>
            </a:extLst>
          </p:cNvPr>
          <p:cNvSpPr>
            <a:spLocks noGrp="1"/>
          </p:cNvSpPr>
          <p:nvPr>
            <p:custDataLst>
              <p:tags r:id="rId23"/>
            </p:custDataLst>
          </p:nvPr>
        </p:nvSpPr>
        <p:spPr bwMode="gray">
          <a:xfrm>
            <a:off x="6811963" y="3929063"/>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D4F2976E-DDB7-4077-B598-962FFB0D901F}" type="datetime'''''''4'''''''''''''''''''''''''''''''''',''''''''''''2'''''''">
              <a:rPr lang="nl-NL" altLang="en-US" sz="1200" smtClean="0">
                <a:solidFill>
                  <a:schemeClr val="tx1"/>
                </a:solidFill>
                <a:latin typeface="+mn-lt"/>
              </a:rPr>
              <a:pPr/>
              <a:t>4,2</a:t>
            </a:fld>
            <a:endParaRPr lang="nl-NL" sz="1200" noProof="0" dirty="0">
              <a:solidFill>
                <a:schemeClr val="tx1"/>
              </a:solidFill>
              <a:latin typeface="+mn-lt"/>
            </a:endParaRPr>
          </a:p>
        </p:txBody>
      </p:sp>
      <p:sp>
        <p:nvSpPr>
          <p:cNvPr id="44" name="Content 1">
            <a:extLst>
              <a:ext uri="{FF2B5EF4-FFF2-40B4-BE49-F238E27FC236}">
                <a16:creationId xmlns:a16="http://schemas.microsoft.com/office/drawing/2014/main" id="{3DD9524E-C82A-4487-8ECD-C8F97A4F293C}"/>
              </a:ext>
            </a:extLst>
          </p:cNvPr>
          <p:cNvSpPr>
            <a:spLocks noGrp="1"/>
          </p:cNvSpPr>
          <p:nvPr>
            <p:custDataLst>
              <p:tags r:id="rId24"/>
            </p:custDataLst>
          </p:nvPr>
        </p:nvSpPr>
        <p:spPr bwMode="auto">
          <a:xfrm>
            <a:off x="6773863" y="5024438"/>
            <a:ext cx="319088"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spcBef>
                <a:spcPct val="0"/>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9952CED6-7416-489A-9BDD-8EF4531980E4}" type="datetime'''''''20''''''''''''''''''''''''''''''''2''''''4'">
              <a:rPr lang="nl-NL" altLang="en-US" sz="1200" smtClean="0">
                <a:solidFill>
                  <a:schemeClr val="tx1"/>
                </a:solidFill>
                <a:latin typeface="+mn-lt"/>
              </a:rPr>
              <a:pPr/>
              <a:t>2024</a:t>
            </a:fld>
            <a:endParaRPr lang="nl-NL" sz="1200" noProof="0" dirty="0">
              <a:solidFill>
                <a:schemeClr val="tx1"/>
              </a:solidFill>
              <a:latin typeface="+mn-lt"/>
            </a:endParaRPr>
          </a:p>
        </p:txBody>
      </p:sp>
      <p:sp>
        <p:nvSpPr>
          <p:cNvPr id="84" name="Content 1">
            <a:extLst>
              <a:ext uri="{FF2B5EF4-FFF2-40B4-BE49-F238E27FC236}">
                <a16:creationId xmlns:a16="http://schemas.microsoft.com/office/drawing/2014/main" id="{4B9982FA-94CE-476E-98B9-AED20350F85D}"/>
              </a:ext>
            </a:extLst>
          </p:cNvPr>
          <p:cNvSpPr>
            <a:spLocks noGrp="1"/>
          </p:cNvSpPr>
          <p:nvPr>
            <p:custDataLst>
              <p:tags r:id="rId25"/>
            </p:custDataLst>
          </p:nvPr>
        </p:nvSpPr>
        <p:spPr bwMode="gray">
          <a:xfrm>
            <a:off x="7797800" y="2487613"/>
            <a:ext cx="244475"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b"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B7B838E6-B2CD-4B33-8EE6-44F6992864CD}" type="datetime'''''''5'''''''''''''''''',0'''''''''''''">
              <a:rPr lang="nl-NL" altLang="en-US" sz="1200" b="1" smtClean="0">
                <a:solidFill>
                  <a:schemeClr val="tx1"/>
                </a:solidFill>
                <a:latin typeface="+mn-lt"/>
              </a:rPr>
              <a:pPr/>
              <a:t>5,0</a:t>
            </a:fld>
            <a:endParaRPr lang="nl-NL" sz="1200" b="1" noProof="0" dirty="0">
              <a:solidFill>
                <a:schemeClr val="tx1"/>
              </a:solidFill>
              <a:latin typeface="+mn-lt"/>
            </a:endParaRPr>
          </a:p>
        </p:txBody>
      </p:sp>
      <p:sp>
        <p:nvSpPr>
          <p:cNvPr id="159" name="Content 1">
            <a:extLst>
              <a:ext uri="{FF2B5EF4-FFF2-40B4-BE49-F238E27FC236}">
                <a16:creationId xmlns:a16="http://schemas.microsoft.com/office/drawing/2014/main" id="{4B9982FA-94CE-476E-98B9-AED20350F85D}"/>
              </a:ext>
            </a:extLst>
          </p:cNvPr>
          <p:cNvSpPr>
            <a:spLocks noGrp="1"/>
          </p:cNvSpPr>
          <p:nvPr>
            <p:custDataLst>
              <p:tags r:id="rId26"/>
            </p:custDataLst>
          </p:nvPr>
        </p:nvSpPr>
        <p:spPr bwMode="gray">
          <a:xfrm>
            <a:off x="7761288" y="2797175"/>
            <a:ext cx="3175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r>
              <a:rPr lang="nl-NL" altLang="en-US" sz="1200">
                <a:solidFill>
                  <a:schemeClr val="tx1"/>
                </a:solidFill>
                <a:effectLst/>
                <a:latin typeface="+mn-lt"/>
              </a:rPr>
              <a:t>+</a:t>
            </a:r>
            <a:fld id="{0B6CD403-8882-4B19-9BE9-2B0EFEF0BF9F}" type="datetime'''''''''''0'''',''''''''''''''8'''''''''''''''''''''''''''''">
              <a:rPr lang="nl-NL" altLang="en-US" sz="1200" smtClean="0">
                <a:solidFill>
                  <a:schemeClr val="tx1"/>
                </a:solidFill>
                <a:latin typeface="+mn-lt"/>
              </a:rPr>
              <a:pPr/>
              <a:t>0,8</a:t>
            </a:fld>
            <a:endParaRPr lang="nl-NL" sz="1200" noProof="0" dirty="0">
              <a:solidFill>
                <a:schemeClr val="tx1"/>
              </a:solidFill>
              <a:latin typeface="+mn-lt"/>
            </a:endParaRPr>
          </a:p>
        </p:txBody>
      </p:sp>
      <p:sp>
        <p:nvSpPr>
          <p:cNvPr id="85" name="Content 1">
            <a:extLst>
              <a:ext uri="{FF2B5EF4-FFF2-40B4-BE49-F238E27FC236}">
                <a16:creationId xmlns:a16="http://schemas.microsoft.com/office/drawing/2014/main" id="{4B9982FA-94CE-476E-98B9-AED20350F85D}"/>
              </a:ext>
            </a:extLst>
          </p:cNvPr>
          <p:cNvSpPr>
            <a:spLocks noGrp="1"/>
          </p:cNvSpPr>
          <p:nvPr>
            <p:custDataLst>
              <p:tags r:id="rId27"/>
            </p:custDataLst>
          </p:nvPr>
        </p:nvSpPr>
        <p:spPr bwMode="gray">
          <a:xfrm>
            <a:off x="7799388" y="3929063"/>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8AFF26A7-5D6C-468B-B284-6CEFF26EE152}" type="datetime'''''''''''4,''''2'''''''''''''''''''''''''''''''''''''''''''">
              <a:rPr lang="nl-NL" altLang="en-US" sz="1200" smtClean="0">
                <a:solidFill>
                  <a:schemeClr val="tx1"/>
                </a:solidFill>
                <a:latin typeface="+mn-lt"/>
              </a:rPr>
              <a:pPr/>
              <a:t>4,2</a:t>
            </a:fld>
            <a:endParaRPr lang="nl-NL" sz="1200" noProof="0" dirty="0">
              <a:solidFill>
                <a:schemeClr val="tx1"/>
              </a:solidFill>
              <a:latin typeface="+mn-lt"/>
            </a:endParaRPr>
          </a:p>
        </p:txBody>
      </p:sp>
      <p:sp>
        <p:nvSpPr>
          <p:cNvPr id="87" name="Content 1">
            <a:extLst>
              <a:ext uri="{FF2B5EF4-FFF2-40B4-BE49-F238E27FC236}">
                <a16:creationId xmlns:a16="http://schemas.microsoft.com/office/drawing/2014/main" id="{4B9982FA-94CE-476E-98B9-AED20350F85D}"/>
              </a:ext>
            </a:extLst>
          </p:cNvPr>
          <p:cNvSpPr>
            <a:spLocks noGrp="1"/>
          </p:cNvSpPr>
          <p:nvPr>
            <p:custDataLst>
              <p:tags r:id="rId28"/>
            </p:custDataLst>
          </p:nvPr>
        </p:nvSpPr>
        <p:spPr bwMode="gray">
          <a:xfrm>
            <a:off x="8788400" y="3929063"/>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1FFFDDC8-20FF-4EFC-ADDC-151535D5E442}" type="datetime'''''''4'''''''''''''',''''''''''''''''2'''''''''''''''''">
              <a:rPr lang="nl-NL" altLang="en-US" sz="1200" smtClean="0">
                <a:solidFill>
                  <a:schemeClr val="tx1"/>
                </a:solidFill>
                <a:latin typeface="+mn-lt"/>
              </a:rPr>
              <a:pPr/>
              <a:t>4,2</a:t>
            </a:fld>
            <a:endParaRPr lang="nl-NL" sz="1200" noProof="0" dirty="0">
              <a:solidFill>
                <a:schemeClr val="tx1"/>
              </a:solidFill>
              <a:latin typeface="+mn-lt"/>
            </a:endParaRPr>
          </a:p>
        </p:txBody>
      </p:sp>
      <p:sp>
        <p:nvSpPr>
          <p:cNvPr id="47" name="Content 1">
            <a:extLst>
              <a:ext uri="{FF2B5EF4-FFF2-40B4-BE49-F238E27FC236}">
                <a16:creationId xmlns:a16="http://schemas.microsoft.com/office/drawing/2014/main" id="{2CBC7724-C234-4133-9168-B8ABCAA4053F}"/>
              </a:ext>
            </a:extLst>
          </p:cNvPr>
          <p:cNvSpPr>
            <a:spLocks noGrp="1"/>
          </p:cNvSpPr>
          <p:nvPr>
            <p:custDataLst>
              <p:tags r:id="rId29"/>
            </p:custDataLst>
          </p:nvPr>
        </p:nvSpPr>
        <p:spPr bwMode="auto">
          <a:xfrm>
            <a:off x="8750300" y="5024438"/>
            <a:ext cx="319088"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spcBef>
                <a:spcPct val="0"/>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42030A77-EBA6-4867-83DA-3AD875424759}" type="datetime'''''''''''2''''''''''''''''''''''''''02''''6'''''''''">
              <a:rPr lang="nl-NL" altLang="en-US" sz="1200" smtClean="0">
                <a:solidFill>
                  <a:schemeClr val="tx1"/>
                </a:solidFill>
                <a:latin typeface="+mn-lt"/>
              </a:rPr>
              <a:pPr/>
              <a:t>2026</a:t>
            </a:fld>
            <a:endParaRPr lang="nl-NL" sz="1200" noProof="0" dirty="0">
              <a:solidFill>
                <a:schemeClr val="tx1"/>
              </a:solidFill>
              <a:latin typeface="+mn-lt"/>
            </a:endParaRPr>
          </a:p>
        </p:txBody>
      </p:sp>
      <p:sp>
        <p:nvSpPr>
          <p:cNvPr id="88" name="Content 1">
            <a:extLst>
              <a:ext uri="{FF2B5EF4-FFF2-40B4-BE49-F238E27FC236}">
                <a16:creationId xmlns:a16="http://schemas.microsoft.com/office/drawing/2014/main" id="{4B9982FA-94CE-476E-98B9-AED20350F85D}"/>
              </a:ext>
            </a:extLst>
          </p:cNvPr>
          <p:cNvSpPr>
            <a:spLocks noGrp="1"/>
          </p:cNvSpPr>
          <p:nvPr>
            <p:custDataLst>
              <p:tags r:id="rId30"/>
            </p:custDataLst>
          </p:nvPr>
        </p:nvSpPr>
        <p:spPr bwMode="gray">
          <a:xfrm>
            <a:off x="9769475" y="2689225"/>
            <a:ext cx="257175"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b"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17F8B9A2-7CCB-4400-A7DD-1EC37E971B38}" type="datetime'4'''''''''',''''''''''''''''''''''''6'''''''''''">
              <a:rPr lang="nl-NL" altLang="en-US" sz="1200" b="1" smtClean="0">
                <a:solidFill>
                  <a:schemeClr val="tx1"/>
                </a:solidFill>
                <a:latin typeface="+mn-lt"/>
              </a:rPr>
              <a:pPr/>
              <a:t>4,6</a:t>
            </a:fld>
            <a:endParaRPr lang="nl-NL" sz="1200" b="1" noProof="0" dirty="0">
              <a:solidFill>
                <a:schemeClr val="tx1"/>
              </a:solidFill>
              <a:latin typeface="+mn-lt"/>
            </a:endParaRPr>
          </a:p>
        </p:txBody>
      </p:sp>
      <p:sp>
        <p:nvSpPr>
          <p:cNvPr id="89" name="Content 1">
            <a:extLst>
              <a:ext uri="{FF2B5EF4-FFF2-40B4-BE49-F238E27FC236}">
                <a16:creationId xmlns:a16="http://schemas.microsoft.com/office/drawing/2014/main" id="{4B9982FA-94CE-476E-98B9-AED20350F85D}"/>
              </a:ext>
            </a:extLst>
          </p:cNvPr>
          <p:cNvSpPr>
            <a:spLocks noGrp="1"/>
          </p:cNvSpPr>
          <p:nvPr>
            <p:custDataLst>
              <p:tags r:id="rId31"/>
            </p:custDataLst>
          </p:nvPr>
        </p:nvSpPr>
        <p:spPr bwMode="gray">
          <a:xfrm>
            <a:off x="9777413" y="3929063"/>
            <a:ext cx="2413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22225" tIns="0" rIns="22225"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4D26CF52-16A4-44D3-8EDE-EA19E80EC899}" type="datetime'''''4'''''',''''''''''''''''''''''''''''''''''''''''''''''2'''">
              <a:rPr lang="nl-NL" altLang="en-US" sz="1200" smtClean="0">
                <a:solidFill>
                  <a:schemeClr val="tx1"/>
                </a:solidFill>
                <a:latin typeface="+mn-lt"/>
              </a:rPr>
              <a:pPr/>
              <a:t>4,2</a:t>
            </a:fld>
            <a:endParaRPr lang="nl-NL" sz="1200" noProof="0" dirty="0">
              <a:solidFill>
                <a:schemeClr val="tx1"/>
              </a:solidFill>
              <a:latin typeface="+mn-lt"/>
            </a:endParaRPr>
          </a:p>
        </p:txBody>
      </p:sp>
      <p:sp>
        <p:nvSpPr>
          <p:cNvPr id="40" name="Content 1">
            <a:extLst>
              <a:ext uri="{FF2B5EF4-FFF2-40B4-BE49-F238E27FC236}">
                <a16:creationId xmlns:a16="http://schemas.microsoft.com/office/drawing/2014/main" id="{1B97D263-8217-4122-A5F7-438EABDC7B07}"/>
              </a:ext>
            </a:extLst>
          </p:cNvPr>
          <p:cNvSpPr>
            <a:spLocks noGrp="1"/>
          </p:cNvSpPr>
          <p:nvPr>
            <p:custDataLst>
              <p:tags r:id="rId32"/>
            </p:custDataLst>
          </p:nvPr>
        </p:nvSpPr>
        <p:spPr bwMode="auto">
          <a:xfrm>
            <a:off x="9678988" y="5024438"/>
            <a:ext cx="43815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t"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spcBef>
                <a:spcPct val="0"/>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73242F61-95DC-4438-A0B9-52FDB1850392}" type="datetime'S''tr''''''''''''''u''''''''''''''ct''''.'''''''''''''">
              <a:rPr lang="nl-NL" altLang="en-US" sz="1200" smtClean="0">
                <a:solidFill>
                  <a:schemeClr val="tx1"/>
                </a:solidFill>
                <a:latin typeface="+mn-lt"/>
              </a:rPr>
              <a:pPr/>
              <a:t>Struct.</a:t>
            </a:fld>
            <a:endParaRPr lang="nl-NL" sz="1200" noProof="0" dirty="0">
              <a:solidFill>
                <a:schemeClr val="tx1"/>
              </a:solidFill>
              <a:latin typeface="+mn-lt"/>
            </a:endParaRPr>
          </a:p>
        </p:txBody>
      </p:sp>
      <p:sp>
        <p:nvSpPr>
          <p:cNvPr id="73" name="Content 1">
            <a:extLst>
              <a:ext uri="{FF2B5EF4-FFF2-40B4-BE49-F238E27FC236}">
                <a16:creationId xmlns:a16="http://schemas.microsoft.com/office/drawing/2014/main" id="{4B9982FA-94CE-476E-98B9-AED20350F85D}"/>
              </a:ext>
            </a:extLst>
          </p:cNvPr>
          <p:cNvSpPr>
            <a:spLocks noGrp="1"/>
          </p:cNvSpPr>
          <p:nvPr>
            <p:custDataLst>
              <p:tags r:id="rId33"/>
            </p:custDataLst>
          </p:nvPr>
        </p:nvSpPr>
        <p:spPr bwMode="auto">
          <a:xfrm>
            <a:off x="5478463" y="1770063"/>
            <a:ext cx="1917700" cy="234950"/>
          </a:xfrm>
          <a:prstGeom prst="ellipse">
            <a:avLst/>
          </a:prstGeom>
          <a:solidFill>
            <a:schemeClr val="bg1"/>
          </a:solidFill>
          <a:ln w="9525" algn="ctr">
            <a:solidFill>
              <a:schemeClr val="tx1"/>
            </a:solidFill>
          </a:ln>
          <a:effectLst/>
        </p:spPr>
        <p:txBody>
          <a:bodyPr vert="horz" wrap="none" lIns="0" tIns="0" rIns="0" bIns="0" numCol="1" spcCol="0" rtlCol="0" anchor="ctr" anchorCtr="0">
            <a:noAutofit/>
          </a:bodyPr>
          <a:lst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a:lstStyle>
          <a:p>
            <a:pPr marL="0" indent="0" algn="ctr">
              <a:spcBef>
                <a:spcPct val="0"/>
              </a:spcBef>
              <a:spcAft>
                <a:spcPct val="0"/>
              </a:spcAft>
              <a:buNone/>
            </a:pPr>
            <a:fld id="{BEAF4183-4F9B-474A-9919-A78B848DADD0}" type="datetime'''''''''-''''1'''''',''''''5'''''''">
              <a:rPr lang="nl-NL" altLang="en-US" sz="1200" b="1" smtClean="0">
                <a:solidFill>
                  <a:schemeClr val="tx1"/>
                </a:solidFill>
                <a:effectLst/>
                <a:latin typeface="+mn-lt"/>
              </a:rPr>
              <a:pPr/>
              <a:t>-1,5</a:t>
            </a:fld>
            <a:r>
              <a:rPr lang="nl-NL" altLang="en-US" sz="1200" b="1" dirty="0">
                <a:solidFill>
                  <a:schemeClr val="tx1"/>
                </a:solidFill>
                <a:effectLst/>
                <a:latin typeface="+mn-lt"/>
              </a:rPr>
              <a:t> miljard (ca. 25%)</a:t>
            </a:r>
            <a:endParaRPr lang="nl-NL" sz="1200" b="1" noProof="0" dirty="0">
              <a:solidFill>
                <a:schemeClr val="tx1"/>
              </a:solidFill>
              <a:latin typeface="+mn-lt"/>
            </a:endParaRPr>
          </a:p>
        </p:txBody>
      </p:sp>
      <p:sp>
        <p:nvSpPr>
          <p:cNvPr id="231" name="Rectangle 230">
            <a:extLst>
              <a:ext uri="{FF2B5EF4-FFF2-40B4-BE49-F238E27FC236}">
                <a16:creationId xmlns:a16="http://schemas.microsoft.com/office/drawing/2014/main" id="{4E0F481C-1BEF-41B0-96E9-EE53E421A531}"/>
              </a:ext>
            </a:extLst>
          </p:cNvPr>
          <p:cNvSpPr/>
          <p:nvPr/>
        </p:nvSpPr>
        <p:spPr>
          <a:xfrm>
            <a:off x="754089" y="1963738"/>
            <a:ext cx="2913063" cy="414338"/>
          </a:xfrm>
          <a:prstGeom prst="rect">
            <a:avLst/>
          </a:prstGeom>
          <a:noFill/>
          <a:ln w="19050" cap="flat">
            <a:noFill/>
            <a:prstDash val="solid"/>
            <a:miter/>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9050" cap="flat">
                <a:solidFill>
                  <a:srgbClr val="22777B"/>
                </a:solidFill>
                <a:prstDash val="solid"/>
                <a:miter/>
              </a14:hiddenLine>
            </a:ext>
          </a:extLst>
        </p:spPr>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marL="0" indent="0">
              <a:buNone/>
            </a:pPr>
            <a:r>
              <a:rPr lang="nl-NL" sz="1200" b="1" dirty="0"/>
              <a:t>Uitgaven jeugdzorg</a:t>
            </a:r>
            <a:r>
              <a:rPr lang="nl-NL" sz="1200" b="1" baseline="30000" dirty="0"/>
              <a:t>1</a:t>
            </a:r>
          </a:p>
        </p:txBody>
      </p:sp>
      <p:sp>
        <p:nvSpPr>
          <p:cNvPr id="238" name="Rectangle 237">
            <a:extLst>
              <a:ext uri="{FF2B5EF4-FFF2-40B4-BE49-F238E27FC236}">
                <a16:creationId xmlns:a16="http://schemas.microsoft.com/office/drawing/2014/main" id="{62C4E9D5-8ECA-46AB-AE55-D62595042517}"/>
              </a:ext>
            </a:extLst>
          </p:cNvPr>
          <p:cNvSpPr/>
          <p:nvPr/>
        </p:nvSpPr>
        <p:spPr>
          <a:xfrm>
            <a:off x="3714696" y="2420938"/>
            <a:ext cx="1035078" cy="414338"/>
          </a:xfrm>
          <a:prstGeom prst="rect">
            <a:avLst/>
          </a:prstGeom>
          <a:noFill/>
          <a:ln w="4266" cap="flat">
            <a:noFill/>
            <a:prstDash val="solid"/>
            <a:miter/>
          </a:ln>
          <a:extLst>
            <a:ext uri="{909E8E84-426E-40DD-AFC4-6F175D3DCCD1}">
              <a14:hiddenFill xmlns:a14="http://schemas.microsoft.com/office/drawing/2010/main">
                <a:solidFill>
                  <a:schemeClr val="accent5"/>
                </a:solidFill>
              </a14:hiddenFill>
            </a:ext>
          </a:ex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buNone/>
            </a:pPr>
            <a:r>
              <a:rPr lang="nl-NL" sz="1200" dirty="0"/>
              <a:t>Extra budget door Rijk toegezegd:</a:t>
            </a:r>
          </a:p>
        </p:txBody>
      </p:sp>
      <p:sp>
        <p:nvSpPr>
          <p:cNvPr id="239" name="Rectangle 238">
            <a:extLst>
              <a:ext uri="{FF2B5EF4-FFF2-40B4-BE49-F238E27FC236}">
                <a16:creationId xmlns:a16="http://schemas.microsoft.com/office/drawing/2014/main" id="{A2233B8B-06F1-4ECD-8AAF-6970233C334D}"/>
              </a:ext>
            </a:extLst>
          </p:cNvPr>
          <p:cNvSpPr/>
          <p:nvPr/>
        </p:nvSpPr>
        <p:spPr>
          <a:xfrm>
            <a:off x="754089" y="3929063"/>
            <a:ext cx="2592388" cy="179388"/>
          </a:xfrm>
          <a:prstGeom prst="rect">
            <a:avLst/>
          </a:prstGeom>
          <a:noFill/>
          <a:ln w="4266" cap="flat">
            <a:noFill/>
            <a:prstDash val="solid"/>
            <a:miter/>
          </a:ln>
          <a:extLst>
            <a:ext uri="{909E8E84-426E-40DD-AFC4-6F175D3DCCD1}">
              <a14:hiddenFill xmlns:a14="http://schemas.microsoft.com/office/drawing/2010/main">
                <a:solidFill>
                  <a:schemeClr val="accent6">
                    <a:lumMod val="95000"/>
                  </a:schemeClr>
                </a:solidFill>
              </a14:hiddenFill>
            </a:ext>
          </a:ex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buNone/>
            </a:pPr>
            <a:r>
              <a:rPr lang="nl-NL" sz="1200" dirty="0"/>
              <a:t>Structureel budget</a:t>
            </a:r>
            <a:br>
              <a:rPr lang="nl-NL" sz="1200" dirty="0"/>
            </a:br>
            <a:r>
              <a:rPr lang="nl-NL" sz="1200" dirty="0"/>
              <a:t>vanuit Rijk voor Jeugd</a:t>
            </a:r>
            <a:r>
              <a:rPr lang="nl-NL" sz="1200" baseline="30000" dirty="0"/>
              <a:t>1</a:t>
            </a:r>
            <a:r>
              <a:rPr lang="nl-NL" sz="1200" dirty="0"/>
              <a:t> </a:t>
            </a:r>
          </a:p>
        </p:txBody>
      </p:sp>
      <p:cxnSp>
        <p:nvCxnSpPr>
          <p:cNvPr id="3" name="Straight Connector 2">
            <a:extLst>
              <a:ext uri="{FF2B5EF4-FFF2-40B4-BE49-F238E27FC236}">
                <a16:creationId xmlns:a16="http://schemas.microsoft.com/office/drawing/2014/main" id="{497AFEC1-C04D-4758-A33C-5AD8BB56346C}"/>
              </a:ext>
            </a:extLst>
          </p:cNvPr>
          <p:cNvCxnSpPr/>
          <p:nvPr/>
        </p:nvCxnSpPr>
        <p:spPr>
          <a:xfrm>
            <a:off x="2670175" y="2211388"/>
            <a:ext cx="592138" cy="0"/>
          </a:xfrm>
          <a:prstGeom prst="line">
            <a:avLst/>
          </a:prstGeom>
          <a:ln w="19050">
            <a:solidFill>
              <a:srgbClr val="22777B"/>
            </a:solidFill>
          </a:ln>
        </p:spPr>
        <p:style>
          <a:lnRef idx="1">
            <a:schemeClr val="accent1"/>
          </a:lnRef>
          <a:fillRef idx="0">
            <a:schemeClr val="accent1"/>
          </a:fillRef>
          <a:effectRef idx="0">
            <a:schemeClr val="accent1"/>
          </a:effectRef>
          <a:fontRef idx="minor">
            <a:schemeClr val="tx1"/>
          </a:fontRef>
        </p:style>
      </p:cxnSp>
      <p:sp>
        <p:nvSpPr>
          <p:cNvPr id="64" name="Arrow: Up-Down 63">
            <a:extLst>
              <a:ext uri="{FF2B5EF4-FFF2-40B4-BE49-F238E27FC236}">
                <a16:creationId xmlns:a16="http://schemas.microsoft.com/office/drawing/2014/main" id="{B51836F6-AC5C-4684-80FE-7E2EAA9EC8BF}"/>
              </a:ext>
            </a:extLst>
          </p:cNvPr>
          <p:cNvSpPr/>
          <p:nvPr/>
        </p:nvSpPr>
        <p:spPr>
          <a:xfrm>
            <a:off x="2670175" y="2211388"/>
            <a:ext cx="620713" cy="873125"/>
          </a:xfrm>
          <a:prstGeom prst="upDownArrow">
            <a:avLst>
              <a:gd name="adj1" fmla="val 57754"/>
              <a:gd name="adj2" fmla="val 40582"/>
            </a:avLst>
          </a:prstGeom>
          <a:solidFill>
            <a:srgbClr val="FFE8BA"/>
          </a:solidFill>
          <a:ln w="4266" cap="flat">
            <a:noFill/>
            <a:prstDash val="solid"/>
            <a:miter/>
          </a:ln>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indent="0" algn="ctr">
              <a:buNone/>
            </a:pPr>
            <a:r>
              <a:rPr lang="nl-NL" sz="1200" b="1" dirty="0"/>
              <a:t>-1,8</a:t>
            </a:r>
            <a:br>
              <a:rPr lang="nl-NL" sz="1200" b="1" dirty="0"/>
            </a:br>
            <a:r>
              <a:rPr lang="nl-NL" sz="1200" b="1" dirty="0"/>
              <a:t>tekort</a:t>
            </a:r>
          </a:p>
        </p:txBody>
      </p:sp>
      <p:cxnSp>
        <p:nvCxnSpPr>
          <p:cNvPr id="36" name="Straight Connector 35">
            <a:extLst>
              <a:ext uri="{FF2B5EF4-FFF2-40B4-BE49-F238E27FC236}">
                <a16:creationId xmlns:a16="http://schemas.microsoft.com/office/drawing/2014/main" id="{12AD6CF8-C1D2-4DB7-9645-3190DFAD4914}"/>
              </a:ext>
            </a:extLst>
          </p:cNvPr>
          <p:cNvCxnSpPr>
            <a:cxnSpLocks/>
          </p:cNvCxnSpPr>
          <p:nvPr/>
        </p:nvCxnSpPr>
        <p:spPr>
          <a:xfrm>
            <a:off x="3290888" y="2211388"/>
            <a:ext cx="1568978" cy="9048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B3A8224B-0532-411B-81AF-98B1B6C247EF}"/>
              </a:ext>
            </a:extLst>
          </p:cNvPr>
          <p:cNvSpPr/>
          <p:nvPr/>
        </p:nvSpPr>
        <p:spPr>
          <a:xfrm>
            <a:off x="2320899" y="5522985"/>
            <a:ext cx="2428875" cy="223765"/>
          </a:xfrm>
          <a:prstGeom prst="rect">
            <a:avLst/>
          </a:prstGeom>
          <a:noFill/>
          <a:ln w="9525" cap="flat">
            <a:noFill/>
            <a:prstDash val="dash"/>
            <a:miter/>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cap="flat">
                <a:solidFill>
                  <a:srgbClr val="BF211E"/>
                </a:solidFill>
                <a:prstDash val="dash"/>
                <a:miter/>
              </a14:hiddenLine>
            </a:ext>
          </a:ex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buNone/>
            </a:pPr>
            <a:r>
              <a:rPr lang="nl-NL" sz="1200" dirty="0">
                <a:solidFill>
                  <a:schemeClr val="tx1"/>
                </a:solidFill>
              </a:rPr>
              <a:t>Besparingen hervormingsagenda:</a:t>
            </a:r>
          </a:p>
        </p:txBody>
      </p:sp>
      <p:sp>
        <p:nvSpPr>
          <p:cNvPr id="60" name="Rectangle 59">
            <a:extLst>
              <a:ext uri="{FF2B5EF4-FFF2-40B4-BE49-F238E27FC236}">
                <a16:creationId xmlns:a16="http://schemas.microsoft.com/office/drawing/2014/main" id="{2581AF47-92AF-461D-B00D-B55AB8F51D26}"/>
              </a:ext>
            </a:extLst>
          </p:cNvPr>
          <p:cNvSpPr/>
          <p:nvPr/>
        </p:nvSpPr>
        <p:spPr>
          <a:xfrm>
            <a:off x="4725697" y="5522640"/>
            <a:ext cx="537328" cy="224455"/>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-0,2</a:t>
            </a:r>
          </a:p>
        </p:txBody>
      </p:sp>
      <p:sp>
        <p:nvSpPr>
          <p:cNvPr id="61" name="Rectangle 60">
            <a:extLst>
              <a:ext uri="{FF2B5EF4-FFF2-40B4-BE49-F238E27FC236}">
                <a16:creationId xmlns:a16="http://schemas.microsoft.com/office/drawing/2014/main" id="{131F2269-507D-4F50-A5F0-369F5DFC3F00}"/>
              </a:ext>
            </a:extLst>
          </p:cNvPr>
          <p:cNvSpPr/>
          <p:nvPr/>
        </p:nvSpPr>
        <p:spPr>
          <a:xfrm>
            <a:off x="5712053" y="552263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-0,3</a:t>
            </a:r>
          </a:p>
        </p:txBody>
      </p:sp>
      <p:sp>
        <p:nvSpPr>
          <p:cNvPr id="62" name="Rectangle 61">
            <a:extLst>
              <a:ext uri="{FF2B5EF4-FFF2-40B4-BE49-F238E27FC236}">
                <a16:creationId xmlns:a16="http://schemas.microsoft.com/office/drawing/2014/main" id="{835B5518-257D-487F-B59B-4060CB1509F3}"/>
              </a:ext>
            </a:extLst>
          </p:cNvPr>
          <p:cNvSpPr/>
          <p:nvPr/>
        </p:nvSpPr>
        <p:spPr>
          <a:xfrm>
            <a:off x="6698409" y="552263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-0,4</a:t>
            </a:r>
          </a:p>
        </p:txBody>
      </p:sp>
      <p:sp>
        <p:nvSpPr>
          <p:cNvPr id="63" name="Rectangle 62">
            <a:extLst>
              <a:ext uri="{FF2B5EF4-FFF2-40B4-BE49-F238E27FC236}">
                <a16:creationId xmlns:a16="http://schemas.microsoft.com/office/drawing/2014/main" id="{1C390E23-B542-4F53-994E-3D774423119F}"/>
              </a:ext>
            </a:extLst>
          </p:cNvPr>
          <p:cNvSpPr/>
          <p:nvPr/>
        </p:nvSpPr>
        <p:spPr>
          <a:xfrm>
            <a:off x="7684765" y="552263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-0,5</a:t>
            </a:r>
          </a:p>
        </p:txBody>
      </p:sp>
      <p:sp>
        <p:nvSpPr>
          <p:cNvPr id="65" name="Rectangle 64">
            <a:extLst>
              <a:ext uri="{FF2B5EF4-FFF2-40B4-BE49-F238E27FC236}">
                <a16:creationId xmlns:a16="http://schemas.microsoft.com/office/drawing/2014/main" id="{108BC8EA-51C1-4E06-8178-BD1CF0ADB37A}"/>
              </a:ext>
            </a:extLst>
          </p:cNvPr>
          <p:cNvSpPr/>
          <p:nvPr/>
        </p:nvSpPr>
        <p:spPr>
          <a:xfrm>
            <a:off x="8671121" y="552263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-0,9</a:t>
            </a:r>
          </a:p>
        </p:txBody>
      </p:sp>
      <p:sp>
        <p:nvSpPr>
          <p:cNvPr id="67" name="Rectangle 66">
            <a:extLst>
              <a:ext uri="{FF2B5EF4-FFF2-40B4-BE49-F238E27FC236}">
                <a16:creationId xmlns:a16="http://schemas.microsoft.com/office/drawing/2014/main" id="{7D1BC66B-9BE6-46D1-80C1-479F5D4C9A80}"/>
              </a:ext>
            </a:extLst>
          </p:cNvPr>
          <p:cNvSpPr/>
          <p:nvPr/>
        </p:nvSpPr>
        <p:spPr>
          <a:xfrm>
            <a:off x="6698409" y="577858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-0,1</a:t>
            </a:r>
          </a:p>
        </p:txBody>
      </p:sp>
      <p:sp>
        <p:nvSpPr>
          <p:cNvPr id="68" name="Rectangle 67">
            <a:extLst>
              <a:ext uri="{FF2B5EF4-FFF2-40B4-BE49-F238E27FC236}">
                <a16:creationId xmlns:a16="http://schemas.microsoft.com/office/drawing/2014/main" id="{75A75FDE-8C78-4657-A2C3-4661D5A35358}"/>
              </a:ext>
            </a:extLst>
          </p:cNvPr>
          <p:cNvSpPr/>
          <p:nvPr/>
        </p:nvSpPr>
        <p:spPr>
          <a:xfrm>
            <a:off x="7684765" y="577858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-0,5</a:t>
            </a:r>
          </a:p>
        </p:txBody>
      </p:sp>
      <p:sp>
        <p:nvSpPr>
          <p:cNvPr id="69" name="Rectangle 68">
            <a:extLst>
              <a:ext uri="{FF2B5EF4-FFF2-40B4-BE49-F238E27FC236}">
                <a16:creationId xmlns:a16="http://schemas.microsoft.com/office/drawing/2014/main" id="{6286F92A-D14B-4770-976D-28118C1D242D}"/>
              </a:ext>
            </a:extLst>
          </p:cNvPr>
          <p:cNvSpPr/>
          <p:nvPr/>
        </p:nvSpPr>
        <p:spPr>
          <a:xfrm>
            <a:off x="8671121" y="577858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-0,5</a:t>
            </a:r>
          </a:p>
        </p:txBody>
      </p:sp>
      <p:sp>
        <p:nvSpPr>
          <p:cNvPr id="72" name="Rectangle 71">
            <a:extLst>
              <a:ext uri="{FF2B5EF4-FFF2-40B4-BE49-F238E27FC236}">
                <a16:creationId xmlns:a16="http://schemas.microsoft.com/office/drawing/2014/main" id="{E7BB0478-767E-491A-9FA6-A6344D7A7709}"/>
              </a:ext>
            </a:extLst>
          </p:cNvPr>
          <p:cNvSpPr/>
          <p:nvPr/>
        </p:nvSpPr>
        <p:spPr>
          <a:xfrm>
            <a:off x="2320899" y="5778935"/>
            <a:ext cx="2428875" cy="223765"/>
          </a:xfrm>
          <a:prstGeom prst="rect">
            <a:avLst/>
          </a:prstGeom>
          <a:noFill/>
          <a:ln w="9525" cap="flat">
            <a:noFill/>
            <a:prstDash val="dash"/>
            <a:miter/>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cap="flat">
                <a:solidFill>
                  <a:srgbClr val="BF211E"/>
                </a:solidFill>
                <a:prstDash val="dash"/>
                <a:miter/>
              </a14:hiddenLine>
            </a:ext>
          </a:ex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buNone/>
            </a:pPr>
            <a:r>
              <a:rPr lang="nl-NL" sz="1200" dirty="0">
                <a:solidFill>
                  <a:schemeClr val="tx1"/>
                </a:solidFill>
              </a:rPr>
              <a:t>Extra besparing coalitieakkoord:</a:t>
            </a:r>
          </a:p>
        </p:txBody>
      </p:sp>
      <p:sp>
        <p:nvSpPr>
          <p:cNvPr id="14" name="Rectangle 13">
            <a:extLst>
              <a:ext uri="{FF2B5EF4-FFF2-40B4-BE49-F238E27FC236}">
                <a16:creationId xmlns:a16="http://schemas.microsoft.com/office/drawing/2014/main" id="{755CB18E-A5C8-4E44-A392-54D1E7DF5BA3}"/>
              </a:ext>
            </a:extLst>
          </p:cNvPr>
          <p:cNvSpPr/>
          <p:nvPr/>
        </p:nvSpPr>
        <p:spPr>
          <a:xfrm>
            <a:off x="10566400" y="1203211"/>
            <a:ext cx="962820" cy="252527"/>
          </a:xfrm>
          <a:prstGeom prst="rect">
            <a:avLst/>
          </a:prstGeom>
          <a:solidFill>
            <a:schemeClr val="accent5"/>
          </a:solidFill>
          <a:ln w="4266" cap="flat">
            <a:solidFill>
              <a:schemeClr val="tx2"/>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b="1" dirty="0"/>
              <a:t>Indicatief</a:t>
            </a:r>
            <a:r>
              <a:rPr lang="nl-NL" sz="1200" b="1" baseline="30000" dirty="0"/>
              <a:t>1</a:t>
            </a:r>
          </a:p>
        </p:txBody>
      </p:sp>
      <p:sp>
        <p:nvSpPr>
          <p:cNvPr id="74" name="Rectangle 73">
            <a:extLst>
              <a:ext uri="{FF2B5EF4-FFF2-40B4-BE49-F238E27FC236}">
                <a16:creationId xmlns:a16="http://schemas.microsoft.com/office/drawing/2014/main" id="{1EF3412D-EF00-4E3E-B61B-D0DDBBE9D6A1}"/>
              </a:ext>
            </a:extLst>
          </p:cNvPr>
          <p:cNvSpPr/>
          <p:nvPr/>
        </p:nvSpPr>
        <p:spPr>
          <a:xfrm>
            <a:off x="6698409" y="6034539"/>
            <a:ext cx="537328" cy="224456"/>
          </a:xfrm>
          <a:prstGeom prst="rect">
            <a:avLst/>
          </a:prstGeom>
          <a:solidFill>
            <a:srgbClr val="BF211E">
              <a:alpha val="20000"/>
            </a:srgbClr>
          </a:solidFill>
          <a:ln w="4266" cap="flat">
            <a:solidFill>
              <a:srgbClr val="BF211E"/>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b="1" dirty="0">
                <a:solidFill>
                  <a:srgbClr val="BF211E"/>
                </a:solidFill>
              </a:rPr>
              <a:t>-0,5</a:t>
            </a:r>
          </a:p>
        </p:txBody>
      </p:sp>
      <p:sp>
        <p:nvSpPr>
          <p:cNvPr id="75" name="Rectangle 74">
            <a:extLst>
              <a:ext uri="{FF2B5EF4-FFF2-40B4-BE49-F238E27FC236}">
                <a16:creationId xmlns:a16="http://schemas.microsoft.com/office/drawing/2014/main" id="{58EA1A90-96CC-4D55-B0C8-2E63C2FFC22D}"/>
              </a:ext>
            </a:extLst>
          </p:cNvPr>
          <p:cNvSpPr/>
          <p:nvPr/>
        </p:nvSpPr>
        <p:spPr>
          <a:xfrm>
            <a:off x="7684765" y="6034539"/>
            <a:ext cx="537328" cy="224456"/>
          </a:xfrm>
          <a:prstGeom prst="rect">
            <a:avLst/>
          </a:prstGeom>
          <a:solidFill>
            <a:srgbClr val="BF211E">
              <a:alpha val="20000"/>
            </a:srgbClr>
          </a:solidFill>
          <a:ln w="4266" cap="flat">
            <a:solidFill>
              <a:srgbClr val="BF211E"/>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b="1" dirty="0">
                <a:solidFill>
                  <a:srgbClr val="BF211E"/>
                </a:solidFill>
              </a:rPr>
              <a:t>-1,0</a:t>
            </a:r>
          </a:p>
        </p:txBody>
      </p:sp>
      <p:sp>
        <p:nvSpPr>
          <p:cNvPr id="76" name="Rectangle 75">
            <a:extLst>
              <a:ext uri="{FF2B5EF4-FFF2-40B4-BE49-F238E27FC236}">
                <a16:creationId xmlns:a16="http://schemas.microsoft.com/office/drawing/2014/main" id="{32786ED7-13DA-4D0D-829C-4E2F79C41E8B}"/>
              </a:ext>
            </a:extLst>
          </p:cNvPr>
          <p:cNvSpPr/>
          <p:nvPr/>
        </p:nvSpPr>
        <p:spPr>
          <a:xfrm>
            <a:off x="8671121" y="6034539"/>
            <a:ext cx="537328" cy="224456"/>
          </a:xfrm>
          <a:prstGeom prst="rect">
            <a:avLst/>
          </a:prstGeom>
          <a:solidFill>
            <a:srgbClr val="BF211E">
              <a:alpha val="20000"/>
            </a:srgbClr>
          </a:solidFill>
          <a:ln w="4266" cap="flat">
            <a:solidFill>
              <a:srgbClr val="BF211E"/>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b="1" dirty="0">
                <a:solidFill>
                  <a:srgbClr val="BF211E"/>
                </a:solidFill>
              </a:rPr>
              <a:t>-1,4</a:t>
            </a:r>
          </a:p>
        </p:txBody>
      </p:sp>
      <p:sp>
        <p:nvSpPr>
          <p:cNvPr id="66" name="Rectangle 65">
            <a:extLst>
              <a:ext uri="{FF2B5EF4-FFF2-40B4-BE49-F238E27FC236}">
                <a16:creationId xmlns:a16="http://schemas.microsoft.com/office/drawing/2014/main" id="{DC88C3AB-7720-4990-B168-A4346A7A1348}"/>
              </a:ext>
            </a:extLst>
          </p:cNvPr>
          <p:cNvSpPr/>
          <p:nvPr/>
        </p:nvSpPr>
        <p:spPr>
          <a:xfrm>
            <a:off x="9657476" y="552263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-1,0</a:t>
            </a:r>
          </a:p>
        </p:txBody>
      </p:sp>
      <p:sp>
        <p:nvSpPr>
          <p:cNvPr id="71" name="Rectangle 70">
            <a:extLst>
              <a:ext uri="{FF2B5EF4-FFF2-40B4-BE49-F238E27FC236}">
                <a16:creationId xmlns:a16="http://schemas.microsoft.com/office/drawing/2014/main" id="{780775CD-FA53-4F90-8A55-756AB5A0444F}"/>
              </a:ext>
            </a:extLst>
          </p:cNvPr>
          <p:cNvSpPr/>
          <p:nvPr/>
        </p:nvSpPr>
        <p:spPr>
          <a:xfrm>
            <a:off x="9657476" y="5778589"/>
            <a:ext cx="537328" cy="224456"/>
          </a:xfrm>
          <a:prstGeom prst="rect">
            <a:avLst/>
          </a:prstGeom>
          <a:noFill/>
          <a:ln w="4266" cap="flat">
            <a:solidFill>
              <a:schemeClr val="tx1"/>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dirty="0">
                <a:solidFill>
                  <a:schemeClr val="tx1"/>
                </a:solidFill>
              </a:rPr>
              <a:t>-0,5</a:t>
            </a:r>
          </a:p>
        </p:txBody>
      </p:sp>
      <p:sp>
        <p:nvSpPr>
          <p:cNvPr id="77" name="Rectangle 76">
            <a:extLst>
              <a:ext uri="{FF2B5EF4-FFF2-40B4-BE49-F238E27FC236}">
                <a16:creationId xmlns:a16="http://schemas.microsoft.com/office/drawing/2014/main" id="{5695CF8F-4E03-497D-BB1E-407CBD291397}"/>
              </a:ext>
            </a:extLst>
          </p:cNvPr>
          <p:cNvSpPr/>
          <p:nvPr/>
        </p:nvSpPr>
        <p:spPr>
          <a:xfrm>
            <a:off x="9657476" y="6034539"/>
            <a:ext cx="537328" cy="224456"/>
          </a:xfrm>
          <a:prstGeom prst="rect">
            <a:avLst/>
          </a:prstGeom>
          <a:solidFill>
            <a:srgbClr val="BF211E">
              <a:alpha val="20000"/>
            </a:srgbClr>
          </a:solidFill>
          <a:ln w="4266" cap="flat">
            <a:solidFill>
              <a:srgbClr val="BF211E"/>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b="1" dirty="0">
                <a:solidFill>
                  <a:srgbClr val="BF211E"/>
                </a:solidFill>
              </a:rPr>
              <a:t>-1,5</a:t>
            </a:r>
          </a:p>
        </p:txBody>
      </p:sp>
      <p:sp>
        <p:nvSpPr>
          <p:cNvPr id="78" name="Rectangle 77">
            <a:extLst>
              <a:ext uri="{FF2B5EF4-FFF2-40B4-BE49-F238E27FC236}">
                <a16:creationId xmlns:a16="http://schemas.microsoft.com/office/drawing/2014/main" id="{D0F995A8-F913-4BFC-AE40-7BB016199745}"/>
              </a:ext>
            </a:extLst>
          </p:cNvPr>
          <p:cNvSpPr/>
          <p:nvPr/>
        </p:nvSpPr>
        <p:spPr>
          <a:xfrm>
            <a:off x="2320899" y="6035230"/>
            <a:ext cx="2428875" cy="223765"/>
          </a:xfrm>
          <a:prstGeom prst="rect">
            <a:avLst/>
          </a:prstGeom>
          <a:noFill/>
          <a:ln w="9525" cap="flat">
            <a:noFill/>
            <a:prstDash val="dash"/>
            <a:miter/>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cap="flat">
                <a:solidFill>
                  <a:srgbClr val="BF211E"/>
                </a:solidFill>
                <a:prstDash val="dash"/>
                <a:miter/>
              </a14:hiddenLine>
            </a:ext>
          </a:ex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buNone/>
            </a:pPr>
            <a:r>
              <a:rPr lang="nl-NL" sz="1200" b="1" dirty="0"/>
              <a:t>Totaal besparingen:</a:t>
            </a:r>
          </a:p>
        </p:txBody>
      </p:sp>
      <p:sp>
        <p:nvSpPr>
          <p:cNvPr id="92" name="Rectangle 91">
            <a:extLst>
              <a:ext uri="{FF2B5EF4-FFF2-40B4-BE49-F238E27FC236}">
                <a16:creationId xmlns:a16="http://schemas.microsoft.com/office/drawing/2014/main" id="{538AD7E8-90AA-40FA-B859-0D1990518C9D}"/>
              </a:ext>
            </a:extLst>
          </p:cNvPr>
          <p:cNvSpPr/>
          <p:nvPr/>
        </p:nvSpPr>
        <p:spPr>
          <a:xfrm>
            <a:off x="5712053" y="6034539"/>
            <a:ext cx="537328" cy="224456"/>
          </a:xfrm>
          <a:prstGeom prst="rect">
            <a:avLst/>
          </a:prstGeom>
          <a:solidFill>
            <a:srgbClr val="BF211E">
              <a:alpha val="20000"/>
            </a:srgbClr>
          </a:solidFill>
          <a:ln w="4266" cap="flat">
            <a:solidFill>
              <a:srgbClr val="BF211E"/>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b="1" dirty="0">
                <a:solidFill>
                  <a:srgbClr val="BF211E"/>
                </a:solidFill>
              </a:rPr>
              <a:t>-0,3</a:t>
            </a:r>
          </a:p>
        </p:txBody>
      </p:sp>
      <p:sp>
        <p:nvSpPr>
          <p:cNvPr id="98" name="Rectangle 97">
            <a:extLst>
              <a:ext uri="{FF2B5EF4-FFF2-40B4-BE49-F238E27FC236}">
                <a16:creationId xmlns:a16="http://schemas.microsoft.com/office/drawing/2014/main" id="{38679FE5-9AC8-4847-A8E2-F31A7F1CDEFB}"/>
              </a:ext>
            </a:extLst>
          </p:cNvPr>
          <p:cNvSpPr/>
          <p:nvPr/>
        </p:nvSpPr>
        <p:spPr>
          <a:xfrm>
            <a:off x="4725697" y="6034539"/>
            <a:ext cx="537328" cy="224456"/>
          </a:xfrm>
          <a:prstGeom prst="rect">
            <a:avLst/>
          </a:prstGeom>
          <a:solidFill>
            <a:srgbClr val="BF211E">
              <a:alpha val="20000"/>
            </a:srgbClr>
          </a:solidFill>
          <a:ln w="4266" cap="flat">
            <a:solidFill>
              <a:srgbClr val="BF211E"/>
            </a:solidFill>
            <a:prstDash val="solid"/>
            <a:miter/>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lgn="ctr">
              <a:buNone/>
            </a:pPr>
            <a:r>
              <a:rPr lang="nl-NL" sz="1200" b="1" dirty="0">
                <a:solidFill>
                  <a:srgbClr val="BF211E"/>
                </a:solidFill>
              </a:rPr>
              <a:t>-0,2</a:t>
            </a:r>
          </a:p>
        </p:txBody>
      </p:sp>
      <p:sp>
        <p:nvSpPr>
          <p:cNvPr id="27" name="TextBox 26">
            <a:extLst>
              <a:ext uri="{FF2B5EF4-FFF2-40B4-BE49-F238E27FC236}">
                <a16:creationId xmlns:a16="http://schemas.microsoft.com/office/drawing/2014/main" id="{39A49FA9-70FA-413B-A402-3E2E300931C0}"/>
              </a:ext>
            </a:extLst>
          </p:cNvPr>
          <p:cNvSpPr txBox="1"/>
          <p:nvPr/>
        </p:nvSpPr>
        <p:spPr>
          <a:xfrm>
            <a:off x="2457184" y="4987693"/>
            <a:ext cx="914400" cy="914400"/>
          </a:xfrm>
          <a:prstGeom prst="rect">
            <a:avLst/>
          </a:prstGeom>
        </p:spPr>
        <p:txBody>
          <a:bodyPr vert="horz" wrap="none" lIns="91440" tIns="45720" rIns="91440" bIns="45720" rtlCol="0">
            <a:noAutofit/>
          </a:bodyPr>
          <a:lstStyle/>
          <a:p>
            <a:pPr marL="0" indent="0" algn="ctr">
              <a:buNone/>
            </a:pPr>
            <a:r>
              <a:rPr lang="nl-NL" sz="1200" noProof="0" dirty="0"/>
              <a:t>Situatie 2022 zonder</a:t>
            </a:r>
            <a:br>
              <a:rPr lang="nl-NL" sz="1200" noProof="0" dirty="0"/>
            </a:br>
            <a:r>
              <a:rPr lang="nl-NL" sz="1200" noProof="0" dirty="0"/>
              <a:t>bezuinigingen/compensatie</a:t>
            </a:r>
          </a:p>
        </p:txBody>
      </p:sp>
      <p:sp>
        <p:nvSpPr>
          <p:cNvPr id="106" name="Rectangle 105">
            <a:extLst>
              <a:ext uri="{FF2B5EF4-FFF2-40B4-BE49-F238E27FC236}">
                <a16:creationId xmlns:a16="http://schemas.microsoft.com/office/drawing/2014/main" id="{80760730-1AA6-4576-AD4C-813421BDB340}"/>
              </a:ext>
            </a:extLst>
          </p:cNvPr>
          <p:cNvSpPr/>
          <p:nvPr/>
        </p:nvSpPr>
        <p:spPr>
          <a:xfrm>
            <a:off x="754089" y="2565400"/>
            <a:ext cx="2592388" cy="180975"/>
          </a:xfrm>
          <a:prstGeom prst="rect">
            <a:avLst/>
          </a:prstGeom>
          <a:noFill/>
          <a:ln w="4266" cap="flat">
            <a:noFill/>
            <a:prstDash val="solid"/>
            <a:miter/>
          </a:ln>
          <a:extLst>
            <a:ext uri="{909E8E84-426E-40DD-AFC4-6F175D3DCCD1}">
              <a14:hiddenFill xmlns:a14="http://schemas.microsoft.com/office/drawing/2010/main">
                <a:solidFill>
                  <a:schemeClr val="accent6">
                    <a:lumMod val="95000"/>
                  </a:schemeClr>
                </a:solidFill>
              </a14:hiddenFill>
            </a:ext>
          </a:ex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0" indent="0">
              <a:buNone/>
            </a:pPr>
            <a:r>
              <a:rPr lang="nl-NL" sz="1200" dirty="0"/>
              <a:t>Tekort gemeenten</a:t>
            </a:r>
          </a:p>
        </p:txBody>
      </p:sp>
    </p:spTree>
    <p:extLst>
      <p:ext uri="{BB962C8B-B14F-4D97-AF65-F5344CB8AC3E}">
        <p14:creationId xmlns:p14="http://schemas.microsoft.com/office/powerpoint/2010/main" val="14834005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71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1&quot;&gt;&lt;elem m_fUsage=&quot;1.89999999999999991118E+00&quot;&gt;&lt;m_msothmcolidx val=&quot;0&quot;/&gt;&lt;m_rgb r=&quot;BF&quot; g=&quot;21&quot; b=&quot;1E&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aqtIlRZ40dvZR9K9Rhhwh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HX022A5DQxM12R1MibMDE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dPhDZa_ok0_PPZ6RPjQri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jKkZjM0QY4ao2xVYjU2d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miiJvy_4tekh98I1ntnc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SKnv.qK89wGn8UUl0lKx6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UVch1DVjm2yJXGSu2a5Uj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XXi5nYSiqWKkiV_bdPPkz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adtf2RvRk9dwWh7nYFCvi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EwGLhfxLd1ib8bLMfj_iE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v1xgA6O64ylGbw1SJews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_rfiUKJ.XLxk32qy2CA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5CH0xMGHhgn.b.3QDJ5Kw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1tr1Cmq9e_WoDnAyN85_z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wixDE2qNWsWkJwAP8bmqP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mOInqSw7_Qu0zLjtZsIHD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RI04Yq9zJgpgvuhuB0tL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GZ7wuYeS5jKBPb4ajkdA7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KeXRdsX2Kj6icgjvmcNAa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0elinsOyO3KtxcupkVhc_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Hx1AIHP.MqeTC.HNDoZd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p9hmycqPlTDaSlW1E5M9Q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OvlRRvJPcHPilzCg6OyUO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SPdLCoseYCT2knYaRMr8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OA0HOkj4_3sv5zBPFJX9d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NS_a7QxNGvSwDIeTPsbaQ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w4lU4GlwFr8JZibj5C_Qy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6qVpRTE4_tB7rX0V6b1kbQ"/>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zzfTtOiABC8jYZnzR1A9H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oBlLFXY179Az5MDoIWa_VQ"/>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mUNYFFFVs6926kRJZsnE1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vTFOV7rF1rjNUiH8vkSKG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47sNGg5qxRoUoUQ.HNdW1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zbWmICwBNmT9jQrdmvTSc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B9.UDVL3OwIS3NVOA.cCi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UD_.qvgCu5EAYcel2FfBZ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DTtheqpTyiBSza_hzgALR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Kvaih7h9KWDD4UaNLutw.Q"/>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qxV0wh6HPr0q7Qgg3MJzE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dAxFBqQpIgcUZTkGGFhy0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nSQgt8NJZkgxdx8aXW3QL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DQpC5lyy3LM7J_biCvx4E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Gyt8BHSLLfJVOv.00XvcF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2cY7PzA2N3KhfSVjC3EP6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zbL2lwQRiFfS1XzreuiRJ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mWoEEEnFFNWBmyG5X1pwP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9qoi.Zl0_4mwADFtL522X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D4eO_BovuFd50rlQtrCUM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ZiTVDgUXEYNgQRj8Ak6Y3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M1f4qip8AKntdluWqJRw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9Y1tLlVmaq.jMz6gXdISr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BKjG8VNmQgLqOPLBMIRLTQ"/>
</p:tagLst>
</file>

<file path=ppt/theme/theme1.xml><?xml version="1.0" encoding="utf-8"?>
<a:theme xmlns:a="http://schemas.openxmlformats.org/drawingml/2006/main" name="itspublic 20200925">
  <a:themeElements>
    <a:clrScheme name="itspublic 20200928">
      <a:dk1>
        <a:srgbClr val="000000"/>
      </a:dk1>
      <a:lt1>
        <a:srgbClr val="FFFFFF"/>
      </a:lt1>
      <a:dk2>
        <a:srgbClr val="22777B"/>
      </a:dk2>
      <a:lt2>
        <a:srgbClr val="FFFFFF"/>
      </a:lt2>
      <a:accent1>
        <a:srgbClr val="22777B"/>
      </a:accent1>
      <a:accent2>
        <a:srgbClr val="408E94"/>
      </a:accent2>
      <a:accent3>
        <a:srgbClr val="68ABB0"/>
      </a:accent3>
      <a:accent4>
        <a:srgbClr val="95C5C9"/>
      </a:accent4>
      <a:accent5>
        <a:srgbClr val="CFE3E6"/>
      </a:accent5>
      <a:accent6>
        <a:srgbClr val="FFFFFF"/>
      </a:accent6>
      <a:hlink>
        <a:srgbClr val="000000"/>
      </a:hlink>
      <a:folHlink>
        <a:srgbClr val="FFBD42"/>
      </a:folHlink>
    </a:clrScheme>
    <a:fontScheme name="Corbel">
      <a:majorFont>
        <a:latin typeface="Corbel"/>
        <a:ea typeface=""/>
        <a:cs typeface=""/>
      </a:majorFont>
      <a:minorFont>
        <a:latin typeface="Corbel"/>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solidFill>
        <a:ln w="4266" cap="flat">
          <a:noFill/>
          <a:prstDash val="solid"/>
          <a:miter/>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l">
          <a:defRPr smtClean="0"/>
        </a:defPPr>
      </a:lstStyle>
    </a:spDef>
    <a:txDef>
      <a:spPr/>
      <a:bodyPr vert="horz" lIns="91440" tIns="45720" rIns="91440" bIns="45720" rtlCol="0">
        <a:noAutofit/>
      </a:bodyPr>
      <a:lstStyle>
        <a:defPPr algn="l">
          <a:defRPr noProof="0" dirty="0" smtClean="0"/>
        </a:defPPr>
      </a:lstStyle>
    </a:txDef>
  </a:objectDefaults>
  <a:extraClrSchemeLst/>
  <a:custClrLst>
    <a:custClr name="Accent1">
      <a:srgbClr val="22777B"/>
    </a:custClr>
    <a:custClr name="Accent2">
      <a:srgbClr val="408E94"/>
    </a:custClr>
    <a:custClr name="Accent3">
      <a:srgbClr val="68ABB0"/>
    </a:custClr>
    <a:custClr name="Accent4">
      <a:srgbClr val="95C5C9"/>
    </a:custClr>
    <a:custClr name="Accent5">
      <a:srgbClr val="CFE3E6"/>
    </a:custClr>
    <a:custClr name="Grey1">
      <a:srgbClr val="4F4F4F"/>
    </a:custClr>
    <a:custClr name="Grey2">
      <a:srgbClr val="6A6A6A"/>
    </a:custClr>
    <a:custClr name="Grey3">
      <a:srgbClr val="8C8C8C"/>
    </a:custClr>
    <a:custClr name="Grey4">
      <a:srgbClr val="AFAFAF"/>
    </a:custClr>
    <a:custClr name="Grey5">
      <a:srgbClr val="DBDBDB"/>
    </a:custClr>
    <a:custClr name="Darkgreen">
      <a:srgbClr val="17722B"/>
    </a:custClr>
    <a:custClr name="Lightgreen">
      <a:srgbClr val="59943A"/>
    </a:custClr>
    <a:custClr name="Yellow">
      <a:srgbClr val="FFBD42"/>
    </a:custClr>
    <a:custClr name="Orange">
      <a:srgbClr val="EC6224"/>
    </a:custClr>
    <a:custClr name="Red">
      <a:srgbClr val="BF211E"/>
    </a:custClr>
    <a:custClr name="Accent1">
      <a:srgbClr val="22777B"/>
    </a:custClr>
    <a:custClr name="Accent4">
      <a:srgbClr val="95C5C9"/>
    </a:custClr>
    <a:custClr name="Grey5">
      <a:srgbClr val="DBDBDB"/>
    </a:custClr>
    <a:custClr name="Lightyellow">
      <a:srgbClr val="FFE8BA"/>
    </a:custClr>
    <a:custClr name="Yellow">
      <a:srgbClr val="FFBD42"/>
    </a:custClr>
  </a:custClrLst>
  <a:extLst>
    <a:ext uri="{05A4C25C-085E-4340-85A3-A5531E510DB2}">
      <thm15:themeFamily xmlns:thm15="http://schemas.microsoft.com/office/thememl/2012/main" name="01a PowerPoint Sjabloon - it's public - v 3.06" id="{FB9ECE5C-D34D-46BF-BB96-4E66ADF4739F}" vid="{830D423E-38E2-429D-9773-F58E793AE5C1}"/>
    </a:ext>
  </a:extLst>
</a:theme>
</file>

<file path=ppt/theme/theme2.xml><?xml version="1.0" encoding="utf-8"?>
<a:theme xmlns:a="http://schemas.openxmlformats.org/drawingml/2006/main" name="Office-thema">
  <a:themeElements>
    <a:clrScheme name="Amsterdam">
      <a:dk1>
        <a:srgbClr val="000000"/>
      </a:dk1>
      <a:lt1>
        <a:srgbClr val="FFFFFF"/>
      </a:lt1>
      <a:dk2>
        <a:srgbClr val="FF0000"/>
      </a:dk2>
      <a:lt2>
        <a:srgbClr val="FFFFFF"/>
      </a:lt2>
      <a:accent1>
        <a:srgbClr val="FF0000"/>
      </a:accent1>
      <a:accent2>
        <a:srgbClr val="FF6566"/>
      </a:accent2>
      <a:accent3>
        <a:srgbClr val="FFCCCC"/>
      </a:accent3>
      <a:accent4>
        <a:srgbClr val="DFDFDF"/>
      </a:accent4>
      <a:accent5>
        <a:srgbClr val="BFBFBF"/>
      </a:accent5>
      <a:accent6>
        <a:srgbClr val="9F9F9F"/>
      </a:accent6>
      <a:hlink>
        <a:srgbClr val="474747"/>
      </a:hlink>
      <a:folHlink>
        <a:srgbClr val="7F7F7F"/>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Amsterdam">
      <a:dk1>
        <a:srgbClr val="000000"/>
      </a:dk1>
      <a:lt1>
        <a:srgbClr val="FFFFFF"/>
      </a:lt1>
      <a:dk2>
        <a:srgbClr val="FF0000"/>
      </a:dk2>
      <a:lt2>
        <a:srgbClr val="FFFFFF"/>
      </a:lt2>
      <a:accent1>
        <a:srgbClr val="FF0000"/>
      </a:accent1>
      <a:accent2>
        <a:srgbClr val="FF6566"/>
      </a:accent2>
      <a:accent3>
        <a:srgbClr val="FFCCCC"/>
      </a:accent3>
      <a:accent4>
        <a:srgbClr val="DFDFDF"/>
      </a:accent4>
      <a:accent5>
        <a:srgbClr val="BFBFBF"/>
      </a:accent5>
      <a:accent6>
        <a:srgbClr val="9F9F9F"/>
      </a:accent6>
      <a:hlink>
        <a:srgbClr val="474747"/>
      </a:hlink>
      <a:folHlink>
        <a:srgbClr val="7F7F7F"/>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01a PowerPoint Sjabloon - it's public - v 3.06</Template>
  <TotalTime>0</TotalTime>
  <Words>261</Words>
  <Application>Microsoft Office PowerPoint</Application>
  <PresentationFormat>Widescreen</PresentationFormat>
  <Paragraphs>59</Paragraphs>
  <Slides>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Corbel</vt:lpstr>
      <vt:lpstr>Wingdings</vt:lpstr>
      <vt:lpstr>itspublic 20200925</vt:lpstr>
      <vt:lpstr>think-cell Slide</vt:lpstr>
      <vt:lpstr>Paradox: ondanks vele extra geld leiden de plannen van Rutte IV  tot €1,5 mld bezuiniging op de jeugdzorg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2022-02-09T16:47:37Z</dcterms:created>
  <dcterms:modified xsi:type="dcterms:W3CDTF">2022-02-09T16:48:09Z</dcterms:modified>
</cp:coreProperties>
</file>