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charts/chart1.xml" ContentType="application/vnd.openxmlformats-officedocument.drawingml.chart+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charts/chart18.xml" ContentType="application/vnd.openxmlformats-officedocument.drawingml.chart+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charts/chart19.xml" ContentType="application/vnd.openxmlformats-officedocument.drawingml.chart+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charts/chart20.xml" ContentType="application/vnd.openxmlformats-officedocument.drawingml.chart+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charts/chart23.xml" ContentType="application/vnd.openxmlformats-officedocument.drawingml.chart+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charts/chart24.xml" ContentType="application/vnd.openxmlformats-officedocument.drawingml.chart+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charts/chart25.xml" ContentType="application/vnd.openxmlformats-officedocument.drawingml.chart+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charts/chart26.xml" ContentType="application/vnd.openxmlformats-officedocument.drawingml.chart+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charts/chart27.xml" ContentType="application/vnd.openxmlformats-officedocument.drawingml.chart+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charts/chart28.xml" ContentType="application/vnd.openxmlformats-officedocument.drawingml.chart+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charts/chart29.xml" ContentType="application/vnd.openxmlformats-officedocument.drawingml.chart+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charts/chart30.xml" ContentType="application/vnd.openxmlformats-officedocument.drawingml.chart+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charts/chart31.xml" ContentType="application/vnd.openxmlformats-officedocument.drawingml.chart+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charts/chart32.xml" ContentType="application/vnd.openxmlformats-officedocument.drawingml.chart+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charts/chart33.xml" ContentType="application/vnd.openxmlformats-officedocument.drawingml.chart+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charts/chart3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955" r:id="rId1"/>
    <p:sldMasterId id="2147484016" r:id="rId2"/>
  </p:sldMasterIdLst>
  <p:notesMasterIdLst>
    <p:notesMasterId r:id="rId37"/>
  </p:notesMasterIdLst>
  <p:handoutMasterIdLst>
    <p:handoutMasterId r:id="rId38"/>
  </p:handoutMasterIdLst>
  <p:sldIdLst>
    <p:sldId id="271" r:id="rId3"/>
    <p:sldId id="2875" r:id="rId4"/>
    <p:sldId id="3232" r:id="rId5"/>
    <p:sldId id="3246" r:id="rId6"/>
    <p:sldId id="385" r:id="rId7"/>
    <p:sldId id="3247" r:id="rId8"/>
    <p:sldId id="372" r:id="rId9"/>
    <p:sldId id="398" r:id="rId10"/>
    <p:sldId id="3252" r:id="rId11"/>
    <p:sldId id="3235" r:id="rId12"/>
    <p:sldId id="3248" r:id="rId13"/>
    <p:sldId id="380" r:id="rId14"/>
    <p:sldId id="3251" r:id="rId15"/>
    <p:sldId id="326" r:id="rId16"/>
    <p:sldId id="3244" r:id="rId17"/>
    <p:sldId id="3250" r:id="rId18"/>
    <p:sldId id="3221" r:id="rId19"/>
    <p:sldId id="3245" r:id="rId20"/>
    <p:sldId id="3228" r:id="rId21"/>
    <p:sldId id="3230" r:id="rId22"/>
    <p:sldId id="3229" r:id="rId23"/>
    <p:sldId id="3236" r:id="rId24"/>
    <p:sldId id="357" r:id="rId25"/>
    <p:sldId id="379" r:id="rId26"/>
    <p:sldId id="392" r:id="rId27"/>
    <p:sldId id="393" r:id="rId28"/>
    <p:sldId id="394" r:id="rId29"/>
    <p:sldId id="395" r:id="rId30"/>
    <p:sldId id="396" r:id="rId31"/>
    <p:sldId id="397" r:id="rId32"/>
    <p:sldId id="3237" r:id="rId33"/>
    <p:sldId id="409" r:id="rId34"/>
    <p:sldId id="381" r:id="rId35"/>
    <p:sldId id="3253" r:id="rId36"/>
  </p:sldIdLst>
  <p:sldSz cx="12192000" cy="6858000"/>
  <p:notesSz cx="6797675" cy="9872663"/>
  <p:embeddedFontLst>
    <p:embeddedFont>
      <p:font typeface="Corbel" panose="020B0503020204020204" pitchFamily="34" charset="0"/>
      <p:regular r:id="rId39"/>
      <p:bold r:id="rId40"/>
      <p:italic r:id="rId41"/>
      <p:boldItalic r:id="rId42"/>
    </p:embeddedFont>
  </p:embeddedFontLst>
  <p:custDataLst>
    <p:tags r:id="rId43"/>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521415D9-36F7-43E2-AB2F-B90AF26B5E84}">
      <p14:sectionLst xmlns:p14="http://schemas.microsoft.com/office/powerpoint/2010/main">
        <p14:section name="Default Section" id="{9376EF4B-216E-4D06-889B-0C7FBEDE423D}">
          <p14:sldIdLst>
            <p14:sldId id="271"/>
            <p14:sldId id="2875"/>
            <p14:sldId id="3232"/>
            <p14:sldId id="3246"/>
            <p14:sldId id="385"/>
            <p14:sldId id="3247"/>
            <p14:sldId id="372"/>
            <p14:sldId id="398"/>
            <p14:sldId id="3252"/>
            <p14:sldId id="3235"/>
            <p14:sldId id="3248"/>
            <p14:sldId id="380"/>
            <p14:sldId id="3251"/>
            <p14:sldId id="326"/>
            <p14:sldId id="3244"/>
            <p14:sldId id="3250"/>
            <p14:sldId id="3221"/>
            <p14:sldId id="3245"/>
            <p14:sldId id="3228"/>
            <p14:sldId id="3230"/>
            <p14:sldId id="3229"/>
            <p14:sldId id="3236"/>
            <p14:sldId id="357"/>
            <p14:sldId id="379"/>
            <p14:sldId id="392"/>
            <p14:sldId id="393"/>
            <p14:sldId id="394"/>
            <p14:sldId id="395"/>
            <p14:sldId id="396"/>
            <p14:sldId id="397"/>
            <p14:sldId id="3237"/>
            <p14:sldId id="409"/>
            <p14:sldId id="381"/>
            <p14:sldId id="325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8F8"/>
    <a:srgbClr val="EAF3F4"/>
    <a:srgbClr val="D0E4E6"/>
    <a:srgbClr val="4F4F4F"/>
    <a:srgbClr val="6A6A6A"/>
    <a:srgbClr val="8C8C8C"/>
    <a:srgbClr val="CFE3E6"/>
    <a:srgbClr val="22777B"/>
    <a:srgbClr val="68AB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3" autoAdjust="0"/>
    <p:restoredTop sz="94125" autoAdjust="0"/>
  </p:normalViewPr>
  <p:slideViewPr>
    <p:cSldViewPr snapToGrid="0">
      <p:cViewPr varScale="1">
        <p:scale>
          <a:sx n="83" d="100"/>
          <a:sy n="83" d="100"/>
        </p:scale>
        <p:origin x="720" y="77"/>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9101"/>
    </p:cViewPr>
  </p:sorterViewPr>
  <p:notesViewPr>
    <p:cSldViewPr snapToGrid="0">
      <p:cViewPr varScale="1">
        <p:scale>
          <a:sx n="72" d="100"/>
          <a:sy n="72" d="100"/>
        </p:scale>
        <p:origin x="40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Binary_Worksheet31.xlsb"/></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Binary_Worksheet32.xlsb"/></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Binary_Worksheet33.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148148148148148E-2"/>
          <c:y val="1.8407079646017697E-2"/>
          <c:w val="0.90370370370370368"/>
          <c:h val="0.96318584070796465"/>
        </c:manualLayout>
      </c:layout>
      <c:barChart>
        <c:barDir val="col"/>
        <c:grouping val="stacked"/>
        <c:varyColors val="0"/>
        <c:ser>
          <c:idx val="0"/>
          <c:order val="0"/>
          <c:spPr>
            <a:solidFill>
              <a:srgbClr val="154273"/>
            </a:solidFill>
            <a:ln w="9525" algn="ctr">
              <a:solidFill>
                <a:schemeClr val="bg1"/>
              </a:solidFill>
              <a:prstDash val="solid"/>
            </a:ln>
          </c:spPr>
          <c:invertIfNegative val="0"/>
          <c:val>
            <c:numRef>
              <c:f>Sheet1!$A$1</c:f>
              <c:numCache>
                <c:formatCode>General</c:formatCode>
                <c:ptCount val="1"/>
                <c:pt idx="0">
                  <c:v>45.8</c:v>
                </c:pt>
              </c:numCache>
            </c:numRef>
          </c:val>
          <c:extLst>
            <c:ext xmlns:c16="http://schemas.microsoft.com/office/drawing/2014/chart" uri="{C3380CC4-5D6E-409C-BE32-E72D297353CC}">
              <c16:uniqueId val="{00000000-7B26-4B0F-A696-06833EADF5B0}"/>
            </c:ext>
          </c:extLst>
        </c:ser>
        <c:ser>
          <c:idx val="1"/>
          <c:order val="1"/>
          <c:spPr>
            <a:solidFill>
              <a:srgbClr val="FFE8BA"/>
            </a:solidFill>
            <a:ln w="9525" algn="ctr">
              <a:solidFill>
                <a:schemeClr val="bg1"/>
              </a:solidFill>
              <a:prstDash val="solid"/>
            </a:ln>
          </c:spPr>
          <c:invertIfNegative val="0"/>
          <c:val>
            <c:numRef>
              <c:f>Sheet1!$A$2</c:f>
              <c:numCache>
                <c:formatCode>General</c:formatCode>
                <c:ptCount val="1"/>
                <c:pt idx="0">
                  <c:v>7.2999999999999972</c:v>
                </c:pt>
              </c:numCache>
            </c:numRef>
          </c:val>
          <c:extLst>
            <c:ext xmlns:c16="http://schemas.microsoft.com/office/drawing/2014/chart" uri="{C3380CC4-5D6E-409C-BE32-E72D297353CC}">
              <c16:uniqueId val="{00000001-7B26-4B0F-A696-06833EADF5B0}"/>
            </c:ext>
          </c:extLst>
        </c:ser>
        <c:ser>
          <c:idx val="2"/>
          <c:order val="2"/>
          <c:spPr>
            <a:solidFill>
              <a:srgbClr val="BFBFBF"/>
            </a:solidFill>
            <a:ln w="9525" algn="ctr">
              <a:solidFill>
                <a:schemeClr val="bg1"/>
              </a:solidFill>
              <a:prstDash val="solid"/>
            </a:ln>
          </c:spPr>
          <c:invertIfNegative val="0"/>
          <c:val>
            <c:numRef>
              <c:f>Sheet1!$A$3</c:f>
              <c:numCache>
                <c:formatCode>General</c:formatCode>
                <c:ptCount val="1"/>
                <c:pt idx="0">
                  <c:v>8.3999999999999986</c:v>
                </c:pt>
              </c:numCache>
            </c:numRef>
          </c:val>
          <c:extLst>
            <c:ext xmlns:c16="http://schemas.microsoft.com/office/drawing/2014/chart" uri="{C3380CC4-5D6E-409C-BE32-E72D297353CC}">
              <c16:uniqueId val="{00000002-7B26-4B0F-A696-06833EADF5B0}"/>
            </c:ext>
          </c:extLst>
        </c:ser>
        <c:ser>
          <c:idx val="3"/>
          <c:order val="3"/>
          <c:spPr>
            <a:solidFill>
              <a:schemeClr val="tx2"/>
            </a:solidFill>
            <a:ln w="9525" algn="ctr">
              <a:solidFill>
                <a:schemeClr val="bg1"/>
              </a:solidFill>
              <a:prstDash val="solid"/>
            </a:ln>
          </c:spPr>
          <c:invertIfNegative val="0"/>
          <c:val>
            <c:numRef>
              <c:f>Sheet1!$A$4</c:f>
              <c:numCache>
                <c:formatCode>General</c:formatCode>
                <c:ptCount val="1"/>
                <c:pt idx="0">
                  <c:v>11.199999999999996</c:v>
                </c:pt>
              </c:numCache>
            </c:numRef>
          </c:val>
          <c:extLst>
            <c:ext xmlns:c16="http://schemas.microsoft.com/office/drawing/2014/chart" uri="{C3380CC4-5D6E-409C-BE32-E72D297353CC}">
              <c16:uniqueId val="{00000003-7B26-4B0F-A696-06833EADF5B0}"/>
            </c:ext>
          </c:extLst>
        </c:ser>
        <c:dLbls>
          <c:showLegendKey val="0"/>
          <c:showVal val="0"/>
          <c:showCatName val="0"/>
          <c:showSerName val="0"/>
          <c:showPercent val="0"/>
          <c:showBubbleSize val="0"/>
        </c:dLbls>
        <c:gapWidth val="80"/>
        <c:overlap val="100"/>
        <c:axId val="23436640"/>
        <c:axId val="1"/>
      </c:barChart>
      <c:catAx>
        <c:axId val="23436640"/>
        <c:scaling>
          <c:orientation val="minMax"/>
        </c:scaling>
        <c:delete val="0"/>
        <c:axPos val="b"/>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72.699999999999989"/>
          <c:min val="0"/>
        </c:scaling>
        <c:delete val="1"/>
        <c:axPos val="l"/>
        <c:numFmt formatCode="General" sourceLinked="1"/>
        <c:majorTickMark val="out"/>
        <c:minorTickMark val="none"/>
        <c:tickLblPos val="nextTo"/>
        <c:crossAx val="23436640"/>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270375161707627E-2"/>
          <c:y val="2.4679639297579496E-2"/>
          <c:w val="0.86545924967658472"/>
          <c:h val="0.95064072140484102"/>
        </c:manualLayout>
      </c:layout>
      <c:barChart>
        <c:barDir val="bar"/>
        <c:grouping val="stacked"/>
        <c:varyColors val="0"/>
        <c:ser>
          <c:idx val="0"/>
          <c:order val="0"/>
          <c:spPr>
            <a:solidFill>
              <a:srgbClr val="AFAFAF"/>
            </a:solidFill>
            <a:ln w="9525" algn="ctr">
              <a:solidFill>
                <a:schemeClr val="bg1"/>
              </a:solidFill>
              <a:prstDash val="solid"/>
            </a:ln>
          </c:spPr>
          <c:invertIfNegative val="0"/>
          <c:val>
            <c:numRef>
              <c:f>Sheet1!$A$1:$V$1</c:f>
              <c:numCache>
                <c:formatCode>General</c:formatCode>
                <c:ptCount val="22"/>
                <c:pt idx="0">
                  <c:v>0</c:v>
                </c:pt>
                <c:pt idx="1">
                  <c:v>0</c:v>
                </c:pt>
                <c:pt idx="2">
                  <c:v>0</c:v>
                </c:pt>
                <c:pt idx="3">
                  <c:v>0</c:v>
                </c:pt>
                <c:pt idx="4">
                  <c:v>0</c:v>
                </c:pt>
                <c:pt idx="5">
                  <c:v>2</c:v>
                </c:pt>
                <c:pt idx="6">
                  <c:v>0</c:v>
                </c:pt>
                <c:pt idx="7">
                  <c:v>2</c:v>
                </c:pt>
                <c:pt idx="8">
                  <c:v>3</c:v>
                </c:pt>
                <c:pt idx="9">
                  <c:v>15</c:v>
                </c:pt>
                <c:pt idx="10">
                  <c:v>28</c:v>
                </c:pt>
                <c:pt idx="11">
                  <c:v>31</c:v>
                </c:pt>
                <c:pt idx="12">
                  <c:v>46</c:v>
                </c:pt>
                <c:pt idx="13">
                  <c:v>44</c:v>
                </c:pt>
                <c:pt idx="14">
                  <c:v>33</c:v>
                </c:pt>
                <c:pt idx="15">
                  <c:v>35</c:v>
                </c:pt>
                <c:pt idx="16">
                  <c:v>44</c:v>
                </c:pt>
                <c:pt idx="17">
                  <c:v>33</c:v>
                </c:pt>
                <c:pt idx="18">
                  <c:v>15</c:v>
                </c:pt>
                <c:pt idx="19">
                  <c:v>10</c:v>
                </c:pt>
                <c:pt idx="20">
                  <c:v>5</c:v>
                </c:pt>
                <c:pt idx="21">
                  <c:v>6</c:v>
                </c:pt>
              </c:numCache>
            </c:numRef>
          </c:val>
          <c:extLst>
            <c:ext xmlns:c16="http://schemas.microsoft.com/office/drawing/2014/chart" uri="{C3380CC4-5D6E-409C-BE32-E72D297353CC}">
              <c16:uniqueId val="{00000000-2DA7-4937-BC90-C7C5E1262407}"/>
            </c:ext>
          </c:extLst>
        </c:ser>
        <c:dLbls>
          <c:showLegendKey val="0"/>
          <c:showVal val="0"/>
          <c:showCatName val="0"/>
          <c:showSerName val="0"/>
          <c:showPercent val="0"/>
          <c:showBubbleSize val="0"/>
        </c:dLbls>
        <c:gapWidth val="0"/>
        <c:overlap val="100"/>
        <c:axId val="417467248"/>
        <c:axId val="1"/>
      </c:barChart>
      <c:catAx>
        <c:axId val="417467248"/>
        <c:scaling>
          <c:orientation val="maxMin"/>
        </c:scaling>
        <c:delete val="0"/>
        <c:axPos val="l"/>
        <c:majorGridlines>
          <c:spPr>
            <a:ln>
              <a:noFill/>
            </a:ln>
          </c:spPr>
        </c:majorGridlines>
        <c:majorTickMark val="none"/>
        <c:minorTickMark val="none"/>
        <c:tickLblPos val="none"/>
        <c:spPr>
          <a:ln w="9525" algn="ctr">
            <a:solidFill>
              <a:schemeClr val="bg2"/>
            </a:solidFill>
            <a:prstDash val="solid"/>
          </a:ln>
        </c:spPr>
        <c:crossAx val="1"/>
        <c:crosses val="min"/>
        <c:auto val="0"/>
        <c:lblAlgn val="ctr"/>
        <c:lblOffset val="100"/>
        <c:noMultiLvlLbl val="0"/>
      </c:catAx>
      <c:valAx>
        <c:axId val="1"/>
        <c:scaling>
          <c:orientation val="minMax"/>
          <c:max val="46"/>
          <c:min val="0"/>
        </c:scaling>
        <c:delete val="1"/>
        <c:axPos val="t"/>
        <c:numFmt formatCode="General" sourceLinked="1"/>
        <c:majorTickMark val="out"/>
        <c:minorTickMark val="none"/>
        <c:tickLblPos val="nextTo"/>
        <c:crossAx val="417467248"/>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270375161707627E-2"/>
          <c:y val="2.4679639297579496E-2"/>
          <c:w val="0.86545924967658472"/>
          <c:h val="0.95064072140484102"/>
        </c:manualLayout>
      </c:layout>
      <c:barChart>
        <c:barDir val="bar"/>
        <c:grouping val="stacked"/>
        <c:varyColors val="0"/>
        <c:ser>
          <c:idx val="0"/>
          <c:order val="0"/>
          <c:spPr>
            <a:solidFill>
              <a:srgbClr val="AFAFAF"/>
            </a:solidFill>
            <a:ln w="9525" algn="ctr">
              <a:solidFill>
                <a:schemeClr val="bg1"/>
              </a:solidFill>
              <a:prstDash val="solid"/>
            </a:ln>
          </c:spPr>
          <c:invertIfNegative val="0"/>
          <c:val>
            <c:numRef>
              <c:f>Sheet1!$A$1:$V$1</c:f>
              <c:numCache>
                <c:formatCode>General</c:formatCode>
                <c:ptCount val="22"/>
                <c:pt idx="1">
                  <c:v>0</c:v>
                </c:pt>
                <c:pt idx="2">
                  <c:v>4</c:v>
                </c:pt>
                <c:pt idx="3">
                  <c:v>8</c:v>
                </c:pt>
                <c:pt idx="4">
                  <c:v>17</c:v>
                </c:pt>
                <c:pt idx="5">
                  <c:v>33</c:v>
                </c:pt>
                <c:pt idx="6">
                  <c:v>42</c:v>
                </c:pt>
                <c:pt idx="7">
                  <c:v>38</c:v>
                </c:pt>
                <c:pt idx="8">
                  <c:v>42</c:v>
                </c:pt>
                <c:pt idx="9">
                  <c:v>34</c:v>
                </c:pt>
                <c:pt idx="10">
                  <c:v>27</c:v>
                </c:pt>
                <c:pt idx="11">
                  <c:v>29</c:v>
                </c:pt>
                <c:pt idx="12">
                  <c:v>16</c:v>
                </c:pt>
                <c:pt idx="13">
                  <c:v>18</c:v>
                </c:pt>
                <c:pt idx="14">
                  <c:v>5</c:v>
                </c:pt>
                <c:pt idx="15">
                  <c:v>4</c:v>
                </c:pt>
                <c:pt idx="16">
                  <c:v>9</c:v>
                </c:pt>
                <c:pt idx="17">
                  <c:v>8</c:v>
                </c:pt>
                <c:pt idx="18">
                  <c:v>5</c:v>
                </c:pt>
                <c:pt idx="19">
                  <c:v>2</c:v>
                </c:pt>
                <c:pt idx="20">
                  <c:v>1</c:v>
                </c:pt>
                <c:pt idx="21">
                  <c:v>9</c:v>
                </c:pt>
              </c:numCache>
            </c:numRef>
          </c:val>
          <c:extLst>
            <c:ext xmlns:c16="http://schemas.microsoft.com/office/drawing/2014/chart" uri="{C3380CC4-5D6E-409C-BE32-E72D297353CC}">
              <c16:uniqueId val="{00000000-DB29-425D-AE3C-45F35E0D23D7}"/>
            </c:ext>
          </c:extLst>
        </c:ser>
        <c:dLbls>
          <c:showLegendKey val="0"/>
          <c:showVal val="0"/>
          <c:showCatName val="0"/>
          <c:showSerName val="0"/>
          <c:showPercent val="0"/>
          <c:showBubbleSize val="0"/>
        </c:dLbls>
        <c:gapWidth val="0"/>
        <c:overlap val="100"/>
        <c:axId val="989846144"/>
        <c:axId val="1"/>
      </c:barChart>
      <c:catAx>
        <c:axId val="989846144"/>
        <c:scaling>
          <c:orientation val="maxMin"/>
        </c:scaling>
        <c:delete val="0"/>
        <c:axPos val="l"/>
        <c:majorGridlines>
          <c:spPr>
            <a:ln>
              <a:noFill/>
            </a:ln>
          </c:spPr>
        </c:majorGridlines>
        <c:majorTickMark val="none"/>
        <c:minorTickMark val="none"/>
        <c:tickLblPos val="none"/>
        <c:spPr>
          <a:ln w="9525" algn="ctr">
            <a:solidFill>
              <a:schemeClr val="bg2"/>
            </a:solidFill>
            <a:prstDash val="solid"/>
          </a:ln>
        </c:spPr>
        <c:crossAx val="1"/>
        <c:crosses val="min"/>
        <c:auto val="0"/>
        <c:lblAlgn val="ctr"/>
        <c:lblOffset val="100"/>
        <c:noMultiLvlLbl val="0"/>
      </c:catAx>
      <c:valAx>
        <c:axId val="1"/>
        <c:scaling>
          <c:orientation val="minMax"/>
          <c:max val="42"/>
          <c:min val="0"/>
        </c:scaling>
        <c:delete val="1"/>
        <c:axPos val="t"/>
        <c:numFmt formatCode="General" sourceLinked="1"/>
        <c:majorTickMark val="out"/>
        <c:minorTickMark val="none"/>
        <c:tickLblPos val="nextTo"/>
        <c:crossAx val="989846144"/>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270375161707627E-2"/>
          <c:y val="2.4679639297579496E-2"/>
          <c:w val="0.86545924967658472"/>
          <c:h val="0.95064072140484102"/>
        </c:manualLayout>
      </c:layout>
      <c:barChart>
        <c:barDir val="bar"/>
        <c:grouping val="stacked"/>
        <c:varyColors val="0"/>
        <c:ser>
          <c:idx val="0"/>
          <c:order val="0"/>
          <c:spPr>
            <a:solidFill>
              <a:srgbClr val="AFAFAF"/>
            </a:solidFill>
            <a:ln w="9525" algn="ctr">
              <a:solidFill>
                <a:schemeClr val="bg1"/>
              </a:solidFill>
              <a:prstDash val="solid"/>
            </a:ln>
          </c:spPr>
          <c:invertIfNegative val="0"/>
          <c:val>
            <c:numRef>
              <c:f>Sheet1!$A$1:$V$1</c:f>
              <c:numCache>
                <c:formatCode>General</c:formatCode>
                <c:ptCount val="22"/>
                <c:pt idx="0">
                  <c:v>210</c:v>
                </c:pt>
                <c:pt idx="1">
                  <c:v>41</c:v>
                </c:pt>
                <c:pt idx="2">
                  <c:v>27</c:v>
                </c:pt>
                <c:pt idx="3">
                  <c:v>26</c:v>
                </c:pt>
                <c:pt idx="4">
                  <c:v>16</c:v>
                </c:pt>
                <c:pt idx="5">
                  <c:v>13</c:v>
                </c:pt>
                <c:pt idx="6">
                  <c:v>5</c:v>
                </c:pt>
                <c:pt idx="7">
                  <c:v>0</c:v>
                </c:pt>
                <c:pt idx="8">
                  <c:v>3</c:v>
                </c:pt>
                <c:pt idx="9">
                  <c:v>1</c:v>
                </c:pt>
                <c:pt idx="10">
                  <c:v>3</c:v>
                </c:pt>
                <c:pt idx="11">
                  <c:v>0</c:v>
                </c:pt>
                <c:pt idx="12">
                  <c:v>1</c:v>
                </c:pt>
                <c:pt idx="13">
                  <c:v>1</c:v>
                </c:pt>
                <c:pt idx="14">
                  <c:v>2</c:v>
                </c:pt>
                <c:pt idx="15">
                  <c:v>0</c:v>
                </c:pt>
                <c:pt idx="16">
                  <c:v>1</c:v>
                </c:pt>
                <c:pt idx="17">
                  <c:v>0</c:v>
                </c:pt>
                <c:pt idx="18">
                  <c:v>0</c:v>
                </c:pt>
                <c:pt idx="19">
                  <c:v>1</c:v>
                </c:pt>
                <c:pt idx="20">
                  <c:v>0</c:v>
                </c:pt>
                <c:pt idx="21">
                  <c:v>1</c:v>
                </c:pt>
              </c:numCache>
            </c:numRef>
          </c:val>
          <c:extLst>
            <c:ext xmlns:c16="http://schemas.microsoft.com/office/drawing/2014/chart" uri="{C3380CC4-5D6E-409C-BE32-E72D297353CC}">
              <c16:uniqueId val="{00000000-CFE3-4B2C-8C3C-3996290BBBD1}"/>
            </c:ext>
          </c:extLst>
        </c:ser>
        <c:dLbls>
          <c:showLegendKey val="0"/>
          <c:showVal val="0"/>
          <c:showCatName val="0"/>
          <c:showSerName val="0"/>
          <c:showPercent val="0"/>
          <c:showBubbleSize val="0"/>
        </c:dLbls>
        <c:gapWidth val="0"/>
        <c:overlap val="100"/>
        <c:axId val="168372800"/>
        <c:axId val="1"/>
      </c:barChart>
      <c:catAx>
        <c:axId val="168372800"/>
        <c:scaling>
          <c:orientation val="maxMin"/>
        </c:scaling>
        <c:delete val="0"/>
        <c:axPos val="l"/>
        <c:majorGridlines>
          <c:spPr>
            <a:ln>
              <a:noFill/>
            </a:ln>
          </c:spPr>
        </c:majorGridlines>
        <c:majorTickMark val="none"/>
        <c:minorTickMark val="none"/>
        <c:tickLblPos val="none"/>
        <c:spPr>
          <a:ln w="9525" algn="ctr">
            <a:solidFill>
              <a:schemeClr val="bg2"/>
            </a:solidFill>
            <a:prstDash val="solid"/>
          </a:ln>
        </c:spPr>
        <c:crossAx val="1"/>
        <c:crosses val="min"/>
        <c:auto val="0"/>
        <c:lblAlgn val="ctr"/>
        <c:lblOffset val="100"/>
        <c:noMultiLvlLbl val="0"/>
      </c:catAx>
      <c:valAx>
        <c:axId val="1"/>
        <c:scaling>
          <c:orientation val="minMax"/>
          <c:max val="210"/>
          <c:min val="0"/>
        </c:scaling>
        <c:delete val="1"/>
        <c:axPos val="t"/>
        <c:numFmt formatCode="General" sourceLinked="1"/>
        <c:majorTickMark val="out"/>
        <c:minorTickMark val="none"/>
        <c:tickLblPos val="nextTo"/>
        <c:crossAx val="168372800"/>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270375161707627E-2"/>
          <c:y val="2.4679639297579496E-2"/>
          <c:w val="0.86545924967658472"/>
          <c:h val="0.95064072140484102"/>
        </c:manualLayout>
      </c:layout>
      <c:barChart>
        <c:barDir val="bar"/>
        <c:grouping val="stacked"/>
        <c:varyColors val="0"/>
        <c:ser>
          <c:idx val="0"/>
          <c:order val="0"/>
          <c:spPr>
            <a:solidFill>
              <a:srgbClr val="AFAFAF"/>
            </a:solidFill>
            <a:ln w="9525" algn="ctr">
              <a:solidFill>
                <a:schemeClr val="bg1"/>
              </a:solidFill>
              <a:prstDash val="solid"/>
            </a:ln>
          </c:spPr>
          <c:invertIfNegative val="0"/>
          <c:val>
            <c:numRef>
              <c:f>Sheet1!$A$1:$V$1</c:f>
              <c:numCache>
                <c:formatCode>General</c:formatCode>
                <c:ptCount val="22"/>
                <c:pt idx="0">
                  <c:v>37</c:v>
                </c:pt>
                <c:pt idx="1">
                  <c:v>189</c:v>
                </c:pt>
                <c:pt idx="2">
                  <c:v>55</c:v>
                </c:pt>
                <c:pt idx="3">
                  <c:v>23</c:v>
                </c:pt>
                <c:pt idx="4">
                  <c:v>12</c:v>
                </c:pt>
                <c:pt idx="5">
                  <c:v>5</c:v>
                </c:pt>
                <c:pt idx="6">
                  <c:v>3</c:v>
                </c:pt>
                <c:pt idx="7">
                  <c:v>4</c:v>
                </c:pt>
                <c:pt idx="8">
                  <c:v>6</c:v>
                </c:pt>
                <c:pt idx="9">
                  <c:v>0</c:v>
                </c:pt>
                <c:pt idx="10">
                  <c:v>6</c:v>
                </c:pt>
                <c:pt idx="11">
                  <c:v>0</c:v>
                </c:pt>
                <c:pt idx="12">
                  <c:v>0</c:v>
                </c:pt>
                <c:pt idx="13">
                  <c:v>1</c:v>
                </c:pt>
                <c:pt idx="14">
                  <c:v>1</c:v>
                </c:pt>
                <c:pt idx="15">
                  <c:v>0</c:v>
                </c:pt>
                <c:pt idx="16">
                  <c:v>0</c:v>
                </c:pt>
                <c:pt idx="17">
                  <c:v>1</c:v>
                </c:pt>
                <c:pt idx="18">
                  <c:v>0</c:v>
                </c:pt>
                <c:pt idx="19">
                  <c:v>0</c:v>
                </c:pt>
                <c:pt idx="20">
                  <c:v>0</c:v>
                </c:pt>
                <c:pt idx="21">
                  <c:v>9</c:v>
                </c:pt>
              </c:numCache>
            </c:numRef>
          </c:val>
          <c:extLst>
            <c:ext xmlns:c16="http://schemas.microsoft.com/office/drawing/2014/chart" uri="{C3380CC4-5D6E-409C-BE32-E72D297353CC}">
              <c16:uniqueId val="{00000000-6B1F-4F9B-93A1-5870C3DD89E2}"/>
            </c:ext>
          </c:extLst>
        </c:ser>
        <c:dLbls>
          <c:showLegendKey val="0"/>
          <c:showVal val="0"/>
          <c:showCatName val="0"/>
          <c:showSerName val="0"/>
          <c:showPercent val="0"/>
          <c:showBubbleSize val="0"/>
        </c:dLbls>
        <c:gapWidth val="0"/>
        <c:overlap val="100"/>
        <c:axId val="1180837920"/>
        <c:axId val="1"/>
      </c:barChart>
      <c:catAx>
        <c:axId val="1180837920"/>
        <c:scaling>
          <c:orientation val="maxMin"/>
        </c:scaling>
        <c:delete val="0"/>
        <c:axPos val="l"/>
        <c:majorGridlines>
          <c:spPr>
            <a:ln>
              <a:noFill/>
            </a:ln>
          </c:spPr>
        </c:majorGridlines>
        <c:majorTickMark val="none"/>
        <c:minorTickMark val="none"/>
        <c:tickLblPos val="none"/>
        <c:spPr>
          <a:ln w="9525" algn="ctr">
            <a:solidFill>
              <a:schemeClr val="bg2"/>
            </a:solidFill>
            <a:prstDash val="solid"/>
          </a:ln>
        </c:spPr>
        <c:crossAx val="1"/>
        <c:crosses val="min"/>
        <c:auto val="0"/>
        <c:lblAlgn val="ctr"/>
        <c:lblOffset val="100"/>
        <c:noMultiLvlLbl val="0"/>
      </c:catAx>
      <c:valAx>
        <c:axId val="1"/>
        <c:scaling>
          <c:orientation val="minMax"/>
          <c:max val="189"/>
          <c:min val="0"/>
        </c:scaling>
        <c:delete val="1"/>
        <c:axPos val="t"/>
        <c:numFmt formatCode="General" sourceLinked="1"/>
        <c:majorTickMark val="out"/>
        <c:minorTickMark val="none"/>
        <c:tickLblPos val="nextTo"/>
        <c:crossAx val="1180837920"/>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270375161707627E-2"/>
          <c:y val="2.4679639297579496E-2"/>
          <c:w val="0.86545924967658472"/>
          <c:h val="0.95064072140484102"/>
        </c:manualLayout>
      </c:layout>
      <c:barChart>
        <c:barDir val="bar"/>
        <c:grouping val="stacked"/>
        <c:varyColors val="0"/>
        <c:ser>
          <c:idx val="0"/>
          <c:order val="0"/>
          <c:spPr>
            <a:solidFill>
              <a:srgbClr val="AFAFAF"/>
            </a:solidFill>
            <a:ln w="9525" algn="ctr">
              <a:solidFill>
                <a:schemeClr val="bg1"/>
              </a:solidFill>
              <a:prstDash val="solid"/>
            </a:ln>
          </c:spPr>
          <c:invertIfNegative val="0"/>
          <c:val>
            <c:numRef>
              <c:f>Sheet1!$A$1:$V$1</c:f>
              <c:numCache>
                <c:formatCode>General</c:formatCode>
                <c:ptCount val="22"/>
                <c:pt idx="0">
                  <c:v>104</c:v>
                </c:pt>
                <c:pt idx="1">
                  <c:v>126</c:v>
                </c:pt>
                <c:pt idx="2">
                  <c:v>23</c:v>
                </c:pt>
                <c:pt idx="3">
                  <c:v>15</c:v>
                </c:pt>
                <c:pt idx="4">
                  <c:v>18</c:v>
                </c:pt>
                <c:pt idx="5">
                  <c:v>17</c:v>
                </c:pt>
                <c:pt idx="6">
                  <c:v>20</c:v>
                </c:pt>
                <c:pt idx="7">
                  <c:v>8</c:v>
                </c:pt>
                <c:pt idx="8">
                  <c:v>8</c:v>
                </c:pt>
                <c:pt idx="9">
                  <c:v>6</c:v>
                </c:pt>
                <c:pt idx="10">
                  <c:v>3</c:v>
                </c:pt>
                <c:pt idx="11">
                  <c:v>2</c:v>
                </c:pt>
                <c:pt idx="12">
                  <c:v>2</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00-4441-4245-BBD6-5EFCC672AB56}"/>
            </c:ext>
          </c:extLst>
        </c:ser>
        <c:dLbls>
          <c:showLegendKey val="0"/>
          <c:showVal val="0"/>
          <c:showCatName val="0"/>
          <c:showSerName val="0"/>
          <c:showPercent val="0"/>
          <c:showBubbleSize val="0"/>
        </c:dLbls>
        <c:gapWidth val="0"/>
        <c:overlap val="100"/>
        <c:axId val="140039616"/>
        <c:axId val="1"/>
      </c:barChart>
      <c:catAx>
        <c:axId val="140039616"/>
        <c:scaling>
          <c:orientation val="maxMin"/>
        </c:scaling>
        <c:delete val="0"/>
        <c:axPos val="l"/>
        <c:majorGridlines>
          <c:spPr>
            <a:ln>
              <a:noFill/>
            </a:ln>
          </c:spPr>
        </c:majorGridlines>
        <c:majorTickMark val="none"/>
        <c:minorTickMark val="none"/>
        <c:tickLblPos val="none"/>
        <c:spPr>
          <a:ln w="9525" algn="ctr">
            <a:solidFill>
              <a:schemeClr val="bg2"/>
            </a:solidFill>
            <a:prstDash val="solid"/>
          </a:ln>
        </c:spPr>
        <c:crossAx val="1"/>
        <c:crosses val="min"/>
        <c:auto val="0"/>
        <c:lblAlgn val="ctr"/>
        <c:lblOffset val="100"/>
        <c:noMultiLvlLbl val="0"/>
      </c:catAx>
      <c:valAx>
        <c:axId val="1"/>
        <c:scaling>
          <c:orientation val="minMax"/>
          <c:max val="126"/>
          <c:min val="0"/>
        </c:scaling>
        <c:delete val="1"/>
        <c:axPos val="t"/>
        <c:numFmt formatCode="General" sourceLinked="1"/>
        <c:majorTickMark val="out"/>
        <c:minorTickMark val="none"/>
        <c:tickLblPos val="nextTo"/>
        <c:crossAx val="140039616"/>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270375161707627E-2"/>
          <c:y val="2.4679639297579496E-2"/>
          <c:w val="0.86545924967658472"/>
          <c:h val="0.95064072140484102"/>
        </c:manualLayout>
      </c:layout>
      <c:barChart>
        <c:barDir val="bar"/>
        <c:grouping val="stacked"/>
        <c:varyColors val="0"/>
        <c:ser>
          <c:idx val="0"/>
          <c:order val="0"/>
          <c:spPr>
            <a:solidFill>
              <a:srgbClr val="AFAFAF"/>
            </a:solidFill>
            <a:ln w="9525" algn="ctr">
              <a:solidFill>
                <a:schemeClr val="bg1"/>
              </a:solidFill>
              <a:prstDash val="solid"/>
            </a:ln>
          </c:spPr>
          <c:invertIfNegative val="0"/>
          <c:val>
            <c:numRef>
              <c:f>Sheet1!$A$1:$V$1</c:f>
              <c:numCache>
                <c:formatCode>General</c:formatCode>
                <c:ptCount val="22"/>
                <c:pt idx="0">
                  <c:v>50</c:v>
                </c:pt>
                <c:pt idx="1">
                  <c:v>72</c:v>
                </c:pt>
                <c:pt idx="2">
                  <c:v>77</c:v>
                </c:pt>
                <c:pt idx="3">
                  <c:v>63</c:v>
                </c:pt>
                <c:pt idx="4">
                  <c:v>29</c:v>
                </c:pt>
                <c:pt idx="5">
                  <c:v>20</c:v>
                </c:pt>
                <c:pt idx="6">
                  <c:v>12</c:v>
                </c:pt>
                <c:pt idx="7">
                  <c:v>9</c:v>
                </c:pt>
                <c:pt idx="8">
                  <c:v>4</c:v>
                </c:pt>
                <c:pt idx="9">
                  <c:v>5</c:v>
                </c:pt>
                <c:pt idx="10">
                  <c:v>2</c:v>
                </c:pt>
                <c:pt idx="11">
                  <c:v>2</c:v>
                </c:pt>
                <c:pt idx="12">
                  <c:v>1</c:v>
                </c:pt>
                <c:pt idx="13">
                  <c:v>2</c:v>
                </c:pt>
                <c:pt idx="14">
                  <c:v>1</c:v>
                </c:pt>
                <c:pt idx="15">
                  <c:v>0</c:v>
                </c:pt>
                <c:pt idx="16">
                  <c:v>0</c:v>
                </c:pt>
                <c:pt idx="17">
                  <c:v>2</c:v>
                </c:pt>
                <c:pt idx="18">
                  <c:v>2</c:v>
                </c:pt>
                <c:pt idx="19">
                  <c:v>0</c:v>
                </c:pt>
                <c:pt idx="20">
                  <c:v>1</c:v>
                </c:pt>
                <c:pt idx="21">
                  <c:v>1</c:v>
                </c:pt>
              </c:numCache>
            </c:numRef>
          </c:val>
          <c:extLst>
            <c:ext xmlns:c16="http://schemas.microsoft.com/office/drawing/2014/chart" uri="{C3380CC4-5D6E-409C-BE32-E72D297353CC}">
              <c16:uniqueId val="{00000000-A3B7-47CB-8994-7D548BC537EF}"/>
            </c:ext>
          </c:extLst>
        </c:ser>
        <c:dLbls>
          <c:showLegendKey val="0"/>
          <c:showVal val="0"/>
          <c:showCatName val="0"/>
          <c:showSerName val="0"/>
          <c:showPercent val="0"/>
          <c:showBubbleSize val="0"/>
        </c:dLbls>
        <c:gapWidth val="0"/>
        <c:overlap val="100"/>
        <c:axId val="262834032"/>
        <c:axId val="1"/>
      </c:barChart>
      <c:catAx>
        <c:axId val="262834032"/>
        <c:scaling>
          <c:orientation val="maxMin"/>
        </c:scaling>
        <c:delete val="0"/>
        <c:axPos val="l"/>
        <c:majorGridlines>
          <c:spPr>
            <a:ln>
              <a:noFill/>
            </a:ln>
          </c:spPr>
        </c:majorGridlines>
        <c:majorTickMark val="none"/>
        <c:minorTickMark val="none"/>
        <c:tickLblPos val="none"/>
        <c:spPr>
          <a:ln w="9525" algn="ctr">
            <a:solidFill>
              <a:schemeClr val="bg2"/>
            </a:solidFill>
            <a:prstDash val="solid"/>
          </a:ln>
        </c:spPr>
        <c:crossAx val="1"/>
        <c:crosses val="min"/>
        <c:auto val="0"/>
        <c:lblAlgn val="ctr"/>
        <c:lblOffset val="100"/>
        <c:noMultiLvlLbl val="0"/>
      </c:catAx>
      <c:valAx>
        <c:axId val="1"/>
        <c:scaling>
          <c:orientation val="minMax"/>
          <c:max val="77"/>
          <c:min val="0"/>
        </c:scaling>
        <c:delete val="1"/>
        <c:axPos val="t"/>
        <c:numFmt formatCode="General" sourceLinked="1"/>
        <c:majorTickMark val="out"/>
        <c:minorTickMark val="none"/>
        <c:tickLblPos val="nextTo"/>
        <c:crossAx val="262834032"/>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270375161707627E-2"/>
          <c:y val="2.4679639297579496E-2"/>
          <c:w val="0.86545924967658472"/>
          <c:h val="0.95064072140484102"/>
        </c:manualLayout>
      </c:layout>
      <c:barChart>
        <c:barDir val="bar"/>
        <c:grouping val="stacked"/>
        <c:varyColors val="0"/>
        <c:ser>
          <c:idx val="0"/>
          <c:order val="0"/>
          <c:spPr>
            <a:solidFill>
              <a:srgbClr val="AFAFAF"/>
            </a:solidFill>
            <a:ln w="9525" algn="ctr">
              <a:solidFill>
                <a:schemeClr val="bg1"/>
              </a:solidFill>
              <a:prstDash val="solid"/>
            </a:ln>
          </c:spPr>
          <c:invertIfNegative val="0"/>
          <c:val>
            <c:numRef>
              <c:f>Sheet1!$A$1:$V$1</c:f>
              <c:numCache>
                <c:formatCode>General</c:formatCode>
                <c:ptCount val="22"/>
                <c:pt idx="0">
                  <c:v>168</c:v>
                </c:pt>
                <c:pt idx="1">
                  <c:v>53</c:v>
                </c:pt>
                <c:pt idx="2">
                  <c:v>37</c:v>
                </c:pt>
                <c:pt idx="3">
                  <c:v>20</c:v>
                </c:pt>
                <c:pt idx="4">
                  <c:v>26</c:v>
                </c:pt>
                <c:pt idx="5">
                  <c:v>12</c:v>
                </c:pt>
                <c:pt idx="6">
                  <c:v>8</c:v>
                </c:pt>
                <c:pt idx="7">
                  <c:v>5</c:v>
                </c:pt>
                <c:pt idx="8">
                  <c:v>1</c:v>
                </c:pt>
                <c:pt idx="9">
                  <c:v>1</c:v>
                </c:pt>
                <c:pt idx="10">
                  <c:v>6</c:v>
                </c:pt>
                <c:pt idx="11">
                  <c:v>2</c:v>
                </c:pt>
                <c:pt idx="12">
                  <c:v>0</c:v>
                </c:pt>
                <c:pt idx="13">
                  <c:v>0</c:v>
                </c:pt>
                <c:pt idx="14">
                  <c:v>2</c:v>
                </c:pt>
                <c:pt idx="15">
                  <c:v>2</c:v>
                </c:pt>
                <c:pt idx="16">
                  <c:v>1</c:v>
                </c:pt>
                <c:pt idx="17">
                  <c:v>1</c:v>
                </c:pt>
                <c:pt idx="18">
                  <c:v>1</c:v>
                </c:pt>
                <c:pt idx="19">
                  <c:v>1</c:v>
                </c:pt>
                <c:pt idx="20">
                  <c:v>0</c:v>
                </c:pt>
                <c:pt idx="21">
                  <c:v>5</c:v>
                </c:pt>
              </c:numCache>
            </c:numRef>
          </c:val>
          <c:extLst>
            <c:ext xmlns:c16="http://schemas.microsoft.com/office/drawing/2014/chart" uri="{C3380CC4-5D6E-409C-BE32-E72D297353CC}">
              <c16:uniqueId val="{00000000-6A2C-4F50-8683-658B2F52D87F}"/>
            </c:ext>
          </c:extLst>
        </c:ser>
        <c:dLbls>
          <c:showLegendKey val="0"/>
          <c:showVal val="0"/>
          <c:showCatName val="0"/>
          <c:showSerName val="0"/>
          <c:showPercent val="0"/>
          <c:showBubbleSize val="0"/>
        </c:dLbls>
        <c:gapWidth val="0"/>
        <c:overlap val="100"/>
        <c:axId val="168374464"/>
        <c:axId val="1"/>
      </c:barChart>
      <c:catAx>
        <c:axId val="168374464"/>
        <c:scaling>
          <c:orientation val="maxMin"/>
        </c:scaling>
        <c:delete val="0"/>
        <c:axPos val="l"/>
        <c:majorGridlines>
          <c:spPr>
            <a:ln>
              <a:noFill/>
            </a:ln>
          </c:spPr>
        </c:majorGridlines>
        <c:majorTickMark val="none"/>
        <c:minorTickMark val="none"/>
        <c:tickLblPos val="none"/>
        <c:spPr>
          <a:ln w="9525" algn="ctr">
            <a:solidFill>
              <a:schemeClr val="bg2"/>
            </a:solidFill>
            <a:prstDash val="solid"/>
          </a:ln>
        </c:spPr>
        <c:crossAx val="1"/>
        <c:crosses val="min"/>
        <c:auto val="0"/>
        <c:lblAlgn val="ctr"/>
        <c:lblOffset val="100"/>
        <c:noMultiLvlLbl val="0"/>
      </c:catAx>
      <c:valAx>
        <c:axId val="1"/>
        <c:scaling>
          <c:orientation val="minMax"/>
          <c:max val="168"/>
          <c:min val="0"/>
        </c:scaling>
        <c:delete val="1"/>
        <c:axPos val="t"/>
        <c:numFmt formatCode="General" sourceLinked="1"/>
        <c:majorTickMark val="out"/>
        <c:minorTickMark val="none"/>
        <c:tickLblPos val="nextTo"/>
        <c:crossAx val="168374464"/>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270375161707627E-2"/>
          <c:y val="2.4679639297579496E-2"/>
          <c:w val="0.86545924967658472"/>
          <c:h val="0.95064072140484102"/>
        </c:manualLayout>
      </c:layout>
      <c:barChart>
        <c:barDir val="bar"/>
        <c:grouping val="stacked"/>
        <c:varyColors val="0"/>
        <c:ser>
          <c:idx val="0"/>
          <c:order val="0"/>
          <c:spPr>
            <a:solidFill>
              <a:srgbClr val="AFAFAF"/>
            </a:solidFill>
            <a:ln w="9525" algn="ctr">
              <a:solidFill>
                <a:schemeClr val="bg1"/>
              </a:solidFill>
              <a:prstDash val="solid"/>
            </a:ln>
          </c:spPr>
          <c:invertIfNegative val="0"/>
          <c:val>
            <c:numRef>
              <c:f>Sheet1!$A$1:$V$1</c:f>
              <c:numCache>
                <c:formatCode>General</c:formatCode>
                <c:ptCount val="22"/>
                <c:pt idx="0">
                  <c:v>211</c:v>
                </c:pt>
                <c:pt idx="1">
                  <c:v>64</c:v>
                </c:pt>
                <c:pt idx="2">
                  <c:v>26</c:v>
                </c:pt>
                <c:pt idx="3">
                  <c:v>15</c:v>
                </c:pt>
                <c:pt idx="4">
                  <c:v>5</c:v>
                </c:pt>
                <c:pt idx="5">
                  <c:v>6</c:v>
                </c:pt>
                <c:pt idx="6">
                  <c:v>3</c:v>
                </c:pt>
                <c:pt idx="7">
                  <c:v>3</c:v>
                </c:pt>
                <c:pt idx="8">
                  <c:v>4</c:v>
                </c:pt>
                <c:pt idx="9">
                  <c:v>4</c:v>
                </c:pt>
                <c:pt idx="10">
                  <c:v>5</c:v>
                </c:pt>
                <c:pt idx="11">
                  <c:v>1</c:v>
                </c:pt>
                <c:pt idx="12">
                  <c:v>0</c:v>
                </c:pt>
                <c:pt idx="13">
                  <c:v>0</c:v>
                </c:pt>
                <c:pt idx="14">
                  <c:v>1</c:v>
                </c:pt>
                <c:pt idx="15">
                  <c:v>2</c:v>
                </c:pt>
                <c:pt idx="16">
                  <c:v>1</c:v>
                </c:pt>
                <c:pt idx="17">
                  <c:v>0</c:v>
                </c:pt>
                <c:pt idx="18">
                  <c:v>0</c:v>
                </c:pt>
                <c:pt idx="19">
                  <c:v>0</c:v>
                </c:pt>
                <c:pt idx="20">
                  <c:v>0</c:v>
                </c:pt>
                <c:pt idx="21">
                  <c:v>1</c:v>
                </c:pt>
              </c:numCache>
            </c:numRef>
          </c:val>
          <c:extLst>
            <c:ext xmlns:c16="http://schemas.microsoft.com/office/drawing/2014/chart" uri="{C3380CC4-5D6E-409C-BE32-E72D297353CC}">
              <c16:uniqueId val="{00000000-F144-48E1-BE39-AC3A964F4D7B}"/>
            </c:ext>
          </c:extLst>
        </c:ser>
        <c:dLbls>
          <c:showLegendKey val="0"/>
          <c:showVal val="0"/>
          <c:showCatName val="0"/>
          <c:showSerName val="0"/>
          <c:showPercent val="0"/>
          <c:showBubbleSize val="0"/>
        </c:dLbls>
        <c:gapWidth val="0"/>
        <c:overlap val="100"/>
        <c:axId val="396811680"/>
        <c:axId val="1"/>
      </c:barChart>
      <c:catAx>
        <c:axId val="396811680"/>
        <c:scaling>
          <c:orientation val="maxMin"/>
        </c:scaling>
        <c:delete val="0"/>
        <c:axPos val="l"/>
        <c:majorGridlines>
          <c:spPr>
            <a:ln>
              <a:noFill/>
            </a:ln>
          </c:spPr>
        </c:majorGridlines>
        <c:majorTickMark val="none"/>
        <c:minorTickMark val="none"/>
        <c:tickLblPos val="none"/>
        <c:spPr>
          <a:ln w="9525" algn="ctr">
            <a:solidFill>
              <a:schemeClr val="bg2"/>
            </a:solidFill>
            <a:prstDash val="solid"/>
          </a:ln>
        </c:spPr>
        <c:crossAx val="1"/>
        <c:crosses val="min"/>
        <c:auto val="0"/>
        <c:lblAlgn val="ctr"/>
        <c:lblOffset val="100"/>
        <c:noMultiLvlLbl val="0"/>
      </c:catAx>
      <c:valAx>
        <c:axId val="1"/>
        <c:scaling>
          <c:orientation val="minMax"/>
          <c:max val="211"/>
          <c:min val="0"/>
        </c:scaling>
        <c:delete val="1"/>
        <c:axPos val="t"/>
        <c:numFmt formatCode="General" sourceLinked="1"/>
        <c:majorTickMark val="out"/>
        <c:minorTickMark val="none"/>
        <c:tickLblPos val="nextTo"/>
        <c:crossAx val="396811680"/>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863979848866494E-3"/>
          <c:y val="6.7538126361655779E-2"/>
          <c:w val="0.98362720403022674"/>
          <c:h val="0.9041394335511983"/>
        </c:manualLayout>
      </c:layout>
      <c:barChart>
        <c:barDir val="col"/>
        <c:grouping val="stacked"/>
        <c:varyColors val="0"/>
        <c:ser>
          <c:idx val="0"/>
          <c:order val="0"/>
          <c:spPr>
            <a:solidFill>
              <a:schemeClr val="accent1"/>
            </a:solidFill>
            <a:ln w="9525" algn="ctr">
              <a:solidFill>
                <a:schemeClr val="bg1"/>
              </a:solidFill>
              <a:prstDash val="solid"/>
            </a:ln>
          </c:spPr>
          <c:invertIfNegative val="0"/>
          <c:dPt>
            <c:idx val="0"/>
            <c:invertIfNegative val="0"/>
            <c:bubble3D val="0"/>
            <c:spPr>
              <a:solidFill>
                <a:schemeClr val="accent2"/>
              </a:solidFill>
              <a:ln w="9525" algn="ctr">
                <a:solidFill>
                  <a:schemeClr val="bg1"/>
                </a:solidFill>
                <a:prstDash val="solid"/>
              </a:ln>
            </c:spPr>
            <c:extLst>
              <c:ext xmlns:c16="http://schemas.microsoft.com/office/drawing/2014/chart" uri="{C3380CC4-5D6E-409C-BE32-E72D297353CC}">
                <c16:uniqueId val="{00000000-3B1E-4B9B-86C0-10876B41B6F2}"/>
              </c:ext>
            </c:extLst>
          </c:dPt>
          <c:dPt>
            <c:idx val="1"/>
            <c:invertIfNegative val="0"/>
            <c:bubble3D val="0"/>
            <c:spPr>
              <a:solidFill>
                <a:schemeClr val="accent2"/>
              </a:solidFill>
              <a:ln w="9525" algn="ctr">
                <a:solidFill>
                  <a:schemeClr val="bg1"/>
                </a:solidFill>
                <a:prstDash val="solid"/>
              </a:ln>
            </c:spPr>
            <c:extLst>
              <c:ext xmlns:c16="http://schemas.microsoft.com/office/drawing/2014/chart" uri="{C3380CC4-5D6E-409C-BE32-E72D297353CC}">
                <c16:uniqueId val="{00000001-3B1E-4B9B-86C0-10876B41B6F2}"/>
              </c:ext>
            </c:extLst>
          </c:dPt>
          <c:dPt>
            <c:idx val="2"/>
            <c:invertIfNegative val="0"/>
            <c:bubble3D val="0"/>
            <c:spPr>
              <a:solidFill>
                <a:schemeClr val="accent2"/>
              </a:solidFill>
              <a:ln w="9525" algn="ctr">
                <a:solidFill>
                  <a:schemeClr val="bg1"/>
                </a:solidFill>
                <a:prstDash val="solid"/>
              </a:ln>
            </c:spPr>
            <c:extLst>
              <c:ext xmlns:c16="http://schemas.microsoft.com/office/drawing/2014/chart" uri="{C3380CC4-5D6E-409C-BE32-E72D297353CC}">
                <c16:uniqueId val="{00000002-3B1E-4B9B-86C0-10876B41B6F2}"/>
              </c:ext>
            </c:extLst>
          </c:dPt>
          <c:dPt>
            <c:idx val="3"/>
            <c:invertIfNegative val="0"/>
            <c:bubble3D val="0"/>
            <c:spPr>
              <a:solidFill>
                <a:schemeClr val="accent2"/>
              </a:solidFill>
              <a:ln w="9525" algn="ctr">
                <a:solidFill>
                  <a:schemeClr val="bg1"/>
                </a:solidFill>
                <a:prstDash val="solid"/>
              </a:ln>
            </c:spPr>
            <c:extLst>
              <c:ext xmlns:c16="http://schemas.microsoft.com/office/drawing/2014/chart" uri="{C3380CC4-5D6E-409C-BE32-E72D297353CC}">
                <c16:uniqueId val="{00000003-3B1E-4B9B-86C0-10876B41B6F2}"/>
              </c:ext>
            </c:extLst>
          </c:dPt>
          <c:dPt>
            <c:idx val="4"/>
            <c:invertIfNegative val="0"/>
            <c:bubble3D val="0"/>
            <c:spPr>
              <a:solidFill>
                <a:schemeClr val="accent2"/>
              </a:solidFill>
              <a:ln w="9525" algn="ctr">
                <a:solidFill>
                  <a:schemeClr val="bg1"/>
                </a:solidFill>
                <a:prstDash val="solid"/>
              </a:ln>
            </c:spPr>
            <c:extLst>
              <c:ext xmlns:c16="http://schemas.microsoft.com/office/drawing/2014/chart" uri="{C3380CC4-5D6E-409C-BE32-E72D297353CC}">
                <c16:uniqueId val="{00000004-3B1E-4B9B-86C0-10876B41B6F2}"/>
              </c:ext>
            </c:extLst>
          </c:dPt>
          <c:dPt>
            <c:idx val="5"/>
            <c:invertIfNegative val="0"/>
            <c:bubble3D val="0"/>
            <c:spPr>
              <a:solidFill>
                <a:schemeClr val="accent5"/>
              </a:solidFill>
              <a:ln w="9525" algn="ctr">
                <a:solidFill>
                  <a:schemeClr val="bg1"/>
                </a:solidFill>
                <a:prstDash val="solid"/>
              </a:ln>
            </c:spPr>
            <c:extLst>
              <c:ext xmlns:c16="http://schemas.microsoft.com/office/drawing/2014/chart" uri="{C3380CC4-5D6E-409C-BE32-E72D297353CC}">
                <c16:uniqueId val="{00000005-3B1E-4B9B-86C0-10876B41B6F2}"/>
              </c:ext>
            </c:extLst>
          </c:dPt>
          <c:dPt>
            <c:idx val="6"/>
            <c:invertIfNegative val="0"/>
            <c:bubble3D val="0"/>
            <c:spPr>
              <a:solidFill>
                <a:schemeClr val="accent5"/>
              </a:solidFill>
              <a:ln w="9525" algn="ctr">
                <a:solidFill>
                  <a:schemeClr val="bg1"/>
                </a:solidFill>
                <a:prstDash val="solid"/>
              </a:ln>
            </c:spPr>
            <c:extLst>
              <c:ext xmlns:c16="http://schemas.microsoft.com/office/drawing/2014/chart" uri="{C3380CC4-5D6E-409C-BE32-E72D297353CC}">
                <c16:uniqueId val="{00000006-3B1E-4B9B-86C0-10876B41B6F2}"/>
              </c:ext>
            </c:extLst>
          </c:dPt>
          <c:dPt>
            <c:idx val="7"/>
            <c:invertIfNegative val="0"/>
            <c:bubble3D val="0"/>
            <c:spPr>
              <a:solidFill>
                <a:schemeClr val="accent5"/>
              </a:solidFill>
              <a:ln w="9525" algn="ctr">
                <a:solidFill>
                  <a:schemeClr val="bg1"/>
                </a:solidFill>
                <a:prstDash val="solid"/>
              </a:ln>
            </c:spPr>
            <c:extLst>
              <c:ext xmlns:c16="http://schemas.microsoft.com/office/drawing/2014/chart" uri="{C3380CC4-5D6E-409C-BE32-E72D297353CC}">
                <c16:uniqueId val="{00000007-3B1E-4B9B-86C0-10876B41B6F2}"/>
              </c:ext>
            </c:extLst>
          </c:dPt>
          <c:dPt>
            <c:idx val="8"/>
            <c:invertIfNegative val="0"/>
            <c:bubble3D val="0"/>
            <c:spPr>
              <a:solidFill>
                <a:schemeClr val="accent5"/>
              </a:solidFill>
              <a:ln w="9525" algn="ctr">
                <a:solidFill>
                  <a:schemeClr val="bg1"/>
                </a:solidFill>
                <a:prstDash val="solid"/>
              </a:ln>
            </c:spPr>
            <c:extLst>
              <c:ext xmlns:c16="http://schemas.microsoft.com/office/drawing/2014/chart" uri="{C3380CC4-5D6E-409C-BE32-E72D297353CC}">
                <c16:uniqueId val="{00000008-3B1E-4B9B-86C0-10876B41B6F2}"/>
              </c:ext>
            </c:extLst>
          </c:dPt>
          <c:dPt>
            <c:idx val="9"/>
            <c:invertIfNegative val="0"/>
            <c:bubble3D val="0"/>
            <c:spPr>
              <a:solidFill>
                <a:schemeClr val="accent3"/>
              </a:solidFill>
              <a:ln w="9525" algn="ctr">
                <a:solidFill>
                  <a:schemeClr val="bg1"/>
                </a:solidFill>
                <a:prstDash val="solid"/>
              </a:ln>
            </c:spPr>
            <c:extLst>
              <c:ext xmlns:c16="http://schemas.microsoft.com/office/drawing/2014/chart" uri="{C3380CC4-5D6E-409C-BE32-E72D297353CC}">
                <c16:uniqueId val="{00000009-3B1E-4B9B-86C0-10876B41B6F2}"/>
              </c:ext>
            </c:extLst>
          </c:dPt>
          <c:dPt>
            <c:idx val="10"/>
            <c:invertIfNegative val="0"/>
            <c:bubble3D val="0"/>
            <c:spPr>
              <a:solidFill>
                <a:schemeClr val="accent3"/>
              </a:solidFill>
              <a:ln w="9525" algn="ctr">
                <a:solidFill>
                  <a:schemeClr val="bg1"/>
                </a:solidFill>
                <a:prstDash val="solid"/>
              </a:ln>
            </c:spPr>
            <c:extLst>
              <c:ext xmlns:c16="http://schemas.microsoft.com/office/drawing/2014/chart" uri="{C3380CC4-5D6E-409C-BE32-E72D297353CC}">
                <c16:uniqueId val="{0000000A-3B1E-4B9B-86C0-10876B41B6F2}"/>
              </c:ext>
            </c:extLst>
          </c:dPt>
          <c:dPt>
            <c:idx val="11"/>
            <c:invertIfNegative val="0"/>
            <c:bubble3D val="0"/>
            <c:spPr>
              <a:solidFill>
                <a:schemeClr val="accent3"/>
              </a:solidFill>
              <a:ln w="9525" algn="ctr">
                <a:solidFill>
                  <a:schemeClr val="bg1"/>
                </a:solidFill>
                <a:prstDash val="solid"/>
              </a:ln>
            </c:spPr>
            <c:extLst>
              <c:ext xmlns:c16="http://schemas.microsoft.com/office/drawing/2014/chart" uri="{C3380CC4-5D6E-409C-BE32-E72D297353CC}">
                <c16:uniqueId val="{0000000B-3B1E-4B9B-86C0-10876B41B6F2}"/>
              </c:ext>
            </c:extLst>
          </c:dPt>
          <c:dPt>
            <c:idx val="12"/>
            <c:invertIfNegative val="0"/>
            <c:bubble3D val="0"/>
            <c:spPr>
              <a:solidFill>
                <a:schemeClr val="accent3"/>
              </a:solidFill>
              <a:ln w="9525" algn="ctr">
                <a:solidFill>
                  <a:schemeClr val="bg1"/>
                </a:solidFill>
                <a:prstDash val="solid"/>
              </a:ln>
            </c:spPr>
            <c:extLst>
              <c:ext xmlns:c16="http://schemas.microsoft.com/office/drawing/2014/chart" uri="{C3380CC4-5D6E-409C-BE32-E72D297353CC}">
                <c16:uniqueId val="{0000000C-3B1E-4B9B-86C0-10876B41B6F2}"/>
              </c:ext>
            </c:extLst>
          </c:dPt>
          <c:dPt>
            <c:idx val="13"/>
            <c:invertIfNegative val="0"/>
            <c:bubble3D val="0"/>
            <c:spPr>
              <a:solidFill>
                <a:schemeClr val="accent3"/>
              </a:solidFill>
              <a:ln w="9525" algn="ctr">
                <a:solidFill>
                  <a:schemeClr val="bg1"/>
                </a:solidFill>
                <a:prstDash val="solid"/>
              </a:ln>
            </c:spPr>
            <c:extLst>
              <c:ext xmlns:c16="http://schemas.microsoft.com/office/drawing/2014/chart" uri="{C3380CC4-5D6E-409C-BE32-E72D297353CC}">
                <c16:uniqueId val="{0000000D-3B1E-4B9B-86C0-10876B41B6F2}"/>
              </c:ext>
            </c:extLst>
          </c:dPt>
          <c:dLbls>
            <c:dLbl>
              <c:idx val="5"/>
              <c:layout>
                <c:manualLayout>
                  <c:x val="0"/>
                  <c:y val="-6.4814814814814811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B1E-4B9B-86C0-10876B41B6F2}"/>
                </c:ext>
              </c:extLst>
            </c:dLbl>
            <c:dLbl>
              <c:idx val="6"/>
              <c:layout>
                <c:manualLayout>
                  <c:x val="0"/>
                  <c:y val="-9.6405228758169939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B1E-4B9B-86C0-10876B41B6F2}"/>
                </c:ext>
              </c:extLst>
            </c:dLbl>
            <c:dLbl>
              <c:idx val="7"/>
              <c:layout>
                <c:manualLayout>
                  <c:x val="0"/>
                  <c:y val="-0.19716775599128541"/>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B1E-4B9B-86C0-10876B41B6F2}"/>
                </c:ext>
              </c:extLst>
            </c:dLbl>
            <c:dLbl>
              <c:idx val="8"/>
              <c:layout>
                <c:manualLayout>
                  <c:x val="0"/>
                  <c:y val="-0.2679738562091503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B1E-4B9B-86C0-10876B41B6F2}"/>
                </c:ext>
              </c:extLst>
            </c:dLbl>
            <c:dLbl>
              <c:idx val="9"/>
              <c:layout>
                <c:manualLayout>
                  <c:x val="0"/>
                  <c:y val="-0.43899782135076254"/>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B1E-4B9B-86C0-10876B41B6F2}"/>
                </c:ext>
              </c:extLst>
            </c:dLbl>
            <c:dLbl>
              <c:idx val="10"/>
              <c:layout>
                <c:manualLayout>
                  <c:x val="0"/>
                  <c:y val="-0.48583877995642699"/>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B1E-4B9B-86C0-10876B41B6F2}"/>
                </c:ext>
              </c:extLst>
            </c:dLbl>
            <c:dLbl>
              <c:idx val="11"/>
              <c:layout>
                <c:manualLayout>
                  <c:x val="0"/>
                  <c:y val="-0.35294117647058826"/>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B1E-4B9B-86C0-10876B41B6F2}"/>
                </c:ext>
              </c:extLst>
            </c:dLbl>
            <c:dLbl>
              <c:idx val="12"/>
              <c:layout>
                <c:manualLayout>
                  <c:x val="0"/>
                  <c:y val="-0.33006535947712418"/>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B1E-4B9B-86C0-10876B41B6F2}"/>
                </c:ext>
              </c:extLst>
            </c:dLbl>
            <c:dLbl>
              <c:idx val="13"/>
              <c:layout>
                <c:manualLayout>
                  <c:x val="0"/>
                  <c:y val="-0.25163398692810457"/>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B1E-4B9B-86C0-10876B41B6F2}"/>
                </c:ext>
              </c:extLst>
            </c:dLbl>
            <c:dLbl>
              <c:idx val="14"/>
              <c:layout>
                <c:manualLayout>
                  <c:x val="0"/>
                  <c:y val="-0.13507625272331156"/>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B1E-4B9B-86C0-10876B41B6F2}"/>
                </c:ext>
              </c:extLst>
            </c:dLbl>
            <c:dLbl>
              <c:idx val="15"/>
              <c:layout>
                <c:manualLayout>
                  <c:x val="0"/>
                  <c:y val="-0.10403050108932461"/>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B1E-4B9B-86C0-10876B41B6F2}"/>
                </c:ext>
              </c:extLst>
            </c:dLbl>
            <c:dLbl>
              <c:idx val="16"/>
              <c:layout>
                <c:manualLayout>
                  <c:x val="0"/>
                  <c:y val="-0.1432461873638344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B1E-4B9B-86C0-10876B41B6F2}"/>
                </c:ext>
              </c:extLst>
            </c:dLbl>
            <c:dLbl>
              <c:idx val="17"/>
              <c:layout>
                <c:manualLayout>
                  <c:x val="0"/>
                  <c:y val="-0.10403050108932461"/>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B1E-4B9B-86C0-10876B41B6F2}"/>
                </c:ext>
              </c:extLst>
            </c:dLbl>
            <c:dLbl>
              <c:idx val="18"/>
              <c:layout>
                <c:manualLayout>
                  <c:x val="0"/>
                  <c:y val="-0.111655773420479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B1E-4B9B-86C0-10876B41B6F2}"/>
                </c:ext>
              </c:extLst>
            </c:dLbl>
            <c:dLbl>
              <c:idx val="19"/>
              <c:layout>
                <c:manualLayout>
                  <c:x val="0"/>
                  <c:y val="-6.4814814814814811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B1E-4B9B-86C0-10876B41B6F2}"/>
                </c:ext>
              </c:extLst>
            </c:dLbl>
            <c:dLbl>
              <c:idx val="20"/>
              <c:layout>
                <c:manualLayout>
                  <c:x val="0"/>
                  <c:y val="-6.4814814814814811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B1E-4B9B-86C0-10876B41B6F2}"/>
                </c:ext>
              </c:extLst>
            </c:dLbl>
            <c:dLbl>
              <c:idx val="21"/>
              <c:layout>
                <c:manualLayout>
                  <c:x val="0"/>
                  <c:y val="-0.10403050108932461"/>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B1E-4B9B-86C0-10876B41B6F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0</c:v>
                </c:pt>
                <c:pt idx="1">
                  <c:v>0</c:v>
                </c:pt>
                <c:pt idx="2">
                  <c:v>0</c:v>
                </c:pt>
                <c:pt idx="3">
                  <c:v>0</c:v>
                </c:pt>
                <c:pt idx="4">
                  <c:v>0</c:v>
                </c:pt>
                <c:pt idx="5">
                  <c:v>4</c:v>
                </c:pt>
                <c:pt idx="6">
                  <c:v>8</c:v>
                </c:pt>
                <c:pt idx="7">
                  <c:v>21</c:v>
                </c:pt>
                <c:pt idx="8">
                  <c:v>30</c:v>
                </c:pt>
                <c:pt idx="9">
                  <c:v>52</c:v>
                </c:pt>
                <c:pt idx="10">
                  <c:v>58</c:v>
                </c:pt>
                <c:pt idx="11">
                  <c:v>41</c:v>
                </c:pt>
                <c:pt idx="12">
                  <c:v>38</c:v>
                </c:pt>
                <c:pt idx="13">
                  <c:v>28</c:v>
                </c:pt>
                <c:pt idx="14">
                  <c:v>13</c:v>
                </c:pt>
                <c:pt idx="15">
                  <c:v>9</c:v>
                </c:pt>
                <c:pt idx="16">
                  <c:v>14</c:v>
                </c:pt>
                <c:pt idx="17">
                  <c:v>9</c:v>
                </c:pt>
                <c:pt idx="18">
                  <c:v>10</c:v>
                </c:pt>
                <c:pt idx="19">
                  <c:v>4</c:v>
                </c:pt>
                <c:pt idx="20">
                  <c:v>4</c:v>
                </c:pt>
                <c:pt idx="21">
                  <c:v>9</c:v>
                </c:pt>
              </c:numCache>
            </c:numRef>
          </c:val>
          <c:extLst>
            <c:ext xmlns:c16="http://schemas.microsoft.com/office/drawing/2014/chart" uri="{C3380CC4-5D6E-409C-BE32-E72D297353CC}">
              <c16:uniqueId val="{00000016-3B1E-4B9B-86C0-10876B41B6F2}"/>
            </c:ext>
          </c:extLst>
        </c:ser>
        <c:dLbls>
          <c:showLegendKey val="0"/>
          <c:showVal val="0"/>
          <c:showCatName val="0"/>
          <c:showSerName val="0"/>
          <c:showPercent val="0"/>
          <c:showBubbleSize val="0"/>
        </c:dLbls>
        <c:gapWidth val="0"/>
        <c:overlap val="100"/>
        <c:axId val="1117368816"/>
        <c:axId val="1"/>
      </c:barChart>
      <c:catAx>
        <c:axId val="1117368816"/>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58"/>
          <c:min val="0"/>
        </c:scaling>
        <c:delete val="1"/>
        <c:axPos val="l"/>
        <c:numFmt formatCode="General" sourceLinked="1"/>
        <c:majorTickMark val="out"/>
        <c:minorTickMark val="none"/>
        <c:tickLblPos val="nextTo"/>
        <c:crossAx val="1117368816"/>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190039318479693E-3"/>
          <c:y val="2.2241231822070145E-2"/>
          <c:w val="0.98296199213630409"/>
          <c:h val="0.95551753635585968"/>
        </c:manualLayout>
      </c:layout>
      <c:barChart>
        <c:barDir val="col"/>
        <c:grouping val="stacked"/>
        <c:varyColors val="0"/>
        <c:ser>
          <c:idx val="0"/>
          <c:order val="0"/>
          <c:spPr>
            <a:solidFill>
              <a:schemeClr val="accent1"/>
            </a:solidFill>
            <a:ln w="9525" algn="ctr">
              <a:solidFill>
                <a:schemeClr val="bg1"/>
              </a:solidFill>
              <a:prstDash val="solid"/>
            </a:ln>
          </c:spPr>
          <c:invertIfNegative val="0"/>
          <c:dLbls>
            <c:dLbl>
              <c:idx val="0"/>
              <c:layout>
                <c:manualLayout>
                  <c:x val="0"/>
                  <c:y val="-1.710863986313088E-3"/>
                </c:manualLayout>
              </c:layout>
              <c:numFmt formatCode="#,##0;&quot;-&quot;#,##0" sourceLinked="0"/>
              <c:spPr>
                <a:noFill/>
                <a:ln>
                  <a:noFill/>
                </a:ln>
              </c:spPr>
              <c:txPr>
                <a:bodyPr wrap="none"/>
                <a:lstStyle/>
                <a:p>
                  <a:pPr>
                    <a:defRPr sz="12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595-4519-A260-7BD11CFDF6D6}"/>
                </c:ext>
              </c:extLst>
            </c:dLbl>
            <c:dLbl>
              <c:idx val="1"/>
              <c:layout>
                <c:manualLayout>
                  <c:x val="0"/>
                  <c:y val="-1.2831479897348161E-3"/>
                </c:manualLayout>
              </c:layout>
              <c:numFmt formatCode="#,##0;&quot;-&quot;#,##0" sourceLinked="0"/>
              <c:spPr>
                <a:noFill/>
                <a:ln>
                  <a:noFill/>
                </a:ln>
              </c:spPr>
              <c:txPr>
                <a:bodyPr wrap="none"/>
                <a:lstStyle/>
                <a:p>
                  <a:pPr>
                    <a:defRPr sz="12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595-4519-A260-7BD11CFDF6D6}"/>
                </c:ext>
              </c:extLst>
            </c:dLbl>
            <c:dLbl>
              <c:idx val="2"/>
              <c:layout>
                <c:manualLayout>
                  <c:x val="0"/>
                  <c:y val="-1.710863986313088E-3"/>
                </c:manualLayout>
              </c:layout>
              <c:numFmt formatCode="#,##0;&quot;-&quot;#,##0" sourceLinked="0"/>
              <c:spPr>
                <a:noFill/>
                <a:ln>
                  <a:noFill/>
                </a:ln>
              </c:spPr>
              <c:txPr>
                <a:bodyPr wrap="none"/>
                <a:lstStyle/>
                <a:p>
                  <a:pPr>
                    <a:defRPr sz="12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595-4519-A260-7BD11CFDF6D6}"/>
                </c:ext>
              </c:extLst>
            </c:dLbl>
            <c:dLbl>
              <c:idx val="3"/>
              <c:layout>
                <c:manualLayout>
                  <c:x val="0"/>
                  <c:y val="-1.2831479897348161E-3"/>
                </c:manualLayout>
              </c:layout>
              <c:numFmt formatCode="#,##0;&quot;-&quot;#,##0" sourceLinked="0"/>
              <c:spPr>
                <a:noFill/>
                <a:ln>
                  <a:noFill/>
                </a:ln>
              </c:spPr>
              <c:txPr>
                <a:bodyPr wrap="none"/>
                <a:lstStyle/>
                <a:p>
                  <a:pPr>
                    <a:defRPr sz="12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595-4519-A260-7BD11CFDF6D6}"/>
                </c:ext>
              </c:extLst>
            </c:dLbl>
            <c:dLbl>
              <c:idx val="4"/>
              <c:layout>
                <c:manualLayout>
                  <c:x val="0"/>
                  <c:y val="-1.710863986313088E-3"/>
                </c:manualLayout>
              </c:layout>
              <c:numFmt formatCode="#,##0;&quot;-&quot;#,##0" sourceLinked="0"/>
              <c:spPr>
                <a:noFill/>
                <a:ln>
                  <a:noFill/>
                </a:ln>
              </c:spPr>
              <c:txPr>
                <a:bodyPr wrap="none"/>
                <a:lstStyle/>
                <a:p>
                  <a:pPr>
                    <a:defRPr sz="12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595-4519-A260-7BD11CFDF6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240.83431594606867</c:v>
                </c:pt>
                <c:pt idx="1">
                  <c:v>173.77952846745461</c:v>
                </c:pt>
                <c:pt idx="2">
                  <c:v>212.23881108073272</c:v>
                </c:pt>
                <c:pt idx="3">
                  <c:v>232.34624092527019</c:v>
                </c:pt>
                <c:pt idx="4">
                  <c:v>287.44149454266858</c:v>
                </c:pt>
              </c:numCache>
            </c:numRef>
          </c:val>
          <c:extLst>
            <c:ext xmlns:c16="http://schemas.microsoft.com/office/drawing/2014/chart" uri="{C3380CC4-5D6E-409C-BE32-E72D297353CC}">
              <c16:uniqueId val="{00000005-1595-4519-A260-7BD11CFDF6D6}"/>
            </c:ext>
          </c:extLst>
        </c:ser>
        <c:ser>
          <c:idx val="1"/>
          <c:order val="1"/>
          <c:spPr>
            <a:solidFill>
              <a:schemeClr val="accent5"/>
            </a:solidFill>
            <a:ln w="9525" algn="ctr">
              <a:solidFill>
                <a:schemeClr val="bg1"/>
              </a:solidFill>
              <a:prstDash val="solid"/>
            </a:ln>
          </c:spPr>
          <c:invertIfNegative val="0"/>
          <c:dLbls>
            <c:dLbl>
              <c:idx val="0"/>
              <c:layout>
                <c:manualLayout>
                  <c:x val="0"/>
                  <c:y val="-1.2831479897348161E-3"/>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595-4519-A260-7BD11CFDF6D6}"/>
                </c:ext>
              </c:extLst>
            </c:dLbl>
            <c:dLbl>
              <c:idx val="2"/>
              <c:layout>
                <c:manualLayout>
                  <c:x val="0"/>
                  <c:y val="-1.710863986313088E-3"/>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595-4519-A260-7BD11CFDF6D6}"/>
                </c:ext>
              </c:extLst>
            </c:dLbl>
            <c:dLbl>
              <c:idx val="3"/>
              <c:layout>
                <c:manualLayout>
                  <c:x val="0"/>
                  <c:y val="-1.2831479897348161E-3"/>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595-4519-A260-7BD11CFDF6D6}"/>
                </c:ext>
              </c:extLst>
            </c:dLbl>
            <c:dLbl>
              <c:idx val="4"/>
              <c:layout>
                <c:manualLayout>
                  <c:x val="0"/>
                  <c:y val="-1.710863986313088E-3"/>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595-4519-A260-7BD11CFDF6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68.985003041130938</c:v>
                </c:pt>
                <c:pt idx="1">
                  <c:v>20.803518366349152</c:v>
                </c:pt>
                <c:pt idx="2">
                  <c:v>32.863443797598478</c:v>
                </c:pt>
                <c:pt idx="3">
                  <c:v>50.577113186096824</c:v>
                </c:pt>
                <c:pt idx="4">
                  <c:v>116.0404580984175</c:v>
                </c:pt>
              </c:numCache>
            </c:numRef>
          </c:val>
          <c:extLst>
            <c:ext xmlns:c16="http://schemas.microsoft.com/office/drawing/2014/chart" uri="{C3380CC4-5D6E-409C-BE32-E72D297353CC}">
              <c16:uniqueId val="{0000000A-1595-4519-A260-7BD11CFDF6D6}"/>
            </c:ext>
          </c:extLst>
        </c:ser>
        <c:ser>
          <c:idx val="2"/>
          <c:order val="2"/>
          <c:spPr>
            <a:solidFill>
              <a:srgbClr val="8C8C8C"/>
            </a:solidFill>
            <a:ln w="9525" algn="ctr">
              <a:solidFill>
                <a:schemeClr val="bg1"/>
              </a:solidFill>
              <a:prstDash val="solid"/>
            </a:ln>
          </c:spPr>
          <c:invertIfNegative val="0"/>
          <c:dLbls>
            <c:dLbl>
              <c:idx val="0"/>
              <c:layout>
                <c:manualLayout>
                  <c:x val="0"/>
                  <c:y val="-1.2831479897348161E-3"/>
                </c:manualLayout>
              </c:layout>
              <c:numFmt formatCode="#,##0;&quot;-&quot;#,##0" sourceLinked="0"/>
              <c:spPr>
                <a:noFill/>
                <a:ln>
                  <a:noFill/>
                </a:ln>
              </c:spPr>
              <c:txPr>
                <a:bodyPr wrap="none"/>
                <a:lstStyle/>
                <a:p>
                  <a:pPr>
                    <a:defRPr sz="12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595-4519-A260-7BD11CFDF6D6}"/>
                </c:ext>
              </c:extLst>
            </c:dLbl>
            <c:dLbl>
              <c:idx val="3"/>
              <c:layout>
                <c:manualLayout>
                  <c:x val="0"/>
                  <c:y val="-1.2831479897348161E-3"/>
                </c:manualLayout>
              </c:layout>
              <c:numFmt formatCode="#,##0;&quot;-&quot;#,##0" sourceLinked="0"/>
              <c:spPr>
                <a:noFill/>
                <a:ln>
                  <a:noFill/>
                </a:ln>
              </c:spPr>
              <c:txPr>
                <a:bodyPr wrap="none"/>
                <a:lstStyle/>
                <a:p>
                  <a:pPr>
                    <a:defRPr sz="12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595-4519-A260-7BD11CFDF6D6}"/>
                </c:ext>
              </c:extLst>
            </c:dLbl>
            <c:dLbl>
              <c:idx val="4"/>
              <c:layout>
                <c:manualLayout>
                  <c:x val="0"/>
                  <c:y val="-1.710863986313088E-3"/>
                </c:manualLayout>
              </c:layout>
              <c:numFmt formatCode="#,##0;&quot;-&quot;#,##0" sourceLinked="0"/>
              <c:spPr>
                <a:noFill/>
                <a:ln>
                  <a:noFill/>
                </a:ln>
              </c:spPr>
              <c:txPr>
                <a:bodyPr wrap="none"/>
                <a:lstStyle/>
                <a:p>
                  <a:pPr>
                    <a:defRPr sz="12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595-4519-A260-7BD11CFDF6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0">
                  <c:v>36.811786380991009</c:v>
                </c:pt>
                <c:pt idx="1">
                  <c:v>15.203515930052191</c:v>
                </c:pt>
                <c:pt idx="2">
                  <c:v>21.364277286428177</c:v>
                </c:pt>
                <c:pt idx="3">
                  <c:v>27.176087005510396</c:v>
                </c:pt>
                <c:pt idx="4">
                  <c:v>58.331647652883476</c:v>
                </c:pt>
              </c:numCache>
            </c:numRef>
          </c:val>
          <c:extLst>
            <c:ext xmlns:c16="http://schemas.microsoft.com/office/drawing/2014/chart" uri="{C3380CC4-5D6E-409C-BE32-E72D297353CC}">
              <c16:uniqueId val="{0000000E-1595-4519-A260-7BD11CFDF6D6}"/>
            </c:ext>
          </c:extLst>
        </c:ser>
        <c:ser>
          <c:idx val="3"/>
          <c:order val="3"/>
          <c:spPr>
            <a:solidFill>
              <a:srgbClr val="6A6A6A"/>
            </a:solidFill>
            <a:ln w="9525" algn="ctr">
              <a:solidFill>
                <a:schemeClr val="bg1"/>
              </a:solidFill>
              <a:prstDash val="solid"/>
            </a:ln>
          </c:spPr>
          <c:invertIfNegative val="0"/>
          <c:dLbls>
            <c:dLbl>
              <c:idx val="0"/>
              <c:layout>
                <c:manualLayout>
                  <c:x val="0"/>
                  <c:y val="-1.2831479897348161E-3"/>
                </c:manualLayout>
              </c:layout>
              <c:numFmt formatCode="#,##0;&quot;-&quot;#,##0" sourceLinked="0"/>
              <c:spPr>
                <a:noFill/>
                <a:ln>
                  <a:noFill/>
                </a:ln>
              </c:spPr>
              <c:txPr>
                <a:bodyPr wrap="none"/>
                <a:lstStyle/>
                <a:p>
                  <a:pPr>
                    <a:defRPr sz="12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595-4519-A260-7BD11CFDF6D6}"/>
                </c:ext>
              </c:extLst>
            </c:dLbl>
            <c:dLbl>
              <c:idx val="3"/>
              <c:layout>
                <c:manualLayout>
                  <c:x val="0"/>
                  <c:y val="-1.2831479897348161E-3"/>
                </c:manualLayout>
              </c:layout>
              <c:numFmt formatCode="#,##0;&quot;-&quot;#,##0" sourceLinked="0"/>
              <c:spPr>
                <a:noFill/>
                <a:ln>
                  <a:noFill/>
                </a:ln>
              </c:spPr>
              <c:txPr>
                <a:bodyPr wrap="none"/>
                <a:lstStyle/>
                <a:p>
                  <a:pPr>
                    <a:defRPr sz="12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595-4519-A260-7BD11CFDF6D6}"/>
                </c:ext>
              </c:extLst>
            </c:dLbl>
            <c:dLbl>
              <c:idx val="4"/>
              <c:layout>
                <c:manualLayout>
                  <c:x val="0"/>
                  <c:y val="-1.710863986313088E-3"/>
                </c:manualLayout>
              </c:layout>
              <c:numFmt formatCode="#,##0;&quot;-&quot;#,##0" sourceLinked="0"/>
              <c:spPr>
                <a:noFill/>
                <a:ln>
                  <a:noFill/>
                </a:ln>
              </c:spPr>
              <c:txPr>
                <a:bodyPr wrap="none"/>
                <a:lstStyle/>
                <a:p>
                  <a:pPr>
                    <a:defRPr sz="12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595-4519-A260-7BD11CFDF6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Sheet1!$A$4:$E$4</c:f>
              <c:numCache>
                <c:formatCode>General</c:formatCode>
                <c:ptCount val="5"/>
                <c:pt idx="0">
                  <c:v>50.645619785288886</c:v>
                </c:pt>
                <c:pt idx="1">
                  <c:v>9.9952296133816674</c:v>
                </c:pt>
                <c:pt idx="2">
                  <c:v>12.749528033312401</c:v>
                </c:pt>
                <c:pt idx="3">
                  <c:v>26.962244691581702</c:v>
                </c:pt>
                <c:pt idx="4">
                  <c:v>98.051678257917729</c:v>
                </c:pt>
              </c:numCache>
            </c:numRef>
          </c:val>
          <c:extLst>
            <c:ext xmlns:c16="http://schemas.microsoft.com/office/drawing/2014/chart" uri="{C3380CC4-5D6E-409C-BE32-E72D297353CC}">
              <c16:uniqueId val="{00000012-1595-4519-A260-7BD11CFDF6D6}"/>
            </c:ext>
          </c:extLst>
        </c:ser>
        <c:dLbls>
          <c:showLegendKey val="0"/>
          <c:showVal val="0"/>
          <c:showCatName val="0"/>
          <c:showSerName val="0"/>
          <c:showPercent val="0"/>
          <c:showBubbleSize val="0"/>
        </c:dLbls>
        <c:gapWidth val="100"/>
        <c:overlap val="100"/>
        <c:axId val="1565275151"/>
        <c:axId val="1"/>
      </c:barChart>
      <c:catAx>
        <c:axId val="1565275151"/>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559.86527855188729"/>
          <c:min val="0"/>
        </c:scaling>
        <c:delete val="1"/>
        <c:axPos val="l"/>
        <c:numFmt formatCode="General" sourceLinked="1"/>
        <c:majorTickMark val="out"/>
        <c:minorTickMark val="none"/>
        <c:tickLblPos val="nextTo"/>
        <c:crossAx val="1565275151"/>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58798283261803"/>
          <c:y val="0.11158798283261803"/>
          <c:w val="0.77682403433476399"/>
          <c:h val="0.77682403433476399"/>
        </c:manualLayout>
      </c:layout>
      <c:doughnutChart>
        <c:varyColors val="0"/>
        <c:ser>
          <c:idx val="0"/>
          <c:order val="0"/>
          <c:dPt>
            <c:idx val="0"/>
            <c:bubble3D val="0"/>
            <c:spPr>
              <a:solidFill>
                <a:schemeClr val="accent1"/>
              </a:solidFill>
              <a:ln>
                <a:noFill/>
              </a:ln>
            </c:spPr>
            <c:extLst>
              <c:ext xmlns:c16="http://schemas.microsoft.com/office/drawing/2014/chart" uri="{C3380CC4-5D6E-409C-BE32-E72D297353CC}">
                <c16:uniqueId val="{00000000-B34D-40A2-8CE0-DDF538493B60}"/>
              </c:ext>
            </c:extLst>
          </c:dPt>
          <c:val>
            <c:numRef>
              <c:f>Sheet1!$A$1</c:f>
              <c:numCache>
                <c:formatCode>General</c:formatCode>
                <c:ptCount val="1"/>
                <c:pt idx="0">
                  <c:v>1</c:v>
                </c:pt>
              </c:numCache>
            </c:numRef>
          </c:val>
          <c:extLst>
            <c:ext xmlns:c16="http://schemas.microsoft.com/office/drawing/2014/chart" uri="{C3380CC4-5D6E-409C-BE32-E72D297353CC}">
              <c16:uniqueId val="{00000001-B34D-40A2-8CE0-DDF538493B60}"/>
            </c:ext>
          </c:extLst>
        </c:ser>
        <c:dLbls>
          <c:showLegendKey val="0"/>
          <c:showVal val="0"/>
          <c:showCatName val="0"/>
          <c:showSerName val="0"/>
          <c:showPercent val="0"/>
          <c:showBubbleSize val="0"/>
          <c:showLeaderLines val="0"/>
        </c:dLbls>
        <c:firstSliceAng val="0"/>
        <c:holeSize val="80"/>
      </c:doughnutChart>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979328165374682E-3"/>
          <c:y val="1.9548872180451128E-2"/>
          <c:w val="0.98320413436692511"/>
          <c:h val="0.9609022556390977"/>
        </c:manualLayout>
      </c:layout>
      <c:barChart>
        <c:barDir val="col"/>
        <c:grouping val="stacked"/>
        <c:varyColors val="0"/>
        <c:ser>
          <c:idx val="0"/>
          <c:order val="0"/>
          <c:spPr>
            <a:solidFill>
              <a:schemeClr val="accent1"/>
            </a:solidFill>
            <a:ln w="9525" algn="ctr">
              <a:solidFill>
                <a:schemeClr val="bg1"/>
              </a:solidFill>
              <a:prstDash val="solid"/>
            </a:ln>
          </c:spPr>
          <c:invertIfNegative val="0"/>
          <c:dLbls>
            <c:dLbl>
              <c:idx val="0"/>
              <c:layout>
                <c:manualLayout>
                  <c:x val="0"/>
                  <c:y val="-1.503759398496240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9D9-4C3A-9736-74E0CC9567B4}"/>
                </c:ext>
              </c:extLst>
            </c:dLbl>
            <c:dLbl>
              <c:idx val="1"/>
              <c:layout>
                <c:manualLayout>
                  <c:x val="0"/>
                  <c:y val="-1.1278195488721805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9D9-4C3A-9736-74E0CC9567B4}"/>
                </c:ext>
              </c:extLst>
            </c:dLbl>
            <c:dLbl>
              <c:idx val="2"/>
              <c:layout>
                <c:manualLayout>
                  <c:x val="0"/>
                  <c:y val="-1.1278195488721805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9D9-4C3A-9736-74E0CC9567B4}"/>
                </c:ext>
              </c:extLst>
            </c:dLbl>
            <c:dLbl>
              <c:idx val="3"/>
              <c:layout>
                <c:manualLayout>
                  <c:x val="0"/>
                  <c:y val="-1.1278195488721805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9D9-4C3A-9736-74E0CC9567B4}"/>
                </c:ext>
              </c:extLst>
            </c:dLbl>
            <c:dLbl>
              <c:idx val="4"/>
              <c:layout>
                <c:manualLayout>
                  <c:x val="0"/>
                  <c:y val="-1.1278195488721805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9D9-4C3A-9736-74E0CC9567B4}"/>
                </c:ext>
              </c:extLst>
            </c:dLbl>
            <c:dLbl>
              <c:idx val="5"/>
              <c:layout>
                <c:manualLayout>
                  <c:x val="0"/>
                  <c:y val="-1.503759398496240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9D9-4C3A-9736-74E0CC9567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240.83431594606867</c:v>
                </c:pt>
                <c:pt idx="1">
                  <c:v>223.84237754128864</c:v>
                </c:pt>
                <c:pt idx="2">
                  <c:v>214.73358577893418</c:v>
                </c:pt>
                <c:pt idx="3">
                  <c:v>227.70095872742726</c:v>
                </c:pt>
                <c:pt idx="4">
                  <c:v>289.36577504961218</c:v>
                </c:pt>
                <c:pt idx="5">
                  <c:v>257.63217266687633</c:v>
                </c:pt>
              </c:numCache>
            </c:numRef>
          </c:val>
          <c:extLst>
            <c:ext xmlns:c16="http://schemas.microsoft.com/office/drawing/2014/chart" uri="{C3380CC4-5D6E-409C-BE32-E72D297353CC}">
              <c16:uniqueId val="{00000006-49D9-4C3A-9736-74E0CC9567B4}"/>
            </c:ext>
          </c:extLst>
        </c:ser>
        <c:ser>
          <c:idx val="1"/>
          <c:order val="1"/>
          <c:spPr>
            <a:solidFill>
              <a:schemeClr val="accent5"/>
            </a:solidFill>
            <a:ln w="9525" algn="ctr">
              <a:solidFill>
                <a:schemeClr val="bg1"/>
              </a:solidFill>
              <a:prstDash val="solid"/>
            </a:ln>
          </c:spPr>
          <c:invertIfNegative val="0"/>
          <c:dLbls>
            <c:dLbl>
              <c:idx val="0"/>
              <c:layout>
                <c:manualLayout>
                  <c:x val="0"/>
                  <c:y val="-1.1278195488721805E-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9D9-4C3A-9736-74E0CC9567B4}"/>
                </c:ext>
              </c:extLst>
            </c:dLbl>
            <c:dLbl>
              <c:idx val="1"/>
              <c:layout>
                <c:manualLayout>
                  <c:x val="0"/>
                  <c:y val="-1.1278195488721805E-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9D9-4C3A-9736-74E0CC9567B4}"/>
                </c:ext>
              </c:extLst>
            </c:dLbl>
            <c:dLbl>
              <c:idx val="2"/>
              <c:layout>
                <c:manualLayout>
                  <c:x val="0"/>
                  <c:y val="-1.5037593984962407E-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9D9-4C3A-9736-74E0CC9567B4}"/>
                </c:ext>
              </c:extLst>
            </c:dLbl>
            <c:dLbl>
              <c:idx val="3"/>
              <c:layout>
                <c:manualLayout>
                  <c:x val="0"/>
                  <c:y val="-1.1278195488721805E-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9D9-4C3A-9736-74E0CC9567B4}"/>
                </c:ext>
              </c:extLst>
            </c:dLbl>
            <c:dLbl>
              <c:idx val="4"/>
              <c:layout>
                <c:manualLayout>
                  <c:x val="0"/>
                  <c:y val="-1.1278195488721805E-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9D9-4C3A-9736-74E0CC9567B4}"/>
                </c:ext>
              </c:extLst>
            </c:dLbl>
            <c:dLbl>
              <c:idx val="5"/>
              <c:layout>
                <c:manualLayout>
                  <c:x val="0"/>
                  <c:y val="-1.1278195488721805E-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9D9-4C3A-9736-74E0CC9567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68.985003041130938</c:v>
                </c:pt>
                <c:pt idx="1">
                  <c:v>56.679199739226164</c:v>
                </c:pt>
                <c:pt idx="2">
                  <c:v>42.597473057274442</c:v>
                </c:pt>
                <c:pt idx="3">
                  <c:v>37.692458873335596</c:v>
                </c:pt>
                <c:pt idx="4">
                  <c:v>59.315157240634221</c:v>
                </c:pt>
                <c:pt idx="5">
                  <c:v>160.44222298183951</c:v>
                </c:pt>
              </c:numCache>
            </c:numRef>
          </c:val>
          <c:extLst>
            <c:ext xmlns:c16="http://schemas.microsoft.com/office/drawing/2014/chart" uri="{C3380CC4-5D6E-409C-BE32-E72D297353CC}">
              <c16:uniqueId val="{0000000D-49D9-4C3A-9736-74E0CC9567B4}"/>
            </c:ext>
          </c:extLst>
        </c:ser>
        <c:ser>
          <c:idx val="2"/>
          <c:order val="2"/>
          <c:spPr>
            <a:solidFill>
              <a:srgbClr val="8C8C8C"/>
            </a:solidFill>
            <a:ln w="9525" algn="ctr">
              <a:solidFill>
                <a:schemeClr val="bg1"/>
              </a:solidFill>
              <a:prstDash val="solid"/>
            </a:ln>
          </c:spPr>
          <c:invertIfNegative val="0"/>
          <c:dLbls>
            <c:dLbl>
              <c:idx val="0"/>
              <c:layout>
                <c:manualLayout>
                  <c:x val="0"/>
                  <c:y val="-1.1278195488721805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9D9-4C3A-9736-74E0CC9567B4}"/>
                </c:ext>
              </c:extLst>
            </c:dLbl>
            <c:dLbl>
              <c:idx val="1"/>
              <c:layout>
                <c:manualLayout>
                  <c:x val="0"/>
                  <c:y val="-1.503759398496240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9D9-4C3A-9736-74E0CC9567B4}"/>
                </c:ext>
              </c:extLst>
            </c:dLbl>
            <c:dLbl>
              <c:idx val="2"/>
              <c:layout>
                <c:manualLayout>
                  <c:x val="0"/>
                  <c:y val="-1.503759398496240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9D9-4C3A-9736-74E0CC9567B4}"/>
                </c:ext>
              </c:extLst>
            </c:dLbl>
            <c:dLbl>
              <c:idx val="3"/>
              <c:layout>
                <c:manualLayout>
                  <c:x val="0"/>
                  <c:y val="-1.1278195488721805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9D9-4C3A-9736-74E0CC9567B4}"/>
                </c:ext>
              </c:extLst>
            </c:dLbl>
            <c:dLbl>
              <c:idx val="4"/>
              <c:layout>
                <c:manualLayout>
                  <c:x val="0"/>
                  <c:y val="-1.1278195488721805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9D9-4C3A-9736-74E0CC9567B4}"/>
                </c:ext>
              </c:extLst>
            </c:dLbl>
            <c:dLbl>
              <c:idx val="5"/>
              <c:layout>
                <c:manualLayout>
                  <c:x val="0"/>
                  <c:y val="-1.503759398496240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9D9-4C3A-9736-74E0CC9567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Sheet1!$A$3:$F$3</c:f>
              <c:numCache>
                <c:formatCode>General</c:formatCode>
                <c:ptCount val="6"/>
                <c:pt idx="0">
                  <c:v>37</c:v>
                </c:pt>
                <c:pt idx="1">
                  <c:v>24.058547778451498</c:v>
                </c:pt>
                <c:pt idx="2">
                  <c:v>21.63455239889015</c:v>
                </c:pt>
                <c:pt idx="3">
                  <c:v>22.976404580025701</c:v>
                </c:pt>
                <c:pt idx="4">
                  <c:v>43.242858134414462</c:v>
                </c:pt>
                <c:pt idx="5">
                  <c:v>76.651687466149156</c:v>
                </c:pt>
              </c:numCache>
            </c:numRef>
          </c:val>
          <c:extLst>
            <c:ext xmlns:c16="http://schemas.microsoft.com/office/drawing/2014/chart" uri="{C3380CC4-5D6E-409C-BE32-E72D297353CC}">
              <c16:uniqueId val="{00000014-49D9-4C3A-9736-74E0CC9567B4}"/>
            </c:ext>
          </c:extLst>
        </c:ser>
        <c:ser>
          <c:idx val="3"/>
          <c:order val="3"/>
          <c:spPr>
            <a:solidFill>
              <a:srgbClr val="6A6A6A"/>
            </a:solidFill>
            <a:ln w="9525" algn="ctr">
              <a:solidFill>
                <a:schemeClr val="bg1"/>
              </a:solidFill>
              <a:prstDash val="solid"/>
            </a:ln>
          </c:spPr>
          <c:invertIfNegative val="0"/>
          <c:dLbls>
            <c:dLbl>
              <c:idx val="0"/>
              <c:layout>
                <c:manualLayout>
                  <c:x val="0"/>
                  <c:y val="-1.503759398496240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9D9-4C3A-9736-74E0CC9567B4}"/>
                </c:ext>
              </c:extLst>
            </c:dLbl>
            <c:dLbl>
              <c:idx val="1"/>
              <c:layout>
                <c:manualLayout>
                  <c:x val="0"/>
                  <c:y val="-1.1278195488721805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9D9-4C3A-9736-74E0CC9567B4}"/>
                </c:ext>
              </c:extLst>
            </c:dLbl>
            <c:dLbl>
              <c:idx val="2"/>
              <c:layout>
                <c:manualLayout>
                  <c:x val="0"/>
                  <c:y val="-1.1278195488721805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9D9-4C3A-9736-74E0CC9567B4}"/>
                </c:ext>
              </c:extLst>
            </c:dLbl>
            <c:dLbl>
              <c:idx val="3"/>
              <c:layout>
                <c:manualLayout>
                  <c:x val="0"/>
                  <c:y val="-1.1278195488721805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9D9-4C3A-9736-74E0CC9567B4}"/>
                </c:ext>
              </c:extLst>
            </c:dLbl>
            <c:dLbl>
              <c:idx val="4"/>
              <c:layout>
                <c:manualLayout>
                  <c:x val="0"/>
                  <c:y val="-1.1278195488721805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49D9-4C3A-9736-74E0CC9567B4}"/>
                </c:ext>
              </c:extLst>
            </c:dLbl>
            <c:dLbl>
              <c:idx val="5"/>
              <c:layout>
                <c:manualLayout>
                  <c:x val="0"/>
                  <c:y val="-1.503759398496240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49D9-4C3A-9736-74E0CC9567B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Sheet1!$A$4:$F$4</c:f>
              <c:numCache>
                <c:formatCode>General</c:formatCode>
                <c:ptCount val="6"/>
                <c:pt idx="0">
                  <c:v>50.645619785288886</c:v>
                </c:pt>
                <c:pt idx="1">
                  <c:v>27.105174736463539</c:v>
                </c:pt>
                <c:pt idx="2">
                  <c:v>29.050268728509366</c:v>
                </c:pt>
                <c:pt idx="3">
                  <c:v>32.867859869093309</c:v>
                </c:pt>
                <c:pt idx="4">
                  <c:v>30.976120275140374</c:v>
                </c:pt>
                <c:pt idx="5">
                  <c:v>136.70250610574385</c:v>
                </c:pt>
              </c:numCache>
            </c:numRef>
          </c:val>
          <c:extLst>
            <c:ext xmlns:c16="http://schemas.microsoft.com/office/drawing/2014/chart" uri="{C3380CC4-5D6E-409C-BE32-E72D297353CC}">
              <c16:uniqueId val="{0000001B-49D9-4C3A-9736-74E0CC9567B4}"/>
            </c:ext>
          </c:extLst>
        </c:ser>
        <c:dLbls>
          <c:showLegendKey val="0"/>
          <c:showVal val="0"/>
          <c:showCatName val="0"/>
          <c:showSerName val="0"/>
          <c:showPercent val="0"/>
          <c:showBubbleSize val="0"/>
        </c:dLbls>
        <c:gapWidth val="80"/>
        <c:overlap val="100"/>
        <c:axId val="1330739120"/>
        <c:axId val="1"/>
      </c:barChart>
      <c:catAx>
        <c:axId val="1330739120"/>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631.42858922060884"/>
          <c:min val="0"/>
        </c:scaling>
        <c:delete val="1"/>
        <c:axPos val="l"/>
        <c:numFmt formatCode="General" sourceLinked="1"/>
        <c:majorTickMark val="out"/>
        <c:minorTickMark val="none"/>
        <c:tickLblPos val="nextTo"/>
        <c:crossAx val="1330739120"/>
        <c:crosses val="min"/>
        <c:crossBetween val="between"/>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25072716695753E-2"/>
          <c:y val="2.4413145539906103E-2"/>
          <c:w val="0.96974985456660845"/>
          <c:h val="0.95117370892018782"/>
        </c:manualLayout>
      </c:layout>
      <c:barChart>
        <c:barDir val="col"/>
        <c:grouping val="stacked"/>
        <c:varyColors val="0"/>
        <c:ser>
          <c:idx val="0"/>
          <c:order val="0"/>
          <c:spPr>
            <a:solidFill>
              <a:schemeClr val="accent2"/>
            </a:solidFill>
            <a:ln w="9525" algn="ctr">
              <a:solidFill>
                <a:schemeClr val="bg1"/>
              </a:solidFill>
              <a:prstDash val="solid"/>
            </a:ln>
          </c:spPr>
          <c:invertIfNegative val="0"/>
          <c:val>
            <c:numRef>
              <c:f>Sheet1!$A$1:$E$1</c:f>
              <c:numCache>
                <c:formatCode>General</c:formatCode>
                <c:ptCount val="5"/>
                <c:pt idx="0">
                  <c:v>0.17002385634624864</c:v>
                </c:pt>
                <c:pt idx="1">
                  <c:v>0.12503774628315095</c:v>
                </c:pt>
                <c:pt idx="2">
                  <c:v>0.10937746712912329</c:v>
                </c:pt>
                <c:pt idx="3">
                  <c:v>0.10035044356342743</c:v>
                </c:pt>
                <c:pt idx="4">
                  <c:v>5.2148699480135285E-2</c:v>
                </c:pt>
              </c:numCache>
            </c:numRef>
          </c:val>
          <c:extLst>
            <c:ext xmlns:c16="http://schemas.microsoft.com/office/drawing/2014/chart" uri="{C3380CC4-5D6E-409C-BE32-E72D297353CC}">
              <c16:uniqueId val="{00000000-2072-4349-A4C5-6706E8E69973}"/>
            </c:ext>
          </c:extLst>
        </c:ser>
        <c:dLbls>
          <c:showLegendKey val="0"/>
          <c:showVal val="0"/>
          <c:showCatName val="0"/>
          <c:showSerName val="0"/>
          <c:showPercent val="0"/>
          <c:showBubbleSize val="0"/>
        </c:dLbls>
        <c:gapWidth val="80"/>
        <c:overlap val="100"/>
        <c:axId val="621209008"/>
        <c:axId val="1"/>
      </c:barChart>
      <c:catAx>
        <c:axId val="621209008"/>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0.17002385634624864"/>
          <c:min val="0"/>
        </c:scaling>
        <c:delete val="1"/>
        <c:axPos val="l"/>
        <c:numFmt formatCode="General" sourceLinked="1"/>
        <c:majorTickMark val="out"/>
        <c:minorTickMark val="none"/>
        <c:tickLblPos val="nextTo"/>
        <c:crossAx val="621209008"/>
        <c:crosses val="min"/>
        <c:crossBetween val="between"/>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25072716695753E-2"/>
          <c:y val="6.3963963963963963E-2"/>
          <c:w val="0.96974985456660845"/>
          <c:h val="0.91261261261261262"/>
        </c:manualLayout>
      </c:layout>
      <c:barChart>
        <c:barDir val="col"/>
        <c:grouping val="stacked"/>
        <c:varyColors val="0"/>
        <c:ser>
          <c:idx val="0"/>
          <c:order val="0"/>
          <c:spPr>
            <a:solidFill>
              <a:schemeClr val="accent2"/>
            </a:solidFill>
            <a:ln w="9525" algn="ctr">
              <a:solidFill>
                <a:schemeClr val="bg1"/>
              </a:solidFill>
              <a:prstDash val="solid"/>
            </a:ln>
          </c:spPr>
          <c:invertIfNegative val="0"/>
          <c:dLbls>
            <c:dLbl>
              <c:idx val="0"/>
              <c:layout>
                <c:manualLayout>
                  <c:x val="0"/>
                  <c:y val="-0.4509009009009009"/>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608-40F6-B46E-108D8C3A72FC}"/>
                </c:ext>
              </c:extLst>
            </c:dLbl>
            <c:dLbl>
              <c:idx val="1"/>
              <c:layout>
                <c:manualLayout>
                  <c:x val="0"/>
                  <c:y val="-0.43108108108108106"/>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608-40F6-B46E-108D8C3A72FC}"/>
                </c:ext>
              </c:extLst>
            </c:dLbl>
            <c:dLbl>
              <c:idx val="2"/>
              <c:layout>
                <c:manualLayout>
                  <c:x val="0"/>
                  <c:y val="-0.44909909909909912"/>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608-40F6-B46E-108D8C3A72FC}"/>
                </c:ext>
              </c:extLst>
            </c:dLbl>
            <c:dLbl>
              <c:idx val="3"/>
              <c:layout>
                <c:manualLayout>
                  <c:x val="0"/>
                  <c:y val="-0.4882882882882883"/>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608-40F6-B46E-108D8C3A72FC}"/>
                </c:ext>
              </c:extLst>
            </c:dLbl>
            <c:dLbl>
              <c:idx val="4"/>
              <c:layout>
                <c:manualLayout>
                  <c:x val="0"/>
                  <c:y val="-0.28918918918918918"/>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608-40F6-B46E-108D8C3A72F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286.12900969403245</c:v>
                </c:pt>
                <c:pt idx="1">
                  <c:v>272.75406648451298</c:v>
                </c:pt>
                <c:pt idx="2">
                  <c:v>285.11690713704388</c:v>
                </c:pt>
                <c:pt idx="3">
                  <c:v>311.8794524389462</c:v>
                </c:pt>
                <c:pt idx="4">
                  <c:v>175.75566779740518</c:v>
                </c:pt>
              </c:numCache>
            </c:numRef>
          </c:val>
          <c:extLst>
            <c:ext xmlns:c16="http://schemas.microsoft.com/office/drawing/2014/chart" uri="{C3380CC4-5D6E-409C-BE32-E72D297353CC}">
              <c16:uniqueId val="{00000005-A608-40F6-B46E-108D8C3A72FC}"/>
            </c:ext>
          </c:extLst>
        </c:ser>
        <c:dLbls>
          <c:showLegendKey val="0"/>
          <c:showVal val="0"/>
          <c:showCatName val="0"/>
          <c:showSerName val="0"/>
          <c:showPercent val="0"/>
          <c:showBubbleSize val="0"/>
        </c:dLbls>
        <c:gapWidth val="80"/>
        <c:overlap val="100"/>
        <c:axId val="177759984"/>
        <c:axId val="1"/>
      </c:barChart>
      <c:catAx>
        <c:axId val="177759984"/>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311.8794524389462"/>
          <c:min val="0"/>
        </c:scaling>
        <c:delete val="1"/>
        <c:axPos val="l"/>
        <c:numFmt formatCode="General" sourceLinked="1"/>
        <c:majorTickMark val="out"/>
        <c:minorTickMark val="none"/>
        <c:tickLblPos val="nextTo"/>
        <c:crossAx val="177759984"/>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680587078226658E-3"/>
          <c:y val="5.5577299412915851E-2"/>
          <c:w val="0.98426388258435471"/>
          <c:h val="0.92407045009784738"/>
        </c:manualLayout>
      </c:layout>
      <c:barChart>
        <c:barDir val="col"/>
        <c:grouping val="stacked"/>
        <c:varyColors val="0"/>
        <c:ser>
          <c:idx val="0"/>
          <c:order val="0"/>
          <c:spPr>
            <a:solidFill>
              <a:schemeClr val="accent2"/>
            </a:solidFill>
            <a:ln w="9525" algn="ctr">
              <a:solidFill>
                <a:schemeClr val="bg1"/>
              </a:solidFill>
              <a:prstDash val="solid"/>
            </a:ln>
          </c:spPr>
          <c:invertIfNegative val="0"/>
          <c:dLbls>
            <c:dLbl>
              <c:idx val="0"/>
              <c:layout>
                <c:manualLayout>
                  <c:x val="0"/>
                  <c:y val="-7.8669275929549906E-2"/>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45B-43EB-9F2C-7EBF9D39D03E}"/>
                </c:ext>
              </c:extLst>
            </c:dLbl>
            <c:dLbl>
              <c:idx val="1"/>
              <c:layout>
                <c:manualLayout>
                  <c:x val="0"/>
                  <c:y val="-0.15459882583170254"/>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45B-43EB-9F2C-7EBF9D39D03E}"/>
                </c:ext>
              </c:extLst>
            </c:dLbl>
            <c:dLbl>
              <c:idx val="2"/>
              <c:layout>
                <c:manualLayout>
                  <c:x val="0"/>
                  <c:y val="-4.6183953033268103E-2"/>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45B-43EB-9F2C-7EBF9D39D03E}"/>
                </c:ext>
              </c:extLst>
            </c:dLbl>
            <c:dLbl>
              <c:idx val="3"/>
              <c:layout>
                <c:manualLayout>
                  <c:x val="0"/>
                  <c:y val="-0.1162426614481409"/>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45B-43EB-9F2C-7EBF9D39D03E}"/>
                </c:ext>
              </c:extLst>
            </c:dLbl>
            <c:dLbl>
              <c:idx val="4"/>
              <c:layout>
                <c:manualLayout>
                  <c:x val="0"/>
                  <c:y val="-0.34403131115459884"/>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45B-43EB-9F2C-7EBF9D39D03E}"/>
                </c:ext>
              </c:extLst>
            </c:dLbl>
            <c:dLbl>
              <c:idx val="5"/>
              <c:layout>
                <c:manualLayout>
                  <c:x val="0"/>
                  <c:y val="-0.49001956947162428"/>
                </c:manualLayout>
              </c:layout>
              <c:numFmt formatCode="#,##0;&quot;-&quot;#,##0" sourceLinked="0"/>
              <c:spPr>
                <a:noFill/>
                <a:ln>
                  <a:noFill/>
                </a:ln>
              </c:spPr>
              <c:txPr>
                <a:bodyPr wrap="none"/>
                <a:lstStyle/>
                <a:p>
                  <a:pPr>
                    <a:defRPr sz="12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45B-43EB-9F2C-7EBF9D39D03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11.578826238451221</c:v>
                </c:pt>
                <c:pt idx="1">
                  <c:v>28.812103505944947</c:v>
                </c:pt>
                <c:pt idx="2">
                  <c:v>4.2008158973908021</c:v>
                </c:pt>
                <c:pt idx="3">
                  <c:v>20.078399570665109</c:v>
                </c:pt>
                <c:pt idx="4">
                  <c:v>71.915274095833269</c:v>
                </c:pt>
                <c:pt idx="5">
                  <c:v>104.99437331592311</c:v>
                </c:pt>
              </c:numCache>
            </c:numRef>
          </c:val>
          <c:extLst>
            <c:ext xmlns:c16="http://schemas.microsoft.com/office/drawing/2014/chart" uri="{C3380CC4-5D6E-409C-BE32-E72D297353CC}">
              <c16:uniqueId val="{00000006-945B-43EB-9F2C-7EBF9D39D03E}"/>
            </c:ext>
          </c:extLst>
        </c:ser>
        <c:dLbls>
          <c:showLegendKey val="0"/>
          <c:showVal val="0"/>
          <c:showCatName val="0"/>
          <c:showSerName val="0"/>
          <c:showPercent val="0"/>
          <c:showBubbleSize val="0"/>
        </c:dLbls>
        <c:gapWidth val="80"/>
        <c:overlap val="100"/>
        <c:axId val="381649568"/>
        <c:axId val="1"/>
      </c:barChart>
      <c:catAx>
        <c:axId val="381649568"/>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104.99437331592311"/>
          <c:min val="0"/>
        </c:scaling>
        <c:delete val="1"/>
        <c:axPos val="l"/>
        <c:numFmt formatCode="General" sourceLinked="1"/>
        <c:majorTickMark val="out"/>
        <c:minorTickMark val="none"/>
        <c:tickLblPos val="nextTo"/>
        <c:crossAx val="381649568"/>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672278338945005E-2"/>
          <c:y val="2.2260273972602738E-2"/>
          <c:w val="0.97665544332210996"/>
          <c:h val="0.95547945205479456"/>
        </c:manualLayout>
      </c:layout>
      <c:barChart>
        <c:barDir val="col"/>
        <c:grouping val="stacked"/>
        <c:varyColors val="0"/>
        <c:ser>
          <c:idx val="0"/>
          <c:order val="0"/>
          <c:spPr>
            <a:solidFill>
              <a:schemeClr val="accent1"/>
            </a:solidFill>
            <a:ln w="9525" algn="ctr">
              <a:solidFill>
                <a:schemeClr val="bg1"/>
              </a:solidFill>
              <a:prstDash val="solid"/>
            </a:ln>
          </c:spPr>
          <c:invertIfNegative val="0"/>
          <c:dLbls>
            <c:dLbl>
              <c:idx val="0"/>
              <c:layout>
                <c:manualLayout>
                  <c:x val="0"/>
                  <c:y val="-1.284246575342465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162-47D9-B176-94DAF5ECC596}"/>
                </c:ext>
              </c:extLst>
            </c:dLbl>
            <c:dLbl>
              <c:idx val="1"/>
              <c:layout>
                <c:manualLayout>
                  <c:x val="0"/>
                  <c:y val="-1.284246575342465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162-47D9-B176-94DAF5ECC596}"/>
                </c:ext>
              </c:extLst>
            </c:dLbl>
            <c:dLbl>
              <c:idx val="2"/>
              <c:layout>
                <c:manualLayout>
                  <c:x val="0"/>
                  <c:y val="-1.284246575342465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162-47D9-B176-94DAF5ECC596}"/>
                </c:ext>
              </c:extLst>
            </c:dLbl>
            <c:dLbl>
              <c:idx val="3"/>
              <c:layout>
                <c:manualLayout>
                  <c:x val="0"/>
                  <c:y val="-1.7123287671232876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162-47D9-B176-94DAF5ECC596}"/>
                </c:ext>
              </c:extLst>
            </c:dLbl>
            <c:dLbl>
              <c:idx val="4"/>
              <c:layout>
                <c:manualLayout>
                  <c:x val="0"/>
                  <c:y val="-1.7123287671232876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162-47D9-B176-94DAF5ECC596}"/>
                </c:ext>
              </c:extLst>
            </c:dLbl>
            <c:dLbl>
              <c:idx val="5"/>
              <c:layout>
                <c:manualLayout>
                  <c:x val="0"/>
                  <c:y val="-1.284246575342465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162-47D9-B176-94DAF5ECC596}"/>
                </c:ext>
              </c:extLst>
            </c:dLbl>
            <c:dLbl>
              <c:idx val="6"/>
              <c:layout>
                <c:manualLayout>
                  <c:x val="0"/>
                  <c:y val="-1.7123287671232876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162-47D9-B176-94DAF5ECC596}"/>
                </c:ext>
              </c:extLst>
            </c:dLbl>
            <c:dLbl>
              <c:idx val="7"/>
              <c:layout>
                <c:manualLayout>
                  <c:x val="0"/>
                  <c:y val="-1.284246575342465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162-47D9-B176-94DAF5ECC596}"/>
                </c:ext>
              </c:extLst>
            </c:dLbl>
            <c:dLbl>
              <c:idx val="8"/>
              <c:layout>
                <c:manualLayout>
                  <c:x val="0"/>
                  <c:y val="-1.7123287671232876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162-47D9-B176-94DAF5ECC596}"/>
                </c:ext>
              </c:extLst>
            </c:dLbl>
            <c:dLbl>
              <c:idx val="9"/>
              <c:layout>
                <c:manualLayout>
                  <c:x val="0"/>
                  <c:y val="-1.284246575342465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162-47D9-B176-94DAF5ECC596}"/>
                </c:ext>
              </c:extLst>
            </c:dLbl>
            <c:dLbl>
              <c:idx val="10"/>
              <c:layout>
                <c:manualLayout>
                  <c:x val="0"/>
                  <c:y val="-1.7123287671232876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162-47D9-B176-94DAF5ECC596}"/>
                </c:ext>
              </c:extLst>
            </c:dLbl>
            <c:dLbl>
              <c:idx val="11"/>
              <c:layout>
                <c:manualLayout>
                  <c:x val="0"/>
                  <c:y val="-1.7123287671232876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162-47D9-B176-94DAF5ECC59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215.16925025710577</c:v>
                </c:pt>
                <c:pt idx="1">
                  <c:v>228.1265577547442</c:v>
                </c:pt>
                <c:pt idx="2">
                  <c:v>219.53122088762814</c:v>
                </c:pt>
                <c:pt idx="3">
                  <c:v>278.90052759800756</c:v>
                </c:pt>
                <c:pt idx="4">
                  <c:v>253.62755151397684</c:v>
                </c:pt>
                <c:pt idx="5">
                  <c:v>249.51754309350645</c:v>
                </c:pt>
                <c:pt idx="6">
                  <c:v>314.10730219732432</c:v>
                </c:pt>
                <c:pt idx="7">
                  <c:v>230.60466435073607</c:v>
                </c:pt>
                <c:pt idx="8">
                  <c:v>248.03500273383645</c:v>
                </c:pt>
                <c:pt idx="9">
                  <c:v>244.43417965774046</c:v>
                </c:pt>
                <c:pt idx="10">
                  <c:v>214.04383570007886</c:v>
                </c:pt>
                <c:pt idx="11">
                  <c:v>245.46967408251388</c:v>
                </c:pt>
              </c:numCache>
            </c:numRef>
          </c:val>
          <c:extLst>
            <c:ext xmlns:c16="http://schemas.microsoft.com/office/drawing/2014/chart" uri="{C3380CC4-5D6E-409C-BE32-E72D297353CC}">
              <c16:uniqueId val="{0000000C-D162-47D9-B176-94DAF5ECC596}"/>
            </c:ext>
          </c:extLst>
        </c:ser>
        <c:ser>
          <c:idx val="1"/>
          <c:order val="1"/>
          <c:spPr>
            <a:solidFill>
              <a:schemeClr val="accent5"/>
            </a:solidFill>
            <a:ln w="9525" algn="ctr">
              <a:solidFill>
                <a:schemeClr val="bg1"/>
              </a:solidFill>
              <a:prstDash val="solid"/>
            </a:ln>
          </c:spPr>
          <c:invertIfNegative val="0"/>
          <c:dLbls>
            <c:dLbl>
              <c:idx val="0"/>
              <c:layout>
                <c:manualLayout>
                  <c:x val="0"/>
                  <c:y val="-1.2842465753424657E-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162-47D9-B176-94DAF5ECC596}"/>
                </c:ext>
              </c:extLst>
            </c:dLbl>
            <c:dLbl>
              <c:idx val="1"/>
              <c:layout>
                <c:manualLayout>
                  <c:x val="0"/>
                  <c:y val="-1.2842465753424657E-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162-47D9-B176-94DAF5ECC596}"/>
                </c:ext>
              </c:extLst>
            </c:dLbl>
            <c:dLbl>
              <c:idx val="2"/>
              <c:layout>
                <c:manualLayout>
                  <c:x val="0"/>
                  <c:y val="-1.2842465753424657E-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162-47D9-B176-94DAF5ECC596}"/>
                </c:ext>
              </c:extLst>
            </c:dLbl>
            <c:dLbl>
              <c:idx val="3"/>
              <c:layout>
                <c:manualLayout>
                  <c:x val="0"/>
                  <c:y val="-1.7123287671232876E-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162-47D9-B176-94DAF5ECC596}"/>
                </c:ext>
              </c:extLst>
            </c:dLbl>
            <c:dLbl>
              <c:idx val="4"/>
              <c:layout>
                <c:manualLayout>
                  <c:x val="0"/>
                  <c:y val="-1.7123287671232876E-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162-47D9-B176-94DAF5ECC596}"/>
                </c:ext>
              </c:extLst>
            </c:dLbl>
            <c:dLbl>
              <c:idx val="5"/>
              <c:layout>
                <c:manualLayout>
                  <c:x val="0"/>
                  <c:y val="-1.7123287671232876E-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162-47D9-B176-94DAF5ECC596}"/>
                </c:ext>
              </c:extLst>
            </c:dLbl>
            <c:dLbl>
              <c:idx val="6"/>
              <c:layout>
                <c:manualLayout>
                  <c:x val="0"/>
                  <c:y val="-1.7123287671232876E-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162-47D9-B176-94DAF5ECC596}"/>
                </c:ext>
              </c:extLst>
            </c:dLbl>
            <c:dLbl>
              <c:idx val="7"/>
              <c:layout>
                <c:manualLayout>
                  <c:x val="0"/>
                  <c:y val="-1.2842465753424657E-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162-47D9-B176-94DAF5ECC596}"/>
                </c:ext>
              </c:extLst>
            </c:dLbl>
            <c:dLbl>
              <c:idx val="8"/>
              <c:layout>
                <c:manualLayout>
                  <c:x val="0"/>
                  <c:y val="-1.2842465753424657E-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162-47D9-B176-94DAF5ECC596}"/>
                </c:ext>
              </c:extLst>
            </c:dLbl>
            <c:dLbl>
              <c:idx val="9"/>
              <c:layout>
                <c:manualLayout>
                  <c:x val="0"/>
                  <c:y val="-1.7123287671232876E-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162-47D9-B176-94DAF5ECC596}"/>
                </c:ext>
              </c:extLst>
            </c:dLbl>
            <c:dLbl>
              <c:idx val="10"/>
              <c:layout>
                <c:manualLayout>
                  <c:x val="0"/>
                  <c:y val="-1.2842465753424657E-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162-47D9-B176-94DAF5ECC596}"/>
                </c:ext>
              </c:extLst>
            </c:dLbl>
            <c:dLbl>
              <c:idx val="11"/>
              <c:layout>
                <c:manualLayout>
                  <c:x val="0"/>
                  <c:y val="-1.2842465753424657E-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162-47D9-B176-94DAF5ECC59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Sheet1!$A$2:$L$2</c:f>
              <c:numCache>
                <c:formatCode>General</c:formatCode>
                <c:ptCount val="12"/>
                <c:pt idx="0">
                  <c:v>33.802343482109563</c:v>
                </c:pt>
                <c:pt idx="1">
                  <c:v>34.583179023172221</c:v>
                </c:pt>
                <c:pt idx="2">
                  <c:v>73.754774951949344</c:v>
                </c:pt>
                <c:pt idx="3">
                  <c:v>42.842169362466734</c:v>
                </c:pt>
                <c:pt idx="4">
                  <c:v>28.103066868590787</c:v>
                </c:pt>
                <c:pt idx="5">
                  <c:v>57.291086343216705</c:v>
                </c:pt>
                <c:pt idx="6">
                  <c:v>20.119150055894977</c:v>
                </c:pt>
                <c:pt idx="7">
                  <c:v>36.212483095713367</c:v>
                </c:pt>
                <c:pt idx="8">
                  <c:v>139.25516601536003</c:v>
                </c:pt>
                <c:pt idx="9">
                  <c:v>91.643382088365172</c:v>
                </c:pt>
                <c:pt idx="10">
                  <c:v>131.06158751600717</c:v>
                </c:pt>
                <c:pt idx="11">
                  <c:v>35.969408114214133</c:v>
                </c:pt>
              </c:numCache>
            </c:numRef>
          </c:val>
          <c:extLst>
            <c:ext xmlns:c16="http://schemas.microsoft.com/office/drawing/2014/chart" uri="{C3380CC4-5D6E-409C-BE32-E72D297353CC}">
              <c16:uniqueId val="{00000019-D162-47D9-B176-94DAF5ECC596}"/>
            </c:ext>
          </c:extLst>
        </c:ser>
        <c:ser>
          <c:idx val="2"/>
          <c:order val="2"/>
          <c:spPr>
            <a:solidFill>
              <a:srgbClr val="8C8C8C"/>
            </a:solidFill>
            <a:ln w="9525" algn="ctr">
              <a:solidFill>
                <a:schemeClr val="bg1"/>
              </a:solidFill>
              <a:prstDash val="solid"/>
            </a:ln>
          </c:spPr>
          <c:invertIfNegative val="0"/>
          <c:dLbls>
            <c:dLbl>
              <c:idx val="0"/>
              <c:layout>
                <c:manualLayout>
                  <c:x val="0"/>
                  <c:y val="-1.284246575342465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162-47D9-B176-94DAF5ECC596}"/>
                </c:ext>
              </c:extLst>
            </c:dLbl>
            <c:dLbl>
              <c:idx val="1"/>
              <c:layout>
                <c:manualLayout>
                  <c:x val="0"/>
                  <c:y val="-1.284246575342465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D162-47D9-B176-94DAF5ECC596}"/>
                </c:ext>
              </c:extLst>
            </c:dLbl>
            <c:dLbl>
              <c:idx val="2"/>
              <c:layout>
                <c:manualLayout>
                  <c:x val="0"/>
                  <c:y val="-1.284246575342465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D162-47D9-B176-94DAF5ECC596}"/>
                </c:ext>
              </c:extLst>
            </c:dLbl>
            <c:dLbl>
              <c:idx val="3"/>
              <c:layout>
                <c:manualLayout>
                  <c:x val="0"/>
                  <c:y val="-1.7123287671232876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D162-47D9-B176-94DAF5ECC596}"/>
                </c:ext>
              </c:extLst>
            </c:dLbl>
            <c:dLbl>
              <c:idx val="4"/>
              <c:layout>
                <c:manualLayout>
                  <c:x val="0"/>
                  <c:y val="-1.284246575342465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D162-47D9-B176-94DAF5ECC596}"/>
                </c:ext>
              </c:extLst>
            </c:dLbl>
            <c:dLbl>
              <c:idx val="5"/>
              <c:layout>
                <c:manualLayout>
                  <c:x val="0"/>
                  <c:y val="-1.284246575342465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D162-47D9-B176-94DAF5ECC596}"/>
                </c:ext>
              </c:extLst>
            </c:dLbl>
            <c:dLbl>
              <c:idx val="6"/>
              <c:layout>
                <c:manualLayout>
                  <c:x val="-1.3468013468013467E-2"/>
                  <c:y val="-1.284246575342465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D162-47D9-B176-94DAF5ECC596}"/>
                </c:ext>
              </c:extLst>
            </c:dLbl>
            <c:dLbl>
              <c:idx val="7"/>
              <c:layout>
                <c:manualLayout>
                  <c:x val="0"/>
                  <c:y val="-1.7123287671232876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D162-47D9-B176-94DAF5ECC596}"/>
                </c:ext>
              </c:extLst>
            </c:dLbl>
            <c:dLbl>
              <c:idx val="9"/>
              <c:layout>
                <c:manualLayout>
                  <c:x val="0"/>
                  <c:y val="-1.7123287671232876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D162-47D9-B176-94DAF5ECC596}"/>
                </c:ext>
              </c:extLst>
            </c:dLbl>
            <c:dLbl>
              <c:idx val="10"/>
              <c:layout>
                <c:manualLayout>
                  <c:x val="0"/>
                  <c:y val="-1.284246575342465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D162-47D9-B176-94DAF5ECC59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Sheet1!$A$3:$L$3</c:f>
              <c:numCache>
                <c:formatCode>General</c:formatCode>
                <c:ptCount val="12"/>
                <c:pt idx="0">
                  <c:v>30.847972598210447</c:v>
                </c:pt>
                <c:pt idx="1">
                  <c:v>29.470068023126544</c:v>
                </c:pt>
                <c:pt idx="2">
                  <c:v>21.082774244117047</c:v>
                </c:pt>
                <c:pt idx="3">
                  <c:v>23.290497808181897</c:v>
                </c:pt>
                <c:pt idx="4">
                  <c:v>32.310374878613459</c:v>
                </c:pt>
                <c:pt idx="5">
                  <c:v>22.963186957812127</c:v>
                </c:pt>
                <c:pt idx="6">
                  <c:v>23.865385103532446</c:v>
                </c:pt>
                <c:pt idx="7">
                  <c:v>15.531785398231079</c:v>
                </c:pt>
                <c:pt idx="8">
                  <c:v>9.7053387272993064</c:v>
                </c:pt>
                <c:pt idx="9">
                  <c:v>77.96317348965249</c:v>
                </c:pt>
                <c:pt idx="10">
                  <c:v>32.235417819978693</c:v>
                </c:pt>
                <c:pt idx="11">
                  <c:v>13.377345366927557</c:v>
                </c:pt>
              </c:numCache>
            </c:numRef>
          </c:val>
          <c:extLst>
            <c:ext xmlns:c16="http://schemas.microsoft.com/office/drawing/2014/chart" uri="{C3380CC4-5D6E-409C-BE32-E72D297353CC}">
              <c16:uniqueId val="{00000024-D162-47D9-B176-94DAF5ECC596}"/>
            </c:ext>
          </c:extLst>
        </c:ser>
        <c:ser>
          <c:idx val="3"/>
          <c:order val="3"/>
          <c:spPr>
            <a:solidFill>
              <a:srgbClr val="6A6A6A"/>
            </a:solidFill>
            <a:ln w="9525" algn="ctr">
              <a:solidFill>
                <a:schemeClr val="bg1"/>
              </a:solidFill>
              <a:prstDash val="solid"/>
            </a:ln>
          </c:spPr>
          <c:invertIfNegative val="0"/>
          <c:dLbls>
            <c:dLbl>
              <c:idx val="1"/>
              <c:layout>
                <c:manualLayout>
                  <c:x val="0"/>
                  <c:y val="-1.284246575342465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162-47D9-B176-94DAF5ECC596}"/>
                </c:ext>
              </c:extLst>
            </c:dLbl>
            <c:dLbl>
              <c:idx val="2"/>
              <c:layout>
                <c:manualLayout>
                  <c:x val="0"/>
                  <c:y val="-1.284246575342465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D162-47D9-B176-94DAF5ECC596}"/>
                </c:ext>
              </c:extLst>
            </c:dLbl>
            <c:dLbl>
              <c:idx val="4"/>
              <c:layout>
                <c:manualLayout>
                  <c:x val="0"/>
                  <c:y val="-1.284246575342465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D162-47D9-B176-94DAF5ECC596}"/>
                </c:ext>
              </c:extLst>
            </c:dLbl>
            <c:dLbl>
              <c:idx val="5"/>
              <c:layout>
                <c:manualLayout>
                  <c:x val="0"/>
                  <c:y val="-1.284246575342465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D162-47D9-B176-94DAF5ECC596}"/>
                </c:ext>
              </c:extLst>
            </c:dLbl>
            <c:dLbl>
              <c:idx val="7"/>
              <c:layout>
                <c:manualLayout>
                  <c:x val="0"/>
                  <c:y val="-1.284246575342465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D162-47D9-B176-94DAF5ECC596}"/>
                </c:ext>
              </c:extLst>
            </c:dLbl>
            <c:dLbl>
              <c:idx val="8"/>
              <c:layout>
                <c:manualLayout>
                  <c:x val="0"/>
                  <c:y val="-1.284246575342465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D162-47D9-B176-94DAF5ECC596}"/>
                </c:ext>
              </c:extLst>
            </c:dLbl>
            <c:dLbl>
              <c:idx val="9"/>
              <c:layout>
                <c:manualLayout>
                  <c:x val="0"/>
                  <c:y val="-1.284246575342465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D162-47D9-B176-94DAF5ECC596}"/>
                </c:ext>
              </c:extLst>
            </c:dLbl>
            <c:dLbl>
              <c:idx val="10"/>
              <c:layout>
                <c:manualLayout>
                  <c:x val="0"/>
                  <c:y val="-1.2842465753424657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D162-47D9-B176-94DAF5ECC596}"/>
                </c:ext>
              </c:extLst>
            </c:dLbl>
            <c:dLbl>
              <c:idx val="11"/>
              <c:layout>
                <c:manualLayout>
                  <c:x val="0"/>
                  <c:y val="-1.7123287671232876E-3"/>
                </c:manualLayout>
              </c:layout>
              <c:numFmt formatCode="#,##0;&quot;-&quot;#,##0" sourceLinked="0"/>
              <c:spPr>
                <a:noFill/>
                <a:ln>
                  <a:noFill/>
                </a:ln>
              </c:spPr>
              <c:txPr>
                <a:bodyPr wrap="none"/>
                <a:lstStyle/>
                <a:p>
                  <a:pPr>
                    <a:defRPr sz="1000" b="1"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D162-47D9-B176-94DAF5ECC59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Sheet1!$A$4:$L$4</c:f>
              <c:numCache>
                <c:formatCode>General</c:formatCode>
                <c:ptCount val="12"/>
                <c:pt idx="0">
                  <c:v>11.893117155530717</c:v>
                </c:pt>
                <c:pt idx="1">
                  <c:v>38.118636656619969</c:v>
                </c:pt>
                <c:pt idx="2">
                  <c:v>31.321443657588361</c:v>
                </c:pt>
                <c:pt idx="3">
                  <c:v>11.232091447542984</c:v>
                </c:pt>
                <c:pt idx="4">
                  <c:v>50.11160271533879</c:v>
                </c:pt>
                <c:pt idx="5">
                  <c:v>34.867585841216112</c:v>
                </c:pt>
                <c:pt idx="6">
                  <c:v>6.7946550457214698</c:v>
                </c:pt>
                <c:pt idx="7">
                  <c:v>115.06200573542014</c:v>
                </c:pt>
                <c:pt idx="8">
                  <c:v>32.395526788149368</c:v>
                </c:pt>
                <c:pt idx="9">
                  <c:v>24.800221305943239</c:v>
                </c:pt>
                <c:pt idx="10">
                  <c:v>72.178138872217119</c:v>
                </c:pt>
                <c:pt idx="11">
                  <c:v>184.54978733011819</c:v>
                </c:pt>
              </c:numCache>
            </c:numRef>
          </c:val>
          <c:extLst>
            <c:ext xmlns:c16="http://schemas.microsoft.com/office/drawing/2014/chart" uri="{C3380CC4-5D6E-409C-BE32-E72D297353CC}">
              <c16:uniqueId val="{0000002E-D162-47D9-B176-94DAF5ECC596}"/>
            </c:ext>
          </c:extLst>
        </c:ser>
        <c:dLbls>
          <c:showLegendKey val="0"/>
          <c:showVal val="0"/>
          <c:showCatName val="0"/>
          <c:showSerName val="0"/>
          <c:showPercent val="0"/>
          <c:showBubbleSize val="0"/>
        </c:dLbls>
        <c:gapWidth val="50"/>
        <c:overlap val="100"/>
        <c:axId val="1146202672"/>
        <c:axId val="1"/>
      </c:barChart>
      <c:catAx>
        <c:axId val="1146202672"/>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479.36621489377376"/>
          <c:min val="0"/>
        </c:scaling>
        <c:delete val="1"/>
        <c:axPos val="l"/>
        <c:numFmt formatCode="General" sourceLinked="1"/>
        <c:majorTickMark val="out"/>
        <c:minorTickMark val="none"/>
        <c:tickLblPos val="nextTo"/>
        <c:crossAx val="1146202672"/>
        <c:crosses val="min"/>
        <c:crossBetween val="between"/>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863979848866494E-3"/>
          <c:y val="5.5780476833108411E-2"/>
          <c:w val="0.98362720403022674"/>
          <c:h val="0.92082771030139454"/>
        </c:manualLayout>
      </c:layout>
      <c:barChart>
        <c:barDir val="col"/>
        <c:grouping val="stacked"/>
        <c:varyColors val="0"/>
        <c:ser>
          <c:idx val="0"/>
          <c:order val="0"/>
          <c:spPr>
            <a:solidFill>
              <a:schemeClr val="accent2"/>
            </a:solidFill>
            <a:ln w="9525" algn="ctr">
              <a:solidFill>
                <a:schemeClr val="bg1"/>
              </a:solidFill>
              <a:prstDash val="solid"/>
            </a:ln>
          </c:spPr>
          <c:invertIfNegative val="0"/>
          <c:dLbls>
            <c:dLbl>
              <c:idx val="5"/>
              <c:layout>
                <c:manualLayout>
                  <c:x val="0"/>
                  <c:y val="-4.8133153396311294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A10-4B01-AFFE-0F4D19073ED0}"/>
                </c:ext>
              </c:extLst>
            </c:dLbl>
            <c:dLbl>
              <c:idx val="7"/>
              <c:layout>
                <c:manualLayout>
                  <c:x val="0"/>
                  <c:y val="-4.8133153396311294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A10-4B01-AFFE-0F4D19073ED0}"/>
                </c:ext>
              </c:extLst>
            </c:dLbl>
            <c:dLbl>
              <c:idx val="8"/>
              <c:layout>
                <c:manualLayout>
                  <c:x val="0"/>
                  <c:y val="-5.757984705353126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A10-4B01-AFFE-0F4D19073ED0}"/>
                </c:ext>
              </c:extLst>
            </c:dLbl>
            <c:dLbl>
              <c:idx val="9"/>
              <c:layout>
                <c:manualLayout>
                  <c:x val="0"/>
                  <c:y val="-0.17768780926675665"/>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A10-4B01-AFFE-0F4D19073ED0}"/>
                </c:ext>
              </c:extLst>
            </c:dLbl>
            <c:dLbl>
              <c:idx val="10"/>
              <c:layout>
                <c:manualLayout>
                  <c:x val="0"/>
                  <c:y val="-0.3081421502474134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A10-4B01-AFFE-0F4D19073ED0}"/>
                </c:ext>
              </c:extLst>
            </c:dLbl>
            <c:dLbl>
              <c:idx val="11"/>
              <c:layout>
                <c:manualLayout>
                  <c:x val="0"/>
                  <c:y val="-0.33783175888439049"/>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A10-4B01-AFFE-0F4D19073ED0}"/>
                </c:ext>
              </c:extLst>
            </c:dLbl>
            <c:dLbl>
              <c:idx val="12"/>
              <c:layout>
                <c:manualLayout>
                  <c:x val="0"/>
                  <c:y val="-0.4885290148448043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A10-4B01-AFFE-0F4D19073ED0}"/>
                </c:ext>
              </c:extLst>
            </c:dLbl>
            <c:dLbl>
              <c:idx val="13"/>
              <c:layout>
                <c:manualLayout>
                  <c:x val="0"/>
                  <c:y val="-0.46828609986504721"/>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A10-4B01-AFFE-0F4D19073ED0}"/>
                </c:ext>
              </c:extLst>
            </c:dLbl>
            <c:dLbl>
              <c:idx val="14"/>
              <c:layout>
                <c:manualLayout>
                  <c:x val="0"/>
                  <c:y val="-0.3684210526315789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A10-4B01-AFFE-0F4D19073ED0}"/>
                </c:ext>
              </c:extLst>
            </c:dLbl>
            <c:dLbl>
              <c:idx val="15"/>
              <c:layout>
                <c:manualLayout>
                  <c:x val="0"/>
                  <c:y val="-0.3778677462887989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A10-4B01-AFFE-0F4D19073ED0}"/>
                </c:ext>
              </c:extLst>
            </c:dLbl>
            <c:dLbl>
              <c:idx val="16"/>
              <c:layout>
                <c:manualLayout>
                  <c:x val="0"/>
                  <c:y val="-0.46828609986504721"/>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A10-4B01-AFFE-0F4D19073ED0}"/>
                </c:ext>
              </c:extLst>
            </c:dLbl>
            <c:dLbl>
              <c:idx val="17"/>
              <c:layout>
                <c:manualLayout>
                  <c:x val="0"/>
                  <c:y val="-0.35807467386414754"/>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A10-4B01-AFFE-0F4D19073ED0}"/>
                </c:ext>
              </c:extLst>
            </c:dLbl>
            <c:dLbl>
              <c:idx val="18"/>
              <c:layout>
                <c:manualLayout>
                  <c:x val="0"/>
                  <c:y val="-0.17768780926675665"/>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A10-4B01-AFFE-0F4D19073ED0}"/>
                </c:ext>
              </c:extLst>
            </c:dLbl>
            <c:dLbl>
              <c:idx val="19"/>
              <c:layout>
                <c:manualLayout>
                  <c:x val="0"/>
                  <c:y val="-0.12820512820512819"/>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A10-4B01-AFFE-0F4D19073ED0}"/>
                </c:ext>
              </c:extLst>
            </c:dLbl>
            <c:dLbl>
              <c:idx val="20"/>
              <c:layout>
                <c:manualLayout>
                  <c:x val="0"/>
                  <c:y val="-7.7822762033288348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A10-4B01-AFFE-0F4D19073ED0}"/>
                </c:ext>
              </c:extLst>
            </c:dLbl>
            <c:dLbl>
              <c:idx val="21"/>
              <c:layout>
                <c:manualLayout>
                  <c:x val="0"/>
                  <c:y val="-7.7822762033288348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A10-4B01-AFFE-0F4D19073ED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0</c:v>
                </c:pt>
                <c:pt idx="1">
                  <c:v>0</c:v>
                </c:pt>
                <c:pt idx="2">
                  <c:v>0</c:v>
                </c:pt>
                <c:pt idx="3">
                  <c:v>0</c:v>
                </c:pt>
                <c:pt idx="4">
                  <c:v>0</c:v>
                </c:pt>
                <c:pt idx="5">
                  <c:v>2</c:v>
                </c:pt>
                <c:pt idx="6">
                  <c:v>0</c:v>
                </c:pt>
                <c:pt idx="7">
                  <c:v>2</c:v>
                </c:pt>
                <c:pt idx="8">
                  <c:v>3</c:v>
                </c:pt>
                <c:pt idx="9">
                  <c:v>15</c:v>
                </c:pt>
                <c:pt idx="10">
                  <c:v>28</c:v>
                </c:pt>
                <c:pt idx="11">
                  <c:v>31</c:v>
                </c:pt>
                <c:pt idx="12">
                  <c:v>46</c:v>
                </c:pt>
                <c:pt idx="13">
                  <c:v>44</c:v>
                </c:pt>
                <c:pt idx="14">
                  <c:v>34</c:v>
                </c:pt>
                <c:pt idx="15">
                  <c:v>35</c:v>
                </c:pt>
                <c:pt idx="16">
                  <c:v>44</c:v>
                </c:pt>
                <c:pt idx="17">
                  <c:v>33</c:v>
                </c:pt>
                <c:pt idx="18">
                  <c:v>15</c:v>
                </c:pt>
                <c:pt idx="19">
                  <c:v>10</c:v>
                </c:pt>
                <c:pt idx="20">
                  <c:v>5</c:v>
                </c:pt>
                <c:pt idx="21">
                  <c:v>5</c:v>
                </c:pt>
              </c:numCache>
            </c:numRef>
          </c:val>
          <c:extLst>
            <c:ext xmlns:c16="http://schemas.microsoft.com/office/drawing/2014/chart" uri="{C3380CC4-5D6E-409C-BE32-E72D297353CC}">
              <c16:uniqueId val="{00000010-EA10-4B01-AFFE-0F4D19073ED0}"/>
            </c:ext>
          </c:extLst>
        </c:ser>
        <c:dLbls>
          <c:showLegendKey val="0"/>
          <c:showVal val="0"/>
          <c:showCatName val="0"/>
          <c:showSerName val="0"/>
          <c:showPercent val="0"/>
          <c:showBubbleSize val="0"/>
        </c:dLbls>
        <c:gapWidth val="0"/>
        <c:overlap val="100"/>
        <c:axId val="1148455344"/>
        <c:axId val="1"/>
      </c:barChart>
      <c:catAx>
        <c:axId val="1148455344"/>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46"/>
          <c:min val="0"/>
        </c:scaling>
        <c:delete val="1"/>
        <c:axPos val="l"/>
        <c:numFmt formatCode="General" sourceLinked="1"/>
        <c:majorTickMark val="out"/>
        <c:minorTickMark val="none"/>
        <c:tickLblPos val="nextTo"/>
        <c:crossAx val="1148455344"/>
        <c:crosses val="min"/>
        <c:crossBetween val="between"/>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863979848866494E-3"/>
          <c:y val="5.5780476833108411E-2"/>
          <c:w val="0.98362720403022674"/>
          <c:h val="0.92082771030139454"/>
        </c:manualLayout>
      </c:layout>
      <c:barChart>
        <c:barDir val="col"/>
        <c:grouping val="stacked"/>
        <c:varyColors val="0"/>
        <c:ser>
          <c:idx val="0"/>
          <c:order val="0"/>
          <c:spPr>
            <a:solidFill>
              <a:schemeClr val="accent2"/>
            </a:solidFill>
            <a:ln w="9525" algn="ctr">
              <a:solidFill>
                <a:schemeClr val="bg1"/>
              </a:solidFill>
              <a:prstDash val="solid"/>
            </a:ln>
          </c:spPr>
          <c:invertIfNegative val="0"/>
          <c:dLbls>
            <c:dLbl>
              <c:idx val="0"/>
              <c:layout>
                <c:manualLayout>
                  <c:x val="0"/>
                  <c:y val="-3.913630229419703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E05-4BCB-94EA-1B42FF00C7D6}"/>
                </c:ext>
              </c:extLst>
            </c:dLbl>
            <c:dLbl>
              <c:idx val="2"/>
              <c:layout>
                <c:manualLayout>
                  <c:x val="0"/>
                  <c:y val="-7.1974808816914079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E05-4BCB-94EA-1B42FF00C7D6}"/>
                </c:ext>
              </c:extLst>
            </c:dLbl>
            <c:dLbl>
              <c:idx val="3"/>
              <c:layout>
                <c:manualLayout>
                  <c:x val="0"/>
                  <c:y val="-0.11560953666216824"/>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E05-4BCB-94EA-1B42FF00C7D6}"/>
                </c:ext>
              </c:extLst>
            </c:dLbl>
            <c:dLbl>
              <c:idx val="4"/>
              <c:layout>
                <c:manualLayout>
                  <c:x val="0"/>
                  <c:y val="-0.2145748987854251"/>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E05-4BCB-94EA-1B42FF00C7D6}"/>
                </c:ext>
              </c:extLst>
            </c:dLbl>
            <c:dLbl>
              <c:idx val="5"/>
              <c:layout>
                <c:manualLayout>
                  <c:x val="0"/>
                  <c:y val="-0.40035987404408457"/>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E05-4BCB-94EA-1B42FF00C7D6}"/>
                </c:ext>
              </c:extLst>
            </c:dLbl>
            <c:dLbl>
              <c:idx val="6"/>
              <c:layout>
                <c:manualLayout>
                  <c:x val="0"/>
                  <c:y val="-0.4885290148448043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E05-4BCB-94EA-1B42FF00C7D6}"/>
                </c:ext>
              </c:extLst>
            </c:dLbl>
            <c:dLbl>
              <c:idx val="7"/>
              <c:layout>
                <c:manualLayout>
                  <c:x val="0"/>
                  <c:y val="-0.4444444444444444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E05-4BCB-94EA-1B42FF00C7D6}"/>
                </c:ext>
              </c:extLst>
            </c:dLbl>
            <c:dLbl>
              <c:idx val="8"/>
              <c:layout>
                <c:manualLayout>
                  <c:x val="0"/>
                  <c:y val="-0.4885290148448043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E05-4BCB-94EA-1B42FF00C7D6}"/>
                </c:ext>
              </c:extLst>
            </c:dLbl>
            <c:dLbl>
              <c:idx val="9"/>
              <c:layout>
                <c:manualLayout>
                  <c:x val="0"/>
                  <c:y val="-0.40035987404408457"/>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E05-4BCB-94EA-1B42FF00C7D6}"/>
                </c:ext>
              </c:extLst>
            </c:dLbl>
            <c:dLbl>
              <c:idx val="10"/>
              <c:layout>
                <c:manualLayout>
                  <c:x val="0"/>
                  <c:y val="-0.31264057579847054"/>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E05-4BCB-94EA-1B42FF00C7D6}"/>
                </c:ext>
              </c:extLst>
            </c:dLbl>
            <c:dLbl>
              <c:idx val="11"/>
              <c:layout>
                <c:manualLayout>
                  <c:x val="0"/>
                  <c:y val="-0.34547908232118757"/>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E05-4BCB-94EA-1B42FF00C7D6}"/>
                </c:ext>
              </c:extLst>
            </c:dLbl>
            <c:dLbl>
              <c:idx val="12"/>
              <c:layout>
                <c:manualLayout>
                  <c:x val="0"/>
                  <c:y val="-0.20332883490778228"/>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E05-4BCB-94EA-1B42FF00C7D6}"/>
                </c:ext>
              </c:extLst>
            </c:dLbl>
            <c:dLbl>
              <c:idx val="13"/>
              <c:layout>
                <c:manualLayout>
                  <c:x val="0"/>
                  <c:y val="-0.22492127755285651"/>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E05-4BCB-94EA-1B42FF00C7D6}"/>
                </c:ext>
              </c:extLst>
            </c:dLbl>
            <c:dLbl>
              <c:idx val="14"/>
              <c:layout>
                <c:manualLayout>
                  <c:x val="0"/>
                  <c:y val="-8.277103013945119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E05-4BCB-94EA-1B42FF00C7D6}"/>
                </c:ext>
              </c:extLst>
            </c:dLbl>
            <c:dLbl>
              <c:idx val="15"/>
              <c:layout>
                <c:manualLayout>
                  <c:x val="0"/>
                  <c:y val="-7.1974808816914079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E05-4BCB-94EA-1B42FF00C7D6}"/>
                </c:ext>
              </c:extLst>
            </c:dLbl>
            <c:dLbl>
              <c:idx val="16"/>
              <c:layout>
                <c:manualLayout>
                  <c:x val="0"/>
                  <c:y val="-0.12685560053981107"/>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E05-4BCB-94EA-1B42FF00C7D6}"/>
                </c:ext>
              </c:extLst>
            </c:dLbl>
            <c:dLbl>
              <c:idx val="17"/>
              <c:layout>
                <c:manualLayout>
                  <c:x val="0"/>
                  <c:y val="-0.11560953666216824"/>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E05-4BCB-94EA-1B42FF00C7D6}"/>
                </c:ext>
              </c:extLst>
            </c:dLbl>
            <c:dLbl>
              <c:idx val="18"/>
              <c:layout>
                <c:manualLayout>
                  <c:x val="0"/>
                  <c:y val="-8.277103013945119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E05-4BCB-94EA-1B42FF00C7D6}"/>
                </c:ext>
              </c:extLst>
            </c:dLbl>
            <c:dLbl>
              <c:idx val="19"/>
              <c:layout>
                <c:manualLayout>
                  <c:x val="0"/>
                  <c:y val="-4.9482681061628432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E05-4BCB-94EA-1B42FF00C7D6}"/>
                </c:ext>
              </c:extLst>
            </c:dLbl>
            <c:dLbl>
              <c:idx val="20"/>
              <c:layout>
                <c:manualLayout>
                  <c:x val="0"/>
                  <c:y val="-3.913630229419703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E05-4BCB-94EA-1B42FF00C7D6}"/>
                </c:ext>
              </c:extLst>
            </c:dLbl>
            <c:dLbl>
              <c:idx val="21"/>
              <c:layout>
                <c:manualLayout>
                  <c:x val="0"/>
                  <c:y val="-0.12685560053981107"/>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E05-4BCB-94EA-1B42FF00C7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c:v>
                </c:pt>
                <c:pt idx="1">
                  <c:v>0</c:v>
                </c:pt>
                <c:pt idx="2">
                  <c:v>4</c:v>
                </c:pt>
                <c:pt idx="3">
                  <c:v>8</c:v>
                </c:pt>
                <c:pt idx="4">
                  <c:v>17</c:v>
                </c:pt>
                <c:pt idx="5">
                  <c:v>34</c:v>
                </c:pt>
                <c:pt idx="6">
                  <c:v>42</c:v>
                </c:pt>
                <c:pt idx="7">
                  <c:v>38</c:v>
                </c:pt>
                <c:pt idx="8">
                  <c:v>42</c:v>
                </c:pt>
                <c:pt idx="9">
                  <c:v>34</c:v>
                </c:pt>
                <c:pt idx="10">
                  <c:v>26</c:v>
                </c:pt>
                <c:pt idx="11">
                  <c:v>29</c:v>
                </c:pt>
                <c:pt idx="12">
                  <c:v>16</c:v>
                </c:pt>
                <c:pt idx="13">
                  <c:v>18</c:v>
                </c:pt>
                <c:pt idx="14">
                  <c:v>5</c:v>
                </c:pt>
                <c:pt idx="15">
                  <c:v>4</c:v>
                </c:pt>
                <c:pt idx="16">
                  <c:v>9</c:v>
                </c:pt>
                <c:pt idx="17">
                  <c:v>8</c:v>
                </c:pt>
                <c:pt idx="18">
                  <c:v>5</c:v>
                </c:pt>
                <c:pt idx="19">
                  <c:v>2</c:v>
                </c:pt>
                <c:pt idx="20">
                  <c:v>1</c:v>
                </c:pt>
                <c:pt idx="21">
                  <c:v>9</c:v>
                </c:pt>
              </c:numCache>
            </c:numRef>
          </c:val>
          <c:extLst>
            <c:ext xmlns:c16="http://schemas.microsoft.com/office/drawing/2014/chart" uri="{C3380CC4-5D6E-409C-BE32-E72D297353CC}">
              <c16:uniqueId val="{00000015-CE05-4BCB-94EA-1B42FF00C7D6}"/>
            </c:ext>
          </c:extLst>
        </c:ser>
        <c:dLbls>
          <c:showLegendKey val="0"/>
          <c:showVal val="0"/>
          <c:showCatName val="0"/>
          <c:showSerName val="0"/>
          <c:showPercent val="0"/>
          <c:showBubbleSize val="0"/>
        </c:dLbls>
        <c:gapWidth val="0"/>
        <c:overlap val="100"/>
        <c:axId val="1144870320"/>
        <c:axId val="1"/>
      </c:barChart>
      <c:catAx>
        <c:axId val="1144870320"/>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42"/>
          <c:min val="0"/>
        </c:scaling>
        <c:delete val="1"/>
        <c:axPos val="l"/>
        <c:numFmt formatCode="General" sourceLinked="1"/>
        <c:majorTickMark val="out"/>
        <c:minorTickMark val="none"/>
        <c:tickLblPos val="nextTo"/>
        <c:crossAx val="1144870320"/>
        <c:crosses val="min"/>
        <c:crossBetween val="between"/>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863979848866494E-3"/>
          <c:y val="5.5780476833108411E-2"/>
          <c:w val="0.98362720403022674"/>
          <c:h val="0.92082771030139454"/>
        </c:manualLayout>
      </c:layout>
      <c:barChart>
        <c:barDir val="col"/>
        <c:grouping val="stacked"/>
        <c:varyColors val="0"/>
        <c:ser>
          <c:idx val="0"/>
          <c:order val="0"/>
          <c:spPr>
            <a:solidFill>
              <a:schemeClr val="accent2"/>
            </a:solidFill>
            <a:ln w="9525" algn="ctr">
              <a:solidFill>
                <a:schemeClr val="bg1"/>
              </a:solidFill>
              <a:prstDash val="solid"/>
            </a:ln>
          </c:spPr>
          <c:invertIfNegative val="0"/>
          <c:dLbls>
            <c:dLbl>
              <c:idx val="0"/>
              <c:layout>
                <c:manualLayout>
                  <c:x val="0"/>
                  <c:y val="-0.4885290148448043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B41-4D65-8129-00B80D6B19A3}"/>
                </c:ext>
              </c:extLst>
            </c:dLbl>
            <c:dLbl>
              <c:idx val="1"/>
              <c:layout>
                <c:manualLayout>
                  <c:x val="0"/>
                  <c:y val="-0.11785874943769681"/>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B41-4D65-8129-00B80D6B19A3}"/>
                </c:ext>
              </c:extLst>
            </c:dLbl>
            <c:dLbl>
              <c:idx val="2"/>
              <c:layout>
                <c:manualLayout>
                  <c:x val="0"/>
                  <c:y val="-8.681961313540261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B41-4D65-8129-00B80D6B19A3}"/>
                </c:ext>
              </c:extLst>
            </c:dLbl>
            <c:dLbl>
              <c:idx val="3"/>
              <c:layout>
                <c:manualLayout>
                  <c:x val="0"/>
                  <c:y val="-8.4570400359874037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B41-4D65-8129-00B80D6B19A3}"/>
                </c:ext>
              </c:extLst>
            </c:dLbl>
            <c:dLbl>
              <c:idx val="4"/>
              <c:layout>
                <c:manualLayout>
                  <c:x val="0"/>
                  <c:y val="-6.2977957714799818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B41-4D65-8129-00B80D6B19A3}"/>
                </c:ext>
              </c:extLst>
            </c:dLbl>
            <c:dLbl>
              <c:idx val="5"/>
              <c:layout>
                <c:manualLayout>
                  <c:x val="0"/>
                  <c:y val="-5.6680161943319839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B41-4D65-8129-00B80D6B19A3}"/>
                </c:ext>
              </c:extLst>
            </c:dLbl>
            <c:dLbl>
              <c:idx val="6"/>
              <c:layout>
                <c:manualLayout>
                  <c:x val="0"/>
                  <c:y val="-3.913630229419703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B41-4D65-8129-00B80D6B19A3}"/>
                </c:ext>
              </c:extLst>
            </c:dLbl>
            <c:dLbl>
              <c:idx val="8"/>
              <c:layout>
                <c:manualLayout>
                  <c:x val="0"/>
                  <c:y val="-3.4188034188034191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B41-4D65-8129-00B80D6B19A3}"/>
                </c:ext>
              </c:extLst>
            </c:dLbl>
            <c:dLbl>
              <c:idx val="9"/>
              <c:layout>
                <c:manualLayout>
                  <c:x val="0"/>
                  <c:y val="-2.789023841655420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B41-4D65-8129-00B80D6B19A3}"/>
                </c:ext>
              </c:extLst>
            </c:dLbl>
            <c:dLbl>
              <c:idx val="10"/>
              <c:layout>
                <c:manualLayout>
                  <c:x val="0"/>
                  <c:y val="-3.4188034188034191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B41-4D65-8129-00B80D6B19A3}"/>
                </c:ext>
              </c:extLst>
            </c:dLbl>
            <c:dLbl>
              <c:idx val="12"/>
              <c:layout>
                <c:manualLayout>
                  <c:x val="0"/>
                  <c:y val="-2.789023841655420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B41-4D65-8129-00B80D6B19A3}"/>
                </c:ext>
              </c:extLst>
            </c:dLbl>
            <c:dLbl>
              <c:idx val="13"/>
              <c:layout>
                <c:manualLayout>
                  <c:x val="0"/>
                  <c:y val="-2.789023841655420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B41-4D65-8129-00B80D6B19A3}"/>
                </c:ext>
              </c:extLst>
            </c:dLbl>
            <c:dLbl>
              <c:idx val="14"/>
              <c:layout>
                <c:manualLayout>
                  <c:x val="0"/>
                  <c:y val="-3.193882141250562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B41-4D65-8129-00B80D6B19A3}"/>
                </c:ext>
              </c:extLst>
            </c:dLbl>
            <c:dLbl>
              <c:idx val="16"/>
              <c:layout>
                <c:manualLayout>
                  <c:x val="0"/>
                  <c:y val="-2.789023841655420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B41-4D65-8129-00B80D6B19A3}"/>
                </c:ext>
              </c:extLst>
            </c:dLbl>
            <c:dLbl>
              <c:idx val="19"/>
              <c:layout>
                <c:manualLayout>
                  <c:x val="0"/>
                  <c:y val="-2.789023841655420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B41-4D65-8129-00B80D6B19A3}"/>
                </c:ext>
              </c:extLst>
            </c:dLbl>
            <c:dLbl>
              <c:idx val="21"/>
              <c:layout>
                <c:manualLayout>
                  <c:x val="0"/>
                  <c:y val="-2.789023841655420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B41-4D65-8129-00B80D6B19A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210</c:v>
                </c:pt>
                <c:pt idx="1">
                  <c:v>41</c:v>
                </c:pt>
                <c:pt idx="2">
                  <c:v>27</c:v>
                </c:pt>
                <c:pt idx="3">
                  <c:v>26</c:v>
                </c:pt>
                <c:pt idx="4">
                  <c:v>16</c:v>
                </c:pt>
                <c:pt idx="5">
                  <c:v>13</c:v>
                </c:pt>
                <c:pt idx="6">
                  <c:v>5</c:v>
                </c:pt>
                <c:pt idx="7">
                  <c:v>0</c:v>
                </c:pt>
                <c:pt idx="8">
                  <c:v>3</c:v>
                </c:pt>
                <c:pt idx="9">
                  <c:v>1</c:v>
                </c:pt>
                <c:pt idx="10">
                  <c:v>3</c:v>
                </c:pt>
                <c:pt idx="11">
                  <c:v>0</c:v>
                </c:pt>
                <c:pt idx="12">
                  <c:v>1</c:v>
                </c:pt>
                <c:pt idx="13">
                  <c:v>1</c:v>
                </c:pt>
                <c:pt idx="14">
                  <c:v>2</c:v>
                </c:pt>
                <c:pt idx="15">
                  <c:v>0</c:v>
                </c:pt>
                <c:pt idx="16">
                  <c:v>1</c:v>
                </c:pt>
                <c:pt idx="17">
                  <c:v>0</c:v>
                </c:pt>
                <c:pt idx="18">
                  <c:v>0</c:v>
                </c:pt>
                <c:pt idx="19">
                  <c:v>1</c:v>
                </c:pt>
                <c:pt idx="20">
                  <c:v>0</c:v>
                </c:pt>
                <c:pt idx="21">
                  <c:v>1</c:v>
                </c:pt>
              </c:numCache>
            </c:numRef>
          </c:val>
          <c:extLst>
            <c:ext xmlns:c16="http://schemas.microsoft.com/office/drawing/2014/chart" uri="{C3380CC4-5D6E-409C-BE32-E72D297353CC}">
              <c16:uniqueId val="{00000010-7B41-4D65-8129-00B80D6B19A3}"/>
            </c:ext>
          </c:extLst>
        </c:ser>
        <c:dLbls>
          <c:showLegendKey val="0"/>
          <c:showVal val="0"/>
          <c:showCatName val="0"/>
          <c:showSerName val="0"/>
          <c:showPercent val="0"/>
          <c:showBubbleSize val="0"/>
        </c:dLbls>
        <c:gapWidth val="0"/>
        <c:overlap val="100"/>
        <c:axId val="1148249264"/>
        <c:axId val="1"/>
      </c:barChart>
      <c:catAx>
        <c:axId val="1148249264"/>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210"/>
          <c:min val="0"/>
        </c:scaling>
        <c:delete val="1"/>
        <c:axPos val="l"/>
        <c:numFmt formatCode="General" sourceLinked="1"/>
        <c:majorTickMark val="out"/>
        <c:minorTickMark val="none"/>
        <c:tickLblPos val="nextTo"/>
        <c:crossAx val="1148249264"/>
        <c:crosses val="min"/>
        <c:crossBetween val="between"/>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863979848866494E-3"/>
          <c:y val="5.5780476833108411E-2"/>
          <c:w val="0.98362720403022674"/>
          <c:h val="0.92082771030139454"/>
        </c:manualLayout>
      </c:layout>
      <c:barChart>
        <c:barDir val="col"/>
        <c:grouping val="stacked"/>
        <c:varyColors val="0"/>
        <c:ser>
          <c:idx val="0"/>
          <c:order val="0"/>
          <c:spPr>
            <a:solidFill>
              <a:schemeClr val="accent2"/>
            </a:solidFill>
            <a:ln w="9525" algn="ctr">
              <a:solidFill>
                <a:schemeClr val="bg1"/>
              </a:solidFill>
              <a:prstDash val="solid"/>
            </a:ln>
          </c:spPr>
          <c:invertIfNegative val="0"/>
          <c:dLbls>
            <c:dLbl>
              <c:idx val="0"/>
              <c:layout>
                <c:manualLayout>
                  <c:x val="0"/>
                  <c:y val="-0.11830859199280253"/>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C0E-4744-9F9A-98813037BFCB}"/>
                </c:ext>
              </c:extLst>
            </c:dLbl>
            <c:dLbl>
              <c:idx val="1"/>
              <c:layout>
                <c:manualLayout>
                  <c:x val="0"/>
                  <c:y val="-0.4885290148448043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C0E-4744-9F9A-98813037BFCB}"/>
                </c:ext>
              </c:extLst>
            </c:dLbl>
            <c:dLbl>
              <c:idx val="2"/>
              <c:layout>
                <c:manualLayout>
                  <c:x val="0"/>
                  <c:y val="-0.16194331983805668"/>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C0E-4744-9F9A-98813037BFCB}"/>
                </c:ext>
              </c:extLst>
            </c:dLbl>
            <c:dLbl>
              <c:idx val="3"/>
              <c:layout>
                <c:manualLayout>
                  <c:x val="0"/>
                  <c:y val="-8.3670715249662617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C0E-4744-9F9A-98813037BFCB}"/>
                </c:ext>
              </c:extLst>
            </c:dLbl>
            <c:dLbl>
              <c:idx val="4"/>
              <c:layout>
                <c:manualLayout>
                  <c:x val="0"/>
                  <c:y val="-5.7130004498425549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C0E-4744-9F9A-98813037BFCB}"/>
                </c:ext>
              </c:extLst>
            </c:dLbl>
            <c:dLbl>
              <c:idx val="5"/>
              <c:layout>
                <c:manualLayout>
                  <c:x val="0"/>
                  <c:y val="-4.00359874044084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C0E-4744-9F9A-98813037BFCB}"/>
                </c:ext>
              </c:extLst>
            </c:dLbl>
            <c:dLbl>
              <c:idx val="6"/>
              <c:layout>
                <c:manualLayout>
                  <c:x val="0"/>
                  <c:y val="-3.5087719298245612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C0E-4744-9F9A-98813037BFCB}"/>
                </c:ext>
              </c:extLst>
            </c:dLbl>
            <c:dLbl>
              <c:idx val="7"/>
              <c:layout>
                <c:manualLayout>
                  <c:x val="0"/>
                  <c:y val="-4.00359874044084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C0E-4744-9F9A-98813037BFCB}"/>
                </c:ext>
              </c:extLst>
            </c:dLbl>
            <c:dLbl>
              <c:idx val="8"/>
              <c:layout>
                <c:manualLayout>
                  <c:x val="0"/>
                  <c:y val="-4.273504273504273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C0E-4744-9F9A-98813037BFCB}"/>
                </c:ext>
              </c:extLst>
            </c:dLbl>
            <c:dLbl>
              <c:idx val="10"/>
              <c:layout>
                <c:manualLayout>
                  <c:x val="0"/>
                  <c:y val="-4.273504273504273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C0E-4744-9F9A-98813037BFCB}"/>
                </c:ext>
              </c:extLst>
            </c:dLbl>
            <c:dLbl>
              <c:idx val="13"/>
              <c:layout>
                <c:manualLayout>
                  <c:x val="0"/>
                  <c:y val="-2.8340080971659919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C0E-4744-9F9A-98813037BFCB}"/>
                </c:ext>
              </c:extLst>
            </c:dLbl>
            <c:dLbl>
              <c:idx val="17"/>
              <c:layout>
                <c:manualLayout>
                  <c:x val="0"/>
                  <c:y val="-2.8340080971659919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C0E-4744-9F9A-98813037BFCB}"/>
                </c:ext>
              </c:extLst>
            </c:dLbl>
            <c:dLbl>
              <c:idx val="21"/>
              <c:layout>
                <c:manualLayout>
                  <c:x val="0"/>
                  <c:y val="-4.9482681061628432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C0E-4744-9F9A-98813037BFC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37</c:v>
                </c:pt>
                <c:pt idx="1">
                  <c:v>189</c:v>
                </c:pt>
                <c:pt idx="2">
                  <c:v>55</c:v>
                </c:pt>
                <c:pt idx="3">
                  <c:v>23</c:v>
                </c:pt>
                <c:pt idx="4">
                  <c:v>12</c:v>
                </c:pt>
                <c:pt idx="5">
                  <c:v>5</c:v>
                </c:pt>
                <c:pt idx="6">
                  <c:v>3</c:v>
                </c:pt>
                <c:pt idx="7">
                  <c:v>5</c:v>
                </c:pt>
                <c:pt idx="8">
                  <c:v>6</c:v>
                </c:pt>
                <c:pt idx="9">
                  <c:v>0</c:v>
                </c:pt>
                <c:pt idx="10">
                  <c:v>6</c:v>
                </c:pt>
                <c:pt idx="11">
                  <c:v>0</c:v>
                </c:pt>
                <c:pt idx="12">
                  <c:v>0</c:v>
                </c:pt>
                <c:pt idx="13">
                  <c:v>1</c:v>
                </c:pt>
                <c:pt idx="14">
                  <c:v>0</c:v>
                </c:pt>
                <c:pt idx="15">
                  <c:v>0</c:v>
                </c:pt>
                <c:pt idx="16">
                  <c:v>0</c:v>
                </c:pt>
                <c:pt idx="17">
                  <c:v>1</c:v>
                </c:pt>
                <c:pt idx="18">
                  <c:v>0</c:v>
                </c:pt>
                <c:pt idx="19">
                  <c:v>0</c:v>
                </c:pt>
                <c:pt idx="20">
                  <c:v>0</c:v>
                </c:pt>
                <c:pt idx="21">
                  <c:v>9</c:v>
                </c:pt>
              </c:numCache>
            </c:numRef>
          </c:val>
          <c:extLst>
            <c:ext xmlns:c16="http://schemas.microsoft.com/office/drawing/2014/chart" uri="{C3380CC4-5D6E-409C-BE32-E72D297353CC}">
              <c16:uniqueId val="{0000000D-CC0E-4744-9F9A-98813037BFCB}"/>
            </c:ext>
          </c:extLst>
        </c:ser>
        <c:dLbls>
          <c:showLegendKey val="0"/>
          <c:showVal val="0"/>
          <c:showCatName val="0"/>
          <c:showSerName val="0"/>
          <c:showPercent val="0"/>
          <c:showBubbleSize val="0"/>
        </c:dLbls>
        <c:gapWidth val="0"/>
        <c:overlap val="100"/>
        <c:axId val="1150901872"/>
        <c:axId val="1"/>
      </c:barChart>
      <c:catAx>
        <c:axId val="1150901872"/>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189"/>
          <c:min val="0"/>
        </c:scaling>
        <c:delete val="1"/>
        <c:axPos val="l"/>
        <c:numFmt formatCode="General" sourceLinked="1"/>
        <c:majorTickMark val="out"/>
        <c:minorTickMark val="none"/>
        <c:tickLblPos val="nextTo"/>
        <c:crossAx val="1150901872"/>
        <c:crosses val="min"/>
        <c:crossBetween val="between"/>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863979848866494E-3"/>
          <c:y val="5.5780476833108411E-2"/>
          <c:w val="0.98362720403022674"/>
          <c:h val="0.92082771030139454"/>
        </c:manualLayout>
      </c:layout>
      <c:barChart>
        <c:barDir val="col"/>
        <c:grouping val="stacked"/>
        <c:varyColors val="0"/>
        <c:ser>
          <c:idx val="0"/>
          <c:order val="0"/>
          <c:spPr>
            <a:solidFill>
              <a:schemeClr val="accent2"/>
            </a:solidFill>
            <a:ln w="9525" algn="ctr">
              <a:solidFill>
                <a:schemeClr val="bg1"/>
              </a:solidFill>
              <a:prstDash val="solid"/>
            </a:ln>
          </c:spPr>
          <c:invertIfNegative val="0"/>
          <c:dLbls>
            <c:dLbl>
              <c:idx val="0"/>
              <c:layout>
                <c:manualLayout>
                  <c:x val="0"/>
                  <c:y val="-0.40800719748088171"/>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4FC-4177-A1A3-ACD0B474D0D2}"/>
                </c:ext>
              </c:extLst>
            </c:dLbl>
            <c:dLbl>
              <c:idx val="1"/>
              <c:layout>
                <c:manualLayout>
                  <c:x val="0"/>
                  <c:y val="-0.4885290148448043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4FC-4177-A1A3-ACD0B474D0D2}"/>
                </c:ext>
              </c:extLst>
            </c:dLbl>
            <c:dLbl>
              <c:idx val="2"/>
              <c:layout>
                <c:manualLayout>
                  <c:x val="0"/>
                  <c:y val="-0.11201079622132254"/>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4FC-4177-A1A3-ACD0B474D0D2}"/>
                </c:ext>
              </c:extLst>
            </c:dLbl>
            <c:dLbl>
              <c:idx val="3"/>
              <c:layout>
                <c:manualLayout>
                  <c:x val="0"/>
                  <c:y val="-8.277103013945119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4FC-4177-A1A3-ACD0B474D0D2}"/>
                </c:ext>
              </c:extLst>
            </c:dLbl>
            <c:dLbl>
              <c:idx val="4"/>
              <c:layout>
                <c:manualLayout>
                  <c:x val="0"/>
                  <c:y val="-9.3567251461988299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4FC-4177-A1A3-ACD0B474D0D2}"/>
                </c:ext>
              </c:extLst>
            </c:dLbl>
            <c:dLbl>
              <c:idx val="5"/>
              <c:layout>
                <c:manualLayout>
                  <c:x val="0"/>
                  <c:y val="-8.996851102114260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4FC-4177-A1A3-ACD0B474D0D2}"/>
                </c:ext>
              </c:extLst>
            </c:dLbl>
            <c:dLbl>
              <c:idx val="6"/>
              <c:layout>
                <c:manualLayout>
                  <c:x val="0"/>
                  <c:y val="-0.1012145748987854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4FC-4177-A1A3-ACD0B474D0D2}"/>
                </c:ext>
              </c:extLst>
            </c:dLbl>
            <c:dLbl>
              <c:idx val="7"/>
              <c:layout>
                <c:manualLayout>
                  <c:x val="0"/>
                  <c:y val="-5.7130004498425549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4FC-4177-A1A3-ACD0B474D0D2}"/>
                </c:ext>
              </c:extLst>
            </c:dLbl>
            <c:dLbl>
              <c:idx val="8"/>
              <c:layout>
                <c:manualLayout>
                  <c:x val="0"/>
                  <c:y val="-5.7130004498425549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4FC-4177-A1A3-ACD0B474D0D2}"/>
                </c:ext>
              </c:extLst>
            </c:dLbl>
            <c:dLbl>
              <c:idx val="9"/>
              <c:layout>
                <c:manualLayout>
                  <c:x val="0"/>
                  <c:y val="-4.9482681061628432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4FC-4177-A1A3-ACD0B474D0D2}"/>
                </c:ext>
              </c:extLst>
            </c:dLbl>
            <c:dLbl>
              <c:idx val="10"/>
              <c:layout>
                <c:manualLayout>
                  <c:x val="0"/>
                  <c:y val="-3.913630229419703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4FC-4177-A1A3-ACD0B474D0D2}"/>
                </c:ext>
              </c:extLst>
            </c:dLbl>
            <c:dLbl>
              <c:idx val="11"/>
              <c:layout>
                <c:manualLayout>
                  <c:x val="0"/>
                  <c:y val="-3.5087719298245612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4FC-4177-A1A3-ACD0B474D0D2}"/>
                </c:ext>
              </c:extLst>
            </c:dLbl>
            <c:dLbl>
              <c:idx val="12"/>
              <c:layout>
                <c:manualLayout>
                  <c:x val="0"/>
                  <c:y val="-3.5087719298245612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4FC-4177-A1A3-ACD0B474D0D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104</c:v>
                </c:pt>
                <c:pt idx="1">
                  <c:v>126</c:v>
                </c:pt>
                <c:pt idx="2">
                  <c:v>23</c:v>
                </c:pt>
                <c:pt idx="3">
                  <c:v>15</c:v>
                </c:pt>
                <c:pt idx="4">
                  <c:v>18</c:v>
                </c:pt>
                <c:pt idx="5">
                  <c:v>17</c:v>
                </c:pt>
                <c:pt idx="6">
                  <c:v>20</c:v>
                </c:pt>
                <c:pt idx="7">
                  <c:v>8</c:v>
                </c:pt>
                <c:pt idx="8">
                  <c:v>8</c:v>
                </c:pt>
                <c:pt idx="9">
                  <c:v>6</c:v>
                </c:pt>
                <c:pt idx="10">
                  <c:v>3</c:v>
                </c:pt>
                <c:pt idx="11">
                  <c:v>2</c:v>
                </c:pt>
                <c:pt idx="12">
                  <c:v>2</c:v>
                </c:pt>
                <c:pt idx="13">
                  <c:v>0</c:v>
                </c:pt>
                <c:pt idx="14">
                  <c:v>0</c:v>
                </c:pt>
                <c:pt idx="15">
                  <c:v>0</c:v>
                </c:pt>
                <c:pt idx="16">
                  <c:v>0</c:v>
                </c:pt>
                <c:pt idx="17">
                  <c:v>0</c:v>
                </c:pt>
                <c:pt idx="18">
                  <c:v>0</c:v>
                </c:pt>
                <c:pt idx="19">
                  <c:v>0</c:v>
                </c:pt>
                <c:pt idx="20">
                  <c:v>0</c:v>
                </c:pt>
                <c:pt idx="21">
                  <c:v>0</c:v>
                </c:pt>
              </c:numCache>
            </c:numRef>
          </c:val>
          <c:extLst>
            <c:ext xmlns:c16="http://schemas.microsoft.com/office/drawing/2014/chart" uri="{C3380CC4-5D6E-409C-BE32-E72D297353CC}">
              <c16:uniqueId val="{0000000D-E4FC-4177-A1A3-ACD0B474D0D2}"/>
            </c:ext>
          </c:extLst>
        </c:ser>
        <c:dLbls>
          <c:showLegendKey val="0"/>
          <c:showVal val="0"/>
          <c:showCatName val="0"/>
          <c:showSerName val="0"/>
          <c:showPercent val="0"/>
          <c:showBubbleSize val="0"/>
        </c:dLbls>
        <c:gapWidth val="0"/>
        <c:overlap val="100"/>
        <c:axId val="925349424"/>
        <c:axId val="1"/>
      </c:barChart>
      <c:catAx>
        <c:axId val="925349424"/>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126"/>
          <c:min val="0"/>
        </c:scaling>
        <c:delete val="1"/>
        <c:axPos val="l"/>
        <c:numFmt formatCode="General" sourceLinked="1"/>
        <c:majorTickMark val="out"/>
        <c:minorTickMark val="none"/>
        <c:tickLblPos val="nextTo"/>
        <c:crossAx val="925349424"/>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58798283261803"/>
          <c:y val="0.11158798283261803"/>
          <c:w val="0.77682403433476399"/>
          <c:h val="0.77682403433476399"/>
        </c:manualLayout>
      </c:layout>
      <c:doughnutChart>
        <c:varyColors val="0"/>
        <c:ser>
          <c:idx val="0"/>
          <c:order val="0"/>
          <c:dPt>
            <c:idx val="0"/>
            <c:bubble3D val="0"/>
            <c:spPr>
              <a:solidFill>
                <a:schemeClr val="accent1"/>
              </a:solidFill>
              <a:ln>
                <a:noFill/>
              </a:ln>
            </c:spPr>
            <c:extLst>
              <c:ext xmlns:c16="http://schemas.microsoft.com/office/drawing/2014/chart" uri="{C3380CC4-5D6E-409C-BE32-E72D297353CC}">
                <c16:uniqueId val="{00000000-6325-4E72-9D59-9E0E093FD1BB}"/>
              </c:ext>
            </c:extLst>
          </c:dPt>
          <c:val>
            <c:numRef>
              <c:f>Sheet1!$A$1</c:f>
              <c:numCache>
                <c:formatCode>General</c:formatCode>
                <c:ptCount val="1"/>
                <c:pt idx="0">
                  <c:v>1</c:v>
                </c:pt>
              </c:numCache>
            </c:numRef>
          </c:val>
          <c:extLst>
            <c:ext xmlns:c16="http://schemas.microsoft.com/office/drawing/2014/chart" uri="{C3380CC4-5D6E-409C-BE32-E72D297353CC}">
              <c16:uniqueId val="{00000001-6325-4E72-9D59-9E0E093FD1BB}"/>
            </c:ext>
          </c:extLst>
        </c:ser>
        <c:dLbls>
          <c:showLegendKey val="0"/>
          <c:showVal val="0"/>
          <c:showCatName val="0"/>
          <c:showSerName val="0"/>
          <c:showPercent val="0"/>
          <c:showBubbleSize val="0"/>
          <c:showLeaderLines val="0"/>
        </c:dLbls>
        <c:firstSliceAng val="0"/>
        <c:holeSize val="80"/>
      </c:doughnutChart>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863979848866494E-3"/>
          <c:y val="5.5780476833108411E-2"/>
          <c:w val="0.98362720403022674"/>
          <c:h val="0.92082771030139454"/>
        </c:manualLayout>
      </c:layout>
      <c:barChart>
        <c:barDir val="col"/>
        <c:grouping val="stacked"/>
        <c:varyColors val="0"/>
        <c:ser>
          <c:idx val="0"/>
          <c:order val="0"/>
          <c:spPr>
            <a:solidFill>
              <a:schemeClr val="accent2"/>
            </a:solidFill>
            <a:ln w="9525" algn="ctr">
              <a:solidFill>
                <a:schemeClr val="bg1"/>
              </a:solidFill>
              <a:prstDash val="solid"/>
            </a:ln>
          </c:spPr>
          <c:invertIfNegative val="0"/>
          <c:dLbls>
            <c:dLbl>
              <c:idx val="0"/>
              <c:layout>
                <c:manualLayout>
                  <c:x val="0"/>
                  <c:y val="-0.30859199280251914"/>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49F-4596-B881-B61C90EA7E74}"/>
                </c:ext>
              </c:extLst>
            </c:dLbl>
            <c:dLbl>
              <c:idx val="1"/>
              <c:layout>
                <c:manualLayout>
                  <c:x val="0"/>
                  <c:y val="-0.45838956365272154"/>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49F-4596-B881-B61C90EA7E74}"/>
                </c:ext>
              </c:extLst>
            </c:dLbl>
            <c:dLbl>
              <c:idx val="2"/>
              <c:layout>
                <c:manualLayout>
                  <c:x val="0"/>
                  <c:y val="-0.4885290148448043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49F-4596-B881-B61C90EA7E74}"/>
                </c:ext>
              </c:extLst>
            </c:dLbl>
            <c:dLbl>
              <c:idx val="3"/>
              <c:layout>
                <c:manualLayout>
                  <c:x val="0"/>
                  <c:y val="-0.40485829959514169"/>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49F-4596-B881-B61C90EA7E74}"/>
                </c:ext>
              </c:extLst>
            </c:dLbl>
            <c:dLbl>
              <c:idx val="4"/>
              <c:layout>
                <c:manualLayout>
                  <c:x val="0"/>
                  <c:y val="-0.20152946468735941"/>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49F-4596-B881-B61C90EA7E74}"/>
                </c:ext>
              </c:extLst>
            </c:dLbl>
            <c:dLbl>
              <c:idx val="5"/>
              <c:layout>
                <c:manualLayout>
                  <c:x val="0"/>
                  <c:y val="-0.14754835807467387"/>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49F-4596-B881-B61C90EA7E74}"/>
                </c:ext>
              </c:extLst>
            </c:dLbl>
            <c:dLbl>
              <c:idx val="6"/>
              <c:layout>
                <c:manualLayout>
                  <c:x val="0"/>
                  <c:y val="-9.9415204678362568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49F-4596-B881-B61C90EA7E74}"/>
                </c:ext>
              </c:extLst>
            </c:dLbl>
            <c:dLbl>
              <c:idx val="7"/>
              <c:layout>
                <c:manualLayout>
                  <c:x val="0"/>
                  <c:y val="-8.1421502474134058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49F-4596-B881-B61C90EA7E74}"/>
                </c:ext>
              </c:extLst>
            </c:dLbl>
            <c:dLbl>
              <c:idx val="8"/>
              <c:layout>
                <c:manualLayout>
                  <c:x val="0"/>
                  <c:y val="-5.1731893837156998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49F-4596-B881-B61C90EA7E74}"/>
                </c:ext>
              </c:extLst>
            </c:dLbl>
            <c:dLbl>
              <c:idx val="9"/>
              <c:layout>
                <c:manualLayout>
                  <c:x val="0"/>
                  <c:y val="-5.8029689608636977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49F-4596-B881-B61C90EA7E74}"/>
                </c:ext>
              </c:extLst>
            </c:dLbl>
            <c:dLbl>
              <c:idx val="10"/>
              <c:layout>
                <c:manualLayout>
                  <c:x val="0"/>
                  <c:y val="-3.958614484930274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49F-4596-B881-B61C90EA7E74}"/>
                </c:ext>
              </c:extLst>
            </c:dLbl>
            <c:dLbl>
              <c:idx val="11"/>
              <c:layout>
                <c:manualLayout>
                  <c:x val="0"/>
                  <c:y val="-3.958614484930274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49F-4596-B881-B61C90EA7E74}"/>
                </c:ext>
              </c:extLst>
            </c:dLbl>
            <c:dLbl>
              <c:idx val="12"/>
              <c:layout>
                <c:manualLayout>
                  <c:x val="0"/>
                  <c:y val="-3.4188034188034191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49F-4596-B881-B61C90EA7E74}"/>
                </c:ext>
              </c:extLst>
            </c:dLbl>
            <c:dLbl>
              <c:idx val="13"/>
              <c:layout>
                <c:manualLayout>
                  <c:x val="0"/>
                  <c:y val="-3.958614484930274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49F-4596-B881-B61C90EA7E74}"/>
                </c:ext>
              </c:extLst>
            </c:dLbl>
            <c:dLbl>
              <c:idx val="14"/>
              <c:layout>
                <c:manualLayout>
                  <c:x val="0"/>
                  <c:y val="-3.4188034188034191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49F-4596-B881-B61C90EA7E74}"/>
                </c:ext>
              </c:extLst>
            </c:dLbl>
            <c:dLbl>
              <c:idx val="17"/>
              <c:layout>
                <c:manualLayout>
                  <c:x val="0"/>
                  <c:y val="-3.958614484930274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49F-4596-B881-B61C90EA7E74}"/>
                </c:ext>
              </c:extLst>
            </c:dLbl>
            <c:dLbl>
              <c:idx val="18"/>
              <c:layout>
                <c:manualLayout>
                  <c:x val="0"/>
                  <c:y val="-3.958614484930274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49F-4596-B881-B61C90EA7E74}"/>
                </c:ext>
              </c:extLst>
            </c:dLbl>
            <c:dLbl>
              <c:idx val="20"/>
              <c:layout>
                <c:manualLayout>
                  <c:x val="0"/>
                  <c:y val="-3.4188034188034191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49F-4596-B881-B61C90EA7E74}"/>
                </c:ext>
              </c:extLst>
            </c:dLbl>
            <c:dLbl>
              <c:idx val="21"/>
              <c:layout>
                <c:manualLayout>
                  <c:x val="0"/>
                  <c:y val="-3.4188034188034191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49F-4596-B881-B61C90EA7E7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47</c:v>
                </c:pt>
                <c:pt idx="1">
                  <c:v>72</c:v>
                </c:pt>
                <c:pt idx="2">
                  <c:v>77</c:v>
                </c:pt>
                <c:pt idx="3">
                  <c:v>63</c:v>
                </c:pt>
                <c:pt idx="4">
                  <c:v>29</c:v>
                </c:pt>
                <c:pt idx="5">
                  <c:v>20</c:v>
                </c:pt>
                <c:pt idx="6">
                  <c:v>12</c:v>
                </c:pt>
                <c:pt idx="7">
                  <c:v>9</c:v>
                </c:pt>
                <c:pt idx="8">
                  <c:v>4</c:v>
                </c:pt>
                <c:pt idx="9">
                  <c:v>5</c:v>
                </c:pt>
                <c:pt idx="10">
                  <c:v>2</c:v>
                </c:pt>
                <c:pt idx="11">
                  <c:v>2</c:v>
                </c:pt>
                <c:pt idx="12">
                  <c:v>1</c:v>
                </c:pt>
                <c:pt idx="13">
                  <c:v>2</c:v>
                </c:pt>
                <c:pt idx="14">
                  <c:v>1</c:v>
                </c:pt>
                <c:pt idx="15">
                  <c:v>0</c:v>
                </c:pt>
                <c:pt idx="16">
                  <c:v>0</c:v>
                </c:pt>
                <c:pt idx="17">
                  <c:v>2</c:v>
                </c:pt>
                <c:pt idx="18">
                  <c:v>2</c:v>
                </c:pt>
                <c:pt idx="19">
                  <c:v>0</c:v>
                </c:pt>
                <c:pt idx="20">
                  <c:v>1</c:v>
                </c:pt>
                <c:pt idx="21">
                  <c:v>1</c:v>
                </c:pt>
              </c:numCache>
            </c:numRef>
          </c:val>
          <c:extLst>
            <c:ext xmlns:c16="http://schemas.microsoft.com/office/drawing/2014/chart" uri="{C3380CC4-5D6E-409C-BE32-E72D297353CC}">
              <c16:uniqueId val="{00000013-049F-4596-B881-B61C90EA7E74}"/>
            </c:ext>
          </c:extLst>
        </c:ser>
        <c:dLbls>
          <c:showLegendKey val="0"/>
          <c:showVal val="0"/>
          <c:showCatName val="0"/>
          <c:showSerName val="0"/>
          <c:showPercent val="0"/>
          <c:showBubbleSize val="0"/>
        </c:dLbls>
        <c:gapWidth val="0"/>
        <c:overlap val="100"/>
        <c:axId val="875583344"/>
        <c:axId val="1"/>
      </c:barChart>
      <c:catAx>
        <c:axId val="875583344"/>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77"/>
          <c:min val="0"/>
        </c:scaling>
        <c:delete val="1"/>
        <c:axPos val="l"/>
        <c:numFmt formatCode="General" sourceLinked="1"/>
        <c:majorTickMark val="out"/>
        <c:minorTickMark val="none"/>
        <c:tickLblPos val="nextTo"/>
        <c:crossAx val="875583344"/>
        <c:crosses val="min"/>
        <c:crossBetween val="between"/>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863979848866494E-3"/>
          <c:y val="5.5780476833108411E-2"/>
          <c:w val="0.98362720403022674"/>
          <c:h val="0.92082771030139454"/>
        </c:manualLayout>
      </c:layout>
      <c:barChart>
        <c:barDir val="col"/>
        <c:grouping val="stacked"/>
        <c:varyColors val="0"/>
        <c:ser>
          <c:idx val="0"/>
          <c:order val="0"/>
          <c:spPr>
            <a:solidFill>
              <a:schemeClr val="accent2"/>
            </a:solidFill>
            <a:ln w="9525" algn="ctr">
              <a:solidFill>
                <a:schemeClr val="bg1"/>
              </a:solidFill>
              <a:prstDash val="solid"/>
            </a:ln>
          </c:spPr>
          <c:invertIfNegative val="0"/>
          <c:dLbls>
            <c:dLbl>
              <c:idx val="0"/>
              <c:layout>
                <c:manualLayout>
                  <c:x val="0"/>
                  <c:y val="-0.4885290148448043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D7E-4849-B5DB-A18238582D68}"/>
                </c:ext>
              </c:extLst>
            </c:dLbl>
            <c:dLbl>
              <c:idx val="1"/>
              <c:layout>
                <c:manualLayout>
                  <c:x val="0"/>
                  <c:y val="-0.16779127305443095"/>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D7E-4849-B5DB-A18238582D68}"/>
                </c:ext>
              </c:extLst>
            </c:dLbl>
            <c:dLbl>
              <c:idx val="2"/>
              <c:layout>
                <c:manualLayout>
                  <c:x val="0"/>
                  <c:y val="-8.4570400359874037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D7E-4849-B5DB-A18238582D68}"/>
                </c:ext>
              </c:extLst>
            </c:dLbl>
            <c:dLbl>
              <c:idx val="3"/>
              <c:layout>
                <c:manualLayout>
                  <c:x val="0"/>
                  <c:y val="-6.0728744939271252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D7E-4849-B5DB-A18238582D68}"/>
                </c:ext>
              </c:extLst>
            </c:dLbl>
            <c:dLbl>
              <c:idx val="4"/>
              <c:layout>
                <c:manualLayout>
                  <c:x val="0"/>
                  <c:y val="-3.913630229419703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D7E-4849-B5DB-A18238582D68}"/>
                </c:ext>
              </c:extLst>
            </c:dLbl>
            <c:dLbl>
              <c:idx val="5"/>
              <c:layout>
                <c:manualLayout>
                  <c:x val="0"/>
                  <c:y val="-4.0935672514619881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D7E-4849-B5DB-A18238582D68}"/>
                </c:ext>
              </c:extLst>
            </c:dLbl>
            <c:dLbl>
              <c:idx val="6"/>
              <c:layout>
                <c:manualLayout>
                  <c:x val="0"/>
                  <c:y val="-3.4188034188034191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D7E-4849-B5DB-A18238582D68}"/>
                </c:ext>
              </c:extLst>
            </c:dLbl>
            <c:dLbl>
              <c:idx val="7"/>
              <c:layout>
                <c:manualLayout>
                  <c:x val="0"/>
                  <c:y val="-3.4188034188034191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D7E-4849-B5DB-A18238582D68}"/>
                </c:ext>
              </c:extLst>
            </c:dLbl>
            <c:dLbl>
              <c:idx val="8"/>
              <c:layout>
                <c:manualLayout>
                  <c:x val="0"/>
                  <c:y val="-3.6887089518668467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D7E-4849-B5DB-A18238582D68}"/>
                </c:ext>
              </c:extLst>
            </c:dLbl>
            <c:dLbl>
              <c:idx val="9"/>
              <c:layout>
                <c:manualLayout>
                  <c:x val="0"/>
                  <c:y val="-3.6887089518668467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D7E-4849-B5DB-A18238582D68}"/>
                </c:ext>
              </c:extLst>
            </c:dLbl>
            <c:dLbl>
              <c:idx val="10"/>
              <c:layout>
                <c:manualLayout>
                  <c:x val="0"/>
                  <c:y val="-3.913630229419703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D7E-4849-B5DB-A18238582D68}"/>
                </c:ext>
              </c:extLst>
            </c:dLbl>
            <c:dLbl>
              <c:idx val="11"/>
              <c:layout>
                <c:manualLayout>
                  <c:x val="0"/>
                  <c:y val="-2.789023841655420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D7E-4849-B5DB-A18238582D68}"/>
                </c:ext>
              </c:extLst>
            </c:dLbl>
            <c:dLbl>
              <c:idx val="14"/>
              <c:layout>
                <c:manualLayout>
                  <c:x val="0"/>
                  <c:y val="-2.789023841655420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D7E-4849-B5DB-A18238582D68}"/>
                </c:ext>
              </c:extLst>
            </c:dLbl>
            <c:dLbl>
              <c:idx val="15"/>
              <c:layout>
                <c:manualLayout>
                  <c:x val="0"/>
                  <c:y val="-3.193882141250562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D7E-4849-B5DB-A18238582D68}"/>
                </c:ext>
              </c:extLst>
            </c:dLbl>
            <c:dLbl>
              <c:idx val="16"/>
              <c:layout>
                <c:manualLayout>
                  <c:x val="0"/>
                  <c:y val="-2.789023841655420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D7E-4849-B5DB-A18238582D68}"/>
                </c:ext>
              </c:extLst>
            </c:dLbl>
            <c:dLbl>
              <c:idx val="21"/>
              <c:layout>
                <c:manualLayout>
                  <c:x val="0"/>
                  <c:y val="-2.789023841655420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D7E-4849-B5DB-A18238582D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211</c:v>
                </c:pt>
                <c:pt idx="1">
                  <c:v>64</c:v>
                </c:pt>
                <c:pt idx="2">
                  <c:v>26</c:v>
                </c:pt>
                <c:pt idx="3">
                  <c:v>15</c:v>
                </c:pt>
                <c:pt idx="4">
                  <c:v>5</c:v>
                </c:pt>
                <c:pt idx="5">
                  <c:v>6</c:v>
                </c:pt>
                <c:pt idx="6">
                  <c:v>3</c:v>
                </c:pt>
                <c:pt idx="7">
                  <c:v>3</c:v>
                </c:pt>
                <c:pt idx="8">
                  <c:v>4</c:v>
                </c:pt>
                <c:pt idx="9">
                  <c:v>4</c:v>
                </c:pt>
                <c:pt idx="10">
                  <c:v>5</c:v>
                </c:pt>
                <c:pt idx="11">
                  <c:v>1</c:v>
                </c:pt>
                <c:pt idx="12">
                  <c:v>0</c:v>
                </c:pt>
                <c:pt idx="13">
                  <c:v>0</c:v>
                </c:pt>
                <c:pt idx="14">
                  <c:v>1</c:v>
                </c:pt>
                <c:pt idx="15">
                  <c:v>2</c:v>
                </c:pt>
                <c:pt idx="16">
                  <c:v>1</c:v>
                </c:pt>
                <c:pt idx="17">
                  <c:v>0</c:v>
                </c:pt>
                <c:pt idx="18">
                  <c:v>0</c:v>
                </c:pt>
                <c:pt idx="19">
                  <c:v>0</c:v>
                </c:pt>
                <c:pt idx="20">
                  <c:v>0</c:v>
                </c:pt>
                <c:pt idx="21">
                  <c:v>1</c:v>
                </c:pt>
              </c:numCache>
            </c:numRef>
          </c:val>
          <c:extLst>
            <c:ext xmlns:c16="http://schemas.microsoft.com/office/drawing/2014/chart" uri="{C3380CC4-5D6E-409C-BE32-E72D297353CC}">
              <c16:uniqueId val="{00000010-9D7E-4849-B5DB-A18238582D68}"/>
            </c:ext>
          </c:extLst>
        </c:ser>
        <c:dLbls>
          <c:showLegendKey val="0"/>
          <c:showVal val="0"/>
          <c:showCatName val="0"/>
          <c:showSerName val="0"/>
          <c:showPercent val="0"/>
          <c:showBubbleSize val="0"/>
        </c:dLbls>
        <c:gapWidth val="0"/>
        <c:overlap val="100"/>
        <c:axId val="873200176"/>
        <c:axId val="1"/>
      </c:barChart>
      <c:catAx>
        <c:axId val="873200176"/>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211"/>
          <c:min val="0"/>
        </c:scaling>
        <c:delete val="1"/>
        <c:axPos val="l"/>
        <c:numFmt formatCode="General" sourceLinked="1"/>
        <c:majorTickMark val="out"/>
        <c:minorTickMark val="none"/>
        <c:tickLblPos val="nextTo"/>
        <c:crossAx val="873200176"/>
        <c:crosses val="min"/>
        <c:crossBetween val="between"/>
      </c:valAx>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863979848866494E-3"/>
          <c:y val="5.5780476833108411E-2"/>
          <c:w val="0.98362720403022674"/>
          <c:h val="0.92082771030139454"/>
        </c:manualLayout>
      </c:layout>
      <c:barChart>
        <c:barDir val="col"/>
        <c:grouping val="stacked"/>
        <c:varyColors val="0"/>
        <c:ser>
          <c:idx val="0"/>
          <c:order val="0"/>
          <c:spPr>
            <a:solidFill>
              <a:schemeClr val="accent2"/>
            </a:solidFill>
            <a:ln w="9525" algn="ctr">
              <a:solidFill>
                <a:schemeClr val="bg1"/>
              </a:solidFill>
              <a:prstDash val="solid"/>
            </a:ln>
          </c:spPr>
          <c:invertIfNegative val="0"/>
          <c:dLbls>
            <c:dLbl>
              <c:idx val="0"/>
              <c:layout>
                <c:manualLayout>
                  <c:x val="0"/>
                  <c:y val="-0.4885290148448043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9EA-4750-9FAC-594CD6C4456A}"/>
                </c:ext>
              </c:extLst>
            </c:dLbl>
            <c:dLbl>
              <c:idx val="1"/>
              <c:layout>
                <c:manualLayout>
                  <c:x val="0"/>
                  <c:y val="-0.1731893837156995"/>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9EA-4750-9FAC-594CD6C4456A}"/>
                </c:ext>
              </c:extLst>
            </c:dLbl>
            <c:dLbl>
              <c:idx val="2"/>
              <c:layout>
                <c:manualLayout>
                  <c:x val="0"/>
                  <c:y val="-0.12955465587044535"/>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9EA-4750-9FAC-594CD6C4456A}"/>
                </c:ext>
              </c:extLst>
            </c:dLbl>
            <c:dLbl>
              <c:idx val="3"/>
              <c:layout>
                <c:manualLayout>
                  <c:x val="0"/>
                  <c:y val="-8.2771030139451196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9EA-4750-9FAC-594CD6C4456A}"/>
                </c:ext>
              </c:extLst>
            </c:dLbl>
            <c:dLbl>
              <c:idx val="4"/>
              <c:layout>
                <c:manualLayout>
                  <c:x val="0"/>
                  <c:y val="-9.9415204678362568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9EA-4750-9FAC-594CD6C4456A}"/>
                </c:ext>
              </c:extLst>
            </c:dLbl>
            <c:dLbl>
              <c:idx val="5"/>
              <c:layout>
                <c:manualLayout>
                  <c:x val="0"/>
                  <c:y val="-6.0728744939271252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9EA-4750-9FAC-594CD6C4456A}"/>
                </c:ext>
              </c:extLst>
            </c:dLbl>
            <c:dLbl>
              <c:idx val="6"/>
              <c:layout>
                <c:manualLayout>
                  <c:x val="0"/>
                  <c:y val="-4.9482681061628432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9EA-4750-9FAC-594CD6C4456A}"/>
                </c:ext>
              </c:extLst>
            </c:dLbl>
            <c:dLbl>
              <c:idx val="7"/>
              <c:layout>
                <c:manualLayout>
                  <c:x val="0"/>
                  <c:y val="-4.1835357624831308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9EA-4750-9FAC-594CD6C4456A}"/>
                </c:ext>
              </c:extLst>
            </c:dLbl>
            <c:dLbl>
              <c:idx val="8"/>
              <c:layout>
                <c:manualLayout>
                  <c:x val="0"/>
                  <c:y val="-2.878992352676563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9EA-4750-9FAC-594CD6C4456A}"/>
                </c:ext>
              </c:extLst>
            </c:dLbl>
            <c:dLbl>
              <c:idx val="9"/>
              <c:layout>
                <c:manualLayout>
                  <c:x val="0"/>
                  <c:y val="-2.878992352676563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9EA-4750-9FAC-594CD6C4456A}"/>
                </c:ext>
              </c:extLst>
            </c:dLbl>
            <c:dLbl>
              <c:idx val="10"/>
              <c:layout>
                <c:manualLayout>
                  <c:x val="0"/>
                  <c:y val="-4.4084570400359874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9EA-4750-9FAC-594CD6C4456A}"/>
                </c:ext>
              </c:extLst>
            </c:dLbl>
            <c:dLbl>
              <c:idx val="11"/>
              <c:layout>
                <c:manualLayout>
                  <c:x val="0"/>
                  <c:y val="-3.3288349077822764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9EA-4750-9FAC-594CD6C4456A}"/>
                </c:ext>
              </c:extLst>
            </c:dLbl>
            <c:dLbl>
              <c:idx val="14"/>
              <c:layout>
                <c:manualLayout>
                  <c:x val="0"/>
                  <c:y val="-3.3288349077822764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9EA-4750-9FAC-594CD6C4456A}"/>
                </c:ext>
              </c:extLst>
            </c:dLbl>
            <c:dLbl>
              <c:idx val="15"/>
              <c:layout>
                <c:manualLayout>
                  <c:x val="0"/>
                  <c:y val="-3.3288349077822764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9EA-4750-9FAC-594CD6C4456A}"/>
                </c:ext>
              </c:extLst>
            </c:dLbl>
            <c:dLbl>
              <c:idx val="16"/>
              <c:layout>
                <c:manualLayout>
                  <c:x val="0"/>
                  <c:y val="-2.878992352676563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9EA-4750-9FAC-594CD6C4456A}"/>
                </c:ext>
              </c:extLst>
            </c:dLbl>
            <c:dLbl>
              <c:idx val="17"/>
              <c:layout>
                <c:manualLayout>
                  <c:x val="0"/>
                  <c:y val="-2.878992352676563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9EA-4750-9FAC-594CD6C4456A}"/>
                </c:ext>
              </c:extLst>
            </c:dLbl>
            <c:dLbl>
              <c:idx val="18"/>
              <c:layout>
                <c:manualLayout>
                  <c:x val="0"/>
                  <c:y val="-2.878992352676563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9EA-4750-9FAC-594CD6C4456A}"/>
                </c:ext>
              </c:extLst>
            </c:dLbl>
            <c:dLbl>
              <c:idx val="19"/>
              <c:layout>
                <c:manualLayout>
                  <c:x val="0"/>
                  <c:y val="-2.8789923526765633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9EA-4750-9FAC-594CD6C4456A}"/>
                </c:ext>
              </c:extLst>
            </c:dLbl>
            <c:dLbl>
              <c:idx val="21"/>
              <c:layout>
                <c:manualLayout>
                  <c:x val="0"/>
                  <c:y val="-4.1835357624831308E-2"/>
                </c:manualLayout>
              </c:layout>
              <c:numFmt formatCode="#,##0;&quot;-&quot;#,##0" sourceLinked="0"/>
              <c:spPr>
                <a:noFill/>
                <a:ln>
                  <a:noFill/>
                </a:ln>
              </c:spPr>
              <c:txPr>
                <a:bodyPr wrap="none"/>
                <a:lstStyle/>
                <a:p>
                  <a:pPr>
                    <a:defRPr sz="10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9EA-4750-9FAC-594CD6C4456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168</c:v>
                </c:pt>
                <c:pt idx="1">
                  <c:v>53</c:v>
                </c:pt>
                <c:pt idx="2">
                  <c:v>37</c:v>
                </c:pt>
                <c:pt idx="3">
                  <c:v>20</c:v>
                </c:pt>
                <c:pt idx="4">
                  <c:v>26</c:v>
                </c:pt>
                <c:pt idx="5">
                  <c:v>12</c:v>
                </c:pt>
                <c:pt idx="6">
                  <c:v>8</c:v>
                </c:pt>
                <c:pt idx="7">
                  <c:v>5</c:v>
                </c:pt>
                <c:pt idx="8">
                  <c:v>1</c:v>
                </c:pt>
                <c:pt idx="9">
                  <c:v>1</c:v>
                </c:pt>
                <c:pt idx="10">
                  <c:v>6</c:v>
                </c:pt>
                <c:pt idx="11">
                  <c:v>2</c:v>
                </c:pt>
                <c:pt idx="12">
                  <c:v>0</c:v>
                </c:pt>
                <c:pt idx="13">
                  <c:v>0</c:v>
                </c:pt>
                <c:pt idx="14">
                  <c:v>2</c:v>
                </c:pt>
                <c:pt idx="15">
                  <c:v>2</c:v>
                </c:pt>
                <c:pt idx="16">
                  <c:v>1</c:v>
                </c:pt>
                <c:pt idx="17">
                  <c:v>1</c:v>
                </c:pt>
                <c:pt idx="18">
                  <c:v>1</c:v>
                </c:pt>
                <c:pt idx="19">
                  <c:v>1</c:v>
                </c:pt>
                <c:pt idx="20">
                  <c:v>0</c:v>
                </c:pt>
                <c:pt idx="21">
                  <c:v>5</c:v>
                </c:pt>
              </c:numCache>
            </c:numRef>
          </c:val>
          <c:extLst>
            <c:ext xmlns:c16="http://schemas.microsoft.com/office/drawing/2014/chart" uri="{C3380CC4-5D6E-409C-BE32-E72D297353CC}">
              <c16:uniqueId val="{00000013-C9EA-4750-9FAC-594CD6C4456A}"/>
            </c:ext>
          </c:extLst>
        </c:ser>
        <c:dLbls>
          <c:showLegendKey val="0"/>
          <c:showVal val="0"/>
          <c:showCatName val="0"/>
          <c:showSerName val="0"/>
          <c:showPercent val="0"/>
          <c:showBubbleSize val="0"/>
        </c:dLbls>
        <c:gapWidth val="0"/>
        <c:overlap val="100"/>
        <c:axId val="875820784"/>
        <c:axId val="1"/>
      </c:barChart>
      <c:catAx>
        <c:axId val="875820784"/>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168"/>
          <c:min val="0"/>
        </c:scaling>
        <c:delete val="1"/>
        <c:axPos val="l"/>
        <c:numFmt formatCode="General" sourceLinked="1"/>
        <c:majorTickMark val="out"/>
        <c:minorTickMark val="none"/>
        <c:tickLblPos val="nextTo"/>
        <c:crossAx val="875820784"/>
        <c:crosses val="min"/>
        <c:crossBetween val="between"/>
      </c:valAx>
    </c:plotArea>
    <c:plotVisOnly val="0"/>
    <c:dispBlanksAs val="gap"/>
    <c:showDLblsOverMax val="1"/>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809379945331607E-3"/>
          <c:y val="8.2352941176470587E-2"/>
          <c:w val="0.98503812401093371"/>
          <c:h val="0.89104859335038367"/>
        </c:manualLayout>
      </c:layout>
      <c:barChart>
        <c:barDir val="col"/>
        <c:grouping val="stacked"/>
        <c:varyColors val="0"/>
        <c:ser>
          <c:idx val="0"/>
          <c:order val="0"/>
          <c:spPr>
            <a:noFill/>
            <a:ln>
              <a:noFill/>
            </a:ln>
          </c:spPr>
          <c:invertIfNegative val="0"/>
          <c:dPt>
            <c:idx val="0"/>
            <c:invertIfNegative val="0"/>
            <c:bubble3D val="0"/>
            <c:spPr>
              <a:solidFill>
                <a:schemeClr val="accent2"/>
              </a:solidFill>
              <a:ln w="9525" algn="ctr">
                <a:solidFill>
                  <a:schemeClr val="bg1"/>
                </a:solidFill>
                <a:prstDash val="solid"/>
              </a:ln>
            </c:spPr>
            <c:extLst>
              <c:ext xmlns:c16="http://schemas.microsoft.com/office/drawing/2014/chart" uri="{C3380CC4-5D6E-409C-BE32-E72D297353CC}">
                <c16:uniqueId val="{00000000-12B8-4BEF-9A99-0D4A238D2196}"/>
              </c:ext>
            </c:extLst>
          </c:dPt>
          <c:dPt>
            <c:idx val="2"/>
            <c:invertIfNegative val="0"/>
            <c:bubble3D val="0"/>
            <c:spPr>
              <a:solidFill>
                <a:schemeClr val="folHlink"/>
              </a:solidFill>
              <a:ln w="9525" algn="ctr">
                <a:solidFill>
                  <a:schemeClr val="bg1"/>
                </a:solidFill>
                <a:prstDash val="solid"/>
              </a:ln>
            </c:spPr>
            <c:extLst>
              <c:ext xmlns:c16="http://schemas.microsoft.com/office/drawing/2014/chart" uri="{C3380CC4-5D6E-409C-BE32-E72D297353CC}">
                <c16:uniqueId val="{00000001-12B8-4BEF-9A99-0D4A238D2196}"/>
              </c:ext>
            </c:extLst>
          </c:dPt>
          <c:dPt>
            <c:idx val="4"/>
            <c:invertIfNegative val="0"/>
            <c:bubble3D val="0"/>
            <c:spPr>
              <a:solidFill>
                <a:schemeClr val="accent2"/>
              </a:solidFill>
              <a:ln w="9525" algn="ctr">
                <a:solidFill>
                  <a:schemeClr val="bg1"/>
                </a:solidFill>
                <a:prstDash val="solid"/>
              </a:ln>
            </c:spPr>
            <c:extLst>
              <c:ext xmlns:c16="http://schemas.microsoft.com/office/drawing/2014/chart" uri="{C3380CC4-5D6E-409C-BE32-E72D297353CC}">
                <c16:uniqueId val="{00000002-12B8-4BEF-9A99-0D4A238D2196}"/>
              </c:ext>
            </c:extLst>
          </c:dPt>
          <c:dLbls>
            <c:dLbl>
              <c:idx val="0"/>
              <c:layout>
                <c:manualLayout>
                  <c:x val="0"/>
                  <c:y val="-0.48644501278772379"/>
                </c:manualLayout>
              </c:layout>
              <c:numFmt formatCode="#,##0.0;&quot;-&quot;#,##0.0" sourceLinked="0"/>
              <c:spPr>
                <a:noFill/>
                <a:ln>
                  <a:noFill/>
                </a:ln>
              </c:spPr>
              <c:txPr>
                <a:bodyPr wrap="none"/>
                <a:lstStyle/>
                <a:p>
                  <a:pPr>
                    <a:defRPr sz="14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2B8-4BEF-9A99-0D4A238D2196}"/>
                </c:ext>
              </c:extLst>
            </c:dLbl>
            <c:dLbl>
              <c:idx val="2"/>
              <c:layout>
                <c:manualLayout>
                  <c:x val="0"/>
                  <c:y val="-0.46649616368286445"/>
                </c:manualLayout>
              </c:layout>
              <c:numFmt formatCode="#,##0.0;&quot;-&quot;#,##0.0" sourceLinked="0"/>
              <c:spPr>
                <a:noFill/>
                <a:ln>
                  <a:noFill/>
                </a:ln>
              </c:spPr>
              <c:txPr>
                <a:bodyPr wrap="none"/>
                <a:lstStyle/>
                <a:p>
                  <a:pPr>
                    <a:defRPr sz="14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2B8-4BEF-9A99-0D4A238D2196}"/>
                </c:ext>
              </c:extLst>
            </c:dLbl>
            <c:dLbl>
              <c:idx val="4"/>
              <c:layout>
                <c:manualLayout>
                  <c:x val="0"/>
                  <c:y val="-0.20255754475703325"/>
                </c:manualLayout>
              </c:layout>
              <c:numFmt formatCode="#,##0.0;&quot;-&quot;#,##0.0" sourceLinked="0"/>
              <c:spPr>
                <a:noFill/>
                <a:ln>
                  <a:noFill/>
                </a:ln>
              </c:spPr>
              <c:txPr>
                <a:bodyPr wrap="none"/>
                <a:lstStyle/>
                <a:p>
                  <a:pPr>
                    <a:defRPr sz="1400" b="1"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2B8-4BEF-9A99-0D4A238D219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4.4000000000000004</c:v>
                </c:pt>
                <c:pt idx="1">
                  <c:v>4.2</c:v>
                </c:pt>
                <c:pt idx="2">
                  <c:v>4.2</c:v>
                </c:pt>
                <c:pt idx="3">
                  <c:v>1.6</c:v>
                </c:pt>
                <c:pt idx="4">
                  <c:v>1.6</c:v>
                </c:pt>
              </c:numCache>
            </c:numRef>
          </c:val>
          <c:extLst>
            <c:ext xmlns:c16="http://schemas.microsoft.com/office/drawing/2014/chart" uri="{C3380CC4-5D6E-409C-BE32-E72D297353CC}">
              <c16:uniqueId val="{00000003-12B8-4BEF-9A99-0D4A238D2196}"/>
            </c:ext>
          </c:extLst>
        </c:ser>
        <c:ser>
          <c:idx val="1"/>
          <c:order val="1"/>
          <c:spPr>
            <a:solidFill>
              <a:schemeClr val="accent2"/>
            </a:solidFill>
            <a:ln w="9525" algn="ctr">
              <a:solidFill>
                <a:schemeClr val="bg1"/>
              </a:solidFill>
              <a:prstDash val="solid"/>
            </a:ln>
          </c:spPr>
          <c:invertIfNegative val="0"/>
          <c:dLbls>
            <c:dLbl>
              <c:idx val="3"/>
              <c:layout>
                <c:manualLayout>
                  <c:x val="0"/>
                  <c:y val="-1.5345268542199489E-3"/>
                </c:manualLayout>
              </c:layout>
              <c:numFmt formatCode="#,##0.0;#,##0.0" sourceLinked="0"/>
              <c:spPr>
                <a:noFill/>
                <a:ln>
                  <a:noFill/>
                </a:ln>
              </c:spPr>
              <c:txPr>
                <a:bodyPr wrap="none"/>
                <a:lstStyle/>
                <a:p>
                  <a:pPr>
                    <a:defRPr sz="14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2B8-4BEF-9A99-0D4A238D219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1">
                  <c:v>0.20000000000000018</c:v>
                </c:pt>
                <c:pt idx="3">
                  <c:v>2.6</c:v>
                </c:pt>
              </c:numCache>
            </c:numRef>
          </c:val>
          <c:extLst>
            <c:ext xmlns:c16="http://schemas.microsoft.com/office/drawing/2014/chart" uri="{C3380CC4-5D6E-409C-BE32-E72D297353CC}">
              <c16:uniqueId val="{00000005-12B8-4BEF-9A99-0D4A238D2196}"/>
            </c:ext>
          </c:extLst>
        </c:ser>
        <c:dLbls>
          <c:showLegendKey val="0"/>
          <c:showVal val="0"/>
          <c:showCatName val="0"/>
          <c:showSerName val="0"/>
          <c:showPercent val="0"/>
          <c:showBubbleSize val="0"/>
        </c:dLbls>
        <c:gapWidth val="150"/>
        <c:overlap val="100"/>
        <c:axId val="1139072240"/>
        <c:axId val="1"/>
      </c:barChart>
      <c:catAx>
        <c:axId val="1139072240"/>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4.4000000000000004"/>
          <c:min val="0"/>
        </c:scaling>
        <c:delete val="1"/>
        <c:axPos val="l"/>
        <c:numFmt formatCode="General" sourceLinked="1"/>
        <c:majorTickMark val="out"/>
        <c:minorTickMark val="none"/>
        <c:tickLblPos val="nextTo"/>
        <c:crossAx val="1139072240"/>
        <c:crosses val="min"/>
        <c:crossBetween val="between"/>
      </c:valAx>
    </c:plotArea>
    <c:plotVisOnly val="0"/>
    <c:dispBlanksAs val="gap"/>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92768959435626E-2"/>
          <c:y val="5.6082148499210109E-2"/>
          <c:w val="0.95414462081128748"/>
          <c:h val="0.92338072669826221"/>
        </c:manualLayout>
      </c:layout>
      <c:barChart>
        <c:barDir val="col"/>
        <c:grouping val="stacked"/>
        <c:varyColors val="0"/>
        <c:ser>
          <c:idx val="0"/>
          <c:order val="0"/>
          <c:spPr>
            <a:solidFill>
              <a:schemeClr val="accent1"/>
            </a:solidFill>
            <a:ln w="9525" algn="ctr">
              <a:solidFill>
                <a:schemeClr val="bg1"/>
              </a:solidFill>
              <a:prstDash val="solid"/>
            </a:ln>
          </c:spPr>
          <c:invertIfNegative val="0"/>
          <c:dPt>
            <c:idx val="1"/>
            <c:invertIfNegative val="0"/>
            <c:bubble3D val="0"/>
            <c:spPr>
              <a:noFill/>
              <a:ln>
                <a:noFill/>
              </a:ln>
            </c:spPr>
            <c:extLst>
              <c:ext xmlns:c16="http://schemas.microsoft.com/office/drawing/2014/chart" uri="{C3380CC4-5D6E-409C-BE32-E72D297353CC}">
                <c16:uniqueId val="{00000000-23A4-49A7-A1CA-33AE16E4BE4A}"/>
              </c:ext>
            </c:extLst>
          </c:dPt>
          <c:dLbls>
            <c:dLbl>
              <c:idx val="0"/>
              <c:layout>
                <c:manualLayout>
                  <c:x val="0"/>
                  <c:y val="-0.48973143759873616"/>
                </c:manualLayout>
              </c:layout>
              <c:numFmt formatCode="#,##0.0;&quot;-&quot;#,##0.0" sourceLinked="0"/>
              <c:spPr>
                <a:noFill/>
                <a:ln>
                  <a:noFill/>
                </a:ln>
              </c:spPr>
              <c:txPr>
                <a:bodyPr wrap="none"/>
                <a:lstStyle/>
                <a:p>
                  <a:pPr>
                    <a:defRPr sz="12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3A4-49A7-A1CA-33AE16E4BE4A}"/>
                </c:ext>
              </c:extLst>
            </c:dLbl>
            <c:dLbl>
              <c:idx val="2"/>
              <c:layout>
                <c:manualLayout>
                  <c:x val="0"/>
                  <c:y val="-0.29462875197472355"/>
                </c:manualLayout>
              </c:layout>
              <c:numFmt formatCode="#,##0.0;&quot;-&quot;#,##0.0" sourceLinked="0"/>
              <c:spPr>
                <a:noFill/>
                <a:ln>
                  <a:noFill/>
                </a:ln>
              </c:spPr>
              <c:txPr>
                <a:bodyPr wrap="none"/>
                <a:lstStyle/>
                <a:p>
                  <a:pPr>
                    <a:defRPr sz="1200" kern="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3A4-49A7-A1CA-33AE16E4BE4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9.6999999999999993</c:v>
                </c:pt>
                <c:pt idx="1">
                  <c:v>5.6</c:v>
                </c:pt>
                <c:pt idx="2">
                  <c:v>5.6</c:v>
                </c:pt>
              </c:numCache>
            </c:numRef>
          </c:val>
          <c:extLst>
            <c:ext xmlns:c16="http://schemas.microsoft.com/office/drawing/2014/chart" uri="{C3380CC4-5D6E-409C-BE32-E72D297353CC}">
              <c16:uniqueId val="{00000003-23A4-49A7-A1CA-33AE16E4BE4A}"/>
            </c:ext>
          </c:extLst>
        </c:ser>
        <c:ser>
          <c:idx val="1"/>
          <c:order val="1"/>
          <c:spPr>
            <a:solidFill>
              <a:schemeClr val="accent1"/>
            </a:solidFill>
            <a:ln w="9525" algn="ctr">
              <a:solidFill>
                <a:schemeClr val="bg1"/>
              </a:solidFill>
              <a:prstDash val="solid"/>
            </a:ln>
          </c:spPr>
          <c:invertIfNegative val="0"/>
          <c:dLbls>
            <c:dLbl>
              <c:idx val="1"/>
              <c:layout>
                <c:manualLayout>
                  <c:x val="0"/>
                  <c:y val="-1.1848341232227489E-3"/>
                </c:manualLayout>
              </c:layout>
              <c:numFmt formatCode="#,##0.0;#,##0.0" sourceLinked="0"/>
              <c:spPr>
                <a:noFill/>
                <a:ln>
                  <a:noFill/>
                </a:ln>
              </c:spPr>
              <c:txPr>
                <a:bodyPr wrap="none"/>
                <a:lstStyle/>
                <a:p>
                  <a:pPr>
                    <a:defRPr sz="12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3A4-49A7-A1CA-33AE16E4BE4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1">
                  <c:v>4.0999999999999996</c:v>
                </c:pt>
              </c:numCache>
            </c:numRef>
          </c:val>
          <c:extLst>
            <c:ext xmlns:c16="http://schemas.microsoft.com/office/drawing/2014/chart" uri="{C3380CC4-5D6E-409C-BE32-E72D297353CC}">
              <c16:uniqueId val="{00000005-23A4-49A7-A1CA-33AE16E4BE4A}"/>
            </c:ext>
          </c:extLst>
        </c:ser>
        <c:dLbls>
          <c:showLegendKey val="0"/>
          <c:showVal val="0"/>
          <c:showCatName val="0"/>
          <c:showSerName val="0"/>
          <c:showPercent val="0"/>
          <c:showBubbleSize val="0"/>
        </c:dLbls>
        <c:gapWidth val="150"/>
        <c:overlap val="100"/>
        <c:axId val="918639600"/>
        <c:axId val="1"/>
      </c:barChart>
      <c:catAx>
        <c:axId val="918639600"/>
        <c:scaling>
          <c:orientation val="minMax"/>
        </c:scaling>
        <c:delete val="0"/>
        <c:axPos val="b"/>
        <c:majorGridlines>
          <c:spPr>
            <a:ln>
              <a:noFill/>
            </a:ln>
          </c:spPr>
        </c:majorGridlines>
        <c:majorTickMark val="none"/>
        <c:minorTickMark val="none"/>
        <c:tickLblPos val="none"/>
        <c:spPr>
          <a:ln w="9525" algn="ctr">
            <a:solidFill>
              <a:srgbClr val="6A6A6A"/>
            </a:solidFill>
            <a:prstDash val="solid"/>
          </a:ln>
        </c:spPr>
        <c:crossAx val="1"/>
        <c:crosses val="min"/>
        <c:auto val="0"/>
        <c:lblAlgn val="ctr"/>
        <c:lblOffset val="100"/>
        <c:noMultiLvlLbl val="0"/>
      </c:catAx>
      <c:valAx>
        <c:axId val="1"/>
        <c:scaling>
          <c:orientation val="minMax"/>
          <c:max val="9.6999999999999993"/>
          <c:min val="0"/>
        </c:scaling>
        <c:delete val="1"/>
        <c:axPos val="l"/>
        <c:numFmt formatCode="General" sourceLinked="1"/>
        <c:majorTickMark val="out"/>
        <c:minorTickMark val="none"/>
        <c:tickLblPos val="nextTo"/>
        <c:crossAx val="918639600"/>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58798283261803"/>
          <c:y val="0.11158798283261803"/>
          <c:w val="0.77682403433476399"/>
          <c:h val="0.77682403433476399"/>
        </c:manualLayout>
      </c:layout>
      <c:doughnutChart>
        <c:varyColors val="0"/>
        <c:ser>
          <c:idx val="0"/>
          <c:order val="0"/>
          <c:dPt>
            <c:idx val="0"/>
            <c:bubble3D val="0"/>
            <c:spPr>
              <a:solidFill>
                <a:schemeClr val="accent1"/>
              </a:solidFill>
              <a:ln w="9525" algn="ctr">
                <a:solidFill>
                  <a:schemeClr val="tx2"/>
                </a:solidFill>
                <a:prstDash val="solid"/>
              </a:ln>
            </c:spPr>
            <c:extLst>
              <c:ext xmlns:c16="http://schemas.microsoft.com/office/drawing/2014/chart" uri="{C3380CC4-5D6E-409C-BE32-E72D297353CC}">
                <c16:uniqueId val="{00000000-C2C9-4C62-9024-503A85F02CAF}"/>
              </c:ext>
            </c:extLst>
          </c:dPt>
          <c:dPt>
            <c:idx val="1"/>
            <c:bubble3D val="0"/>
            <c:spPr>
              <a:solidFill>
                <a:schemeClr val="bg2"/>
              </a:solidFill>
              <a:ln w="9525" algn="ctr">
                <a:solidFill>
                  <a:schemeClr val="tx2"/>
                </a:solidFill>
                <a:prstDash val="solid"/>
              </a:ln>
            </c:spPr>
            <c:extLst>
              <c:ext xmlns:c16="http://schemas.microsoft.com/office/drawing/2014/chart" uri="{C3380CC4-5D6E-409C-BE32-E72D297353CC}">
                <c16:uniqueId val="{00000001-C2C9-4C62-9024-503A85F02CAF}"/>
              </c:ext>
            </c:extLst>
          </c:dPt>
          <c:val>
            <c:numRef>
              <c:f>Sheet1!$A$1:$A$2</c:f>
              <c:numCache>
                <c:formatCode>General</c:formatCode>
                <c:ptCount val="2"/>
                <c:pt idx="0">
                  <c:v>40</c:v>
                </c:pt>
                <c:pt idx="1">
                  <c:v>60</c:v>
                </c:pt>
              </c:numCache>
            </c:numRef>
          </c:val>
          <c:extLst>
            <c:ext xmlns:c16="http://schemas.microsoft.com/office/drawing/2014/chart" uri="{C3380CC4-5D6E-409C-BE32-E72D297353CC}">
              <c16:uniqueId val="{00000002-C2C9-4C62-9024-503A85F02CAF}"/>
            </c:ext>
          </c:extLst>
        </c:ser>
        <c:dLbls>
          <c:showLegendKey val="0"/>
          <c:showVal val="0"/>
          <c:showCatName val="0"/>
          <c:showSerName val="0"/>
          <c:showPercent val="0"/>
          <c:showBubbleSize val="0"/>
          <c:showLeaderLines val="0"/>
        </c:dLbls>
        <c:firstSliceAng val="0"/>
        <c:holeSize val="80"/>
      </c:doughnutChart>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58798283261803"/>
          <c:y val="0.11158798283261803"/>
          <c:w val="0.77682403433476399"/>
          <c:h val="0.77682403433476399"/>
        </c:manualLayout>
      </c:layout>
      <c:doughnutChart>
        <c:varyColors val="0"/>
        <c:ser>
          <c:idx val="0"/>
          <c:order val="0"/>
          <c:dPt>
            <c:idx val="0"/>
            <c:bubble3D val="0"/>
            <c:spPr>
              <a:solidFill>
                <a:schemeClr val="accent1"/>
              </a:solidFill>
              <a:ln w="9525" algn="ctr">
                <a:solidFill>
                  <a:schemeClr val="tx2"/>
                </a:solidFill>
                <a:prstDash val="solid"/>
              </a:ln>
            </c:spPr>
            <c:extLst>
              <c:ext xmlns:c16="http://schemas.microsoft.com/office/drawing/2014/chart" uri="{C3380CC4-5D6E-409C-BE32-E72D297353CC}">
                <c16:uniqueId val="{00000000-D5A5-4A6D-A1E1-8E61AE9EA0CF}"/>
              </c:ext>
            </c:extLst>
          </c:dPt>
          <c:dPt>
            <c:idx val="1"/>
            <c:bubble3D val="0"/>
            <c:spPr>
              <a:solidFill>
                <a:schemeClr val="bg2"/>
              </a:solidFill>
              <a:ln w="9525" algn="ctr">
                <a:solidFill>
                  <a:schemeClr val="tx2"/>
                </a:solidFill>
                <a:prstDash val="solid"/>
              </a:ln>
            </c:spPr>
            <c:extLst>
              <c:ext xmlns:c16="http://schemas.microsoft.com/office/drawing/2014/chart" uri="{C3380CC4-5D6E-409C-BE32-E72D297353CC}">
                <c16:uniqueId val="{00000001-D5A5-4A6D-A1E1-8E61AE9EA0CF}"/>
              </c:ext>
            </c:extLst>
          </c:dPt>
          <c:val>
            <c:numRef>
              <c:f>Sheet1!$A$1:$A$2</c:f>
              <c:numCache>
                <c:formatCode>General</c:formatCode>
                <c:ptCount val="2"/>
                <c:pt idx="0">
                  <c:v>89</c:v>
                </c:pt>
                <c:pt idx="1">
                  <c:v>10.999999999999998</c:v>
                </c:pt>
              </c:numCache>
            </c:numRef>
          </c:val>
          <c:extLst>
            <c:ext xmlns:c16="http://schemas.microsoft.com/office/drawing/2014/chart" uri="{C3380CC4-5D6E-409C-BE32-E72D297353CC}">
              <c16:uniqueId val="{00000002-D5A5-4A6D-A1E1-8E61AE9EA0CF}"/>
            </c:ext>
          </c:extLst>
        </c:ser>
        <c:dLbls>
          <c:showLegendKey val="0"/>
          <c:showVal val="0"/>
          <c:showCatName val="0"/>
          <c:showSerName val="0"/>
          <c:showPercent val="0"/>
          <c:showBubbleSize val="0"/>
          <c:showLeaderLines val="0"/>
        </c:dLbls>
        <c:firstSliceAng val="0"/>
        <c:holeSize val="80"/>
      </c:doughnutChart>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58798283261803"/>
          <c:y val="0.11158798283261803"/>
          <c:w val="0.77682403433476399"/>
          <c:h val="0.77682403433476399"/>
        </c:manualLayout>
      </c:layout>
      <c:doughnutChart>
        <c:varyColors val="0"/>
        <c:ser>
          <c:idx val="0"/>
          <c:order val="0"/>
          <c:dPt>
            <c:idx val="0"/>
            <c:bubble3D val="0"/>
            <c:spPr>
              <a:solidFill>
                <a:schemeClr val="accent1"/>
              </a:solidFill>
              <a:ln w="9525" algn="ctr">
                <a:solidFill>
                  <a:schemeClr val="tx2"/>
                </a:solidFill>
                <a:prstDash val="solid"/>
              </a:ln>
            </c:spPr>
            <c:extLst>
              <c:ext xmlns:c16="http://schemas.microsoft.com/office/drawing/2014/chart" uri="{C3380CC4-5D6E-409C-BE32-E72D297353CC}">
                <c16:uniqueId val="{00000000-46F2-48C2-9ED5-61E6C9D6421F}"/>
              </c:ext>
            </c:extLst>
          </c:dPt>
          <c:dPt>
            <c:idx val="1"/>
            <c:bubble3D val="0"/>
            <c:spPr>
              <a:solidFill>
                <a:schemeClr val="bg2"/>
              </a:solidFill>
              <a:ln w="9525" algn="ctr">
                <a:solidFill>
                  <a:schemeClr val="tx2"/>
                </a:solidFill>
                <a:prstDash val="solid"/>
              </a:ln>
            </c:spPr>
            <c:extLst>
              <c:ext xmlns:c16="http://schemas.microsoft.com/office/drawing/2014/chart" uri="{C3380CC4-5D6E-409C-BE32-E72D297353CC}">
                <c16:uniqueId val="{00000001-46F2-48C2-9ED5-61E6C9D6421F}"/>
              </c:ext>
            </c:extLst>
          </c:dPt>
          <c:val>
            <c:numRef>
              <c:f>Sheet1!$A$1:$A$2</c:f>
              <c:numCache>
                <c:formatCode>General</c:formatCode>
                <c:ptCount val="2"/>
                <c:pt idx="0">
                  <c:v>70</c:v>
                </c:pt>
                <c:pt idx="1">
                  <c:v>30.000000000000004</c:v>
                </c:pt>
              </c:numCache>
            </c:numRef>
          </c:val>
          <c:extLst>
            <c:ext xmlns:c16="http://schemas.microsoft.com/office/drawing/2014/chart" uri="{C3380CC4-5D6E-409C-BE32-E72D297353CC}">
              <c16:uniqueId val="{00000002-46F2-48C2-9ED5-61E6C9D6421F}"/>
            </c:ext>
          </c:extLst>
        </c:ser>
        <c:dLbls>
          <c:showLegendKey val="0"/>
          <c:showVal val="0"/>
          <c:showCatName val="0"/>
          <c:showSerName val="0"/>
          <c:showPercent val="0"/>
          <c:showBubbleSize val="0"/>
          <c:showLeaderLines val="0"/>
        </c:dLbls>
        <c:firstSliceAng val="0"/>
        <c:holeSize val="80"/>
      </c:doughnutChart>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58798283261803"/>
          <c:y val="0.11158798283261803"/>
          <c:w val="0.77682403433476399"/>
          <c:h val="0.77682403433476399"/>
        </c:manualLayout>
      </c:layout>
      <c:doughnutChart>
        <c:varyColors val="0"/>
        <c:ser>
          <c:idx val="0"/>
          <c:order val="0"/>
          <c:dPt>
            <c:idx val="0"/>
            <c:bubble3D val="0"/>
            <c:spPr>
              <a:solidFill>
                <a:schemeClr val="accent1"/>
              </a:solidFill>
              <a:ln w="9525" algn="ctr">
                <a:solidFill>
                  <a:schemeClr val="tx2"/>
                </a:solidFill>
                <a:prstDash val="solid"/>
              </a:ln>
            </c:spPr>
            <c:extLst>
              <c:ext xmlns:c16="http://schemas.microsoft.com/office/drawing/2014/chart" uri="{C3380CC4-5D6E-409C-BE32-E72D297353CC}">
                <c16:uniqueId val="{00000000-D79E-4DD9-AC9A-3B876FE947E5}"/>
              </c:ext>
            </c:extLst>
          </c:dPt>
          <c:dPt>
            <c:idx val="1"/>
            <c:bubble3D val="0"/>
            <c:spPr>
              <a:solidFill>
                <a:schemeClr val="bg2"/>
              </a:solidFill>
              <a:ln w="9525" algn="ctr">
                <a:solidFill>
                  <a:schemeClr val="tx2"/>
                </a:solidFill>
                <a:prstDash val="solid"/>
              </a:ln>
            </c:spPr>
            <c:extLst>
              <c:ext xmlns:c16="http://schemas.microsoft.com/office/drawing/2014/chart" uri="{C3380CC4-5D6E-409C-BE32-E72D297353CC}">
                <c16:uniqueId val="{00000001-D79E-4DD9-AC9A-3B876FE947E5}"/>
              </c:ext>
            </c:extLst>
          </c:dPt>
          <c:val>
            <c:numRef>
              <c:f>Sheet1!$A$1:$A$2</c:f>
              <c:numCache>
                <c:formatCode>General</c:formatCode>
                <c:ptCount val="2"/>
                <c:pt idx="0">
                  <c:v>87</c:v>
                </c:pt>
                <c:pt idx="1">
                  <c:v>13</c:v>
                </c:pt>
              </c:numCache>
            </c:numRef>
          </c:val>
          <c:extLst>
            <c:ext xmlns:c16="http://schemas.microsoft.com/office/drawing/2014/chart" uri="{C3380CC4-5D6E-409C-BE32-E72D297353CC}">
              <c16:uniqueId val="{00000002-D79E-4DD9-AC9A-3B876FE947E5}"/>
            </c:ext>
          </c:extLst>
        </c:ser>
        <c:dLbls>
          <c:showLegendKey val="0"/>
          <c:showVal val="0"/>
          <c:showCatName val="0"/>
          <c:showSerName val="0"/>
          <c:showPercent val="0"/>
          <c:showBubbleSize val="0"/>
          <c:showLeaderLines val="0"/>
        </c:dLbls>
        <c:firstSliceAng val="0"/>
        <c:holeSize val="80"/>
      </c:doughnutChart>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58798283261803"/>
          <c:y val="0.11158798283261803"/>
          <c:w val="0.77682403433476399"/>
          <c:h val="0.77682403433476399"/>
        </c:manualLayout>
      </c:layout>
      <c:doughnutChart>
        <c:varyColors val="0"/>
        <c:ser>
          <c:idx val="0"/>
          <c:order val="0"/>
          <c:dPt>
            <c:idx val="0"/>
            <c:bubble3D val="0"/>
            <c:spPr>
              <a:solidFill>
                <a:schemeClr val="accent1"/>
              </a:solidFill>
              <a:ln w="9525" algn="ctr">
                <a:solidFill>
                  <a:schemeClr val="tx2"/>
                </a:solidFill>
                <a:prstDash val="solid"/>
              </a:ln>
            </c:spPr>
            <c:extLst>
              <c:ext xmlns:c16="http://schemas.microsoft.com/office/drawing/2014/chart" uri="{C3380CC4-5D6E-409C-BE32-E72D297353CC}">
                <c16:uniqueId val="{00000000-EED2-4278-9E19-D20798C2B995}"/>
              </c:ext>
            </c:extLst>
          </c:dPt>
          <c:dPt>
            <c:idx val="1"/>
            <c:bubble3D val="0"/>
            <c:spPr>
              <a:solidFill>
                <a:schemeClr val="bg2"/>
              </a:solidFill>
              <a:ln w="9525" algn="ctr">
                <a:solidFill>
                  <a:schemeClr val="tx2"/>
                </a:solidFill>
                <a:prstDash val="solid"/>
              </a:ln>
            </c:spPr>
            <c:extLst>
              <c:ext xmlns:c16="http://schemas.microsoft.com/office/drawing/2014/chart" uri="{C3380CC4-5D6E-409C-BE32-E72D297353CC}">
                <c16:uniqueId val="{00000001-EED2-4278-9E19-D20798C2B995}"/>
              </c:ext>
            </c:extLst>
          </c:dPt>
          <c:val>
            <c:numRef>
              <c:f>Sheet1!$A$1:$A$2</c:f>
              <c:numCache>
                <c:formatCode>General</c:formatCode>
                <c:ptCount val="2"/>
                <c:pt idx="0">
                  <c:v>40</c:v>
                </c:pt>
                <c:pt idx="1">
                  <c:v>60</c:v>
                </c:pt>
              </c:numCache>
            </c:numRef>
          </c:val>
          <c:extLst>
            <c:ext xmlns:c16="http://schemas.microsoft.com/office/drawing/2014/chart" uri="{C3380CC4-5D6E-409C-BE32-E72D297353CC}">
              <c16:uniqueId val="{00000002-EED2-4278-9E19-D20798C2B995}"/>
            </c:ext>
          </c:extLst>
        </c:ser>
        <c:dLbls>
          <c:showLegendKey val="0"/>
          <c:showVal val="0"/>
          <c:showCatName val="0"/>
          <c:showSerName val="0"/>
          <c:showPercent val="0"/>
          <c:showBubbleSize val="0"/>
          <c:showLeaderLines val="0"/>
        </c:dLbls>
        <c:firstSliceAng val="0"/>
        <c:holeSize val="80"/>
      </c:doughnutChart>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58798283261803"/>
          <c:y val="0.11158798283261803"/>
          <c:w val="0.77682403433476399"/>
          <c:h val="0.77682403433476399"/>
        </c:manualLayout>
      </c:layout>
      <c:doughnutChart>
        <c:varyColors val="0"/>
        <c:ser>
          <c:idx val="0"/>
          <c:order val="0"/>
          <c:dPt>
            <c:idx val="0"/>
            <c:bubble3D val="0"/>
            <c:spPr>
              <a:solidFill>
                <a:schemeClr val="accent1"/>
              </a:solidFill>
              <a:ln w="9525" algn="ctr">
                <a:solidFill>
                  <a:schemeClr val="tx2"/>
                </a:solidFill>
                <a:prstDash val="solid"/>
              </a:ln>
            </c:spPr>
            <c:extLst>
              <c:ext xmlns:c16="http://schemas.microsoft.com/office/drawing/2014/chart" uri="{C3380CC4-5D6E-409C-BE32-E72D297353CC}">
                <c16:uniqueId val="{00000000-8AE5-40FE-B764-8AFF27F88C81}"/>
              </c:ext>
            </c:extLst>
          </c:dPt>
          <c:dPt>
            <c:idx val="1"/>
            <c:bubble3D val="0"/>
            <c:spPr>
              <a:solidFill>
                <a:schemeClr val="bg2"/>
              </a:solidFill>
              <a:ln w="9525" algn="ctr">
                <a:solidFill>
                  <a:schemeClr val="tx2"/>
                </a:solidFill>
                <a:prstDash val="solid"/>
              </a:ln>
            </c:spPr>
            <c:extLst>
              <c:ext xmlns:c16="http://schemas.microsoft.com/office/drawing/2014/chart" uri="{C3380CC4-5D6E-409C-BE32-E72D297353CC}">
                <c16:uniqueId val="{00000001-8AE5-40FE-B764-8AFF27F88C81}"/>
              </c:ext>
            </c:extLst>
          </c:dPt>
          <c:val>
            <c:numRef>
              <c:f>Sheet1!$A$1:$A$2</c:f>
              <c:numCache>
                <c:formatCode>General</c:formatCode>
                <c:ptCount val="2"/>
                <c:pt idx="0">
                  <c:v>52</c:v>
                </c:pt>
                <c:pt idx="1">
                  <c:v>48</c:v>
                </c:pt>
              </c:numCache>
            </c:numRef>
          </c:val>
          <c:extLst>
            <c:ext xmlns:c16="http://schemas.microsoft.com/office/drawing/2014/chart" uri="{C3380CC4-5D6E-409C-BE32-E72D297353CC}">
              <c16:uniqueId val="{00000002-8AE5-40FE-B764-8AFF27F88C81}"/>
            </c:ext>
          </c:extLst>
        </c:ser>
        <c:dLbls>
          <c:showLegendKey val="0"/>
          <c:showVal val="0"/>
          <c:showCatName val="0"/>
          <c:showSerName val="0"/>
          <c:showPercent val="0"/>
          <c:showBubbleSize val="0"/>
          <c:showLeaderLines val="0"/>
        </c:dLbls>
        <c:firstSliceAng val="0"/>
        <c:holeSize val="80"/>
      </c:doughnutChart>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23346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dirty="0"/>
          </a:p>
        </p:txBody>
      </p:sp>
      <p:sp>
        <p:nvSpPr>
          <p:cNvPr id="4" name="Tijdelijke aanduiding voor voettekst 3"/>
          <p:cNvSpPr>
            <a:spLocks noGrp="1"/>
          </p:cNvSpPr>
          <p:nvPr>
            <p:ph type="ftr" sz="quarter" idx="2"/>
          </p:nvPr>
        </p:nvSpPr>
        <p:spPr>
          <a:xfrm>
            <a:off x="1" y="9637483"/>
            <a:ext cx="2945659" cy="23346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5" name="Tijdelijke aanduiding voor dianummer 4"/>
          <p:cNvSpPr>
            <a:spLocks noGrp="1"/>
          </p:cNvSpPr>
          <p:nvPr>
            <p:ph type="sldNum" sz="quarter" idx="3"/>
          </p:nvPr>
        </p:nvSpPr>
        <p:spPr>
          <a:xfrm>
            <a:off x="3850443" y="9637483"/>
            <a:ext cx="2945659" cy="233465"/>
          </a:xfrm>
          <a:prstGeom prst="rect">
            <a:avLst/>
          </a:prstGeom>
        </p:spPr>
        <p:txBody>
          <a:bodyPr vert="horz" wrap="square" lIns="91440" tIns="45720" rIns="91440" bIns="45720" numCol="1" anchor="b" anchorCtr="0" compatLnSpc="1">
            <a:prstTxWarp prst="textNoShape">
              <a:avLst/>
            </a:prstTxWarp>
          </a:bodyPr>
          <a:lstStyle>
            <a:lvl1pPr algn="r">
              <a:defRPr sz="1200">
                <a:latin typeface="Corbel" panose="020B0503020204020204" pitchFamily="34" charset="0"/>
              </a:defRPr>
            </a:lvl1pPr>
          </a:lstStyle>
          <a:p>
            <a:fld id="{105BA4F0-4399-43FC-95AF-A89BF753ED41}" type="slidenum">
              <a:rPr lang="nl-NL" altLang="en-US"/>
              <a:pPr/>
              <a:t>‹#›</a:t>
            </a:fld>
            <a:endParaRPr lang="nl-NL" altLang="en-US"/>
          </a:p>
        </p:txBody>
      </p:sp>
    </p:spTree>
    <p:extLst>
      <p:ext uri="{BB962C8B-B14F-4D97-AF65-F5344CB8AC3E}">
        <p14:creationId xmlns:p14="http://schemas.microsoft.com/office/powerpoint/2010/main" val="2304620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2571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dirty="0"/>
          </a:p>
        </p:txBody>
      </p:sp>
      <p:sp>
        <p:nvSpPr>
          <p:cNvPr id="3" name="Tijdelijke aanduiding voor datum 2"/>
          <p:cNvSpPr>
            <a:spLocks noGrp="1"/>
          </p:cNvSpPr>
          <p:nvPr>
            <p:ph type="dt" idx="1"/>
          </p:nvPr>
        </p:nvSpPr>
        <p:spPr>
          <a:xfrm>
            <a:off x="3850443" y="0"/>
            <a:ext cx="2945659" cy="25717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C5868DF-D8BD-409C-B6DB-626CBFA20D94}" type="datetimeFigureOut">
              <a:rPr lang="nl-NL"/>
              <a:pPr>
                <a:defRPr/>
              </a:pPr>
              <a:t>27-6-2022</a:t>
            </a:fld>
            <a:endParaRPr lang="nl-NL" dirty="0"/>
          </a:p>
        </p:txBody>
      </p:sp>
      <p:sp>
        <p:nvSpPr>
          <p:cNvPr id="4" name="Tijdelijke aanduiding voor dia-afbeelding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106363" y="4689515"/>
            <a:ext cx="6584950" cy="4442699"/>
          </a:xfrm>
          <a:prstGeom prst="rect">
            <a:avLst/>
          </a:prstGeom>
        </p:spPr>
        <p:txBody>
          <a:bodyPr vert="horz" lIns="91440" tIns="45720" rIns="91440" bIns="45720" rtlCol="0">
            <a:normAutofit/>
          </a:bodyPr>
          <a:lstStyle/>
          <a:p>
            <a:pPr lvl="0"/>
            <a:r>
              <a:rPr lang="nl-NL" noProof="0" dirty="0"/>
              <a:t>Klik om de modelstijlen te bewerken</a:t>
            </a:r>
          </a:p>
          <a:p>
            <a:pPr lvl="0"/>
            <a:r>
              <a:rPr lang="nl-NL" noProof="0" dirty="0"/>
              <a:t>Tweede niveau</a:t>
            </a:r>
          </a:p>
          <a:p>
            <a:pPr lvl="0"/>
            <a:r>
              <a:rPr lang="nl-NL" noProof="0" dirty="0"/>
              <a:t>Derde niveau</a:t>
            </a:r>
          </a:p>
          <a:p>
            <a:pPr lvl="0"/>
            <a:r>
              <a:rPr lang="nl-NL" noProof="0" dirty="0"/>
              <a:t>Vierde niveau</a:t>
            </a:r>
          </a:p>
          <a:p>
            <a:pPr lvl="0"/>
            <a:r>
              <a:rPr lang="nl-NL" noProof="0" dirty="0"/>
              <a:t>Vijfde niveau</a:t>
            </a:r>
          </a:p>
        </p:txBody>
      </p:sp>
      <p:sp>
        <p:nvSpPr>
          <p:cNvPr id="6" name="Tijdelijke aanduiding voor voettekst 5"/>
          <p:cNvSpPr>
            <a:spLocks noGrp="1"/>
          </p:cNvSpPr>
          <p:nvPr>
            <p:ph type="ftr" sz="quarter" idx="4"/>
          </p:nvPr>
        </p:nvSpPr>
        <p:spPr>
          <a:xfrm>
            <a:off x="1" y="9613774"/>
            <a:ext cx="2945659" cy="2571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50443" y="9613774"/>
            <a:ext cx="2945659" cy="257175"/>
          </a:xfrm>
          <a:prstGeom prst="rect">
            <a:avLst/>
          </a:prstGeom>
        </p:spPr>
        <p:txBody>
          <a:bodyPr vert="horz" wrap="square" lIns="91440" tIns="45720" rIns="91440" bIns="45720" numCol="1" anchor="b" anchorCtr="0" compatLnSpc="1">
            <a:prstTxWarp prst="textNoShape">
              <a:avLst/>
            </a:prstTxWarp>
          </a:bodyPr>
          <a:lstStyle>
            <a:lvl1pPr algn="r">
              <a:defRPr sz="1200">
                <a:latin typeface="Corbel" panose="020B0503020204020204" pitchFamily="34" charset="0"/>
              </a:defRPr>
            </a:lvl1pPr>
          </a:lstStyle>
          <a:p>
            <a:fld id="{3894C14A-43FC-4077-9BE3-59190B437372}" type="slidenum">
              <a:rPr lang="nl-NL" altLang="en-US"/>
              <a:pPr/>
              <a:t>‹#›</a:t>
            </a:fld>
            <a:endParaRPr lang="nl-NL" altLang="en-US"/>
          </a:p>
        </p:txBody>
      </p:sp>
    </p:spTree>
    <p:extLst>
      <p:ext uri="{BB962C8B-B14F-4D97-AF65-F5344CB8AC3E}">
        <p14:creationId xmlns:p14="http://schemas.microsoft.com/office/powerpoint/2010/main" val="147431080"/>
      </p:ext>
    </p:extLst>
  </p:cSld>
  <p:clrMap bg1="lt1" tx1="dk1" bg2="lt2" tx2="dk2" accent1="accent1" accent2="accent2" accent3="accent3" accent4="accent4" accent5="accent5" accent6="accent6" hlink="hlink" folHlink="folHlink"/>
  <p:notesStyle>
    <a:lvl1pPr marL="1714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1pPr>
    <a:lvl2pPr marL="6286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2pPr>
    <a:lvl3pPr marL="10858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3pPr>
    <a:lvl4pPr marL="15430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4pPr>
    <a:lvl5pPr marL="20002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2.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2.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2.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2.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2.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2.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2.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54.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55.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56.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2.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64.xml"/><Relationship Id="rId4" Type="http://schemas.openxmlformats.org/officeDocument/2006/relationships/image" Target="../media/image2.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65.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2.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2.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38.bin"/><Relationship Id="rId7" Type="http://schemas.openxmlformats.org/officeDocument/2006/relationships/image" Target="../media/image4.svg"/><Relationship Id="rId2" Type="http://schemas.openxmlformats.org/officeDocument/2006/relationships/slideMaster" Target="../slideMasters/slideMaster1.xml"/><Relationship Id="rId1" Type="http://schemas.openxmlformats.org/officeDocument/2006/relationships/tags" Target="../tags/tag70.xml"/><Relationship Id="rId6" Type="http://schemas.openxmlformats.org/officeDocument/2006/relationships/image" Target="../media/image3.png"/><Relationship Id="rId5" Type="http://schemas.openxmlformats.org/officeDocument/2006/relationships/hyperlink" Target="http://www.itspublic.nl/" TargetMode="External"/><Relationship Id="rId4" Type="http://schemas.openxmlformats.org/officeDocument/2006/relationships/image" Target="../media/image2.emf"/><Relationship Id="rId9" Type="http://schemas.openxmlformats.org/officeDocument/2006/relationships/image" Target="../media/image6.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2.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userDrawn="1">
            <p:custDataLst>
              <p:tags r:id="rId1"/>
            </p:custDataLst>
            <p:extLst>
              <p:ext uri="{D42A27DB-BD31-4B8C-83A1-F6EECF244321}">
                <p14:modId xmlns:p14="http://schemas.microsoft.com/office/powerpoint/2010/main" val="1891253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userDrawn="1"/>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lIns="0" tIns="0" rIns="0" bIns="0" anchor="ct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6403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userDrawn="1">
            <p:custDataLst>
              <p:tags r:id="rId1"/>
            </p:custDataLst>
            <p:extLst>
              <p:ext uri="{D42A27DB-BD31-4B8C-83A1-F6EECF244321}">
                <p14:modId xmlns:p14="http://schemas.microsoft.com/office/powerpoint/2010/main" val="2431227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2" name="Footnote">
            <a:extLst>
              <a:ext uri="{FF2B5EF4-FFF2-40B4-BE49-F238E27FC236}">
                <a16:creationId xmlns:a16="http://schemas.microsoft.com/office/drawing/2014/main" id="{9AE1DBF7-A560-4C8C-B0C2-F6E1CEC9ECFB}"/>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3" name="Footer Placeholder">
            <a:extLst>
              <a:ext uri="{FF2B5EF4-FFF2-40B4-BE49-F238E27FC236}">
                <a16:creationId xmlns:a16="http://schemas.microsoft.com/office/drawing/2014/main" id="{2CDB8301-D768-4A63-9722-8E4A18EF91C0}"/>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6" name="Slide Number Placeholder">
            <a:extLst>
              <a:ext uri="{FF2B5EF4-FFF2-40B4-BE49-F238E27FC236}">
                <a16:creationId xmlns:a16="http://schemas.microsoft.com/office/drawing/2014/main" id="{88D35255-5967-45E1-992B-07410B7E462E}"/>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923944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userDrawn="1">
            <p:custDataLst>
              <p:tags r:id="rId1"/>
            </p:custDataLst>
            <p:extLst>
              <p:ext uri="{D42A27DB-BD31-4B8C-83A1-F6EECF244321}">
                <p14:modId xmlns:p14="http://schemas.microsoft.com/office/powerpoint/2010/main" val="1342574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4" name="Footnote">
            <a:extLst>
              <a:ext uri="{FF2B5EF4-FFF2-40B4-BE49-F238E27FC236}">
                <a16:creationId xmlns:a16="http://schemas.microsoft.com/office/drawing/2014/main" id="{AC97D24F-BEA1-4929-BE7A-B69D61FB9796}"/>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9394AB8E-84F7-44D9-872B-D3757FD85A78}"/>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E2EAF53B-741A-4ABC-868E-198897A7D0A3}"/>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521405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userDrawn="1">
            <p:custDataLst>
              <p:tags r:id="rId1"/>
            </p:custDataLst>
            <p:extLst>
              <p:ext uri="{D42A27DB-BD31-4B8C-83A1-F6EECF244321}">
                <p14:modId xmlns:p14="http://schemas.microsoft.com/office/powerpoint/2010/main" val="1918294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92312DF9-3D0C-413D-8E9C-525927F25EB9}"/>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41A6EC92-D17C-4D0A-A2F3-14862669EF84}"/>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D928C528-D9E8-4076-9136-82FD6074BF48}"/>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4200070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userDrawn="1">
            <p:custDataLst>
              <p:tags r:id="rId1"/>
            </p:custDataLst>
            <p:extLst>
              <p:ext uri="{D42A27DB-BD31-4B8C-83A1-F6EECF244321}">
                <p14:modId xmlns:p14="http://schemas.microsoft.com/office/powerpoint/2010/main" val="146061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8" name="Footnote">
            <a:extLst>
              <a:ext uri="{FF2B5EF4-FFF2-40B4-BE49-F238E27FC236}">
                <a16:creationId xmlns:a16="http://schemas.microsoft.com/office/drawing/2014/main" id="{15A9BCE1-0FAE-4309-B88E-A9A1C194227B}"/>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0FADD92A-DD38-4FDC-B8B7-E5F8F8F7F63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1" name="Slide Number Placeholder">
            <a:extLst>
              <a:ext uri="{FF2B5EF4-FFF2-40B4-BE49-F238E27FC236}">
                <a16:creationId xmlns:a16="http://schemas.microsoft.com/office/drawing/2014/main" id="{46FE9ADA-C6BF-4A67-851A-238DECAEE1B7}"/>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664513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userDrawn="1">
            <p:custDataLst>
              <p:tags r:id="rId1"/>
            </p:custDataLst>
            <p:extLst>
              <p:ext uri="{D42A27DB-BD31-4B8C-83A1-F6EECF244321}">
                <p14:modId xmlns:p14="http://schemas.microsoft.com/office/powerpoint/2010/main" val="1021989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3B189C55-81A0-4532-AA9B-C92BFCE2EA71}"/>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129D93DB-D302-4294-9247-D99C5E554C2B}"/>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6" name="Slide Number Placeholder">
            <a:extLst>
              <a:ext uri="{FF2B5EF4-FFF2-40B4-BE49-F238E27FC236}">
                <a16:creationId xmlns:a16="http://schemas.microsoft.com/office/drawing/2014/main" id="{7891F146-9383-4DA9-AC7B-6CC755A2848C}"/>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4287982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userDrawn="1">
            <p:custDataLst>
              <p:tags r:id="rId1"/>
            </p:custDataLst>
            <p:extLst>
              <p:ext uri="{D42A27DB-BD31-4B8C-83A1-F6EECF244321}">
                <p14:modId xmlns:p14="http://schemas.microsoft.com/office/powerpoint/2010/main" val="1911614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396A5EF7-3BDF-4F59-8DFB-91580C19E92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0EB2A53F-6875-4466-9BBE-3A769D299AF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7" name="Slide Number Placeholder">
            <a:extLst>
              <a:ext uri="{FF2B5EF4-FFF2-40B4-BE49-F238E27FC236}">
                <a16:creationId xmlns:a16="http://schemas.microsoft.com/office/drawing/2014/main" id="{E802CD86-DC63-4FD7-BB42-7A4E3AF76E0C}"/>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392901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userDrawn="1">
            <p:custDataLst>
              <p:tags r:id="rId1"/>
            </p:custDataLst>
            <p:extLst>
              <p:ext uri="{D42A27DB-BD31-4B8C-83A1-F6EECF244321}">
                <p14:modId xmlns:p14="http://schemas.microsoft.com/office/powerpoint/2010/main" val="2563571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9F9B1299-C6A0-4902-8A1B-F05B2A34C0AD}"/>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DF2BD536-37C9-4704-A523-80185702B098}"/>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3" name="Slide Number Placeholder">
            <a:extLst>
              <a:ext uri="{FF2B5EF4-FFF2-40B4-BE49-F238E27FC236}">
                <a16:creationId xmlns:a16="http://schemas.microsoft.com/office/drawing/2014/main" id="{B9E826F1-75B6-44C7-8F73-6007C01D8449}"/>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960961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userDrawn="1">
            <p:custDataLst>
              <p:tags r:id="rId1"/>
            </p:custDataLst>
            <p:extLst>
              <p:ext uri="{D42A27DB-BD31-4B8C-83A1-F6EECF244321}">
                <p14:modId xmlns:p14="http://schemas.microsoft.com/office/powerpoint/2010/main" val="2807099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0" name="Footnote">
            <a:extLst>
              <a:ext uri="{FF2B5EF4-FFF2-40B4-BE49-F238E27FC236}">
                <a16:creationId xmlns:a16="http://schemas.microsoft.com/office/drawing/2014/main" id="{8BC86644-E0CC-4738-94FD-16E07E0E3D7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9EDCF658-8A7C-40B9-83B0-192B5679B01A}"/>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2" name="Slide Number Placeholder">
            <a:extLst>
              <a:ext uri="{FF2B5EF4-FFF2-40B4-BE49-F238E27FC236}">
                <a16:creationId xmlns:a16="http://schemas.microsoft.com/office/drawing/2014/main" id="{ECA7A402-2207-4B94-AE65-8223C15E57F6}"/>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1129771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userDrawn="1">
            <p:custDataLst>
              <p:tags r:id="rId1"/>
            </p:custDataLst>
            <p:extLst>
              <p:ext uri="{D42A27DB-BD31-4B8C-83A1-F6EECF244321}">
                <p14:modId xmlns:p14="http://schemas.microsoft.com/office/powerpoint/2010/main" val="3713102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1" name="Footnote">
            <a:extLst>
              <a:ext uri="{FF2B5EF4-FFF2-40B4-BE49-F238E27FC236}">
                <a16:creationId xmlns:a16="http://schemas.microsoft.com/office/drawing/2014/main" id="{1E9DBC3D-9FC2-447D-B8D4-5B993E70307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9C9562FC-DCC4-4082-8117-6248154C2A5E}"/>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9" name="Slide Number Placeholder">
            <a:extLst>
              <a:ext uri="{FF2B5EF4-FFF2-40B4-BE49-F238E27FC236}">
                <a16:creationId xmlns:a16="http://schemas.microsoft.com/office/drawing/2014/main" id="{75425F24-40B1-41CB-8147-85D62733D05A}"/>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010499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userDrawn="1">
            <p:custDataLst>
              <p:tags r:id="rId1"/>
            </p:custDataLst>
            <p:extLst>
              <p:ext uri="{D42A27DB-BD31-4B8C-83A1-F6EECF244321}">
                <p14:modId xmlns:p14="http://schemas.microsoft.com/office/powerpoint/2010/main" val="120622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30E86BE4-10C0-4DE0-81EF-94B7482268CA}"/>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84BB4E3-DB7B-4606-AB58-12E823974137}"/>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6" name="Slide Number Placeholder">
            <a:extLst>
              <a:ext uri="{FF2B5EF4-FFF2-40B4-BE49-F238E27FC236}">
                <a16:creationId xmlns:a16="http://schemas.microsoft.com/office/drawing/2014/main" id="{04465F25-1FFE-4934-A332-ABC482225252}"/>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95146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userDrawn="1">
            <p:custDataLst>
              <p:tags r:id="rId1"/>
            </p:custDataLst>
            <p:extLst>
              <p:ext uri="{D42A27DB-BD31-4B8C-83A1-F6EECF244321}">
                <p14:modId xmlns:p14="http://schemas.microsoft.com/office/powerpoint/2010/main" val="3205353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713218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userDrawn="1">
            <p:custDataLst>
              <p:tags r:id="rId1"/>
            </p:custDataLst>
            <p:extLst>
              <p:ext uri="{D42A27DB-BD31-4B8C-83A1-F6EECF244321}">
                <p14:modId xmlns:p14="http://schemas.microsoft.com/office/powerpoint/2010/main" val="1300324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E239A049-10E3-483F-AF0C-D554A649F35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8B5115D-94F1-4A57-8358-A3E1157D870F}"/>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7" name="Slide Number Placeholder">
            <a:extLst>
              <a:ext uri="{FF2B5EF4-FFF2-40B4-BE49-F238E27FC236}">
                <a16:creationId xmlns:a16="http://schemas.microsoft.com/office/drawing/2014/main" id="{03AEF77F-E84B-4232-8EB4-28D1D6547C4F}"/>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015878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userDrawn="1">
            <p:custDataLst>
              <p:tags r:id="rId1"/>
            </p:custDataLst>
            <p:extLst>
              <p:ext uri="{D42A27DB-BD31-4B8C-83A1-F6EECF244321}">
                <p14:modId xmlns:p14="http://schemas.microsoft.com/office/powerpoint/2010/main" val="40787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4" name="Footnote">
            <a:extLst>
              <a:ext uri="{FF2B5EF4-FFF2-40B4-BE49-F238E27FC236}">
                <a16:creationId xmlns:a16="http://schemas.microsoft.com/office/drawing/2014/main" id="{DAF6A8EE-6352-4BCF-AE1E-2B04F1D32D58}"/>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5" name="Footer Placeholder">
            <a:extLst>
              <a:ext uri="{FF2B5EF4-FFF2-40B4-BE49-F238E27FC236}">
                <a16:creationId xmlns:a16="http://schemas.microsoft.com/office/drawing/2014/main" id="{F45E2D14-1FFD-49FE-B2CA-F2E3B50ACCC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8" name="Slide Number Placeholder">
            <a:extLst>
              <a:ext uri="{FF2B5EF4-FFF2-40B4-BE49-F238E27FC236}">
                <a16:creationId xmlns:a16="http://schemas.microsoft.com/office/drawing/2014/main" id="{95314695-247D-407C-BDE8-B01BAA88F025}"/>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847543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userDrawn="1">
            <p:custDataLst>
              <p:tags r:id="rId1"/>
            </p:custDataLst>
            <p:extLst>
              <p:ext uri="{D42A27DB-BD31-4B8C-83A1-F6EECF244321}">
                <p14:modId xmlns:p14="http://schemas.microsoft.com/office/powerpoint/2010/main" val="3757172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48567908-EABB-4849-8656-A2FC7BE259B6}"/>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7" name="Footer Placeholder">
            <a:extLst>
              <a:ext uri="{FF2B5EF4-FFF2-40B4-BE49-F238E27FC236}">
                <a16:creationId xmlns:a16="http://schemas.microsoft.com/office/drawing/2014/main" id="{F76EB023-388E-49C5-90E9-ADF6C01678EA}"/>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8" name="Slide Number Placeholder">
            <a:extLst>
              <a:ext uri="{FF2B5EF4-FFF2-40B4-BE49-F238E27FC236}">
                <a16:creationId xmlns:a16="http://schemas.microsoft.com/office/drawing/2014/main" id="{5B73C246-7060-46F3-82AC-5C2769634C52}"/>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4197533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userDrawn="1">
            <p:custDataLst>
              <p:tags r:id="rId1"/>
            </p:custDataLst>
            <p:extLst>
              <p:ext uri="{D42A27DB-BD31-4B8C-83A1-F6EECF244321}">
                <p14:modId xmlns:p14="http://schemas.microsoft.com/office/powerpoint/2010/main" val="1178302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userDrawn="1"/>
        </p:nvSpPr>
        <p:spPr>
          <a:xfrm>
            <a:off x="11542711"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6" name="Background"/>
          <p:cNvSpPr/>
          <p:nvPr userDrawn="1"/>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lIns="0" tIns="0" rIns="0" bIns="0" anchor="ct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938356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userDrawn="1">
            <p:custDataLst>
              <p:tags r:id="rId1"/>
            </p:custDataLst>
            <p:extLst>
              <p:ext uri="{D42A27DB-BD31-4B8C-83A1-F6EECF244321}">
                <p14:modId xmlns:p14="http://schemas.microsoft.com/office/powerpoint/2010/main" val="3657449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27" name="Logo 13">
            <a:extLst>
              <a:ext uri="{FF2B5EF4-FFF2-40B4-BE49-F238E27FC236}">
                <a16:creationId xmlns:a16="http://schemas.microsoft.com/office/drawing/2014/main" id="{67340306-C4C1-4DE1-9279-C162F718866C}"/>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userDrawn="1"/>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userDrawn="1"/>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userDrawn="1"/>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userDrawn="1"/>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userDrawn="1"/>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userDrawn="1"/>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userDrawn="1"/>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userDrawn="1"/>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userDrawn="1"/>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userDrawn="1"/>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userDrawn="1"/>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userDrawn="1"/>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950044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1"/>
            </p:custDataLst>
            <p:extLst>
              <p:ext uri="{D42A27DB-BD31-4B8C-83A1-F6EECF244321}">
                <p14:modId xmlns:p14="http://schemas.microsoft.com/office/powerpoint/2010/main" val="3942654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noFill/>
          <a:ln w="19050">
            <a:noFill/>
          </a:ln>
        </p:spPr>
        <p:txBody>
          <a:bodyPr vert="horz" lIns="7200" tIns="0" rIns="0" bIns="0" rtlCol="0" anchor="t">
            <a:noAutofit/>
          </a:bodyPr>
          <a:lstStyle>
            <a:lvl1pPr>
              <a:defRPr lang="nl-NL" altLang="nl-NL" sz="1400" noProof="0" dirty="0">
                <a:solidFill>
                  <a:schemeClr val="tx1"/>
                </a:solidFill>
                <a:ea typeface="+mn-ea"/>
                <a:cs typeface="+mn-cs"/>
              </a:defRPr>
            </a:lvl1pPr>
          </a:lstStyle>
          <a:p>
            <a:pPr marL="0" lvl="0" indent="0">
              <a:spcBef>
                <a:spcPts val="375"/>
              </a:spcBef>
              <a:buClr>
                <a:schemeClr val="dk2"/>
              </a:buClr>
              <a:buFont typeface="Wingdings" panose="05000000000000000000" pitchFamily="2" charset="2"/>
            </a:pPr>
            <a:r>
              <a:rPr lang="nl-NL" noProof="0" dirty="0"/>
              <a:t>Klik om titel toe te voegen</a:t>
            </a:r>
            <a:endParaRPr lang="nl-NL" altLang="nl-NL" noProof="0" dirty="0"/>
          </a:p>
        </p:txBody>
      </p:sp>
    </p:spTree>
    <p:extLst>
      <p:ext uri="{BB962C8B-B14F-4D97-AF65-F5344CB8AC3E}">
        <p14:creationId xmlns:p14="http://schemas.microsoft.com/office/powerpoint/2010/main" val="114707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userDrawn="1">
            <p:custDataLst>
              <p:tags r:id="rId1"/>
            </p:custDataLst>
            <p:extLst>
              <p:ext uri="{D42A27DB-BD31-4B8C-83A1-F6EECF244321}">
                <p14:modId xmlns:p14="http://schemas.microsoft.com/office/powerpoint/2010/main" val="363913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p>
            <a:fld id="{992CD0B2-8AB2-4C6C-8876-E15753662C9B}" type="slidenum">
              <a:rPr lang="nl-NL" noProof="0" smtClean="0"/>
              <a:pPr/>
              <a:t>‹#›</a:t>
            </a:fld>
            <a:endParaRPr lang="nl-NL" noProof="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3716535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userDrawn="1">
            <p:custDataLst>
              <p:tags r:id="rId1"/>
            </p:custDataLst>
            <p:extLst>
              <p:ext uri="{D42A27DB-BD31-4B8C-83A1-F6EECF244321}">
                <p14:modId xmlns:p14="http://schemas.microsoft.com/office/powerpoint/2010/main" val="1592552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Tree>
    <p:extLst>
      <p:ext uri="{BB962C8B-B14F-4D97-AF65-F5344CB8AC3E}">
        <p14:creationId xmlns:p14="http://schemas.microsoft.com/office/powerpoint/2010/main" val="2855115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userDrawn="1">
            <p:custDataLst>
              <p:tags r:id="rId1"/>
            </p:custDataLst>
            <p:extLst>
              <p:ext uri="{D42A27DB-BD31-4B8C-83A1-F6EECF244321}">
                <p14:modId xmlns:p14="http://schemas.microsoft.com/office/powerpoint/2010/main" val="3800045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Tree>
    <p:extLst>
      <p:ext uri="{BB962C8B-B14F-4D97-AF65-F5344CB8AC3E}">
        <p14:creationId xmlns:p14="http://schemas.microsoft.com/office/powerpoint/2010/main" val="1759468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userDrawn="1">
            <p:custDataLst>
              <p:tags r:id="rId1"/>
            </p:custDataLst>
            <p:extLst>
              <p:ext uri="{D42A27DB-BD31-4B8C-83A1-F6EECF244321}">
                <p14:modId xmlns:p14="http://schemas.microsoft.com/office/powerpoint/2010/main" val="3093978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a:buNone/>
              <a:defRPr/>
            </a:lvl1pPr>
          </a:lstStyle>
          <a:p>
            <a:r>
              <a:rPr lang="nl-NL" noProof="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 name="Footer Placeholder 2">
            <a:extLst>
              <a:ext uri="{FF2B5EF4-FFF2-40B4-BE49-F238E27FC236}">
                <a16:creationId xmlns:a16="http://schemas.microsoft.com/office/drawing/2014/main" id="{74F7FDB0-0E02-429C-80E5-50DFFBF58C7F}"/>
              </a:ext>
            </a:extLst>
          </p:cNvPr>
          <p:cNvSpPr>
            <a:spLocks noGrp="1"/>
          </p:cNvSpPr>
          <p:nvPr>
            <p:ph type="ftr" sz="quarter" idx="17"/>
          </p:nvPr>
        </p:nvSpPr>
        <p:spPr>
          <a:xfrm>
            <a:off x="661193" y="6686783"/>
            <a:ext cx="10868400" cy="122400"/>
          </a:xfrm>
          <a:prstGeom prst="rect">
            <a:avLst/>
          </a:prstGeom>
        </p:spPr>
        <p:txBody>
          <a:bodyPr/>
          <a:lstStyle/>
          <a:p>
            <a:r>
              <a:rPr lang="nl-NL"/>
              <a:t>Bron: </a:t>
            </a:r>
          </a:p>
        </p:txBody>
      </p:sp>
    </p:spTree>
    <p:extLst>
      <p:ext uri="{BB962C8B-B14F-4D97-AF65-F5344CB8AC3E}">
        <p14:creationId xmlns:p14="http://schemas.microsoft.com/office/powerpoint/2010/main" val="280726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userDrawn="1">
            <p:custDataLst>
              <p:tags r:id="rId1"/>
            </p:custDataLst>
            <p:extLst>
              <p:ext uri="{D42A27DB-BD31-4B8C-83A1-F6EECF244321}">
                <p14:modId xmlns:p14="http://schemas.microsoft.com/office/powerpoint/2010/main" val="677050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Autofit/>
          </a:bodyPr>
          <a:lstStyle>
            <a:lvl2pPr>
              <a:defRPr lang="nl-NL" noProof="0" dirty="0">
                <a:solidFill>
                  <a:schemeClr val="tx1"/>
                </a:solidFill>
              </a:defRPr>
            </a:lvl2pPr>
            <a:lvl3pPr>
              <a:defRPr lang="nl-NL" noProof="0" dirty="0">
                <a:solidFill>
                  <a:schemeClr val="tx1"/>
                </a:solidFill>
              </a:defRPr>
            </a:lvl3pPr>
            <a:lvl4pPr>
              <a:defRPr lang="nl-NL" noProof="0" dirty="0">
                <a:solidFill>
                  <a:schemeClr val="tx1"/>
                </a:solidFill>
              </a:defRPr>
            </a:lvl4pPr>
            <a:lvl5pPr>
              <a:defRPr lang="nl-NL" noProof="0" dirty="0"/>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marR="0" lvl="0" indent="-180000" algn="l" defTabSz="685800" rtl="0" eaLnBrk="1" fontAlgn="auto" latinLnBrk="0" hangingPunct="1">
              <a:lnSpc>
                <a:spcPct val="90000"/>
              </a:lnSpc>
              <a:spcBef>
                <a:spcPts val="375"/>
              </a:spcBef>
              <a:spcAft>
                <a:spcPts val="0"/>
              </a:spcAft>
              <a:buClr>
                <a:schemeClr val="dk2"/>
              </a:buClr>
              <a:buSzTx/>
              <a:buFont typeface="Wingdings" panose="05000000000000000000" pitchFamily="2" charset="2"/>
              <a:buNone/>
              <a:tabLst/>
              <a:defRPr/>
            </a:pPr>
            <a:r>
              <a:rPr lang="nl-NL" noProof="0" dirty="0"/>
              <a:t>Klik om tekst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lvl="0"/>
            <a:r>
              <a:rPr lang="nl-NL" noProof="0" dirty="0"/>
              <a:t>Klik om tekst toe te voegen</a:t>
            </a:r>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87E234B1-35EA-4936-9152-E21159D94F70}"/>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B864D357-6599-4CCE-8380-26D3C7BF250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DA258018-3ADC-468E-BF1D-C7FE111A8EA3}"/>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07010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1"/>
            </p:custDataLst>
            <p:extLst>
              <p:ext uri="{D42A27DB-BD31-4B8C-83A1-F6EECF244321}">
                <p14:modId xmlns:p14="http://schemas.microsoft.com/office/powerpoint/2010/main" val="949318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0" name="TextBox 9">
            <a:extLst>
              <a:ext uri="{FF2B5EF4-FFF2-40B4-BE49-F238E27FC236}">
                <a16:creationId xmlns:a16="http://schemas.microsoft.com/office/drawing/2014/main" id="{9FD64667-FDA0-4955-AD96-B84B15F30ABF}"/>
              </a:ext>
            </a:extLst>
          </p:cNvPr>
          <p:cNvSpPr txBox="1"/>
          <p:nvPr userDrawn="1"/>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Agenda</a:t>
            </a:r>
          </a:p>
        </p:txBody>
      </p:sp>
      <p:sp>
        <p:nvSpPr>
          <p:cNvPr id="11" name="Text Placeholder 4">
            <a:extLst>
              <a:ext uri="{FF2B5EF4-FFF2-40B4-BE49-F238E27FC236}">
                <a16:creationId xmlns:a16="http://schemas.microsoft.com/office/drawing/2014/main" id="{E9BF7AB1-C0BD-426E-ADDD-3700C6E9D369}"/>
              </a:ext>
            </a:extLst>
          </p:cNvPr>
          <p:cNvSpPr>
            <a:spLocks noGrp="1"/>
          </p:cNvSpPr>
          <p:nvPr>
            <p:ph type="body" sz="quarter" idx="31" hasCustomPrompt="1"/>
          </p:nvPr>
        </p:nvSpPr>
        <p:spPr>
          <a:xfrm>
            <a:off x="1617785" y="2295708"/>
            <a:ext cx="9878845" cy="576000"/>
          </a:xfrm>
        </p:spPr>
        <p:txBody>
          <a:bodyPr anchor="ctr"/>
          <a:lstStyle>
            <a:lvl1pPr marL="0" indent="0">
              <a:buNone/>
              <a:defRPr sz="1600" b="1">
                <a:solidFill>
                  <a:srgbClr val="22777B"/>
                </a:solidFill>
              </a:defRPr>
            </a:lvl1pPr>
          </a:lstStyle>
          <a:p>
            <a:pPr lvl="0"/>
            <a:r>
              <a:rPr lang="nl-NL" dirty="0"/>
              <a:t>Klik om hoofdstuktitel toe te voegen</a:t>
            </a:r>
          </a:p>
        </p:txBody>
      </p:sp>
      <p:sp>
        <p:nvSpPr>
          <p:cNvPr id="12" name="Text Placeholder 4">
            <a:extLst>
              <a:ext uri="{FF2B5EF4-FFF2-40B4-BE49-F238E27FC236}">
                <a16:creationId xmlns:a16="http://schemas.microsoft.com/office/drawing/2014/main" id="{470D5E15-35F6-4D60-BFC9-F19094A093B0}"/>
              </a:ext>
            </a:extLst>
          </p:cNvPr>
          <p:cNvSpPr>
            <a:spLocks noGrp="1"/>
          </p:cNvSpPr>
          <p:nvPr>
            <p:ph type="body" sz="quarter" idx="32" hasCustomPrompt="1"/>
          </p:nvPr>
        </p:nvSpPr>
        <p:spPr>
          <a:xfrm>
            <a:off x="1617785" y="3018689"/>
            <a:ext cx="9878845" cy="576000"/>
          </a:xfrm>
        </p:spPr>
        <p:txBody>
          <a:bodyPr anchor="ctr"/>
          <a:lstStyle>
            <a:lvl1pPr marL="0" indent="0">
              <a:buNone/>
              <a:defRPr sz="1600"/>
            </a:lvl1pPr>
          </a:lstStyle>
          <a:p>
            <a:pPr lvl="0"/>
            <a:r>
              <a:rPr lang="nl-NL" dirty="0"/>
              <a:t>Klik om hoofdstuktitel toe te voegen</a:t>
            </a:r>
          </a:p>
        </p:txBody>
      </p:sp>
      <p:sp>
        <p:nvSpPr>
          <p:cNvPr id="13" name="Text Placeholder 4">
            <a:extLst>
              <a:ext uri="{FF2B5EF4-FFF2-40B4-BE49-F238E27FC236}">
                <a16:creationId xmlns:a16="http://schemas.microsoft.com/office/drawing/2014/main" id="{58EA7D5F-7032-455F-979D-AF3928FCA8F0}"/>
              </a:ext>
            </a:extLst>
          </p:cNvPr>
          <p:cNvSpPr>
            <a:spLocks noGrp="1"/>
          </p:cNvSpPr>
          <p:nvPr>
            <p:ph type="body" sz="quarter" idx="33" hasCustomPrompt="1"/>
          </p:nvPr>
        </p:nvSpPr>
        <p:spPr>
          <a:xfrm>
            <a:off x="1617785" y="3741670"/>
            <a:ext cx="9878845" cy="576000"/>
          </a:xfrm>
        </p:spPr>
        <p:txBody>
          <a:bodyPr anchor="ctr"/>
          <a:lstStyle>
            <a:lvl1pPr marL="0" indent="0">
              <a:buNone/>
              <a:defRPr sz="1600"/>
            </a:lvl1pPr>
          </a:lstStyle>
          <a:p>
            <a:pPr lvl="0"/>
            <a:r>
              <a:rPr lang="nl-NL" dirty="0"/>
              <a:t>Klik om hoofdstuktitel toe te voegen</a:t>
            </a:r>
          </a:p>
        </p:txBody>
      </p:sp>
      <p:sp>
        <p:nvSpPr>
          <p:cNvPr id="14" name="Text Placeholder 4">
            <a:extLst>
              <a:ext uri="{FF2B5EF4-FFF2-40B4-BE49-F238E27FC236}">
                <a16:creationId xmlns:a16="http://schemas.microsoft.com/office/drawing/2014/main" id="{2EAD3ED9-BF9A-4E61-9E80-071FA1B4FE36}"/>
              </a:ext>
            </a:extLst>
          </p:cNvPr>
          <p:cNvSpPr>
            <a:spLocks noGrp="1"/>
          </p:cNvSpPr>
          <p:nvPr>
            <p:ph type="body" sz="quarter" idx="34" hasCustomPrompt="1"/>
          </p:nvPr>
        </p:nvSpPr>
        <p:spPr>
          <a:xfrm>
            <a:off x="1617785" y="4464652"/>
            <a:ext cx="9878845" cy="576000"/>
          </a:xfrm>
        </p:spPr>
        <p:txBody>
          <a:bodyPr anchor="ctr"/>
          <a:lstStyle>
            <a:lvl1pPr marL="0" indent="0">
              <a:buNone/>
              <a:defRPr sz="1600"/>
            </a:lvl1pPr>
          </a:lstStyle>
          <a:p>
            <a:pPr lvl="0"/>
            <a:r>
              <a:rPr lang="nl-NL" dirty="0"/>
              <a:t>Klik om hoofdstuktitel toe te voegen</a:t>
            </a:r>
          </a:p>
        </p:txBody>
      </p:sp>
      <p:sp>
        <p:nvSpPr>
          <p:cNvPr id="6" name="Graphic 28" descr="Arrow: Straight">
            <a:extLst>
              <a:ext uri="{FF2B5EF4-FFF2-40B4-BE49-F238E27FC236}">
                <a16:creationId xmlns:a16="http://schemas.microsoft.com/office/drawing/2014/main" id="{392F614C-6519-454A-AA95-F8B491B9921B}"/>
              </a:ext>
            </a:extLst>
          </p:cNvPr>
          <p:cNvSpPr/>
          <p:nvPr userDrawn="1"/>
        </p:nvSpPr>
        <p:spPr>
          <a:xfrm rot="10800000">
            <a:off x="919697" y="2484708"/>
            <a:ext cx="383180" cy="198000"/>
          </a:xfrm>
          <a:custGeom>
            <a:avLst/>
            <a:gdLst>
              <a:gd name="connsiteX0" fmla="*/ 104513 w 383180"/>
              <a:gd name="connsiteY0" fmla="*/ 49500 h 198000"/>
              <a:gd name="connsiteX1" fmla="*/ 104513 w 383180"/>
              <a:gd name="connsiteY1" fmla="*/ 0 h 198000"/>
              <a:gd name="connsiteX2" fmla="*/ 12 w 383180"/>
              <a:gd name="connsiteY2" fmla="*/ 99000 h 198000"/>
              <a:gd name="connsiteX3" fmla="*/ 104513 w 383180"/>
              <a:gd name="connsiteY3" fmla="*/ 198000 h 198000"/>
              <a:gd name="connsiteX4" fmla="*/ 104513 w 383180"/>
              <a:gd name="connsiteY4" fmla="*/ 148500 h 198000"/>
              <a:gd name="connsiteX5" fmla="*/ 383181 w 383180"/>
              <a:gd name="connsiteY5" fmla="*/ 99000 h 198000"/>
              <a:gd name="connsiteX6" fmla="*/ 104513 w 383180"/>
              <a:gd name="connsiteY6" fmla="*/ 49500 h 19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180" h="198000">
                <a:moveTo>
                  <a:pt x="104513" y="49500"/>
                </a:moveTo>
                <a:lnTo>
                  <a:pt x="104513" y="0"/>
                </a:lnTo>
                <a:lnTo>
                  <a:pt x="12" y="99000"/>
                </a:lnTo>
                <a:cubicBezTo>
                  <a:pt x="-1294" y="99000"/>
                  <a:pt x="104513" y="198000"/>
                  <a:pt x="104513" y="198000"/>
                </a:cubicBezTo>
                <a:lnTo>
                  <a:pt x="104513" y="148500"/>
                </a:lnTo>
                <a:lnTo>
                  <a:pt x="383181" y="99000"/>
                </a:lnTo>
                <a:lnTo>
                  <a:pt x="104513" y="49500"/>
                </a:lnTo>
                <a:close/>
              </a:path>
            </a:pathLst>
          </a:custGeom>
          <a:solidFill>
            <a:srgbClr val="22777B"/>
          </a:solidFill>
          <a:ln w="4266" cap="flat">
            <a:noFill/>
            <a:prstDash val="solid"/>
            <a:miter/>
          </a:ln>
        </p:spPr>
        <p:txBody>
          <a:bodyPr rtlCol="0" anchor="ctr"/>
          <a:lstStyle/>
          <a:p>
            <a:endParaRPr lang="nl-NL"/>
          </a:p>
        </p:txBody>
      </p:sp>
      <p:sp>
        <p:nvSpPr>
          <p:cNvPr id="7" name="TextBox 6">
            <a:extLst>
              <a:ext uri="{FF2B5EF4-FFF2-40B4-BE49-F238E27FC236}">
                <a16:creationId xmlns:a16="http://schemas.microsoft.com/office/drawing/2014/main" id="{7ACAFD05-2721-4552-9A2E-D86C28C26BAF}"/>
              </a:ext>
            </a:extLst>
          </p:cNvPr>
          <p:cNvSpPr txBox="1"/>
          <p:nvPr userDrawn="1"/>
        </p:nvSpPr>
        <p:spPr>
          <a:xfrm>
            <a:off x="919696" y="1726756"/>
            <a:ext cx="3695436" cy="360835"/>
          </a:xfrm>
          <a:prstGeom prst="wedgeRectCallout">
            <a:avLst>
              <a:gd name="adj1" fmla="val -42038"/>
              <a:gd name="adj2" fmla="val 125487"/>
            </a:avLst>
          </a:prstGeom>
          <a:solidFill>
            <a:schemeClr val="accent6">
              <a:lumMod val="95000"/>
            </a:schemeClr>
          </a:solidFill>
        </p:spPr>
        <p:txBody>
          <a:bodyPr vert="horz" wrap="none" lIns="72000" tIns="72000" rIns="72000" bIns="72000" rtlCol="0">
            <a:noAutofit/>
          </a:bodyPr>
          <a:lstStyle/>
          <a:p>
            <a:pPr marL="0" indent="0" algn="l">
              <a:buNone/>
            </a:pPr>
            <a:r>
              <a:rPr lang="nl-NL" noProof="0" dirty="0"/>
              <a:t>(knip pijltje uit master en haal deze </a:t>
            </a:r>
            <a:r>
              <a:rPr lang="nl-NL" noProof="0" dirty="0" err="1"/>
              <a:t>callout</a:t>
            </a:r>
            <a:r>
              <a:rPr lang="nl-NL" noProof="0" dirty="0"/>
              <a:t> weg)</a:t>
            </a:r>
          </a:p>
        </p:txBody>
      </p:sp>
      <p:sp>
        <p:nvSpPr>
          <p:cNvPr id="9" name="Slide Number Placeholder 8">
            <a:extLst>
              <a:ext uri="{FF2B5EF4-FFF2-40B4-BE49-F238E27FC236}">
                <a16:creationId xmlns:a16="http://schemas.microsoft.com/office/drawing/2014/main" id="{E0E12112-6F8D-49FF-BADE-DE6E274D5264}"/>
              </a:ext>
            </a:extLst>
          </p:cNvPr>
          <p:cNvSpPr>
            <a:spLocks noGrp="1"/>
          </p:cNvSpPr>
          <p:nvPr>
            <p:ph type="sldNum" sz="quarter" idx="36"/>
          </p:nvPr>
        </p:nvSpPr>
        <p:spPr/>
        <p:txBody>
          <a:bodyPr/>
          <a:lstStyle/>
          <a:p>
            <a:fld id="{992CD0B2-8AB2-4C6C-8876-E15753662C9B}" type="slidenum">
              <a:rPr lang="nl-NL" smtClean="0"/>
              <a:pPr/>
              <a:t>‹#›</a:t>
            </a:fld>
            <a:endParaRPr lang="nl-NL" dirty="0"/>
          </a:p>
        </p:txBody>
      </p:sp>
    </p:spTree>
    <p:extLst>
      <p:ext uri="{BB962C8B-B14F-4D97-AF65-F5344CB8AC3E}">
        <p14:creationId xmlns:p14="http://schemas.microsoft.com/office/powerpoint/2010/main" val="669074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_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1"/>
            </p:custDataLst>
            <p:extLst>
              <p:ext uri="{D42A27DB-BD31-4B8C-83A1-F6EECF244321}">
                <p14:modId xmlns:p14="http://schemas.microsoft.com/office/powerpoint/2010/main" val="2503779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6" name="Content Placeholder 35">
            <a:extLst>
              <a:ext uri="{FF2B5EF4-FFF2-40B4-BE49-F238E27FC236}">
                <a16:creationId xmlns:a16="http://schemas.microsoft.com/office/drawing/2014/main" id="{34C151A4-AFB3-4015-9E39-840258F2FA94}"/>
              </a:ext>
            </a:extLst>
          </p:cNvPr>
          <p:cNvSpPr>
            <a:spLocks noGrp="1"/>
          </p:cNvSpPr>
          <p:nvPr>
            <p:ph sz="quarter" idx="36" hasCustomPrompt="1"/>
          </p:nvPr>
        </p:nvSpPr>
        <p:spPr>
          <a:xfrm>
            <a:off x="919697" y="2295577"/>
            <a:ext cx="576000" cy="576263"/>
          </a:xfrm>
          <a:prstGeom prst="ellipse">
            <a:avLst/>
          </a:prstGeom>
        </p:spPr>
        <p:txBody>
          <a:bodyPr/>
          <a:lstStyle>
            <a:lvl1pPr marL="0" indent="0">
              <a:buNone/>
              <a:defRPr>
                <a:noFill/>
              </a:defRPr>
            </a:lvl1pPr>
          </a:lstStyle>
          <a:p>
            <a:pPr lvl="0"/>
            <a:r>
              <a:rPr lang="nl-NL" dirty="0"/>
              <a:t>Kleur</a:t>
            </a:r>
          </a:p>
        </p:txBody>
      </p:sp>
      <p:sp>
        <p:nvSpPr>
          <p:cNvPr id="2" name="Rectangle 1" hidden="1">
            <a:extLst>
              <a:ext uri="{FF2B5EF4-FFF2-40B4-BE49-F238E27FC236}">
                <a16:creationId xmlns:a16="http://schemas.microsoft.com/office/drawing/2014/main" id="{05C4B829-4A4B-469C-B4EE-210A766FCE80}"/>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Box 7">
            <a:extLst>
              <a:ext uri="{FF2B5EF4-FFF2-40B4-BE49-F238E27FC236}">
                <a16:creationId xmlns:a16="http://schemas.microsoft.com/office/drawing/2014/main" id="{52146E83-4C14-47A3-B888-D33F15C317A7}"/>
              </a:ext>
            </a:extLst>
          </p:cNvPr>
          <p:cNvSpPr txBox="1"/>
          <p:nvPr userDrawn="1"/>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Agenda</a:t>
            </a:r>
          </a:p>
        </p:txBody>
      </p:sp>
      <p:sp>
        <p:nvSpPr>
          <p:cNvPr id="5" name="Text Placeholder 4">
            <a:extLst>
              <a:ext uri="{FF2B5EF4-FFF2-40B4-BE49-F238E27FC236}">
                <a16:creationId xmlns:a16="http://schemas.microsoft.com/office/drawing/2014/main" id="{FDC33D46-2F7B-445F-85F2-EA6928F0CE89}"/>
              </a:ext>
            </a:extLst>
          </p:cNvPr>
          <p:cNvSpPr>
            <a:spLocks noGrp="1"/>
          </p:cNvSpPr>
          <p:nvPr>
            <p:ph type="body" sz="quarter" idx="31" hasCustomPrompt="1"/>
          </p:nvPr>
        </p:nvSpPr>
        <p:spPr>
          <a:xfrm>
            <a:off x="1617785" y="2295708"/>
            <a:ext cx="9878845" cy="576000"/>
          </a:xfrm>
        </p:spPr>
        <p:txBody>
          <a:bodyPr anchor="ctr"/>
          <a:lstStyle>
            <a:lvl1pPr marL="0" indent="0">
              <a:buNone/>
              <a:defRPr sz="1600"/>
            </a:lvl1pPr>
          </a:lstStyle>
          <a:p>
            <a:pPr lvl="0"/>
            <a:r>
              <a:rPr lang="nl-NL" dirty="0"/>
              <a:t>Klik om hoofdstuktitel toe te voegen</a:t>
            </a:r>
          </a:p>
        </p:txBody>
      </p:sp>
      <p:sp>
        <p:nvSpPr>
          <p:cNvPr id="30" name="Text Placeholder 4">
            <a:extLst>
              <a:ext uri="{FF2B5EF4-FFF2-40B4-BE49-F238E27FC236}">
                <a16:creationId xmlns:a16="http://schemas.microsoft.com/office/drawing/2014/main" id="{B1B9703B-FADB-4FA6-B8FB-E3BF076CBA2C}"/>
              </a:ext>
            </a:extLst>
          </p:cNvPr>
          <p:cNvSpPr>
            <a:spLocks noGrp="1"/>
          </p:cNvSpPr>
          <p:nvPr>
            <p:ph type="body" sz="quarter" idx="32" hasCustomPrompt="1"/>
          </p:nvPr>
        </p:nvSpPr>
        <p:spPr>
          <a:xfrm>
            <a:off x="1617785" y="3073102"/>
            <a:ext cx="9878845" cy="576000"/>
          </a:xfrm>
        </p:spPr>
        <p:txBody>
          <a:bodyPr anchor="ctr"/>
          <a:lstStyle>
            <a:lvl1pPr marL="0" indent="0">
              <a:buNone/>
              <a:defRPr sz="1600"/>
            </a:lvl1pPr>
          </a:lstStyle>
          <a:p>
            <a:pPr lvl="0"/>
            <a:r>
              <a:rPr lang="nl-NL" dirty="0"/>
              <a:t>Klik om hoofdstuktitel toe te voegen</a:t>
            </a:r>
          </a:p>
        </p:txBody>
      </p:sp>
      <p:sp>
        <p:nvSpPr>
          <p:cNvPr id="31" name="Text Placeholder 4">
            <a:extLst>
              <a:ext uri="{FF2B5EF4-FFF2-40B4-BE49-F238E27FC236}">
                <a16:creationId xmlns:a16="http://schemas.microsoft.com/office/drawing/2014/main" id="{6E23FF3B-3585-451E-B36D-95D91B1AD445}"/>
              </a:ext>
            </a:extLst>
          </p:cNvPr>
          <p:cNvSpPr>
            <a:spLocks noGrp="1"/>
          </p:cNvSpPr>
          <p:nvPr>
            <p:ph type="body" sz="quarter" idx="33" hasCustomPrompt="1"/>
          </p:nvPr>
        </p:nvSpPr>
        <p:spPr>
          <a:xfrm>
            <a:off x="1617785" y="3850181"/>
            <a:ext cx="9878845" cy="576000"/>
          </a:xfrm>
        </p:spPr>
        <p:txBody>
          <a:bodyPr anchor="ctr"/>
          <a:lstStyle>
            <a:lvl1pPr marL="0" indent="0">
              <a:buNone/>
              <a:defRPr sz="1600"/>
            </a:lvl1pPr>
          </a:lstStyle>
          <a:p>
            <a:pPr lvl="0"/>
            <a:r>
              <a:rPr lang="nl-NL" dirty="0"/>
              <a:t>Klik om hoofdstuktitel toe te voegen</a:t>
            </a:r>
          </a:p>
        </p:txBody>
      </p:sp>
      <p:sp>
        <p:nvSpPr>
          <p:cNvPr id="32" name="Text Placeholder 4">
            <a:extLst>
              <a:ext uri="{FF2B5EF4-FFF2-40B4-BE49-F238E27FC236}">
                <a16:creationId xmlns:a16="http://schemas.microsoft.com/office/drawing/2014/main" id="{B526D535-2FCB-4390-8380-2F13D7A4761C}"/>
              </a:ext>
            </a:extLst>
          </p:cNvPr>
          <p:cNvSpPr>
            <a:spLocks noGrp="1"/>
          </p:cNvSpPr>
          <p:nvPr>
            <p:ph type="body" sz="quarter" idx="34" hasCustomPrompt="1"/>
          </p:nvPr>
        </p:nvSpPr>
        <p:spPr>
          <a:xfrm>
            <a:off x="1617785" y="4627259"/>
            <a:ext cx="9878845" cy="576000"/>
          </a:xfrm>
        </p:spPr>
        <p:txBody>
          <a:bodyPr anchor="ctr"/>
          <a:lstStyle>
            <a:lvl1pPr marL="0" indent="0">
              <a:buNone/>
              <a:defRPr sz="1600"/>
            </a:lvl1pPr>
          </a:lstStyle>
          <a:p>
            <a:pPr lvl="0"/>
            <a:r>
              <a:rPr lang="nl-NL" dirty="0"/>
              <a:t>Klik om hoofdstuktitel toe te voegen</a:t>
            </a:r>
          </a:p>
        </p:txBody>
      </p:sp>
      <p:sp>
        <p:nvSpPr>
          <p:cNvPr id="34" name="Content Placeholder 33">
            <a:extLst>
              <a:ext uri="{FF2B5EF4-FFF2-40B4-BE49-F238E27FC236}">
                <a16:creationId xmlns:a16="http://schemas.microsoft.com/office/drawing/2014/main" id="{CB7EA44B-E1AE-4106-A865-656870EDF45E}"/>
              </a:ext>
            </a:extLst>
          </p:cNvPr>
          <p:cNvSpPr>
            <a:spLocks noGrp="1"/>
          </p:cNvSpPr>
          <p:nvPr>
            <p:ph sz="quarter" idx="35" hasCustomPrompt="1"/>
          </p:nvPr>
        </p:nvSpPr>
        <p:spPr>
          <a:xfrm>
            <a:off x="1020497" y="2396508"/>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37" name="Content Placeholder 35">
            <a:extLst>
              <a:ext uri="{FF2B5EF4-FFF2-40B4-BE49-F238E27FC236}">
                <a16:creationId xmlns:a16="http://schemas.microsoft.com/office/drawing/2014/main" id="{F350D63D-035F-4B56-9C49-F8894DDB98C8}"/>
              </a:ext>
            </a:extLst>
          </p:cNvPr>
          <p:cNvSpPr>
            <a:spLocks noGrp="1"/>
          </p:cNvSpPr>
          <p:nvPr>
            <p:ph sz="quarter" idx="37" hasCustomPrompt="1"/>
          </p:nvPr>
        </p:nvSpPr>
        <p:spPr>
          <a:xfrm>
            <a:off x="919697" y="3072839"/>
            <a:ext cx="576000" cy="576263"/>
          </a:xfrm>
          <a:prstGeom prst="ellipse">
            <a:avLst/>
          </a:prstGeom>
        </p:spPr>
        <p:txBody>
          <a:bodyPr/>
          <a:lstStyle>
            <a:lvl1pPr marL="0" indent="0">
              <a:buNone/>
              <a:defRPr>
                <a:noFill/>
              </a:defRPr>
            </a:lvl1pPr>
          </a:lstStyle>
          <a:p>
            <a:pPr lvl="0"/>
            <a:r>
              <a:rPr lang="nl-NL" dirty="0"/>
              <a:t>Kleur</a:t>
            </a:r>
          </a:p>
        </p:txBody>
      </p:sp>
      <p:sp>
        <p:nvSpPr>
          <p:cNvPr id="38" name="Content Placeholder 33">
            <a:extLst>
              <a:ext uri="{FF2B5EF4-FFF2-40B4-BE49-F238E27FC236}">
                <a16:creationId xmlns:a16="http://schemas.microsoft.com/office/drawing/2014/main" id="{8D00E5AB-2194-4FC2-8650-AF31295D2099}"/>
              </a:ext>
            </a:extLst>
          </p:cNvPr>
          <p:cNvSpPr>
            <a:spLocks noGrp="1"/>
          </p:cNvSpPr>
          <p:nvPr>
            <p:ph sz="quarter" idx="38" hasCustomPrompt="1"/>
          </p:nvPr>
        </p:nvSpPr>
        <p:spPr>
          <a:xfrm>
            <a:off x="1020497" y="3173770"/>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39" name="Content Placeholder 35">
            <a:extLst>
              <a:ext uri="{FF2B5EF4-FFF2-40B4-BE49-F238E27FC236}">
                <a16:creationId xmlns:a16="http://schemas.microsoft.com/office/drawing/2014/main" id="{156B25DE-A0D6-46DE-9D2C-868140B3D3AF}"/>
              </a:ext>
            </a:extLst>
          </p:cNvPr>
          <p:cNvSpPr>
            <a:spLocks noGrp="1"/>
          </p:cNvSpPr>
          <p:nvPr>
            <p:ph sz="quarter" idx="39" hasCustomPrompt="1"/>
          </p:nvPr>
        </p:nvSpPr>
        <p:spPr>
          <a:xfrm>
            <a:off x="919697" y="4627259"/>
            <a:ext cx="576000" cy="576263"/>
          </a:xfrm>
          <a:prstGeom prst="ellipse">
            <a:avLst/>
          </a:prstGeom>
        </p:spPr>
        <p:txBody>
          <a:bodyPr/>
          <a:lstStyle>
            <a:lvl1pPr marL="0" indent="0">
              <a:buNone/>
              <a:defRPr>
                <a:noFill/>
              </a:defRPr>
            </a:lvl1pPr>
          </a:lstStyle>
          <a:p>
            <a:pPr lvl="0"/>
            <a:r>
              <a:rPr lang="nl-NL" dirty="0"/>
              <a:t>Kleur</a:t>
            </a:r>
          </a:p>
        </p:txBody>
      </p:sp>
      <p:sp>
        <p:nvSpPr>
          <p:cNvPr id="40" name="Content Placeholder 33">
            <a:extLst>
              <a:ext uri="{FF2B5EF4-FFF2-40B4-BE49-F238E27FC236}">
                <a16:creationId xmlns:a16="http://schemas.microsoft.com/office/drawing/2014/main" id="{F9193A0D-3023-48D2-9562-A7C00B68F2B3}"/>
              </a:ext>
            </a:extLst>
          </p:cNvPr>
          <p:cNvSpPr>
            <a:spLocks noGrp="1"/>
          </p:cNvSpPr>
          <p:nvPr>
            <p:ph sz="quarter" idx="40" hasCustomPrompt="1"/>
          </p:nvPr>
        </p:nvSpPr>
        <p:spPr>
          <a:xfrm>
            <a:off x="1020497" y="4728190"/>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
        <p:nvSpPr>
          <p:cNvPr id="41" name="Content Placeholder 35">
            <a:extLst>
              <a:ext uri="{FF2B5EF4-FFF2-40B4-BE49-F238E27FC236}">
                <a16:creationId xmlns:a16="http://schemas.microsoft.com/office/drawing/2014/main" id="{832AF622-7277-4D8A-8E59-D37829E543AF}"/>
              </a:ext>
            </a:extLst>
          </p:cNvPr>
          <p:cNvSpPr>
            <a:spLocks noGrp="1"/>
          </p:cNvSpPr>
          <p:nvPr>
            <p:ph sz="quarter" idx="41" hasCustomPrompt="1"/>
          </p:nvPr>
        </p:nvSpPr>
        <p:spPr>
          <a:xfrm>
            <a:off x="919697" y="3849918"/>
            <a:ext cx="576000" cy="576263"/>
          </a:xfrm>
          <a:prstGeom prst="ellipse">
            <a:avLst/>
          </a:prstGeom>
        </p:spPr>
        <p:txBody>
          <a:bodyPr/>
          <a:lstStyle>
            <a:lvl1pPr marL="0" indent="0">
              <a:buNone/>
              <a:defRPr>
                <a:noFill/>
              </a:defRPr>
            </a:lvl1pPr>
          </a:lstStyle>
          <a:p>
            <a:pPr lvl="0"/>
            <a:r>
              <a:rPr lang="nl-NL" dirty="0"/>
              <a:t>Kleur</a:t>
            </a:r>
          </a:p>
        </p:txBody>
      </p:sp>
      <p:sp>
        <p:nvSpPr>
          <p:cNvPr id="42" name="Content Placeholder 33">
            <a:extLst>
              <a:ext uri="{FF2B5EF4-FFF2-40B4-BE49-F238E27FC236}">
                <a16:creationId xmlns:a16="http://schemas.microsoft.com/office/drawing/2014/main" id="{C6633357-A625-4BAE-B7C2-AF4DADA78DA8}"/>
              </a:ext>
            </a:extLst>
          </p:cNvPr>
          <p:cNvSpPr>
            <a:spLocks noGrp="1"/>
          </p:cNvSpPr>
          <p:nvPr>
            <p:ph sz="quarter" idx="42" hasCustomPrompt="1"/>
          </p:nvPr>
        </p:nvSpPr>
        <p:spPr>
          <a:xfrm>
            <a:off x="1020497" y="3950849"/>
            <a:ext cx="374400" cy="374400"/>
          </a:xfrm>
          <a:prstGeom prst="ellipse">
            <a:avLst/>
          </a:prstGeom>
        </p:spPr>
        <p:txBody>
          <a:bodyPr wrap="none"/>
          <a:lstStyle>
            <a:lvl1pPr marL="0" indent="0" algn="ctr">
              <a:buNone/>
              <a:defRPr sz="800" b="1"/>
            </a:lvl1pPr>
          </a:lstStyle>
          <a:p>
            <a:pPr lvl="0"/>
            <a:r>
              <a:rPr lang="en-US" dirty="0" err="1"/>
              <a:t>Icoon</a:t>
            </a:r>
            <a:endParaRPr lang="nl-NL" dirty="0"/>
          </a:p>
        </p:txBody>
      </p:sp>
    </p:spTree>
    <p:extLst>
      <p:ext uri="{BB962C8B-B14F-4D97-AF65-F5344CB8AC3E}">
        <p14:creationId xmlns:p14="http://schemas.microsoft.com/office/powerpoint/2010/main" val="525030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over L Pic">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1"/>
            </p:custDataLst>
            <p:extLst>
              <p:ext uri="{D42A27DB-BD31-4B8C-83A1-F6EECF244321}">
                <p14:modId xmlns:p14="http://schemas.microsoft.com/office/powerpoint/2010/main" val="41092911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TextBox 8">
            <a:extLst>
              <a:ext uri="{FF2B5EF4-FFF2-40B4-BE49-F238E27FC236}">
                <a16:creationId xmlns:a16="http://schemas.microsoft.com/office/drawing/2014/main" id="{3E408D0B-1C14-4E7B-8EB7-FDE06942DF52}"/>
              </a:ext>
            </a:extLst>
          </p:cNvPr>
          <p:cNvSpPr txBox="1"/>
          <p:nvPr userDrawn="1"/>
        </p:nvSpPr>
        <p:spPr>
          <a:xfrm>
            <a:off x="919697" y="1182602"/>
            <a:ext cx="6094602" cy="480131"/>
          </a:xfrm>
          <a:prstGeom prst="rect">
            <a:avLst/>
          </a:prstGeom>
          <a:noFill/>
        </p:spPr>
        <p:txBody>
          <a:bodyPr wrap="square" lIns="19440" rIns="19440">
            <a:spAutoFit/>
          </a:bodyPr>
          <a:lstStyle/>
          <a:p>
            <a:pPr marL="0" indent="0">
              <a:buNone/>
            </a:pPr>
            <a:r>
              <a:rPr lang="nl-NL" sz="2800" b="1" dirty="0">
                <a:solidFill>
                  <a:srgbClr val="22777B"/>
                </a:solidFill>
              </a:rPr>
              <a:t>Inhoudsopgave</a:t>
            </a:r>
          </a:p>
        </p:txBody>
      </p:sp>
      <p:sp>
        <p:nvSpPr>
          <p:cNvPr id="14" name="Text Placeholder 4">
            <a:extLst>
              <a:ext uri="{FF2B5EF4-FFF2-40B4-BE49-F238E27FC236}">
                <a16:creationId xmlns:a16="http://schemas.microsoft.com/office/drawing/2014/main" id="{6E8D33AE-4BDF-4CC3-A20E-EE02C90CFC08}"/>
              </a:ext>
            </a:extLst>
          </p:cNvPr>
          <p:cNvSpPr>
            <a:spLocks noGrp="1"/>
          </p:cNvSpPr>
          <p:nvPr>
            <p:ph type="body" sz="quarter" idx="31" hasCustomPrompt="1"/>
          </p:nvPr>
        </p:nvSpPr>
        <p:spPr>
          <a:xfrm>
            <a:off x="919697" y="2295708"/>
            <a:ext cx="9878845" cy="576000"/>
          </a:xfrm>
          <a:solidFill>
            <a:srgbClr val="22777B"/>
          </a:solidFill>
        </p:spPr>
        <p:txBody>
          <a:bodyPr anchor="ctr"/>
          <a:lstStyle>
            <a:lvl1pPr marL="0" indent="0">
              <a:buNone/>
              <a:defRPr sz="1600" b="1">
                <a:solidFill>
                  <a:schemeClr val="bg1"/>
                </a:solidFill>
              </a:defRPr>
            </a:lvl1pPr>
          </a:lstStyle>
          <a:p>
            <a:pPr lvl="0"/>
            <a:r>
              <a:rPr lang="nl-NL" dirty="0"/>
              <a:t>Klik om hoofdstuktitel toe te voegen</a:t>
            </a:r>
          </a:p>
        </p:txBody>
      </p:sp>
      <p:sp>
        <p:nvSpPr>
          <p:cNvPr id="15" name="Text Placeholder 4">
            <a:extLst>
              <a:ext uri="{FF2B5EF4-FFF2-40B4-BE49-F238E27FC236}">
                <a16:creationId xmlns:a16="http://schemas.microsoft.com/office/drawing/2014/main" id="{1ABDBFFE-C3A3-4E71-B692-F286AE382B40}"/>
              </a:ext>
            </a:extLst>
          </p:cNvPr>
          <p:cNvSpPr>
            <a:spLocks noGrp="1"/>
          </p:cNvSpPr>
          <p:nvPr>
            <p:ph type="body" sz="quarter" idx="32" hasCustomPrompt="1"/>
          </p:nvPr>
        </p:nvSpPr>
        <p:spPr>
          <a:xfrm>
            <a:off x="919697" y="2922689"/>
            <a:ext cx="9878845" cy="576000"/>
          </a:xfrm>
          <a:solidFill>
            <a:schemeClr val="bg1">
              <a:lumMod val="95000"/>
            </a:schemeClr>
          </a:solidFill>
        </p:spPr>
        <p:txBody>
          <a:bodyPr anchor="ctr"/>
          <a:lstStyle>
            <a:lvl1pPr marL="0" indent="0">
              <a:buNone/>
              <a:defRPr sz="1600" b="0"/>
            </a:lvl1pPr>
          </a:lstStyle>
          <a:p>
            <a:pPr lvl="0"/>
            <a:r>
              <a:rPr lang="nl-NL" dirty="0"/>
              <a:t>Klik om hoofdstuktitel toe te voegen</a:t>
            </a:r>
          </a:p>
        </p:txBody>
      </p:sp>
      <p:sp>
        <p:nvSpPr>
          <p:cNvPr id="16" name="Text Placeholder 4">
            <a:extLst>
              <a:ext uri="{FF2B5EF4-FFF2-40B4-BE49-F238E27FC236}">
                <a16:creationId xmlns:a16="http://schemas.microsoft.com/office/drawing/2014/main" id="{AF144E65-6C21-437A-804A-75A9C5AD7BE0}"/>
              </a:ext>
            </a:extLst>
          </p:cNvPr>
          <p:cNvSpPr>
            <a:spLocks noGrp="1"/>
          </p:cNvSpPr>
          <p:nvPr>
            <p:ph type="body" sz="quarter" idx="33" hasCustomPrompt="1"/>
          </p:nvPr>
        </p:nvSpPr>
        <p:spPr>
          <a:xfrm>
            <a:off x="919697" y="3549670"/>
            <a:ext cx="9878845" cy="576000"/>
          </a:xfrm>
          <a:solidFill>
            <a:schemeClr val="bg1">
              <a:lumMod val="95000"/>
            </a:schemeClr>
          </a:solidFill>
        </p:spPr>
        <p:txBody>
          <a:bodyPr anchor="ctr"/>
          <a:lstStyle>
            <a:lvl1pPr marL="0" indent="0">
              <a:buNone/>
              <a:defRPr sz="1600"/>
            </a:lvl1pPr>
          </a:lstStyle>
          <a:p>
            <a:pPr lvl="0"/>
            <a:r>
              <a:rPr lang="nl-NL" dirty="0"/>
              <a:t>Klik om hoofdstuktitel toe te voegen</a:t>
            </a:r>
          </a:p>
        </p:txBody>
      </p:sp>
      <p:sp>
        <p:nvSpPr>
          <p:cNvPr id="17" name="Text Placeholder 4">
            <a:extLst>
              <a:ext uri="{FF2B5EF4-FFF2-40B4-BE49-F238E27FC236}">
                <a16:creationId xmlns:a16="http://schemas.microsoft.com/office/drawing/2014/main" id="{EA95A1DB-BF6E-4DDF-83B9-50B7096FB8F8}"/>
              </a:ext>
            </a:extLst>
          </p:cNvPr>
          <p:cNvSpPr>
            <a:spLocks noGrp="1"/>
          </p:cNvSpPr>
          <p:nvPr>
            <p:ph type="body" sz="quarter" idx="34" hasCustomPrompt="1"/>
          </p:nvPr>
        </p:nvSpPr>
        <p:spPr>
          <a:xfrm>
            <a:off x="919696" y="4176651"/>
            <a:ext cx="9878845" cy="576000"/>
          </a:xfrm>
          <a:solidFill>
            <a:schemeClr val="bg1">
              <a:lumMod val="95000"/>
            </a:schemeClr>
          </a:solidFill>
        </p:spPr>
        <p:txBody>
          <a:bodyPr anchor="ctr"/>
          <a:lstStyle>
            <a:lvl1pPr marL="0" indent="0">
              <a:buNone/>
              <a:defRPr sz="1600"/>
            </a:lvl1pPr>
          </a:lstStyle>
          <a:p>
            <a:pPr lvl="0"/>
            <a:r>
              <a:rPr lang="nl-NL" dirty="0"/>
              <a:t>Klik om hoofdstuktitel toe te voegen</a:t>
            </a:r>
          </a:p>
        </p:txBody>
      </p:sp>
    </p:spTree>
    <p:extLst>
      <p:ext uri="{BB962C8B-B14F-4D97-AF65-F5344CB8AC3E}">
        <p14:creationId xmlns:p14="http://schemas.microsoft.com/office/powerpoint/2010/main" val="12676020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userDrawn="1">
            <p:custDataLst>
              <p:tags r:id="rId1"/>
            </p:custDataLst>
            <p:extLst>
              <p:ext uri="{D42A27DB-BD31-4B8C-83A1-F6EECF244321}">
                <p14:modId xmlns:p14="http://schemas.microsoft.com/office/powerpoint/2010/main" val="195668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p>
            <a:fld id="{992CD0B2-8AB2-4C6C-8876-E15753662C9B}" type="slidenum">
              <a:rPr lang="nl-NL" noProof="0" smtClean="0"/>
              <a:pPr/>
              <a:t>‹#›</a:t>
            </a:fld>
            <a:endParaRPr lang="nl-NL" noProof="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719391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userDrawn="1">
            <p:custDataLst>
              <p:tags r:id="rId1"/>
            </p:custDataLst>
            <p:extLst>
              <p:ext uri="{D42A27DB-BD31-4B8C-83A1-F6EECF244321}">
                <p14:modId xmlns:p14="http://schemas.microsoft.com/office/powerpoint/2010/main" val="2256913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a:xfrm>
            <a:off x="10989437" y="6688612"/>
            <a:ext cx="1023140" cy="163513"/>
          </a:xfrm>
          <a:prstGeom prst="rect">
            <a:avLst/>
          </a:prstGeom>
        </p:spPr>
        <p:txBody>
          <a:bodyPr/>
          <a:lstStyle/>
          <a:p>
            <a:fld id="{992CD0B2-8AB2-4C6C-8876-E15753662C9B}" type="slidenum">
              <a:rPr lang="nl-NL" noProof="0" smtClean="0"/>
              <a:pPr/>
              <a:t>‹#›</a:t>
            </a:fld>
            <a:endParaRPr lang="nl-NL" noProof="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305059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userDrawn="1">
            <p:custDataLst>
              <p:tags r:id="rId1"/>
            </p:custDataLst>
            <p:extLst>
              <p:ext uri="{D42A27DB-BD31-4B8C-83A1-F6EECF244321}">
                <p14:modId xmlns:p14="http://schemas.microsoft.com/office/powerpoint/2010/main" val="4048325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A1CC6EC6-EC4A-4CCD-8E83-68494C8753BC}"/>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75DEDF61-D0AA-4104-A8D4-B0406C012C34}"/>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141D24E2-A013-4401-84FB-25D9F21F720D}"/>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3713890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userDrawn="1">
            <p:custDataLst>
              <p:tags r:id="rId1"/>
            </p:custDataLst>
            <p:extLst>
              <p:ext uri="{D42A27DB-BD31-4B8C-83A1-F6EECF244321}">
                <p14:modId xmlns:p14="http://schemas.microsoft.com/office/powerpoint/2010/main" val="490289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30" name="Footnote">
            <a:extLst>
              <a:ext uri="{FF2B5EF4-FFF2-40B4-BE49-F238E27FC236}">
                <a16:creationId xmlns:a16="http://schemas.microsoft.com/office/drawing/2014/main" id="{BAE6918C-BA6B-443D-8DEA-7B54F5C7AAE1}"/>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B52750C4-AA32-44BB-9C80-10FCEB69B711}"/>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pPr marL="0" indent="0">
              <a:buFont typeface="Wingdings" panose="05000000000000000000" pitchFamily="2" charset="2"/>
              <a:buNone/>
            </a:pPr>
            <a:r>
              <a:rPr lang="nl-NL" dirty="0"/>
              <a:t>Bron: </a:t>
            </a:r>
          </a:p>
        </p:txBody>
      </p:sp>
      <p:sp>
        <p:nvSpPr>
          <p:cNvPr id="32" name="Slide Number Placeholder">
            <a:extLst>
              <a:ext uri="{FF2B5EF4-FFF2-40B4-BE49-F238E27FC236}">
                <a16:creationId xmlns:a16="http://schemas.microsoft.com/office/drawing/2014/main" id="{90B24E08-7C33-4EE1-8E8A-8057549F0A12}"/>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9630557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userDrawn="1">
            <p:custDataLst>
              <p:tags r:id="rId1"/>
            </p:custDataLst>
            <p:extLst>
              <p:ext uri="{D42A27DB-BD31-4B8C-83A1-F6EECF244321}">
                <p14:modId xmlns:p14="http://schemas.microsoft.com/office/powerpoint/2010/main" val="2881474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a:xfrm>
            <a:off x="10989437" y="6688612"/>
            <a:ext cx="1023140" cy="163513"/>
          </a:xfrm>
          <a:prstGeom prst="rect">
            <a:avLst/>
          </a:prstGeom>
        </p:spPr>
        <p:txBody>
          <a:bodyPr/>
          <a:lstStyle>
            <a:lvl1pPr>
              <a:defRPr>
                <a:solidFill>
                  <a:schemeClr val="bg1"/>
                </a:solidFill>
              </a:defRPr>
            </a:lvl1pPr>
          </a:lstStyle>
          <a:p>
            <a:fld id="{992CD0B2-8AB2-4C6C-8876-E15753662C9B}" type="slidenum">
              <a:rPr lang="nl-NL" noProof="0" smtClean="0"/>
              <a:pPr/>
              <a:t>‹#›</a:t>
            </a:fld>
            <a:endParaRPr lang="nl-NL" noProof="0"/>
          </a:p>
        </p:txBody>
      </p:sp>
      <p:sp>
        <p:nvSpPr>
          <p:cNvPr id="19" name="Logo 14">
            <a:extLst>
              <a:ext uri="{FF2B5EF4-FFF2-40B4-BE49-F238E27FC236}">
                <a16:creationId xmlns:a16="http://schemas.microsoft.com/office/drawing/2014/main" id="{9CD50B4C-7136-431A-A5CC-F0B22E34E981}"/>
              </a:ext>
            </a:extLst>
          </p:cNvPr>
          <p:cNvSpPr/>
          <p:nvPr userDrawn="1"/>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userDrawn="1"/>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userDrawn="1"/>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userDrawn="1"/>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userDrawn="1"/>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userDrawn="1"/>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userDrawn="1"/>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userDrawn="1"/>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userDrawn="1"/>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userDrawn="1"/>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userDrawn="1"/>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userDrawn="1"/>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userDrawn="1"/>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userDrawn="1"/>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Middenlaan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5">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userDrawn="1"/>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userDrawn="1"/>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a:spcBef>
                <a:spcPts val="0"/>
              </a:spcBef>
              <a:buNone/>
              <a:defRPr>
                <a:solidFill>
                  <a:schemeClr val="bg1"/>
                </a:solidFill>
              </a:defRPr>
            </a:lvl1pPr>
          </a:lstStyle>
          <a:p>
            <a:pPr lvl="0"/>
            <a:r>
              <a:rPr lang="nl-NL" noProof="0"/>
              <a:t>Naam Achternaam (naam.achternaam@itspublic.nl)</a:t>
            </a:r>
          </a:p>
        </p:txBody>
      </p:sp>
    </p:spTree>
    <p:extLst>
      <p:ext uri="{BB962C8B-B14F-4D97-AF65-F5344CB8AC3E}">
        <p14:creationId xmlns:p14="http://schemas.microsoft.com/office/powerpoint/2010/main" val="1385641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72171-00D7-4E2A-87B4-555F2A6A374D}"/>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0D4DD92D-A0DC-46A5-8ED7-7C383DE41F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Slide Number Placeholder 3">
            <a:extLst>
              <a:ext uri="{FF2B5EF4-FFF2-40B4-BE49-F238E27FC236}">
                <a16:creationId xmlns:a16="http://schemas.microsoft.com/office/drawing/2014/main" id="{A71F3620-F0B3-4036-AA77-B94D811B9144}"/>
              </a:ext>
            </a:extLst>
          </p:cNvPr>
          <p:cNvSpPr>
            <a:spLocks noGrp="1"/>
          </p:cNvSpPr>
          <p:nvPr>
            <p:ph type="sldNum" sz="quarter" idx="10"/>
          </p:nvPr>
        </p:nvSpPr>
        <p:spPr/>
        <p:txBody>
          <a:bodyPr/>
          <a:lstStyle/>
          <a:p>
            <a:fld id="{992CD0B2-8AB2-4C6C-8876-E15753662C9B}" type="slidenum">
              <a:rPr lang="nl-NL" smtClean="0"/>
              <a:pPr/>
              <a:t>‹#›</a:t>
            </a:fld>
            <a:endParaRPr lang="nl-NL" dirty="0"/>
          </a:p>
        </p:txBody>
      </p:sp>
      <p:sp>
        <p:nvSpPr>
          <p:cNvPr id="5" name="Footer Placeholder 4">
            <a:extLst>
              <a:ext uri="{FF2B5EF4-FFF2-40B4-BE49-F238E27FC236}">
                <a16:creationId xmlns:a16="http://schemas.microsoft.com/office/drawing/2014/main" id="{B3172CAC-536F-460F-ACF3-21C8D5347176}"/>
              </a:ext>
            </a:extLst>
          </p:cNvPr>
          <p:cNvSpPr>
            <a:spLocks noGrp="1"/>
          </p:cNvSpPr>
          <p:nvPr>
            <p:ph type="ftr" sz="quarter" idx="11"/>
          </p:nvPr>
        </p:nvSpPr>
        <p:spPr/>
        <p:txBody>
          <a:bodyPr/>
          <a:lstStyle/>
          <a:p>
            <a:r>
              <a:rPr lang="nl-NL"/>
              <a:t>Bron: </a:t>
            </a:r>
          </a:p>
        </p:txBody>
      </p:sp>
    </p:spTree>
    <p:extLst>
      <p:ext uri="{BB962C8B-B14F-4D97-AF65-F5344CB8AC3E}">
        <p14:creationId xmlns:p14="http://schemas.microsoft.com/office/powerpoint/2010/main" val="641025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S Pic">
    <p:spTree>
      <p:nvGrpSpPr>
        <p:cNvPr id="1" name=""/>
        <p:cNvGrpSpPr/>
        <p:nvPr/>
      </p:nvGrpSpPr>
      <p:grpSpPr>
        <a:xfrm>
          <a:off x="0" y="0"/>
          <a:ext cx="0" cy="0"/>
          <a:chOff x="0" y="0"/>
          <a:chExt cx="0" cy="0"/>
        </a:xfrm>
      </p:grpSpPr>
      <p:sp>
        <p:nvSpPr>
          <p:cNvPr id="6" name="Rectangle 5"/>
          <p:cNvSpPr/>
          <p:nvPr userDrawn="1"/>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userDrawn="1"/>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a:t>Click icon to add picture</a:t>
            </a:r>
            <a:endParaRPr lang="nl-NL"/>
          </a:p>
        </p:txBody>
      </p:sp>
    </p:spTree>
    <p:extLst>
      <p:ext uri="{BB962C8B-B14F-4D97-AF65-F5344CB8AC3E}">
        <p14:creationId xmlns:p14="http://schemas.microsoft.com/office/powerpoint/2010/main" val="120048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userDrawn="1">
            <p:custDataLst>
              <p:tags r:id="rId1"/>
            </p:custDataLst>
            <p:extLst>
              <p:ext uri="{D42A27DB-BD31-4B8C-83A1-F6EECF244321}">
                <p14:modId xmlns:p14="http://schemas.microsoft.com/office/powerpoint/2010/main" val="3794103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5" name="Footnote">
            <a:extLst>
              <a:ext uri="{FF2B5EF4-FFF2-40B4-BE49-F238E27FC236}">
                <a16:creationId xmlns:a16="http://schemas.microsoft.com/office/drawing/2014/main" id="{EF18163C-3032-4085-8BA6-8A0653035EF8}"/>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86F4C4B1-9275-48CF-AA51-4C4AE2EEF9A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7DB9CF3A-2012-49F0-8AB0-1AC736EA4795}"/>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41264191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r>
              <a:rPr lang="nl-NL" dirty="0"/>
              <a:t>Bron: </a:t>
            </a:r>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76350"/>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252598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76350"/>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41760953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76350"/>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415946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76350"/>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0392242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6282619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76350"/>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0511816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76350"/>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721214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76350"/>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1130786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76350"/>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697640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76350"/>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807039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userDrawn="1">
            <p:custDataLst>
              <p:tags r:id="rId1"/>
            </p:custDataLst>
            <p:extLst>
              <p:ext uri="{D42A27DB-BD31-4B8C-83A1-F6EECF244321}">
                <p14:modId xmlns:p14="http://schemas.microsoft.com/office/powerpoint/2010/main" val="2886310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8199AF3C-BF3F-4F94-A3CD-FB3C7C97E46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968CBD64-C511-48CF-88AD-3434DA0F028E}"/>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9" name="Slide Number Placeholder">
            <a:extLst>
              <a:ext uri="{FF2B5EF4-FFF2-40B4-BE49-F238E27FC236}">
                <a16:creationId xmlns:a16="http://schemas.microsoft.com/office/drawing/2014/main" id="{42748C13-A219-4660-B0E3-4561AD5EEE25}"/>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31327169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76350"/>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6686850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76350"/>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7081200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76350"/>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0358604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76350"/>
            <a:ext cx="1087200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058769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76350"/>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602253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76350"/>
            <a:ext cx="10872000" cy="247650"/>
          </a:xfrm>
        </p:spPr>
        <p:txBody>
          <a:bodyPr vert="horz" lIns="36000" tIns="36000" rIns="36000" bIns="36000" rtlCol="0">
            <a:noAutofit/>
          </a:bodyPr>
          <a:lstStyle>
            <a:lvl1pPr>
              <a:defRPr lang="nl-NL" b="1"/>
            </a:lvl1pPr>
          </a:lstStyle>
          <a:p>
            <a:pPr lvl="0"/>
            <a:r>
              <a:rPr lang="en-US" dirty="0"/>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2082480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76350"/>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4069314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Base Frame">
    <p:spTree>
      <p:nvGrpSpPr>
        <p:cNvPr id="1" name=""/>
        <p:cNvGrpSpPr/>
        <p:nvPr/>
      </p:nvGrpSpPr>
      <p:grpSpPr>
        <a:xfrm>
          <a:off x="0" y="0"/>
          <a:ext cx="0" cy="0"/>
          <a:chOff x="0" y="0"/>
          <a:chExt cx="0" cy="0"/>
        </a:xfrm>
      </p:grpSpPr>
      <p:sp>
        <p:nvSpPr>
          <p:cNvPr id="6" name="Rectangle 5"/>
          <p:cNvSpPr/>
          <p:nvPr userDrawn="1"/>
        </p:nvSpPr>
        <p:spPr>
          <a:xfrm>
            <a:off x="658813" y="3454878"/>
            <a:ext cx="11533187" cy="3429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userDrawn="1"/>
        </p:nvSpPr>
        <p:spPr>
          <a:xfrm>
            <a:off x="0" y="3454878"/>
            <a:ext cx="658813" cy="28797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Tree>
    <p:extLst>
      <p:ext uri="{BB962C8B-B14F-4D97-AF65-F5344CB8AC3E}">
        <p14:creationId xmlns:p14="http://schemas.microsoft.com/office/powerpoint/2010/main" val="29139404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L Pic">
    <p:spTree>
      <p:nvGrpSpPr>
        <p:cNvPr id="1" name=""/>
        <p:cNvGrpSpPr/>
        <p:nvPr/>
      </p:nvGrpSpPr>
      <p:grpSpPr>
        <a:xfrm>
          <a:off x="0" y="0"/>
          <a:ext cx="0" cy="0"/>
          <a:chOff x="0" y="0"/>
          <a:chExt cx="0" cy="0"/>
        </a:xfrm>
      </p:grpSpPr>
      <p:sp>
        <p:nvSpPr>
          <p:cNvPr id="13" name="Tijdelijke aanduiding voor titel 1"/>
          <p:cNvSpPr txBox="1">
            <a:spLocks/>
          </p:cNvSpPr>
          <p:nvPr userDrawn="1"/>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38598503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992CD0B2-8AB2-4C6C-8876-E15753662C9B}" type="slidenum">
              <a:rPr lang="nl-NL" smtClean="0"/>
              <a:pPr/>
              <a:t>‹#›</a:t>
            </a:fld>
            <a:endParaRPr lang="nl-NL" dirty="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09883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userDrawn="1">
            <p:custDataLst>
              <p:tags r:id="rId1"/>
            </p:custDataLst>
            <p:extLst>
              <p:ext uri="{D42A27DB-BD31-4B8C-83A1-F6EECF244321}">
                <p14:modId xmlns:p14="http://schemas.microsoft.com/office/powerpoint/2010/main" val="1339535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7" name="Footnote">
            <a:extLst>
              <a:ext uri="{FF2B5EF4-FFF2-40B4-BE49-F238E27FC236}">
                <a16:creationId xmlns:a16="http://schemas.microsoft.com/office/drawing/2014/main" id="{EBCAAF10-43C2-42AC-8822-4B0A2D42A6A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54A57-B39A-4BA5-A8AA-39AB9D51FBDD}"/>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9" name="Slide Number Placeholder">
            <a:extLst>
              <a:ext uri="{FF2B5EF4-FFF2-40B4-BE49-F238E27FC236}">
                <a16:creationId xmlns:a16="http://schemas.microsoft.com/office/drawing/2014/main" id="{ED2D3A2E-15BD-41F9-A054-33D4889B62DE}"/>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16160525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p>
            <a:r>
              <a:rPr lang="en-US"/>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32854361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30973862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26470517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userDrawn="1"/>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21281880"/>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992CD0B2-8AB2-4C6C-8876-E15753662C9B}"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7672092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992CD0B2-8AB2-4C6C-8876-E15753662C9B}"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145858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8254561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r>
              <a:rPr lang="en-US"/>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r>
              <a:rPr lang="en-US"/>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598095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5011687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27726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userDrawn="1">
            <p:custDataLst>
              <p:tags r:id="rId1"/>
            </p:custDataLst>
            <p:extLst>
              <p:ext uri="{D42A27DB-BD31-4B8C-83A1-F6EECF244321}">
                <p14:modId xmlns:p14="http://schemas.microsoft.com/office/powerpoint/2010/main" val="3036107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a:noFill/>
          <a:ln w="19050">
            <a:noFill/>
          </a:ln>
        </p:spPr>
        <p:txBody>
          <a:bodyPr vert="horz" lIns="7200" tIns="0" rIns="0" bIns="0" rtlCol="0" anchor="t">
            <a:noAutofit/>
          </a:bodyPr>
          <a:lstStyle>
            <a:lvl1pPr>
              <a:defRPr lang="nl-NL" b="1" noProof="0" dirty="0">
                <a:solidFill>
                  <a:schemeClr val="tx1"/>
                </a:solidFill>
              </a:defRPr>
            </a:lvl1pPr>
          </a:lstStyle>
          <a:p>
            <a:pPr marL="0" lvl="0" indent="0">
              <a:buNone/>
            </a:pPr>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21" name="Footnote">
            <a:extLst>
              <a:ext uri="{FF2B5EF4-FFF2-40B4-BE49-F238E27FC236}">
                <a16:creationId xmlns:a16="http://schemas.microsoft.com/office/drawing/2014/main" id="{20D419EE-88F1-4989-8836-3F7287A85483}"/>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9" name="Footer Placeholder">
            <a:extLst>
              <a:ext uri="{FF2B5EF4-FFF2-40B4-BE49-F238E27FC236}">
                <a16:creationId xmlns:a16="http://schemas.microsoft.com/office/drawing/2014/main" id="{496692EB-3EF7-4005-BB14-C4E4AE8A68F0}"/>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39" name="Slide Number Placeholder">
            <a:extLst>
              <a:ext uri="{FF2B5EF4-FFF2-40B4-BE49-F238E27FC236}">
                <a16:creationId xmlns:a16="http://schemas.microsoft.com/office/drawing/2014/main" id="{412FEEA4-3298-41B0-B0FC-060B542257E0}"/>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15799481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r>
              <a:rPr lang="en-US"/>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r>
              <a:rPr lang="en-US"/>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829774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p>
            <a:r>
              <a:rPr lang="en-US"/>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r>
              <a:rPr lang="en-US"/>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r>
              <a:rPr lang="en-US"/>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835851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r>
              <a:rPr lang="en-US"/>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r>
              <a:rPr lang="en-US"/>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r>
              <a:rPr lang="en-US"/>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r>
              <a:rPr lang="en-US"/>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r>
              <a:rPr lang="en-US"/>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r>
              <a:rPr lang="en-US"/>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p>
            <a:fld id="{992CD0B2-8AB2-4C6C-8876-E15753662C9B}" type="slidenum">
              <a:rPr lang="nl-NL" noProof="0" smtClean="0"/>
              <a:pPr/>
              <a:t>‹#›</a:t>
            </a:fld>
            <a:endParaRPr lang="nl-NL" noProof="0" dirty="0"/>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r>
              <a:rPr lang="en-GB"/>
              <a:t>Bron: </a:t>
            </a:r>
            <a:endParaRPr lang="en-GB" dirty="0"/>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0966101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Box (2)">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171265D9-D507-446D-B185-2BDB428639A1}"/>
              </a:ext>
            </a:extLst>
          </p:cNvPr>
          <p:cNvSpPr/>
          <p:nvPr userDrawn="1">
            <p:custDataLst>
              <p:tags r:id="rId1"/>
            </p:custDataLst>
          </p:nvPr>
        </p:nvSpPr>
        <p:spPr>
          <a:xfrm>
            <a:off x="0" y="0"/>
            <a:ext cx="12700" cy="12700"/>
          </a:xfrm>
          <a:prstGeom prst="octagon">
            <a:avLst/>
          </a:prstGeom>
          <a:noFill/>
          <a:extLst>
            <a:ext uri="{909E8E84-426E-40DD-AFC4-6F175D3DCCD1}">
              <a14:hiddenFill xmlns:a14="http://schemas.microsoft.com/office/drawing/2010/main">
                <a:solidFill>
                  <a:schemeClr val="bg1">
                    <a:lumMod val="95000"/>
                  </a:schemeClr>
                </a:solidFill>
              </a14:hiddenFill>
            </a:ext>
          </a:extLst>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en-GB"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 name="Date Placeholder 2">
            <a:extLst>
              <a:ext uri="{FF2B5EF4-FFF2-40B4-BE49-F238E27FC236}">
                <a16:creationId xmlns:a16="http://schemas.microsoft.com/office/drawing/2014/main" id="{C6A750DB-88E5-4518-819C-0E6533EB5915}"/>
              </a:ext>
            </a:extLst>
          </p:cNvPr>
          <p:cNvSpPr>
            <a:spLocks noGrp="1"/>
          </p:cNvSpPr>
          <p:nvPr>
            <p:ph type="dt" sz="half" idx="10"/>
          </p:nvPr>
        </p:nvSpPr>
        <p:spPr>
          <a:xfrm rot="16200000">
            <a:off x="-1250155" y="5364957"/>
            <a:ext cx="2668589" cy="168275"/>
          </a:xfrm>
          <a:prstGeom prst="rect">
            <a:avLst/>
          </a:prstGeom>
        </p:spPr>
        <p:txBody>
          <a:bodyPr/>
          <a:lstStyle/>
          <a:p>
            <a:fld id="{D1D7975E-A74A-4535-9A3E-8E238F697EA4}" type="datetimeFigureOut">
              <a:rPr lang="nl-NL" smtClean="0"/>
              <a:pPr/>
              <a:t>27-6-2022</a:t>
            </a:fld>
            <a:endParaRPr lang="nl-NL"/>
          </a:p>
        </p:txBody>
      </p:sp>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a:xfrm>
            <a:off x="658813" y="6619875"/>
            <a:ext cx="9753023" cy="163512"/>
          </a:xfrm>
          <a:prstGeom prst="rect">
            <a:avLst/>
          </a:prstGeom>
        </p:spPr>
        <p:txBody>
          <a:body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a:xfrm>
            <a:off x="10510048" y="6619875"/>
            <a:ext cx="1023140" cy="168275"/>
          </a:xfrm>
          <a:prstGeom prst="rect">
            <a:avLst/>
          </a:prstGeom>
        </p:spPr>
        <p:txBody>
          <a:bodyPr/>
          <a:lstStyle/>
          <a:p>
            <a:fld id="{992CD0B2-8AB2-4C6C-8876-E15753662C9B}" type="slidenum">
              <a:rPr lang="nl-NL" smtClean="0"/>
              <a:pPr/>
              <a:t>‹#›</a:t>
            </a:fld>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Tree>
    <p:extLst>
      <p:ext uri="{BB962C8B-B14F-4D97-AF65-F5344CB8AC3E}">
        <p14:creationId xmlns:p14="http://schemas.microsoft.com/office/powerpoint/2010/main" val="24794670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Box (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A750DB-88E5-4518-819C-0E6533EB5915}"/>
              </a:ext>
            </a:extLst>
          </p:cNvPr>
          <p:cNvSpPr>
            <a:spLocks noGrp="1"/>
          </p:cNvSpPr>
          <p:nvPr>
            <p:ph type="dt" sz="half" idx="10"/>
          </p:nvPr>
        </p:nvSpPr>
        <p:spPr>
          <a:xfrm rot="16200000">
            <a:off x="-1250155" y="5364957"/>
            <a:ext cx="2668589" cy="168275"/>
          </a:xfrm>
          <a:prstGeom prst="rect">
            <a:avLst/>
          </a:prstGeom>
        </p:spPr>
        <p:txBody>
          <a:bodyPr/>
          <a:lstStyle/>
          <a:p>
            <a:fld id="{D1D7975E-A74A-4535-9A3E-8E238F697EA4}" type="datetimeFigureOut">
              <a:rPr lang="nl-NL" smtClean="0"/>
              <a:pPr/>
              <a:t>27-6-2022</a:t>
            </a:fld>
            <a:endParaRPr lang="nl-NL"/>
          </a:p>
        </p:txBody>
      </p:sp>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992CD0B2-8AB2-4C6C-8876-E15753662C9B}" type="slidenum">
              <a:rPr lang="nl-NL" smtClean="0"/>
              <a:pPr/>
              <a:t>‹#›</a:t>
            </a:fld>
            <a:endParaRPr lang="nl-NL" dirty="0"/>
          </a:p>
        </p:txBody>
      </p:sp>
      <p:sp>
        <p:nvSpPr>
          <p:cNvPr id="9" name="Text Placeholder 8">
            <a:extLst>
              <a:ext uri="{FF2B5EF4-FFF2-40B4-BE49-F238E27FC236}">
                <a16:creationId xmlns:a16="http://schemas.microsoft.com/office/drawing/2014/main" id="{56D51069-A0EF-4ED9-AFB6-7C5FA0BAD0A7}"/>
              </a:ext>
            </a:extLst>
          </p:cNvPr>
          <p:cNvSpPr>
            <a:spLocks noGrp="1"/>
          </p:cNvSpPr>
          <p:nvPr>
            <p:ph type="body" sz="quarter" idx="14"/>
          </p:nvPr>
        </p:nvSpPr>
        <p:spPr>
          <a:xfrm>
            <a:off x="666750" y="1228725"/>
            <a:ext cx="10872000" cy="247650"/>
          </a:xfrm>
        </p:spPr>
        <p:txBody>
          <a:bodyPr/>
          <a:lstStyle/>
          <a:p>
            <a:pPr lvl="0"/>
            <a:r>
              <a:rPr lang="en-US"/>
              <a:t>Click to edit Master text styles</a:t>
            </a:r>
          </a:p>
        </p:txBody>
      </p:sp>
      <p:sp>
        <p:nvSpPr>
          <p:cNvPr id="8" name="Content Placeholder 6">
            <a:extLst>
              <a:ext uri="{FF2B5EF4-FFF2-40B4-BE49-F238E27FC236}">
                <a16:creationId xmlns:a16="http://schemas.microsoft.com/office/drawing/2014/main" id="{1F958159-F025-4DD6-A043-141F4021BB6E}"/>
              </a:ext>
            </a:extLst>
          </p:cNvPr>
          <p:cNvSpPr>
            <a:spLocks noGrp="1"/>
          </p:cNvSpPr>
          <p:nvPr>
            <p:ph sz="quarter" idx="18" hasCustomPrompt="1"/>
          </p:nvPr>
        </p:nvSpPr>
        <p:spPr>
          <a:xfrm>
            <a:off x="666748" y="1592263"/>
            <a:ext cx="10866440" cy="4716461"/>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C640B5C6-3E42-40CE-9B32-FFAFF41474C2}"/>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Tree>
    <p:extLst>
      <p:ext uri="{BB962C8B-B14F-4D97-AF65-F5344CB8AC3E}">
        <p14:creationId xmlns:p14="http://schemas.microsoft.com/office/powerpoint/2010/main" val="211734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userDrawn="1">
            <p:custDataLst>
              <p:tags r:id="rId1"/>
            </p:custDataLst>
            <p:extLst>
              <p:ext uri="{D42A27DB-BD31-4B8C-83A1-F6EECF244321}">
                <p14:modId xmlns:p14="http://schemas.microsoft.com/office/powerpoint/2010/main" val="4015266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60819" y="4487276"/>
            <a:ext cx="10866439" cy="195509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79" y="2059963"/>
            <a:ext cx="10866439" cy="1955090"/>
          </a:xfrm>
          <a:noFill/>
          <a:ln w="19050">
            <a:noFill/>
          </a:ln>
        </p:spPr>
        <p:txBody>
          <a:bodyPr vert="horz" lIns="72000" tIns="72000" rIns="72000" bIns="72000" rtlCol="0">
            <a:noAutofit/>
          </a:bodyPr>
          <a:lstStyle>
            <a:lvl2pPr>
              <a:defRPr lang="nl-NL" noProof="0" dirty="0">
                <a:solidFill>
                  <a:schemeClr val="tx1"/>
                </a:solidFill>
              </a:defRPr>
            </a:lvl2pPr>
            <a:lvl3pPr>
              <a:defRPr lang="nl-NL" noProof="0" dirty="0">
                <a:solidFill>
                  <a:schemeClr val="tx1"/>
                </a:solidFill>
              </a:defRPr>
            </a:lvl3pPr>
            <a:lvl4pPr>
              <a:defRPr lang="nl-NL" noProof="0" dirty="0">
                <a:solidFill>
                  <a:schemeClr val="tx1"/>
                </a:solidFill>
              </a:defRPr>
            </a:lvl4pPr>
            <a:lvl5pPr>
              <a:defRPr lang="nl-NL" noProof="0" dirty="0"/>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60819" y="4127276"/>
            <a:ext cx="10866439"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79" y="1699963"/>
            <a:ext cx="10866439" cy="360000"/>
          </a:xfrm>
          <a:noFill/>
          <a:ln w="19050">
            <a:noFill/>
          </a:ln>
        </p:spPr>
        <p:txBody>
          <a:bodyPr vert="horz" lIns="7200" tIns="0" rIns="0" bIns="0" rtlCol="0" anchor="t">
            <a:noAutofit/>
          </a:bodyPr>
          <a:lstStyle>
            <a:lvl1pPr marL="0" indent="0">
              <a:buNone/>
              <a:defRPr lang="nl-NL" b="1" noProof="0" dirty="0">
                <a:solidFill>
                  <a:schemeClr val="tx1"/>
                </a:solidFill>
              </a:defRPr>
            </a:lvl1pPr>
          </a:lstStyle>
          <a:p>
            <a:pPr marL="180000" lvl="0" indent="-180000"/>
            <a:r>
              <a:rPr lang="nl-NL" noProof="0" dirty="0"/>
              <a:t>Klik om kopje toe te voegen</a:t>
            </a:r>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87E234B1-35EA-4936-9152-E21159D94F70}"/>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6" name="Footer Placeholder">
            <a:extLst>
              <a:ext uri="{FF2B5EF4-FFF2-40B4-BE49-F238E27FC236}">
                <a16:creationId xmlns:a16="http://schemas.microsoft.com/office/drawing/2014/main" id="{B864D357-6599-4CCE-8380-26D3C7BF250C}"/>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
        <p:nvSpPr>
          <p:cNvPr id="17" name="Slide Number Placeholder">
            <a:extLst>
              <a:ext uri="{FF2B5EF4-FFF2-40B4-BE49-F238E27FC236}">
                <a16:creationId xmlns:a16="http://schemas.microsoft.com/office/drawing/2014/main" id="{DA258018-3ADC-468E-BF1D-C7FE111A8EA3}"/>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284339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userDrawn="1">
            <p:custDataLst>
              <p:tags r:id="rId1"/>
            </p:custDataLst>
            <p:extLst>
              <p:ext uri="{D42A27DB-BD31-4B8C-83A1-F6EECF244321}">
                <p14:modId xmlns:p14="http://schemas.microsoft.com/office/powerpoint/2010/main" val="2712393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
        <p:nvSpPr>
          <p:cNvPr id="13" name="Footnote">
            <a:extLst>
              <a:ext uri="{FF2B5EF4-FFF2-40B4-BE49-F238E27FC236}">
                <a16:creationId xmlns:a16="http://schemas.microsoft.com/office/drawing/2014/main" id="{901CC59E-FC60-4C86-9DA5-AC4FAE7D62CF}"/>
              </a:ext>
            </a:extLst>
          </p:cNvPr>
          <p:cNvSpPr>
            <a:spLocks noGrp="1"/>
          </p:cNvSpPr>
          <p:nvPr>
            <p:ph type="body" sz="quarter" idx="20" hasCustomPrompt="1"/>
          </p:nvPr>
        </p:nvSpPr>
        <p:spPr>
          <a:xfrm>
            <a:off x="662780" y="6549444"/>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4" name="Footer Placeholder">
            <a:extLst>
              <a:ext uri="{FF2B5EF4-FFF2-40B4-BE49-F238E27FC236}">
                <a16:creationId xmlns:a16="http://schemas.microsoft.com/office/drawing/2014/main" id="{F1EF4ABE-D938-4EF6-89F7-C7DD4C65A05B}"/>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endParaRPr lang="nl-NL" dirty="0"/>
          </a:p>
        </p:txBody>
      </p:sp>
      <p:sp>
        <p:nvSpPr>
          <p:cNvPr id="15" name="Slide Number Placeholder">
            <a:extLst>
              <a:ext uri="{FF2B5EF4-FFF2-40B4-BE49-F238E27FC236}">
                <a16:creationId xmlns:a16="http://schemas.microsoft.com/office/drawing/2014/main" id="{F558ECA9-B2A7-4D71-83E2-6BCC7C0B11A3}"/>
              </a:ext>
            </a:extLst>
          </p:cNvPr>
          <p:cNvSpPr>
            <a:spLocks noGrp="1"/>
          </p:cNvSpPr>
          <p:nvPr>
            <p:ph type="sldNum" sz="quarter" idx="12"/>
          </p:nvPr>
        </p:nvSpPr>
        <p:spPr>
          <a:xfrm>
            <a:off x="10989444" y="6684903"/>
            <a:ext cx="1023140" cy="163513"/>
          </a:xfrm>
          <a:prstGeom prst="rect">
            <a:avLst/>
          </a:prstGeom>
        </p:spPr>
        <p:txBody>
          <a:bodyPr/>
          <a:lstStyle/>
          <a:p>
            <a:fld id="{992CD0B2-8AB2-4C6C-8876-E15753662C9B}" type="slidenum">
              <a:rPr lang="nl-NL" noProof="0" smtClean="0"/>
              <a:pPr/>
              <a:t>‹#›</a:t>
            </a:fld>
            <a:endParaRPr lang="nl-NL" noProof="0" dirty="0"/>
          </a:p>
        </p:txBody>
      </p:sp>
    </p:spTree>
    <p:extLst>
      <p:ext uri="{BB962C8B-B14F-4D97-AF65-F5344CB8AC3E}">
        <p14:creationId xmlns:p14="http://schemas.microsoft.com/office/powerpoint/2010/main" val="1223536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oleObject" Target="../embeddings/oleObject39.bin"/><Relationship Id="rId3" Type="http://schemas.openxmlformats.org/officeDocument/2006/relationships/slideLayout" Target="../slideLayouts/slideLayout41.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tags" Target="../tags/tag71.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theme" Target="../theme/theme2.xml"/><Relationship Id="rId40" Type="http://schemas.openxmlformats.org/officeDocument/2006/relationships/image" Target="NUL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0"/>
            </p:custDataLst>
            <p:extLst>
              <p:ext uri="{D42A27DB-BD31-4B8C-83A1-F6EECF244321}">
                <p14:modId xmlns:p14="http://schemas.microsoft.com/office/powerpoint/2010/main" val="84487748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2" imgW="470" imgH="469" progId="TCLayout.ActiveDocument.1">
                  <p:embed/>
                </p:oleObj>
              </mc:Choice>
              <mc:Fallback>
                <p:oleObj name="think-cell Slide" r:id="rId42" imgW="470" imgH="469" progId="TCLayout.ActiveDocument.1">
                  <p:embed/>
                  <p:pic>
                    <p:nvPicPr>
                      <p:cNvPr id="4" name="Object 3" hidden="1"/>
                      <p:cNvPicPr/>
                      <p:nvPr/>
                    </p:nvPicPr>
                    <p:blipFill>
                      <a:blip r:embed="rId43"/>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userDrawn="1">
            <p:custDataLst>
              <p:tags r:id="rId41"/>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Logo 14">
            <a:extLst>
              <a:ext uri="{FF2B5EF4-FFF2-40B4-BE49-F238E27FC236}">
                <a16:creationId xmlns:a16="http://schemas.microsoft.com/office/drawing/2014/main" id="{90B4F34B-2003-4AA1-8D3D-ED2C69CC3061}"/>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2455"/>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989437" y="6688612"/>
            <a:ext cx="1023140" cy="163513"/>
          </a:xfrm>
          <a:prstGeom prst="rect">
            <a:avLst/>
          </a:prstGeom>
        </p:spPr>
        <p:txBody>
          <a:bodyPr lIns="0" tIns="0" rIns="72000" bIns="0"/>
          <a:lstStyle>
            <a:lvl1pPr marL="0" indent="0" algn="r">
              <a:buNone/>
              <a:defRPr sz="1000">
                <a:latin typeface="+mj-lt"/>
              </a:defRPr>
            </a:lvl1pPr>
          </a:lstStyle>
          <a:p>
            <a:fld id="{992CD0B2-8AB2-4C6C-8876-E15753662C9B}" type="slidenum">
              <a:rPr lang="nl-NL" smtClean="0"/>
              <a:pPr/>
              <a:t>‹#›</a:t>
            </a:fld>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a:t>Klik om titel toe te voegen</a:t>
            </a:r>
          </a:p>
        </p:txBody>
      </p:sp>
      <p:sp>
        <p:nvSpPr>
          <p:cNvPr id="23" name="Footer Placeholder">
            <a:extLst>
              <a:ext uri="{FF2B5EF4-FFF2-40B4-BE49-F238E27FC236}">
                <a16:creationId xmlns:a16="http://schemas.microsoft.com/office/drawing/2014/main" id="{7D08E99E-5D00-4CC1-8F6F-091AC26BC389}"/>
              </a:ext>
            </a:extLst>
          </p:cNvPr>
          <p:cNvSpPr>
            <a:spLocks noGrp="1"/>
          </p:cNvSpPr>
          <p:nvPr>
            <p:ph type="ftr" sz="quarter" idx="3"/>
          </p:nvPr>
        </p:nvSpPr>
        <p:spPr>
          <a:xfrm>
            <a:off x="661800" y="6686783"/>
            <a:ext cx="10868400" cy="122400"/>
          </a:xfrm>
          <a:prstGeom prst="rect">
            <a:avLst/>
          </a:prstGeom>
        </p:spPr>
        <p:txBody>
          <a:bodyPr vert="horz" lIns="36000" tIns="0" rIns="36000" bIns="0" rtlCol="0" anchor="b"/>
          <a:lstStyle>
            <a:lvl1pPr marL="0" indent="0" algn="l">
              <a:lnSpc>
                <a:spcPct val="90000"/>
              </a:lnSpc>
              <a:buNone/>
              <a:defRPr sz="800">
                <a:solidFill>
                  <a:srgbClr val="000000"/>
                </a:solidFill>
                <a:latin typeface="+mn-lt"/>
              </a:defRPr>
            </a:lvl1pPr>
          </a:lstStyle>
          <a:p>
            <a:r>
              <a:rPr lang="nl-NL"/>
              <a:t>Bron: </a:t>
            </a:r>
          </a:p>
        </p:txBody>
      </p:sp>
    </p:spTree>
    <p:extLst>
      <p:ext uri="{BB962C8B-B14F-4D97-AF65-F5344CB8AC3E}">
        <p14:creationId xmlns:p14="http://schemas.microsoft.com/office/powerpoint/2010/main" val="1690676330"/>
      </p:ext>
    </p:extLst>
  </p:cSld>
  <p:clrMap bg1="lt1" tx1="dk1" bg2="lt2" tx2="dk2" accent1="accent1" accent2="accent2" accent3="accent3" accent4="accent4" accent5="accent5" accent6="accent6" hlink="hlink" folHlink="folHlink"/>
  <p:sldLayoutIdLst>
    <p:sldLayoutId id="2147484008" r:id="rId1"/>
    <p:sldLayoutId id="2147484002" r:id="rId2"/>
    <p:sldLayoutId id="2147483962" r:id="rId3"/>
    <p:sldLayoutId id="2147483994" r:id="rId4"/>
    <p:sldLayoutId id="2147484007" r:id="rId5"/>
    <p:sldLayoutId id="2147483996" r:id="rId6"/>
    <p:sldLayoutId id="2147483997" r:id="rId7"/>
    <p:sldLayoutId id="2147484014" r:id="rId8"/>
    <p:sldLayoutId id="2147483973" r:id="rId9"/>
    <p:sldLayoutId id="2147483963" r:id="rId10"/>
    <p:sldLayoutId id="2147484010" r:id="rId11"/>
    <p:sldLayoutId id="2147483969" r:id="rId12"/>
    <p:sldLayoutId id="2147483964" r:id="rId13"/>
    <p:sldLayoutId id="2147483967" r:id="rId14"/>
    <p:sldLayoutId id="2147483968" r:id="rId15"/>
    <p:sldLayoutId id="2147484000" r:id="rId16"/>
    <p:sldLayoutId id="2147483966" r:id="rId17"/>
    <p:sldLayoutId id="2147483970" r:id="rId18"/>
    <p:sldLayoutId id="2147484009" r:id="rId19"/>
    <p:sldLayoutId id="2147483975" r:id="rId20"/>
    <p:sldLayoutId id="2147483974" r:id="rId21"/>
    <p:sldLayoutId id="2147483972" r:id="rId22"/>
    <p:sldLayoutId id="2147483987" r:id="rId23"/>
    <p:sldLayoutId id="2147484001" r:id="rId24"/>
    <p:sldLayoutId id="2147483988" r:id="rId25"/>
    <p:sldLayoutId id="2147483965" r:id="rId26"/>
    <p:sldLayoutId id="2147484003" r:id="rId27"/>
    <p:sldLayoutId id="2147484004" r:id="rId28"/>
    <p:sldLayoutId id="2147484005" r:id="rId29"/>
    <p:sldLayoutId id="2147484012" r:id="rId30"/>
    <p:sldLayoutId id="2147484011" r:id="rId31"/>
    <p:sldLayoutId id="2147484013" r:id="rId32"/>
    <p:sldLayoutId id="2147483989" r:id="rId33"/>
    <p:sldLayoutId id="2147483995" r:id="rId34"/>
    <p:sldLayoutId id="2147483993" r:id="rId35"/>
    <p:sldLayoutId id="2147483991" r:id="rId36"/>
    <p:sldLayoutId id="2147484006" r:id="rId37"/>
    <p:sldLayoutId id="2147484015" r:id="rId38"/>
  </p:sldLayoutIdLst>
  <p:hf hdr="0" dt="0"/>
  <p:txStyles>
    <p:title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415" userDrawn="1">
          <p15:clr>
            <a:srgbClr val="F26B43"/>
          </p15:clr>
        </p15:guide>
        <p15:guide id="3" pos="3840" userDrawn="1">
          <p15:clr>
            <a:srgbClr val="F26B43"/>
          </p15:clr>
        </p15:guide>
        <p15:guide id="4" orient="horz" pos="3974" userDrawn="1">
          <p15:clr>
            <a:srgbClr val="F26B43"/>
          </p15:clr>
        </p15:guide>
        <p15:guide id="5" orient="horz" pos="754" userDrawn="1">
          <p15:clr>
            <a:srgbClr val="F26B43"/>
          </p15:clr>
        </p15:guide>
        <p15:guide id="6" orient="horz" pos="1003" userDrawn="1">
          <p15:clr>
            <a:srgbClr val="F26B43"/>
          </p15:clr>
        </p15:guide>
        <p15:guide id="7" pos="72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8"/>
            </p:custDataLst>
            <p:extLst>
              <p:ext uri="{D42A27DB-BD31-4B8C-83A1-F6EECF244321}">
                <p14:modId xmlns:p14="http://schemas.microsoft.com/office/powerpoint/2010/main" val="217270452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9" imgW="470" imgH="469" progId="TCLayout.ActiveDocument.1">
                  <p:embed/>
                </p:oleObj>
              </mc:Choice>
              <mc:Fallback>
                <p:oleObj name="think-cell Slide" r:id="rId39" imgW="470" imgH="469" progId="TCLayout.ActiveDocument.1">
                  <p:embed/>
                  <p:pic>
                    <p:nvPicPr>
                      <p:cNvPr id="4" name="Object 3" hidden="1"/>
                      <p:cNvPicPr/>
                      <p:nvPr/>
                    </p:nvPicPr>
                    <p:blipFill>
                      <a:blip r:embed="rId40"/>
                      <a:stretch>
                        <a:fillRect/>
                      </a:stretch>
                    </p:blipFill>
                    <p:spPr>
                      <a:xfrm>
                        <a:off x="2118" y="1589"/>
                        <a:ext cx="2116" cy="1587"/>
                      </a:xfrm>
                      <a:prstGeom prst="rect">
                        <a:avLst/>
                      </a:prstGeom>
                    </p:spPr>
                  </p:pic>
                </p:oleObj>
              </mc:Fallback>
            </mc:AlternateContent>
          </a:graphicData>
        </a:graphic>
      </p:graphicFrame>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en-US" noProof="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xtBox 25">
            <a:extLst>
              <a:ext uri="{FF2B5EF4-FFF2-40B4-BE49-F238E27FC236}">
                <a16:creationId xmlns:a16="http://schemas.microsoft.com/office/drawing/2014/main" id="{90B4F34B-2003-4AA1-8D3D-ED2C69CC3061}"/>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userDrawn="1"/>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a:defRPr sz="1000">
                <a:latin typeface="+mj-lt"/>
              </a:defRPr>
            </a:lvl1pPr>
          </a:lstStyle>
          <a:p>
            <a:fld id="{992CD0B2-8AB2-4C6C-8876-E15753662C9B}" type="slidenum">
              <a:rPr lang="nl-NL" smtClean="0"/>
              <a:pPr/>
              <a:t>‹#›</a:t>
            </a:fld>
            <a:endParaRPr lang="nl-NL" dirty="0"/>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91440" tIns="45720" rIns="91440" bIns="45720" rtlCol="0" anchor="ctr"/>
          <a:lstStyle>
            <a:lvl1pPr algn="l">
              <a:defRPr sz="800">
                <a:solidFill>
                  <a:srgbClr val="000000"/>
                </a:solidFill>
                <a:latin typeface="+mn-lt"/>
              </a:defRPr>
            </a:lvl1pPr>
          </a:lstStyle>
          <a:p>
            <a:r>
              <a:rPr lang="nl-NL" dirty="0"/>
              <a:t>Bron: </a:t>
            </a:r>
          </a:p>
        </p:txBody>
      </p:sp>
    </p:spTree>
    <p:extLst>
      <p:ext uri="{BB962C8B-B14F-4D97-AF65-F5344CB8AC3E}">
        <p14:creationId xmlns:p14="http://schemas.microsoft.com/office/powerpoint/2010/main" val="186007438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Lst>
  <p:hf hdr="0" dt="0"/>
  <p:txStyles>
    <p:titleStyle>
      <a:lvl1pPr algn="l" defTabSz="685800" rtl="0" eaLnBrk="1" latinLnBrk="0" hangingPunct="1">
        <a:lnSpc>
          <a:spcPct val="90000"/>
        </a:lnSpc>
        <a:spcBef>
          <a:spcPct val="0"/>
        </a:spcBef>
        <a:buNone/>
        <a:defRPr sz="2800" b="1" kern="1200">
          <a:solidFill>
            <a:schemeClr val="tx2"/>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5.xml"/><Relationship Id="rId1" Type="http://schemas.openxmlformats.org/officeDocument/2006/relationships/tags" Target="../tags/tag73.xml"/><Relationship Id="rId5" Type="http://schemas.openxmlformats.org/officeDocument/2006/relationships/image" Target="../media/image7.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oleObject" Target="../embeddings/oleObject49.bin"/><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slideLayout" Target="../slideLayouts/slideLayout31.xml"/><Relationship Id="rId1" Type="http://schemas.openxmlformats.org/officeDocument/2006/relationships/tags" Target="../tags/tag119.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svg"/><Relationship Id="rId4" Type="http://schemas.openxmlformats.org/officeDocument/2006/relationships/image" Target="../media/image9.emf"/><Relationship Id="rId9" Type="http://schemas.openxmlformats.org/officeDocument/2006/relationships/image" Target="../media/image13.png"/><Relationship Id="rId1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tags" Target="../tags/tag120.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tags" Target="../tags/tag133.xml"/><Relationship Id="rId18" Type="http://schemas.openxmlformats.org/officeDocument/2006/relationships/tags" Target="../tags/tag138.xml"/><Relationship Id="rId26" Type="http://schemas.openxmlformats.org/officeDocument/2006/relationships/tags" Target="../tags/tag146.xml"/><Relationship Id="rId3" Type="http://schemas.openxmlformats.org/officeDocument/2006/relationships/tags" Target="../tags/tag123.xml"/><Relationship Id="rId21" Type="http://schemas.openxmlformats.org/officeDocument/2006/relationships/tags" Target="../tags/tag141.xml"/><Relationship Id="rId7" Type="http://schemas.openxmlformats.org/officeDocument/2006/relationships/tags" Target="../tags/tag127.xml"/><Relationship Id="rId12" Type="http://schemas.openxmlformats.org/officeDocument/2006/relationships/tags" Target="../tags/tag132.xml"/><Relationship Id="rId17" Type="http://schemas.openxmlformats.org/officeDocument/2006/relationships/tags" Target="../tags/tag137.xml"/><Relationship Id="rId25" Type="http://schemas.openxmlformats.org/officeDocument/2006/relationships/tags" Target="../tags/tag145.xml"/><Relationship Id="rId33" Type="http://schemas.openxmlformats.org/officeDocument/2006/relationships/chart" Target="../charts/chart18.xml"/><Relationship Id="rId2" Type="http://schemas.openxmlformats.org/officeDocument/2006/relationships/tags" Target="../tags/tag122.xml"/><Relationship Id="rId16" Type="http://schemas.openxmlformats.org/officeDocument/2006/relationships/tags" Target="../tags/tag136.xml"/><Relationship Id="rId20" Type="http://schemas.openxmlformats.org/officeDocument/2006/relationships/tags" Target="../tags/tag140.xml"/><Relationship Id="rId29" Type="http://schemas.openxmlformats.org/officeDocument/2006/relationships/tags" Target="../tags/tag149.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tags" Target="../tags/tag131.xml"/><Relationship Id="rId24" Type="http://schemas.openxmlformats.org/officeDocument/2006/relationships/tags" Target="../tags/tag144.xml"/><Relationship Id="rId32" Type="http://schemas.openxmlformats.org/officeDocument/2006/relationships/image" Target="../media/image8.emf"/><Relationship Id="rId5" Type="http://schemas.openxmlformats.org/officeDocument/2006/relationships/tags" Target="../tags/tag125.xml"/><Relationship Id="rId15" Type="http://schemas.openxmlformats.org/officeDocument/2006/relationships/tags" Target="../tags/tag135.xml"/><Relationship Id="rId23" Type="http://schemas.openxmlformats.org/officeDocument/2006/relationships/tags" Target="../tags/tag143.xml"/><Relationship Id="rId28" Type="http://schemas.openxmlformats.org/officeDocument/2006/relationships/tags" Target="../tags/tag148.xml"/><Relationship Id="rId10" Type="http://schemas.openxmlformats.org/officeDocument/2006/relationships/tags" Target="../tags/tag130.xml"/><Relationship Id="rId19" Type="http://schemas.openxmlformats.org/officeDocument/2006/relationships/tags" Target="../tags/tag139.xml"/><Relationship Id="rId31" Type="http://schemas.openxmlformats.org/officeDocument/2006/relationships/oleObject" Target="../embeddings/oleObject51.bin"/><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tags" Target="../tags/tag134.xml"/><Relationship Id="rId22" Type="http://schemas.openxmlformats.org/officeDocument/2006/relationships/tags" Target="../tags/tag142.xml"/><Relationship Id="rId27" Type="http://schemas.openxmlformats.org/officeDocument/2006/relationships/tags" Target="../tags/tag147.xml"/><Relationship Id="rId30"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slideLayout" Target="../slideLayouts/slideLayout2.xml"/><Relationship Id="rId18" Type="http://schemas.openxmlformats.org/officeDocument/2006/relationships/image" Target="../media/image42.svg"/><Relationship Id="rId3" Type="http://schemas.openxmlformats.org/officeDocument/2006/relationships/tags" Target="../tags/tag152.xml"/><Relationship Id="rId21" Type="http://schemas.openxmlformats.org/officeDocument/2006/relationships/image" Target="../media/image43.png"/><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image" Target="../media/image41.png"/><Relationship Id="rId2" Type="http://schemas.openxmlformats.org/officeDocument/2006/relationships/tags" Target="../tags/tag151.xml"/><Relationship Id="rId16" Type="http://schemas.openxmlformats.org/officeDocument/2006/relationships/chart" Target="../charts/chart19.xml"/><Relationship Id="rId20" Type="http://schemas.openxmlformats.org/officeDocument/2006/relationships/image" Target="../media/image32.svg"/><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24" Type="http://schemas.openxmlformats.org/officeDocument/2006/relationships/image" Target="../media/image46.svg"/><Relationship Id="rId5" Type="http://schemas.openxmlformats.org/officeDocument/2006/relationships/tags" Target="../tags/tag154.xml"/><Relationship Id="rId15" Type="http://schemas.openxmlformats.org/officeDocument/2006/relationships/image" Target="../media/image8.emf"/><Relationship Id="rId23" Type="http://schemas.openxmlformats.org/officeDocument/2006/relationships/image" Target="../media/image45.png"/><Relationship Id="rId10" Type="http://schemas.openxmlformats.org/officeDocument/2006/relationships/tags" Target="../tags/tag159.xml"/><Relationship Id="rId19" Type="http://schemas.openxmlformats.org/officeDocument/2006/relationships/image" Target="../media/image31.png"/><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oleObject" Target="../embeddings/oleObject52.bin"/><Relationship Id="rId22" Type="http://schemas.openxmlformats.org/officeDocument/2006/relationships/image" Target="../media/image44.svg"/></Relationships>
</file>

<file path=ppt/slides/_rels/slide14.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tags" Target="../tags/tag174.xml"/><Relationship Id="rId18" Type="http://schemas.openxmlformats.org/officeDocument/2006/relationships/chart" Target="../charts/chart20.xml"/><Relationship Id="rId26" Type="http://schemas.openxmlformats.org/officeDocument/2006/relationships/image" Target="../media/image46.svg"/><Relationship Id="rId3" Type="http://schemas.openxmlformats.org/officeDocument/2006/relationships/tags" Target="../tags/tag164.xml"/><Relationship Id="rId21" Type="http://schemas.openxmlformats.org/officeDocument/2006/relationships/image" Target="../media/image31.png"/><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image" Target="../media/image8.emf"/><Relationship Id="rId25" Type="http://schemas.openxmlformats.org/officeDocument/2006/relationships/image" Target="../media/image45.png"/><Relationship Id="rId2" Type="http://schemas.openxmlformats.org/officeDocument/2006/relationships/tags" Target="../tags/tag163.xml"/><Relationship Id="rId16" Type="http://schemas.openxmlformats.org/officeDocument/2006/relationships/oleObject" Target="../embeddings/oleObject53.bin"/><Relationship Id="rId20" Type="http://schemas.openxmlformats.org/officeDocument/2006/relationships/image" Target="../media/image42.svg"/><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24" Type="http://schemas.openxmlformats.org/officeDocument/2006/relationships/image" Target="../media/image44.svg"/><Relationship Id="rId5" Type="http://schemas.openxmlformats.org/officeDocument/2006/relationships/tags" Target="../tags/tag166.xml"/><Relationship Id="rId15" Type="http://schemas.openxmlformats.org/officeDocument/2006/relationships/slideLayout" Target="../slideLayouts/slideLayout2.xml"/><Relationship Id="rId23" Type="http://schemas.openxmlformats.org/officeDocument/2006/relationships/image" Target="../media/image43.png"/><Relationship Id="rId10" Type="http://schemas.openxmlformats.org/officeDocument/2006/relationships/tags" Target="../tags/tag171.xml"/><Relationship Id="rId19" Type="http://schemas.openxmlformats.org/officeDocument/2006/relationships/image" Target="../media/image41.png"/><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tags" Target="../tags/tag175.xml"/><Relationship Id="rId22" Type="http://schemas.openxmlformats.org/officeDocument/2006/relationships/image" Target="../media/image32.svg"/></Relationships>
</file>

<file path=ppt/slides/_rels/slide15.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tags" Target="../tags/tag188.xml"/><Relationship Id="rId18" Type="http://schemas.openxmlformats.org/officeDocument/2006/relationships/tags" Target="../tags/tag193.xml"/><Relationship Id="rId3" Type="http://schemas.openxmlformats.org/officeDocument/2006/relationships/tags" Target="../tags/tag178.xml"/><Relationship Id="rId21" Type="http://schemas.openxmlformats.org/officeDocument/2006/relationships/image" Target="../media/image8.emf"/><Relationship Id="rId7" Type="http://schemas.openxmlformats.org/officeDocument/2006/relationships/tags" Target="../tags/tag182.xml"/><Relationship Id="rId12" Type="http://schemas.openxmlformats.org/officeDocument/2006/relationships/tags" Target="../tags/tag187.xml"/><Relationship Id="rId17" Type="http://schemas.openxmlformats.org/officeDocument/2006/relationships/tags" Target="../tags/tag192.xml"/><Relationship Id="rId2" Type="http://schemas.openxmlformats.org/officeDocument/2006/relationships/tags" Target="../tags/tag177.xml"/><Relationship Id="rId16" Type="http://schemas.openxmlformats.org/officeDocument/2006/relationships/tags" Target="../tags/tag191.xml"/><Relationship Id="rId20" Type="http://schemas.openxmlformats.org/officeDocument/2006/relationships/oleObject" Target="../embeddings/oleObject54.bin"/><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tags" Target="../tags/tag186.xml"/><Relationship Id="rId5" Type="http://schemas.openxmlformats.org/officeDocument/2006/relationships/tags" Target="../tags/tag180.xml"/><Relationship Id="rId15" Type="http://schemas.openxmlformats.org/officeDocument/2006/relationships/tags" Target="../tags/tag190.xml"/><Relationship Id="rId23" Type="http://schemas.openxmlformats.org/officeDocument/2006/relationships/chart" Target="../charts/chart22.xml"/><Relationship Id="rId10" Type="http://schemas.openxmlformats.org/officeDocument/2006/relationships/tags" Target="../tags/tag185.xml"/><Relationship Id="rId19" Type="http://schemas.openxmlformats.org/officeDocument/2006/relationships/slideLayout" Target="../slideLayouts/slideLayout3.xm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 Id="rId22" Type="http://schemas.openxmlformats.org/officeDocument/2006/relationships/chart" Target="../charts/chart21.xml"/></Relationships>
</file>

<file path=ppt/slides/_rels/slide16.xml.rels><?xml version="1.0" encoding="UTF-8" standalone="yes"?>
<Relationships xmlns="http://schemas.openxmlformats.org/package/2006/relationships"><Relationship Id="rId8" Type="http://schemas.openxmlformats.org/officeDocument/2006/relationships/tags" Target="../tags/tag201.xml"/><Relationship Id="rId3" Type="http://schemas.openxmlformats.org/officeDocument/2006/relationships/tags" Target="../tags/tag196.xml"/><Relationship Id="rId7" Type="http://schemas.openxmlformats.org/officeDocument/2006/relationships/tags" Target="../tags/tag200.xml"/><Relationship Id="rId12" Type="http://schemas.openxmlformats.org/officeDocument/2006/relationships/chart" Target="../charts/chart23.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image" Target="../media/image8.emf"/><Relationship Id="rId5" Type="http://schemas.openxmlformats.org/officeDocument/2006/relationships/tags" Target="../tags/tag198.xml"/><Relationship Id="rId10" Type="http://schemas.openxmlformats.org/officeDocument/2006/relationships/oleObject" Target="../embeddings/oleObject55.bin"/><Relationship Id="rId4" Type="http://schemas.openxmlformats.org/officeDocument/2006/relationships/tags" Target="../tags/tag197.xml"/><Relationship Id="rId9"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tags" Target="../tags/tag214.xml"/><Relationship Id="rId18" Type="http://schemas.openxmlformats.org/officeDocument/2006/relationships/tags" Target="../tags/tag219.xml"/><Relationship Id="rId26" Type="http://schemas.openxmlformats.org/officeDocument/2006/relationships/tags" Target="../tags/tag227.xml"/><Relationship Id="rId39" Type="http://schemas.openxmlformats.org/officeDocument/2006/relationships/tags" Target="../tags/tag240.xml"/><Relationship Id="rId3" Type="http://schemas.openxmlformats.org/officeDocument/2006/relationships/tags" Target="../tags/tag204.xml"/><Relationship Id="rId21" Type="http://schemas.openxmlformats.org/officeDocument/2006/relationships/tags" Target="../tags/tag222.xml"/><Relationship Id="rId34" Type="http://schemas.openxmlformats.org/officeDocument/2006/relationships/tags" Target="../tags/tag235.xml"/><Relationship Id="rId42" Type="http://schemas.openxmlformats.org/officeDocument/2006/relationships/image" Target="../media/image8.emf"/><Relationship Id="rId7" Type="http://schemas.openxmlformats.org/officeDocument/2006/relationships/tags" Target="../tags/tag208.xml"/><Relationship Id="rId12" Type="http://schemas.openxmlformats.org/officeDocument/2006/relationships/tags" Target="../tags/tag213.xml"/><Relationship Id="rId17" Type="http://schemas.openxmlformats.org/officeDocument/2006/relationships/tags" Target="../tags/tag218.xml"/><Relationship Id="rId25" Type="http://schemas.openxmlformats.org/officeDocument/2006/relationships/tags" Target="../tags/tag226.xml"/><Relationship Id="rId33" Type="http://schemas.openxmlformats.org/officeDocument/2006/relationships/tags" Target="../tags/tag234.xml"/><Relationship Id="rId38" Type="http://schemas.openxmlformats.org/officeDocument/2006/relationships/tags" Target="../tags/tag239.xml"/><Relationship Id="rId2" Type="http://schemas.openxmlformats.org/officeDocument/2006/relationships/tags" Target="../tags/tag203.xml"/><Relationship Id="rId16" Type="http://schemas.openxmlformats.org/officeDocument/2006/relationships/tags" Target="../tags/tag217.xml"/><Relationship Id="rId20" Type="http://schemas.openxmlformats.org/officeDocument/2006/relationships/tags" Target="../tags/tag221.xml"/><Relationship Id="rId29" Type="http://schemas.openxmlformats.org/officeDocument/2006/relationships/tags" Target="../tags/tag230.xml"/><Relationship Id="rId41" Type="http://schemas.openxmlformats.org/officeDocument/2006/relationships/oleObject" Target="../embeddings/oleObject56.bin"/><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tags" Target="../tags/tag212.xml"/><Relationship Id="rId24" Type="http://schemas.openxmlformats.org/officeDocument/2006/relationships/tags" Target="../tags/tag225.xml"/><Relationship Id="rId32" Type="http://schemas.openxmlformats.org/officeDocument/2006/relationships/tags" Target="../tags/tag233.xml"/><Relationship Id="rId37" Type="http://schemas.openxmlformats.org/officeDocument/2006/relationships/tags" Target="../tags/tag238.xml"/><Relationship Id="rId40" Type="http://schemas.openxmlformats.org/officeDocument/2006/relationships/slideLayout" Target="../slideLayouts/slideLayout2.xml"/><Relationship Id="rId5" Type="http://schemas.openxmlformats.org/officeDocument/2006/relationships/tags" Target="../tags/tag206.xml"/><Relationship Id="rId15" Type="http://schemas.openxmlformats.org/officeDocument/2006/relationships/tags" Target="../tags/tag216.xml"/><Relationship Id="rId23" Type="http://schemas.openxmlformats.org/officeDocument/2006/relationships/tags" Target="../tags/tag224.xml"/><Relationship Id="rId28" Type="http://schemas.openxmlformats.org/officeDocument/2006/relationships/tags" Target="../tags/tag229.xml"/><Relationship Id="rId36" Type="http://schemas.openxmlformats.org/officeDocument/2006/relationships/tags" Target="../tags/tag237.xml"/><Relationship Id="rId10" Type="http://schemas.openxmlformats.org/officeDocument/2006/relationships/tags" Target="../tags/tag211.xml"/><Relationship Id="rId19" Type="http://schemas.openxmlformats.org/officeDocument/2006/relationships/tags" Target="../tags/tag220.xml"/><Relationship Id="rId31" Type="http://schemas.openxmlformats.org/officeDocument/2006/relationships/tags" Target="../tags/tag232.xml"/><Relationship Id="rId4" Type="http://schemas.openxmlformats.org/officeDocument/2006/relationships/tags" Target="../tags/tag205.xml"/><Relationship Id="rId9" Type="http://schemas.openxmlformats.org/officeDocument/2006/relationships/tags" Target="../tags/tag210.xml"/><Relationship Id="rId14" Type="http://schemas.openxmlformats.org/officeDocument/2006/relationships/tags" Target="../tags/tag215.xml"/><Relationship Id="rId22" Type="http://schemas.openxmlformats.org/officeDocument/2006/relationships/tags" Target="../tags/tag223.xml"/><Relationship Id="rId27" Type="http://schemas.openxmlformats.org/officeDocument/2006/relationships/tags" Target="../tags/tag228.xml"/><Relationship Id="rId30" Type="http://schemas.openxmlformats.org/officeDocument/2006/relationships/tags" Target="../tags/tag231.xml"/><Relationship Id="rId35" Type="http://schemas.openxmlformats.org/officeDocument/2006/relationships/tags" Target="../tags/tag236.xml"/><Relationship Id="rId43" Type="http://schemas.openxmlformats.org/officeDocument/2006/relationships/chart" Target="../charts/chart24.xml"/></Relationships>
</file>

<file path=ppt/slides/_rels/slide18.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33.png"/><Relationship Id="rId18" Type="http://schemas.openxmlformats.org/officeDocument/2006/relationships/image" Target="../media/image52.png"/><Relationship Id="rId3" Type="http://schemas.openxmlformats.org/officeDocument/2006/relationships/oleObject" Target="../embeddings/oleObject57.bin"/><Relationship Id="rId7" Type="http://schemas.openxmlformats.org/officeDocument/2006/relationships/image" Target="../media/image49.png"/><Relationship Id="rId12" Type="http://schemas.openxmlformats.org/officeDocument/2006/relationships/image" Target="../media/image32.svg"/><Relationship Id="rId17" Type="http://schemas.openxmlformats.org/officeDocument/2006/relationships/image" Target="../media/image51.png"/><Relationship Id="rId2" Type="http://schemas.openxmlformats.org/officeDocument/2006/relationships/slideLayout" Target="../slideLayouts/slideLayout2.xml"/><Relationship Id="rId16" Type="http://schemas.openxmlformats.org/officeDocument/2006/relationships/image" Target="../media/image36.svg"/><Relationship Id="rId20" Type="http://schemas.openxmlformats.org/officeDocument/2006/relationships/image" Target="../media/image54.png"/><Relationship Id="rId1" Type="http://schemas.openxmlformats.org/officeDocument/2006/relationships/tags" Target="../tags/tag241.xml"/><Relationship Id="rId6" Type="http://schemas.openxmlformats.org/officeDocument/2006/relationships/image" Target="../media/image48.svg"/><Relationship Id="rId11" Type="http://schemas.openxmlformats.org/officeDocument/2006/relationships/image" Target="../media/image31.png"/><Relationship Id="rId5" Type="http://schemas.openxmlformats.org/officeDocument/2006/relationships/image" Target="../media/image47.png"/><Relationship Id="rId15" Type="http://schemas.openxmlformats.org/officeDocument/2006/relationships/image" Target="../media/image35.png"/><Relationship Id="rId10" Type="http://schemas.openxmlformats.org/officeDocument/2006/relationships/image" Target="../media/image30.svg"/><Relationship Id="rId19" Type="http://schemas.openxmlformats.org/officeDocument/2006/relationships/image" Target="../media/image53.png"/><Relationship Id="rId4" Type="http://schemas.openxmlformats.org/officeDocument/2006/relationships/image" Target="../media/image8.emf"/><Relationship Id="rId9" Type="http://schemas.openxmlformats.org/officeDocument/2006/relationships/image" Target="../media/image29.png"/><Relationship Id="rId14" Type="http://schemas.openxmlformats.org/officeDocument/2006/relationships/image" Target="../media/image34.svg"/></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55.png"/><Relationship Id="rId3" Type="http://schemas.openxmlformats.org/officeDocument/2006/relationships/oleObject" Target="../embeddings/oleObject58.bin"/><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50.svg"/><Relationship Id="rId2" Type="http://schemas.openxmlformats.org/officeDocument/2006/relationships/slideLayout" Target="../slideLayouts/slideLayout2.xml"/><Relationship Id="rId16" Type="http://schemas.openxmlformats.org/officeDocument/2006/relationships/image" Target="../media/image49.png"/><Relationship Id="rId20" Type="http://schemas.openxmlformats.org/officeDocument/2006/relationships/image" Target="../media/image57.png"/><Relationship Id="rId1" Type="http://schemas.openxmlformats.org/officeDocument/2006/relationships/tags" Target="../tags/tag242.xml"/><Relationship Id="rId6" Type="http://schemas.openxmlformats.org/officeDocument/2006/relationships/image" Target="../media/image48.svg"/><Relationship Id="rId11" Type="http://schemas.openxmlformats.org/officeDocument/2006/relationships/image" Target="../media/image33.png"/><Relationship Id="rId5" Type="http://schemas.openxmlformats.org/officeDocument/2006/relationships/image" Target="../media/image47.png"/><Relationship Id="rId15" Type="http://schemas.openxmlformats.org/officeDocument/2006/relationships/image" Target="../media/image52.png"/><Relationship Id="rId10" Type="http://schemas.openxmlformats.org/officeDocument/2006/relationships/image" Target="../media/image32.svg"/><Relationship Id="rId19" Type="http://schemas.openxmlformats.org/officeDocument/2006/relationships/image" Target="../media/image56.png"/><Relationship Id="rId4" Type="http://schemas.openxmlformats.org/officeDocument/2006/relationships/image" Target="../media/image8.emf"/><Relationship Id="rId9" Type="http://schemas.openxmlformats.org/officeDocument/2006/relationships/image" Target="../media/image31.png"/><Relationship Id="rId14"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tags" Target="../tags/tag74.xml"/><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1.png"/><Relationship Id="rId18" Type="http://schemas.openxmlformats.org/officeDocument/2006/relationships/image" Target="../media/image63.svg"/><Relationship Id="rId26" Type="http://schemas.openxmlformats.org/officeDocument/2006/relationships/image" Target="../media/image69.png"/><Relationship Id="rId3" Type="http://schemas.openxmlformats.org/officeDocument/2006/relationships/oleObject" Target="../embeddings/oleObject59.bin"/><Relationship Id="rId21" Type="http://schemas.openxmlformats.org/officeDocument/2006/relationships/image" Target="../media/image55.png"/><Relationship Id="rId7" Type="http://schemas.openxmlformats.org/officeDocument/2006/relationships/image" Target="../media/image33.png"/><Relationship Id="rId12" Type="http://schemas.openxmlformats.org/officeDocument/2006/relationships/image" Target="../media/image59.svg"/><Relationship Id="rId17" Type="http://schemas.openxmlformats.org/officeDocument/2006/relationships/image" Target="../media/image62.png"/><Relationship Id="rId25" Type="http://schemas.openxmlformats.org/officeDocument/2006/relationships/image" Target="../media/image68.svg"/><Relationship Id="rId2" Type="http://schemas.openxmlformats.org/officeDocument/2006/relationships/slideLayout" Target="../slideLayouts/slideLayout2.xml"/><Relationship Id="rId16" Type="http://schemas.openxmlformats.org/officeDocument/2006/relationships/image" Target="../media/image61.svg"/><Relationship Id="rId20" Type="http://schemas.openxmlformats.org/officeDocument/2006/relationships/image" Target="../media/image52.png"/><Relationship Id="rId29" Type="http://schemas.openxmlformats.org/officeDocument/2006/relationships/image" Target="../media/image72.svg"/><Relationship Id="rId1" Type="http://schemas.openxmlformats.org/officeDocument/2006/relationships/tags" Target="../tags/tag243.xml"/><Relationship Id="rId6" Type="http://schemas.openxmlformats.org/officeDocument/2006/relationships/image" Target="../media/image30.svg"/><Relationship Id="rId11" Type="http://schemas.openxmlformats.org/officeDocument/2006/relationships/image" Target="../media/image58.png"/><Relationship Id="rId24" Type="http://schemas.openxmlformats.org/officeDocument/2006/relationships/image" Target="../media/image67.png"/><Relationship Id="rId32" Type="http://schemas.microsoft.com/office/2007/relationships/hdphoto" Target="../media/hdphoto2.wdp"/><Relationship Id="rId5" Type="http://schemas.openxmlformats.org/officeDocument/2006/relationships/image" Target="../media/image29.png"/><Relationship Id="rId15" Type="http://schemas.openxmlformats.org/officeDocument/2006/relationships/image" Target="../media/image60.png"/><Relationship Id="rId23" Type="http://schemas.openxmlformats.org/officeDocument/2006/relationships/image" Target="../media/image66.svg"/><Relationship Id="rId28" Type="http://schemas.openxmlformats.org/officeDocument/2006/relationships/image" Target="../media/image71.png"/><Relationship Id="rId10" Type="http://schemas.openxmlformats.org/officeDocument/2006/relationships/image" Target="../media/image36.svg"/><Relationship Id="rId19" Type="http://schemas.openxmlformats.org/officeDocument/2006/relationships/image" Target="../media/image64.png"/><Relationship Id="rId31" Type="http://schemas.openxmlformats.org/officeDocument/2006/relationships/image" Target="../media/image74.png"/><Relationship Id="rId4" Type="http://schemas.openxmlformats.org/officeDocument/2006/relationships/image" Target="../media/image8.emf"/><Relationship Id="rId9" Type="http://schemas.openxmlformats.org/officeDocument/2006/relationships/image" Target="../media/image35.png"/><Relationship Id="rId14" Type="http://schemas.openxmlformats.org/officeDocument/2006/relationships/image" Target="../media/image32.svg"/><Relationship Id="rId22" Type="http://schemas.openxmlformats.org/officeDocument/2006/relationships/image" Target="../media/image65.png"/><Relationship Id="rId27" Type="http://schemas.openxmlformats.org/officeDocument/2006/relationships/image" Target="../media/image70.svg"/><Relationship Id="rId30" Type="http://schemas.openxmlformats.org/officeDocument/2006/relationships/image" Target="../media/image73.png"/></Relationships>
</file>

<file path=ppt/slides/_rels/slide21.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29.png"/><Relationship Id="rId18" Type="http://schemas.openxmlformats.org/officeDocument/2006/relationships/image" Target="../media/image62.png"/><Relationship Id="rId26" Type="http://schemas.openxmlformats.org/officeDocument/2006/relationships/image" Target="../media/image71.png"/><Relationship Id="rId3" Type="http://schemas.openxmlformats.org/officeDocument/2006/relationships/oleObject" Target="../embeddings/oleObject60.bin"/><Relationship Id="rId21" Type="http://schemas.openxmlformats.org/officeDocument/2006/relationships/image" Target="../media/image66.svg"/><Relationship Id="rId34" Type="http://schemas.microsoft.com/office/2007/relationships/hdphoto" Target="../media/hdphoto5.wdp"/><Relationship Id="rId7" Type="http://schemas.openxmlformats.org/officeDocument/2006/relationships/image" Target="../media/image35.png"/><Relationship Id="rId12" Type="http://schemas.openxmlformats.org/officeDocument/2006/relationships/image" Target="../media/image34.svg"/><Relationship Id="rId17" Type="http://schemas.openxmlformats.org/officeDocument/2006/relationships/image" Target="../media/image61.svg"/><Relationship Id="rId25" Type="http://schemas.openxmlformats.org/officeDocument/2006/relationships/image" Target="../media/image70.svg"/><Relationship Id="rId33" Type="http://schemas.openxmlformats.org/officeDocument/2006/relationships/image" Target="../media/image78.png"/><Relationship Id="rId2" Type="http://schemas.openxmlformats.org/officeDocument/2006/relationships/slideLayout" Target="../slideLayouts/slideLayout2.xml"/><Relationship Id="rId16" Type="http://schemas.openxmlformats.org/officeDocument/2006/relationships/image" Target="../media/image60.png"/><Relationship Id="rId20" Type="http://schemas.openxmlformats.org/officeDocument/2006/relationships/image" Target="../media/image65.png"/><Relationship Id="rId29" Type="http://schemas.microsoft.com/office/2007/relationships/hdphoto" Target="../media/hdphoto3.wdp"/><Relationship Id="rId1" Type="http://schemas.openxmlformats.org/officeDocument/2006/relationships/tags" Target="../tags/tag244.xml"/><Relationship Id="rId6" Type="http://schemas.openxmlformats.org/officeDocument/2006/relationships/image" Target="../media/image32.svg"/><Relationship Id="rId11" Type="http://schemas.openxmlformats.org/officeDocument/2006/relationships/image" Target="../media/image33.png"/><Relationship Id="rId24" Type="http://schemas.openxmlformats.org/officeDocument/2006/relationships/image" Target="../media/image69.png"/><Relationship Id="rId32" Type="http://schemas.openxmlformats.org/officeDocument/2006/relationships/image" Target="../media/image77.png"/><Relationship Id="rId5" Type="http://schemas.openxmlformats.org/officeDocument/2006/relationships/image" Target="../media/image31.png"/><Relationship Id="rId15" Type="http://schemas.openxmlformats.org/officeDocument/2006/relationships/image" Target="../media/image59.svg"/><Relationship Id="rId23" Type="http://schemas.openxmlformats.org/officeDocument/2006/relationships/image" Target="../media/image68.svg"/><Relationship Id="rId28" Type="http://schemas.openxmlformats.org/officeDocument/2006/relationships/image" Target="../media/image75.png"/><Relationship Id="rId10" Type="http://schemas.openxmlformats.org/officeDocument/2006/relationships/image" Target="../media/image30.svg"/><Relationship Id="rId19" Type="http://schemas.openxmlformats.org/officeDocument/2006/relationships/image" Target="../media/image63.svg"/><Relationship Id="rId31" Type="http://schemas.microsoft.com/office/2007/relationships/hdphoto" Target="../media/hdphoto4.wdp"/><Relationship Id="rId4" Type="http://schemas.openxmlformats.org/officeDocument/2006/relationships/image" Target="../media/image8.emf"/><Relationship Id="rId9" Type="http://schemas.openxmlformats.org/officeDocument/2006/relationships/image" Target="../media/image73.png"/><Relationship Id="rId14" Type="http://schemas.openxmlformats.org/officeDocument/2006/relationships/image" Target="../media/image58.png"/><Relationship Id="rId22" Type="http://schemas.openxmlformats.org/officeDocument/2006/relationships/image" Target="../media/image67.png"/><Relationship Id="rId27" Type="http://schemas.openxmlformats.org/officeDocument/2006/relationships/image" Target="../media/image72.svg"/><Relationship Id="rId30" Type="http://schemas.openxmlformats.org/officeDocument/2006/relationships/image" Target="../media/image76.png"/></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oleObject" Target="../embeddings/oleObject61.bin"/><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slideLayout" Target="../slideLayouts/slideLayout31.xml"/><Relationship Id="rId1" Type="http://schemas.openxmlformats.org/officeDocument/2006/relationships/tags" Target="../tags/tag245.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svg"/><Relationship Id="rId4" Type="http://schemas.openxmlformats.org/officeDocument/2006/relationships/image" Target="../media/image9.emf"/><Relationship Id="rId9" Type="http://schemas.openxmlformats.org/officeDocument/2006/relationships/image" Target="../media/image13.png"/><Relationship Id="rId14" Type="http://schemas.openxmlformats.org/officeDocument/2006/relationships/image" Target="../media/image18.svg"/></Relationships>
</file>

<file path=ppt/slides/_rels/slide23.xml.rels><?xml version="1.0" encoding="UTF-8" standalone="yes"?>
<Relationships xmlns="http://schemas.openxmlformats.org/package/2006/relationships"><Relationship Id="rId8" Type="http://schemas.openxmlformats.org/officeDocument/2006/relationships/tags" Target="../tags/tag253.xml"/><Relationship Id="rId13" Type="http://schemas.openxmlformats.org/officeDocument/2006/relationships/tags" Target="../tags/tag258.xml"/><Relationship Id="rId18" Type="http://schemas.openxmlformats.org/officeDocument/2006/relationships/tags" Target="../tags/tag263.xml"/><Relationship Id="rId26" Type="http://schemas.openxmlformats.org/officeDocument/2006/relationships/tags" Target="../tags/tag271.xml"/><Relationship Id="rId39" Type="http://schemas.openxmlformats.org/officeDocument/2006/relationships/image" Target="../media/image81.png"/><Relationship Id="rId3" Type="http://schemas.openxmlformats.org/officeDocument/2006/relationships/tags" Target="../tags/tag248.xml"/><Relationship Id="rId21" Type="http://schemas.openxmlformats.org/officeDocument/2006/relationships/tags" Target="../tags/tag266.xml"/><Relationship Id="rId34" Type="http://schemas.openxmlformats.org/officeDocument/2006/relationships/chart" Target="../charts/chart25.xml"/><Relationship Id="rId7" Type="http://schemas.openxmlformats.org/officeDocument/2006/relationships/tags" Target="../tags/tag252.xml"/><Relationship Id="rId12" Type="http://schemas.openxmlformats.org/officeDocument/2006/relationships/tags" Target="../tags/tag257.xml"/><Relationship Id="rId17" Type="http://schemas.openxmlformats.org/officeDocument/2006/relationships/tags" Target="../tags/tag262.xml"/><Relationship Id="rId25" Type="http://schemas.openxmlformats.org/officeDocument/2006/relationships/tags" Target="../tags/tag270.xml"/><Relationship Id="rId33" Type="http://schemas.openxmlformats.org/officeDocument/2006/relationships/image" Target="../media/image8.emf"/><Relationship Id="rId38" Type="http://schemas.openxmlformats.org/officeDocument/2006/relationships/image" Target="../media/image80.png"/><Relationship Id="rId2" Type="http://schemas.openxmlformats.org/officeDocument/2006/relationships/tags" Target="../tags/tag247.xml"/><Relationship Id="rId16" Type="http://schemas.openxmlformats.org/officeDocument/2006/relationships/tags" Target="../tags/tag261.xml"/><Relationship Id="rId20" Type="http://schemas.openxmlformats.org/officeDocument/2006/relationships/tags" Target="../tags/tag265.xml"/><Relationship Id="rId29" Type="http://schemas.openxmlformats.org/officeDocument/2006/relationships/tags" Target="../tags/tag274.xml"/><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tags" Target="../tags/tag256.xml"/><Relationship Id="rId24" Type="http://schemas.openxmlformats.org/officeDocument/2006/relationships/tags" Target="../tags/tag269.xml"/><Relationship Id="rId32" Type="http://schemas.openxmlformats.org/officeDocument/2006/relationships/oleObject" Target="../embeddings/oleObject62.bin"/><Relationship Id="rId37" Type="http://schemas.openxmlformats.org/officeDocument/2006/relationships/image" Target="../media/image32.svg"/><Relationship Id="rId5" Type="http://schemas.openxmlformats.org/officeDocument/2006/relationships/tags" Target="../tags/tag250.xml"/><Relationship Id="rId15" Type="http://schemas.openxmlformats.org/officeDocument/2006/relationships/tags" Target="../tags/tag260.xml"/><Relationship Id="rId23" Type="http://schemas.openxmlformats.org/officeDocument/2006/relationships/tags" Target="../tags/tag268.xml"/><Relationship Id="rId28" Type="http://schemas.openxmlformats.org/officeDocument/2006/relationships/tags" Target="../tags/tag273.xml"/><Relationship Id="rId36" Type="http://schemas.openxmlformats.org/officeDocument/2006/relationships/image" Target="../media/image31.png"/><Relationship Id="rId10" Type="http://schemas.openxmlformats.org/officeDocument/2006/relationships/tags" Target="../tags/tag255.xml"/><Relationship Id="rId19" Type="http://schemas.openxmlformats.org/officeDocument/2006/relationships/tags" Target="../tags/tag264.xml"/><Relationship Id="rId31" Type="http://schemas.openxmlformats.org/officeDocument/2006/relationships/slideLayout" Target="../slideLayouts/slideLayout2.xml"/><Relationship Id="rId4" Type="http://schemas.openxmlformats.org/officeDocument/2006/relationships/tags" Target="../tags/tag249.xml"/><Relationship Id="rId9" Type="http://schemas.openxmlformats.org/officeDocument/2006/relationships/tags" Target="../tags/tag254.xml"/><Relationship Id="rId14" Type="http://schemas.openxmlformats.org/officeDocument/2006/relationships/tags" Target="../tags/tag259.xml"/><Relationship Id="rId22" Type="http://schemas.openxmlformats.org/officeDocument/2006/relationships/tags" Target="../tags/tag267.xml"/><Relationship Id="rId27" Type="http://schemas.openxmlformats.org/officeDocument/2006/relationships/tags" Target="../tags/tag272.xml"/><Relationship Id="rId30" Type="http://schemas.openxmlformats.org/officeDocument/2006/relationships/tags" Target="../tags/tag275.xml"/><Relationship Id="rId35" Type="http://schemas.openxmlformats.org/officeDocument/2006/relationships/image" Target="../media/image79.png"/></Relationships>
</file>

<file path=ppt/slides/_rels/slide24.xml.rels><?xml version="1.0" encoding="UTF-8" standalone="yes"?>
<Relationships xmlns="http://schemas.openxmlformats.org/package/2006/relationships"><Relationship Id="rId8" Type="http://schemas.openxmlformats.org/officeDocument/2006/relationships/tags" Target="../tags/tag283.xml"/><Relationship Id="rId13" Type="http://schemas.openxmlformats.org/officeDocument/2006/relationships/tags" Target="../tags/tag288.xml"/><Relationship Id="rId18" Type="http://schemas.openxmlformats.org/officeDocument/2006/relationships/tags" Target="../tags/tag293.xml"/><Relationship Id="rId26" Type="http://schemas.openxmlformats.org/officeDocument/2006/relationships/slideLayout" Target="../slideLayouts/slideLayout2.xml"/><Relationship Id="rId3" Type="http://schemas.openxmlformats.org/officeDocument/2006/relationships/tags" Target="../tags/tag278.xml"/><Relationship Id="rId21" Type="http://schemas.openxmlformats.org/officeDocument/2006/relationships/tags" Target="../tags/tag296.xml"/><Relationship Id="rId7" Type="http://schemas.openxmlformats.org/officeDocument/2006/relationships/tags" Target="../tags/tag282.xml"/><Relationship Id="rId12" Type="http://schemas.openxmlformats.org/officeDocument/2006/relationships/tags" Target="../tags/tag287.xml"/><Relationship Id="rId17" Type="http://schemas.openxmlformats.org/officeDocument/2006/relationships/tags" Target="../tags/tag292.xml"/><Relationship Id="rId25" Type="http://schemas.openxmlformats.org/officeDocument/2006/relationships/tags" Target="../tags/tag300.xml"/><Relationship Id="rId33" Type="http://schemas.openxmlformats.org/officeDocument/2006/relationships/image" Target="../media/image83.png"/><Relationship Id="rId2" Type="http://schemas.openxmlformats.org/officeDocument/2006/relationships/tags" Target="../tags/tag277.xml"/><Relationship Id="rId16" Type="http://schemas.openxmlformats.org/officeDocument/2006/relationships/tags" Target="../tags/tag291.xml"/><Relationship Id="rId20" Type="http://schemas.openxmlformats.org/officeDocument/2006/relationships/tags" Target="../tags/tag295.xml"/><Relationship Id="rId29" Type="http://schemas.openxmlformats.org/officeDocument/2006/relationships/chart" Target="../charts/chart26.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tags" Target="../tags/tag286.xml"/><Relationship Id="rId24" Type="http://schemas.openxmlformats.org/officeDocument/2006/relationships/tags" Target="../tags/tag299.xml"/><Relationship Id="rId32" Type="http://schemas.openxmlformats.org/officeDocument/2006/relationships/image" Target="../media/image82.jpeg"/><Relationship Id="rId5" Type="http://schemas.openxmlformats.org/officeDocument/2006/relationships/tags" Target="../tags/tag280.xml"/><Relationship Id="rId15" Type="http://schemas.openxmlformats.org/officeDocument/2006/relationships/tags" Target="../tags/tag290.xml"/><Relationship Id="rId23" Type="http://schemas.openxmlformats.org/officeDocument/2006/relationships/tags" Target="../tags/tag298.xml"/><Relationship Id="rId28" Type="http://schemas.openxmlformats.org/officeDocument/2006/relationships/image" Target="../media/image8.emf"/><Relationship Id="rId10" Type="http://schemas.openxmlformats.org/officeDocument/2006/relationships/tags" Target="../tags/tag285.xml"/><Relationship Id="rId19" Type="http://schemas.openxmlformats.org/officeDocument/2006/relationships/tags" Target="../tags/tag294.xml"/><Relationship Id="rId31" Type="http://schemas.openxmlformats.org/officeDocument/2006/relationships/image" Target="../media/image26.svg"/><Relationship Id="rId4" Type="http://schemas.openxmlformats.org/officeDocument/2006/relationships/tags" Target="../tags/tag279.xml"/><Relationship Id="rId9" Type="http://schemas.openxmlformats.org/officeDocument/2006/relationships/tags" Target="../tags/tag284.xml"/><Relationship Id="rId14" Type="http://schemas.openxmlformats.org/officeDocument/2006/relationships/tags" Target="../tags/tag289.xml"/><Relationship Id="rId22" Type="http://schemas.openxmlformats.org/officeDocument/2006/relationships/tags" Target="../tags/tag297.xml"/><Relationship Id="rId27" Type="http://schemas.openxmlformats.org/officeDocument/2006/relationships/oleObject" Target="../embeddings/oleObject63.bin"/><Relationship Id="rId30"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tags" Target="../tags/tag308.xml"/><Relationship Id="rId13" Type="http://schemas.openxmlformats.org/officeDocument/2006/relationships/tags" Target="../tags/tag313.xml"/><Relationship Id="rId18" Type="http://schemas.openxmlformats.org/officeDocument/2006/relationships/tags" Target="../tags/tag318.xml"/><Relationship Id="rId26" Type="http://schemas.openxmlformats.org/officeDocument/2006/relationships/tags" Target="../tags/tag326.xml"/><Relationship Id="rId3" Type="http://schemas.openxmlformats.org/officeDocument/2006/relationships/tags" Target="../tags/tag303.xml"/><Relationship Id="rId21" Type="http://schemas.openxmlformats.org/officeDocument/2006/relationships/tags" Target="../tags/tag321.xml"/><Relationship Id="rId34" Type="http://schemas.openxmlformats.org/officeDocument/2006/relationships/chart" Target="../charts/chart27.xml"/><Relationship Id="rId7" Type="http://schemas.openxmlformats.org/officeDocument/2006/relationships/tags" Target="../tags/tag307.xml"/><Relationship Id="rId12" Type="http://schemas.openxmlformats.org/officeDocument/2006/relationships/tags" Target="../tags/tag312.xml"/><Relationship Id="rId17" Type="http://schemas.openxmlformats.org/officeDocument/2006/relationships/tags" Target="../tags/tag317.xml"/><Relationship Id="rId25" Type="http://schemas.openxmlformats.org/officeDocument/2006/relationships/tags" Target="../tags/tag325.xml"/><Relationship Id="rId33" Type="http://schemas.openxmlformats.org/officeDocument/2006/relationships/image" Target="../media/image8.emf"/><Relationship Id="rId38" Type="http://schemas.openxmlformats.org/officeDocument/2006/relationships/image" Target="../media/image79.png"/><Relationship Id="rId2" Type="http://schemas.openxmlformats.org/officeDocument/2006/relationships/tags" Target="../tags/tag302.xml"/><Relationship Id="rId16" Type="http://schemas.openxmlformats.org/officeDocument/2006/relationships/tags" Target="../tags/tag316.xml"/><Relationship Id="rId20" Type="http://schemas.openxmlformats.org/officeDocument/2006/relationships/tags" Target="../tags/tag320.xml"/><Relationship Id="rId29" Type="http://schemas.openxmlformats.org/officeDocument/2006/relationships/tags" Target="../tags/tag329.xml"/><Relationship Id="rId1" Type="http://schemas.openxmlformats.org/officeDocument/2006/relationships/tags" Target="../tags/tag301.xml"/><Relationship Id="rId6" Type="http://schemas.openxmlformats.org/officeDocument/2006/relationships/tags" Target="../tags/tag306.xml"/><Relationship Id="rId11" Type="http://schemas.openxmlformats.org/officeDocument/2006/relationships/tags" Target="../tags/tag311.xml"/><Relationship Id="rId24" Type="http://schemas.openxmlformats.org/officeDocument/2006/relationships/tags" Target="../tags/tag324.xml"/><Relationship Id="rId32" Type="http://schemas.openxmlformats.org/officeDocument/2006/relationships/oleObject" Target="../embeddings/oleObject64.bin"/><Relationship Id="rId37" Type="http://schemas.openxmlformats.org/officeDocument/2006/relationships/image" Target="../media/image84.png"/><Relationship Id="rId5" Type="http://schemas.openxmlformats.org/officeDocument/2006/relationships/tags" Target="../tags/tag305.xml"/><Relationship Id="rId15" Type="http://schemas.openxmlformats.org/officeDocument/2006/relationships/tags" Target="../tags/tag315.xml"/><Relationship Id="rId23" Type="http://schemas.openxmlformats.org/officeDocument/2006/relationships/tags" Target="../tags/tag323.xml"/><Relationship Id="rId28" Type="http://schemas.openxmlformats.org/officeDocument/2006/relationships/tags" Target="../tags/tag328.xml"/><Relationship Id="rId36" Type="http://schemas.openxmlformats.org/officeDocument/2006/relationships/image" Target="../media/image28.svg"/><Relationship Id="rId10" Type="http://schemas.openxmlformats.org/officeDocument/2006/relationships/tags" Target="../tags/tag310.xml"/><Relationship Id="rId19" Type="http://schemas.openxmlformats.org/officeDocument/2006/relationships/tags" Target="../tags/tag319.xml"/><Relationship Id="rId31" Type="http://schemas.openxmlformats.org/officeDocument/2006/relationships/slideLayout" Target="../slideLayouts/slideLayout2.xml"/><Relationship Id="rId4" Type="http://schemas.openxmlformats.org/officeDocument/2006/relationships/tags" Target="../tags/tag304.xml"/><Relationship Id="rId9" Type="http://schemas.openxmlformats.org/officeDocument/2006/relationships/tags" Target="../tags/tag309.xml"/><Relationship Id="rId14" Type="http://schemas.openxmlformats.org/officeDocument/2006/relationships/tags" Target="../tags/tag314.xml"/><Relationship Id="rId22" Type="http://schemas.openxmlformats.org/officeDocument/2006/relationships/tags" Target="../tags/tag322.xml"/><Relationship Id="rId27" Type="http://schemas.openxmlformats.org/officeDocument/2006/relationships/tags" Target="../tags/tag327.xml"/><Relationship Id="rId30" Type="http://schemas.openxmlformats.org/officeDocument/2006/relationships/tags" Target="../tags/tag330.xml"/><Relationship Id="rId35"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tags" Target="../tags/tag338.xml"/><Relationship Id="rId13" Type="http://schemas.openxmlformats.org/officeDocument/2006/relationships/tags" Target="../tags/tag343.xml"/><Relationship Id="rId18" Type="http://schemas.openxmlformats.org/officeDocument/2006/relationships/tags" Target="../tags/tag348.xml"/><Relationship Id="rId26" Type="http://schemas.openxmlformats.org/officeDocument/2006/relationships/tags" Target="../tags/tag356.xml"/><Relationship Id="rId39" Type="http://schemas.openxmlformats.org/officeDocument/2006/relationships/image" Target="../media/image37.png"/><Relationship Id="rId3" Type="http://schemas.openxmlformats.org/officeDocument/2006/relationships/tags" Target="../tags/tag333.xml"/><Relationship Id="rId21" Type="http://schemas.openxmlformats.org/officeDocument/2006/relationships/tags" Target="../tags/tag351.xml"/><Relationship Id="rId34" Type="http://schemas.openxmlformats.org/officeDocument/2006/relationships/slideLayout" Target="../slideLayouts/slideLayout2.xml"/><Relationship Id="rId7" Type="http://schemas.openxmlformats.org/officeDocument/2006/relationships/tags" Target="../tags/tag337.xml"/><Relationship Id="rId12" Type="http://schemas.openxmlformats.org/officeDocument/2006/relationships/tags" Target="../tags/tag342.xml"/><Relationship Id="rId17" Type="http://schemas.openxmlformats.org/officeDocument/2006/relationships/tags" Target="../tags/tag347.xml"/><Relationship Id="rId25" Type="http://schemas.openxmlformats.org/officeDocument/2006/relationships/tags" Target="../tags/tag355.xml"/><Relationship Id="rId33" Type="http://schemas.openxmlformats.org/officeDocument/2006/relationships/tags" Target="../tags/tag363.xml"/><Relationship Id="rId38" Type="http://schemas.openxmlformats.org/officeDocument/2006/relationships/image" Target="../media/image85.png"/><Relationship Id="rId2" Type="http://schemas.openxmlformats.org/officeDocument/2006/relationships/tags" Target="../tags/tag332.xml"/><Relationship Id="rId16" Type="http://schemas.openxmlformats.org/officeDocument/2006/relationships/tags" Target="../tags/tag346.xml"/><Relationship Id="rId20" Type="http://schemas.openxmlformats.org/officeDocument/2006/relationships/tags" Target="../tags/tag350.xml"/><Relationship Id="rId29" Type="http://schemas.openxmlformats.org/officeDocument/2006/relationships/tags" Target="../tags/tag359.xml"/><Relationship Id="rId41" Type="http://schemas.openxmlformats.org/officeDocument/2006/relationships/image" Target="../media/image87.png"/><Relationship Id="rId1" Type="http://schemas.openxmlformats.org/officeDocument/2006/relationships/tags" Target="../tags/tag331.xml"/><Relationship Id="rId6" Type="http://schemas.openxmlformats.org/officeDocument/2006/relationships/tags" Target="../tags/tag336.xml"/><Relationship Id="rId11" Type="http://schemas.openxmlformats.org/officeDocument/2006/relationships/tags" Target="../tags/tag341.xml"/><Relationship Id="rId24" Type="http://schemas.openxmlformats.org/officeDocument/2006/relationships/tags" Target="../tags/tag354.xml"/><Relationship Id="rId32" Type="http://schemas.openxmlformats.org/officeDocument/2006/relationships/tags" Target="../tags/tag362.xml"/><Relationship Id="rId37" Type="http://schemas.openxmlformats.org/officeDocument/2006/relationships/chart" Target="../charts/chart28.xml"/><Relationship Id="rId40" Type="http://schemas.openxmlformats.org/officeDocument/2006/relationships/image" Target="../media/image86.svg"/><Relationship Id="rId5" Type="http://schemas.openxmlformats.org/officeDocument/2006/relationships/tags" Target="../tags/tag335.xml"/><Relationship Id="rId15" Type="http://schemas.openxmlformats.org/officeDocument/2006/relationships/tags" Target="../tags/tag345.xml"/><Relationship Id="rId23" Type="http://schemas.openxmlformats.org/officeDocument/2006/relationships/tags" Target="../tags/tag353.xml"/><Relationship Id="rId28" Type="http://schemas.openxmlformats.org/officeDocument/2006/relationships/tags" Target="../tags/tag358.xml"/><Relationship Id="rId36" Type="http://schemas.openxmlformats.org/officeDocument/2006/relationships/image" Target="../media/image8.emf"/><Relationship Id="rId10" Type="http://schemas.openxmlformats.org/officeDocument/2006/relationships/tags" Target="../tags/tag340.xml"/><Relationship Id="rId19" Type="http://schemas.openxmlformats.org/officeDocument/2006/relationships/tags" Target="../tags/tag349.xml"/><Relationship Id="rId31" Type="http://schemas.openxmlformats.org/officeDocument/2006/relationships/tags" Target="../tags/tag361.xml"/><Relationship Id="rId4" Type="http://schemas.openxmlformats.org/officeDocument/2006/relationships/tags" Target="../tags/tag334.xml"/><Relationship Id="rId9" Type="http://schemas.openxmlformats.org/officeDocument/2006/relationships/tags" Target="../tags/tag339.xml"/><Relationship Id="rId14" Type="http://schemas.openxmlformats.org/officeDocument/2006/relationships/tags" Target="../tags/tag344.xml"/><Relationship Id="rId22" Type="http://schemas.openxmlformats.org/officeDocument/2006/relationships/tags" Target="../tags/tag352.xml"/><Relationship Id="rId27" Type="http://schemas.openxmlformats.org/officeDocument/2006/relationships/tags" Target="../tags/tag357.xml"/><Relationship Id="rId30" Type="http://schemas.openxmlformats.org/officeDocument/2006/relationships/tags" Target="../tags/tag360.xml"/><Relationship Id="rId35" Type="http://schemas.openxmlformats.org/officeDocument/2006/relationships/oleObject" Target="../embeddings/oleObject65.bin"/></Relationships>
</file>

<file path=ppt/slides/_rels/slide27.xml.rels><?xml version="1.0" encoding="UTF-8" standalone="yes"?>
<Relationships xmlns="http://schemas.openxmlformats.org/package/2006/relationships"><Relationship Id="rId8" Type="http://schemas.openxmlformats.org/officeDocument/2006/relationships/tags" Target="../tags/tag371.xml"/><Relationship Id="rId13" Type="http://schemas.openxmlformats.org/officeDocument/2006/relationships/tags" Target="../tags/tag376.xml"/><Relationship Id="rId18" Type="http://schemas.openxmlformats.org/officeDocument/2006/relationships/tags" Target="../tags/tag381.xml"/><Relationship Id="rId26" Type="http://schemas.openxmlformats.org/officeDocument/2006/relationships/tags" Target="../tags/tag389.xml"/><Relationship Id="rId39" Type="http://schemas.openxmlformats.org/officeDocument/2006/relationships/image" Target="../media/image36.svg"/><Relationship Id="rId3" Type="http://schemas.openxmlformats.org/officeDocument/2006/relationships/tags" Target="../tags/tag366.xml"/><Relationship Id="rId21" Type="http://schemas.openxmlformats.org/officeDocument/2006/relationships/tags" Target="../tags/tag384.xml"/><Relationship Id="rId34" Type="http://schemas.openxmlformats.org/officeDocument/2006/relationships/slideLayout" Target="../slideLayouts/slideLayout2.xml"/><Relationship Id="rId7" Type="http://schemas.openxmlformats.org/officeDocument/2006/relationships/tags" Target="../tags/tag370.xml"/><Relationship Id="rId12" Type="http://schemas.openxmlformats.org/officeDocument/2006/relationships/tags" Target="../tags/tag375.xml"/><Relationship Id="rId17" Type="http://schemas.openxmlformats.org/officeDocument/2006/relationships/tags" Target="../tags/tag380.xml"/><Relationship Id="rId25" Type="http://schemas.openxmlformats.org/officeDocument/2006/relationships/tags" Target="../tags/tag388.xml"/><Relationship Id="rId33" Type="http://schemas.openxmlformats.org/officeDocument/2006/relationships/tags" Target="../tags/tag396.xml"/><Relationship Id="rId38" Type="http://schemas.openxmlformats.org/officeDocument/2006/relationships/image" Target="../media/image35.png"/><Relationship Id="rId2" Type="http://schemas.openxmlformats.org/officeDocument/2006/relationships/tags" Target="../tags/tag365.xml"/><Relationship Id="rId16" Type="http://schemas.openxmlformats.org/officeDocument/2006/relationships/tags" Target="../tags/tag379.xml"/><Relationship Id="rId20" Type="http://schemas.openxmlformats.org/officeDocument/2006/relationships/tags" Target="../tags/tag383.xml"/><Relationship Id="rId29" Type="http://schemas.openxmlformats.org/officeDocument/2006/relationships/tags" Target="../tags/tag392.xml"/><Relationship Id="rId1" Type="http://schemas.openxmlformats.org/officeDocument/2006/relationships/tags" Target="../tags/tag364.xml"/><Relationship Id="rId6" Type="http://schemas.openxmlformats.org/officeDocument/2006/relationships/tags" Target="../tags/tag369.xml"/><Relationship Id="rId11" Type="http://schemas.openxmlformats.org/officeDocument/2006/relationships/tags" Target="../tags/tag374.xml"/><Relationship Id="rId24" Type="http://schemas.openxmlformats.org/officeDocument/2006/relationships/tags" Target="../tags/tag387.xml"/><Relationship Id="rId32" Type="http://schemas.openxmlformats.org/officeDocument/2006/relationships/tags" Target="../tags/tag395.xml"/><Relationship Id="rId37" Type="http://schemas.openxmlformats.org/officeDocument/2006/relationships/chart" Target="../charts/chart29.xml"/><Relationship Id="rId5" Type="http://schemas.openxmlformats.org/officeDocument/2006/relationships/tags" Target="../tags/tag368.xml"/><Relationship Id="rId15" Type="http://schemas.openxmlformats.org/officeDocument/2006/relationships/tags" Target="../tags/tag378.xml"/><Relationship Id="rId23" Type="http://schemas.openxmlformats.org/officeDocument/2006/relationships/tags" Target="../tags/tag386.xml"/><Relationship Id="rId28" Type="http://schemas.openxmlformats.org/officeDocument/2006/relationships/tags" Target="../tags/tag391.xml"/><Relationship Id="rId36" Type="http://schemas.openxmlformats.org/officeDocument/2006/relationships/image" Target="../media/image8.emf"/><Relationship Id="rId10" Type="http://schemas.openxmlformats.org/officeDocument/2006/relationships/tags" Target="../tags/tag373.xml"/><Relationship Id="rId19" Type="http://schemas.openxmlformats.org/officeDocument/2006/relationships/tags" Target="../tags/tag382.xml"/><Relationship Id="rId31" Type="http://schemas.openxmlformats.org/officeDocument/2006/relationships/tags" Target="../tags/tag394.xml"/><Relationship Id="rId4" Type="http://schemas.openxmlformats.org/officeDocument/2006/relationships/tags" Target="../tags/tag367.xml"/><Relationship Id="rId9" Type="http://schemas.openxmlformats.org/officeDocument/2006/relationships/tags" Target="../tags/tag372.xml"/><Relationship Id="rId14" Type="http://schemas.openxmlformats.org/officeDocument/2006/relationships/tags" Target="../tags/tag377.xml"/><Relationship Id="rId22" Type="http://schemas.openxmlformats.org/officeDocument/2006/relationships/tags" Target="../tags/tag385.xml"/><Relationship Id="rId27" Type="http://schemas.openxmlformats.org/officeDocument/2006/relationships/tags" Target="../tags/tag390.xml"/><Relationship Id="rId30" Type="http://schemas.openxmlformats.org/officeDocument/2006/relationships/tags" Target="../tags/tag393.xml"/><Relationship Id="rId35" Type="http://schemas.openxmlformats.org/officeDocument/2006/relationships/oleObject" Target="../embeddings/oleObject66.bin"/></Relationships>
</file>

<file path=ppt/slides/_rels/slide28.xml.rels><?xml version="1.0" encoding="UTF-8" standalone="yes"?>
<Relationships xmlns="http://schemas.openxmlformats.org/package/2006/relationships"><Relationship Id="rId8" Type="http://schemas.openxmlformats.org/officeDocument/2006/relationships/tags" Target="../tags/tag404.xml"/><Relationship Id="rId13" Type="http://schemas.openxmlformats.org/officeDocument/2006/relationships/tags" Target="../tags/tag409.xml"/><Relationship Id="rId18" Type="http://schemas.openxmlformats.org/officeDocument/2006/relationships/tags" Target="../tags/tag414.xml"/><Relationship Id="rId26" Type="http://schemas.openxmlformats.org/officeDocument/2006/relationships/tags" Target="../tags/tag422.xml"/><Relationship Id="rId3" Type="http://schemas.openxmlformats.org/officeDocument/2006/relationships/tags" Target="../tags/tag399.xml"/><Relationship Id="rId21" Type="http://schemas.openxmlformats.org/officeDocument/2006/relationships/tags" Target="../tags/tag417.xml"/><Relationship Id="rId34" Type="http://schemas.openxmlformats.org/officeDocument/2006/relationships/image" Target="../media/image88.jpeg"/><Relationship Id="rId7" Type="http://schemas.openxmlformats.org/officeDocument/2006/relationships/tags" Target="../tags/tag403.xml"/><Relationship Id="rId12" Type="http://schemas.openxmlformats.org/officeDocument/2006/relationships/tags" Target="../tags/tag408.xml"/><Relationship Id="rId17" Type="http://schemas.openxmlformats.org/officeDocument/2006/relationships/tags" Target="../tags/tag413.xml"/><Relationship Id="rId25" Type="http://schemas.openxmlformats.org/officeDocument/2006/relationships/tags" Target="../tags/tag421.xml"/><Relationship Id="rId33" Type="http://schemas.openxmlformats.org/officeDocument/2006/relationships/image" Target="../media/image30.svg"/><Relationship Id="rId2" Type="http://schemas.openxmlformats.org/officeDocument/2006/relationships/tags" Target="../tags/tag398.xml"/><Relationship Id="rId16" Type="http://schemas.openxmlformats.org/officeDocument/2006/relationships/tags" Target="../tags/tag412.xml"/><Relationship Id="rId20" Type="http://schemas.openxmlformats.org/officeDocument/2006/relationships/tags" Target="../tags/tag416.xml"/><Relationship Id="rId29" Type="http://schemas.openxmlformats.org/officeDocument/2006/relationships/oleObject" Target="../embeddings/oleObject67.bin"/><Relationship Id="rId1" Type="http://schemas.openxmlformats.org/officeDocument/2006/relationships/tags" Target="../tags/tag397.xml"/><Relationship Id="rId6" Type="http://schemas.openxmlformats.org/officeDocument/2006/relationships/tags" Target="../tags/tag402.xml"/><Relationship Id="rId11" Type="http://schemas.openxmlformats.org/officeDocument/2006/relationships/tags" Target="../tags/tag407.xml"/><Relationship Id="rId24" Type="http://schemas.openxmlformats.org/officeDocument/2006/relationships/tags" Target="../tags/tag420.xml"/><Relationship Id="rId32" Type="http://schemas.openxmlformats.org/officeDocument/2006/relationships/image" Target="../media/image29.png"/><Relationship Id="rId5" Type="http://schemas.openxmlformats.org/officeDocument/2006/relationships/tags" Target="../tags/tag401.xml"/><Relationship Id="rId15" Type="http://schemas.openxmlformats.org/officeDocument/2006/relationships/tags" Target="../tags/tag411.xml"/><Relationship Id="rId23" Type="http://schemas.openxmlformats.org/officeDocument/2006/relationships/tags" Target="../tags/tag419.xml"/><Relationship Id="rId28" Type="http://schemas.openxmlformats.org/officeDocument/2006/relationships/slideLayout" Target="../slideLayouts/slideLayout2.xml"/><Relationship Id="rId10" Type="http://schemas.openxmlformats.org/officeDocument/2006/relationships/tags" Target="../tags/tag406.xml"/><Relationship Id="rId19" Type="http://schemas.openxmlformats.org/officeDocument/2006/relationships/tags" Target="../tags/tag415.xml"/><Relationship Id="rId31" Type="http://schemas.openxmlformats.org/officeDocument/2006/relationships/chart" Target="../charts/chart30.xml"/><Relationship Id="rId4" Type="http://schemas.openxmlformats.org/officeDocument/2006/relationships/tags" Target="../tags/tag400.xml"/><Relationship Id="rId9" Type="http://schemas.openxmlformats.org/officeDocument/2006/relationships/tags" Target="../tags/tag405.xml"/><Relationship Id="rId14" Type="http://schemas.openxmlformats.org/officeDocument/2006/relationships/tags" Target="../tags/tag410.xml"/><Relationship Id="rId22" Type="http://schemas.openxmlformats.org/officeDocument/2006/relationships/tags" Target="../tags/tag418.xml"/><Relationship Id="rId27" Type="http://schemas.openxmlformats.org/officeDocument/2006/relationships/tags" Target="../tags/tag423.xml"/><Relationship Id="rId30" Type="http://schemas.openxmlformats.org/officeDocument/2006/relationships/image" Target="../media/image8.emf"/><Relationship Id="rId35" Type="http://schemas.openxmlformats.org/officeDocument/2006/relationships/image" Target="../media/image89.png"/></Relationships>
</file>

<file path=ppt/slides/_rels/slide29.xml.rels><?xml version="1.0" encoding="UTF-8" standalone="yes"?>
<Relationships xmlns="http://schemas.openxmlformats.org/package/2006/relationships"><Relationship Id="rId8" Type="http://schemas.openxmlformats.org/officeDocument/2006/relationships/tags" Target="../tags/tag431.xml"/><Relationship Id="rId13" Type="http://schemas.openxmlformats.org/officeDocument/2006/relationships/tags" Target="../tags/tag436.xml"/><Relationship Id="rId18" Type="http://schemas.openxmlformats.org/officeDocument/2006/relationships/tags" Target="../tags/tag441.xml"/><Relationship Id="rId26" Type="http://schemas.openxmlformats.org/officeDocument/2006/relationships/tags" Target="../tags/tag449.xml"/><Relationship Id="rId3" Type="http://schemas.openxmlformats.org/officeDocument/2006/relationships/tags" Target="../tags/tag426.xml"/><Relationship Id="rId21" Type="http://schemas.openxmlformats.org/officeDocument/2006/relationships/tags" Target="../tags/tag444.xml"/><Relationship Id="rId34" Type="http://schemas.openxmlformats.org/officeDocument/2006/relationships/image" Target="../media/image39.png"/><Relationship Id="rId7" Type="http://schemas.openxmlformats.org/officeDocument/2006/relationships/tags" Target="../tags/tag430.xml"/><Relationship Id="rId12" Type="http://schemas.openxmlformats.org/officeDocument/2006/relationships/tags" Target="../tags/tag435.xml"/><Relationship Id="rId17" Type="http://schemas.openxmlformats.org/officeDocument/2006/relationships/tags" Target="../tags/tag440.xml"/><Relationship Id="rId25" Type="http://schemas.openxmlformats.org/officeDocument/2006/relationships/tags" Target="../tags/tag448.xml"/><Relationship Id="rId33" Type="http://schemas.openxmlformats.org/officeDocument/2006/relationships/image" Target="../media/image8.emf"/><Relationship Id="rId2" Type="http://schemas.openxmlformats.org/officeDocument/2006/relationships/tags" Target="../tags/tag425.xml"/><Relationship Id="rId16" Type="http://schemas.openxmlformats.org/officeDocument/2006/relationships/tags" Target="../tags/tag439.xml"/><Relationship Id="rId20" Type="http://schemas.openxmlformats.org/officeDocument/2006/relationships/tags" Target="../tags/tag443.xml"/><Relationship Id="rId29" Type="http://schemas.openxmlformats.org/officeDocument/2006/relationships/tags" Target="../tags/tag452.xml"/><Relationship Id="rId1" Type="http://schemas.openxmlformats.org/officeDocument/2006/relationships/tags" Target="../tags/tag424.xml"/><Relationship Id="rId6" Type="http://schemas.openxmlformats.org/officeDocument/2006/relationships/tags" Target="../tags/tag429.xml"/><Relationship Id="rId11" Type="http://schemas.openxmlformats.org/officeDocument/2006/relationships/tags" Target="../tags/tag434.xml"/><Relationship Id="rId24" Type="http://schemas.openxmlformats.org/officeDocument/2006/relationships/tags" Target="../tags/tag447.xml"/><Relationship Id="rId32" Type="http://schemas.openxmlformats.org/officeDocument/2006/relationships/oleObject" Target="../embeddings/oleObject68.bin"/><Relationship Id="rId5" Type="http://schemas.openxmlformats.org/officeDocument/2006/relationships/tags" Target="../tags/tag428.xml"/><Relationship Id="rId15" Type="http://schemas.openxmlformats.org/officeDocument/2006/relationships/tags" Target="../tags/tag438.xml"/><Relationship Id="rId23" Type="http://schemas.openxmlformats.org/officeDocument/2006/relationships/tags" Target="../tags/tag446.xml"/><Relationship Id="rId28" Type="http://schemas.openxmlformats.org/officeDocument/2006/relationships/tags" Target="../tags/tag451.xml"/><Relationship Id="rId36" Type="http://schemas.openxmlformats.org/officeDocument/2006/relationships/chart" Target="../charts/chart31.xml"/><Relationship Id="rId10" Type="http://schemas.openxmlformats.org/officeDocument/2006/relationships/tags" Target="../tags/tag433.xml"/><Relationship Id="rId19" Type="http://schemas.openxmlformats.org/officeDocument/2006/relationships/tags" Target="../tags/tag442.xml"/><Relationship Id="rId31" Type="http://schemas.openxmlformats.org/officeDocument/2006/relationships/slideLayout" Target="../slideLayouts/slideLayout2.xml"/><Relationship Id="rId4" Type="http://schemas.openxmlformats.org/officeDocument/2006/relationships/tags" Target="../tags/tag427.xml"/><Relationship Id="rId9" Type="http://schemas.openxmlformats.org/officeDocument/2006/relationships/tags" Target="../tags/tag432.xml"/><Relationship Id="rId14" Type="http://schemas.openxmlformats.org/officeDocument/2006/relationships/tags" Target="../tags/tag437.xml"/><Relationship Id="rId22" Type="http://schemas.openxmlformats.org/officeDocument/2006/relationships/tags" Target="../tags/tag445.xml"/><Relationship Id="rId27" Type="http://schemas.openxmlformats.org/officeDocument/2006/relationships/tags" Target="../tags/tag450.xml"/><Relationship Id="rId30" Type="http://schemas.openxmlformats.org/officeDocument/2006/relationships/tags" Target="../tags/tag453.xml"/><Relationship Id="rId35" Type="http://schemas.openxmlformats.org/officeDocument/2006/relationships/image" Target="../media/image40.sv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8" Type="http://schemas.openxmlformats.org/officeDocument/2006/relationships/tags" Target="../tags/tag461.xml"/><Relationship Id="rId13" Type="http://schemas.openxmlformats.org/officeDocument/2006/relationships/tags" Target="../tags/tag466.xml"/><Relationship Id="rId18" Type="http://schemas.openxmlformats.org/officeDocument/2006/relationships/tags" Target="../tags/tag471.xml"/><Relationship Id="rId26" Type="http://schemas.openxmlformats.org/officeDocument/2006/relationships/tags" Target="../tags/tag479.xml"/><Relationship Id="rId3" Type="http://schemas.openxmlformats.org/officeDocument/2006/relationships/tags" Target="../tags/tag456.xml"/><Relationship Id="rId21" Type="http://schemas.openxmlformats.org/officeDocument/2006/relationships/tags" Target="../tags/tag474.xml"/><Relationship Id="rId34" Type="http://schemas.openxmlformats.org/officeDocument/2006/relationships/image" Target="../media/image90.jpeg"/><Relationship Id="rId7" Type="http://schemas.openxmlformats.org/officeDocument/2006/relationships/tags" Target="../tags/tag460.xml"/><Relationship Id="rId12" Type="http://schemas.openxmlformats.org/officeDocument/2006/relationships/tags" Target="../tags/tag465.xml"/><Relationship Id="rId17" Type="http://schemas.openxmlformats.org/officeDocument/2006/relationships/tags" Target="../tags/tag470.xml"/><Relationship Id="rId25" Type="http://schemas.openxmlformats.org/officeDocument/2006/relationships/tags" Target="../tags/tag478.xml"/><Relationship Id="rId33" Type="http://schemas.openxmlformats.org/officeDocument/2006/relationships/chart" Target="../charts/chart32.xml"/><Relationship Id="rId2" Type="http://schemas.openxmlformats.org/officeDocument/2006/relationships/tags" Target="../tags/tag455.xml"/><Relationship Id="rId16" Type="http://schemas.openxmlformats.org/officeDocument/2006/relationships/tags" Target="../tags/tag469.xml"/><Relationship Id="rId20" Type="http://schemas.openxmlformats.org/officeDocument/2006/relationships/tags" Target="../tags/tag473.xml"/><Relationship Id="rId29" Type="http://schemas.openxmlformats.org/officeDocument/2006/relationships/oleObject" Target="../embeddings/oleObject69.bin"/><Relationship Id="rId1" Type="http://schemas.openxmlformats.org/officeDocument/2006/relationships/tags" Target="../tags/tag454.xml"/><Relationship Id="rId6" Type="http://schemas.openxmlformats.org/officeDocument/2006/relationships/tags" Target="../tags/tag459.xml"/><Relationship Id="rId11" Type="http://schemas.openxmlformats.org/officeDocument/2006/relationships/tags" Target="../tags/tag464.xml"/><Relationship Id="rId24" Type="http://schemas.openxmlformats.org/officeDocument/2006/relationships/tags" Target="../tags/tag477.xml"/><Relationship Id="rId32" Type="http://schemas.openxmlformats.org/officeDocument/2006/relationships/image" Target="../media/image34.svg"/><Relationship Id="rId5" Type="http://schemas.openxmlformats.org/officeDocument/2006/relationships/tags" Target="../tags/tag458.xml"/><Relationship Id="rId15" Type="http://schemas.openxmlformats.org/officeDocument/2006/relationships/tags" Target="../tags/tag468.xml"/><Relationship Id="rId23" Type="http://schemas.openxmlformats.org/officeDocument/2006/relationships/tags" Target="../tags/tag476.xml"/><Relationship Id="rId28" Type="http://schemas.openxmlformats.org/officeDocument/2006/relationships/slideLayout" Target="../slideLayouts/slideLayout2.xml"/><Relationship Id="rId36" Type="http://schemas.openxmlformats.org/officeDocument/2006/relationships/image" Target="../media/image79.png"/><Relationship Id="rId10" Type="http://schemas.openxmlformats.org/officeDocument/2006/relationships/tags" Target="../tags/tag463.xml"/><Relationship Id="rId19" Type="http://schemas.openxmlformats.org/officeDocument/2006/relationships/tags" Target="../tags/tag472.xml"/><Relationship Id="rId31" Type="http://schemas.openxmlformats.org/officeDocument/2006/relationships/image" Target="../media/image33.png"/><Relationship Id="rId4" Type="http://schemas.openxmlformats.org/officeDocument/2006/relationships/tags" Target="../tags/tag457.xml"/><Relationship Id="rId9" Type="http://schemas.openxmlformats.org/officeDocument/2006/relationships/tags" Target="../tags/tag462.xml"/><Relationship Id="rId14" Type="http://schemas.openxmlformats.org/officeDocument/2006/relationships/tags" Target="../tags/tag467.xml"/><Relationship Id="rId22" Type="http://schemas.openxmlformats.org/officeDocument/2006/relationships/tags" Target="../tags/tag475.xml"/><Relationship Id="rId27" Type="http://schemas.openxmlformats.org/officeDocument/2006/relationships/tags" Target="../tags/tag480.xml"/><Relationship Id="rId30" Type="http://schemas.openxmlformats.org/officeDocument/2006/relationships/image" Target="../media/image8.emf"/><Relationship Id="rId35" Type="http://schemas.openxmlformats.org/officeDocument/2006/relationships/image" Target="../media/image84.png"/></Relationships>
</file>

<file path=ppt/slides/_rels/slide3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oleObject" Target="../embeddings/oleObject70.bin"/><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slideLayout" Target="../slideLayouts/slideLayout31.xml"/><Relationship Id="rId1" Type="http://schemas.openxmlformats.org/officeDocument/2006/relationships/tags" Target="../tags/tag481.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svg"/><Relationship Id="rId4" Type="http://schemas.openxmlformats.org/officeDocument/2006/relationships/image" Target="../media/image9.emf"/><Relationship Id="rId9" Type="http://schemas.openxmlformats.org/officeDocument/2006/relationships/image" Target="../media/image13.png"/><Relationship Id="rId14" Type="http://schemas.openxmlformats.org/officeDocument/2006/relationships/image" Target="../media/image18.svg"/></Relationships>
</file>

<file path=ppt/slides/_rels/slide32.xml.rels><?xml version="1.0" encoding="UTF-8" standalone="yes"?>
<Relationships xmlns="http://schemas.openxmlformats.org/package/2006/relationships"><Relationship Id="rId8" Type="http://schemas.openxmlformats.org/officeDocument/2006/relationships/tags" Target="../tags/tag489.xml"/><Relationship Id="rId13" Type="http://schemas.openxmlformats.org/officeDocument/2006/relationships/slideLayout" Target="../slideLayouts/slideLayout19.xml"/><Relationship Id="rId3" Type="http://schemas.openxmlformats.org/officeDocument/2006/relationships/tags" Target="../tags/tag484.xml"/><Relationship Id="rId7" Type="http://schemas.openxmlformats.org/officeDocument/2006/relationships/tags" Target="../tags/tag488.xml"/><Relationship Id="rId12" Type="http://schemas.openxmlformats.org/officeDocument/2006/relationships/tags" Target="../tags/tag493.xml"/><Relationship Id="rId2" Type="http://schemas.openxmlformats.org/officeDocument/2006/relationships/tags" Target="../tags/tag483.xml"/><Relationship Id="rId16" Type="http://schemas.openxmlformats.org/officeDocument/2006/relationships/chart" Target="../charts/chart33.xml"/><Relationship Id="rId1" Type="http://schemas.openxmlformats.org/officeDocument/2006/relationships/tags" Target="../tags/tag482.xml"/><Relationship Id="rId6" Type="http://schemas.openxmlformats.org/officeDocument/2006/relationships/tags" Target="../tags/tag487.xml"/><Relationship Id="rId11" Type="http://schemas.openxmlformats.org/officeDocument/2006/relationships/tags" Target="../tags/tag492.xml"/><Relationship Id="rId5" Type="http://schemas.openxmlformats.org/officeDocument/2006/relationships/tags" Target="../tags/tag486.xml"/><Relationship Id="rId15" Type="http://schemas.openxmlformats.org/officeDocument/2006/relationships/image" Target="../media/image8.emf"/><Relationship Id="rId10" Type="http://schemas.openxmlformats.org/officeDocument/2006/relationships/tags" Target="../tags/tag491.xml"/><Relationship Id="rId4" Type="http://schemas.openxmlformats.org/officeDocument/2006/relationships/tags" Target="../tags/tag485.xml"/><Relationship Id="rId9" Type="http://schemas.openxmlformats.org/officeDocument/2006/relationships/tags" Target="../tags/tag490.xml"/><Relationship Id="rId14" Type="http://schemas.openxmlformats.org/officeDocument/2006/relationships/oleObject" Target="../embeddings/oleObject71.bin"/></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93.svg"/><Relationship Id="rId3" Type="http://schemas.openxmlformats.org/officeDocument/2006/relationships/tags" Target="../tags/tag496.xml"/><Relationship Id="rId7" Type="http://schemas.openxmlformats.org/officeDocument/2006/relationships/tags" Target="../tags/tag500.xml"/><Relationship Id="rId12" Type="http://schemas.openxmlformats.org/officeDocument/2006/relationships/image" Target="../media/image92.png"/><Relationship Id="rId2" Type="http://schemas.openxmlformats.org/officeDocument/2006/relationships/tags" Target="../tags/tag495.xml"/><Relationship Id="rId1" Type="http://schemas.openxmlformats.org/officeDocument/2006/relationships/tags" Target="../tags/tag494.xml"/><Relationship Id="rId6" Type="http://schemas.openxmlformats.org/officeDocument/2006/relationships/tags" Target="../tags/tag499.xml"/><Relationship Id="rId11" Type="http://schemas.openxmlformats.org/officeDocument/2006/relationships/image" Target="../media/image91.png"/><Relationship Id="rId5" Type="http://schemas.openxmlformats.org/officeDocument/2006/relationships/tags" Target="../tags/tag498.xml"/><Relationship Id="rId10" Type="http://schemas.openxmlformats.org/officeDocument/2006/relationships/image" Target="../media/image8.emf"/><Relationship Id="rId4" Type="http://schemas.openxmlformats.org/officeDocument/2006/relationships/tags" Target="../tags/tag497.xml"/><Relationship Id="rId9" Type="http://schemas.openxmlformats.org/officeDocument/2006/relationships/oleObject" Target="../embeddings/oleObject72.bin"/><Relationship Id="rId14" Type="http://schemas.openxmlformats.org/officeDocument/2006/relationships/chart" Target="../charts/char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oleObject" Target="../embeddings/oleObject44.bin"/><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slideLayout" Target="../slideLayouts/slideLayout31.xml"/><Relationship Id="rId1" Type="http://schemas.openxmlformats.org/officeDocument/2006/relationships/tags" Target="../tags/tag77.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svg"/><Relationship Id="rId4" Type="http://schemas.openxmlformats.org/officeDocument/2006/relationships/image" Target="../media/image9.emf"/><Relationship Id="rId9" Type="http://schemas.openxmlformats.org/officeDocument/2006/relationships/image" Target="../media/image13.png"/><Relationship Id="rId14"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0.svg"/><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tags" Target="../tags/tag79.xml"/><Relationship Id="rId16" Type="http://schemas.openxmlformats.org/officeDocument/2006/relationships/image" Target="../media/image23.png"/><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chart" Target="../charts/chart1.xml"/><Relationship Id="rId5" Type="http://schemas.openxmlformats.org/officeDocument/2006/relationships/tags" Target="../tags/tag82.xml"/><Relationship Id="rId15" Type="http://schemas.openxmlformats.org/officeDocument/2006/relationships/image" Target="../media/image22.svg"/><Relationship Id="rId10" Type="http://schemas.openxmlformats.org/officeDocument/2006/relationships/image" Target="../media/image8.emf"/><Relationship Id="rId4" Type="http://schemas.openxmlformats.org/officeDocument/2006/relationships/tags" Target="../tags/tag81.xml"/><Relationship Id="rId9" Type="http://schemas.openxmlformats.org/officeDocument/2006/relationships/oleObject" Target="../embeddings/oleObject45.bin"/><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oleObject" Target="../embeddings/oleObject46.bin"/><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slideLayout" Target="../slideLayouts/slideLayout2.xml"/><Relationship Id="rId16" Type="http://schemas.openxmlformats.org/officeDocument/2006/relationships/image" Target="../media/image36.svg"/><Relationship Id="rId20" Type="http://schemas.openxmlformats.org/officeDocument/2006/relationships/image" Target="../media/image40.svg"/><Relationship Id="rId1" Type="http://schemas.openxmlformats.org/officeDocument/2006/relationships/tags" Target="../tags/tag85.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19" Type="http://schemas.openxmlformats.org/officeDocument/2006/relationships/image" Target="../media/image39.png"/><Relationship Id="rId4" Type="http://schemas.openxmlformats.org/officeDocument/2006/relationships/image" Target="../media/image8.emf"/><Relationship Id="rId9" Type="http://schemas.openxmlformats.org/officeDocument/2006/relationships/image" Target="../media/image29.png"/><Relationship Id="rId14" Type="http://schemas.openxmlformats.org/officeDocument/2006/relationships/image" Target="../media/image34.svg"/></Relationships>
</file>

<file path=ppt/slides/_rels/slide8.xml.rels><?xml version="1.0" encoding="UTF-8" standalone="yes"?>
<Relationships xmlns="http://schemas.openxmlformats.org/package/2006/relationships"><Relationship Id="rId13" Type="http://schemas.openxmlformats.org/officeDocument/2006/relationships/tags" Target="../tags/tag98.xml"/><Relationship Id="rId18" Type="http://schemas.openxmlformats.org/officeDocument/2006/relationships/tags" Target="../tags/tag103.xml"/><Relationship Id="rId26" Type="http://schemas.openxmlformats.org/officeDocument/2006/relationships/tags" Target="../tags/tag111.xml"/><Relationship Id="rId39" Type="http://schemas.openxmlformats.org/officeDocument/2006/relationships/chart" Target="../charts/chart5.xml"/><Relationship Id="rId21" Type="http://schemas.openxmlformats.org/officeDocument/2006/relationships/tags" Target="../tags/tag106.xml"/><Relationship Id="rId34" Type="http://schemas.openxmlformats.org/officeDocument/2006/relationships/oleObject" Target="../embeddings/oleObject47.bin"/><Relationship Id="rId42" Type="http://schemas.openxmlformats.org/officeDocument/2006/relationships/chart" Target="../charts/chart8.xml"/><Relationship Id="rId47" Type="http://schemas.openxmlformats.org/officeDocument/2006/relationships/image" Target="../media/image29.png"/><Relationship Id="rId50" Type="http://schemas.openxmlformats.org/officeDocument/2006/relationships/image" Target="../media/image36.svg"/><Relationship Id="rId55" Type="http://schemas.openxmlformats.org/officeDocument/2006/relationships/image" Target="../media/image31.png"/><Relationship Id="rId63" Type="http://schemas.openxmlformats.org/officeDocument/2006/relationships/chart" Target="../charts/chart15.xml"/><Relationship Id="rId7" Type="http://schemas.openxmlformats.org/officeDocument/2006/relationships/tags" Target="../tags/tag92.xml"/><Relationship Id="rId2" Type="http://schemas.openxmlformats.org/officeDocument/2006/relationships/tags" Target="../tags/tag87.xml"/><Relationship Id="rId16" Type="http://schemas.openxmlformats.org/officeDocument/2006/relationships/tags" Target="../tags/tag101.xml"/><Relationship Id="rId29" Type="http://schemas.openxmlformats.org/officeDocument/2006/relationships/tags" Target="../tags/tag114.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24" Type="http://schemas.openxmlformats.org/officeDocument/2006/relationships/tags" Target="../tags/tag109.xml"/><Relationship Id="rId32" Type="http://schemas.openxmlformats.org/officeDocument/2006/relationships/tags" Target="../tags/tag117.xml"/><Relationship Id="rId37" Type="http://schemas.openxmlformats.org/officeDocument/2006/relationships/chart" Target="../charts/chart3.xml"/><Relationship Id="rId40" Type="http://schemas.openxmlformats.org/officeDocument/2006/relationships/chart" Target="../charts/chart6.xml"/><Relationship Id="rId45" Type="http://schemas.openxmlformats.org/officeDocument/2006/relationships/image" Target="../media/image27.png"/><Relationship Id="rId53" Type="http://schemas.openxmlformats.org/officeDocument/2006/relationships/image" Target="../media/image25.png"/><Relationship Id="rId58" Type="http://schemas.openxmlformats.org/officeDocument/2006/relationships/image" Target="../media/image34.svg"/><Relationship Id="rId66" Type="http://schemas.openxmlformats.org/officeDocument/2006/relationships/image" Target="../media/image39.png"/><Relationship Id="rId5" Type="http://schemas.openxmlformats.org/officeDocument/2006/relationships/tags" Target="../tags/tag90.xml"/><Relationship Id="rId15" Type="http://schemas.openxmlformats.org/officeDocument/2006/relationships/tags" Target="../tags/tag100.xml"/><Relationship Id="rId23" Type="http://schemas.openxmlformats.org/officeDocument/2006/relationships/tags" Target="../tags/tag108.xml"/><Relationship Id="rId28" Type="http://schemas.openxmlformats.org/officeDocument/2006/relationships/tags" Target="../tags/tag113.xml"/><Relationship Id="rId36" Type="http://schemas.openxmlformats.org/officeDocument/2006/relationships/chart" Target="../charts/chart2.xml"/><Relationship Id="rId49" Type="http://schemas.openxmlformats.org/officeDocument/2006/relationships/image" Target="../media/image35.png"/><Relationship Id="rId57" Type="http://schemas.openxmlformats.org/officeDocument/2006/relationships/image" Target="../media/image33.png"/><Relationship Id="rId61" Type="http://schemas.openxmlformats.org/officeDocument/2006/relationships/chart" Target="../charts/chart13.xml"/><Relationship Id="rId10" Type="http://schemas.openxmlformats.org/officeDocument/2006/relationships/tags" Target="../tags/tag95.xml"/><Relationship Id="rId19" Type="http://schemas.openxmlformats.org/officeDocument/2006/relationships/tags" Target="../tags/tag104.xml"/><Relationship Id="rId31" Type="http://schemas.openxmlformats.org/officeDocument/2006/relationships/tags" Target="../tags/tag116.xml"/><Relationship Id="rId44" Type="http://schemas.openxmlformats.org/officeDocument/2006/relationships/chart" Target="../charts/chart10.xml"/><Relationship Id="rId52" Type="http://schemas.openxmlformats.org/officeDocument/2006/relationships/image" Target="../media/image38.svg"/><Relationship Id="rId60" Type="http://schemas.openxmlformats.org/officeDocument/2006/relationships/chart" Target="../charts/chart12.xml"/><Relationship Id="rId65" Type="http://schemas.openxmlformats.org/officeDocument/2006/relationships/chart" Target="../charts/chart17.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 Id="rId22" Type="http://schemas.openxmlformats.org/officeDocument/2006/relationships/tags" Target="../tags/tag107.xml"/><Relationship Id="rId27" Type="http://schemas.openxmlformats.org/officeDocument/2006/relationships/tags" Target="../tags/tag112.xml"/><Relationship Id="rId30" Type="http://schemas.openxmlformats.org/officeDocument/2006/relationships/tags" Target="../tags/tag115.xml"/><Relationship Id="rId35" Type="http://schemas.openxmlformats.org/officeDocument/2006/relationships/image" Target="../media/image8.emf"/><Relationship Id="rId43" Type="http://schemas.openxmlformats.org/officeDocument/2006/relationships/chart" Target="../charts/chart9.xml"/><Relationship Id="rId48" Type="http://schemas.openxmlformats.org/officeDocument/2006/relationships/image" Target="../media/image30.svg"/><Relationship Id="rId56" Type="http://schemas.openxmlformats.org/officeDocument/2006/relationships/image" Target="../media/image32.svg"/><Relationship Id="rId64" Type="http://schemas.openxmlformats.org/officeDocument/2006/relationships/chart" Target="../charts/chart16.xml"/><Relationship Id="rId8" Type="http://schemas.openxmlformats.org/officeDocument/2006/relationships/tags" Target="../tags/tag93.xml"/><Relationship Id="rId51" Type="http://schemas.openxmlformats.org/officeDocument/2006/relationships/image" Target="../media/image37.png"/><Relationship Id="rId3" Type="http://schemas.openxmlformats.org/officeDocument/2006/relationships/tags" Target="../tags/tag88.xml"/><Relationship Id="rId12" Type="http://schemas.openxmlformats.org/officeDocument/2006/relationships/tags" Target="../tags/tag97.xml"/><Relationship Id="rId17" Type="http://schemas.openxmlformats.org/officeDocument/2006/relationships/tags" Target="../tags/tag102.xml"/><Relationship Id="rId25" Type="http://schemas.openxmlformats.org/officeDocument/2006/relationships/tags" Target="../tags/tag110.xml"/><Relationship Id="rId33" Type="http://schemas.openxmlformats.org/officeDocument/2006/relationships/slideLayout" Target="../slideLayouts/slideLayout19.xml"/><Relationship Id="rId38" Type="http://schemas.openxmlformats.org/officeDocument/2006/relationships/chart" Target="../charts/chart4.xml"/><Relationship Id="rId46" Type="http://schemas.openxmlformats.org/officeDocument/2006/relationships/image" Target="../media/image28.svg"/><Relationship Id="rId59" Type="http://schemas.openxmlformats.org/officeDocument/2006/relationships/chart" Target="../charts/chart11.xml"/><Relationship Id="rId67" Type="http://schemas.openxmlformats.org/officeDocument/2006/relationships/image" Target="../media/image40.svg"/><Relationship Id="rId20" Type="http://schemas.openxmlformats.org/officeDocument/2006/relationships/tags" Target="../tags/tag105.xml"/><Relationship Id="rId41" Type="http://schemas.openxmlformats.org/officeDocument/2006/relationships/chart" Target="../charts/chart7.xml"/><Relationship Id="rId54" Type="http://schemas.openxmlformats.org/officeDocument/2006/relationships/image" Target="../media/image26.svg"/><Relationship Id="rId62" Type="http://schemas.openxmlformats.org/officeDocument/2006/relationships/chart" Target="../charts/chart1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tags" Target="../tags/tag118.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B5032E19-FB5C-48D5-B1F4-07575383713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11" name="Object 10" hidden="1">
                        <a:extLst>
                          <a:ext uri="{FF2B5EF4-FFF2-40B4-BE49-F238E27FC236}">
                            <a16:creationId xmlns:a16="http://schemas.microsoft.com/office/drawing/2014/main" id="{B5032E19-FB5C-48D5-B1F4-07575383713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Placeholder 7">
            <a:extLst>
              <a:ext uri="{FF2B5EF4-FFF2-40B4-BE49-F238E27FC236}">
                <a16:creationId xmlns:a16="http://schemas.microsoft.com/office/drawing/2014/main" id="{235C9CF9-8ED9-4035-9085-C8E19053EDAE}"/>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p:blipFill>
        <p:spPr>
          <a:xfrm>
            <a:off x="658813" y="-1"/>
            <a:ext cx="11533187" cy="6858001"/>
          </a:xfrm>
        </p:spPr>
      </p:pic>
      <p:sp>
        <p:nvSpPr>
          <p:cNvPr id="13" name="Text Placeholder 12">
            <a:extLst>
              <a:ext uri="{FF2B5EF4-FFF2-40B4-BE49-F238E27FC236}">
                <a16:creationId xmlns:a16="http://schemas.microsoft.com/office/drawing/2014/main" id="{11EF1580-E289-4CD0-A875-07CC2BA16CC9}"/>
              </a:ext>
            </a:extLst>
          </p:cNvPr>
          <p:cNvSpPr>
            <a:spLocks noGrp="1"/>
          </p:cNvSpPr>
          <p:nvPr>
            <p:ph type="body" idx="1"/>
          </p:nvPr>
        </p:nvSpPr>
        <p:spPr>
          <a:xfrm>
            <a:off x="989445" y="2373744"/>
            <a:ext cx="6464300" cy="2750517"/>
          </a:xfrm>
        </p:spPr>
        <p:txBody>
          <a:bodyPr anchor="ctr"/>
          <a:lstStyle/>
          <a:p>
            <a:pPr marL="36000">
              <a:lnSpc>
                <a:spcPct val="100000"/>
              </a:lnSpc>
              <a:spcBef>
                <a:spcPts val="1800"/>
              </a:spcBef>
            </a:pPr>
            <a:r>
              <a:rPr lang="nl-NL" sz="3200" b="1" dirty="0"/>
              <a:t>Inzicht in de eigen inkomsten van gemeenten – hoe zijn ze verdeeld?</a:t>
            </a:r>
            <a:endParaRPr lang="nl-NL" dirty="0"/>
          </a:p>
          <a:p>
            <a:pPr marL="36000">
              <a:lnSpc>
                <a:spcPct val="100000"/>
              </a:lnSpc>
              <a:spcBef>
                <a:spcPts val="1800"/>
              </a:spcBef>
            </a:pPr>
            <a:r>
              <a:rPr lang="nl-NL" dirty="0"/>
              <a:t>juni 2022</a:t>
            </a:r>
          </a:p>
        </p:txBody>
      </p:sp>
    </p:spTree>
    <p:extLst>
      <p:ext uri="{BB962C8B-B14F-4D97-AF65-F5344CB8AC3E}">
        <p14:creationId xmlns:p14="http://schemas.microsoft.com/office/powerpoint/2010/main" val="388263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A526589-C2E2-4631-A7DF-C5F15D81CF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9" name="Object 8" hidden="1">
                        <a:extLst>
                          <a:ext uri="{FF2B5EF4-FFF2-40B4-BE49-F238E27FC236}">
                            <a16:creationId xmlns:a16="http://schemas.microsoft.com/office/drawing/2014/main" id="{DA526589-C2E2-4631-A7DF-C5F15D81CF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8" name="Picture Placeholder 7">
            <a:extLst>
              <a:ext uri="{FF2B5EF4-FFF2-40B4-BE49-F238E27FC236}">
                <a16:creationId xmlns:a16="http://schemas.microsoft.com/office/drawing/2014/main" id="{EA13B67E-89C9-2C79-D27B-432F97420D1B}"/>
              </a:ext>
            </a:extLst>
          </p:cNvPr>
          <p:cNvPicPr>
            <a:picLocks noChangeAspect="1"/>
          </p:cNvPicPr>
          <p:nvPr/>
        </p:nvPicPr>
        <p:blipFill rotWithShape="1">
          <a:blip r:embed="rId5" cstate="screen">
            <a:alphaModFix amt="10000"/>
            <a:extLst>
              <a:ext uri="{BEBA8EAE-BF5A-486C-A8C5-ECC9F3942E4B}">
                <a14:imgProps xmlns:a14="http://schemas.microsoft.com/office/drawing/2010/main">
                  <a14:imgLayer r:embed="rId6">
                    <a14:imgEffect>
                      <a14:brightnessContrast bright="34000"/>
                    </a14:imgEffect>
                  </a14:imgLayer>
                </a14:imgProps>
              </a:ext>
              <a:ext uri="{28A0092B-C50C-407E-A947-70E740481C1C}">
                <a14:useLocalDpi xmlns:a14="http://schemas.microsoft.com/office/drawing/2010/main"/>
              </a:ext>
            </a:extLst>
          </a:blip>
          <a:srcRect/>
          <a:stretch/>
        </p:blipFill>
        <p:spPr>
          <a:xfrm>
            <a:off x="1" y="0"/>
            <a:ext cx="12191999" cy="6858000"/>
          </a:xfrm>
          <a:prstGeom prst="rect">
            <a:avLst/>
          </a:prstGeom>
          <a:effectLst>
            <a:outerShdw blurRad="50800" dist="50800" dir="5400000" algn="ctr" rotWithShape="0">
              <a:srgbClr val="000000"/>
            </a:outerShdw>
          </a:effectLst>
        </p:spPr>
      </p:pic>
      <p:sp>
        <p:nvSpPr>
          <p:cNvPr id="10" name="Text Placeholder 9">
            <a:extLst>
              <a:ext uri="{FF2B5EF4-FFF2-40B4-BE49-F238E27FC236}">
                <a16:creationId xmlns:a16="http://schemas.microsoft.com/office/drawing/2014/main" id="{C8BB69EC-C89C-409F-8622-9A773CCEAE2E}"/>
              </a:ext>
            </a:extLst>
          </p:cNvPr>
          <p:cNvSpPr>
            <a:spLocks noGrp="1"/>
          </p:cNvSpPr>
          <p:nvPr>
            <p:ph type="body" sz="quarter" idx="31"/>
          </p:nvPr>
        </p:nvSpPr>
        <p:spPr>
          <a:xfrm>
            <a:off x="1617785" y="2283008"/>
            <a:ext cx="4186115" cy="576000"/>
          </a:xfrm>
          <a:noFill/>
          <a:extLst>
            <a:ext uri="{909E8E84-426E-40DD-AFC4-6F175D3DCCD1}">
              <a14:hiddenFill xmlns:a14="http://schemas.microsoft.com/office/drawing/2010/main">
                <a:solidFill>
                  <a:schemeClr val="accent4">
                    <a:lumMod val="20000"/>
                    <a:lumOff val="80000"/>
                  </a:schemeClr>
                </a:solidFill>
              </a14:hiddenFill>
            </a:ext>
          </a:extLst>
        </p:spPr>
        <p:txBody>
          <a:bodyPr vert="horz" lIns="72000" tIns="72000" rIns="72000" bIns="72000" rtlCol="0" anchor="ctr">
            <a:noAutofit/>
          </a:bodyPr>
          <a:lstStyle/>
          <a:p>
            <a:r>
              <a:rPr lang="nl-NL" dirty="0"/>
              <a:t>Introductie</a:t>
            </a:r>
          </a:p>
        </p:txBody>
      </p:sp>
      <p:sp>
        <p:nvSpPr>
          <p:cNvPr id="22" name="Text Placeholder 21">
            <a:extLst>
              <a:ext uri="{FF2B5EF4-FFF2-40B4-BE49-F238E27FC236}">
                <a16:creationId xmlns:a16="http://schemas.microsoft.com/office/drawing/2014/main" id="{EA7908D2-BE3D-4878-8DDB-8AE44986425E}"/>
              </a:ext>
            </a:extLst>
          </p:cNvPr>
          <p:cNvSpPr>
            <a:spLocks noGrp="1"/>
          </p:cNvSpPr>
          <p:nvPr>
            <p:ph type="body" sz="quarter" idx="32"/>
          </p:nvPr>
        </p:nvSpPr>
        <p:spPr>
          <a:xfrm>
            <a:off x="1617785" y="3131054"/>
            <a:ext cx="4186115" cy="576000"/>
          </a:xfrm>
          <a:solidFill>
            <a:srgbClr val="22777B"/>
          </a:solidFill>
        </p:spPr>
        <p:txBody>
          <a:bodyPr vert="horz" lIns="72000" tIns="72000" rIns="72000" bIns="72000" rtlCol="0" anchor="ctr">
            <a:noAutofit/>
          </a:bodyPr>
          <a:lstStyle/>
          <a:p>
            <a:r>
              <a:rPr lang="nl-NL" b="1" dirty="0">
                <a:solidFill>
                  <a:srgbClr val="FFFFFF"/>
                </a:solidFill>
              </a:rPr>
              <a:t>Overzicht eigen inkomsten gemeenten</a:t>
            </a:r>
          </a:p>
        </p:txBody>
      </p:sp>
      <p:sp>
        <p:nvSpPr>
          <p:cNvPr id="14" name="Text Placeholder 23">
            <a:extLst>
              <a:ext uri="{FF2B5EF4-FFF2-40B4-BE49-F238E27FC236}">
                <a16:creationId xmlns:a16="http://schemas.microsoft.com/office/drawing/2014/main" id="{04057D13-3A30-4B42-991C-135F820EA46F}"/>
              </a:ext>
            </a:extLst>
          </p:cNvPr>
          <p:cNvSpPr txBox="1">
            <a:spLocks/>
          </p:cNvSpPr>
          <p:nvPr/>
        </p:nvSpPr>
        <p:spPr>
          <a:xfrm>
            <a:off x="1617614" y="4827145"/>
            <a:ext cx="4186115" cy="57600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vert="horz" lIns="72000" tIns="72000" rIns="72000" bIns="72000" rtlCol="0" anchor="ctr">
            <a:noAutofit/>
          </a:bodyPr>
          <a:lstStyle>
            <a:lvl1pPr marL="0" indent="0">
              <a:buNone/>
              <a:defRPr sz="1600"/>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lnSpc>
                <a:spcPct val="90000"/>
              </a:lnSpc>
              <a:spcBef>
                <a:spcPts val="375"/>
              </a:spcBef>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Bijlage</a:t>
            </a:r>
          </a:p>
        </p:txBody>
      </p:sp>
      <p:sp>
        <p:nvSpPr>
          <p:cNvPr id="27" name="Text Placeholder 21">
            <a:extLst>
              <a:ext uri="{FF2B5EF4-FFF2-40B4-BE49-F238E27FC236}">
                <a16:creationId xmlns:a16="http://schemas.microsoft.com/office/drawing/2014/main" id="{812B5DD6-4861-F977-B804-39A43831BE03}"/>
              </a:ext>
            </a:extLst>
          </p:cNvPr>
          <p:cNvSpPr txBox="1">
            <a:spLocks/>
          </p:cNvSpPr>
          <p:nvPr/>
        </p:nvSpPr>
        <p:spPr>
          <a:xfrm>
            <a:off x="1617785" y="3979100"/>
            <a:ext cx="4186115" cy="57600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vert="horz" lIns="72000" tIns="72000" rIns="72000" bIns="72000" rtlCol="0" anchor="ctr">
            <a:noAutofit/>
          </a:bodyPr>
          <a:lstStyle>
            <a:lvl1pPr marL="0" indent="0">
              <a:buNone/>
              <a:defRPr sz="1600"/>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lnSpc>
                <a:spcPct val="90000"/>
              </a:lnSpc>
              <a:spcBef>
                <a:spcPts val="375"/>
              </a:spcBef>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Detailoverzicht per type inkomst</a:t>
            </a:r>
          </a:p>
        </p:txBody>
      </p:sp>
      <p:pic>
        <p:nvPicPr>
          <p:cNvPr id="11" name="Graphic 10" descr="Document with solid fill">
            <a:extLst>
              <a:ext uri="{FF2B5EF4-FFF2-40B4-BE49-F238E27FC236}">
                <a16:creationId xmlns:a16="http://schemas.microsoft.com/office/drawing/2014/main" id="{79E5D220-88EF-4759-817B-85DB192B36A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29636" y="4860457"/>
            <a:ext cx="525436" cy="525436"/>
          </a:xfrm>
          <a:prstGeom prst="rect">
            <a:avLst/>
          </a:prstGeom>
        </p:spPr>
      </p:pic>
      <p:pic>
        <p:nvPicPr>
          <p:cNvPr id="13" name="Graphic 12" descr="Magnifying glass with solid fill">
            <a:extLst>
              <a:ext uri="{FF2B5EF4-FFF2-40B4-BE49-F238E27FC236}">
                <a16:creationId xmlns:a16="http://schemas.microsoft.com/office/drawing/2014/main" id="{FD40BC34-5AB8-41EE-9CAF-F428B408AB2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29636" y="4009957"/>
            <a:ext cx="525436" cy="525436"/>
          </a:xfrm>
          <a:prstGeom prst="rect">
            <a:avLst/>
          </a:prstGeom>
        </p:spPr>
      </p:pic>
      <p:pic>
        <p:nvPicPr>
          <p:cNvPr id="15" name="Graphic 14" descr="Share with solid fill">
            <a:extLst>
              <a:ext uri="{FF2B5EF4-FFF2-40B4-BE49-F238E27FC236}">
                <a16:creationId xmlns:a16="http://schemas.microsoft.com/office/drawing/2014/main" id="{8609F3B4-9EC6-4C71-8E1B-CD1A9E97AA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9815" y="3073126"/>
            <a:ext cx="645079" cy="645079"/>
          </a:xfrm>
          <a:prstGeom prst="rect">
            <a:avLst/>
          </a:prstGeom>
        </p:spPr>
      </p:pic>
      <p:pic>
        <p:nvPicPr>
          <p:cNvPr id="16" name="Graphic 15" descr="Enter with solid fill">
            <a:extLst>
              <a:ext uri="{FF2B5EF4-FFF2-40B4-BE49-F238E27FC236}">
                <a16:creationId xmlns:a16="http://schemas.microsoft.com/office/drawing/2014/main" id="{120CB2C0-15B8-4F5D-98F7-5E527636D852}"/>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29636" y="2307694"/>
            <a:ext cx="525436" cy="525436"/>
          </a:xfrm>
          <a:prstGeom prst="rect">
            <a:avLst/>
          </a:prstGeom>
        </p:spPr>
      </p:pic>
    </p:spTree>
    <p:extLst>
      <p:ext uri="{BB962C8B-B14F-4D97-AF65-F5344CB8AC3E}">
        <p14:creationId xmlns:p14="http://schemas.microsoft.com/office/powerpoint/2010/main" val="2058654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186D744E-06F9-4E63-B2ED-1495383C532C}"/>
              </a:ext>
            </a:extLst>
          </p:cNvPr>
          <p:cNvGraphicFramePr>
            <a:graphicFrameLocks noChangeAspect="1"/>
          </p:cNvGraphicFramePr>
          <p:nvPr>
            <p:custDataLst>
              <p:tags r:id="rId1"/>
            </p:custDataLst>
            <p:extLst>
              <p:ext uri="{D42A27DB-BD31-4B8C-83A1-F6EECF244321}">
                <p14:modId xmlns:p14="http://schemas.microsoft.com/office/powerpoint/2010/main" val="1267777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186D744E-06F9-4E63-B2ED-1495383C53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Logo 13">
            <a:extLst>
              <a:ext uri="{FF2B5EF4-FFF2-40B4-BE49-F238E27FC236}">
                <a16:creationId xmlns:a16="http://schemas.microsoft.com/office/drawing/2014/main" id="{121C5F6D-DF22-DB6F-3D6D-80003ADC01F4}"/>
              </a:ext>
            </a:extLst>
          </p:cNvPr>
          <p:cNvSpPr/>
          <p:nvPr/>
        </p:nvSpPr>
        <p:spPr>
          <a:xfrm>
            <a:off x="29883" y="6630741"/>
            <a:ext cx="617997" cy="2035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 name="Text Placeholder 1">
            <a:extLst>
              <a:ext uri="{FF2B5EF4-FFF2-40B4-BE49-F238E27FC236}">
                <a16:creationId xmlns:a16="http://schemas.microsoft.com/office/drawing/2014/main" id="{AD011B6F-A83E-9AB8-84A6-61B525433B7E}"/>
              </a:ext>
            </a:extLst>
          </p:cNvPr>
          <p:cNvSpPr>
            <a:spLocks noGrp="1"/>
          </p:cNvSpPr>
          <p:nvPr>
            <p:ph type="body" sz="quarter" idx="20"/>
          </p:nvPr>
        </p:nvSpPr>
        <p:spPr/>
        <p:txBody>
          <a:bodyPr/>
          <a:lstStyle/>
          <a:p>
            <a:endParaRPr lang="nl-NL"/>
          </a:p>
        </p:txBody>
      </p:sp>
      <p:sp>
        <p:nvSpPr>
          <p:cNvPr id="35" name="Footer Placeholder 8">
            <a:extLst>
              <a:ext uri="{FF2B5EF4-FFF2-40B4-BE49-F238E27FC236}">
                <a16:creationId xmlns:a16="http://schemas.microsoft.com/office/drawing/2014/main" id="{CF28AA10-658B-D2F9-5762-7B6A5C0589C5}"/>
              </a:ext>
            </a:extLst>
          </p:cNvPr>
          <p:cNvSpPr>
            <a:spLocks noGrp="1"/>
          </p:cNvSpPr>
          <p:nvPr>
            <p:ph type="ftr" sz="quarter" idx="3"/>
          </p:nvPr>
        </p:nvSpPr>
        <p:spPr/>
        <p:txBody>
          <a:bodyPr/>
          <a:lstStyle/>
          <a:p>
            <a:r>
              <a:rPr lang="nl-NL" dirty="0"/>
              <a:t>Bron: IV-3 data, jaarrekening 2020, 2</a:t>
            </a:r>
            <a:r>
              <a:rPr lang="nl-NL" baseline="30000" dirty="0"/>
              <a:t>e</a:t>
            </a:r>
            <a:r>
              <a:rPr lang="nl-NL" dirty="0"/>
              <a:t> plaatsing; Analyse It’s Public</a:t>
            </a:r>
          </a:p>
        </p:txBody>
      </p:sp>
      <p:sp>
        <p:nvSpPr>
          <p:cNvPr id="7" name="Title 6">
            <a:extLst>
              <a:ext uri="{FF2B5EF4-FFF2-40B4-BE49-F238E27FC236}">
                <a16:creationId xmlns:a16="http://schemas.microsoft.com/office/drawing/2014/main" id="{759B320B-7C0C-4BBE-B004-35F82D23F8D7}"/>
              </a:ext>
            </a:extLst>
          </p:cNvPr>
          <p:cNvSpPr>
            <a:spLocks noGrp="1"/>
          </p:cNvSpPr>
          <p:nvPr>
            <p:ph type="title"/>
          </p:nvPr>
        </p:nvSpPr>
        <p:spPr/>
        <p:txBody>
          <a:bodyPr vert="horz"/>
          <a:lstStyle/>
          <a:p>
            <a:r>
              <a:rPr lang="nl-NL" dirty="0"/>
              <a:t>Gemiddelde eigen inkomsten zijn € 397 per inwoner</a:t>
            </a:r>
          </a:p>
        </p:txBody>
      </p:sp>
      <p:sp>
        <p:nvSpPr>
          <p:cNvPr id="27" name="Oval 26">
            <a:extLst>
              <a:ext uri="{FF2B5EF4-FFF2-40B4-BE49-F238E27FC236}">
                <a16:creationId xmlns:a16="http://schemas.microsoft.com/office/drawing/2014/main" id="{6625076D-028B-D149-D18F-C14C1359C308}"/>
              </a:ext>
            </a:extLst>
          </p:cNvPr>
          <p:cNvSpPr/>
          <p:nvPr/>
        </p:nvSpPr>
        <p:spPr>
          <a:xfrm>
            <a:off x="1197129" y="1937944"/>
            <a:ext cx="4060800" cy="4060800"/>
          </a:xfrm>
          <a:prstGeom prst="ellipse">
            <a:avLst/>
          </a:prstGeom>
          <a:solidFill>
            <a:srgbClr val="D0E4E6"/>
          </a:solidFill>
          <a:ln w="38100" cap="rnd">
            <a:solidFill>
              <a:srgbClr val="22777B"/>
            </a:solidFill>
            <a:prstDash val="solid"/>
          </a:ln>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indent="0" algn="ctr">
              <a:buClr>
                <a:schemeClr val="tx2"/>
              </a:buClr>
              <a:buNone/>
            </a:pPr>
            <a:endParaRPr lang="nl-NL" sz="2000" dirty="0"/>
          </a:p>
        </p:txBody>
      </p:sp>
      <p:sp>
        <p:nvSpPr>
          <p:cNvPr id="28" name="Oval 27">
            <a:extLst>
              <a:ext uri="{FF2B5EF4-FFF2-40B4-BE49-F238E27FC236}">
                <a16:creationId xmlns:a16="http://schemas.microsoft.com/office/drawing/2014/main" id="{E5566B27-3D61-E401-AD46-8F9081D8DFB5}"/>
              </a:ext>
            </a:extLst>
          </p:cNvPr>
          <p:cNvSpPr/>
          <p:nvPr/>
        </p:nvSpPr>
        <p:spPr>
          <a:xfrm>
            <a:off x="3589326" y="2363112"/>
            <a:ext cx="1224000" cy="1224000"/>
          </a:xfrm>
          <a:prstGeom prst="ellipse">
            <a:avLst/>
          </a:prstGeom>
          <a:solidFill>
            <a:srgbClr val="22777B"/>
          </a:solidFill>
          <a:ln w="38100" cap="rnd">
            <a:solidFill>
              <a:srgbClr val="22777B"/>
            </a:solidFill>
            <a:prstDash val="solid"/>
          </a:ln>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100" dirty="0">
                <a:solidFill>
                  <a:srgbClr val="FFFFFF"/>
                </a:solidFill>
              </a:rPr>
              <a:t>Eigen inkomsten</a:t>
            </a:r>
          </a:p>
          <a:p>
            <a:pPr marL="0" indent="0" algn="ctr">
              <a:buClr>
                <a:schemeClr val="tx2"/>
              </a:buClr>
              <a:buNone/>
            </a:pPr>
            <a:r>
              <a:rPr lang="nl-NL" sz="1600" b="1" dirty="0">
                <a:solidFill>
                  <a:srgbClr val="FFFFFF"/>
                </a:solidFill>
              </a:rPr>
              <a:t>€ 397</a:t>
            </a:r>
            <a:br>
              <a:rPr lang="nl-NL" sz="1600" b="1" dirty="0">
                <a:solidFill>
                  <a:srgbClr val="FFFFFF"/>
                </a:solidFill>
              </a:rPr>
            </a:br>
            <a:r>
              <a:rPr lang="nl-NL" sz="1600" b="1" dirty="0">
                <a:solidFill>
                  <a:srgbClr val="FFFFFF"/>
                </a:solidFill>
              </a:rPr>
              <a:t>per inwoner</a:t>
            </a:r>
          </a:p>
        </p:txBody>
      </p:sp>
      <p:sp>
        <p:nvSpPr>
          <p:cNvPr id="29" name="Rectangle 28">
            <a:extLst>
              <a:ext uri="{FF2B5EF4-FFF2-40B4-BE49-F238E27FC236}">
                <a16:creationId xmlns:a16="http://schemas.microsoft.com/office/drawing/2014/main" id="{2B36276D-F605-7C20-F56E-FCC6B1DE56CF}"/>
              </a:ext>
            </a:extLst>
          </p:cNvPr>
          <p:cNvSpPr/>
          <p:nvPr/>
        </p:nvSpPr>
        <p:spPr>
          <a:xfrm>
            <a:off x="1569033" y="4056561"/>
            <a:ext cx="2160000" cy="1440000"/>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b="0" i="0" u="none" strike="noStrike" kern="1200" cap="none" spc="0" normalizeH="0" baseline="0" noProof="0" dirty="0">
                <a:ln>
                  <a:noFill/>
                </a:ln>
                <a:effectLst/>
                <a:uLnTx/>
                <a:uFillTx/>
                <a:latin typeface="Corbel" panose="020B0503020204020204" pitchFamily="34" charset="0"/>
                <a:ea typeface="+mn-ea"/>
                <a:cs typeface="+mn-cs"/>
              </a:rPr>
              <a:t>Totale inkomsten</a:t>
            </a:r>
          </a:p>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2000" b="1" i="0" u="none" strike="noStrike" kern="1200" cap="none" spc="0" normalizeH="0" baseline="0" noProof="0" dirty="0">
                <a:ln>
                  <a:noFill/>
                </a:ln>
                <a:effectLst/>
                <a:uLnTx/>
                <a:uFillTx/>
                <a:latin typeface="Corbel" panose="020B0503020204020204" pitchFamily="34" charset="0"/>
                <a:ea typeface="+mn-ea"/>
                <a:cs typeface="+mn-cs"/>
              </a:rPr>
              <a:t>€ 4.194</a:t>
            </a:r>
            <a:br>
              <a:rPr kumimoji="0" lang="nl-NL" sz="2000" b="1" i="0" u="none" strike="noStrike" kern="1200" cap="none" spc="0" normalizeH="0" baseline="0" noProof="0" dirty="0">
                <a:ln>
                  <a:noFill/>
                </a:ln>
                <a:effectLst/>
                <a:uLnTx/>
                <a:uFillTx/>
                <a:latin typeface="Corbel" panose="020B0503020204020204" pitchFamily="34" charset="0"/>
                <a:ea typeface="+mn-ea"/>
                <a:cs typeface="+mn-cs"/>
              </a:rPr>
            </a:br>
            <a:r>
              <a:rPr kumimoji="0" lang="nl-NL" sz="2000" b="1" i="0" u="none" strike="noStrike" kern="1200" cap="none" spc="0" normalizeH="0" baseline="0" noProof="0" dirty="0">
                <a:ln>
                  <a:noFill/>
                </a:ln>
                <a:effectLst/>
                <a:uLnTx/>
                <a:uFillTx/>
                <a:latin typeface="Corbel" panose="020B0503020204020204" pitchFamily="34" charset="0"/>
                <a:ea typeface="+mn-ea"/>
                <a:cs typeface="+mn-cs"/>
              </a:rPr>
              <a:t>per inwoner</a:t>
            </a:r>
          </a:p>
        </p:txBody>
      </p:sp>
      <p:sp>
        <p:nvSpPr>
          <p:cNvPr id="26" name="Rectangle 25">
            <a:extLst>
              <a:ext uri="{FF2B5EF4-FFF2-40B4-BE49-F238E27FC236}">
                <a16:creationId xmlns:a16="http://schemas.microsoft.com/office/drawing/2014/main" id="{08B7C287-2991-A507-1F88-1167DBFB24F0}"/>
              </a:ext>
            </a:extLst>
          </p:cNvPr>
          <p:cNvSpPr/>
          <p:nvPr/>
        </p:nvSpPr>
        <p:spPr>
          <a:xfrm rot="5400000">
            <a:off x="7214863" y="3843986"/>
            <a:ext cx="3108960" cy="196189"/>
          </a:xfrm>
          <a:prstGeom prst="rect">
            <a:avLst/>
          </a:prstGeom>
          <a:solidFill>
            <a:schemeClr val="accent5"/>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31" name="Oval 30">
            <a:extLst>
              <a:ext uri="{FF2B5EF4-FFF2-40B4-BE49-F238E27FC236}">
                <a16:creationId xmlns:a16="http://schemas.microsoft.com/office/drawing/2014/main" id="{64D4DA0A-D30D-458C-23F3-A85E043A6CBC}"/>
              </a:ext>
            </a:extLst>
          </p:cNvPr>
          <p:cNvSpPr/>
          <p:nvPr/>
        </p:nvSpPr>
        <p:spPr>
          <a:xfrm>
            <a:off x="8618139" y="2319830"/>
            <a:ext cx="302407" cy="302407"/>
          </a:xfrm>
          <a:prstGeom prst="ellipse">
            <a:avLst/>
          </a:prstGeom>
          <a:solidFill>
            <a:srgbClr val="22777B"/>
          </a:solidFill>
          <a:ln w="38100" cap="rnd">
            <a:solidFill>
              <a:srgbClr val="22777B"/>
            </a:solidFill>
            <a:prstDash val="solid"/>
          </a:ln>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indent="0" algn="ctr">
              <a:buClr>
                <a:schemeClr val="tx2"/>
              </a:buClr>
              <a:buNone/>
            </a:pPr>
            <a:endParaRPr lang="nl-NL" sz="1600" dirty="0">
              <a:solidFill>
                <a:srgbClr val="FFFFFF"/>
              </a:solidFill>
            </a:endParaRPr>
          </a:p>
        </p:txBody>
      </p:sp>
      <p:sp>
        <p:nvSpPr>
          <p:cNvPr id="34" name="Oval 33">
            <a:extLst>
              <a:ext uri="{FF2B5EF4-FFF2-40B4-BE49-F238E27FC236}">
                <a16:creationId xmlns:a16="http://schemas.microsoft.com/office/drawing/2014/main" id="{8017D0D3-6F61-6FDB-B7C3-08732ED627DF}"/>
              </a:ext>
            </a:extLst>
          </p:cNvPr>
          <p:cNvSpPr/>
          <p:nvPr/>
        </p:nvSpPr>
        <p:spPr>
          <a:xfrm>
            <a:off x="8618139" y="5275972"/>
            <a:ext cx="302407" cy="302407"/>
          </a:xfrm>
          <a:prstGeom prst="ellipse">
            <a:avLst/>
          </a:prstGeom>
          <a:solidFill>
            <a:srgbClr val="22777B"/>
          </a:solidFill>
          <a:ln w="38100" cap="rnd">
            <a:solidFill>
              <a:srgbClr val="22777B"/>
            </a:solidFill>
            <a:prstDash val="solid"/>
          </a:ln>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indent="0" algn="ctr">
              <a:buClr>
                <a:schemeClr val="tx2"/>
              </a:buClr>
              <a:buNone/>
            </a:pPr>
            <a:endParaRPr lang="nl-NL" sz="1600" dirty="0">
              <a:solidFill>
                <a:srgbClr val="FFFFFF"/>
              </a:solidFill>
            </a:endParaRPr>
          </a:p>
        </p:txBody>
      </p:sp>
      <p:sp>
        <p:nvSpPr>
          <p:cNvPr id="40" name="Rectangle 39">
            <a:extLst>
              <a:ext uri="{FF2B5EF4-FFF2-40B4-BE49-F238E27FC236}">
                <a16:creationId xmlns:a16="http://schemas.microsoft.com/office/drawing/2014/main" id="{63E0CC80-4F72-4577-0A4D-2F5A0824F585}"/>
              </a:ext>
            </a:extLst>
          </p:cNvPr>
          <p:cNvSpPr/>
          <p:nvPr/>
        </p:nvSpPr>
        <p:spPr>
          <a:xfrm>
            <a:off x="7773944" y="5654790"/>
            <a:ext cx="1990800" cy="653937"/>
          </a:xfrm>
          <a:prstGeom prst="rect">
            <a:avLst/>
          </a:prstGeom>
          <a:noFill/>
          <a:ln w="38100" cap="rnd">
            <a:noFill/>
            <a:prstDash val="solid"/>
          </a:ln>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800" b="1" dirty="0"/>
              <a:t>€ 131</a:t>
            </a:r>
            <a:br>
              <a:rPr lang="nl-NL" sz="1800" b="1" dirty="0"/>
            </a:br>
            <a:endParaRPr lang="nl-NL" sz="1800" b="1" dirty="0"/>
          </a:p>
        </p:txBody>
      </p:sp>
      <p:sp>
        <p:nvSpPr>
          <p:cNvPr id="44" name="Rectangle 43">
            <a:extLst>
              <a:ext uri="{FF2B5EF4-FFF2-40B4-BE49-F238E27FC236}">
                <a16:creationId xmlns:a16="http://schemas.microsoft.com/office/drawing/2014/main" id="{B4E2BBAA-0543-4FAA-8DE2-E76AE54717BF}"/>
              </a:ext>
            </a:extLst>
          </p:cNvPr>
          <p:cNvSpPr/>
          <p:nvPr/>
        </p:nvSpPr>
        <p:spPr>
          <a:xfrm>
            <a:off x="7773944" y="1616933"/>
            <a:ext cx="1990800" cy="605168"/>
          </a:xfrm>
          <a:prstGeom prst="rect">
            <a:avLst/>
          </a:prstGeom>
          <a:noFill/>
          <a:ln w="38100" cap="rnd">
            <a:noFill/>
            <a:prstDash val="solid"/>
          </a:ln>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800" b="1" dirty="0"/>
              <a:t>€ 2.048 </a:t>
            </a:r>
          </a:p>
        </p:txBody>
      </p:sp>
      <p:sp>
        <p:nvSpPr>
          <p:cNvPr id="56" name="Rectangle 55">
            <a:extLst>
              <a:ext uri="{FF2B5EF4-FFF2-40B4-BE49-F238E27FC236}">
                <a16:creationId xmlns:a16="http://schemas.microsoft.com/office/drawing/2014/main" id="{8797DF03-299B-A8F8-D8BC-E862F03D3EDA}"/>
              </a:ext>
            </a:extLst>
          </p:cNvPr>
          <p:cNvSpPr/>
          <p:nvPr/>
        </p:nvSpPr>
        <p:spPr>
          <a:xfrm>
            <a:off x="7985413" y="5292178"/>
            <a:ext cx="576731" cy="302407"/>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r">
              <a:buNone/>
            </a:pPr>
            <a:r>
              <a:rPr lang="nl-NL" dirty="0"/>
              <a:t>Min</a:t>
            </a:r>
          </a:p>
        </p:txBody>
      </p:sp>
      <p:sp>
        <p:nvSpPr>
          <p:cNvPr id="57" name="Rectangle 56">
            <a:extLst>
              <a:ext uri="{FF2B5EF4-FFF2-40B4-BE49-F238E27FC236}">
                <a16:creationId xmlns:a16="http://schemas.microsoft.com/office/drawing/2014/main" id="{8F318889-6A5E-B3A3-5B68-00309622A297}"/>
              </a:ext>
            </a:extLst>
          </p:cNvPr>
          <p:cNvSpPr/>
          <p:nvPr/>
        </p:nvSpPr>
        <p:spPr>
          <a:xfrm>
            <a:off x="7985413" y="2319830"/>
            <a:ext cx="576731" cy="302407"/>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r">
              <a:buNone/>
            </a:pPr>
            <a:r>
              <a:rPr lang="nl-NL" dirty="0"/>
              <a:t>Max</a:t>
            </a:r>
          </a:p>
        </p:txBody>
      </p:sp>
      <p:sp>
        <p:nvSpPr>
          <p:cNvPr id="21" name="Logo 15">
            <a:extLst>
              <a:ext uri="{FF2B5EF4-FFF2-40B4-BE49-F238E27FC236}">
                <a16:creationId xmlns:a16="http://schemas.microsoft.com/office/drawing/2014/main" id="{BE92ED5D-11A5-4683-A750-26BF9D332068}"/>
              </a:ext>
            </a:extLst>
          </p:cNvPr>
          <p:cNvSpPr/>
          <p:nvPr/>
        </p:nvSpPr>
        <p:spPr>
          <a:xfrm>
            <a:off x="26100" y="6630741"/>
            <a:ext cx="579726" cy="1520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 name="Logo 14">
            <a:extLst>
              <a:ext uri="{FF2B5EF4-FFF2-40B4-BE49-F238E27FC236}">
                <a16:creationId xmlns:a16="http://schemas.microsoft.com/office/drawing/2014/main" id="{CECCE765-4961-759E-44DC-83754D019E39}"/>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24" name="Logo 12">
            <a:extLst>
              <a:ext uri="{FF2B5EF4-FFF2-40B4-BE49-F238E27FC236}">
                <a16:creationId xmlns:a16="http://schemas.microsoft.com/office/drawing/2014/main" id="{88064522-48BA-16B8-5D88-EF28469C1613}"/>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5" name="Logo 11">
            <a:extLst>
              <a:ext uri="{FF2B5EF4-FFF2-40B4-BE49-F238E27FC236}">
                <a16:creationId xmlns:a16="http://schemas.microsoft.com/office/drawing/2014/main" id="{5B6333A5-FC15-06C4-53EE-3C78676BD547}"/>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10">
            <a:extLst>
              <a:ext uri="{FF2B5EF4-FFF2-40B4-BE49-F238E27FC236}">
                <a16:creationId xmlns:a16="http://schemas.microsoft.com/office/drawing/2014/main" id="{BEEA473D-0BA8-3805-C6AD-6F9D6E71B72F}"/>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9">
            <a:extLst>
              <a:ext uri="{FF2B5EF4-FFF2-40B4-BE49-F238E27FC236}">
                <a16:creationId xmlns:a16="http://schemas.microsoft.com/office/drawing/2014/main" id="{3D7D1475-AB99-3ADE-B855-416F7838C43B}"/>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33" name="Logo 8">
            <a:extLst>
              <a:ext uri="{FF2B5EF4-FFF2-40B4-BE49-F238E27FC236}">
                <a16:creationId xmlns:a16="http://schemas.microsoft.com/office/drawing/2014/main" id="{D33EF6A9-7DBF-88BB-4765-1F37F3A11117}"/>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9" name="Logo 7">
            <a:extLst>
              <a:ext uri="{FF2B5EF4-FFF2-40B4-BE49-F238E27FC236}">
                <a16:creationId xmlns:a16="http://schemas.microsoft.com/office/drawing/2014/main" id="{5E51EBCC-E8B7-066A-3EF3-6778D752E5E0}"/>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1" name="Logo 6">
            <a:extLst>
              <a:ext uri="{FF2B5EF4-FFF2-40B4-BE49-F238E27FC236}">
                <a16:creationId xmlns:a16="http://schemas.microsoft.com/office/drawing/2014/main" id="{62F13E77-3682-60E2-CB17-2A85FC938E6B}"/>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2" name="Logo 5">
            <a:extLst>
              <a:ext uri="{FF2B5EF4-FFF2-40B4-BE49-F238E27FC236}">
                <a16:creationId xmlns:a16="http://schemas.microsoft.com/office/drawing/2014/main" id="{2AA40CBD-6D07-8E7E-385F-0141E18A497C}"/>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3" name="Logo 4">
            <a:extLst>
              <a:ext uri="{FF2B5EF4-FFF2-40B4-BE49-F238E27FC236}">
                <a16:creationId xmlns:a16="http://schemas.microsoft.com/office/drawing/2014/main" id="{9B831E8D-ED52-CC3A-79F6-CE370B64A934}"/>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5" name="Logo 3">
            <a:extLst>
              <a:ext uri="{FF2B5EF4-FFF2-40B4-BE49-F238E27FC236}">
                <a16:creationId xmlns:a16="http://schemas.microsoft.com/office/drawing/2014/main" id="{D616EB4E-0AAE-C46A-04B4-AA0AEB88C890}"/>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46" name="Logo 2">
            <a:extLst>
              <a:ext uri="{FF2B5EF4-FFF2-40B4-BE49-F238E27FC236}">
                <a16:creationId xmlns:a16="http://schemas.microsoft.com/office/drawing/2014/main" id="{E65444AF-294C-B959-7FF5-DC3600E11CFC}"/>
              </a:ext>
            </a:extLst>
          </p:cNvPr>
          <p:cNvSpPr txBox="1"/>
          <p:nvPr/>
        </p:nvSpPr>
        <p:spPr>
          <a:xfrm>
            <a:off x="346122" y="6722455"/>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47" name="Logo 1">
            <a:extLst>
              <a:ext uri="{FF2B5EF4-FFF2-40B4-BE49-F238E27FC236}">
                <a16:creationId xmlns:a16="http://schemas.microsoft.com/office/drawing/2014/main" id="{EE6F63D2-E50B-E264-C512-8435F8FF0E20}"/>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dirty="0">
              <a:solidFill>
                <a:schemeClr val="bg1"/>
              </a:solidFill>
            </a:endParaRPr>
          </a:p>
        </p:txBody>
      </p:sp>
      <p:sp>
        <p:nvSpPr>
          <p:cNvPr id="48" name="Oval 47">
            <a:extLst>
              <a:ext uri="{FF2B5EF4-FFF2-40B4-BE49-F238E27FC236}">
                <a16:creationId xmlns:a16="http://schemas.microsoft.com/office/drawing/2014/main" id="{90637E5E-6186-F12B-F82A-5F05388FF5FD}"/>
              </a:ext>
            </a:extLst>
          </p:cNvPr>
          <p:cNvSpPr/>
          <p:nvPr/>
        </p:nvSpPr>
        <p:spPr>
          <a:xfrm>
            <a:off x="8618139" y="4745335"/>
            <a:ext cx="302407" cy="302407"/>
          </a:xfrm>
          <a:prstGeom prst="ellipse">
            <a:avLst/>
          </a:prstGeom>
          <a:solidFill>
            <a:srgbClr val="FFBD42"/>
          </a:solidFill>
          <a:ln w="38100" cap="rnd">
            <a:solidFill>
              <a:srgbClr val="FFBD42"/>
            </a:solidFill>
            <a:prstDash val="solid"/>
          </a:ln>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indent="0" algn="ctr">
              <a:buClr>
                <a:schemeClr val="tx2"/>
              </a:buClr>
              <a:buNone/>
            </a:pPr>
            <a:endParaRPr lang="nl-NL" sz="1600" dirty="0">
              <a:solidFill>
                <a:srgbClr val="FFFFFF"/>
              </a:solidFill>
            </a:endParaRPr>
          </a:p>
        </p:txBody>
      </p:sp>
      <p:sp>
        <p:nvSpPr>
          <p:cNvPr id="49" name="Rectangle 48">
            <a:extLst>
              <a:ext uri="{FF2B5EF4-FFF2-40B4-BE49-F238E27FC236}">
                <a16:creationId xmlns:a16="http://schemas.microsoft.com/office/drawing/2014/main" id="{FC2742A9-7862-876E-7E19-AC65CAF055DF}"/>
              </a:ext>
            </a:extLst>
          </p:cNvPr>
          <p:cNvSpPr/>
          <p:nvPr/>
        </p:nvSpPr>
        <p:spPr>
          <a:xfrm>
            <a:off x="8844477" y="4643349"/>
            <a:ext cx="1103458" cy="522994"/>
          </a:xfrm>
          <a:prstGeom prst="rect">
            <a:avLst/>
          </a:prstGeom>
          <a:noFill/>
          <a:ln w="38100" cap="rnd">
            <a:noFill/>
            <a:prstDash val="solid"/>
          </a:ln>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800" b="1" dirty="0"/>
              <a:t>€ 397 </a:t>
            </a:r>
          </a:p>
        </p:txBody>
      </p:sp>
      <p:sp>
        <p:nvSpPr>
          <p:cNvPr id="50" name="Rectangle 49">
            <a:extLst>
              <a:ext uri="{FF2B5EF4-FFF2-40B4-BE49-F238E27FC236}">
                <a16:creationId xmlns:a16="http://schemas.microsoft.com/office/drawing/2014/main" id="{7CCFD3D6-9B3F-8B55-5EAE-D13CB1E9549C}"/>
              </a:ext>
            </a:extLst>
          </p:cNvPr>
          <p:cNvSpPr/>
          <p:nvPr/>
        </p:nvSpPr>
        <p:spPr>
          <a:xfrm>
            <a:off x="6463116" y="4745334"/>
            <a:ext cx="2099028" cy="302407"/>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r">
              <a:buNone/>
            </a:pPr>
            <a:r>
              <a:rPr lang="nl-NL" dirty="0"/>
              <a:t>Gemiddeld gemeenten NL</a:t>
            </a:r>
          </a:p>
        </p:txBody>
      </p:sp>
      <p:sp>
        <p:nvSpPr>
          <p:cNvPr id="8" name="Text Placeholder 7">
            <a:extLst>
              <a:ext uri="{FF2B5EF4-FFF2-40B4-BE49-F238E27FC236}">
                <a16:creationId xmlns:a16="http://schemas.microsoft.com/office/drawing/2014/main" id="{01D51069-AE19-42C5-DC7E-24459C415E44}"/>
              </a:ext>
            </a:extLst>
          </p:cNvPr>
          <p:cNvSpPr>
            <a:spLocks noGrp="1"/>
          </p:cNvSpPr>
          <p:nvPr>
            <p:ph type="body" sz="quarter" idx="14"/>
          </p:nvPr>
        </p:nvSpPr>
        <p:spPr/>
        <p:txBody>
          <a:bodyPr/>
          <a:lstStyle/>
          <a:p>
            <a:r>
              <a:rPr lang="nl-NL" dirty="0"/>
              <a:t>Gemiddelde eigen inkomsten vergeleken met totale inkomsten en verdeling eigen inkomsten, 2020, € per inwoner</a:t>
            </a:r>
          </a:p>
        </p:txBody>
      </p:sp>
    </p:spTree>
    <p:extLst>
      <p:ext uri="{BB962C8B-B14F-4D97-AF65-F5344CB8AC3E}">
        <p14:creationId xmlns:p14="http://schemas.microsoft.com/office/powerpoint/2010/main" val="1766229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2DC66B6-E8C8-43FF-B075-2E2A48FE41DB}"/>
              </a:ext>
            </a:extLst>
          </p:cNvPr>
          <p:cNvGraphicFramePr>
            <a:graphicFrameLocks noChangeAspect="1"/>
          </p:cNvGraphicFramePr>
          <p:nvPr>
            <p:custDataLst>
              <p:tags r:id="rId1"/>
            </p:custDataLst>
            <p:extLst>
              <p:ext uri="{D42A27DB-BD31-4B8C-83A1-F6EECF244321}">
                <p14:modId xmlns:p14="http://schemas.microsoft.com/office/powerpoint/2010/main" val="1248058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425" imgH="424" progId="TCLayout.ActiveDocument.1">
                  <p:embed/>
                </p:oleObj>
              </mc:Choice>
              <mc:Fallback>
                <p:oleObj name="think-cell Slide" r:id="rId31" imgW="425" imgH="424" progId="TCLayout.ActiveDocument.1">
                  <p:embed/>
                  <p:pic>
                    <p:nvPicPr>
                      <p:cNvPr id="8" name="Object 7" hidden="1">
                        <a:extLst>
                          <a:ext uri="{FF2B5EF4-FFF2-40B4-BE49-F238E27FC236}">
                            <a16:creationId xmlns:a16="http://schemas.microsoft.com/office/drawing/2014/main" id="{12DC66B6-E8C8-43FF-B075-2E2A48FE41DB}"/>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graphicFrame>
        <p:nvGraphicFramePr>
          <p:cNvPr id="56" name="Chart 55">
            <a:extLst>
              <a:ext uri="{FF2B5EF4-FFF2-40B4-BE49-F238E27FC236}">
                <a16:creationId xmlns:a16="http://schemas.microsoft.com/office/drawing/2014/main" id="{690CA662-08BF-991C-AC47-0E48E085176C}"/>
              </a:ext>
            </a:extLst>
          </p:cNvPr>
          <p:cNvGraphicFramePr/>
          <p:nvPr>
            <p:custDataLst>
              <p:tags r:id="rId2"/>
            </p:custDataLst>
            <p:extLst>
              <p:ext uri="{D42A27DB-BD31-4B8C-83A1-F6EECF244321}">
                <p14:modId xmlns:p14="http://schemas.microsoft.com/office/powerpoint/2010/main" val="3005588699"/>
              </p:ext>
            </p:extLst>
          </p:nvPr>
        </p:nvGraphicFramePr>
        <p:xfrm>
          <a:off x="1530350" y="3108325"/>
          <a:ext cx="10083800" cy="2914650"/>
        </p:xfrm>
        <a:graphic>
          <a:graphicData uri="http://schemas.openxmlformats.org/drawingml/2006/chart">
            <c:chart xmlns:c="http://schemas.openxmlformats.org/drawingml/2006/chart" xmlns:r="http://schemas.openxmlformats.org/officeDocument/2006/relationships" r:id="rId33"/>
          </a:graphicData>
        </a:graphic>
      </p:graphicFrame>
      <p:sp>
        <p:nvSpPr>
          <p:cNvPr id="20" name="Content 1">
            <a:extLst>
              <a:ext uri="{FF2B5EF4-FFF2-40B4-BE49-F238E27FC236}">
                <a16:creationId xmlns:a16="http://schemas.microsoft.com/office/drawing/2014/main" id="{0B40C5C1-0E6D-4796-A662-B9C152CA919F}"/>
              </a:ext>
            </a:extLst>
          </p:cNvPr>
          <p:cNvSpPr>
            <a:spLocks noGrp="1"/>
          </p:cNvSpPr>
          <p:nvPr>
            <p:custDataLst>
              <p:tags r:id="rId3"/>
            </p:custDataLst>
          </p:nvPr>
        </p:nvSpPr>
        <p:spPr bwMode="auto">
          <a:xfrm>
            <a:off x="4408489" y="5983287"/>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58B3512-5A36-4926-BAA9-FEE13AF8CF5C}" type="datetime'15''0'''' ''''''''''''- ''''''1''8''''''''''''''''''''''0'''''">
              <a:rPr lang="nl-NL" altLang="en-US" sz="1000" b="1" smtClean="0">
                <a:solidFill>
                  <a:schemeClr val="tx1"/>
                </a:solidFill>
                <a:latin typeface="+mn-lt"/>
              </a:rPr>
              <a:pPr/>
              <a:t>150 - 180</a:t>
            </a:fld>
            <a:endParaRPr lang="nl-NL" sz="1000" b="1" noProof="0" dirty="0">
              <a:solidFill>
                <a:schemeClr val="tx1"/>
              </a:solidFill>
              <a:latin typeface="+mn-lt"/>
            </a:endParaRPr>
          </a:p>
        </p:txBody>
      </p:sp>
      <p:sp>
        <p:nvSpPr>
          <p:cNvPr id="14" name="Content 1">
            <a:extLst>
              <a:ext uri="{FF2B5EF4-FFF2-40B4-BE49-F238E27FC236}">
                <a16:creationId xmlns:a16="http://schemas.microsoft.com/office/drawing/2014/main" id="{067D9EA1-C5B3-4D49-BEF9-83515DA11FE5}"/>
              </a:ext>
            </a:extLst>
          </p:cNvPr>
          <p:cNvSpPr>
            <a:spLocks noGrp="1"/>
          </p:cNvSpPr>
          <p:nvPr>
            <p:custDataLst>
              <p:tags r:id="rId4"/>
            </p:custDataLst>
          </p:nvPr>
        </p:nvSpPr>
        <p:spPr bwMode="auto">
          <a:xfrm>
            <a:off x="2555875" y="5983288"/>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05F4DA3-3679-44A9-BF73-9E2C89ACA13D}" type="datetime'''''3''''0'' ''''''''''''''- ''''''''''''''''''''60'''">
              <a:rPr lang="nl-NL" altLang="en-US" sz="1000" b="1" smtClean="0">
                <a:solidFill>
                  <a:schemeClr val="tx1"/>
                </a:solidFill>
                <a:latin typeface="+mn-lt"/>
              </a:rPr>
              <a:pPr/>
              <a:t>30 - 60</a:t>
            </a:fld>
            <a:endParaRPr lang="nl-NL" sz="1000" b="1" noProof="0" dirty="0">
              <a:solidFill>
                <a:schemeClr val="tx1"/>
              </a:solidFill>
              <a:latin typeface="+mn-lt"/>
            </a:endParaRPr>
          </a:p>
        </p:txBody>
      </p:sp>
      <p:sp>
        <p:nvSpPr>
          <p:cNvPr id="161" name="Content 1">
            <a:extLst>
              <a:ext uri="{FF2B5EF4-FFF2-40B4-BE49-F238E27FC236}">
                <a16:creationId xmlns:a16="http://schemas.microsoft.com/office/drawing/2014/main" id="{4BA676E2-BFF4-4C3E-894B-D098A4EF6601}"/>
              </a:ext>
            </a:extLst>
          </p:cNvPr>
          <p:cNvSpPr>
            <a:spLocks noGrp="1"/>
          </p:cNvSpPr>
          <p:nvPr>
            <p:custDataLst>
              <p:tags r:id="rId5"/>
            </p:custDataLst>
          </p:nvPr>
        </p:nvSpPr>
        <p:spPr bwMode="auto">
          <a:xfrm>
            <a:off x="1689099" y="5983288"/>
            <a:ext cx="2984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B3A88E2-27F3-4B4D-8786-C8DAC5BBABFB}" type="datetime'''''''''''G''''''''''''''''''ee''''''''''''''n'">
              <a:rPr lang="nl-NL" altLang="en-US" sz="1000" b="1" smtClean="0">
                <a:solidFill>
                  <a:schemeClr val="tx1"/>
                </a:solidFill>
                <a:latin typeface="+mn-lt"/>
              </a:rPr>
              <a:pPr/>
              <a:t>Geen</a:t>
            </a:fld>
            <a:endParaRPr lang="nl-NL" sz="1000" b="1" noProof="0" dirty="0">
              <a:solidFill>
                <a:schemeClr val="tx1"/>
              </a:solidFill>
              <a:latin typeface="+mn-lt"/>
            </a:endParaRPr>
          </a:p>
        </p:txBody>
      </p:sp>
      <p:sp>
        <p:nvSpPr>
          <p:cNvPr id="54" name="Content 1">
            <a:extLst>
              <a:ext uri="{FF2B5EF4-FFF2-40B4-BE49-F238E27FC236}">
                <a16:creationId xmlns:a16="http://schemas.microsoft.com/office/drawing/2014/main" id="{4B9982FA-94CE-476E-98B9-AED20350F85D}"/>
              </a:ext>
            </a:extLst>
          </p:cNvPr>
          <p:cNvSpPr>
            <a:spLocks noGrp="1"/>
          </p:cNvSpPr>
          <p:nvPr>
            <p:custDataLst>
              <p:tags r:id="rId6"/>
            </p:custDataLst>
          </p:nvPr>
        </p:nvSpPr>
        <p:spPr bwMode="gray">
          <a:xfrm>
            <a:off x="314166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02EA16A-5C6B-44EB-8607-0F4172589381}"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174" name="Content 1">
            <a:extLst>
              <a:ext uri="{FF2B5EF4-FFF2-40B4-BE49-F238E27FC236}">
                <a16:creationId xmlns:a16="http://schemas.microsoft.com/office/drawing/2014/main" id="{38CC185D-DC0F-4E82-B8C0-5700B71E4C6F}"/>
              </a:ext>
            </a:extLst>
          </p:cNvPr>
          <p:cNvSpPr>
            <a:spLocks noGrp="1"/>
          </p:cNvSpPr>
          <p:nvPr>
            <p:custDataLst>
              <p:tags r:id="rId7"/>
            </p:custDataLst>
          </p:nvPr>
        </p:nvSpPr>
        <p:spPr bwMode="auto">
          <a:xfrm>
            <a:off x="8012113" y="5983288"/>
            <a:ext cx="27622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68C3E70-4C1C-4FB6-B449-4C4653E1BCB6}" type="datetime'''39''''0'''''''''''''''''''''''' ''''-'' ''''''4''20'''''''''">
              <a:rPr lang="nl-NL" altLang="en-US" sz="1000" b="1" smtClean="0">
                <a:solidFill>
                  <a:schemeClr val="tx1"/>
                </a:solidFill>
                <a:latin typeface="+mn-lt"/>
              </a:rPr>
              <a:pPr/>
              <a:t>390 - 420</a:t>
            </a:fld>
            <a:endParaRPr lang="nl-NL" sz="1000" b="1" noProof="0" dirty="0">
              <a:solidFill>
                <a:schemeClr val="tx1"/>
              </a:solidFill>
              <a:latin typeface="+mn-lt"/>
            </a:endParaRPr>
          </a:p>
        </p:txBody>
      </p:sp>
      <p:sp>
        <p:nvSpPr>
          <p:cNvPr id="23" name="Content 1">
            <a:extLst>
              <a:ext uri="{FF2B5EF4-FFF2-40B4-BE49-F238E27FC236}">
                <a16:creationId xmlns:a16="http://schemas.microsoft.com/office/drawing/2014/main" id="{071E2838-483E-4DC8-BA20-B504CE380320}"/>
              </a:ext>
            </a:extLst>
          </p:cNvPr>
          <p:cNvSpPr>
            <a:spLocks noGrp="1"/>
          </p:cNvSpPr>
          <p:nvPr>
            <p:custDataLst>
              <p:tags r:id="rId8"/>
            </p:custDataLst>
          </p:nvPr>
        </p:nvSpPr>
        <p:spPr bwMode="auto">
          <a:xfrm>
            <a:off x="6211888" y="5983287"/>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EEF7A6D-09F9-4255-82FD-53BA408B7ECC}" type="datetime'''''''2''''7''''0'''' ''''-'''''''''''''''' ''''''''300'''''''">
              <a:rPr lang="nl-NL" altLang="en-US" sz="1000" b="1" smtClean="0">
                <a:solidFill>
                  <a:schemeClr val="tx1"/>
                </a:solidFill>
                <a:latin typeface="+mn-lt"/>
              </a:rPr>
              <a:pPr/>
              <a:t>270 - 300</a:t>
            </a:fld>
            <a:endParaRPr lang="nl-NL" sz="1000" b="1" noProof="0" dirty="0">
              <a:solidFill>
                <a:schemeClr val="tx1"/>
              </a:solidFill>
              <a:latin typeface="+mn-lt"/>
            </a:endParaRPr>
          </a:p>
        </p:txBody>
      </p:sp>
      <p:sp>
        <p:nvSpPr>
          <p:cNvPr id="175" name="Content 1">
            <a:extLst>
              <a:ext uri="{FF2B5EF4-FFF2-40B4-BE49-F238E27FC236}">
                <a16:creationId xmlns:a16="http://schemas.microsoft.com/office/drawing/2014/main" id="{68AABA0C-FC84-449B-BAD7-7AB38CDE1BA3}"/>
              </a:ext>
            </a:extLst>
          </p:cNvPr>
          <p:cNvSpPr>
            <a:spLocks noGrp="1"/>
          </p:cNvSpPr>
          <p:nvPr>
            <p:custDataLst>
              <p:tags r:id="rId9"/>
            </p:custDataLst>
          </p:nvPr>
        </p:nvSpPr>
        <p:spPr bwMode="auto">
          <a:xfrm>
            <a:off x="8464549" y="5983288"/>
            <a:ext cx="274638"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B38C8E5-3BA2-43F2-9107-76D484E67363}" type="datetime'''''''''''''4''2''0 ''''''''-'' ''''''''''''''''''45''''''0'">
              <a:rPr lang="nl-NL" altLang="en-US" sz="1000" b="1" smtClean="0">
                <a:solidFill>
                  <a:schemeClr val="tx1"/>
                </a:solidFill>
                <a:latin typeface="+mn-lt"/>
              </a:rPr>
              <a:pPr/>
              <a:t>420 - 450</a:t>
            </a:fld>
            <a:endParaRPr lang="nl-NL" sz="1000" b="1" noProof="0" dirty="0">
              <a:solidFill>
                <a:schemeClr val="tx1"/>
              </a:solidFill>
              <a:latin typeface="+mn-lt"/>
            </a:endParaRPr>
          </a:p>
        </p:txBody>
      </p:sp>
      <p:sp>
        <p:nvSpPr>
          <p:cNvPr id="22" name="Content 1">
            <a:extLst>
              <a:ext uri="{FF2B5EF4-FFF2-40B4-BE49-F238E27FC236}">
                <a16:creationId xmlns:a16="http://schemas.microsoft.com/office/drawing/2014/main" id="{5923BC10-218E-4CBA-BC77-AE65C2766A8F}"/>
              </a:ext>
            </a:extLst>
          </p:cNvPr>
          <p:cNvSpPr>
            <a:spLocks noGrp="1"/>
          </p:cNvSpPr>
          <p:nvPr>
            <p:custDataLst>
              <p:tags r:id="rId10"/>
            </p:custDataLst>
          </p:nvPr>
        </p:nvSpPr>
        <p:spPr bwMode="auto">
          <a:xfrm>
            <a:off x="5761039" y="5983287"/>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1FD03BB-A928-4021-AFD2-AD36CFFFB396}" type="datetime'''24''''''0'''' ''''''''''''-'' ''2''''''''''''7''''''0'">
              <a:rPr lang="nl-NL" altLang="en-US" sz="1000" b="1" smtClean="0">
                <a:solidFill>
                  <a:schemeClr val="tx1"/>
                </a:solidFill>
                <a:latin typeface="+mn-lt"/>
              </a:rPr>
              <a:pPr/>
              <a:t>240 - 270</a:t>
            </a:fld>
            <a:endParaRPr lang="nl-NL" sz="1000" b="1" noProof="0" dirty="0">
              <a:solidFill>
                <a:schemeClr val="tx1"/>
              </a:solidFill>
              <a:latin typeface="+mn-lt"/>
            </a:endParaRPr>
          </a:p>
        </p:txBody>
      </p:sp>
      <p:sp>
        <p:nvSpPr>
          <p:cNvPr id="18" name="Content 1">
            <a:extLst>
              <a:ext uri="{FF2B5EF4-FFF2-40B4-BE49-F238E27FC236}">
                <a16:creationId xmlns:a16="http://schemas.microsoft.com/office/drawing/2014/main" id="{D2095818-578C-4902-BBDF-8EF371BFE3D1}"/>
              </a:ext>
            </a:extLst>
          </p:cNvPr>
          <p:cNvSpPr>
            <a:spLocks noGrp="1"/>
          </p:cNvSpPr>
          <p:nvPr>
            <p:custDataLst>
              <p:tags r:id="rId11"/>
            </p:custDataLst>
          </p:nvPr>
        </p:nvSpPr>
        <p:spPr bwMode="auto">
          <a:xfrm>
            <a:off x="2139950" y="5983288"/>
            <a:ext cx="2984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DDBCB58-9936-43B6-9BBE-6FAF36BEA97E}" type="datetime'0'''''' ''''''''''-'''' ''''''''3''''''''''0'">
              <a:rPr lang="nl-NL" altLang="en-US" sz="1000" b="1" smtClean="0">
                <a:solidFill>
                  <a:schemeClr val="tx1"/>
                </a:solidFill>
                <a:latin typeface="+mn-lt"/>
              </a:rPr>
              <a:pPr/>
              <a:t>0 - 30</a:t>
            </a:fld>
            <a:endParaRPr lang="nl-NL" sz="1000" b="1" noProof="0" dirty="0">
              <a:solidFill>
                <a:schemeClr val="tx1"/>
              </a:solidFill>
              <a:latin typeface="+mn-lt"/>
            </a:endParaRPr>
          </a:p>
        </p:txBody>
      </p:sp>
      <p:sp>
        <p:nvSpPr>
          <p:cNvPr id="19" name="Content 1">
            <a:extLst>
              <a:ext uri="{FF2B5EF4-FFF2-40B4-BE49-F238E27FC236}">
                <a16:creationId xmlns:a16="http://schemas.microsoft.com/office/drawing/2014/main" id="{440AE4A5-D7AF-4194-BE57-073762B40055}"/>
              </a:ext>
            </a:extLst>
          </p:cNvPr>
          <p:cNvSpPr>
            <a:spLocks noGrp="1"/>
          </p:cNvSpPr>
          <p:nvPr>
            <p:custDataLst>
              <p:tags r:id="rId12"/>
            </p:custDataLst>
          </p:nvPr>
        </p:nvSpPr>
        <p:spPr bwMode="auto">
          <a:xfrm>
            <a:off x="3957638" y="5983287"/>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CC4F026-8CDA-4DBF-B2CA-790C792F1760}" type="datetime'''''''''12''''''''0'''''' ''''''''''- ''''1''''50'">
              <a:rPr lang="nl-NL" altLang="en-US" sz="1000" b="1" smtClean="0">
                <a:solidFill>
                  <a:schemeClr val="tx1"/>
                </a:solidFill>
                <a:latin typeface="+mn-lt"/>
              </a:rPr>
              <a:pPr/>
              <a:t>120 - 150</a:t>
            </a:fld>
            <a:endParaRPr lang="nl-NL" sz="1000" b="1" noProof="0" dirty="0">
              <a:solidFill>
                <a:schemeClr val="tx1"/>
              </a:solidFill>
              <a:latin typeface="+mn-lt"/>
            </a:endParaRPr>
          </a:p>
        </p:txBody>
      </p:sp>
      <p:sp>
        <p:nvSpPr>
          <p:cNvPr id="13" name="Content 1">
            <a:extLst>
              <a:ext uri="{FF2B5EF4-FFF2-40B4-BE49-F238E27FC236}">
                <a16:creationId xmlns:a16="http://schemas.microsoft.com/office/drawing/2014/main" id="{74E3DAD4-5F61-45CE-9534-C16DD202ABBE}"/>
              </a:ext>
            </a:extLst>
          </p:cNvPr>
          <p:cNvSpPr>
            <a:spLocks noGrp="1"/>
          </p:cNvSpPr>
          <p:nvPr>
            <p:custDataLst>
              <p:tags r:id="rId13"/>
            </p:custDataLst>
          </p:nvPr>
        </p:nvSpPr>
        <p:spPr bwMode="auto">
          <a:xfrm>
            <a:off x="3003550" y="5983288"/>
            <a:ext cx="3762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B1499D1-ED96-4E5E-B14B-492EFA7C40CA}" type="datetime'''''''60'' ''-'''''''''''''' ''''''''''9''''''''0'">
              <a:rPr lang="nl-NL" altLang="en-US" sz="1000" b="1" smtClean="0">
                <a:solidFill>
                  <a:schemeClr val="tx1"/>
                </a:solidFill>
                <a:latin typeface="+mn-lt"/>
              </a:rPr>
              <a:pPr/>
              <a:t>60 - 90</a:t>
            </a:fld>
            <a:endParaRPr lang="nl-NL" sz="1000" b="1" noProof="0" dirty="0">
              <a:solidFill>
                <a:schemeClr val="tx1"/>
              </a:solidFill>
              <a:latin typeface="+mn-lt"/>
            </a:endParaRPr>
          </a:p>
        </p:txBody>
      </p:sp>
      <p:sp>
        <p:nvSpPr>
          <p:cNvPr id="15" name="Content 1">
            <a:extLst>
              <a:ext uri="{FF2B5EF4-FFF2-40B4-BE49-F238E27FC236}">
                <a16:creationId xmlns:a16="http://schemas.microsoft.com/office/drawing/2014/main" id="{46464443-7A8E-434B-A198-B4DBA500C741}"/>
              </a:ext>
            </a:extLst>
          </p:cNvPr>
          <p:cNvSpPr>
            <a:spLocks noGrp="1"/>
          </p:cNvSpPr>
          <p:nvPr>
            <p:custDataLst>
              <p:tags r:id="rId14"/>
            </p:custDataLst>
          </p:nvPr>
        </p:nvSpPr>
        <p:spPr bwMode="auto">
          <a:xfrm>
            <a:off x="3425824" y="5983288"/>
            <a:ext cx="4333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7FE51B3-863D-44C7-B748-7AD337067964}" type="datetime'''9''''''''''''''0 -'''''''''' 1''''''2''''''0'''''''''''''">
              <a:rPr lang="nl-NL" altLang="en-US" sz="1000" b="1" smtClean="0">
                <a:solidFill>
                  <a:schemeClr val="tx1"/>
                </a:solidFill>
                <a:latin typeface="+mn-lt"/>
              </a:rPr>
              <a:pPr/>
              <a:t>90 - 120</a:t>
            </a:fld>
            <a:endParaRPr lang="nl-NL" sz="1000" b="1" noProof="0" dirty="0">
              <a:solidFill>
                <a:schemeClr val="tx1"/>
              </a:solidFill>
              <a:latin typeface="+mn-lt"/>
            </a:endParaRPr>
          </a:p>
        </p:txBody>
      </p:sp>
      <p:sp>
        <p:nvSpPr>
          <p:cNvPr id="17" name="Content 1">
            <a:extLst>
              <a:ext uri="{FF2B5EF4-FFF2-40B4-BE49-F238E27FC236}">
                <a16:creationId xmlns:a16="http://schemas.microsoft.com/office/drawing/2014/main" id="{B98F20FD-4F70-4627-B39C-3495547C92DD}"/>
              </a:ext>
            </a:extLst>
          </p:cNvPr>
          <p:cNvSpPr>
            <a:spLocks noGrp="1"/>
          </p:cNvSpPr>
          <p:nvPr>
            <p:custDataLst>
              <p:tags r:id="rId15"/>
            </p:custDataLst>
          </p:nvPr>
        </p:nvSpPr>
        <p:spPr bwMode="auto">
          <a:xfrm>
            <a:off x="4857750" y="5983287"/>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A561BFF-7044-42E7-9ACF-32FA5513D7BC}" type="datetime'''''180'''' ''''''''''-'''''''''''''' ''''''''2''''1''''0'''">
              <a:rPr lang="nl-NL" altLang="en-US" sz="1000" b="1" smtClean="0">
                <a:solidFill>
                  <a:schemeClr val="tx1"/>
                </a:solidFill>
                <a:latin typeface="+mn-lt"/>
              </a:rPr>
              <a:pPr/>
              <a:t>180 - 210</a:t>
            </a:fld>
            <a:endParaRPr lang="nl-NL" sz="1000" b="1" noProof="0" dirty="0">
              <a:solidFill>
                <a:schemeClr val="tx1"/>
              </a:solidFill>
              <a:latin typeface="+mn-lt"/>
            </a:endParaRPr>
          </a:p>
        </p:txBody>
      </p:sp>
      <p:sp>
        <p:nvSpPr>
          <p:cNvPr id="21" name="Content 1">
            <a:extLst>
              <a:ext uri="{FF2B5EF4-FFF2-40B4-BE49-F238E27FC236}">
                <a16:creationId xmlns:a16="http://schemas.microsoft.com/office/drawing/2014/main" id="{7C14D208-E6D0-47E7-9545-F896CB512836}"/>
              </a:ext>
            </a:extLst>
          </p:cNvPr>
          <p:cNvSpPr>
            <a:spLocks noGrp="1"/>
          </p:cNvSpPr>
          <p:nvPr>
            <p:custDataLst>
              <p:tags r:id="rId16"/>
            </p:custDataLst>
          </p:nvPr>
        </p:nvSpPr>
        <p:spPr bwMode="auto">
          <a:xfrm>
            <a:off x="5308600" y="5983287"/>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81D3F22-AD29-4EDD-9A8B-1F78DE414B12}" type="datetime'''''21''''0'''''''''' ''''''''-'''' ''2''''''4''''0'''''''">
              <a:rPr lang="nl-NL" altLang="en-US" sz="1000" b="1" smtClean="0">
                <a:solidFill>
                  <a:schemeClr val="tx1"/>
                </a:solidFill>
                <a:latin typeface="+mn-lt"/>
              </a:rPr>
              <a:pPr/>
              <a:t>210 - 240</a:t>
            </a:fld>
            <a:endParaRPr lang="nl-NL" sz="1000" b="1" noProof="0" dirty="0">
              <a:solidFill>
                <a:schemeClr val="tx1"/>
              </a:solidFill>
              <a:latin typeface="+mn-lt"/>
            </a:endParaRPr>
          </a:p>
        </p:txBody>
      </p:sp>
      <p:sp>
        <p:nvSpPr>
          <p:cNvPr id="171" name="Content 1">
            <a:extLst>
              <a:ext uri="{FF2B5EF4-FFF2-40B4-BE49-F238E27FC236}">
                <a16:creationId xmlns:a16="http://schemas.microsoft.com/office/drawing/2014/main" id="{1D5DB75C-8FD1-4742-9DB9-D30F6902CEA2}"/>
              </a:ext>
            </a:extLst>
          </p:cNvPr>
          <p:cNvSpPr>
            <a:spLocks noGrp="1"/>
          </p:cNvSpPr>
          <p:nvPr>
            <p:custDataLst>
              <p:tags r:id="rId17"/>
            </p:custDataLst>
          </p:nvPr>
        </p:nvSpPr>
        <p:spPr bwMode="auto">
          <a:xfrm>
            <a:off x="6662739" y="5983288"/>
            <a:ext cx="26987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F211BD7-A31F-499B-B346-C5ABBB7BAAAC}" type="datetime'3''''''00'''''''''''''''''''''' ''''''- ''''3''''3''''''0'''">
              <a:rPr lang="nl-NL" altLang="en-US" sz="1000" b="1" smtClean="0">
                <a:solidFill>
                  <a:schemeClr val="tx1"/>
                </a:solidFill>
                <a:latin typeface="+mn-lt"/>
              </a:rPr>
              <a:pPr/>
              <a:t>300 - 330</a:t>
            </a:fld>
            <a:endParaRPr lang="nl-NL" sz="1000" b="1" noProof="0" dirty="0">
              <a:solidFill>
                <a:schemeClr val="tx1"/>
              </a:solidFill>
              <a:latin typeface="+mn-lt"/>
            </a:endParaRPr>
          </a:p>
        </p:txBody>
      </p:sp>
      <p:sp>
        <p:nvSpPr>
          <p:cNvPr id="172" name="Content 1">
            <a:extLst>
              <a:ext uri="{FF2B5EF4-FFF2-40B4-BE49-F238E27FC236}">
                <a16:creationId xmlns:a16="http://schemas.microsoft.com/office/drawing/2014/main" id="{F65F3617-2A15-4D0F-93F7-4371ACDE028C}"/>
              </a:ext>
            </a:extLst>
          </p:cNvPr>
          <p:cNvSpPr>
            <a:spLocks noGrp="1"/>
          </p:cNvSpPr>
          <p:nvPr>
            <p:custDataLst>
              <p:tags r:id="rId18"/>
            </p:custDataLst>
          </p:nvPr>
        </p:nvSpPr>
        <p:spPr bwMode="auto">
          <a:xfrm>
            <a:off x="7113589" y="5983288"/>
            <a:ext cx="26987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AEFB117-42C8-40DB-AA73-99ED00321703}" type="datetime'''''''''3''30'' ''''''-'''''''''''' ''''''''3''6''''''0'''">
              <a:rPr lang="nl-NL" altLang="en-US" sz="1000" b="1" smtClean="0">
                <a:solidFill>
                  <a:schemeClr val="tx1"/>
                </a:solidFill>
                <a:latin typeface="+mn-lt"/>
              </a:rPr>
              <a:pPr/>
              <a:t>330 - 360</a:t>
            </a:fld>
            <a:endParaRPr lang="nl-NL" sz="1000" b="1" noProof="0" dirty="0">
              <a:solidFill>
                <a:schemeClr val="tx1"/>
              </a:solidFill>
              <a:latin typeface="+mn-lt"/>
            </a:endParaRPr>
          </a:p>
        </p:txBody>
      </p:sp>
      <p:sp>
        <p:nvSpPr>
          <p:cNvPr id="173" name="Content 1">
            <a:extLst>
              <a:ext uri="{FF2B5EF4-FFF2-40B4-BE49-F238E27FC236}">
                <a16:creationId xmlns:a16="http://schemas.microsoft.com/office/drawing/2014/main" id="{96CDAC13-2E89-49D5-AD5C-E6C20F539545}"/>
              </a:ext>
            </a:extLst>
          </p:cNvPr>
          <p:cNvSpPr>
            <a:spLocks noGrp="1"/>
          </p:cNvSpPr>
          <p:nvPr>
            <p:custDataLst>
              <p:tags r:id="rId19"/>
            </p:custDataLst>
          </p:nvPr>
        </p:nvSpPr>
        <p:spPr bwMode="auto">
          <a:xfrm>
            <a:off x="7561263" y="5983288"/>
            <a:ext cx="27781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B469FCF-F89F-46EC-AC95-35B28EF31807}" type="datetime'''''3''''''''6''0'''''''''''''' -'' 39''''''''''''0'''">
              <a:rPr lang="nl-NL" altLang="en-US" sz="1000" b="1" smtClean="0">
                <a:solidFill>
                  <a:schemeClr val="tx1"/>
                </a:solidFill>
                <a:latin typeface="+mn-lt"/>
              </a:rPr>
              <a:pPr/>
              <a:t>360 - 390</a:t>
            </a:fld>
            <a:endParaRPr lang="nl-NL" sz="1000" b="1" noProof="0" dirty="0">
              <a:solidFill>
                <a:schemeClr val="tx1"/>
              </a:solidFill>
              <a:latin typeface="+mn-lt"/>
            </a:endParaRPr>
          </a:p>
        </p:txBody>
      </p:sp>
      <p:sp>
        <p:nvSpPr>
          <p:cNvPr id="53" name="Content 1">
            <a:extLst>
              <a:ext uri="{FF2B5EF4-FFF2-40B4-BE49-F238E27FC236}">
                <a16:creationId xmlns:a16="http://schemas.microsoft.com/office/drawing/2014/main" id="{4B9982FA-94CE-476E-98B9-AED20350F85D}"/>
              </a:ext>
            </a:extLst>
          </p:cNvPr>
          <p:cNvSpPr>
            <a:spLocks noGrp="1"/>
          </p:cNvSpPr>
          <p:nvPr>
            <p:custDataLst>
              <p:tags r:id="rId20"/>
            </p:custDataLst>
          </p:nvPr>
        </p:nvSpPr>
        <p:spPr bwMode="gray">
          <a:xfrm>
            <a:off x="26908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7D61C26-D68E-4E69-8472-0D08BF0B37CE}"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176" name="Content 1">
            <a:extLst>
              <a:ext uri="{FF2B5EF4-FFF2-40B4-BE49-F238E27FC236}">
                <a16:creationId xmlns:a16="http://schemas.microsoft.com/office/drawing/2014/main" id="{80297CB5-D8D2-4C98-8443-82BF44B8F404}"/>
              </a:ext>
            </a:extLst>
          </p:cNvPr>
          <p:cNvSpPr>
            <a:spLocks noGrp="1"/>
          </p:cNvSpPr>
          <p:nvPr>
            <p:custDataLst>
              <p:tags r:id="rId21"/>
            </p:custDataLst>
          </p:nvPr>
        </p:nvSpPr>
        <p:spPr bwMode="auto">
          <a:xfrm>
            <a:off x="891698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2BDF104-C957-466D-B549-58C84A0953B2}" type="datetime'4''''5''''''''0'''''''''''''' ''- ''5''1''''''''''0'''''''''">
              <a:rPr lang="nl-NL" altLang="en-US" sz="1000" b="1" smtClean="0">
                <a:solidFill>
                  <a:schemeClr val="tx1"/>
                </a:solidFill>
                <a:latin typeface="+mn-lt"/>
              </a:rPr>
              <a:pPr/>
              <a:t>450 - 510</a:t>
            </a:fld>
            <a:endParaRPr lang="nl-NL" sz="1000" b="1" noProof="0" dirty="0">
              <a:solidFill>
                <a:schemeClr val="tx1"/>
              </a:solidFill>
              <a:latin typeface="+mn-lt"/>
            </a:endParaRPr>
          </a:p>
        </p:txBody>
      </p:sp>
      <p:sp>
        <p:nvSpPr>
          <p:cNvPr id="48" name="Content 1">
            <a:extLst>
              <a:ext uri="{FF2B5EF4-FFF2-40B4-BE49-F238E27FC236}">
                <a16:creationId xmlns:a16="http://schemas.microsoft.com/office/drawing/2014/main" id="{E4120E82-2723-4439-B6F1-91A0F2829902}"/>
              </a:ext>
            </a:extLst>
          </p:cNvPr>
          <p:cNvSpPr>
            <a:spLocks noGrp="1"/>
          </p:cNvSpPr>
          <p:nvPr>
            <p:custDataLst>
              <p:tags r:id="rId22"/>
            </p:custDataLst>
          </p:nvPr>
        </p:nvSpPr>
        <p:spPr bwMode="auto">
          <a:xfrm>
            <a:off x="9367838" y="5983288"/>
            <a:ext cx="26987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1E8E927-AFB9-4B6A-88B7-CB13147D5515}" type="datetime'''''''''''5''''''''''''''''''1''0 -'''''' ''57''''''0'''">
              <a:rPr lang="nl-NL" altLang="en-US" sz="1000" b="1" smtClean="0">
                <a:solidFill>
                  <a:schemeClr val="tx1"/>
                </a:solidFill>
                <a:latin typeface="+mn-lt"/>
              </a:rPr>
              <a:pPr/>
              <a:t>510 - 570</a:t>
            </a:fld>
            <a:endParaRPr lang="nl-NL" sz="1000" b="1" noProof="0" dirty="0">
              <a:solidFill>
                <a:schemeClr val="tx1"/>
              </a:solidFill>
              <a:latin typeface="+mn-lt"/>
            </a:endParaRPr>
          </a:p>
        </p:txBody>
      </p:sp>
      <p:sp>
        <p:nvSpPr>
          <p:cNvPr id="49" name="Content 1">
            <a:extLst>
              <a:ext uri="{FF2B5EF4-FFF2-40B4-BE49-F238E27FC236}">
                <a16:creationId xmlns:a16="http://schemas.microsoft.com/office/drawing/2014/main" id="{06837B96-4732-498C-BD0E-095596CC7623}"/>
              </a:ext>
            </a:extLst>
          </p:cNvPr>
          <p:cNvSpPr>
            <a:spLocks noGrp="1"/>
          </p:cNvSpPr>
          <p:nvPr>
            <p:custDataLst>
              <p:tags r:id="rId23"/>
            </p:custDataLst>
          </p:nvPr>
        </p:nvSpPr>
        <p:spPr bwMode="auto">
          <a:xfrm>
            <a:off x="9818689" y="5983288"/>
            <a:ext cx="26987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7773DE5-8F2A-4F2D-A9D6-FC86801F0F37}" type="datetime'''''5''''70'' ''''''-'' ''''6''3''''''''''0'''''''''''''''''''">
              <a:rPr lang="nl-NL" altLang="en-US" sz="1000" b="1" smtClean="0">
                <a:solidFill>
                  <a:schemeClr val="tx1"/>
                </a:solidFill>
                <a:latin typeface="+mn-lt"/>
              </a:rPr>
              <a:pPr/>
              <a:t>570 - 630</a:t>
            </a:fld>
            <a:endParaRPr lang="nl-NL" sz="1000" b="1" noProof="0" dirty="0">
              <a:solidFill>
                <a:schemeClr val="tx1"/>
              </a:solidFill>
              <a:latin typeface="+mn-lt"/>
            </a:endParaRPr>
          </a:p>
        </p:txBody>
      </p:sp>
      <p:sp>
        <p:nvSpPr>
          <p:cNvPr id="50" name="Content 1">
            <a:extLst>
              <a:ext uri="{FF2B5EF4-FFF2-40B4-BE49-F238E27FC236}">
                <a16:creationId xmlns:a16="http://schemas.microsoft.com/office/drawing/2014/main" id="{A8B7B8D1-6B5B-4D77-810B-49FFFDCC64F4}"/>
              </a:ext>
            </a:extLst>
          </p:cNvPr>
          <p:cNvSpPr>
            <a:spLocks noGrp="1"/>
          </p:cNvSpPr>
          <p:nvPr>
            <p:custDataLst>
              <p:tags r:id="rId24"/>
            </p:custDataLst>
          </p:nvPr>
        </p:nvSpPr>
        <p:spPr bwMode="auto">
          <a:xfrm>
            <a:off x="10266363" y="5983288"/>
            <a:ext cx="27781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8E2A621-202A-4366-9546-AC7EB30C510A}" type="datetime'''''''''''6''''''''30'''''''''''' -'''''''' ''69''''''0'''">
              <a:rPr lang="nl-NL" altLang="en-US" sz="1000" b="1" smtClean="0">
                <a:solidFill>
                  <a:schemeClr val="tx1"/>
                </a:solidFill>
                <a:latin typeface="+mn-lt"/>
              </a:rPr>
              <a:pPr/>
              <a:t>630 - 690</a:t>
            </a:fld>
            <a:endParaRPr lang="nl-NL" sz="1000" b="1" noProof="0" dirty="0">
              <a:solidFill>
                <a:schemeClr val="tx1"/>
              </a:solidFill>
              <a:latin typeface="+mn-lt"/>
            </a:endParaRPr>
          </a:p>
        </p:txBody>
      </p:sp>
      <p:sp>
        <p:nvSpPr>
          <p:cNvPr id="51" name="Content 1">
            <a:extLst>
              <a:ext uri="{FF2B5EF4-FFF2-40B4-BE49-F238E27FC236}">
                <a16:creationId xmlns:a16="http://schemas.microsoft.com/office/drawing/2014/main" id="{5BEB7925-3403-474D-B6F5-272DAD159052}"/>
              </a:ext>
            </a:extLst>
          </p:cNvPr>
          <p:cNvSpPr>
            <a:spLocks noGrp="1"/>
          </p:cNvSpPr>
          <p:nvPr>
            <p:custDataLst>
              <p:tags r:id="rId25"/>
            </p:custDataLst>
          </p:nvPr>
        </p:nvSpPr>
        <p:spPr bwMode="auto">
          <a:xfrm>
            <a:off x="10720388" y="5983288"/>
            <a:ext cx="26987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BA983FD-64D4-4FFE-8B7B-A2AEDD32E407}" type="datetime'''6''''''''''90'''' -'''''''''''''''''''''''''''''' 75''''''0'">
              <a:rPr lang="nl-NL" altLang="en-US" sz="1000" b="1" smtClean="0">
                <a:solidFill>
                  <a:schemeClr val="tx1"/>
                </a:solidFill>
                <a:latin typeface="+mn-lt"/>
              </a:rPr>
              <a:pPr/>
              <a:t>690 - 750</a:t>
            </a:fld>
            <a:endParaRPr lang="nl-NL" sz="1000" b="1" noProof="0" dirty="0">
              <a:solidFill>
                <a:schemeClr val="tx1"/>
              </a:solidFill>
              <a:latin typeface="+mn-lt"/>
            </a:endParaRPr>
          </a:p>
        </p:txBody>
      </p:sp>
      <p:sp>
        <p:nvSpPr>
          <p:cNvPr id="52" name="Content 1">
            <a:extLst>
              <a:ext uri="{FF2B5EF4-FFF2-40B4-BE49-F238E27FC236}">
                <a16:creationId xmlns:a16="http://schemas.microsoft.com/office/drawing/2014/main" id="{77E0AB05-8A77-4BE0-8AE9-C227B20613F5}"/>
              </a:ext>
            </a:extLst>
          </p:cNvPr>
          <p:cNvSpPr>
            <a:spLocks noGrp="1"/>
          </p:cNvSpPr>
          <p:nvPr>
            <p:custDataLst>
              <p:tags r:id="rId26"/>
            </p:custDataLst>
          </p:nvPr>
        </p:nvSpPr>
        <p:spPr bwMode="auto">
          <a:xfrm>
            <a:off x="11172825" y="5983289"/>
            <a:ext cx="2682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DE584BB-E7FF-4B69-AF03-68BD95643FE6}" type="datetime'''&gt;''''''''''''''''''''''''''''''''''''''75''0'''''''''''">
              <a:rPr lang="nl-NL" altLang="en-US" sz="1000" b="1" smtClean="0">
                <a:solidFill>
                  <a:schemeClr val="tx1"/>
                </a:solidFill>
                <a:latin typeface="+mn-lt"/>
              </a:rPr>
              <a:pPr/>
              <a:t>&gt;750</a:t>
            </a:fld>
            <a:endParaRPr lang="nl-NL" sz="1000" b="1" noProof="0" dirty="0">
              <a:solidFill>
                <a:schemeClr val="tx1"/>
              </a:solidFill>
              <a:latin typeface="+mn-lt"/>
            </a:endParaRPr>
          </a:p>
        </p:txBody>
      </p:sp>
      <p:sp>
        <p:nvSpPr>
          <p:cNvPr id="89" name="Content 1">
            <a:extLst>
              <a:ext uri="{FF2B5EF4-FFF2-40B4-BE49-F238E27FC236}">
                <a16:creationId xmlns:a16="http://schemas.microsoft.com/office/drawing/2014/main" id="{4B9982FA-94CE-476E-98B9-AED20350F85D}"/>
              </a:ext>
            </a:extLst>
          </p:cNvPr>
          <p:cNvSpPr>
            <a:spLocks noGrp="1"/>
          </p:cNvSpPr>
          <p:nvPr>
            <p:custDataLst>
              <p:tags r:id="rId27"/>
            </p:custDataLst>
          </p:nvPr>
        </p:nvSpPr>
        <p:spPr bwMode="gray">
          <a:xfrm>
            <a:off x="17891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C8A4B3B-F806-45E3-B01E-47123575195F}"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91" name="Content 1">
            <a:extLst>
              <a:ext uri="{FF2B5EF4-FFF2-40B4-BE49-F238E27FC236}">
                <a16:creationId xmlns:a16="http://schemas.microsoft.com/office/drawing/2014/main" id="{4B9982FA-94CE-476E-98B9-AED20350F85D}"/>
              </a:ext>
            </a:extLst>
          </p:cNvPr>
          <p:cNvSpPr>
            <a:spLocks noGrp="1"/>
          </p:cNvSpPr>
          <p:nvPr>
            <p:custDataLst>
              <p:tags r:id="rId28"/>
            </p:custDataLst>
          </p:nvPr>
        </p:nvSpPr>
        <p:spPr bwMode="gray">
          <a:xfrm>
            <a:off x="223996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D9816C5-6F4F-417E-B91C-169CD2E7821E}"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55" name="Content 1">
            <a:extLst>
              <a:ext uri="{FF2B5EF4-FFF2-40B4-BE49-F238E27FC236}">
                <a16:creationId xmlns:a16="http://schemas.microsoft.com/office/drawing/2014/main" id="{4B9982FA-94CE-476E-98B9-AED20350F85D}"/>
              </a:ext>
            </a:extLst>
          </p:cNvPr>
          <p:cNvSpPr>
            <a:spLocks noGrp="1"/>
          </p:cNvSpPr>
          <p:nvPr>
            <p:custDataLst>
              <p:tags r:id="rId29"/>
            </p:custDataLst>
          </p:nvPr>
        </p:nvSpPr>
        <p:spPr bwMode="gray">
          <a:xfrm>
            <a:off x="35925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F03AB07-F9F1-4B4D-8C66-3311F04ADC63}"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3" name="Text Placeholder 2">
            <a:extLst>
              <a:ext uri="{FF2B5EF4-FFF2-40B4-BE49-F238E27FC236}">
                <a16:creationId xmlns:a16="http://schemas.microsoft.com/office/drawing/2014/main" id="{C54D22B0-9C3E-4A05-A77A-A2CD7F9EC00F}"/>
              </a:ext>
            </a:extLst>
          </p:cNvPr>
          <p:cNvSpPr>
            <a:spLocks noGrp="1"/>
          </p:cNvSpPr>
          <p:nvPr>
            <p:ph type="body" sz="quarter" idx="20"/>
          </p:nvPr>
        </p:nvSpPr>
        <p:spPr>
          <a:xfrm>
            <a:off x="662780" y="6454775"/>
            <a:ext cx="10868400" cy="122238"/>
          </a:xfrm>
        </p:spPr>
        <p:txBody>
          <a:bodyPr/>
          <a:lstStyle/>
          <a:p>
            <a:endParaRPr lang="nl-NL" dirty="0"/>
          </a:p>
        </p:txBody>
      </p:sp>
      <p:sp>
        <p:nvSpPr>
          <p:cNvPr id="4" name="Footer Placeholder 3">
            <a:extLst>
              <a:ext uri="{FF2B5EF4-FFF2-40B4-BE49-F238E27FC236}">
                <a16:creationId xmlns:a16="http://schemas.microsoft.com/office/drawing/2014/main" id="{08D641D9-A834-417D-A09D-39A4481D8837}"/>
              </a:ext>
            </a:extLst>
          </p:cNvPr>
          <p:cNvSpPr>
            <a:spLocks noGrp="1"/>
          </p:cNvSpPr>
          <p:nvPr>
            <p:ph type="ftr" sz="quarter" idx="3"/>
          </p:nvPr>
        </p:nvSpPr>
        <p:spPr/>
        <p:txBody>
          <a:bodyPr/>
          <a:lstStyle/>
          <a:p>
            <a:r>
              <a:rPr lang="nl-NL" dirty="0"/>
              <a:t>Bron: IV-3 data, jaarrekening 2020, 2</a:t>
            </a:r>
            <a:r>
              <a:rPr lang="nl-NL" baseline="30000" dirty="0"/>
              <a:t>e</a:t>
            </a:r>
            <a:r>
              <a:rPr lang="nl-NL" dirty="0"/>
              <a:t> plaatsing; Analyse It’s Public</a:t>
            </a:r>
          </a:p>
        </p:txBody>
      </p:sp>
      <p:sp>
        <p:nvSpPr>
          <p:cNvPr id="5" name="Slide Number Placeholder 4">
            <a:extLst>
              <a:ext uri="{FF2B5EF4-FFF2-40B4-BE49-F238E27FC236}">
                <a16:creationId xmlns:a16="http://schemas.microsoft.com/office/drawing/2014/main" id="{A6EEB866-7471-4A31-9E0E-92E74405583D}"/>
              </a:ext>
            </a:extLst>
          </p:cNvPr>
          <p:cNvSpPr>
            <a:spLocks noGrp="1"/>
          </p:cNvSpPr>
          <p:nvPr>
            <p:ph type="sldNum" sz="quarter" idx="12"/>
          </p:nvPr>
        </p:nvSpPr>
        <p:spPr/>
        <p:txBody>
          <a:bodyPr/>
          <a:lstStyle/>
          <a:p>
            <a:fld id="{992CD0B2-8AB2-4C6C-8876-E15753662C9B}" type="slidenum">
              <a:rPr lang="nl-NL" noProof="0" smtClean="0"/>
              <a:pPr/>
              <a:t>12</a:t>
            </a:fld>
            <a:endParaRPr lang="nl-NL" noProof="0" dirty="0"/>
          </a:p>
        </p:txBody>
      </p:sp>
      <p:sp>
        <p:nvSpPr>
          <p:cNvPr id="6" name="Text Placeholder 5">
            <a:extLst>
              <a:ext uri="{FF2B5EF4-FFF2-40B4-BE49-F238E27FC236}">
                <a16:creationId xmlns:a16="http://schemas.microsoft.com/office/drawing/2014/main" id="{37B3D8C0-592B-4446-A32F-1FF49C12042E}"/>
              </a:ext>
            </a:extLst>
          </p:cNvPr>
          <p:cNvSpPr>
            <a:spLocks noGrp="1"/>
          </p:cNvSpPr>
          <p:nvPr>
            <p:ph type="body" sz="quarter" idx="14"/>
          </p:nvPr>
        </p:nvSpPr>
        <p:spPr/>
        <p:txBody>
          <a:bodyPr/>
          <a:lstStyle/>
          <a:p>
            <a:r>
              <a:rPr lang="nl-NL" dirty="0"/>
              <a:t>Aantal gemeenten per inkomstencategorie, 2020, € per inwoner</a:t>
            </a:r>
          </a:p>
        </p:txBody>
      </p:sp>
      <p:sp>
        <p:nvSpPr>
          <p:cNvPr id="7" name="Title 6">
            <a:extLst>
              <a:ext uri="{FF2B5EF4-FFF2-40B4-BE49-F238E27FC236}">
                <a16:creationId xmlns:a16="http://schemas.microsoft.com/office/drawing/2014/main" id="{73448785-50DB-49F2-81C8-5887397842B9}"/>
              </a:ext>
            </a:extLst>
          </p:cNvPr>
          <p:cNvSpPr>
            <a:spLocks noGrp="1"/>
          </p:cNvSpPr>
          <p:nvPr>
            <p:ph type="title"/>
          </p:nvPr>
        </p:nvSpPr>
        <p:spPr>
          <a:xfrm>
            <a:off x="662779" y="385393"/>
            <a:ext cx="10866441" cy="774000"/>
          </a:xfrm>
        </p:spPr>
        <p:txBody>
          <a:bodyPr vert="horz"/>
          <a:lstStyle/>
          <a:p>
            <a:r>
              <a:rPr lang="nl-NL" dirty="0"/>
              <a:t>Eigen inkomsten verschillen sterk per gemeente</a:t>
            </a:r>
          </a:p>
        </p:txBody>
      </p:sp>
      <p:grpSp>
        <p:nvGrpSpPr>
          <p:cNvPr id="76" name="Group 75">
            <a:extLst>
              <a:ext uri="{FF2B5EF4-FFF2-40B4-BE49-F238E27FC236}">
                <a16:creationId xmlns:a16="http://schemas.microsoft.com/office/drawing/2014/main" id="{3F085FA2-C843-4D02-A907-85565A262EB2}"/>
              </a:ext>
            </a:extLst>
          </p:cNvPr>
          <p:cNvGrpSpPr/>
          <p:nvPr/>
        </p:nvGrpSpPr>
        <p:grpSpPr>
          <a:xfrm>
            <a:off x="617670" y="3911341"/>
            <a:ext cx="994641" cy="1928890"/>
            <a:chOff x="131839" y="3897297"/>
            <a:chExt cx="994641" cy="1928890"/>
          </a:xfrm>
        </p:grpSpPr>
        <p:cxnSp>
          <p:nvCxnSpPr>
            <p:cNvPr id="77" name="Straight Arrow Connector 76">
              <a:extLst>
                <a:ext uri="{FF2B5EF4-FFF2-40B4-BE49-F238E27FC236}">
                  <a16:creationId xmlns:a16="http://schemas.microsoft.com/office/drawing/2014/main" id="{405545F5-503E-48A6-8605-691A3BF44F1A}"/>
                </a:ext>
              </a:extLst>
            </p:cNvPr>
            <p:cNvCxnSpPr/>
            <p:nvPr/>
          </p:nvCxnSpPr>
          <p:spPr>
            <a:xfrm flipV="1">
              <a:off x="661800" y="3897297"/>
              <a:ext cx="0" cy="1315997"/>
            </a:xfrm>
            <a:prstGeom prst="straightConnector1">
              <a:avLst/>
            </a:prstGeom>
            <a:ln>
              <a:solidFill>
                <a:srgbClr val="AFAFAF"/>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25C6AD7-E959-4796-B980-83C82A7125AA}"/>
                </a:ext>
              </a:extLst>
            </p:cNvPr>
            <p:cNvSpPr txBox="1"/>
            <p:nvPr/>
          </p:nvSpPr>
          <p:spPr>
            <a:xfrm>
              <a:off x="131839" y="5299969"/>
              <a:ext cx="994641" cy="526218"/>
            </a:xfrm>
            <a:prstGeom prst="rect">
              <a:avLst/>
            </a:prstGeom>
          </p:spPr>
          <p:txBody>
            <a:bodyPr vert="horz" wrap="square" lIns="91440" tIns="45720" rIns="91440" bIns="45720" rtlCol="0">
              <a:noAutofit/>
            </a:bodyPr>
            <a:lstStyle/>
            <a:p>
              <a:pPr marL="0" indent="0" algn="l">
                <a:buNone/>
              </a:pPr>
              <a:r>
                <a:rPr lang="nl-NL" sz="1100" noProof="0" dirty="0">
                  <a:solidFill>
                    <a:srgbClr val="8C8C8C"/>
                  </a:solidFill>
                </a:rPr>
                <a:t># gemeenten</a:t>
              </a:r>
            </a:p>
          </p:txBody>
        </p:sp>
      </p:grpSp>
      <p:sp>
        <p:nvSpPr>
          <p:cNvPr id="86" name="Rectangle 85">
            <a:extLst>
              <a:ext uri="{FF2B5EF4-FFF2-40B4-BE49-F238E27FC236}">
                <a16:creationId xmlns:a16="http://schemas.microsoft.com/office/drawing/2014/main" id="{8DCFD924-4616-49BD-BD50-874938A31B72}"/>
              </a:ext>
            </a:extLst>
          </p:cNvPr>
          <p:cNvSpPr/>
          <p:nvPr/>
        </p:nvSpPr>
        <p:spPr>
          <a:xfrm>
            <a:off x="8795203" y="3659849"/>
            <a:ext cx="1920633" cy="1571836"/>
          </a:xfrm>
          <a:prstGeom prst="rect">
            <a:avLst/>
          </a:prstGeom>
          <a:noFill/>
          <a:ln w="12700">
            <a:noFill/>
            <a:prstDash val="solid"/>
          </a:ln>
          <a:extLst>
            <a:ext uri="{909E8E84-426E-40DD-AFC4-6F175D3DCCD1}">
              <a14:hiddenFill xmlns:a14="http://schemas.microsoft.com/office/drawing/2010/main">
                <a:solidFill>
                  <a:schemeClr val="bg1">
                    <a:lumMod val="95000"/>
                  </a:schemeClr>
                </a:solidFill>
              </a14:hiddenFill>
            </a:ext>
          </a:extLst>
        </p:spPr>
        <p:txBody>
          <a:bodyPr rot="0" spcFirstLastPara="0" vertOverflow="overflow" horzOverflow="overflow" vert="horz" wrap="square" lIns="36000" tIns="684000" rIns="36000" bIns="108000" numCol="1" spcCol="0" rtlCol="0" fromWordArt="0" anchor="ctr" anchorCtr="0" forceAA="0" compatLnSpc="1">
            <a:prstTxWarp prst="textNoShape">
              <a:avLst/>
            </a:prstTxWarp>
            <a:noAutofit/>
          </a:bodyPr>
          <a:lstStyle/>
          <a:p>
            <a:pPr marL="0" indent="0" algn="ctr" defTabSz="685800" fontAlgn="auto">
              <a:lnSpc>
                <a:spcPct val="90000"/>
              </a:lnSpc>
              <a:spcBef>
                <a:spcPts val="750"/>
              </a:spcBef>
              <a:spcAft>
                <a:spcPts val="0"/>
              </a:spcAft>
              <a:buClr>
                <a:srgbClr val="FF0000"/>
              </a:buClr>
              <a:buNone/>
            </a:pPr>
            <a:br>
              <a:rPr lang="nl-NL" sz="1200" b="1" dirty="0"/>
            </a:br>
            <a:br>
              <a:rPr lang="nl-NL" sz="1200" b="1" dirty="0">
                <a:solidFill>
                  <a:srgbClr val="000000"/>
                </a:solidFill>
              </a:rPr>
            </a:br>
            <a:br>
              <a:rPr lang="nl-NL" sz="1200" dirty="0"/>
            </a:br>
            <a:br>
              <a:rPr lang="nl-NL" sz="1000" dirty="0">
                <a:solidFill>
                  <a:srgbClr val="000000"/>
                </a:solidFill>
              </a:rPr>
            </a:br>
            <a:endParaRPr kumimoji="0" lang="nl-NL" sz="1000" i="0" u="none" strike="noStrike" kern="1200" cap="none" spc="0" normalizeH="0" baseline="0" noProof="0" dirty="0">
              <a:ln>
                <a:noFill/>
              </a:ln>
              <a:solidFill>
                <a:srgbClr val="000000"/>
              </a:solidFill>
              <a:effectLst/>
              <a:uLnTx/>
              <a:uFillTx/>
            </a:endParaRPr>
          </a:p>
        </p:txBody>
      </p:sp>
      <p:grpSp>
        <p:nvGrpSpPr>
          <p:cNvPr id="24" name="Group 23">
            <a:extLst>
              <a:ext uri="{FF2B5EF4-FFF2-40B4-BE49-F238E27FC236}">
                <a16:creationId xmlns:a16="http://schemas.microsoft.com/office/drawing/2014/main" id="{1A6E22EE-66AF-BF6F-F59E-FFAF8B3A51DC}"/>
              </a:ext>
            </a:extLst>
          </p:cNvPr>
          <p:cNvGrpSpPr/>
          <p:nvPr/>
        </p:nvGrpSpPr>
        <p:grpSpPr>
          <a:xfrm>
            <a:off x="3859209" y="1821321"/>
            <a:ext cx="1722442" cy="1215072"/>
            <a:chOff x="3859208" y="2784018"/>
            <a:chExt cx="1791497" cy="1215072"/>
          </a:xfrm>
        </p:grpSpPr>
        <p:sp>
          <p:nvSpPr>
            <p:cNvPr id="100" name="Rectangle 99">
              <a:extLst>
                <a:ext uri="{FF2B5EF4-FFF2-40B4-BE49-F238E27FC236}">
                  <a16:creationId xmlns:a16="http://schemas.microsoft.com/office/drawing/2014/main" id="{F6919DD6-4641-4528-9922-FF2DC332D7BB}"/>
                </a:ext>
              </a:extLst>
            </p:cNvPr>
            <p:cNvSpPr/>
            <p:nvPr/>
          </p:nvSpPr>
          <p:spPr>
            <a:xfrm>
              <a:off x="3859208" y="2784018"/>
              <a:ext cx="1791495" cy="1041379"/>
            </a:xfrm>
            <a:prstGeom prst="rect">
              <a:avLst/>
            </a:prstGeom>
            <a:noFill/>
            <a:ln w="12700">
              <a:noFill/>
              <a:prstDash val="solid"/>
            </a:ln>
            <a:extLst>
              <a:ext uri="{909E8E84-426E-40DD-AFC4-6F175D3DCCD1}">
                <a14:hiddenFill xmlns:a14="http://schemas.microsoft.com/office/drawing/2010/main">
                  <a:solidFill>
                    <a:schemeClr val="bg1">
                      <a:lumMod val="95000"/>
                    </a:schemeClr>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defTabSz="685800" fontAlgn="auto">
                <a:lnSpc>
                  <a:spcPct val="120000"/>
                </a:lnSpc>
                <a:spcBef>
                  <a:spcPts val="750"/>
                </a:spcBef>
                <a:spcAft>
                  <a:spcPts val="0"/>
                </a:spcAft>
                <a:buClr>
                  <a:srgbClr val="FF0000"/>
                </a:buClr>
                <a:buNone/>
              </a:pPr>
              <a:r>
                <a:rPr lang="nl-NL" sz="1200" b="1" dirty="0"/>
                <a:t>64 gemeenten </a:t>
              </a:r>
              <a:r>
                <a:rPr lang="nl-NL" sz="1200" dirty="0"/>
                <a:t>(18%)  hebben</a:t>
              </a:r>
              <a:r>
                <a:rPr lang="nl-NL" sz="1200" b="1" dirty="0"/>
                <a:t>€ 120 – 240 </a:t>
              </a:r>
              <a:r>
                <a:rPr lang="nl-NL" sz="1200" dirty="0"/>
                <a:t>aan eigen inkomsten</a:t>
              </a:r>
            </a:p>
          </p:txBody>
        </p:sp>
        <p:sp>
          <p:nvSpPr>
            <p:cNvPr id="16" name="Left Bracket 15">
              <a:extLst>
                <a:ext uri="{FF2B5EF4-FFF2-40B4-BE49-F238E27FC236}">
                  <a16:creationId xmlns:a16="http://schemas.microsoft.com/office/drawing/2014/main" id="{0D3106E6-CC8F-3BEE-1005-87513C7BE77D}"/>
                </a:ext>
              </a:extLst>
            </p:cNvPr>
            <p:cNvSpPr/>
            <p:nvPr/>
          </p:nvSpPr>
          <p:spPr>
            <a:xfrm rot="5400000">
              <a:off x="4695554" y="3043939"/>
              <a:ext cx="118808" cy="1791494"/>
            </a:xfrm>
            <a:prstGeom prst="leftBracket">
              <a:avLst/>
            </a:prstGeom>
            <a:ln w="28575">
              <a:solidFill>
                <a:srgbClr val="CFE3E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grpSp>
      <p:grpSp>
        <p:nvGrpSpPr>
          <p:cNvPr id="67" name="Group 66">
            <a:extLst>
              <a:ext uri="{FF2B5EF4-FFF2-40B4-BE49-F238E27FC236}">
                <a16:creationId xmlns:a16="http://schemas.microsoft.com/office/drawing/2014/main" id="{069C327B-2FF3-4708-40CA-70BFF6643F05}"/>
              </a:ext>
            </a:extLst>
          </p:cNvPr>
          <p:cNvGrpSpPr/>
          <p:nvPr/>
        </p:nvGrpSpPr>
        <p:grpSpPr>
          <a:xfrm>
            <a:off x="5661022" y="1821321"/>
            <a:ext cx="2249488" cy="1215072"/>
            <a:chOff x="3859208" y="2784018"/>
            <a:chExt cx="1791497" cy="1215072"/>
          </a:xfrm>
        </p:grpSpPr>
        <p:sp>
          <p:nvSpPr>
            <p:cNvPr id="68" name="Rectangle 67">
              <a:extLst>
                <a:ext uri="{FF2B5EF4-FFF2-40B4-BE49-F238E27FC236}">
                  <a16:creationId xmlns:a16="http://schemas.microsoft.com/office/drawing/2014/main" id="{2192052C-9C62-3E2B-F9E5-762C3BD75D17}"/>
                </a:ext>
              </a:extLst>
            </p:cNvPr>
            <p:cNvSpPr/>
            <p:nvPr/>
          </p:nvSpPr>
          <p:spPr>
            <a:xfrm>
              <a:off x="3859208" y="2784018"/>
              <a:ext cx="1791495" cy="1041379"/>
            </a:xfrm>
            <a:prstGeom prst="rect">
              <a:avLst/>
            </a:prstGeom>
            <a:noFill/>
            <a:ln w="12700">
              <a:noFill/>
              <a:prstDash val="solid"/>
            </a:ln>
            <a:extLst>
              <a:ext uri="{909E8E84-426E-40DD-AFC4-6F175D3DCCD1}">
                <a14:hiddenFill xmlns:a14="http://schemas.microsoft.com/office/drawing/2010/main">
                  <a:solidFill>
                    <a:schemeClr val="bg1">
                      <a:lumMod val="95000"/>
                    </a:schemeClr>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defTabSz="685800" fontAlgn="auto">
                <a:lnSpc>
                  <a:spcPct val="120000"/>
                </a:lnSpc>
                <a:spcBef>
                  <a:spcPts val="750"/>
                </a:spcBef>
                <a:spcAft>
                  <a:spcPts val="0"/>
                </a:spcAft>
                <a:buClr>
                  <a:srgbClr val="FF0000"/>
                </a:buClr>
                <a:buNone/>
              </a:pPr>
              <a:r>
                <a:rPr lang="nl-NL" sz="1200" b="1" dirty="0"/>
                <a:t>218 gemeenten </a:t>
              </a:r>
              <a:r>
                <a:rPr lang="nl-NL" sz="1200" dirty="0"/>
                <a:t>(62%)  hebben </a:t>
              </a:r>
              <a:br>
                <a:rPr lang="nl-NL" sz="1200" dirty="0"/>
              </a:br>
              <a:r>
                <a:rPr lang="nl-NL" sz="1200" b="1" dirty="0"/>
                <a:t>€ 240– 390 </a:t>
              </a:r>
              <a:r>
                <a:rPr lang="nl-NL" sz="1200" dirty="0"/>
                <a:t>aan eigen inkomsten</a:t>
              </a:r>
            </a:p>
          </p:txBody>
        </p:sp>
        <p:sp>
          <p:nvSpPr>
            <p:cNvPr id="69" name="Left Bracket 68">
              <a:extLst>
                <a:ext uri="{FF2B5EF4-FFF2-40B4-BE49-F238E27FC236}">
                  <a16:creationId xmlns:a16="http://schemas.microsoft.com/office/drawing/2014/main" id="{57676B38-37BC-1E6A-30B4-B80F83C70786}"/>
                </a:ext>
              </a:extLst>
            </p:cNvPr>
            <p:cNvSpPr/>
            <p:nvPr/>
          </p:nvSpPr>
          <p:spPr>
            <a:xfrm rot="5400000">
              <a:off x="4695554" y="3043939"/>
              <a:ext cx="118808" cy="1791494"/>
            </a:xfrm>
            <a:prstGeom prst="leftBracket">
              <a:avLst/>
            </a:prstGeom>
            <a:ln w="28575">
              <a:solidFill>
                <a:srgbClr val="68ABB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grpSp>
      <p:grpSp>
        <p:nvGrpSpPr>
          <p:cNvPr id="70" name="Group 69">
            <a:extLst>
              <a:ext uri="{FF2B5EF4-FFF2-40B4-BE49-F238E27FC236}">
                <a16:creationId xmlns:a16="http://schemas.microsoft.com/office/drawing/2014/main" id="{65FB5D0A-217A-B40E-E8A2-BCF6653C5E37}"/>
              </a:ext>
            </a:extLst>
          </p:cNvPr>
          <p:cNvGrpSpPr/>
          <p:nvPr/>
        </p:nvGrpSpPr>
        <p:grpSpPr>
          <a:xfrm>
            <a:off x="8002588" y="1821321"/>
            <a:ext cx="3526631" cy="1215072"/>
            <a:chOff x="3859208" y="2784018"/>
            <a:chExt cx="1791497" cy="1215072"/>
          </a:xfrm>
        </p:grpSpPr>
        <p:sp>
          <p:nvSpPr>
            <p:cNvPr id="71" name="Rectangle 70">
              <a:extLst>
                <a:ext uri="{FF2B5EF4-FFF2-40B4-BE49-F238E27FC236}">
                  <a16:creationId xmlns:a16="http://schemas.microsoft.com/office/drawing/2014/main" id="{8B7A2C63-B80F-7245-2F81-2E923F558C6D}"/>
                </a:ext>
              </a:extLst>
            </p:cNvPr>
            <p:cNvSpPr/>
            <p:nvPr/>
          </p:nvSpPr>
          <p:spPr>
            <a:xfrm>
              <a:off x="3859208" y="2784018"/>
              <a:ext cx="1791495" cy="1041379"/>
            </a:xfrm>
            <a:prstGeom prst="rect">
              <a:avLst/>
            </a:prstGeom>
            <a:noFill/>
            <a:ln w="12700">
              <a:noFill/>
              <a:prstDash val="solid"/>
            </a:ln>
            <a:extLst>
              <a:ext uri="{909E8E84-426E-40DD-AFC4-6F175D3DCCD1}">
                <a14:hiddenFill xmlns:a14="http://schemas.microsoft.com/office/drawing/2010/main">
                  <a:solidFill>
                    <a:schemeClr val="bg1">
                      <a:lumMod val="95000"/>
                    </a:schemeClr>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defTabSz="685800" fontAlgn="auto">
                <a:lnSpc>
                  <a:spcPct val="120000"/>
                </a:lnSpc>
                <a:spcBef>
                  <a:spcPts val="750"/>
                </a:spcBef>
                <a:spcAft>
                  <a:spcPts val="0"/>
                </a:spcAft>
                <a:buClr>
                  <a:srgbClr val="FF0000"/>
                </a:buClr>
                <a:buNone/>
              </a:pPr>
              <a:r>
                <a:rPr lang="nl-NL" sz="1200" b="1" dirty="0"/>
                <a:t>70 gemeenten </a:t>
              </a:r>
              <a:r>
                <a:rPr lang="nl-NL" sz="1200" dirty="0"/>
                <a:t>(20%)  hebben </a:t>
              </a:r>
              <a:br>
                <a:rPr lang="nl-NL" sz="1200" dirty="0"/>
              </a:br>
              <a:r>
                <a:rPr lang="nl-NL" sz="1200" dirty="0"/>
                <a:t> meer dan </a:t>
              </a:r>
              <a:r>
                <a:rPr lang="nl-NL" sz="1200" b="1" dirty="0"/>
                <a:t>€ 390 </a:t>
              </a:r>
              <a:r>
                <a:rPr lang="nl-NL" sz="1200" dirty="0"/>
                <a:t>aan eigen inkomsten</a:t>
              </a:r>
            </a:p>
          </p:txBody>
        </p:sp>
        <p:sp>
          <p:nvSpPr>
            <p:cNvPr id="72" name="Left Bracket 71">
              <a:extLst>
                <a:ext uri="{FF2B5EF4-FFF2-40B4-BE49-F238E27FC236}">
                  <a16:creationId xmlns:a16="http://schemas.microsoft.com/office/drawing/2014/main" id="{68D93E96-0A2C-725E-8609-9619CE23C78F}"/>
                </a:ext>
              </a:extLst>
            </p:cNvPr>
            <p:cNvSpPr/>
            <p:nvPr/>
          </p:nvSpPr>
          <p:spPr>
            <a:xfrm rot="5400000">
              <a:off x="4695554" y="3043939"/>
              <a:ext cx="118808" cy="1791494"/>
            </a:xfrm>
            <a:prstGeom prst="leftBracket">
              <a:avLst/>
            </a:prstGeom>
            <a:ln w="28575">
              <a:solidFill>
                <a:srgbClr val="22777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grpSp>
      <p:grpSp>
        <p:nvGrpSpPr>
          <p:cNvPr id="9" name="Group 8">
            <a:extLst>
              <a:ext uri="{FF2B5EF4-FFF2-40B4-BE49-F238E27FC236}">
                <a16:creationId xmlns:a16="http://schemas.microsoft.com/office/drawing/2014/main" id="{1787302F-FDFD-C39A-DE8D-578A46D04C6A}"/>
              </a:ext>
            </a:extLst>
          </p:cNvPr>
          <p:cNvGrpSpPr/>
          <p:nvPr/>
        </p:nvGrpSpPr>
        <p:grpSpPr>
          <a:xfrm>
            <a:off x="6905746" y="3234359"/>
            <a:ext cx="2312870" cy="2671592"/>
            <a:chOff x="1293078" y="1834430"/>
            <a:chExt cx="2312870" cy="4106349"/>
          </a:xfrm>
        </p:grpSpPr>
        <p:cxnSp>
          <p:nvCxnSpPr>
            <p:cNvPr id="57" name="Straight Connector 56">
              <a:extLst>
                <a:ext uri="{FF2B5EF4-FFF2-40B4-BE49-F238E27FC236}">
                  <a16:creationId xmlns:a16="http://schemas.microsoft.com/office/drawing/2014/main" id="{3F1175E4-8F6C-D24C-D214-DFE5517C1E60}"/>
                </a:ext>
              </a:extLst>
            </p:cNvPr>
            <p:cNvCxnSpPr>
              <a:cxnSpLocks/>
            </p:cNvCxnSpPr>
            <p:nvPr/>
          </p:nvCxnSpPr>
          <p:spPr>
            <a:xfrm>
              <a:off x="2449512" y="2512140"/>
              <a:ext cx="0" cy="3428639"/>
            </a:xfrm>
            <a:prstGeom prst="line">
              <a:avLst/>
            </a:prstGeom>
            <a:noFill/>
            <a:ln w="12700" cap="rnd" cmpd="sng" algn="ctr">
              <a:solidFill>
                <a:srgbClr val="FFBD42"/>
              </a:solidFill>
              <a:prstDash val="dash"/>
            </a:ln>
            <a:effectLst/>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63EE8B3-8E3B-2714-D760-A8449BE8D590}"/>
                </a:ext>
              </a:extLst>
            </p:cNvPr>
            <p:cNvSpPr txBox="1"/>
            <p:nvPr/>
          </p:nvSpPr>
          <p:spPr>
            <a:xfrm>
              <a:off x="1293078" y="1834430"/>
              <a:ext cx="2312870" cy="436563"/>
            </a:xfrm>
            <a:prstGeom prst="rect">
              <a:avLst/>
            </a:prstGeom>
            <a:ln w="38100">
              <a:noFill/>
            </a:ln>
          </p:spPr>
          <p:txBody>
            <a:bodyPr vert="horz" wrap="square" lIns="91440" tIns="45720" rIns="91440" bIns="45720" rtlCol="0">
              <a:noAutofit/>
            </a:bodyPr>
            <a:lstStyle/>
            <a:p>
              <a:pPr marL="0" indent="0" algn="ctr">
                <a:buNone/>
              </a:pPr>
              <a:r>
                <a:rPr lang="nl-NL" sz="1200" i="1" dirty="0"/>
                <a:t>Gemiddelde</a:t>
              </a:r>
              <a:br>
                <a:rPr lang="nl-NL" sz="1200" i="1" dirty="0"/>
              </a:br>
              <a:r>
                <a:rPr lang="nl-NL" sz="1200" b="1" i="1" dirty="0"/>
                <a:t>397</a:t>
              </a:r>
            </a:p>
          </p:txBody>
        </p:sp>
      </p:grpSp>
    </p:spTree>
    <p:extLst>
      <p:ext uri="{BB962C8B-B14F-4D97-AF65-F5344CB8AC3E}">
        <p14:creationId xmlns:p14="http://schemas.microsoft.com/office/powerpoint/2010/main" val="821387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2DC66B6-E8C8-43FF-B075-2E2A48FE41DB}"/>
              </a:ext>
            </a:extLst>
          </p:cNvPr>
          <p:cNvGraphicFramePr>
            <a:graphicFrameLocks noChangeAspect="1"/>
          </p:cNvGraphicFramePr>
          <p:nvPr>
            <p:custDataLst>
              <p:tags r:id="rId1"/>
            </p:custDataLst>
            <p:extLst>
              <p:ext uri="{D42A27DB-BD31-4B8C-83A1-F6EECF244321}">
                <p14:modId xmlns:p14="http://schemas.microsoft.com/office/powerpoint/2010/main" val="1276651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25" imgH="424" progId="TCLayout.ActiveDocument.1">
                  <p:embed/>
                </p:oleObj>
              </mc:Choice>
              <mc:Fallback>
                <p:oleObj name="think-cell Slide" r:id="rId14" imgW="425" imgH="424" progId="TCLayout.ActiveDocument.1">
                  <p:embed/>
                  <p:pic>
                    <p:nvPicPr>
                      <p:cNvPr id="8" name="Object 7" hidden="1">
                        <a:extLst>
                          <a:ext uri="{FF2B5EF4-FFF2-40B4-BE49-F238E27FC236}">
                            <a16:creationId xmlns:a16="http://schemas.microsoft.com/office/drawing/2014/main" id="{12DC66B6-E8C8-43FF-B075-2E2A48FE41DB}"/>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C54D22B0-9C3E-4A05-A77A-A2CD7F9EC00F}"/>
              </a:ext>
            </a:extLst>
          </p:cNvPr>
          <p:cNvSpPr>
            <a:spLocks noGrp="1"/>
          </p:cNvSpPr>
          <p:nvPr>
            <p:ph type="body" sz="quarter" idx="20"/>
          </p:nvPr>
        </p:nvSpPr>
        <p:spPr/>
        <p:txBody>
          <a:bodyPr/>
          <a:lstStyle/>
          <a:p>
            <a:endParaRPr lang="nl-NL" dirty="0"/>
          </a:p>
        </p:txBody>
      </p:sp>
      <p:sp>
        <p:nvSpPr>
          <p:cNvPr id="4" name="Footer Placeholder 3">
            <a:extLst>
              <a:ext uri="{FF2B5EF4-FFF2-40B4-BE49-F238E27FC236}">
                <a16:creationId xmlns:a16="http://schemas.microsoft.com/office/drawing/2014/main" id="{08D641D9-A834-417D-A09D-39A4481D8837}"/>
              </a:ext>
            </a:extLst>
          </p:cNvPr>
          <p:cNvSpPr>
            <a:spLocks noGrp="1"/>
          </p:cNvSpPr>
          <p:nvPr>
            <p:ph type="ftr" sz="quarter" idx="3"/>
          </p:nvPr>
        </p:nvSpPr>
        <p:spPr/>
        <p:txBody>
          <a:bodyPr/>
          <a:lstStyle/>
          <a:p>
            <a:r>
              <a:rPr lang="nl-NL" dirty="0"/>
              <a:t>Bron: IV-3 data, jaarrekening 2020, 2</a:t>
            </a:r>
            <a:r>
              <a:rPr lang="nl-NL" baseline="30000" dirty="0"/>
              <a:t>e</a:t>
            </a:r>
            <a:r>
              <a:rPr lang="nl-NL" dirty="0"/>
              <a:t> plaatsing; Analyse It’s Public</a:t>
            </a:r>
          </a:p>
        </p:txBody>
      </p:sp>
      <p:sp>
        <p:nvSpPr>
          <p:cNvPr id="5" name="Slide Number Placeholder 4">
            <a:extLst>
              <a:ext uri="{FF2B5EF4-FFF2-40B4-BE49-F238E27FC236}">
                <a16:creationId xmlns:a16="http://schemas.microsoft.com/office/drawing/2014/main" id="{A6EEB866-7471-4A31-9E0E-92E74405583D}"/>
              </a:ext>
            </a:extLst>
          </p:cNvPr>
          <p:cNvSpPr>
            <a:spLocks noGrp="1"/>
          </p:cNvSpPr>
          <p:nvPr>
            <p:ph type="sldNum" sz="quarter" idx="12"/>
          </p:nvPr>
        </p:nvSpPr>
        <p:spPr/>
        <p:txBody>
          <a:bodyPr/>
          <a:lstStyle/>
          <a:p>
            <a:fld id="{992CD0B2-8AB2-4C6C-8876-E15753662C9B}" type="slidenum">
              <a:rPr lang="nl-NL" noProof="0" smtClean="0"/>
              <a:pPr/>
              <a:t>13</a:t>
            </a:fld>
            <a:endParaRPr lang="nl-NL" noProof="0" dirty="0"/>
          </a:p>
        </p:txBody>
      </p:sp>
      <p:sp>
        <p:nvSpPr>
          <p:cNvPr id="6" name="Text Placeholder 5">
            <a:extLst>
              <a:ext uri="{FF2B5EF4-FFF2-40B4-BE49-F238E27FC236}">
                <a16:creationId xmlns:a16="http://schemas.microsoft.com/office/drawing/2014/main" id="{37B3D8C0-592B-4446-A32F-1FF49C12042E}"/>
              </a:ext>
            </a:extLst>
          </p:cNvPr>
          <p:cNvSpPr>
            <a:spLocks noGrp="1"/>
          </p:cNvSpPr>
          <p:nvPr>
            <p:ph type="body" sz="quarter" idx="14"/>
          </p:nvPr>
        </p:nvSpPr>
        <p:spPr/>
        <p:txBody>
          <a:bodyPr/>
          <a:lstStyle/>
          <a:p>
            <a:r>
              <a:rPr lang="nl-NL" dirty="0"/>
              <a:t>Gemiddelde eigen inkomsten per taakveldgroep verdeeld in kwartielen, 2020, € per inwoner</a:t>
            </a:r>
          </a:p>
          <a:p>
            <a:endParaRPr lang="nl-NL" b="0" dirty="0"/>
          </a:p>
        </p:txBody>
      </p:sp>
      <p:sp>
        <p:nvSpPr>
          <p:cNvPr id="7" name="Title 6">
            <a:extLst>
              <a:ext uri="{FF2B5EF4-FFF2-40B4-BE49-F238E27FC236}">
                <a16:creationId xmlns:a16="http://schemas.microsoft.com/office/drawing/2014/main" id="{73448785-50DB-49F2-81C8-5887397842B9}"/>
              </a:ext>
            </a:extLst>
          </p:cNvPr>
          <p:cNvSpPr>
            <a:spLocks noGrp="1"/>
          </p:cNvSpPr>
          <p:nvPr>
            <p:ph type="title"/>
          </p:nvPr>
        </p:nvSpPr>
        <p:spPr/>
        <p:txBody>
          <a:bodyPr vert="horz"/>
          <a:lstStyle/>
          <a:p>
            <a:r>
              <a:rPr lang="nl-NL" dirty="0"/>
              <a:t>Top 25% gemeente </a:t>
            </a:r>
            <a:r>
              <a:rPr lang="nl-NL"/>
              <a:t>heeft €560/inwoner eigen inkomsten</a:t>
            </a:r>
            <a:endParaRPr lang="nl-NL" dirty="0"/>
          </a:p>
        </p:txBody>
      </p:sp>
      <p:graphicFrame>
        <p:nvGraphicFramePr>
          <p:cNvPr id="40" name="Chart 39">
            <a:extLst>
              <a:ext uri="{FF2B5EF4-FFF2-40B4-BE49-F238E27FC236}">
                <a16:creationId xmlns:a16="http://schemas.microsoft.com/office/drawing/2014/main" id="{609084A6-D2A7-9DB0-7F64-D041F5A2F50C}"/>
              </a:ext>
            </a:extLst>
          </p:cNvPr>
          <p:cNvGraphicFramePr/>
          <p:nvPr>
            <p:custDataLst>
              <p:tags r:id="rId2"/>
            </p:custDataLst>
            <p:extLst>
              <p:ext uri="{D42A27DB-BD31-4B8C-83A1-F6EECF244321}">
                <p14:modId xmlns:p14="http://schemas.microsoft.com/office/powerpoint/2010/main" val="611347708"/>
              </p:ext>
            </p:extLst>
          </p:nvPr>
        </p:nvGraphicFramePr>
        <p:xfrm>
          <a:off x="1754188" y="2001838"/>
          <a:ext cx="9690100" cy="3711575"/>
        </p:xfrm>
        <a:graphic>
          <a:graphicData uri="http://schemas.openxmlformats.org/drawingml/2006/chart">
            <c:chart xmlns:c="http://schemas.openxmlformats.org/drawingml/2006/chart" xmlns:r="http://schemas.openxmlformats.org/officeDocument/2006/relationships" r:id="rId16"/>
          </a:graphicData>
        </a:graphic>
      </p:graphicFrame>
      <p:sp>
        <p:nvSpPr>
          <p:cNvPr id="39" name="Content 1">
            <a:extLst>
              <a:ext uri="{FF2B5EF4-FFF2-40B4-BE49-F238E27FC236}">
                <a16:creationId xmlns:a16="http://schemas.microsoft.com/office/drawing/2014/main" id="{4B9982FA-94CE-476E-98B9-AED20350F85D}"/>
              </a:ext>
            </a:extLst>
          </p:cNvPr>
          <p:cNvSpPr>
            <a:spLocks noGrp="1"/>
          </p:cNvSpPr>
          <p:nvPr>
            <p:custDataLst>
              <p:tags r:id="rId3"/>
            </p:custDataLst>
          </p:nvPr>
        </p:nvSpPr>
        <p:spPr bwMode="gray">
          <a:xfrm>
            <a:off x="10269537" y="1893887"/>
            <a:ext cx="2809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FA8D6E5-5DFF-45C1-98D7-EC74029BCDB1}" type="datetime'''''''''''''''''''56''''''''''0'''''''">
              <a:rPr lang="nl-NL" altLang="en-US" sz="1200" b="1" smtClean="0">
                <a:solidFill>
                  <a:schemeClr val="tx1"/>
                </a:solidFill>
                <a:effectLst/>
                <a:latin typeface="+mn-lt"/>
              </a:rPr>
              <a:pPr marL="0" indent="0" algn="ctr">
                <a:spcBef>
                  <a:spcPct val="0"/>
                </a:spcBef>
                <a:spcAft>
                  <a:spcPct val="0"/>
                </a:spcAft>
                <a:buNone/>
              </a:pPr>
              <a:t>560</a:t>
            </a:fld>
            <a:endParaRPr lang="nl-NL" sz="1200" b="1" noProof="0" dirty="0">
              <a:solidFill>
                <a:schemeClr val="tx1"/>
              </a:solidFill>
              <a:latin typeface="+mn-lt"/>
            </a:endParaRPr>
          </a:p>
        </p:txBody>
      </p:sp>
      <p:sp>
        <p:nvSpPr>
          <p:cNvPr id="29" name="Content 1">
            <a:extLst>
              <a:ext uri="{FF2B5EF4-FFF2-40B4-BE49-F238E27FC236}">
                <a16:creationId xmlns:a16="http://schemas.microsoft.com/office/drawing/2014/main" id="{4B9982FA-94CE-476E-98B9-AED20350F85D}"/>
              </a:ext>
            </a:extLst>
          </p:cNvPr>
          <p:cNvSpPr>
            <a:spLocks noGrp="1"/>
          </p:cNvSpPr>
          <p:nvPr>
            <p:custDataLst>
              <p:tags r:id="rId4"/>
            </p:custDataLst>
          </p:nvPr>
        </p:nvSpPr>
        <p:spPr bwMode="gray">
          <a:xfrm>
            <a:off x="4835525" y="4267199"/>
            <a:ext cx="193675" cy="165100"/>
          </a:xfrm>
          <a:prstGeom prst="rect">
            <a:avLst/>
          </a:prstGeom>
          <a:solidFill>
            <a:srgbClr val="8C8C8C"/>
          </a:solidFill>
          <a:ln>
            <a:noFill/>
          </a:ln>
          <a:effec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98BBC42-627A-4CDF-A253-C8738E076F3A}" type="datetime'''''''''''''''''''''''''1''''''''''''''''''5'''''''''''''">
              <a:rPr lang="nl-NL" altLang="en-US" sz="1200" b="1" smtClean="0">
                <a:solidFill>
                  <a:schemeClr val="bg1"/>
                </a:solidFill>
                <a:effectLst/>
                <a:latin typeface="+mn-lt"/>
              </a:rPr>
              <a:pPr marL="0" indent="0" algn="ctr">
                <a:spcBef>
                  <a:spcPct val="0"/>
                </a:spcBef>
                <a:spcAft>
                  <a:spcPct val="0"/>
                </a:spcAft>
                <a:buNone/>
              </a:pPr>
              <a:t>15</a:t>
            </a:fld>
            <a:endParaRPr lang="nl-NL" sz="1200" b="1" noProof="0" dirty="0">
              <a:solidFill>
                <a:schemeClr val="bg1"/>
              </a:solidFill>
              <a:latin typeface="+mn-lt"/>
            </a:endParaRPr>
          </a:p>
        </p:txBody>
      </p:sp>
      <p:sp>
        <p:nvSpPr>
          <p:cNvPr id="28" name="Content 1">
            <a:extLst>
              <a:ext uri="{FF2B5EF4-FFF2-40B4-BE49-F238E27FC236}">
                <a16:creationId xmlns:a16="http://schemas.microsoft.com/office/drawing/2014/main" id="{4B9982FA-94CE-476E-98B9-AED20350F85D}"/>
              </a:ext>
            </a:extLst>
          </p:cNvPr>
          <p:cNvSpPr>
            <a:spLocks noGrp="1"/>
          </p:cNvSpPr>
          <p:nvPr>
            <p:custDataLst>
              <p:tags r:id="rId5"/>
            </p:custDataLst>
          </p:nvPr>
        </p:nvSpPr>
        <p:spPr bwMode="gray">
          <a:xfrm>
            <a:off x="4357687" y="4187824"/>
            <a:ext cx="196850" cy="165100"/>
          </a:xfrm>
          <a:prstGeom prst="rect">
            <a:avLst/>
          </a:prstGeom>
          <a:solidFill>
            <a:srgbClr val="6A6A6A"/>
          </a:solidFill>
          <a:ln>
            <a:noFill/>
          </a:ln>
          <a:effec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8F69204-A2F9-4BD7-B3E8-A7F728E82366}" type="datetime'''''''''''''''''''''1''''''''''''0'''''''''''''''''''''">
              <a:rPr lang="nl-NL" altLang="en-US" sz="1200" b="1" smtClean="0">
                <a:solidFill>
                  <a:schemeClr val="bg1"/>
                </a:solidFill>
                <a:effectLst/>
                <a:latin typeface="+mn-lt"/>
              </a:rPr>
              <a:pPr marL="0" indent="0" algn="ctr">
                <a:spcBef>
                  <a:spcPct val="0"/>
                </a:spcBef>
                <a:spcAft>
                  <a:spcPct val="0"/>
                </a:spcAft>
                <a:buNone/>
              </a:pPr>
              <a:t>10</a:t>
            </a:fld>
            <a:endParaRPr lang="nl-NL" sz="1200" b="1" noProof="0" dirty="0">
              <a:solidFill>
                <a:schemeClr val="bg1"/>
              </a:solidFill>
              <a:latin typeface="+mn-lt"/>
            </a:endParaRPr>
          </a:p>
        </p:txBody>
      </p:sp>
      <p:sp>
        <p:nvSpPr>
          <p:cNvPr id="35" name="Content 1">
            <a:extLst>
              <a:ext uri="{FF2B5EF4-FFF2-40B4-BE49-F238E27FC236}">
                <a16:creationId xmlns:a16="http://schemas.microsoft.com/office/drawing/2014/main" id="{4B9982FA-94CE-476E-98B9-AED20350F85D}"/>
              </a:ext>
            </a:extLst>
          </p:cNvPr>
          <p:cNvSpPr>
            <a:spLocks noGrp="1"/>
          </p:cNvSpPr>
          <p:nvPr>
            <p:custDataLst>
              <p:tags r:id="rId6"/>
            </p:custDataLst>
          </p:nvPr>
        </p:nvSpPr>
        <p:spPr bwMode="gray">
          <a:xfrm>
            <a:off x="6264275" y="3927475"/>
            <a:ext cx="195263" cy="165100"/>
          </a:xfrm>
          <a:prstGeom prst="rect">
            <a:avLst/>
          </a:prstGeom>
          <a:solidFill>
            <a:srgbClr val="8C8C8C"/>
          </a:solidFill>
          <a:ln>
            <a:noFill/>
          </a:ln>
          <a:effec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1316D11-A808-499F-A220-22874933E2F3}" type="datetime'''''''''''''''2''1'''''''''''''''''''''''''''''''''''''''''">
              <a:rPr lang="nl-NL" altLang="en-US" sz="1200" b="1" smtClean="0">
                <a:solidFill>
                  <a:schemeClr val="bg1"/>
                </a:solidFill>
                <a:effectLst/>
                <a:latin typeface="+mn-lt"/>
              </a:rPr>
              <a:pPr marL="0" indent="0" algn="ctr">
                <a:spcBef>
                  <a:spcPct val="0"/>
                </a:spcBef>
                <a:spcAft>
                  <a:spcPct val="0"/>
                </a:spcAft>
                <a:buNone/>
              </a:pPr>
              <a:t>21</a:t>
            </a:fld>
            <a:endParaRPr lang="nl-NL" sz="1200" b="1" noProof="0" dirty="0">
              <a:solidFill>
                <a:schemeClr val="bg1"/>
              </a:solidFill>
              <a:latin typeface="+mn-lt"/>
            </a:endParaRPr>
          </a:p>
        </p:txBody>
      </p:sp>
      <p:sp>
        <p:nvSpPr>
          <p:cNvPr id="38" name="Content 1">
            <a:extLst>
              <a:ext uri="{FF2B5EF4-FFF2-40B4-BE49-F238E27FC236}">
                <a16:creationId xmlns:a16="http://schemas.microsoft.com/office/drawing/2014/main" id="{4B9982FA-94CE-476E-98B9-AED20350F85D}"/>
              </a:ext>
            </a:extLst>
          </p:cNvPr>
          <p:cNvSpPr>
            <a:spLocks noGrp="1"/>
          </p:cNvSpPr>
          <p:nvPr>
            <p:custDataLst>
              <p:tags r:id="rId7"/>
            </p:custDataLst>
          </p:nvPr>
        </p:nvSpPr>
        <p:spPr bwMode="gray">
          <a:xfrm>
            <a:off x="8370887" y="3305174"/>
            <a:ext cx="2682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F3ED220-53FF-48E4-82C4-A9059CFED690}" type="datetime'''''''''''''''3''''''''''''''''''3''''''''''''''''''''''''''7'">
              <a:rPr lang="nl-NL" altLang="en-US" sz="1200" b="1" smtClean="0">
                <a:solidFill>
                  <a:schemeClr val="tx1"/>
                </a:solidFill>
                <a:effectLst/>
                <a:latin typeface="+mn-lt"/>
              </a:rPr>
              <a:pPr marL="0" indent="0" algn="ctr">
                <a:spcBef>
                  <a:spcPct val="0"/>
                </a:spcBef>
                <a:spcAft>
                  <a:spcPct val="0"/>
                </a:spcAft>
                <a:buNone/>
              </a:pPr>
              <a:t>337</a:t>
            </a:fld>
            <a:endParaRPr lang="nl-NL" sz="1200" b="1" noProof="0" dirty="0">
              <a:solidFill>
                <a:schemeClr val="tx1"/>
              </a:solidFill>
              <a:latin typeface="+mn-lt"/>
            </a:endParaRPr>
          </a:p>
        </p:txBody>
      </p:sp>
      <p:sp>
        <p:nvSpPr>
          <p:cNvPr id="30" name="Content 1">
            <a:extLst>
              <a:ext uri="{FF2B5EF4-FFF2-40B4-BE49-F238E27FC236}">
                <a16:creationId xmlns:a16="http://schemas.microsoft.com/office/drawing/2014/main" id="{4B9982FA-94CE-476E-98B9-AED20350F85D}"/>
              </a:ext>
            </a:extLst>
          </p:cNvPr>
          <p:cNvSpPr>
            <a:spLocks noGrp="1"/>
          </p:cNvSpPr>
          <p:nvPr>
            <p:custDataLst>
              <p:tags r:id="rId8"/>
            </p:custDataLst>
          </p:nvPr>
        </p:nvSpPr>
        <p:spPr bwMode="gray">
          <a:xfrm>
            <a:off x="6742113" y="3819524"/>
            <a:ext cx="190500" cy="165100"/>
          </a:xfrm>
          <a:prstGeom prst="rect">
            <a:avLst/>
          </a:prstGeom>
          <a:solidFill>
            <a:srgbClr val="6A6A6A"/>
          </a:solidFill>
          <a:ln>
            <a:noFill/>
          </a:ln>
          <a:effec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C7E713E-21C1-45AB-9A11-AF9D075EE3D3}" type="datetime'''''''1''''''''''''''''''''''''''''''''''''''3'''">
              <a:rPr lang="nl-NL" altLang="en-US" sz="1200" b="1" smtClean="0">
                <a:solidFill>
                  <a:schemeClr val="bg1"/>
                </a:solidFill>
                <a:effectLst/>
                <a:latin typeface="+mn-lt"/>
              </a:rPr>
              <a:pPr marL="0" indent="0" algn="ctr">
                <a:spcBef>
                  <a:spcPct val="0"/>
                </a:spcBef>
                <a:spcAft>
                  <a:spcPct val="0"/>
                </a:spcAft>
                <a:buNone/>
              </a:pPr>
              <a:t>13</a:t>
            </a:fld>
            <a:endParaRPr lang="nl-NL" sz="1200" b="1" noProof="0" dirty="0">
              <a:solidFill>
                <a:schemeClr val="bg1"/>
              </a:solidFill>
              <a:latin typeface="+mn-lt"/>
            </a:endParaRPr>
          </a:p>
        </p:txBody>
      </p:sp>
      <p:sp>
        <p:nvSpPr>
          <p:cNvPr id="33" name="Content 1">
            <a:extLst>
              <a:ext uri="{FF2B5EF4-FFF2-40B4-BE49-F238E27FC236}">
                <a16:creationId xmlns:a16="http://schemas.microsoft.com/office/drawing/2014/main" id="{D80CA36E-9295-4578-694B-477352E33FF1}"/>
              </a:ext>
            </a:extLst>
          </p:cNvPr>
          <p:cNvSpPr>
            <a:spLocks noGrp="1"/>
          </p:cNvSpPr>
          <p:nvPr>
            <p:custDataLst>
              <p:tags r:id="rId9"/>
            </p:custDataLst>
          </p:nvPr>
        </p:nvSpPr>
        <p:spPr bwMode="gray">
          <a:xfrm>
            <a:off x="2651125" y="2924174"/>
            <a:ext cx="2778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0A90B3A-D5F8-4A7E-BFB5-3577CC525D1B}" type="datetime'''''''''''''''''3''''9''''''7'''''''''''''''''">
              <a:rPr lang="nl-NL" altLang="en-US" sz="1200" b="1" smtClean="0">
                <a:solidFill>
                  <a:schemeClr val="tx1"/>
                </a:solidFill>
                <a:latin typeface="+mn-lt"/>
              </a:rPr>
              <a:pPr/>
              <a:t>397</a:t>
            </a:fld>
            <a:endParaRPr lang="nl-NL" sz="1200" b="1" noProof="0" dirty="0">
              <a:solidFill>
                <a:schemeClr val="tx1"/>
              </a:solidFill>
              <a:latin typeface="+mn-lt"/>
            </a:endParaRPr>
          </a:p>
        </p:txBody>
      </p:sp>
      <p:sp>
        <p:nvSpPr>
          <p:cNvPr id="36" name="Content 1">
            <a:extLst>
              <a:ext uri="{FF2B5EF4-FFF2-40B4-BE49-F238E27FC236}">
                <a16:creationId xmlns:a16="http://schemas.microsoft.com/office/drawing/2014/main" id="{4B9982FA-94CE-476E-98B9-AED20350F85D}"/>
              </a:ext>
            </a:extLst>
          </p:cNvPr>
          <p:cNvSpPr>
            <a:spLocks noGrp="1"/>
          </p:cNvSpPr>
          <p:nvPr>
            <p:custDataLst>
              <p:tags r:id="rId10"/>
            </p:custDataLst>
          </p:nvPr>
        </p:nvSpPr>
        <p:spPr bwMode="gray">
          <a:xfrm>
            <a:off x="4560887" y="4022724"/>
            <a:ext cx="2682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784A26E-F262-43B2-A384-B44719FD2904}" type="datetime'220'''''''''''''''''''''''''''''''''''''''''''''''''''''''''">
              <a:rPr lang="nl-NL" altLang="en-US" sz="1200" b="1" smtClean="0">
                <a:solidFill>
                  <a:schemeClr val="tx1"/>
                </a:solidFill>
                <a:effectLst/>
                <a:latin typeface="+mn-lt"/>
              </a:rPr>
              <a:pPr marL="0" indent="0" algn="ctr">
                <a:spcBef>
                  <a:spcPct val="0"/>
                </a:spcBef>
                <a:spcAft>
                  <a:spcPct val="0"/>
                </a:spcAft>
                <a:buNone/>
              </a:pPr>
              <a:t>220</a:t>
            </a:fld>
            <a:endParaRPr lang="nl-NL" sz="1200" b="1" noProof="0" dirty="0">
              <a:solidFill>
                <a:schemeClr val="tx1"/>
              </a:solidFill>
              <a:latin typeface="+mn-lt"/>
            </a:endParaRPr>
          </a:p>
        </p:txBody>
      </p:sp>
      <p:sp>
        <p:nvSpPr>
          <p:cNvPr id="37" name="Content 1">
            <a:extLst>
              <a:ext uri="{FF2B5EF4-FFF2-40B4-BE49-F238E27FC236}">
                <a16:creationId xmlns:a16="http://schemas.microsoft.com/office/drawing/2014/main" id="{4B9982FA-94CE-476E-98B9-AED20350F85D}"/>
              </a:ext>
            </a:extLst>
          </p:cNvPr>
          <p:cNvSpPr>
            <a:spLocks noGrp="1"/>
          </p:cNvSpPr>
          <p:nvPr>
            <p:custDataLst>
              <p:tags r:id="rId11"/>
            </p:custDataLst>
          </p:nvPr>
        </p:nvSpPr>
        <p:spPr bwMode="gray">
          <a:xfrm>
            <a:off x="6461125" y="3654424"/>
            <a:ext cx="2762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CDF9721-E3AC-4274-B0EA-9CB38073DC41}" type="datetime'2''''''''''''''''''''''7''''''9'''''''''''''''''''''''''''">
              <a:rPr lang="nl-NL" altLang="en-US" sz="1200" b="1" smtClean="0">
                <a:solidFill>
                  <a:schemeClr val="tx1"/>
                </a:solidFill>
                <a:effectLst/>
                <a:latin typeface="+mn-lt"/>
              </a:rPr>
              <a:pPr marL="0" indent="0" algn="ctr">
                <a:spcBef>
                  <a:spcPct val="0"/>
                </a:spcBef>
                <a:spcAft>
                  <a:spcPct val="0"/>
                </a:spcAft>
                <a:buNone/>
              </a:pPr>
              <a:t>279</a:t>
            </a:fld>
            <a:endParaRPr lang="nl-NL" sz="1200" b="1" noProof="0" dirty="0">
              <a:solidFill>
                <a:schemeClr val="tx1"/>
              </a:solidFill>
              <a:latin typeface="+mn-lt"/>
            </a:endParaRPr>
          </a:p>
        </p:txBody>
      </p:sp>
      <p:sp>
        <p:nvSpPr>
          <p:cNvPr id="34" name="Content 1">
            <a:extLst>
              <a:ext uri="{FF2B5EF4-FFF2-40B4-BE49-F238E27FC236}">
                <a16:creationId xmlns:a16="http://schemas.microsoft.com/office/drawing/2014/main" id="{4B9982FA-94CE-476E-98B9-AED20350F85D}"/>
              </a:ext>
            </a:extLst>
          </p:cNvPr>
          <p:cNvSpPr>
            <a:spLocks noGrp="1"/>
          </p:cNvSpPr>
          <p:nvPr>
            <p:custDataLst>
              <p:tags r:id="rId12"/>
            </p:custDataLst>
          </p:nvPr>
        </p:nvSpPr>
        <p:spPr bwMode="gray">
          <a:xfrm>
            <a:off x="4359275" y="4381500"/>
            <a:ext cx="195263" cy="165100"/>
          </a:xfrm>
          <a:prstGeom prst="rect">
            <a:avLst/>
          </a:prstGeom>
          <a:solidFill>
            <a:schemeClr val="accent5"/>
          </a:solidFill>
          <a:ln>
            <a:noFill/>
          </a:ln>
          <a:effec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204E667-82FF-40E4-A11A-6730CDCCB216}" type="datetime'''''2''''''''''1'''''''''''''">
              <a:rPr lang="nl-NL" altLang="en-US" sz="1200" b="1" smtClean="0">
                <a:solidFill>
                  <a:schemeClr val="tx1"/>
                </a:solidFill>
                <a:effectLst/>
                <a:latin typeface="+mn-lt"/>
              </a:rPr>
              <a:pPr marL="0" indent="0" algn="ctr">
                <a:spcBef>
                  <a:spcPct val="0"/>
                </a:spcBef>
                <a:spcAft>
                  <a:spcPct val="0"/>
                </a:spcAft>
                <a:buNone/>
              </a:pPr>
              <a:t>21</a:t>
            </a:fld>
            <a:endParaRPr lang="nl-NL" sz="1200" b="1" noProof="0" dirty="0">
              <a:solidFill>
                <a:schemeClr val="tx1"/>
              </a:solidFill>
              <a:latin typeface="+mn-lt"/>
            </a:endParaRPr>
          </a:p>
        </p:txBody>
      </p:sp>
      <p:grpSp>
        <p:nvGrpSpPr>
          <p:cNvPr id="42" name="Group 41">
            <a:extLst>
              <a:ext uri="{FF2B5EF4-FFF2-40B4-BE49-F238E27FC236}">
                <a16:creationId xmlns:a16="http://schemas.microsoft.com/office/drawing/2014/main" id="{ACADDCB0-E5CB-ED73-BABC-50A70F99D9A7}"/>
              </a:ext>
            </a:extLst>
          </p:cNvPr>
          <p:cNvGrpSpPr/>
          <p:nvPr/>
        </p:nvGrpSpPr>
        <p:grpSpPr>
          <a:xfrm>
            <a:off x="1864750" y="3414713"/>
            <a:ext cx="401353" cy="295275"/>
            <a:chOff x="734829" y="3341070"/>
            <a:chExt cx="669439" cy="541526"/>
          </a:xfrm>
          <a:solidFill>
            <a:srgbClr val="8C8C8C"/>
          </a:solidFill>
        </p:grpSpPr>
        <p:pic>
          <p:nvPicPr>
            <p:cNvPr id="43" name="Graphic 42">
              <a:extLst>
                <a:ext uri="{FF2B5EF4-FFF2-40B4-BE49-F238E27FC236}">
                  <a16:creationId xmlns:a16="http://schemas.microsoft.com/office/drawing/2014/main" id="{027005EA-30E3-3377-A0C8-4370763ABCD3}"/>
                </a:ext>
              </a:extLst>
            </p:cNvPr>
            <p:cNvPicPr>
              <a:picLocks noChangeAspect="1"/>
            </p:cNvPicPr>
            <p:nvPr/>
          </p:nvPicPr>
          <p:blipFill rotWithShape="1">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b="19107"/>
            <a:stretch/>
          </p:blipFill>
          <p:spPr>
            <a:xfrm>
              <a:off x="734829" y="3341070"/>
              <a:ext cx="669439" cy="541526"/>
            </a:xfrm>
            <a:prstGeom prst="rect">
              <a:avLst/>
            </a:prstGeom>
          </p:spPr>
        </p:pic>
        <p:sp>
          <p:nvSpPr>
            <p:cNvPr id="44" name="Oval 43">
              <a:extLst>
                <a:ext uri="{FF2B5EF4-FFF2-40B4-BE49-F238E27FC236}">
                  <a16:creationId xmlns:a16="http://schemas.microsoft.com/office/drawing/2014/main" id="{306A1754-CE1F-3886-7A94-4CC022AB7F49}"/>
                </a:ext>
              </a:extLst>
            </p:cNvPr>
            <p:cNvSpPr/>
            <p:nvPr/>
          </p:nvSpPr>
          <p:spPr>
            <a:xfrm>
              <a:off x="898270" y="3442370"/>
              <a:ext cx="337109" cy="337109"/>
            </a:xfrm>
            <a:prstGeom prst="ellipse">
              <a:avLst/>
            </a:prstGeom>
            <a:grp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800" b="1" dirty="0">
                  <a:solidFill>
                    <a:srgbClr val="FFFFFF"/>
                  </a:solidFill>
                </a:rPr>
                <a:t>%</a:t>
              </a:r>
            </a:p>
          </p:txBody>
        </p:sp>
      </p:grpSp>
      <p:pic>
        <p:nvPicPr>
          <p:cNvPr id="45" name="Graphic 44" descr="Home with solid fill">
            <a:extLst>
              <a:ext uri="{FF2B5EF4-FFF2-40B4-BE49-F238E27FC236}">
                <a16:creationId xmlns:a16="http://schemas.microsoft.com/office/drawing/2014/main" id="{38DB9024-E0A2-DE2C-6C07-F218CE71D9E4}"/>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933660" y="4395788"/>
            <a:ext cx="215900" cy="215900"/>
          </a:xfrm>
          <a:prstGeom prst="rect">
            <a:avLst/>
          </a:prstGeom>
        </p:spPr>
      </p:pic>
      <p:pic>
        <p:nvPicPr>
          <p:cNvPr id="47" name="Graphic 46" descr="Crane with solid fill">
            <a:extLst>
              <a:ext uri="{FF2B5EF4-FFF2-40B4-BE49-F238E27FC236}">
                <a16:creationId xmlns:a16="http://schemas.microsoft.com/office/drawing/2014/main" id="{DC672FD8-64EC-EA5A-9422-6FECE3A16E51}"/>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978004" y="3146425"/>
            <a:ext cx="217488" cy="217488"/>
          </a:xfrm>
          <a:prstGeom prst="rect">
            <a:avLst/>
          </a:prstGeom>
        </p:spPr>
      </p:pic>
      <p:pic>
        <p:nvPicPr>
          <p:cNvPr id="50" name="Graphic 49" descr="Open envelope with solid fill">
            <a:extLst>
              <a:ext uri="{FF2B5EF4-FFF2-40B4-BE49-F238E27FC236}">
                <a16:creationId xmlns:a16="http://schemas.microsoft.com/office/drawing/2014/main" id="{FEE34C67-9E7E-6703-E522-83D5D431D4BA}"/>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961057" y="3798888"/>
            <a:ext cx="214313" cy="214313"/>
          </a:xfrm>
          <a:prstGeom prst="rect">
            <a:avLst/>
          </a:prstGeom>
        </p:spPr>
      </p:pic>
      <p:sp>
        <p:nvSpPr>
          <p:cNvPr id="53" name="Rectangle 52">
            <a:extLst>
              <a:ext uri="{FF2B5EF4-FFF2-40B4-BE49-F238E27FC236}">
                <a16:creationId xmlns:a16="http://schemas.microsoft.com/office/drawing/2014/main" id="{6944968F-BF60-70FE-E3A1-58A7826136B6}"/>
              </a:ext>
            </a:extLst>
          </p:cNvPr>
          <p:cNvSpPr/>
          <p:nvPr/>
        </p:nvSpPr>
        <p:spPr>
          <a:xfrm>
            <a:off x="712789" y="3149600"/>
            <a:ext cx="1303053" cy="220663"/>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r">
              <a:buNone/>
            </a:pPr>
            <a:r>
              <a:rPr lang="nl-NL" sz="1200" b="1" dirty="0"/>
              <a:t>Grondexploitatie</a:t>
            </a:r>
          </a:p>
        </p:txBody>
      </p:sp>
      <p:sp>
        <p:nvSpPr>
          <p:cNvPr id="55" name="Rectangle 54">
            <a:extLst>
              <a:ext uri="{FF2B5EF4-FFF2-40B4-BE49-F238E27FC236}">
                <a16:creationId xmlns:a16="http://schemas.microsoft.com/office/drawing/2014/main" id="{D07B8EC1-C1FE-CFD6-199E-FCFD67CF6D57}"/>
              </a:ext>
            </a:extLst>
          </p:cNvPr>
          <p:cNvSpPr/>
          <p:nvPr/>
        </p:nvSpPr>
        <p:spPr>
          <a:xfrm>
            <a:off x="896864" y="3760788"/>
            <a:ext cx="1038278" cy="282575"/>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r">
              <a:buNone/>
            </a:pPr>
            <a:r>
              <a:rPr lang="nl-NL" sz="1200" b="1" dirty="0"/>
              <a:t>Belastingen</a:t>
            </a:r>
          </a:p>
        </p:txBody>
      </p:sp>
      <p:sp>
        <p:nvSpPr>
          <p:cNvPr id="59" name="Rectangle 58">
            <a:extLst>
              <a:ext uri="{FF2B5EF4-FFF2-40B4-BE49-F238E27FC236}">
                <a16:creationId xmlns:a16="http://schemas.microsoft.com/office/drawing/2014/main" id="{DA4050B3-0083-5124-C763-EBD75D948D6B}"/>
              </a:ext>
            </a:extLst>
          </p:cNvPr>
          <p:cNvSpPr/>
          <p:nvPr/>
        </p:nvSpPr>
        <p:spPr>
          <a:xfrm>
            <a:off x="747712" y="3392488"/>
            <a:ext cx="1187430" cy="284163"/>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r">
              <a:buNone/>
            </a:pPr>
            <a:r>
              <a:rPr lang="nl-NL" sz="1200" b="1" dirty="0"/>
              <a:t>Deelnemingen</a:t>
            </a:r>
          </a:p>
        </p:txBody>
      </p:sp>
      <p:sp>
        <p:nvSpPr>
          <p:cNvPr id="60" name="Rectangle 59">
            <a:extLst>
              <a:ext uri="{FF2B5EF4-FFF2-40B4-BE49-F238E27FC236}">
                <a16:creationId xmlns:a16="http://schemas.microsoft.com/office/drawing/2014/main" id="{44932E92-7009-663F-7F95-081C3C390E20}"/>
              </a:ext>
            </a:extLst>
          </p:cNvPr>
          <p:cNvSpPr/>
          <p:nvPr/>
        </p:nvSpPr>
        <p:spPr>
          <a:xfrm>
            <a:off x="896864" y="4362450"/>
            <a:ext cx="1038278" cy="282575"/>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r">
              <a:buNone/>
            </a:pPr>
            <a:r>
              <a:rPr lang="nl-NL" sz="1200" b="1" dirty="0"/>
              <a:t>OZB</a:t>
            </a:r>
          </a:p>
        </p:txBody>
      </p:sp>
      <p:sp>
        <p:nvSpPr>
          <p:cNvPr id="62" name="Rectangle 61">
            <a:extLst>
              <a:ext uri="{FF2B5EF4-FFF2-40B4-BE49-F238E27FC236}">
                <a16:creationId xmlns:a16="http://schemas.microsoft.com/office/drawing/2014/main" id="{FAE24F6D-C97D-9FAD-CCEB-0A4CA53648BA}"/>
              </a:ext>
            </a:extLst>
          </p:cNvPr>
          <p:cNvSpPr/>
          <p:nvPr/>
        </p:nvSpPr>
        <p:spPr>
          <a:xfrm>
            <a:off x="2334826" y="5899150"/>
            <a:ext cx="878891" cy="282894"/>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Gemiddeld</a:t>
            </a:r>
          </a:p>
        </p:txBody>
      </p:sp>
      <p:sp>
        <p:nvSpPr>
          <p:cNvPr id="63" name="Rectangle 62">
            <a:extLst>
              <a:ext uri="{FF2B5EF4-FFF2-40B4-BE49-F238E27FC236}">
                <a16:creationId xmlns:a16="http://schemas.microsoft.com/office/drawing/2014/main" id="{706D18B2-8FDA-C614-766B-9B5A7518C330}"/>
              </a:ext>
            </a:extLst>
          </p:cNvPr>
          <p:cNvSpPr/>
          <p:nvPr/>
        </p:nvSpPr>
        <p:spPr>
          <a:xfrm>
            <a:off x="3983717" y="5899150"/>
            <a:ext cx="1406075" cy="282894"/>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25% gemeenten met laagste inkomsten </a:t>
            </a:r>
          </a:p>
        </p:txBody>
      </p:sp>
      <p:sp>
        <p:nvSpPr>
          <p:cNvPr id="64" name="Rectangle 63">
            <a:extLst>
              <a:ext uri="{FF2B5EF4-FFF2-40B4-BE49-F238E27FC236}">
                <a16:creationId xmlns:a16="http://schemas.microsoft.com/office/drawing/2014/main" id="{AB57D6F2-7E1D-D5CB-8A23-E7136044715E}"/>
              </a:ext>
            </a:extLst>
          </p:cNvPr>
          <p:cNvSpPr/>
          <p:nvPr/>
        </p:nvSpPr>
        <p:spPr>
          <a:xfrm>
            <a:off x="5949144" y="5899150"/>
            <a:ext cx="1300188" cy="282894"/>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25% gemeenten met </a:t>
            </a:r>
            <a:r>
              <a:rPr lang="nl-NL" sz="1200" dirty="0" err="1"/>
              <a:t>middellage</a:t>
            </a:r>
            <a:r>
              <a:rPr lang="nl-NL" sz="1200" dirty="0"/>
              <a:t> inkomsten </a:t>
            </a:r>
          </a:p>
        </p:txBody>
      </p:sp>
      <p:sp>
        <p:nvSpPr>
          <p:cNvPr id="65" name="Rectangle 64">
            <a:extLst>
              <a:ext uri="{FF2B5EF4-FFF2-40B4-BE49-F238E27FC236}">
                <a16:creationId xmlns:a16="http://schemas.microsoft.com/office/drawing/2014/main" id="{BE11F642-28C9-0312-D8A7-504FE5511137}"/>
              </a:ext>
            </a:extLst>
          </p:cNvPr>
          <p:cNvSpPr/>
          <p:nvPr/>
        </p:nvSpPr>
        <p:spPr>
          <a:xfrm>
            <a:off x="7740240" y="5899150"/>
            <a:ext cx="1529581" cy="282894"/>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25% gemeenten met middelhoge inkomsten</a:t>
            </a:r>
          </a:p>
        </p:txBody>
      </p:sp>
      <p:sp>
        <p:nvSpPr>
          <p:cNvPr id="49" name="Rectangle 48">
            <a:extLst>
              <a:ext uri="{FF2B5EF4-FFF2-40B4-BE49-F238E27FC236}">
                <a16:creationId xmlns:a16="http://schemas.microsoft.com/office/drawing/2014/main" id="{C1413612-7164-32C2-0B49-A75485F4B494}"/>
              </a:ext>
            </a:extLst>
          </p:cNvPr>
          <p:cNvSpPr/>
          <p:nvPr/>
        </p:nvSpPr>
        <p:spPr>
          <a:xfrm>
            <a:off x="9706199" y="5899150"/>
            <a:ext cx="1406075" cy="282894"/>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25% gemeenten met hoogste inkomsten </a:t>
            </a:r>
          </a:p>
        </p:txBody>
      </p:sp>
    </p:spTree>
    <p:extLst>
      <p:ext uri="{BB962C8B-B14F-4D97-AF65-F5344CB8AC3E}">
        <p14:creationId xmlns:p14="http://schemas.microsoft.com/office/powerpoint/2010/main" val="4038551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2DC66B6-E8C8-43FF-B075-2E2A48FE41DB}"/>
              </a:ext>
            </a:extLst>
          </p:cNvPr>
          <p:cNvGraphicFramePr>
            <a:graphicFrameLocks noChangeAspect="1"/>
          </p:cNvGraphicFramePr>
          <p:nvPr>
            <p:custDataLst>
              <p:tags r:id="rId1"/>
            </p:custDataLst>
            <p:extLst>
              <p:ext uri="{D42A27DB-BD31-4B8C-83A1-F6EECF244321}">
                <p14:modId xmlns:p14="http://schemas.microsoft.com/office/powerpoint/2010/main" val="3078489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25" imgH="424" progId="TCLayout.ActiveDocument.1">
                  <p:embed/>
                </p:oleObj>
              </mc:Choice>
              <mc:Fallback>
                <p:oleObj name="think-cell Slide" r:id="rId16" imgW="425" imgH="424" progId="TCLayout.ActiveDocument.1">
                  <p:embed/>
                  <p:pic>
                    <p:nvPicPr>
                      <p:cNvPr id="8" name="Object 7" hidden="1">
                        <a:extLst>
                          <a:ext uri="{FF2B5EF4-FFF2-40B4-BE49-F238E27FC236}">
                            <a16:creationId xmlns:a16="http://schemas.microsoft.com/office/drawing/2014/main" id="{12DC66B6-E8C8-43FF-B075-2E2A48FE41DB}"/>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C54D22B0-9C3E-4A05-A77A-A2CD7F9EC00F}"/>
              </a:ext>
            </a:extLst>
          </p:cNvPr>
          <p:cNvSpPr>
            <a:spLocks noGrp="1"/>
          </p:cNvSpPr>
          <p:nvPr>
            <p:ph type="body" sz="quarter" idx="20"/>
          </p:nvPr>
        </p:nvSpPr>
        <p:spPr/>
        <p:txBody>
          <a:bodyPr/>
          <a:lstStyle/>
          <a:p>
            <a:endParaRPr lang="nl-NL" dirty="0"/>
          </a:p>
        </p:txBody>
      </p:sp>
      <p:sp>
        <p:nvSpPr>
          <p:cNvPr id="4" name="Footer Placeholder 3">
            <a:extLst>
              <a:ext uri="{FF2B5EF4-FFF2-40B4-BE49-F238E27FC236}">
                <a16:creationId xmlns:a16="http://schemas.microsoft.com/office/drawing/2014/main" id="{08D641D9-A834-417D-A09D-39A4481D8837}"/>
              </a:ext>
            </a:extLst>
          </p:cNvPr>
          <p:cNvSpPr>
            <a:spLocks noGrp="1"/>
          </p:cNvSpPr>
          <p:nvPr>
            <p:ph type="ftr" sz="quarter" idx="3"/>
          </p:nvPr>
        </p:nvSpPr>
        <p:spPr/>
        <p:txBody>
          <a:bodyPr/>
          <a:lstStyle/>
          <a:p>
            <a:r>
              <a:rPr lang="nl-NL" dirty="0"/>
              <a:t>Bron: IV-3 data, jaarrekening 2020, 2</a:t>
            </a:r>
            <a:r>
              <a:rPr lang="nl-NL" baseline="30000" dirty="0"/>
              <a:t>e</a:t>
            </a:r>
            <a:r>
              <a:rPr lang="nl-NL" dirty="0"/>
              <a:t> plaatsing; Analyse It’s Public</a:t>
            </a:r>
          </a:p>
        </p:txBody>
      </p:sp>
      <p:sp>
        <p:nvSpPr>
          <p:cNvPr id="5" name="Slide Number Placeholder 4">
            <a:extLst>
              <a:ext uri="{FF2B5EF4-FFF2-40B4-BE49-F238E27FC236}">
                <a16:creationId xmlns:a16="http://schemas.microsoft.com/office/drawing/2014/main" id="{A6EEB866-7471-4A31-9E0E-92E74405583D}"/>
              </a:ext>
            </a:extLst>
          </p:cNvPr>
          <p:cNvSpPr>
            <a:spLocks noGrp="1"/>
          </p:cNvSpPr>
          <p:nvPr>
            <p:ph type="sldNum" sz="quarter" idx="12"/>
          </p:nvPr>
        </p:nvSpPr>
        <p:spPr/>
        <p:txBody>
          <a:bodyPr/>
          <a:lstStyle/>
          <a:p>
            <a:fld id="{992CD0B2-8AB2-4C6C-8876-E15753662C9B}" type="slidenum">
              <a:rPr lang="nl-NL" noProof="0" smtClean="0"/>
              <a:pPr/>
              <a:t>14</a:t>
            </a:fld>
            <a:endParaRPr lang="nl-NL" noProof="0" dirty="0"/>
          </a:p>
        </p:txBody>
      </p:sp>
      <p:sp>
        <p:nvSpPr>
          <p:cNvPr id="6" name="Text Placeholder 5">
            <a:extLst>
              <a:ext uri="{FF2B5EF4-FFF2-40B4-BE49-F238E27FC236}">
                <a16:creationId xmlns:a16="http://schemas.microsoft.com/office/drawing/2014/main" id="{37B3D8C0-592B-4446-A32F-1FF49C12042E}"/>
              </a:ext>
            </a:extLst>
          </p:cNvPr>
          <p:cNvSpPr>
            <a:spLocks noGrp="1"/>
          </p:cNvSpPr>
          <p:nvPr>
            <p:ph type="body" sz="quarter" idx="14"/>
          </p:nvPr>
        </p:nvSpPr>
        <p:spPr/>
        <p:txBody>
          <a:bodyPr/>
          <a:lstStyle/>
          <a:p>
            <a:r>
              <a:rPr lang="nl-NL" dirty="0"/>
              <a:t>Gemiddelde eigen inkomsten per taakveldgroep naar gemeentegrootte, 2020, € per inwoner</a:t>
            </a:r>
          </a:p>
        </p:txBody>
      </p:sp>
      <p:sp>
        <p:nvSpPr>
          <p:cNvPr id="7" name="Title 6">
            <a:extLst>
              <a:ext uri="{FF2B5EF4-FFF2-40B4-BE49-F238E27FC236}">
                <a16:creationId xmlns:a16="http://schemas.microsoft.com/office/drawing/2014/main" id="{73448785-50DB-49F2-81C8-5887397842B9}"/>
              </a:ext>
            </a:extLst>
          </p:cNvPr>
          <p:cNvSpPr>
            <a:spLocks noGrp="1"/>
          </p:cNvSpPr>
          <p:nvPr>
            <p:ph type="title"/>
          </p:nvPr>
        </p:nvSpPr>
        <p:spPr/>
        <p:txBody>
          <a:bodyPr vert="horz"/>
          <a:lstStyle/>
          <a:p>
            <a:r>
              <a:rPr lang="nl-NL" dirty="0"/>
              <a:t>Vooral grote gemeenten hebben meer eigen inkomsten</a:t>
            </a:r>
          </a:p>
        </p:txBody>
      </p:sp>
      <p:graphicFrame>
        <p:nvGraphicFramePr>
          <p:cNvPr id="33" name="Chart 32">
            <a:extLst>
              <a:ext uri="{FF2B5EF4-FFF2-40B4-BE49-F238E27FC236}">
                <a16:creationId xmlns:a16="http://schemas.microsoft.com/office/drawing/2014/main" id="{A3186098-1471-6E8F-C349-7A67C619F998}"/>
              </a:ext>
            </a:extLst>
          </p:cNvPr>
          <p:cNvGraphicFramePr/>
          <p:nvPr>
            <p:custDataLst>
              <p:tags r:id="rId2"/>
            </p:custDataLst>
            <p:extLst>
              <p:ext uri="{D42A27DB-BD31-4B8C-83A1-F6EECF244321}">
                <p14:modId xmlns:p14="http://schemas.microsoft.com/office/powerpoint/2010/main" val="4243113947"/>
              </p:ext>
            </p:extLst>
          </p:nvPr>
        </p:nvGraphicFramePr>
        <p:xfrm>
          <a:off x="1782763" y="1860550"/>
          <a:ext cx="9829800" cy="4222750"/>
        </p:xfrm>
        <a:graphic>
          <a:graphicData uri="http://schemas.openxmlformats.org/drawingml/2006/chart">
            <c:chart xmlns:c="http://schemas.openxmlformats.org/drawingml/2006/chart" xmlns:r="http://schemas.openxmlformats.org/officeDocument/2006/relationships" r:id="rId18"/>
          </a:graphicData>
        </a:graphic>
      </p:graphicFrame>
      <p:sp>
        <p:nvSpPr>
          <p:cNvPr id="21" name="Content 1">
            <a:extLst>
              <a:ext uri="{FF2B5EF4-FFF2-40B4-BE49-F238E27FC236}">
                <a16:creationId xmlns:a16="http://schemas.microsoft.com/office/drawing/2014/main" id="{F0A4AD9A-2F03-4AE2-81EE-F43EC43078D3}"/>
              </a:ext>
            </a:extLst>
          </p:cNvPr>
          <p:cNvSpPr>
            <a:spLocks noGrp="1"/>
          </p:cNvSpPr>
          <p:nvPr>
            <p:custDataLst>
              <p:tags r:id="rId3"/>
            </p:custDataLst>
          </p:nvPr>
        </p:nvSpPr>
        <p:spPr bwMode="auto">
          <a:xfrm>
            <a:off x="4056063" y="6043613"/>
            <a:ext cx="4508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A287FF9-A72A-4CA3-B246-83B21A885D4B}" type="datetime' ''''''&lt;'' ''''''''''''''25''0''''''0''0'''''''''''">
              <a:rPr lang="nl-NL" altLang="en-US" sz="1000" b="1" smtClean="0">
                <a:solidFill>
                  <a:schemeClr val="tx1"/>
                </a:solidFill>
                <a:latin typeface="+mn-lt"/>
              </a:rPr>
              <a:pPr/>
              <a:t> &lt; 25000</a:t>
            </a:fld>
            <a:endParaRPr lang="nl-NL" sz="1000" b="1" noProof="0" dirty="0">
              <a:solidFill>
                <a:schemeClr val="tx1"/>
              </a:solidFill>
              <a:latin typeface="+mn-lt"/>
            </a:endParaRPr>
          </a:p>
        </p:txBody>
      </p:sp>
      <p:sp>
        <p:nvSpPr>
          <p:cNvPr id="73" name="Content 1">
            <a:extLst>
              <a:ext uri="{FF2B5EF4-FFF2-40B4-BE49-F238E27FC236}">
                <a16:creationId xmlns:a16="http://schemas.microsoft.com/office/drawing/2014/main" id="{169E58B6-9223-C9C1-CF13-F1A684D7AA24}"/>
              </a:ext>
            </a:extLst>
          </p:cNvPr>
          <p:cNvSpPr>
            <a:spLocks noGrp="1"/>
          </p:cNvSpPr>
          <p:nvPr>
            <p:custDataLst>
              <p:tags r:id="rId4"/>
            </p:custDataLst>
          </p:nvPr>
        </p:nvSpPr>
        <p:spPr bwMode="auto">
          <a:xfrm>
            <a:off x="2376488" y="6043613"/>
            <a:ext cx="5889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D2BAD99-939E-445D-8449-FA214251937B}" type="datetime'''''''N''''''''''e''''''''d''''''erl''a''''''''''n''''d'">
              <a:rPr lang="nl-NL" altLang="en-US" sz="1000" b="1" smtClean="0">
                <a:solidFill>
                  <a:schemeClr val="tx1"/>
                </a:solidFill>
                <a:latin typeface="+mn-lt"/>
              </a:rPr>
              <a:pPr/>
              <a:t>Nederland</a:t>
            </a:fld>
            <a:endParaRPr lang="nl-NL" sz="1000" b="1" noProof="0" dirty="0">
              <a:solidFill>
                <a:schemeClr val="tx1"/>
              </a:solidFill>
              <a:latin typeface="+mn-lt"/>
            </a:endParaRPr>
          </a:p>
        </p:txBody>
      </p:sp>
      <p:sp>
        <p:nvSpPr>
          <p:cNvPr id="24" name="Content 1">
            <a:extLst>
              <a:ext uri="{FF2B5EF4-FFF2-40B4-BE49-F238E27FC236}">
                <a16:creationId xmlns:a16="http://schemas.microsoft.com/office/drawing/2014/main" id="{B8393ED9-C519-4760-B731-281996D46932}"/>
              </a:ext>
            </a:extLst>
          </p:cNvPr>
          <p:cNvSpPr>
            <a:spLocks noGrp="1"/>
          </p:cNvSpPr>
          <p:nvPr>
            <p:custDataLst>
              <p:tags r:id="rId5"/>
            </p:custDataLst>
          </p:nvPr>
        </p:nvSpPr>
        <p:spPr bwMode="auto">
          <a:xfrm>
            <a:off x="5480050" y="6043613"/>
            <a:ext cx="8223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91AB659-C85C-4975-B9CF-3334F9DB24EB}" type="datetime'25.0''''''0''''0'''' -'' 5''0''''''.''''0''''''''00'''''">
              <a:rPr lang="nl-NL" altLang="en-US" sz="1000" b="1" smtClean="0">
                <a:solidFill>
                  <a:schemeClr val="tx1"/>
                </a:solidFill>
                <a:latin typeface="+mn-lt"/>
              </a:rPr>
              <a:pPr/>
              <a:t>25.000 - 50.000</a:t>
            </a:fld>
            <a:endParaRPr lang="nl-NL" sz="1000" b="1" noProof="0" dirty="0">
              <a:solidFill>
                <a:schemeClr val="tx1"/>
              </a:solidFill>
              <a:latin typeface="+mn-lt"/>
            </a:endParaRPr>
          </a:p>
        </p:txBody>
      </p:sp>
      <p:sp>
        <p:nvSpPr>
          <p:cNvPr id="83" name="Content 1">
            <a:extLst>
              <a:ext uri="{FF2B5EF4-FFF2-40B4-BE49-F238E27FC236}">
                <a16:creationId xmlns:a16="http://schemas.microsoft.com/office/drawing/2014/main" id="{4B9982FA-94CE-476E-98B9-AED20350F85D}"/>
              </a:ext>
            </a:extLst>
          </p:cNvPr>
          <p:cNvSpPr>
            <a:spLocks noGrp="1"/>
          </p:cNvSpPr>
          <p:nvPr>
            <p:custDataLst>
              <p:tags r:id="rId6"/>
            </p:custDataLst>
          </p:nvPr>
        </p:nvSpPr>
        <p:spPr bwMode="gray">
          <a:xfrm>
            <a:off x="4170363" y="3706814"/>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0E8108-8FF0-4BD0-929F-396D72C0E065}" type="datetime'''''''''''''''''3''''''''''''''''3''''''''''2'''''''''''''''">
              <a:rPr lang="nl-NL" altLang="en-US" sz="1000" b="1" smtClean="0">
                <a:solidFill>
                  <a:schemeClr val="tx1"/>
                </a:solidFill>
                <a:effectLst/>
                <a:latin typeface="+mn-lt"/>
              </a:rPr>
              <a:pPr marL="0" indent="0" algn="ctr">
                <a:spcBef>
                  <a:spcPct val="0"/>
                </a:spcBef>
                <a:spcAft>
                  <a:spcPct val="0"/>
                </a:spcAft>
                <a:buNone/>
              </a:pPr>
              <a:t>332</a:t>
            </a:fld>
            <a:endParaRPr lang="nl-NL" sz="1000" b="1" noProof="0" dirty="0">
              <a:solidFill>
                <a:schemeClr val="tx1"/>
              </a:solidFill>
              <a:latin typeface="+mn-lt"/>
            </a:endParaRPr>
          </a:p>
        </p:txBody>
      </p:sp>
      <p:sp>
        <p:nvSpPr>
          <p:cNvPr id="25" name="Content 1">
            <a:extLst>
              <a:ext uri="{FF2B5EF4-FFF2-40B4-BE49-F238E27FC236}">
                <a16:creationId xmlns:a16="http://schemas.microsoft.com/office/drawing/2014/main" id="{2F937959-C0A1-43A2-9260-FAD5C0B913BF}"/>
              </a:ext>
            </a:extLst>
          </p:cNvPr>
          <p:cNvSpPr>
            <a:spLocks noGrp="1"/>
          </p:cNvSpPr>
          <p:nvPr>
            <p:custDataLst>
              <p:tags r:id="rId7"/>
            </p:custDataLst>
          </p:nvPr>
        </p:nvSpPr>
        <p:spPr bwMode="auto">
          <a:xfrm>
            <a:off x="7058025" y="6043613"/>
            <a:ext cx="8905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6D8DC5A-0A26-438E-BBB1-50294C234346}" type="datetime'''''50.''0''0''''''0'''''''''''' ''-'''' 1''0''''0''.000'''">
              <a:rPr lang="nl-NL" altLang="en-US" sz="1000" b="1" smtClean="0">
                <a:solidFill>
                  <a:schemeClr val="tx1"/>
                </a:solidFill>
                <a:latin typeface="+mn-lt"/>
              </a:rPr>
              <a:pPr/>
              <a:t>50.000 - 100.000</a:t>
            </a:fld>
            <a:endParaRPr lang="nl-NL" sz="1000" b="1" noProof="0" dirty="0">
              <a:solidFill>
                <a:schemeClr val="tx1"/>
              </a:solidFill>
              <a:latin typeface="+mn-lt"/>
            </a:endParaRPr>
          </a:p>
        </p:txBody>
      </p:sp>
      <p:sp>
        <p:nvSpPr>
          <p:cNvPr id="19" name="Content 1">
            <a:extLst>
              <a:ext uri="{FF2B5EF4-FFF2-40B4-BE49-F238E27FC236}">
                <a16:creationId xmlns:a16="http://schemas.microsoft.com/office/drawing/2014/main" id="{BE627D0F-01FB-4AAE-BE60-E46E40E4B6C0}"/>
              </a:ext>
            </a:extLst>
          </p:cNvPr>
          <p:cNvSpPr>
            <a:spLocks noGrp="1"/>
          </p:cNvSpPr>
          <p:nvPr>
            <p:custDataLst>
              <p:tags r:id="rId8"/>
            </p:custDataLst>
          </p:nvPr>
        </p:nvSpPr>
        <p:spPr bwMode="auto">
          <a:xfrm>
            <a:off x="8636000" y="6043613"/>
            <a:ext cx="9572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E8FE907-23B3-4180-85E0-4C85916EFCEC}" type="datetime'''''1''''0''0''''.0''0''''''0'''' ''-'' ''''2''''00.''0''00'">
              <a:rPr lang="nl-NL" altLang="en-US" sz="1000" b="1" smtClean="0">
                <a:solidFill>
                  <a:schemeClr val="tx1"/>
                </a:solidFill>
                <a:latin typeface="+mn-lt"/>
              </a:rPr>
              <a:pPr/>
              <a:t>100.000 - 200.000</a:t>
            </a:fld>
            <a:endParaRPr lang="nl-NL" sz="1000" b="1" noProof="0" dirty="0">
              <a:solidFill>
                <a:schemeClr val="tx1"/>
              </a:solidFill>
              <a:latin typeface="+mn-lt"/>
            </a:endParaRPr>
          </a:p>
        </p:txBody>
      </p:sp>
      <p:sp>
        <p:nvSpPr>
          <p:cNvPr id="82" name="Content 1">
            <a:extLst>
              <a:ext uri="{FF2B5EF4-FFF2-40B4-BE49-F238E27FC236}">
                <a16:creationId xmlns:a16="http://schemas.microsoft.com/office/drawing/2014/main" id="{4B9982FA-94CE-476E-98B9-AED20350F85D}"/>
              </a:ext>
            </a:extLst>
          </p:cNvPr>
          <p:cNvSpPr>
            <a:spLocks noGrp="1"/>
          </p:cNvSpPr>
          <p:nvPr>
            <p:custDataLst>
              <p:tags r:id="rId9"/>
            </p:custDataLst>
          </p:nvPr>
        </p:nvSpPr>
        <p:spPr bwMode="gray">
          <a:xfrm>
            <a:off x="2555875" y="3284538"/>
            <a:ext cx="2286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F0A9DB1-8827-4CBB-AAED-8D998AF1BEAA}" type="datetime'''''''''''''''''''3''''''''''9''''''''''''7'''''''''''''''">
              <a:rPr lang="nl-NL" altLang="en-US" sz="1000" b="1" smtClean="0">
                <a:solidFill>
                  <a:schemeClr val="tx1"/>
                </a:solidFill>
                <a:latin typeface="+mn-lt"/>
              </a:rPr>
              <a:pPr/>
              <a:t>397</a:t>
            </a:fld>
            <a:endParaRPr lang="nl-NL" sz="1000" b="1" noProof="0" dirty="0">
              <a:solidFill>
                <a:schemeClr val="tx1"/>
              </a:solidFill>
              <a:latin typeface="+mn-lt"/>
            </a:endParaRPr>
          </a:p>
        </p:txBody>
      </p:sp>
      <p:sp>
        <p:nvSpPr>
          <p:cNvPr id="23" name="Content 1">
            <a:extLst>
              <a:ext uri="{FF2B5EF4-FFF2-40B4-BE49-F238E27FC236}">
                <a16:creationId xmlns:a16="http://schemas.microsoft.com/office/drawing/2014/main" id="{9FE6F831-7B03-43C4-B860-4C6C1C7B790F}"/>
              </a:ext>
            </a:extLst>
          </p:cNvPr>
          <p:cNvSpPr>
            <a:spLocks noGrp="1"/>
          </p:cNvSpPr>
          <p:nvPr>
            <p:custDataLst>
              <p:tags r:id="rId10"/>
            </p:custDataLst>
          </p:nvPr>
        </p:nvSpPr>
        <p:spPr bwMode="auto">
          <a:xfrm>
            <a:off x="10490200" y="6043613"/>
            <a:ext cx="4683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96B78AB-DD39-4672-88DE-E8899CBF4EA1}" type="datetime'&gt;''2''''''''''''0''''00''''''''''''0''''''0'''''''''''''''">
              <a:rPr lang="nl-NL" altLang="en-US" sz="1000" b="1" smtClean="0">
                <a:solidFill>
                  <a:schemeClr val="tx1"/>
                </a:solidFill>
                <a:latin typeface="+mn-lt"/>
              </a:rPr>
              <a:pPr/>
              <a:t>&gt;200000</a:t>
            </a:fld>
            <a:endParaRPr lang="nl-NL" sz="1000" b="1" noProof="0" dirty="0">
              <a:solidFill>
                <a:schemeClr val="tx1"/>
              </a:solidFill>
              <a:latin typeface="+mn-lt"/>
            </a:endParaRPr>
          </a:p>
        </p:txBody>
      </p:sp>
      <p:sp>
        <p:nvSpPr>
          <p:cNvPr id="84" name="Content 1">
            <a:extLst>
              <a:ext uri="{FF2B5EF4-FFF2-40B4-BE49-F238E27FC236}">
                <a16:creationId xmlns:a16="http://schemas.microsoft.com/office/drawing/2014/main" id="{4B9982FA-94CE-476E-98B9-AED20350F85D}"/>
              </a:ext>
            </a:extLst>
          </p:cNvPr>
          <p:cNvSpPr>
            <a:spLocks noGrp="1"/>
          </p:cNvSpPr>
          <p:nvPr>
            <p:custDataLst>
              <p:tags r:id="rId11"/>
            </p:custDataLst>
          </p:nvPr>
        </p:nvSpPr>
        <p:spPr bwMode="gray">
          <a:xfrm>
            <a:off x="5775325" y="3859214"/>
            <a:ext cx="2317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FA6F6F4-19FF-41B7-A403-969635953D30}" type="datetime'''''''''''''3''0''''''''''''''8'''''''''''''''''">
              <a:rPr lang="nl-NL" altLang="en-US" sz="1000" b="1" smtClean="0">
                <a:solidFill>
                  <a:schemeClr val="tx1"/>
                </a:solidFill>
                <a:effectLst/>
                <a:latin typeface="+mn-lt"/>
              </a:rPr>
              <a:pPr marL="0" indent="0" algn="ctr">
                <a:spcBef>
                  <a:spcPct val="0"/>
                </a:spcBef>
                <a:spcAft>
                  <a:spcPct val="0"/>
                </a:spcAft>
                <a:buNone/>
              </a:pPr>
              <a:t>308</a:t>
            </a:fld>
            <a:endParaRPr lang="nl-NL" sz="1000" b="1" noProof="0" dirty="0">
              <a:solidFill>
                <a:schemeClr val="tx1"/>
              </a:solidFill>
              <a:latin typeface="+mn-lt"/>
            </a:endParaRPr>
          </a:p>
        </p:txBody>
      </p:sp>
      <p:sp>
        <p:nvSpPr>
          <p:cNvPr id="85" name="Content 1">
            <a:extLst>
              <a:ext uri="{FF2B5EF4-FFF2-40B4-BE49-F238E27FC236}">
                <a16:creationId xmlns:a16="http://schemas.microsoft.com/office/drawing/2014/main" id="{4B9982FA-94CE-476E-98B9-AED20350F85D}"/>
              </a:ext>
            </a:extLst>
          </p:cNvPr>
          <p:cNvSpPr>
            <a:spLocks noGrp="1"/>
          </p:cNvSpPr>
          <p:nvPr>
            <p:custDataLst>
              <p:tags r:id="rId12"/>
            </p:custDataLst>
          </p:nvPr>
        </p:nvSpPr>
        <p:spPr bwMode="gray">
          <a:xfrm>
            <a:off x="7391400" y="3775076"/>
            <a:ext cx="2238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6A1D6A6-2CB9-42C3-9136-7BA53D9E04DD}" type="datetime'32''''''''''''1'''''">
              <a:rPr lang="nl-NL" altLang="en-US" sz="1000" b="1" smtClean="0">
                <a:solidFill>
                  <a:schemeClr val="tx1"/>
                </a:solidFill>
                <a:effectLst/>
                <a:latin typeface="+mn-lt"/>
              </a:rPr>
              <a:pPr marL="0" indent="0" algn="ctr">
                <a:spcBef>
                  <a:spcPct val="0"/>
                </a:spcBef>
                <a:spcAft>
                  <a:spcPct val="0"/>
                </a:spcAft>
                <a:buNone/>
              </a:pPr>
              <a:t>321</a:t>
            </a:fld>
            <a:endParaRPr lang="nl-NL" sz="1000" b="1" noProof="0" dirty="0">
              <a:solidFill>
                <a:schemeClr val="tx1"/>
              </a:solidFill>
              <a:latin typeface="+mn-lt"/>
            </a:endParaRPr>
          </a:p>
        </p:txBody>
      </p:sp>
      <p:sp>
        <p:nvSpPr>
          <p:cNvPr id="86" name="Content 1">
            <a:extLst>
              <a:ext uri="{FF2B5EF4-FFF2-40B4-BE49-F238E27FC236}">
                <a16:creationId xmlns:a16="http://schemas.microsoft.com/office/drawing/2014/main" id="{4B9982FA-94CE-476E-98B9-AED20350F85D}"/>
              </a:ext>
            </a:extLst>
          </p:cNvPr>
          <p:cNvSpPr>
            <a:spLocks noGrp="1"/>
          </p:cNvSpPr>
          <p:nvPr>
            <p:custDataLst>
              <p:tags r:id="rId13"/>
            </p:custDataLst>
          </p:nvPr>
        </p:nvSpPr>
        <p:spPr bwMode="gray">
          <a:xfrm>
            <a:off x="9001125" y="3121026"/>
            <a:ext cx="227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7720A33-5B00-4776-8581-5C9F082249AA}" type="datetime'''''''''''''''4''''''''2''3'''''''''''">
              <a:rPr lang="nl-NL" altLang="en-US" sz="1000" b="1" smtClean="0">
                <a:solidFill>
                  <a:schemeClr val="tx1"/>
                </a:solidFill>
                <a:effectLst/>
                <a:latin typeface="+mn-lt"/>
              </a:rPr>
              <a:pPr marL="0" indent="0" algn="ctr">
                <a:spcBef>
                  <a:spcPct val="0"/>
                </a:spcBef>
                <a:spcAft>
                  <a:spcPct val="0"/>
                </a:spcAft>
                <a:buNone/>
              </a:pPr>
              <a:t>423</a:t>
            </a:fld>
            <a:endParaRPr lang="nl-NL" sz="1000" b="1" noProof="0" dirty="0">
              <a:solidFill>
                <a:schemeClr val="tx1"/>
              </a:solidFill>
              <a:latin typeface="+mn-lt"/>
            </a:endParaRPr>
          </a:p>
        </p:txBody>
      </p:sp>
      <p:sp>
        <p:nvSpPr>
          <p:cNvPr id="87" name="Content 1">
            <a:extLst>
              <a:ext uri="{FF2B5EF4-FFF2-40B4-BE49-F238E27FC236}">
                <a16:creationId xmlns:a16="http://schemas.microsoft.com/office/drawing/2014/main" id="{4B9982FA-94CE-476E-98B9-AED20350F85D}"/>
              </a:ext>
            </a:extLst>
          </p:cNvPr>
          <p:cNvSpPr>
            <a:spLocks noGrp="1"/>
          </p:cNvSpPr>
          <p:nvPr>
            <p:custDataLst>
              <p:tags r:id="rId14"/>
            </p:custDataLst>
          </p:nvPr>
        </p:nvSpPr>
        <p:spPr bwMode="gray">
          <a:xfrm>
            <a:off x="10609263" y="1781176"/>
            <a:ext cx="2301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7ABBF05-E32D-4EA6-8BA4-FB8AD994BA86}" type="datetime'''''''''''''''''''''''''6''3''''''''''''''1'''''">
              <a:rPr lang="nl-NL" altLang="en-US" sz="1000" b="1" smtClean="0">
                <a:solidFill>
                  <a:schemeClr val="tx1"/>
                </a:solidFill>
                <a:effectLst/>
                <a:latin typeface="+mn-lt"/>
              </a:rPr>
              <a:pPr marL="0" indent="0" algn="ctr">
                <a:spcBef>
                  <a:spcPct val="0"/>
                </a:spcBef>
                <a:spcAft>
                  <a:spcPct val="0"/>
                </a:spcAft>
                <a:buNone/>
              </a:pPr>
              <a:t>631</a:t>
            </a:fld>
            <a:endParaRPr lang="nl-NL" sz="1000" b="1" noProof="0" dirty="0">
              <a:solidFill>
                <a:schemeClr val="tx1"/>
              </a:solidFill>
              <a:latin typeface="+mn-lt"/>
            </a:endParaRPr>
          </a:p>
        </p:txBody>
      </p:sp>
      <p:grpSp>
        <p:nvGrpSpPr>
          <p:cNvPr id="45" name="Group 44">
            <a:extLst>
              <a:ext uri="{FF2B5EF4-FFF2-40B4-BE49-F238E27FC236}">
                <a16:creationId xmlns:a16="http://schemas.microsoft.com/office/drawing/2014/main" id="{2B4B541E-0317-F12A-67B3-ACE6556B8B0B}"/>
              </a:ext>
            </a:extLst>
          </p:cNvPr>
          <p:cNvGrpSpPr/>
          <p:nvPr/>
        </p:nvGrpSpPr>
        <p:grpSpPr>
          <a:xfrm>
            <a:off x="1801250" y="3744912"/>
            <a:ext cx="401353" cy="296007"/>
            <a:chOff x="734829" y="3341070"/>
            <a:chExt cx="669439" cy="541526"/>
          </a:xfrm>
          <a:solidFill>
            <a:srgbClr val="8C8C8C"/>
          </a:solidFill>
        </p:grpSpPr>
        <p:pic>
          <p:nvPicPr>
            <p:cNvPr id="47" name="Graphic 46">
              <a:extLst>
                <a:ext uri="{FF2B5EF4-FFF2-40B4-BE49-F238E27FC236}">
                  <a16:creationId xmlns:a16="http://schemas.microsoft.com/office/drawing/2014/main" id="{0A8682C5-21E1-E340-38BF-ABD0AE0C0742}"/>
                </a:ext>
              </a:extLst>
            </p:cNvPr>
            <p:cNvPicPr>
              <a:picLocks noChangeAspect="1"/>
            </p:cNvPicPr>
            <p:nvPr/>
          </p:nvPicPr>
          <p:blipFill rotWithShape="1">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rcRect b="19107"/>
            <a:stretch/>
          </p:blipFill>
          <p:spPr>
            <a:xfrm>
              <a:off x="734829" y="3341070"/>
              <a:ext cx="669439" cy="541526"/>
            </a:xfrm>
            <a:prstGeom prst="rect">
              <a:avLst/>
            </a:prstGeom>
          </p:spPr>
        </p:pic>
        <p:sp>
          <p:nvSpPr>
            <p:cNvPr id="50" name="Oval 49">
              <a:extLst>
                <a:ext uri="{FF2B5EF4-FFF2-40B4-BE49-F238E27FC236}">
                  <a16:creationId xmlns:a16="http://schemas.microsoft.com/office/drawing/2014/main" id="{268CEBAB-7B86-DF11-61E3-DFD7AA3350DC}"/>
                </a:ext>
              </a:extLst>
            </p:cNvPr>
            <p:cNvSpPr/>
            <p:nvPr/>
          </p:nvSpPr>
          <p:spPr>
            <a:xfrm>
              <a:off x="898270" y="3442370"/>
              <a:ext cx="337109" cy="337109"/>
            </a:xfrm>
            <a:prstGeom prst="ellipse">
              <a:avLst/>
            </a:prstGeom>
            <a:grp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800" b="1" dirty="0">
                  <a:solidFill>
                    <a:srgbClr val="FFFFFF"/>
                  </a:solidFill>
                </a:rPr>
                <a:t>%</a:t>
              </a:r>
            </a:p>
          </p:txBody>
        </p:sp>
      </p:grpSp>
      <p:pic>
        <p:nvPicPr>
          <p:cNvPr id="53" name="Graphic 52" descr="Home with solid fill">
            <a:extLst>
              <a:ext uri="{FF2B5EF4-FFF2-40B4-BE49-F238E27FC236}">
                <a16:creationId xmlns:a16="http://schemas.microsoft.com/office/drawing/2014/main" id="{9B1A240E-AD99-B236-93CB-449200A14392}"/>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870160" y="4797195"/>
            <a:ext cx="215424" cy="215424"/>
          </a:xfrm>
          <a:prstGeom prst="rect">
            <a:avLst/>
          </a:prstGeom>
        </p:spPr>
      </p:pic>
      <p:pic>
        <p:nvPicPr>
          <p:cNvPr id="55" name="Graphic 54" descr="Crane with solid fill">
            <a:extLst>
              <a:ext uri="{FF2B5EF4-FFF2-40B4-BE49-F238E27FC236}">
                <a16:creationId xmlns:a16="http://schemas.microsoft.com/office/drawing/2014/main" id="{B87C41EF-75F4-3873-8F79-ACEC2F36B46D}"/>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914504" y="3478534"/>
            <a:ext cx="216752" cy="216752"/>
          </a:xfrm>
          <a:prstGeom prst="rect">
            <a:avLst/>
          </a:prstGeom>
        </p:spPr>
      </p:pic>
      <p:pic>
        <p:nvPicPr>
          <p:cNvPr id="56" name="Graphic 55" descr="Open envelope with solid fill">
            <a:extLst>
              <a:ext uri="{FF2B5EF4-FFF2-40B4-BE49-F238E27FC236}">
                <a16:creationId xmlns:a16="http://schemas.microsoft.com/office/drawing/2014/main" id="{C6740DA3-6D92-AB73-9B3B-EA57ED207EBA}"/>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1897556" y="4130088"/>
            <a:ext cx="215424" cy="215424"/>
          </a:xfrm>
          <a:prstGeom prst="rect">
            <a:avLst/>
          </a:prstGeom>
        </p:spPr>
      </p:pic>
      <p:sp>
        <p:nvSpPr>
          <p:cNvPr id="57" name="Rectangle 56">
            <a:extLst>
              <a:ext uri="{FF2B5EF4-FFF2-40B4-BE49-F238E27FC236}">
                <a16:creationId xmlns:a16="http://schemas.microsoft.com/office/drawing/2014/main" id="{84DD8C4C-B93C-23D7-3569-9358ED0060FC}"/>
              </a:ext>
            </a:extLst>
          </p:cNvPr>
          <p:cNvSpPr/>
          <p:nvPr/>
        </p:nvSpPr>
        <p:spPr>
          <a:xfrm>
            <a:off x="649289" y="3480595"/>
            <a:ext cx="1303053" cy="222005"/>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r">
              <a:buNone/>
            </a:pPr>
            <a:r>
              <a:rPr lang="nl-NL" sz="1200" b="1" dirty="0"/>
              <a:t>Grondexploitatie</a:t>
            </a:r>
          </a:p>
        </p:txBody>
      </p:sp>
      <p:sp>
        <p:nvSpPr>
          <p:cNvPr id="58" name="Rectangle 57">
            <a:extLst>
              <a:ext uri="{FF2B5EF4-FFF2-40B4-BE49-F238E27FC236}">
                <a16:creationId xmlns:a16="http://schemas.microsoft.com/office/drawing/2014/main" id="{969256E2-6129-C857-48DE-F9C61AC6790F}"/>
              </a:ext>
            </a:extLst>
          </p:cNvPr>
          <p:cNvSpPr/>
          <p:nvPr/>
        </p:nvSpPr>
        <p:spPr>
          <a:xfrm>
            <a:off x="833364" y="4092545"/>
            <a:ext cx="1038278" cy="282894"/>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r">
              <a:buNone/>
            </a:pPr>
            <a:r>
              <a:rPr lang="nl-NL" sz="1200" b="1" dirty="0"/>
              <a:t>Belastingen</a:t>
            </a:r>
          </a:p>
        </p:txBody>
      </p:sp>
      <p:sp>
        <p:nvSpPr>
          <p:cNvPr id="60" name="Rectangle 59">
            <a:extLst>
              <a:ext uri="{FF2B5EF4-FFF2-40B4-BE49-F238E27FC236}">
                <a16:creationId xmlns:a16="http://schemas.microsoft.com/office/drawing/2014/main" id="{C6965810-A027-FF3B-B83E-B4A13EF9A609}"/>
              </a:ext>
            </a:extLst>
          </p:cNvPr>
          <p:cNvSpPr/>
          <p:nvPr/>
        </p:nvSpPr>
        <p:spPr>
          <a:xfrm>
            <a:off x="684212" y="3723239"/>
            <a:ext cx="1187430" cy="282894"/>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r">
              <a:buNone/>
            </a:pPr>
            <a:r>
              <a:rPr lang="nl-NL" sz="1200" b="1" dirty="0"/>
              <a:t>Deelnemingen</a:t>
            </a:r>
          </a:p>
        </p:txBody>
      </p:sp>
      <p:sp>
        <p:nvSpPr>
          <p:cNvPr id="61" name="Rectangle 60">
            <a:extLst>
              <a:ext uri="{FF2B5EF4-FFF2-40B4-BE49-F238E27FC236}">
                <a16:creationId xmlns:a16="http://schemas.microsoft.com/office/drawing/2014/main" id="{31A885C8-2554-801B-966C-C65234E9B0A7}"/>
              </a:ext>
            </a:extLst>
          </p:cNvPr>
          <p:cNvSpPr/>
          <p:nvPr/>
        </p:nvSpPr>
        <p:spPr>
          <a:xfrm>
            <a:off x="833364" y="4763460"/>
            <a:ext cx="1038278" cy="282894"/>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r">
              <a:buNone/>
            </a:pPr>
            <a:r>
              <a:rPr lang="nl-NL" sz="1200" b="1" dirty="0"/>
              <a:t>OZB</a:t>
            </a:r>
          </a:p>
        </p:txBody>
      </p:sp>
    </p:spTree>
    <p:extLst>
      <p:ext uri="{BB962C8B-B14F-4D97-AF65-F5344CB8AC3E}">
        <p14:creationId xmlns:p14="http://schemas.microsoft.com/office/powerpoint/2010/main" val="49625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519A2A55-E741-4159-AB33-F8F2E18E362B}"/>
              </a:ext>
            </a:extLst>
          </p:cNvPr>
          <p:cNvGraphicFramePr>
            <a:graphicFrameLocks noChangeAspect="1"/>
          </p:cNvGraphicFramePr>
          <p:nvPr>
            <p:custDataLst>
              <p:tags r:id="rId1"/>
            </p:custDataLst>
            <p:extLst>
              <p:ext uri="{D42A27DB-BD31-4B8C-83A1-F6EECF244321}">
                <p14:modId xmlns:p14="http://schemas.microsoft.com/office/powerpoint/2010/main" val="3269161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425" imgH="424" progId="TCLayout.ActiveDocument.1">
                  <p:embed/>
                </p:oleObj>
              </mc:Choice>
              <mc:Fallback>
                <p:oleObj name="think-cell Slide" r:id="rId20" imgW="425" imgH="424" progId="TCLayout.ActiveDocument.1">
                  <p:embed/>
                  <p:pic>
                    <p:nvPicPr>
                      <p:cNvPr id="19" name="Object 18" hidden="1">
                        <a:extLst>
                          <a:ext uri="{FF2B5EF4-FFF2-40B4-BE49-F238E27FC236}">
                            <a16:creationId xmlns:a16="http://schemas.microsoft.com/office/drawing/2014/main" id="{519A2A55-E741-4159-AB33-F8F2E18E362B}"/>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EDF9678C-A796-2048-2BA6-1ED098C5D832}"/>
              </a:ext>
            </a:extLst>
          </p:cNvPr>
          <p:cNvSpPr>
            <a:spLocks noGrp="1"/>
          </p:cNvSpPr>
          <p:nvPr>
            <p:ph type="body" sz="quarter" idx="34"/>
          </p:nvPr>
        </p:nvSpPr>
        <p:spPr/>
        <p:txBody>
          <a:bodyPr/>
          <a:lstStyle/>
          <a:p>
            <a:r>
              <a:rPr lang="nl-NL" dirty="0"/>
              <a:t>OZB inkomsten naar gemiddelde WOZ-waarde woningen, 2020, € per woning</a:t>
            </a:r>
          </a:p>
        </p:txBody>
      </p:sp>
      <p:sp>
        <p:nvSpPr>
          <p:cNvPr id="12" name="Text Placeholder 11">
            <a:extLst>
              <a:ext uri="{FF2B5EF4-FFF2-40B4-BE49-F238E27FC236}">
                <a16:creationId xmlns:a16="http://schemas.microsoft.com/office/drawing/2014/main" id="{63A77A85-B88F-5E59-E04E-C700D490B89C}"/>
              </a:ext>
            </a:extLst>
          </p:cNvPr>
          <p:cNvSpPr>
            <a:spLocks noGrp="1"/>
          </p:cNvSpPr>
          <p:nvPr>
            <p:ph type="body" sz="quarter" idx="30"/>
          </p:nvPr>
        </p:nvSpPr>
        <p:spPr/>
        <p:txBody>
          <a:bodyPr/>
          <a:lstStyle/>
          <a:p>
            <a:r>
              <a:rPr lang="nl-NL" dirty="0"/>
              <a:t>Gemiddeld OZB tarief naar gemiddelde WOZ-waarde woningen, 2020</a:t>
            </a:r>
          </a:p>
        </p:txBody>
      </p:sp>
      <p:sp>
        <p:nvSpPr>
          <p:cNvPr id="7" name="Title 6">
            <a:extLst>
              <a:ext uri="{FF2B5EF4-FFF2-40B4-BE49-F238E27FC236}">
                <a16:creationId xmlns:a16="http://schemas.microsoft.com/office/drawing/2014/main" id="{823FCCB6-4B4C-C49D-2D3E-A3F235F5C842}"/>
              </a:ext>
            </a:extLst>
          </p:cNvPr>
          <p:cNvSpPr>
            <a:spLocks noGrp="1"/>
          </p:cNvSpPr>
          <p:nvPr>
            <p:ph type="title"/>
          </p:nvPr>
        </p:nvSpPr>
        <p:spPr/>
        <p:txBody>
          <a:bodyPr vert="horz"/>
          <a:lstStyle/>
          <a:p>
            <a:r>
              <a:rPr lang="nl-NL" dirty="0"/>
              <a:t>Gemeenten compenseren voor hogere woningwaarde via OZB tarief, absolute bedrag wel hoger bij gemeenten met hogere WOZ-waarde</a:t>
            </a:r>
          </a:p>
        </p:txBody>
      </p:sp>
      <p:sp>
        <p:nvSpPr>
          <p:cNvPr id="11" name="Text Placeholder 10">
            <a:extLst>
              <a:ext uri="{FF2B5EF4-FFF2-40B4-BE49-F238E27FC236}">
                <a16:creationId xmlns:a16="http://schemas.microsoft.com/office/drawing/2014/main" id="{4E2B2357-2C32-D194-DFC7-2601B5612433}"/>
              </a:ext>
            </a:extLst>
          </p:cNvPr>
          <p:cNvSpPr>
            <a:spLocks noGrp="1"/>
          </p:cNvSpPr>
          <p:nvPr>
            <p:ph type="body" sz="quarter" idx="20"/>
          </p:nvPr>
        </p:nvSpPr>
        <p:spPr/>
        <p:txBody>
          <a:bodyPr/>
          <a:lstStyle/>
          <a:p>
            <a:endParaRPr lang="en-GB"/>
          </a:p>
        </p:txBody>
      </p:sp>
      <p:sp>
        <p:nvSpPr>
          <p:cNvPr id="4" name="Footer Placeholder 3">
            <a:extLst>
              <a:ext uri="{FF2B5EF4-FFF2-40B4-BE49-F238E27FC236}">
                <a16:creationId xmlns:a16="http://schemas.microsoft.com/office/drawing/2014/main" id="{92C41588-1F2B-C712-4F4F-E57FBED22E18}"/>
              </a:ext>
            </a:extLst>
          </p:cNvPr>
          <p:cNvSpPr>
            <a:spLocks noGrp="1"/>
          </p:cNvSpPr>
          <p:nvPr>
            <p:ph type="ftr" sz="quarter" idx="3"/>
          </p:nvPr>
        </p:nvSpPr>
        <p:spPr/>
        <p:txBody>
          <a:bodyPr/>
          <a:lstStyle/>
          <a:p>
            <a:r>
              <a:rPr lang="nl-NL" dirty="0"/>
              <a:t>Bron: IV-3 data, jaarrekening 2020, 2</a:t>
            </a:r>
            <a:r>
              <a:rPr lang="nl-NL" baseline="30000" dirty="0"/>
              <a:t>e</a:t>
            </a:r>
            <a:r>
              <a:rPr lang="nl-NL" dirty="0"/>
              <a:t> plaatsing; Analyse It’s Public</a:t>
            </a:r>
          </a:p>
        </p:txBody>
      </p:sp>
      <p:sp>
        <p:nvSpPr>
          <p:cNvPr id="5" name="Slide Number Placeholder 4">
            <a:extLst>
              <a:ext uri="{FF2B5EF4-FFF2-40B4-BE49-F238E27FC236}">
                <a16:creationId xmlns:a16="http://schemas.microsoft.com/office/drawing/2014/main" id="{85BBD891-FC51-32C0-F668-28FA84D024DF}"/>
              </a:ext>
            </a:extLst>
          </p:cNvPr>
          <p:cNvSpPr>
            <a:spLocks noGrp="1"/>
          </p:cNvSpPr>
          <p:nvPr>
            <p:ph type="sldNum" sz="quarter" idx="12"/>
          </p:nvPr>
        </p:nvSpPr>
        <p:spPr/>
        <p:txBody>
          <a:bodyPr/>
          <a:lstStyle/>
          <a:p>
            <a:fld id="{992CD0B2-8AB2-4C6C-8876-E15753662C9B}" type="slidenum">
              <a:rPr lang="nl-NL" noProof="0" smtClean="0"/>
              <a:pPr/>
              <a:t>15</a:t>
            </a:fld>
            <a:endParaRPr lang="nl-NL" noProof="0" dirty="0"/>
          </a:p>
        </p:txBody>
      </p:sp>
      <p:graphicFrame>
        <p:nvGraphicFramePr>
          <p:cNvPr id="87" name="Chart 86">
            <a:extLst>
              <a:ext uri="{FF2B5EF4-FFF2-40B4-BE49-F238E27FC236}">
                <a16:creationId xmlns:a16="http://schemas.microsoft.com/office/drawing/2014/main" id="{54C229DF-F791-B25F-CA7A-AE0DCE39F102}"/>
              </a:ext>
            </a:extLst>
          </p:cNvPr>
          <p:cNvGraphicFramePr/>
          <p:nvPr>
            <p:custDataLst>
              <p:tags r:id="rId2"/>
            </p:custDataLst>
            <p:extLst>
              <p:ext uri="{D42A27DB-BD31-4B8C-83A1-F6EECF244321}">
                <p14:modId xmlns:p14="http://schemas.microsoft.com/office/powerpoint/2010/main" val="192386186"/>
              </p:ext>
            </p:extLst>
          </p:nvPr>
        </p:nvGraphicFramePr>
        <p:xfrm>
          <a:off x="579438" y="2533650"/>
          <a:ext cx="5457825" cy="3381375"/>
        </p:xfrm>
        <a:graphic>
          <a:graphicData uri="http://schemas.openxmlformats.org/drawingml/2006/chart">
            <c:chart xmlns:c="http://schemas.openxmlformats.org/drawingml/2006/chart" xmlns:r="http://schemas.openxmlformats.org/officeDocument/2006/relationships" r:id="rId22"/>
          </a:graphicData>
        </a:graphic>
      </p:graphicFrame>
      <p:sp>
        <p:nvSpPr>
          <p:cNvPr id="55" name="Content 1">
            <a:extLst>
              <a:ext uri="{FF2B5EF4-FFF2-40B4-BE49-F238E27FC236}">
                <a16:creationId xmlns:a16="http://schemas.microsoft.com/office/drawing/2014/main" id="{4B9982FA-94CE-476E-98B9-AED20350F85D}"/>
              </a:ext>
            </a:extLst>
          </p:cNvPr>
          <p:cNvSpPr>
            <a:spLocks noGrp="1"/>
          </p:cNvSpPr>
          <p:nvPr>
            <p:custDataLst>
              <p:tags r:id="rId3"/>
            </p:custDataLst>
          </p:nvPr>
        </p:nvSpPr>
        <p:spPr bwMode="gray">
          <a:xfrm>
            <a:off x="3086100" y="3573463"/>
            <a:ext cx="4445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B9B489C-EDDF-407D-8661-2A80836E36EB}" type="datetime'0,''''''''1''''1''''''''''''''''''''''''''%'''''">
              <a:rPr lang="en-GB" altLang="en-US" sz="1200" b="1" smtClean="0">
                <a:solidFill>
                  <a:schemeClr val="tx1"/>
                </a:solidFill>
                <a:latin typeface="+mn-lt"/>
              </a:rPr>
              <a:pPr/>
              <a:t>0,11%</a:t>
            </a:fld>
            <a:endParaRPr lang="en-GB" sz="1200" b="1" noProof="0" dirty="0">
              <a:solidFill>
                <a:schemeClr val="tx1"/>
              </a:solidFill>
              <a:latin typeface="+mn-lt"/>
            </a:endParaRPr>
          </a:p>
        </p:txBody>
      </p:sp>
      <p:sp>
        <p:nvSpPr>
          <p:cNvPr id="53" name="Content 1">
            <a:extLst>
              <a:ext uri="{FF2B5EF4-FFF2-40B4-BE49-F238E27FC236}">
                <a16:creationId xmlns:a16="http://schemas.microsoft.com/office/drawing/2014/main" id="{4B9982FA-94CE-476E-98B9-AED20350F85D}"/>
              </a:ext>
            </a:extLst>
          </p:cNvPr>
          <p:cNvSpPr>
            <a:spLocks noGrp="1"/>
          </p:cNvSpPr>
          <p:nvPr>
            <p:custDataLst>
              <p:tags r:id="rId4"/>
            </p:custDataLst>
          </p:nvPr>
        </p:nvSpPr>
        <p:spPr bwMode="gray">
          <a:xfrm>
            <a:off x="969963" y="2425700"/>
            <a:ext cx="4413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E3E8A13-EC13-458C-80A7-E4FA948D0768}" type="datetime'''''''''0'''',''1''7''''''''''%'''''''''''''''''''''">
              <a:rPr lang="en-GB" altLang="en-US" sz="1200" b="1" smtClean="0">
                <a:solidFill>
                  <a:schemeClr val="tx1"/>
                </a:solidFill>
                <a:latin typeface="+mn-lt"/>
              </a:rPr>
              <a:pPr/>
              <a:t>0,17%</a:t>
            </a:fld>
            <a:endParaRPr lang="en-GB" sz="1200" b="1" noProof="0" dirty="0">
              <a:solidFill>
                <a:schemeClr val="tx1"/>
              </a:solidFill>
              <a:latin typeface="+mn-lt"/>
            </a:endParaRPr>
          </a:p>
        </p:txBody>
      </p:sp>
      <p:sp>
        <p:nvSpPr>
          <p:cNvPr id="23" name="Content 1">
            <a:extLst>
              <a:ext uri="{FF2B5EF4-FFF2-40B4-BE49-F238E27FC236}">
                <a16:creationId xmlns:a16="http://schemas.microsoft.com/office/drawing/2014/main" id="{4B9982FA-94CE-476E-98B9-AED20350F85D}"/>
              </a:ext>
            </a:extLst>
          </p:cNvPr>
          <p:cNvSpPr>
            <a:spLocks noGrp="1"/>
          </p:cNvSpPr>
          <p:nvPr>
            <p:custDataLst>
              <p:tags r:id="rId5"/>
            </p:custDataLst>
          </p:nvPr>
        </p:nvSpPr>
        <p:spPr bwMode="auto">
          <a:xfrm>
            <a:off x="882650" y="5883275"/>
            <a:ext cx="617538"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A189AE4-1782-4832-8EED-FDAE6E98B30D}" type="datetime'''''''€ ''1''00.''''''0''0''''''0'''' -'' ''''20''''0''.000'">
              <a:rPr lang="en-GB" altLang="en-US" sz="1200" smtClean="0">
                <a:solidFill>
                  <a:schemeClr val="tx1"/>
                </a:solidFill>
                <a:latin typeface="+mn-lt"/>
              </a:rPr>
              <a:pPr/>
              <a:t>€ 100.000 - 200.000</a:t>
            </a:fld>
            <a:endParaRPr lang="en-GB" sz="1200" noProof="0" dirty="0">
              <a:solidFill>
                <a:schemeClr val="tx1"/>
              </a:solidFill>
              <a:latin typeface="+mn-lt"/>
            </a:endParaRPr>
          </a:p>
        </p:txBody>
      </p:sp>
      <p:sp>
        <p:nvSpPr>
          <p:cNvPr id="35" name="Content 1">
            <a:extLst>
              <a:ext uri="{FF2B5EF4-FFF2-40B4-BE49-F238E27FC236}">
                <a16:creationId xmlns:a16="http://schemas.microsoft.com/office/drawing/2014/main" id="{027ED7B3-A695-7816-1F92-B1A1B5668AE1}"/>
              </a:ext>
            </a:extLst>
          </p:cNvPr>
          <p:cNvSpPr>
            <a:spLocks noGrp="1"/>
          </p:cNvSpPr>
          <p:nvPr>
            <p:custDataLst>
              <p:tags r:id="rId6"/>
            </p:custDataLst>
          </p:nvPr>
        </p:nvSpPr>
        <p:spPr bwMode="auto">
          <a:xfrm>
            <a:off x="4056064" y="5883275"/>
            <a:ext cx="619125"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5B53C24-4581-4763-A5B7-4D9CFEB0A44B}" type="datetime'€ ''''''''''''''3''00.0''00'' ''-'''''' ''40''''''''0''.000'">
              <a:rPr lang="en-GB" altLang="en-US" sz="1200" smtClean="0">
                <a:solidFill>
                  <a:schemeClr val="tx1"/>
                </a:solidFill>
                <a:latin typeface="+mn-lt"/>
              </a:rPr>
              <a:pPr/>
              <a:t>€ 300.000 - 400.000</a:t>
            </a:fld>
            <a:endParaRPr lang="en-GB" sz="1200" noProof="0" dirty="0">
              <a:solidFill>
                <a:schemeClr val="tx1"/>
              </a:solidFill>
              <a:latin typeface="+mn-lt"/>
            </a:endParaRPr>
          </a:p>
        </p:txBody>
      </p:sp>
      <p:sp>
        <p:nvSpPr>
          <p:cNvPr id="25" name="Content 1">
            <a:extLst>
              <a:ext uri="{FF2B5EF4-FFF2-40B4-BE49-F238E27FC236}">
                <a16:creationId xmlns:a16="http://schemas.microsoft.com/office/drawing/2014/main" id="{4B9982FA-94CE-476E-98B9-AED20350F85D}"/>
              </a:ext>
            </a:extLst>
          </p:cNvPr>
          <p:cNvSpPr>
            <a:spLocks noGrp="1"/>
          </p:cNvSpPr>
          <p:nvPr>
            <p:custDataLst>
              <p:tags r:id="rId7"/>
            </p:custDataLst>
          </p:nvPr>
        </p:nvSpPr>
        <p:spPr bwMode="auto">
          <a:xfrm>
            <a:off x="1938337" y="5883275"/>
            <a:ext cx="623888"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FE28E37-5135-4E99-B0E4-419F7620F6A0}" type="datetime'''€ 2''''00''.00''0'''' ''''- 2''''''5''0.''0''''''0''0'''''">
              <a:rPr lang="en-GB" altLang="en-US" sz="1200" smtClean="0">
                <a:solidFill>
                  <a:schemeClr val="tx1"/>
                </a:solidFill>
                <a:latin typeface="+mn-lt"/>
              </a:rPr>
              <a:pPr/>
              <a:t>€ 200.000 - 250.000</a:t>
            </a:fld>
            <a:endParaRPr lang="en-GB" sz="1200" noProof="0" dirty="0">
              <a:solidFill>
                <a:schemeClr val="tx1"/>
              </a:solidFill>
              <a:latin typeface="+mn-lt"/>
            </a:endParaRPr>
          </a:p>
        </p:txBody>
      </p:sp>
      <p:sp>
        <p:nvSpPr>
          <p:cNvPr id="26" name="Content 1">
            <a:extLst>
              <a:ext uri="{FF2B5EF4-FFF2-40B4-BE49-F238E27FC236}">
                <a16:creationId xmlns:a16="http://schemas.microsoft.com/office/drawing/2014/main" id="{4B9982FA-94CE-476E-98B9-AED20350F85D}"/>
              </a:ext>
            </a:extLst>
          </p:cNvPr>
          <p:cNvSpPr>
            <a:spLocks noGrp="1"/>
          </p:cNvSpPr>
          <p:nvPr>
            <p:custDataLst>
              <p:tags r:id="rId8"/>
            </p:custDataLst>
          </p:nvPr>
        </p:nvSpPr>
        <p:spPr bwMode="auto">
          <a:xfrm>
            <a:off x="3001963" y="5883275"/>
            <a:ext cx="614363"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5A2FCBE-0D8A-466A-97B8-2885235A1872}" type="datetime'€'''' 2''''''''''''50.''''000'' - ''''3''0''0''.00''0'''''''">
              <a:rPr lang="en-GB" altLang="en-US" sz="1200" smtClean="0">
                <a:solidFill>
                  <a:schemeClr val="tx1"/>
                </a:solidFill>
                <a:latin typeface="+mn-lt"/>
              </a:rPr>
              <a:pPr/>
              <a:t>€ 250.000 - 300.000</a:t>
            </a:fld>
            <a:endParaRPr lang="en-GB" sz="1200" noProof="0" dirty="0">
              <a:solidFill>
                <a:schemeClr val="tx1"/>
              </a:solidFill>
              <a:latin typeface="+mn-lt"/>
            </a:endParaRPr>
          </a:p>
        </p:txBody>
      </p:sp>
      <p:sp>
        <p:nvSpPr>
          <p:cNvPr id="36" name="Content 1">
            <a:extLst>
              <a:ext uri="{FF2B5EF4-FFF2-40B4-BE49-F238E27FC236}">
                <a16:creationId xmlns:a16="http://schemas.microsoft.com/office/drawing/2014/main" id="{DE75937D-2364-0B1B-A9DA-4AE4F345CAB1}"/>
              </a:ext>
            </a:extLst>
          </p:cNvPr>
          <p:cNvSpPr>
            <a:spLocks noGrp="1"/>
          </p:cNvSpPr>
          <p:nvPr>
            <p:custDataLst>
              <p:tags r:id="rId9"/>
            </p:custDataLst>
          </p:nvPr>
        </p:nvSpPr>
        <p:spPr bwMode="auto">
          <a:xfrm>
            <a:off x="5056187" y="5883275"/>
            <a:ext cx="7366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E24DDC7-BEAD-4C72-9A3D-FF2EF9DCD013}" type="datetime'&gt; €'''' ''''40''0''.0''''''''''''0''''''0'''">
              <a:rPr lang="en-GB" altLang="en-US" sz="1200" smtClean="0">
                <a:solidFill>
                  <a:schemeClr val="tx1"/>
                </a:solidFill>
                <a:latin typeface="+mn-lt"/>
              </a:rPr>
              <a:pPr/>
              <a:t>&gt; € 400.000</a:t>
            </a:fld>
            <a:endParaRPr lang="en-GB" sz="1200" noProof="0" dirty="0">
              <a:solidFill>
                <a:schemeClr val="tx1"/>
              </a:solidFill>
              <a:latin typeface="+mn-lt"/>
            </a:endParaRPr>
          </a:p>
        </p:txBody>
      </p:sp>
      <p:sp>
        <p:nvSpPr>
          <p:cNvPr id="57" name="Content 1">
            <a:extLst>
              <a:ext uri="{FF2B5EF4-FFF2-40B4-BE49-F238E27FC236}">
                <a16:creationId xmlns:a16="http://schemas.microsoft.com/office/drawing/2014/main" id="{4B9982FA-94CE-476E-98B9-AED20350F85D}"/>
              </a:ext>
            </a:extLst>
          </p:cNvPr>
          <p:cNvSpPr>
            <a:spLocks noGrp="1"/>
          </p:cNvSpPr>
          <p:nvPr>
            <p:custDataLst>
              <p:tags r:id="rId10"/>
            </p:custDataLst>
          </p:nvPr>
        </p:nvSpPr>
        <p:spPr bwMode="gray">
          <a:xfrm>
            <a:off x="5200650" y="4656138"/>
            <a:ext cx="4476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29AA8BC-D1DD-41FC-9B33-CF6BAF5FB3F7}" type="datetime'''''''''''0,''''''''''''''''''''''''0''''''''''''5''''%'">
              <a:rPr lang="en-GB" altLang="en-US" sz="1200" b="1" smtClean="0">
                <a:solidFill>
                  <a:schemeClr val="tx1"/>
                </a:solidFill>
                <a:latin typeface="+mn-lt"/>
              </a:rPr>
              <a:pPr/>
              <a:t>0,05%</a:t>
            </a:fld>
            <a:endParaRPr lang="en-GB" sz="1200" b="1" noProof="0" dirty="0">
              <a:solidFill>
                <a:schemeClr val="tx1"/>
              </a:solidFill>
              <a:latin typeface="+mn-lt"/>
            </a:endParaRPr>
          </a:p>
        </p:txBody>
      </p:sp>
      <p:sp>
        <p:nvSpPr>
          <p:cNvPr id="54" name="Content 1">
            <a:extLst>
              <a:ext uri="{FF2B5EF4-FFF2-40B4-BE49-F238E27FC236}">
                <a16:creationId xmlns:a16="http://schemas.microsoft.com/office/drawing/2014/main" id="{4B9982FA-94CE-476E-98B9-AED20350F85D}"/>
              </a:ext>
            </a:extLst>
          </p:cNvPr>
          <p:cNvSpPr>
            <a:spLocks noGrp="1"/>
          </p:cNvSpPr>
          <p:nvPr>
            <p:custDataLst>
              <p:tags r:id="rId11"/>
            </p:custDataLst>
          </p:nvPr>
        </p:nvSpPr>
        <p:spPr bwMode="gray">
          <a:xfrm>
            <a:off x="2028826" y="3276600"/>
            <a:ext cx="4413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C2CB6E4-0B16-48FD-A97A-CC075B6BDA70}" type="datetime'''''''''''''''''''''''''''''''''''0,''''''''1''''3''''%'">
              <a:rPr lang="en-GB" altLang="en-US" sz="1200" b="1" smtClean="0">
                <a:solidFill>
                  <a:schemeClr val="tx1"/>
                </a:solidFill>
                <a:latin typeface="+mn-lt"/>
              </a:rPr>
              <a:pPr/>
              <a:t>0,13%</a:t>
            </a:fld>
            <a:endParaRPr lang="en-GB" sz="1200" b="1" noProof="0" dirty="0">
              <a:solidFill>
                <a:schemeClr val="tx1"/>
              </a:solidFill>
              <a:latin typeface="+mn-lt"/>
            </a:endParaRPr>
          </a:p>
        </p:txBody>
      </p:sp>
      <p:sp>
        <p:nvSpPr>
          <p:cNvPr id="56" name="Content 1">
            <a:extLst>
              <a:ext uri="{FF2B5EF4-FFF2-40B4-BE49-F238E27FC236}">
                <a16:creationId xmlns:a16="http://schemas.microsoft.com/office/drawing/2014/main" id="{4B9982FA-94CE-476E-98B9-AED20350F85D}"/>
              </a:ext>
            </a:extLst>
          </p:cNvPr>
          <p:cNvSpPr>
            <a:spLocks noGrp="1"/>
          </p:cNvSpPr>
          <p:nvPr>
            <p:custDataLst>
              <p:tags r:id="rId12"/>
            </p:custDataLst>
          </p:nvPr>
        </p:nvSpPr>
        <p:spPr bwMode="gray">
          <a:xfrm>
            <a:off x="4141788" y="3743325"/>
            <a:ext cx="44767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0048949-65AB-4865-A469-93DA3B44DA94}" type="datetime'''''0'''''''''',''1''0''''''''''''''%'''''''''''''''''''">
              <a:rPr lang="en-GB" altLang="en-US" sz="1200" b="1" smtClean="0">
                <a:solidFill>
                  <a:schemeClr val="tx1"/>
                </a:solidFill>
                <a:latin typeface="+mn-lt"/>
              </a:rPr>
              <a:pPr/>
              <a:t>0,10%</a:t>
            </a:fld>
            <a:endParaRPr lang="en-GB" sz="1200" b="1" noProof="0" dirty="0">
              <a:solidFill>
                <a:schemeClr val="tx1"/>
              </a:solidFill>
              <a:latin typeface="+mn-lt"/>
            </a:endParaRPr>
          </a:p>
        </p:txBody>
      </p:sp>
      <p:sp>
        <p:nvSpPr>
          <p:cNvPr id="50" name="Speech Bubble: Rectangle 49">
            <a:extLst>
              <a:ext uri="{FF2B5EF4-FFF2-40B4-BE49-F238E27FC236}">
                <a16:creationId xmlns:a16="http://schemas.microsoft.com/office/drawing/2014/main" id="{C7D4E7E3-F812-8495-958A-59736DD9F533}"/>
              </a:ext>
            </a:extLst>
          </p:cNvPr>
          <p:cNvSpPr/>
          <p:nvPr/>
        </p:nvSpPr>
        <p:spPr>
          <a:xfrm>
            <a:off x="4246880" y="2766474"/>
            <a:ext cx="1716062" cy="841336"/>
          </a:xfrm>
          <a:prstGeom prst="wedgeRectCallout">
            <a:avLst>
              <a:gd name="adj1" fmla="val 17900"/>
              <a:gd name="adj2" fmla="val 87426"/>
            </a:avLst>
          </a:prstGeom>
          <a:solidFill>
            <a:schemeClr val="bg1">
              <a:lumMod val="95000"/>
            </a:schemeClr>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sz="1100" dirty="0"/>
              <a:t>Zonder Amsterdam is het gemiddelde tarief 0,09%. Amsterdam heeft een laag tarief (0,04%)</a:t>
            </a:r>
          </a:p>
        </p:txBody>
      </p:sp>
      <p:graphicFrame>
        <p:nvGraphicFramePr>
          <p:cNvPr id="89" name="Chart 88">
            <a:extLst>
              <a:ext uri="{FF2B5EF4-FFF2-40B4-BE49-F238E27FC236}">
                <a16:creationId xmlns:a16="http://schemas.microsoft.com/office/drawing/2014/main" id="{D4D46E7C-4822-3207-DF4E-6DAADD8A1A71}"/>
              </a:ext>
            </a:extLst>
          </p:cNvPr>
          <p:cNvGraphicFramePr/>
          <p:nvPr>
            <p:custDataLst>
              <p:tags r:id="rId13"/>
            </p:custDataLst>
            <p:extLst>
              <p:ext uri="{D42A27DB-BD31-4B8C-83A1-F6EECF244321}">
                <p14:modId xmlns:p14="http://schemas.microsoft.com/office/powerpoint/2010/main" val="3167724828"/>
              </p:ext>
            </p:extLst>
          </p:nvPr>
        </p:nvGraphicFramePr>
        <p:xfrm>
          <a:off x="6154738" y="2390775"/>
          <a:ext cx="5457825" cy="3524250"/>
        </p:xfrm>
        <a:graphic>
          <a:graphicData uri="http://schemas.openxmlformats.org/drawingml/2006/chart">
            <c:chart xmlns:c="http://schemas.openxmlformats.org/drawingml/2006/chart" xmlns:r="http://schemas.openxmlformats.org/officeDocument/2006/relationships" r:id="rId23"/>
          </a:graphicData>
        </a:graphic>
      </p:graphicFrame>
      <p:sp>
        <p:nvSpPr>
          <p:cNvPr id="63" name="Content 1">
            <a:extLst>
              <a:ext uri="{FF2B5EF4-FFF2-40B4-BE49-F238E27FC236}">
                <a16:creationId xmlns:a16="http://schemas.microsoft.com/office/drawing/2014/main" id="{8F48C362-2AFE-FC76-0F6C-663A017549B4}"/>
              </a:ext>
            </a:extLst>
          </p:cNvPr>
          <p:cNvSpPr>
            <a:spLocks noGrp="1"/>
          </p:cNvSpPr>
          <p:nvPr>
            <p:custDataLst>
              <p:tags r:id="rId14"/>
            </p:custDataLst>
          </p:nvPr>
        </p:nvSpPr>
        <p:spPr bwMode="auto">
          <a:xfrm>
            <a:off x="7513638" y="5883275"/>
            <a:ext cx="623888"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7FE32BA-8485-446B-940F-3382681FF076}" type="datetime'''''''€'''''' ''''2''00.''000'''''''' ''-'' 25''0.''00''''''0'">
              <a:rPr lang="en-GB" altLang="en-US" sz="1200" smtClean="0">
                <a:solidFill>
                  <a:schemeClr val="tx1"/>
                </a:solidFill>
                <a:latin typeface="+mn-lt"/>
              </a:rPr>
              <a:pPr/>
              <a:t>€ 200.000 - 250.000</a:t>
            </a:fld>
            <a:endParaRPr lang="en-GB" sz="1200" noProof="0" dirty="0">
              <a:solidFill>
                <a:schemeClr val="tx1"/>
              </a:solidFill>
              <a:latin typeface="+mn-lt"/>
            </a:endParaRPr>
          </a:p>
        </p:txBody>
      </p:sp>
      <p:sp>
        <p:nvSpPr>
          <p:cNvPr id="64" name="Content 1">
            <a:extLst>
              <a:ext uri="{FF2B5EF4-FFF2-40B4-BE49-F238E27FC236}">
                <a16:creationId xmlns:a16="http://schemas.microsoft.com/office/drawing/2014/main" id="{7665119E-7FBC-023F-1D70-EE275C290772}"/>
              </a:ext>
            </a:extLst>
          </p:cNvPr>
          <p:cNvSpPr>
            <a:spLocks noGrp="1"/>
          </p:cNvSpPr>
          <p:nvPr>
            <p:custDataLst>
              <p:tags r:id="rId15"/>
            </p:custDataLst>
          </p:nvPr>
        </p:nvSpPr>
        <p:spPr bwMode="auto">
          <a:xfrm>
            <a:off x="8577263" y="5883275"/>
            <a:ext cx="614363"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B6E33E1-1D49-4D02-A4E4-DD2AAEC943F4}" type="datetime'€ ''250''.''''''''0''00 -'''''''' 300''''''''''.''0''00'''''''">
              <a:rPr lang="en-GB" altLang="en-US" sz="1200" smtClean="0">
                <a:solidFill>
                  <a:schemeClr val="tx1"/>
                </a:solidFill>
                <a:latin typeface="+mn-lt"/>
              </a:rPr>
              <a:pPr/>
              <a:t>€ 250.000 - 300.000</a:t>
            </a:fld>
            <a:endParaRPr lang="en-GB" sz="1200" noProof="0" dirty="0">
              <a:solidFill>
                <a:schemeClr val="tx1"/>
              </a:solidFill>
              <a:latin typeface="+mn-lt"/>
            </a:endParaRPr>
          </a:p>
        </p:txBody>
      </p:sp>
      <p:sp>
        <p:nvSpPr>
          <p:cNvPr id="65" name="Content 1">
            <a:extLst>
              <a:ext uri="{FF2B5EF4-FFF2-40B4-BE49-F238E27FC236}">
                <a16:creationId xmlns:a16="http://schemas.microsoft.com/office/drawing/2014/main" id="{20DC449F-B893-BEC3-ADF5-C2E2C07E3804}"/>
              </a:ext>
            </a:extLst>
          </p:cNvPr>
          <p:cNvSpPr>
            <a:spLocks noGrp="1"/>
          </p:cNvSpPr>
          <p:nvPr>
            <p:custDataLst>
              <p:tags r:id="rId16"/>
            </p:custDataLst>
          </p:nvPr>
        </p:nvSpPr>
        <p:spPr bwMode="auto">
          <a:xfrm>
            <a:off x="10631487" y="5883275"/>
            <a:ext cx="7366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47ABB9C-6610-4B9B-9C51-878E5C24CD56}" type="datetime'''''''&gt; ''''''€'''' 40''''''''0''''''.''''''''''''''''''000'''">
              <a:rPr lang="en-GB" altLang="en-US" sz="1200" smtClean="0">
                <a:solidFill>
                  <a:schemeClr val="tx1"/>
                </a:solidFill>
                <a:latin typeface="+mn-lt"/>
              </a:rPr>
              <a:pPr/>
              <a:t>&gt; € 400.000</a:t>
            </a:fld>
            <a:endParaRPr lang="en-GB" sz="1200" noProof="0" dirty="0">
              <a:solidFill>
                <a:schemeClr val="tx1"/>
              </a:solidFill>
              <a:latin typeface="+mn-lt"/>
            </a:endParaRPr>
          </a:p>
        </p:txBody>
      </p:sp>
      <p:sp>
        <p:nvSpPr>
          <p:cNvPr id="61" name="Content 1">
            <a:extLst>
              <a:ext uri="{FF2B5EF4-FFF2-40B4-BE49-F238E27FC236}">
                <a16:creationId xmlns:a16="http://schemas.microsoft.com/office/drawing/2014/main" id="{9391895C-E7D3-F455-8543-4F3F6515B7ED}"/>
              </a:ext>
            </a:extLst>
          </p:cNvPr>
          <p:cNvSpPr>
            <a:spLocks noGrp="1"/>
          </p:cNvSpPr>
          <p:nvPr>
            <p:custDataLst>
              <p:tags r:id="rId17"/>
            </p:custDataLst>
          </p:nvPr>
        </p:nvSpPr>
        <p:spPr bwMode="auto">
          <a:xfrm>
            <a:off x="6457950" y="5883275"/>
            <a:ext cx="617538"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88426E7-C817-4496-AA26-4783ED1206C4}" type="datetime'''€ 1''''00''.00''0'''''''' - ''''''''''2''0''''0.''''0''00'''">
              <a:rPr lang="en-GB" altLang="en-US" sz="1200" smtClean="0">
                <a:solidFill>
                  <a:schemeClr val="tx1"/>
                </a:solidFill>
                <a:latin typeface="+mn-lt"/>
              </a:rPr>
              <a:pPr/>
              <a:t>€ 100.000 - 200.000</a:t>
            </a:fld>
            <a:endParaRPr lang="en-GB" sz="1200" noProof="0" dirty="0">
              <a:solidFill>
                <a:schemeClr val="tx1"/>
              </a:solidFill>
              <a:latin typeface="+mn-lt"/>
            </a:endParaRPr>
          </a:p>
        </p:txBody>
      </p:sp>
      <p:sp>
        <p:nvSpPr>
          <p:cNvPr id="62" name="Content 1">
            <a:extLst>
              <a:ext uri="{FF2B5EF4-FFF2-40B4-BE49-F238E27FC236}">
                <a16:creationId xmlns:a16="http://schemas.microsoft.com/office/drawing/2014/main" id="{29393250-B986-E8E5-7352-EE7E74D85652}"/>
              </a:ext>
            </a:extLst>
          </p:cNvPr>
          <p:cNvSpPr>
            <a:spLocks noGrp="1"/>
          </p:cNvSpPr>
          <p:nvPr>
            <p:custDataLst>
              <p:tags r:id="rId18"/>
            </p:custDataLst>
          </p:nvPr>
        </p:nvSpPr>
        <p:spPr bwMode="auto">
          <a:xfrm>
            <a:off x="9631364" y="5883275"/>
            <a:ext cx="619125"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E013665-6D80-4B27-8D20-2B4C72E90766}" type="datetime'''€'' 300.''''000 ''''''-'''''' ''''''4''''0''''0.''0''''00'">
              <a:rPr lang="en-GB" altLang="en-US" sz="1200" smtClean="0">
                <a:solidFill>
                  <a:schemeClr val="tx1"/>
                </a:solidFill>
                <a:latin typeface="+mn-lt"/>
              </a:rPr>
              <a:pPr/>
              <a:t>€ 300.000 - 400.000</a:t>
            </a:fld>
            <a:endParaRPr lang="en-GB" sz="1200" noProof="0" dirty="0">
              <a:solidFill>
                <a:schemeClr val="tx1"/>
              </a:solidFill>
              <a:latin typeface="+mn-lt"/>
            </a:endParaRPr>
          </a:p>
        </p:txBody>
      </p:sp>
      <p:sp>
        <p:nvSpPr>
          <p:cNvPr id="75" name="Speech Bubble: Rectangle 74">
            <a:extLst>
              <a:ext uri="{FF2B5EF4-FFF2-40B4-BE49-F238E27FC236}">
                <a16:creationId xmlns:a16="http://schemas.microsoft.com/office/drawing/2014/main" id="{45D981C2-7943-E4A4-DAE5-5BDA6D3B7853}"/>
              </a:ext>
            </a:extLst>
          </p:cNvPr>
          <p:cNvSpPr/>
          <p:nvPr/>
        </p:nvSpPr>
        <p:spPr>
          <a:xfrm>
            <a:off x="10290494" y="2694382"/>
            <a:ext cx="1249361" cy="707985"/>
          </a:xfrm>
          <a:prstGeom prst="wedgeRectCallout">
            <a:avLst>
              <a:gd name="adj1" fmla="val 17907"/>
              <a:gd name="adj2" fmla="val 80936"/>
            </a:avLst>
          </a:prstGeom>
          <a:solidFill>
            <a:schemeClr val="bg1">
              <a:lumMod val="95000"/>
            </a:schemeClr>
          </a:solidFill>
          <a:ln w="4266" cap="flat">
            <a:noFill/>
            <a:prstDash val="solid"/>
            <a:miter/>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0" indent="0" algn="l">
              <a:buNone/>
            </a:pPr>
            <a:r>
              <a:rPr lang="nl-NL" sz="1100" dirty="0"/>
              <a:t>Zonder Amsterdam € 472, Amsterdam is € 148 per woning</a:t>
            </a:r>
          </a:p>
        </p:txBody>
      </p:sp>
    </p:spTree>
    <p:extLst>
      <p:ext uri="{BB962C8B-B14F-4D97-AF65-F5344CB8AC3E}">
        <p14:creationId xmlns:p14="http://schemas.microsoft.com/office/powerpoint/2010/main" val="1158659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26274DA-D993-57E9-5964-80E1CFD7FB98}"/>
              </a:ext>
            </a:extLst>
          </p:cNvPr>
          <p:cNvGraphicFramePr>
            <a:graphicFrameLocks noChangeAspect="1"/>
          </p:cNvGraphicFramePr>
          <p:nvPr>
            <p:custDataLst>
              <p:tags r:id="rId1"/>
            </p:custDataLst>
            <p:extLst>
              <p:ext uri="{D42A27DB-BD31-4B8C-83A1-F6EECF244321}">
                <p14:modId xmlns:p14="http://schemas.microsoft.com/office/powerpoint/2010/main" val="3165494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25" imgH="424" progId="TCLayout.ActiveDocument.1">
                  <p:embed/>
                </p:oleObj>
              </mc:Choice>
              <mc:Fallback>
                <p:oleObj name="think-cell Slide" r:id="rId10" imgW="425" imgH="424" progId="TCLayout.ActiveDocument.1">
                  <p:embed/>
                  <p:pic>
                    <p:nvPicPr>
                      <p:cNvPr id="10" name="Object 9" hidden="1">
                        <a:extLst>
                          <a:ext uri="{FF2B5EF4-FFF2-40B4-BE49-F238E27FC236}">
                            <a16:creationId xmlns:a16="http://schemas.microsoft.com/office/drawing/2014/main" id="{326274DA-D993-57E9-5964-80E1CFD7FB9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8C5D1C33-5148-EB62-0356-EC0297CAFB0C}"/>
              </a:ext>
            </a:extLst>
          </p:cNvPr>
          <p:cNvSpPr>
            <a:spLocks noGrp="1"/>
          </p:cNvSpPr>
          <p:nvPr>
            <p:ph type="body" sz="quarter" idx="20"/>
          </p:nvPr>
        </p:nvSpPr>
        <p:spPr/>
        <p:txBody>
          <a:bodyPr/>
          <a:lstStyle/>
          <a:p>
            <a:endParaRPr lang="nl-NL"/>
          </a:p>
        </p:txBody>
      </p:sp>
      <p:sp>
        <p:nvSpPr>
          <p:cNvPr id="4" name="Footer Placeholder 3">
            <a:extLst>
              <a:ext uri="{FF2B5EF4-FFF2-40B4-BE49-F238E27FC236}">
                <a16:creationId xmlns:a16="http://schemas.microsoft.com/office/drawing/2014/main" id="{0BAE76EA-24D0-B78B-296B-45B22D80EC74}"/>
              </a:ext>
            </a:extLst>
          </p:cNvPr>
          <p:cNvSpPr>
            <a:spLocks noGrp="1"/>
          </p:cNvSpPr>
          <p:nvPr>
            <p:ph type="ftr" sz="quarter" idx="3"/>
          </p:nvPr>
        </p:nvSpPr>
        <p:spPr/>
        <p:txBody>
          <a:bodyPr/>
          <a:lstStyle/>
          <a:p>
            <a:r>
              <a:rPr lang="nl-NL" dirty="0"/>
              <a:t>Bron: IV-3 data, jaarrekening 2020, 2</a:t>
            </a:r>
            <a:r>
              <a:rPr lang="nl-NL" baseline="30000" dirty="0"/>
              <a:t>e</a:t>
            </a:r>
            <a:r>
              <a:rPr lang="nl-NL" dirty="0"/>
              <a:t> plaatsing; Analyse It’s Public</a:t>
            </a:r>
          </a:p>
        </p:txBody>
      </p:sp>
      <p:sp>
        <p:nvSpPr>
          <p:cNvPr id="5" name="Slide Number Placeholder 4">
            <a:extLst>
              <a:ext uri="{FF2B5EF4-FFF2-40B4-BE49-F238E27FC236}">
                <a16:creationId xmlns:a16="http://schemas.microsoft.com/office/drawing/2014/main" id="{7CF96895-0452-5384-6FDC-619DA1F042D0}"/>
              </a:ext>
            </a:extLst>
          </p:cNvPr>
          <p:cNvSpPr>
            <a:spLocks noGrp="1"/>
          </p:cNvSpPr>
          <p:nvPr>
            <p:ph type="sldNum" sz="quarter" idx="12"/>
          </p:nvPr>
        </p:nvSpPr>
        <p:spPr/>
        <p:txBody>
          <a:bodyPr/>
          <a:lstStyle/>
          <a:p>
            <a:fld id="{992CD0B2-8AB2-4C6C-8876-E15753662C9B}" type="slidenum">
              <a:rPr lang="nl-NL" noProof="0" smtClean="0"/>
              <a:pPr/>
              <a:t>16</a:t>
            </a:fld>
            <a:endParaRPr lang="nl-NL" noProof="0" dirty="0"/>
          </a:p>
        </p:txBody>
      </p:sp>
      <p:sp>
        <p:nvSpPr>
          <p:cNvPr id="6" name="Text Placeholder 5">
            <a:extLst>
              <a:ext uri="{FF2B5EF4-FFF2-40B4-BE49-F238E27FC236}">
                <a16:creationId xmlns:a16="http://schemas.microsoft.com/office/drawing/2014/main" id="{AD4EE792-6B3A-2F1F-E32E-DFA79A89B5F9}"/>
              </a:ext>
            </a:extLst>
          </p:cNvPr>
          <p:cNvSpPr>
            <a:spLocks noGrp="1"/>
          </p:cNvSpPr>
          <p:nvPr>
            <p:ph type="body" sz="quarter" idx="14"/>
          </p:nvPr>
        </p:nvSpPr>
        <p:spPr/>
        <p:txBody>
          <a:bodyPr/>
          <a:lstStyle/>
          <a:p>
            <a:r>
              <a:rPr lang="nl-NL" dirty="0"/>
              <a:t>Gemiddelde grondopbrengsten per groeicategorie, € per inwoner 2020, % per jaar 2015-2020</a:t>
            </a:r>
          </a:p>
        </p:txBody>
      </p:sp>
      <p:sp>
        <p:nvSpPr>
          <p:cNvPr id="7" name="Title 6">
            <a:extLst>
              <a:ext uri="{FF2B5EF4-FFF2-40B4-BE49-F238E27FC236}">
                <a16:creationId xmlns:a16="http://schemas.microsoft.com/office/drawing/2014/main" id="{3DE1D387-461F-059B-B0F4-FDF8DDA40ED7}"/>
              </a:ext>
            </a:extLst>
          </p:cNvPr>
          <p:cNvSpPr>
            <a:spLocks noGrp="1"/>
          </p:cNvSpPr>
          <p:nvPr>
            <p:ph type="title"/>
          </p:nvPr>
        </p:nvSpPr>
        <p:spPr/>
        <p:txBody>
          <a:bodyPr vert="horz"/>
          <a:lstStyle/>
          <a:p>
            <a:r>
              <a:rPr lang="nl-NL" dirty="0"/>
              <a:t>Vooral sterk groeiende gemeenten hebben veel grondopbrengsten</a:t>
            </a:r>
          </a:p>
        </p:txBody>
      </p:sp>
      <p:graphicFrame>
        <p:nvGraphicFramePr>
          <p:cNvPr id="34" name="Chart 33">
            <a:extLst>
              <a:ext uri="{FF2B5EF4-FFF2-40B4-BE49-F238E27FC236}">
                <a16:creationId xmlns:a16="http://schemas.microsoft.com/office/drawing/2014/main" id="{84FEB803-84D2-28FC-C169-2F4230104FAB}"/>
              </a:ext>
            </a:extLst>
          </p:cNvPr>
          <p:cNvGraphicFramePr/>
          <p:nvPr>
            <p:custDataLst>
              <p:tags r:id="rId2"/>
            </p:custDataLst>
            <p:extLst>
              <p:ext uri="{D42A27DB-BD31-4B8C-83A1-F6EECF244321}">
                <p14:modId xmlns:p14="http://schemas.microsoft.com/office/powerpoint/2010/main" val="3108610596"/>
              </p:ext>
            </p:extLst>
          </p:nvPr>
        </p:nvGraphicFramePr>
        <p:xfrm>
          <a:off x="579438" y="1914525"/>
          <a:ext cx="10491787" cy="4056063"/>
        </p:xfrm>
        <a:graphic>
          <a:graphicData uri="http://schemas.openxmlformats.org/drawingml/2006/chart">
            <c:chart xmlns:c="http://schemas.openxmlformats.org/drawingml/2006/chart" xmlns:r="http://schemas.openxmlformats.org/officeDocument/2006/relationships" r:id="rId12"/>
          </a:graphicData>
        </a:graphic>
      </p:graphicFrame>
      <p:sp>
        <p:nvSpPr>
          <p:cNvPr id="72" name="Content 1">
            <a:extLst>
              <a:ext uri="{FF2B5EF4-FFF2-40B4-BE49-F238E27FC236}">
                <a16:creationId xmlns:a16="http://schemas.microsoft.com/office/drawing/2014/main" id="{4B9982FA-94CE-476E-98B9-AED20350F85D}"/>
              </a:ext>
            </a:extLst>
          </p:cNvPr>
          <p:cNvSpPr>
            <a:spLocks noGrp="1"/>
          </p:cNvSpPr>
          <p:nvPr>
            <p:custDataLst>
              <p:tags r:id="rId3"/>
            </p:custDataLst>
          </p:nvPr>
        </p:nvSpPr>
        <p:spPr bwMode="auto">
          <a:xfrm>
            <a:off x="6073775" y="5938838"/>
            <a:ext cx="1223963"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65EBDD4-ADA8-4B66-9782-FFB5F7A55CFC}" type="datetime'Gemidde''ld''e'' gro''e''i pe''r jaar'' ''0'',''5 - 0,75 %'''">
              <a:rPr lang="nl-NL" altLang="en-US" sz="1200" smtClean="0">
                <a:solidFill>
                  <a:schemeClr val="tx1"/>
                </a:solidFill>
                <a:latin typeface="+mn-lt"/>
              </a:rPr>
              <a:pPr/>
              <a:t>Gemiddelde groei per jaar 0,5 - 0,75 %</a:t>
            </a:fld>
            <a:endParaRPr lang="nl-NL" sz="1200" noProof="0" dirty="0">
              <a:solidFill>
                <a:schemeClr val="tx1"/>
              </a:solidFill>
              <a:latin typeface="+mn-lt"/>
            </a:endParaRPr>
          </a:p>
        </p:txBody>
      </p:sp>
      <p:sp>
        <p:nvSpPr>
          <p:cNvPr id="68" name="Content 1">
            <a:extLst>
              <a:ext uri="{FF2B5EF4-FFF2-40B4-BE49-F238E27FC236}">
                <a16:creationId xmlns:a16="http://schemas.microsoft.com/office/drawing/2014/main" id="{4B9982FA-94CE-476E-98B9-AED20350F85D}"/>
              </a:ext>
            </a:extLst>
          </p:cNvPr>
          <p:cNvSpPr>
            <a:spLocks noGrp="1"/>
          </p:cNvSpPr>
          <p:nvPr>
            <p:custDataLst>
              <p:tags r:id="rId4"/>
            </p:custDataLst>
          </p:nvPr>
        </p:nvSpPr>
        <p:spPr bwMode="auto">
          <a:xfrm>
            <a:off x="952500" y="5938838"/>
            <a:ext cx="1136650"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14A3811-DE08-434A-8054-A7412C9CBFD5}" type="datetime'Gem''i''dd''eld''e gr''oei'''''''' per'''''' ''ja''ar &lt;''0 %'">
              <a:rPr lang="nl-NL" altLang="en-US" sz="1200" smtClean="0">
                <a:solidFill>
                  <a:schemeClr val="tx1"/>
                </a:solidFill>
                <a:latin typeface="+mn-lt"/>
              </a:rPr>
              <a:pPr/>
              <a:t>Gemiddelde groei per jaar &lt;0 %</a:t>
            </a:fld>
            <a:endParaRPr lang="nl-NL" sz="1200" noProof="0" dirty="0">
              <a:solidFill>
                <a:schemeClr val="tx1"/>
              </a:solidFill>
              <a:latin typeface="+mn-lt"/>
            </a:endParaRPr>
          </a:p>
        </p:txBody>
      </p:sp>
      <p:sp>
        <p:nvSpPr>
          <p:cNvPr id="71" name="Content 1">
            <a:extLst>
              <a:ext uri="{FF2B5EF4-FFF2-40B4-BE49-F238E27FC236}">
                <a16:creationId xmlns:a16="http://schemas.microsoft.com/office/drawing/2014/main" id="{4B9982FA-94CE-476E-98B9-AED20350F85D}"/>
              </a:ext>
            </a:extLst>
          </p:cNvPr>
          <p:cNvSpPr>
            <a:spLocks noGrp="1"/>
          </p:cNvSpPr>
          <p:nvPr>
            <p:custDataLst>
              <p:tags r:id="rId5"/>
            </p:custDataLst>
          </p:nvPr>
        </p:nvSpPr>
        <p:spPr bwMode="auto">
          <a:xfrm>
            <a:off x="4346575" y="5938838"/>
            <a:ext cx="1235075"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8AEED2A-85AF-488B-A35E-884C408F4F38}" type="datetime'Ge''mid''delde gro''e''i per jaar 0,25 - ''0,5 ''%'''">
              <a:rPr lang="nl-NL" altLang="en-US" sz="1200" smtClean="0">
                <a:solidFill>
                  <a:schemeClr val="tx1"/>
                </a:solidFill>
                <a:latin typeface="+mn-lt"/>
              </a:rPr>
              <a:pPr/>
              <a:t>Gemiddelde groei per jaar 0,25 - 0,5 %</a:t>
            </a:fld>
            <a:endParaRPr lang="nl-NL" sz="1200" noProof="0" dirty="0">
              <a:solidFill>
                <a:schemeClr val="tx1"/>
              </a:solidFill>
              <a:latin typeface="+mn-lt"/>
            </a:endParaRPr>
          </a:p>
        </p:txBody>
      </p:sp>
      <p:sp>
        <p:nvSpPr>
          <p:cNvPr id="70" name="Content 1">
            <a:extLst>
              <a:ext uri="{FF2B5EF4-FFF2-40B4-BE49-F238E27FC236}">
                <a16:creationId xmlns:a16="http://schemas.microsoft.com/office/drawing/2014/main" id="{4B9982FA-94CE-476E-98B9-AED20350F85D}"/>
              </a:ext>
            </a:extLst>
          </p:cNvPr>
          <p:cNvSpPr>
            <a:spLocks noGrp="1"/>
          </p:cNvSpPr>
          <p:nvPr>
            <p:custDataLst>
              <p:tags r:id="rId6"/>
            </p:custDataLst>
          </p:nvPr>
        </p:nvSpPr>
        <p:spPr bwMode="auto">
          <a:xfrm>
            <a:off x="2673350" y="5938838"/>
            <a:ext cx="1136650"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468D383-15FD-487E-B42E-8AB2F980D629}" type="datetime'Gemidd''elde ''''gro''ei ''per'' j''a''a''''r 0 - ''0,25 %'">
              <a:rPr lang="nl-NL" altLang="en-US" sz="1200" smtClean="0">
                <a:solidFill>
                  <a:schemeClr val="tx1"/>
                </a:solidFill>
                <a:latin typeface="+mn-lt"/>
              </a:rPr>
              <a:pPr/>
              <a:t>Gemiddelde groei per jaar 0 - 0,25 %</a:t>
            </a:fld>
            <a:endParaRPr lang="nl-NL" sz="1200" noProof="0" dirty="0">
              <a:solidFill>
                <a:schemeClr val="tx1"/>
              </a:solidFill>
              <a:latin typeface="+mn-lt"/>
            </a:endParaRPr>
          </a:p>
        </p:txBody>
      </p:sp>
      <p:sp>
        <p:nvSpPr>
          <p:cNvPr id="74" name="Content 1">
            <a:extLst>
              <a:ext uri="{FF2B5EF4-FFF2-40B4-BE49-F238E27FC236}">
                <a16:creationId xmlns:a16="http://schemas.microsoft.com/office/drawing/2014/main" id="{4B9982FA-94CE-476E-98B9-AED20350F85D}"/>
              </a:ext>
            </a:extLst>
          </p:cNvPr>
          <p:cNvSpPr>
            <a:spLocks noGrp="1"/>
          </p:cNvSpPr>
          <p:nvPr>
            <p:custDataLst>
              <p:tags r:id="rId7"/>
            </p:custDataLst>
          </p:nvPr>
        </p:nvSpPr>
        <p:spPr bwMode="auto">
          <a:xfrm>
            <a:off x="9558338" y="5938838"/>
            <a:ext cx="1136650"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D032368-7E1F-4C0F-830D-4F9BFDC91295}" type="datetime'''Gemi''ddelde'' gr''''oei'' pe''''''r ''j''''aar ''&gt;1'',0 %'">
              <a:rPr lang="nl-NL" altLang="en-US" sz="1200" smtClean="0">
                <a:solidFill>
                  <a:schemeClr val="tx1"/>
                </a:solidFill>
                <a:latin typeface="+mn-lt"/>
              </a:rPr>
              <a:pPr/>
              <a:t>Gemiddelde groei per jaar &gt;1,0 %</a:t>
            </a:fld>
            <a:endParaRPr lang="nl-NL" sz="1200" noProof="0" dirty="0">
              <a:solidFill>
                <a:schemeClr val="tx1"/>
              </a:solidFill>
              <a:latin typeface="+mn-lt"/>
            </a:endParaRPr>
          </a:p>
        </p:txBody>
      </p:sp>
      <p:sp>
        <p:nvSpPr>
          <p:cNvPr id="73" name="Content 1">
            <a:extLst>
              <a:ext uri="{FF2B5EF4-FFF2-40B4-BE49-F238E27FC236}">
                <a16:creationId xmlns:a16="http://schemas.microsoft.com/office/drawing/2014/main" id="{4B9982FA-94CE-476E-98B9-AED20350F85D}"/>
              </a:ext>
            </a:extLst>
          </p:cNvPr>
          <p:cNvSpPr>
            <a:spLocks noGrp="1"/>
          </p:cNvSpPr>
          <p:nvPr>
            <p:custDataLst>
              <p:tags r:id="rId8"/>
            </p:custDataLst>
          </p:nvPr>
        </p:nvSpPr>
        <p:spPr bwMode="auto">
          <a:xfrm>
            <a:off x="7796213" y="5938838"/>
            <a:ext cx="1219200"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91EDBAF-7B29-49C6-BE25-875A32321D07}" type="datetime'Gemid''deld''''e ''g''roei per j''aar'''' 0,75 - 1'',0 %'''''">
              <a:rPr lang="nl-NL" altLang="en-US" sz="1200" smtClean="0">
                <a:solidFill>
                  <a:schemeClr val="tx1"/>
                </a:solidFill>
                <a:latin typeface="+mn-lt"/>
              </a:rPr>
              <a:pPr/>
              <a:t>Gemiddelde groei per jaar 0,75 - 1,0 %</a:t>
            </a:fld>
            <a:endParaRPr lang="nl-NL" sz="1200" noProof="0" dirty="0">
              <a:solidFill>
                <a:schemeClr val="tx1"/>
              </a:solidFill>
              <a:latin typeface="+mn-lt"/>
            </a:endParaRPr>
          </a:p>
        </p:txBody>
      </p:sp>
      <p:sp>
        <p:nvSpPr>
          <p:cNvPr id="15" name="Speech Bubble: Rectangle 14">
            <a:extLst>
              <a:ext uri="{FF2B5EF4-FFF2-40B4-BE49-F238E27FC236}">
                <a16:creationId xmlns:a16="http://schemas.microsoft.com/office/drawing/2014/main" id="{CECBF149-468E-A62B-08AB-48A780E7256A}"/>
              </a:ext>
            </a:extLst>
          </p:cNvPr>
          <p:cNvSpPr/>
          <p:nvPr/>
        </p:nvSpPr>
        <p:spPr>
          <a:xfrm>
            <a:off x="2267339" y="2743118"/>
            <a:ext cx="2911151" cy="1371763"/>
          </a:xfrm>
          <a:prstGeom prst="wedgeRectCallout">
            <a:avLst>
              <a:gd name="adj1" fmla="val -20255"/>
              <a:gd name="adj2" fmla="val 74098"/>
            </a:avLst>
          </a:prstGeom>
          <a:solidFill>
            <a:schemeClr val="bg1">
              <a:lumMod val="95000"/>
            </a:schemeClr>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dirty="0"/>
              <a:t>Inkomsten kunnen sterk variëren per jaar. Daarnaast zijn opbrengsten ook afhankelijk van andere factoren. Daardoor is er niet altijd een direct verband tussen groei en inkomsten.</a:t>
            </a:r>
          </a:p>
        </p:txBody>
      </p:sp>
      <p:sp>
        <p:nvSpPr>
          <p:cNvPr id="35" name="Speech Bubble: Rectangle 34">
            <a:extLst>
              <a:ext uri="{FF2B5EF4-FFF2-40B4-BE49-F238E27FC236}">
                <a16:creationId xmlns:a16="http://schemas.microsoft.com/office/drawing/2014/main" id="{B5C96CA7-9A43-7BF6-9CE0-29554A11282B}"/>
              </a:ext>
            </a:extLst>
          </p:cNvPr>
          <p:cNvSpPr/>
          <p:nvPr/>
        </p:nvSpPr>
        <p:spPr>
          <a:xfrm>
            <a:off x="7046829" y="1737732"/>
            <a:ext cx="2086772" cy="829495"/>
          </a:xfrm>
          <a:prstGeom prst="wedgeRectCallout">
            <a:avLst>
              <a:gd name="adj1" fmla="val 70513"/>
              <a:gd name="adj2" fmla="val 22355"/>
            </a:avLst>
          </a:prstGeom>
          <a:solidFill>
            <a:schemeClr val="bg1">
              <a:lumMod val="95000"/>
            </a:schemeClr>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dirty="0"/>
              <a:t>Utrecht heeft erg hoge inkomsten in 2020 (€ 592)</a:t>
            </a:r>
          </a:p>
        </p:txBody>
      </p:sp>
    </p:spTree>
    <p:extLst>
      <p:ext uri="{BB962C8B-B14F-4D97-AF65-F5344CB8AC3E}">
        <p14:creationId xmlns:p14="http://schemas.microsoft.com/office/powerpoint/2010/main" val="3468849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2DC66B6-E8C8-43FF-B075-2E2A48FE41DB}"/>
              </a:ext>
            </a:extLst>
          </p:cNvPr>
          <p:cNvGraphicFramePr>
            <a:graphicFrameLocks noChangeAspect="1"/>
          </p:cNvGraphicFramePr>
          <p:nvPr>
            <p:custDataLst>
              <p:tags r:id="rId1"/>
            </p:custDataLst>
            <p:extLst>
              <p:ext uri="{D42A27DB-BD31-4B8C-83A1-F6EECF244321}">
                <p14:modId xmlns:p14="http://schemas.microsoft.com/office/powerpoint/2010/main" val="1890818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1" imgW="425" imgH="424" progId="TCLayout.ActiveDocument.1">
                  <p:embed/>
                </p:oleObj>
              </mc:Choice>
              <mc:Fallback>
                <p:oleObj name="think-cell Slide" r:id="rId41" imgW="425" imgH="424" progId="TCLayout.ActiveDocument.1">
                  <p:embed/>
                  <p:pic>
                    <p:nvPicPr>
                      <p:cNvPr id="8" name="Object 7" hidden="1">
                        <a:extLst>
                          <a:ext uri="{FF2B5EF4-FFF2-40B4-BE49-F238E27FC236}">
                            <a16:creationId xmlns:a16="http://schemas.microsoft.com/office/drawing/2014/main" id="{12DC66B6-E8C8-43FF-B075-2E2A48FE41DB}"/>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C54D22B0-9C3E-4A05-A77A-A2CD7F9EC00F}"/>
              </a:ext>
            </a:extLst>
          </p:cNvPr>
          <p:cNvSpPr>
            <a:spLocks noGrp="1"/>
          </p:cNvSpPr>
          <p:nvPr>
            <p:ph type="body" sz="quarter" idx="20"/>
          </p:nvPr>
        </p:nvSpPr>
        <p:spPr/>
        <p:txBody>
          <a:bodyPr/>
          <a:lstStyle/>
          <a:p>
            <a:endParaRPr lang="nl-NL" dirty="0"/>
          </a:p>
        </p:txBody>
      </p:sp>
      <p:sp>
        <p:nvSpPr>
          <p:cNvPr id="4" name="Footer Placeholder 3">
            <a:extLst>
              <a:ext uri="{FF2B5EF4-FFF2-40B4-BE49-F238E27FC236}">
                <a16:creationId xmlns:a16="http://schemas.microsoft.com/office/drawing/2014/main" id="{08D641D9-A834-417D-A09D-39A4481D8837}"/>
              </a:ext>
            </a:extLst>
          </p:cNvPr>
          <p:cNvSpPr>
            <a:spLocks noGrp="1"/>
          </p:cNvSpPr>
          <p:nvPr>
            <p:ph type="ftr" sz="quarter" idx="3"/>
          </p:nvPr>
        </p:nvSpPr>
        <p:spPr/>
        <p:txBody>
          <a:bodyPr/>
          <a:lstStyle/>
          <a:p>
            <a:r>
              <a:rPr lang="nl-NL" dirty="0"/>
              <a:t>Bron: IV-3 data, jaarrekening 2020, 2</a:t>
            </a:r>
            <a:r>
              <a:rPr lang="nl-NL" baseline="30000" dirty="0"/>
              <a:t>e</a:t>
            </a:r>
            <a:r>
              <a:rPr lang="nl-NL" dirty="0"/>
              <a:t> plaatsing; Analyse It’s Public</a:t>
            </a:r>
          </a:p>
        </p:txBody>
      </p:sp>
      <p:sp>
        <p:nvSpPr>
          <p:cNvPr id="5" name="Slide Number Placeholder 4">
            <a:extLst>
              <a:ext uri="{FF2B5EF4-FFF2-40B4-BE49-F238E27FC236}">
                <a16:creationId xmlns:a16="http://schemas.microsoft.com/office/drawing/2014/main" id="{A6EEB866-7471-4A31-9E0E-92E74405583D}"/>
              </a:ext>
            </a:extLst>
          </p:cNvPr>
          <p:cNvSpPr>
            <a:spLocks noGrp="1"/>
          </p:cNvSpPr>
          <p:nvPr>
            <p:ph type="sldNum" sz="quarter" idx="12"/>
          </p:nvPr>
        </p:nvSpPr>
        <p:spPr/>
        <p:txBody>
          <a:bodyPr/>
          <a:lstStyle/>
          <a:p>
            <a:fld id="{992CD0B2-8AB2-4C6C-8876-E15753662C9B}" type="slidenum">
              <a:rPr lang="nl-NL" noProof="0" smtClean="0"/>
              <a:pPr/>
              <a:t>17</a:t>
            </a:fld>
            <a:endParaRPr lang="nl-NL" noProof="0" dirty="0"/>
          </a:p>
        </p:txBody>
      </p:sp>
      <p:sp>
        <p:nvSpPr>
          <p:cNvPr id="7" name="Title 6">
            <a:extLst>
              <a:ext uri="{FF2B5EF4-FFF2-40B4-BE49-F238E27FC236}">
                <a16:creationId xmlns:a16="http://schemas.microsoft.com/office/drawing/2014/main" id="{73448785-50DB-49F2-81C8-5887397842B9}"/>
              </a:ext>
            </a:extLst>
          </p:cNvPr>
          <p:cNvSpPr>
            <a:spLocks noGrp="1"/>
          </p:cNvSpPr>
          <p:nvPr>
            <p:ph type="title"/>
          </p:nvPr>
        </p:nvSpPr>
        <p:spPr/>
        <p:txBody>
          <a:bodyPr vert="horz"/>
          <a:lstStyle/>
          <a:p>
            <a:r>
              <a:rPr lang="nl-NL" dirty="0"/>
              <a:t>Ook tussen provincies zijn verschillen te zien</a:t>
            </a:r>
          </a:p>
        </p:txBody>
      </p:sp>
      <p:graphicFrame>
        <p:nvGraphicFramePr>
          <p:cNvPr id="128" name="Chart 127">
            <a:extLst>
              <a:ext uri="{FF2B5EF4-FFF2-40B4-BE49-F238E27FC236}">
                <a16:creationId xmlns:a16="http://schemas.microsoft.com/office/drawing/2014/main" id="{A4EDB716-236B-D25B-43A3-4A6F46233DA2}"/>
              </a:ext>
            </a:extLst>
          </p:cNvPr>
          <p:cNvGraphicFramePr/>
          <p:nvPr>
            <p:custDataLst>
              <p:tags r:id="rId2"/>
            </p:custDataLst>
            <p:extLst>
              <p:ext uri="{D42A27DB-BD31-4B8C-83A1-F6EECF244321}">
                <p14:modId xmlns:p14="http://schemas.microsoft.com/office/powerpoint/2010/main" val="2824494017"/>
              </p:ext>
            </p:extLst>
          </p:nvPr>
        </p:nvGraphicFramePr>
        <p:xfrm>
          <a:off x="4540250" y="2241550"/>
          <a:ext cx="7072313" cy="3708400"/>
        </p:xfrm>
        <a:graphic>
          <a:graphicData uri="http://schemas.openxmlformats.org/drawingml/2006/chart">
            <c:chart xmlns:c="http://schemas.openxmlformats.org/drawingml/2006/chart" xmlns:r="http://schemas.openxmlformats.org/officeDocument/2006/relationships" r:id="rId43"/>
          </a:graphicData>
        </a:graphic>
      </p:graphicFrame>
      <p:sp>
        <p:nvSpPr>
          <p:cNvPr id="23" name="Content 1">
            <a:extLst>
              <a:ext uri="{FF2B5EF4-FFF2-40B4-BE49-F238E27FC236}">
                <a16:creationId xmlns:a16="http://schemas.microsoft.com/office/drawing/2014/main" id="{9FE6F831-7B03-43C4-B860-4C6C1C7B790F}"/>
              </a:ext>
            </a:extLst>
          </p:cNvPr>
          <p:cNvSpPr>
            <a:spLocks noGrp="1"/>
          </p:cNvSpPr>
          <p:nvPr>
            <p:custDataLst>
              <p:tags r:id="rId3"/>
            </p:custDataLst>
          </p:nvPr>
        </p:nvSpPr>
        <p:spPr bwMode="auto">
          <a:xfrm>
            <a:off x="6969126" y="5910263"/>
            <a:ext cx="4873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AC543BD-1D16-4D25-92A6-4F6FD452824D}" type="datetime'''''O''''''''v''''''''''e''''r''''''ij''ss''''.'''''''''''">
              <a:rPr lang="nl-NL" altLang="en-US" sz="1000" b="1" smtClean="0">
                <a:solidFill>
                  <a:schemeClr val="tx1"/>
                </a:solidFill>
                <a:latin typeface="+mn-lt"/>
              </a:rPr>
              <a:pPr/>
              <a:t>Overijss.</a:t>
            </a:fld>
            <a:endParaRPr lang="nl-NL" sz="1000" b="1" noProof="0" dirty="0">
              <a:solidFill>
                <a:schemeClr val="tx1"/>
              </a:solidFill>
              <a:latin typeface="+mn-lt"/>
            </a:endParaRPr>
          </a:p>
        </p:txBody>
      </p:sp>
      <p:sp>
        <p:nvSpPr>
          <p:cNvPr id="21" name="Content 1">
            <a:extLst>
              <a:ext uri="{FF2B5EF4-FFF2-40B4-BE49-F238E27FC236}">
                <a16:creationId xmlns:a16="http://schemas.microsoft.com/office/drawing/2014/main" id="{F0A4AD9A-2F03-4AE2-81EE-F43EC43078D3}"/>
              </a:ext>
            </a:extLst>
          </p:cNvPr>
          <p:cNvSpPr>
            <a:spLocks noGrp="1"/>
          </p:cNvSpPr>
          <p:nvPr>
            <p:custDataLst>
              <p:tags r:id="rId4"/>
            </p:custDataLst>
          </p:nvPr>
        </p:nvSpPr>
        <p:spPr bwMode="auto">
          <a:xfrm>
            <a:off x="4678363" y="5910263"/>
            <a:ext cx="4635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3D3192C-22BE-48C4-8B8E-6CC0CAA7A7FA}" type="datetime'''''''D''''''r''''en''''''''t''''''''''''''''''''''''''h''''e'">
              <a:rPr lang="nl-NL" altLang="en-US" sz="1000" b="1" smtClean="0">
                <a:solidFill>
                  <a:schemeClr val="tx1"/>
                </a:solidFill>
                <a:latin typeface="+mn-lt"/>
              </a:rPr>
              <a:pPr/>
              <a:t>Drenthe</a:t>
            </a:fld>
            <a:endParaRPr lang="nl-NL" sz="1000" b="1" noProof="0" dirty="0">
              <a:solidFill>
                <a:schemeClr val="tx1"/>
              </a:solidFill>
              <a:latin typeface="+mn-lt"/>
            </a:endParaRPr>
          </a:p>
        </p:txBody>
      </p:sp>
      <p:sp>
        <p:nvSpPr>
          <p:cNvPr id="37" name="Content 1">
            <a:extLst>
              <a:ext uri="{FF2B5EF4-FFF2-40B4-BE49-F238E27FC236}">
                <a16:creationId xmlns:a16="http://schemas.microsoft.com/office/drawing/2014/main" id="{E3E2D559-14D7-4A24-A335-26DF0A385E32}"/>
              </a:ext>
            </a:extLst>
          </p:cNvPr>
          <p:cNvSpPr>
            <a:spLocks noGrp="1"/>
          </p:cNvSpPr>
          <p:nvPr>
            <p:custDataLst>
              <p:tags r:id="rId5"/>
            </p:custDataLst>
          </p:nvPr>
        </p:nvSpPr>
        <p:spPr bwMode="auto">
          <a:xfrm>
            <a:off x="11025188" y="5910263"/>
            <a:ext cx="4333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6AA9FDD-60E7-437C-A82C-5DDB3BF9C4D6}" type="datetime'''''''''U''''t''''r''''''e''''''ch''''t'''">
              <a:rPr lang="nl-NL" altLang="en-US" sz="1000" b="1" smtClean="0">
                <a:solidFill>
                  <a:schemeClr val="tx1"/>
                </a:solidFill>
                <a:latin typeface="+mn-lt"/>
              </a:rPr>
              <a:pPr/>
              <a:t>Utrecht</a:t>
            </a:fld>
            <a:endParaRPr lang="nl-NL" sz="1000" b="1" noProof="0" dirty="0">
              <a:solidFill>
                <a:schemeClr val="tx1"/>
              </a:solidFill>
              <a:latin typeface="+mn-lt"/>
            </a:endParaRPr>
          </a:p>
        </p:txBody>
      </p:sp>
      <p:sp>
        <p:nvSpPr>
          <p:cNvPr id="27" name="Content 1">
            <a:extLst>
              <a:ext uri="{FF2B5EF4-FFF2-40B4-BE49-F238E27FC236}">
                <a16:creationId xmlns:a16="http://schemas.microsoft.com/office/drawing/2014/main" id="{B297D6AD-86F8-4842-9F76-1E443D925216}"/>
              </a:ext>
            </a:extLst>
          </p:cNvPr>
          <p:cNvSpPr>
            <a:spLocks noGrp="1"/>
          </p:cNvSpPr>
          <p:nvPr>
            <p:custDataLst>
              <p:tags r:id="rId6"/>
            </p:custDataLst>
          </p:nvPr>
        </p:nvSpPr>
        <p:spPr bwMode="auto">
          <a:xfrm>
            <a:off x="7566025" y="5910263"/>
            <a:ext cx="444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53276DE-0BEA-4AD5-B5E3-AB5E5F58A559}" type="datetime'''Ge''''''''''''''''l''''''''''der''''''''''''l''.'''''''''''">
              <a:rPr lang="nl-NL" altLang="en-US" sz="1000" b="1" smtClean="0">
                <a:solidFill>
                  <a:schemeClr val="tx1"/>
                </a:solidFill>
                <a:latin typeface="+mn-lt"/>
              </a:rPr>
              <a:pPr/>
              <a:t>Gelderl.</a:t>
            </a:fld>
            <a:endParaRPr lang="nl-NL" sz="1000" b="1" noProof="0" dirty="0">
              <a:solidFill>
                <a:schemeClr val="tx1"/>
              </a:solidFill>
              <a:latin typeface="+mn-lt"/>
            </a:endParaRPr>
          </a:p>
        </p:txBody>
      </p:sp>
      <p:sp>
        <p:nvSpPr>
          <p:cNvPr id="127" name="Content 1">
            <a:extLst>
              <a:ext uri="{FF2B5EF4-FFF2-40B4-BE49-F238E27FC236}">
                <a16:creationId xmlns:a16="http://schemas.microsoft.com/office/drawing/2014/main" id="{4B9982FA-94CE-476E-98B9-AED20350F85D}"/>
              </a:ext>
            </a:extLst>
          </p:cNvPr>
          <p:cNvSpPr>
            <a:spLocks noGrp="1"/>
          </p:cNvSpPr>
          <p:nvPr>
            <p:custDataLst>
              <p:tags r:id="rId7"/>
            </p:custDataLst>
          </p:nvPr>
        </p:nvSpPr>
        <p:spPr bwMode="gray">
          <a:xfrm>
            <a:off x="11125200" y="2162175"/>
            <a:ext cx="2333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8317173-6D5A-42FF-9C6F-1671EA91209B}" type="datetime'''''''4''''7''''''''''''''''''''''''''''''''''''''9'''''''">
              <a:rPr lang="nl-NL" altLang="en-US" sz="1000" b="1" smtClean="0">
                <a:solidFill>
                  <a:schemeClr val="tx1"/>
                </a:solidFill>
                <a:effectLst/>
                <a:latin typeface="+mn-lt"/>
              </a:rPr>
              <a:pPr marL="0" indent="0" algn="ctr">
                <a:spcBef>
                  <a:spcPct val="0"/>
                </a:spcBef>
                <a:spcAft>
                  <a:spcPct val="0"/>
                </a:spcAft>
                <a:buNone/>
              </a:pPr>
              <a:t>479</a:t>
            </a:fld>
            <a:endParaRPr lang="nl-NL" sz="1000" b="1" noProof="0" dirty="0">
              <a:solidFill>
                <a:schemeClr val="tx1"/>
              </a:solidFill>
              <a:latin typeface="+mn-lt"/>
            </a:endParaRPr>
          </a:p>
        </p:txBody>
      </p:sp>
      <p:sp>
        <p:nvSpPr>
          <p:cNvPr id="28" name="Content 1">
            <a:extLst>
              <a:ext uri="{FF2B5EF4-FFF2-40B4-BE49-F238E27FC236}">
                <a16:creationId xmlns:a16="http://schemas.microsoft.com/office/drawing/2014/main" id="{4B9982FA-94CE-476E-98B9-AED20350F85D}"/>
              </a:ext>
            </a:extLst>
          </p:cNvPr>
          <p:cNvSpPr>
            <a:spLocks noGrp="1"/>
          </p:cNvSpPr>
          <p:nvPr>
            <p:custDataLst>
              <p:tags r:id="rId8"/>
            </p:custDataLst>
          </p:nvPr>
        </p:nvSpPr>
        <p:spPr bwMode="gray">
          <a:xfrm>
            <a:off x="4829175" y="3686175"/>
            <a:ext cx="161925" cy="136525"/>
          </a:xfrm>
          <a:prstGeom prst="rect">
            <a:avLst/>
          </a:prstGeom>
          <a:solidFill>
            <a:srgbClr val="6A6A6A"/>
          </a:solidFill>
          <a:ln>
            <a:noFill/>
          </a:ln>
          <a:effec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B46AC57-279F-4C00-8E7E-65CFFCF10F4E}" type="datetime'''''''''''''''''''''''''''1''2'''''''''''''''''''''''''''''''">
              <a:rPr lang="nl-NL" altLang="en-US" sz="1000" b="1" smtClean="0">
                <a:solidFill>
                  <a:schemeClr val="bg1"/>
                </a:solidFill>
                <a:effectLst/>
                <a:latin typeface="+mn-lt"/>
              </a:rPr>
              <a:pPr/>
              <a:t>12</a:t>
            </a:fld>
            <a:endParaRPr lang="nl-NL" sz="1000" b="1" noProof="0" dirty="0">
              <a:solidFill>
                <a:schemeClr val="bg1"/>
              </a:solidFill>
              <a:latin typeface="+mn-lt"/>
            </a:endParaRPr>
          </a:p>
        </p:txBody>
      </p:sp>
      <p:sp>
        <p:nvSpPr>
          <p:cNvPr id="19" name="Content 1">
            <a:extLst>
              <a:ext uri="{FF2B5EF4-FFF2-40B4-BE49-F238E27FC236}">
                <a16:creationId xmlns:a16="http://schemas.microsoft.com/office/drawing/2014/main" id="{BE627D0F-01FB-4AAE-BE60-E46E40E4B6C0}"/>
              </a:ext>
            </a:extLst>
          </p:cNvPr>
          <p:cNvSpPr>
            <a:spLocks noGrp="1"/>
          </p:cNvSpPr>
          <p:nvPr>
            <p:custDataLst>
              <p:tags r:id="rId9"/>
            </p:custDataLst>
          </p:nvPr>
        </p:nvSpPr>
        <p:spPr bwMode="auto">
          <a:xfrm>
            <a:off x="6399213" y="5910263"/>
            <a:ext cx="476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058D6A7-6F1B-4DFE-A38B-73053132FD89}" type="datetime'''''''''L''''''''''''''''''''''''i''''''mb''''''''''''''urg'''">
              <a:rPr lang="nl-NL" altLang="en-US" sz="1000" b="1" smtClean="0">
                <a:solidFill>
                  <a:schemeClr val="tx1"/>
                </a:solidFill>
                <a:latin typeface="+mn-lt"/>
              </a:rPr>
              <a:pPr/>
              <a:t>Limburg</a:t>
            </a:fld>
            <a:endParaRPr lang="nl-NL" sz="1000" b="1" noProof="0" dirty="0">
              <a:solidFill>
                <a:schemeClr val="tx1"/>
              </a:solidFill>
              <a:latin typeface="+mn-lt"/>
            </a:endParaRPr>
          </a:p>
        </p:txBody>
      </p:sp>
      <p:sp>
        <p:nvSpPr>
          <p:cNvPr id="39" name="Content 1">
            <a:extLst>
              <a:ext uri="{FF2B5EF4-FFF2-40B4-BE49-F238E27FC236}">
                <a16:creationId xmlns:a16="http://schemas.microsoft.com/office/drawing/2014/main" id="{4B9982FA-94CE-476E-98B9-AED20350F85D}"/>
              </a:ext>
            </a:extLst>
          </p:cNvPr>
          <p:cNvSpPr>
            <a:spLocks noGrp="1"/>
          </p:cNvSpPr>
          <p:nvPr>
            <p:custDataLst>
              <p:tags r:id="rId10"/>
            </p:custDataLst>
          </p:nvPr>
        </p:nvSpPr>
        <p:spPr bwMode="gray">
          <a:xfrm>
            <a:off x="8413750" y="3127375"/>
            <a:ext cx="96838" cy="136525"/>
          </a:xfrm>
          <a:prstGeom prst="rect">
            <a:avLst/>
          </a:prstGeom>
          <a:solidFill>
            <a:srgbClr val="6A6A6A"/>
          </a:solidFill>
          <a:ln>
            <a:noFill/>
          </a:ln>
          <a:effec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3FEF645-F05E-40CB-89B8-7E8667794A2D}" type="datetime'''''''''''''''''7'''''''''''''''''''''''''''''''''">
              <a:rPr lang="nl-NL" altLang="en-US" sz="1000" b="1" smtClean="0">
                <a:solidFill>
                  <a:schemeClr val="bg1"/>
                </a:solidFill>
                <a:effectLst/>
                <a:latin typeface="+mn-lt"/>
              </a:rPr>
              <a:pPr marL="0" indent="0" algn="ctr">
                <a:spcBef>
                  <a:spcPct val="0"/>
                </a:spcBef>
                <a:spcAft>
                  <a:spcPct val="0"/>
                </a:spcAft>
                <a:buNone/>
              </a:pPr>
              <a:t>7</a:t>
            </a:fld>
            <a:endParaRPr lang="nl-NL" sz="1000" b="1" noProof="0" dirty="0">
              <a:solidFill>
                <a:schemeClr val="bg1"/>
              </a:solidFill>
              <a:latin typeface="+mn-lt"/>
            </a:endParaRPr>
          </a:p>
        </p:txBody>
      </p:sp>
      <p:sp>
        <p:nvSpPr>
          <p:cNvPr id="38" name="Content 1">
            <a:extLst>
              <a:ext uri="{FF2B5EF4-FFF2-40B4-BE49-F238E27FC236}">
                <a16:creationId xmlns:a16="http://schemas.microsoft.com/office/drawing/2014/main" id="{4B9982FA-94CE-476E-98B9-AED20350F85D}"/>
              </a:ext>
            </a:extLst>
          </p:cNvPr>
          <p:cNvSpPr>
            <a:spLocks noGrp="1"/>
          </p:cNvSpPr>
          <p:nvPr>
            <p:custDataLst>
              <p:tags r:id="rId11"/>
            </p:custDataLst>
          </p:nvPr>
        </p:nvSpPr>
        <p:spPr bwMode="gray">
          <a:xfrm>
            <a:off x="6556375" y="3206750"/>
            <a:ext cx="161925" cy="136525"/>
          </a:xfrm>
          <a:prstGeom prst="rect">
            <a:avLst/>
          </a:prstGeom>
          <a:solidFill>
            <a:srgbClr val="6A6A6A"/>
          </a:solidFill>
          <a:ln>
            <a:noFill/>
          </a:ln>
          <a:effec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64A390B-5E58-4C28-AA60-B886391B5B2F}" type="datetime'''''''''1''''''''1'''''">
              <a:rPr lang="nl-NL" altLang="en-US" sz="1000" b="1" smtClean="0">
                <a:solidFill>
                  <a:schemeClr val="bg1"/>
                </a:solidFill>
                <a:effectLst/>
                <a:latin typeface="+mn-lt"/>
              </a:rPr>
              <a:pPr marL="0" indent="0" algn="ctr">
                <a:spcBef>
                  <a:spcPct val="0"/>
                </a:spcBef>
                <a:spcAft>
                  <a:spcPct val="0"/>
                </a:spcAft>
                <a:buNone/>
              </a:pPr>
              <a:t>11</a:t>
            </a:fld>
            <a:endParaRPr lang="nl-NL" sz="1000" b="1" noProof="0" dirty="0">
              <a:solidFill>
                <a:schemeClr val="bg1"/>
              </a:solidFill>
              <a:latin typeface="+mn-lt"/>
            </a:endParaRPr>
          </a:p>
        </p:txBody>
      </p:sp>
      <p:sp>
        <p:nvSpPr>
          <p:cNvPr id="118" name="Content 1">
            <a:extLst>
              <a:ext uri="{FF2B5EF4-FFF2-40B4-BE49-F238E27FC236}">
                <a16:creationId xmlns:a16="http://schemas.microsoft.com/office/drawing/2014/main" id="{4B9982FA-94CE-476E-98B9-AED20350F85D}"/>
              </a:ext>
            </a:extLst>
          </p:cNvPr>
          <p:cNvSpPr>
            <a:spLocks noGrp="1"/>
          </p:cNvSpPr>
          <p:nvPr>
            <p:custDataLst>
              <p:tags r:id="rId12"/>
            </p:custDataLst>
          </p:nvPr>
        </p:nvSpPr>
        <p:spPr bwMode="gray">
          <a:xfrm>
            <a:off x="5945188" y="3149600"/>
            <a:ext cx="2333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307FA2B-8571-4AF0-9824-8F7A25AA7E31}" type="datetime'''''''3''''''''''''''''''4''''''6'''''''''''''''">
              <a:rPr lang="nl-NL" altLang="en-US" sz="1000" b="1" smtClean="0">
                <a:solidFill>
                  <a:schemeClr val="tx1"/>
                </a:solidFill>
                <a:effectLst/>
                <a:latin typeface="+mn-lt"/>
              </a:rPr>
              <a:pPr marL="0" indent="0" algn="ctr">
                <a:spcBef>
                  <a:spcPct val="0"/>
                </a:spcBef>
                <a:spcAft>
                  <a:spcPct val="0"/>
                </a:spcAft>
                <a:buNone/>
              </a:pPr>
              <a:t>346</a:t>
            </a:fld>
            <a:endParaRPr lang="nl-NL" sz="1000" b="1" noProof="0" dirty="0">
              <a:solidFill>
                <a:schemeClr val="tx1"/>
              </a:solidFill>
              <a:latin typeface="+mn-lt"/>
            </a:endParaRPr>
          </a:p>
        </p:txBody>
      </p:sp>
      <p:sp>
        <p:nvSpPr>
          <p:cNvPr id="24" name="Content 1">
            <a:extLst>
              <a:ext uri="{FF2B5EF4-FFF2-40B4-BE49-F238E27FC236}">
                <a16:creationId xmlns:a16="http://schemas.microsoft.com/office/drawing/2014/main" id="{B8393ED9-C519-4760-B731-281996D46932}"/>
              </a:ext>
            </a:extLst>
          </p:cNvPr>
          <p:cNvSpPr>
            <a:spLocks noGrp="1"/>
          </p:cNvSpPr>
          <p:nvPr>
            <p:custDataLst>
              <p:tags r:id="rId13"/>
            </p:custDataLst>
          </p:nvPr>
        </p:nvSpPr>
        <p:spPr bwMode="auto">
          <a:xfrm>
            <a:off x="5259388" y="5910263"/>
            <a:ext cx="45561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1F0D470-9272-4CEA-8025-2E72E4788B08}" type="datetime'''No''''or''''''''''d-Br''''''''''''a''''''''''''ba''nt'''''''">
              <a:rPr lang="nl-NL" altLang="en-US" sz="1000" b="1" smtClean="0">
                <a:solidFill>
                  <a:schemeClr val="tx1"/>
                </a:solidFill>
                <a:latin typeface="+mn-lt"/>
              </a:rPr>
              <a:pPr/>
              <a:t>Noord-Brabant</a:t>
            </a:fld>
            <a:endParaRPr lang="nl-NL" sz="1000" b="1" noProof="0" dirty="0">
              <a:solidFill>
                <a:schemeClr val="tx1"/>
              </a:solidFill>
              <a:latin typeface="+mn-lt"/>
            </a:endParaRPr>
          </a:p>
        </p:txBody>
      </p:sp>
      <p:sp>
        <p:nvSpPr>
          <p:cNvPr id="25" name="Content 1">
            <a:extLst>
              <a:ext uri="{FF2B5EF4-FFF2-40B4-BE49-F238E27FC236}">
                <a16:creationId xmlns:a16="http://schemas.microsoft.com/office/drawing/2014/main" id="{2F937959-C0A1-43A2-9260-FAD5C0B913BF}"/>
              </a:ext>
            </a:extLst>
          </p:cNvPr>
          <p:cNvSpPr>
            <a:spLocks noGrp="1"/>
          </p:cNvSpPr>
          <p:nvPr>
            <p:custDataLst>
              <p:tags r:id="rId14"/>
            </p:custDataLst>
          </p:nvPr>
        </p:nvSpPr>
        <p:spPr bwMode="auto">
          <a:xfrm>
            <a:off x="5805488" y="5910263"/>
            <a:ext cx="5127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9655FFB-031F-41CA-82A1-DE3A7DF0B653}" type="datetime'Fr''''i''''e''s''''''''''''''''''l''''a''''n''''''''d'''''''''">
              <a:rPr lang="nl-NL" altLang="en-US" sz="1000" b="1" smtClean="0">
                <a:solidFill>
                  <a:schemeClr val="tx1"/>
                </a:solidFill>
                <a:latin typeface="+mn-lt"/>
              </a:rPr>
              <a:pPr/>
              <a:t>Friesland</a:t>
            </a:fld>
            <a:endParaRPr lang="nl-NL" sz="1000" b="1" noProof="0" dirty="0">
              <a:solidFill>
                <a:schemeClr val="tx1"/>
              </a:solidFill>
              <a:latin typeface="+mn-lt"/>
            </a:endParaRPr>
          </a:p>
        </p:txBody>
      </p:sp>
      <p:sp>
        <p:nvSpPr>
          <p:cNvPr id="31" name="Content 1">
            <a:extLst>
              <a:ext uri="{FF2B5EF4-FFF2-40B4-BE49-F238E27FC236}">
                <a16:creationId xmlns:a16="http://schemas.microsoft.com/office/drawing/2014/main" id="{F625E412-208D-47C9-BC00-77EE38E69D38}"/>
              </a:ext>
            </a:extLst>
          </p:cNvPr>
          <p:cNvSpPr>
            <a:spLocks noGrp="1"/>
          </p:cNvSpPr>
          <p:nvPr>
            <p:custDataLst>
              <p:tags r:id="rId15"/>
            </p:custDataLst>
          </p:nvPr>
        </p:nvSpPr>
        <p:spPr bwMode="auto">
          <a:xfrm>
            <a:off x="8120063" y="5910263"/>
            <a:ext cx="4905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0D8FA68-8514-492E-AE1C-772333E61F0E}" type="datetime'G''''''''''''ro''''''''''''''n''''''''''''''''i''n''g''''''.'">
              <a:rPr lang="nl-NL" altLang="en-US" sz="1000" b="1" smtClean="0">
                <a:solidFill>
                  <a:schemeClr val="tx1"/>
                </a:solidFill>
                <a:latin typeface="+mn-lt"/>
              </a:rPr>
              <a:pPr/>
              <a:t>Groning.</a:t>
            </a:fld>
            <a:endParaRPr lang="nl-NL" sz="1000" b="1" noProof="0" dirty="0">
              <a:solidFill>
                <a:schemeClr val="tx1"/>
              </a:solidFill>
              <a:latin typeface="+mn-lt"/>
            </a:endParaRPr>
          </a:p>
        </p:txBody>
      </p:sp>
      <p:sp>
        <p:nvSpPr>
          <p:cNvPr id="33" name="Content 1">
            <a:extLst>
              <a:ext uri="{FF2B5EF4-FFF2-40B4-BE49-F238E27FC236}">
                <a16:creationId xmlns:a16="http://schemas.microsoft.com/office/drawing/2014/main" id="{5354C852-E2CE-430D-97BC-BE156BDC5E5D}"/>
              </a:ext>
            </a:extLst>
          </p:cNvPr>
          <p:cNvSpPr>
            <a:spLocks noGrp="1"/>
          </p:cNvSpPr>
          <p:nvPr>
            <p:custDataLst>
              <p:tags r:id="rId16"/>
            </p:custDataLst>
          </p:nvPr>
        </p:nvSpPr>
        <p:spPr bwMode="auto">
          <a:xfrm>
            <a:off x="8751888" y="5910263"/>
            <a:ext cx="3762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B62EF3A-3469-4095-B8C9-2D403E05C5C0}" type="datetime'''''''''F''''l''''''''''''''''''e''vol''''''''.'''">
              <a:rPr lang="nl-NL" altLang="en-US" sz="1000" b="1" smtClean="0">
                <a:solidFill>
                  <a:schemeClr val="tx1"/>
                </a:solidFill>
                <a:latin typeface="+mn-lt"/>
              </a:rPr>
              <a:pPr/>
              <a:t>Flevol.</a:t>
            </a:fld>
            <a:endParaRPr lang="nl-NL" sz="1000" b="1" noProof="0" dirty="0">
              <a:solidFill>
                <a:schemeClr val="tx1"/>
              </a:solidFill>
              <a:latin typeface="+mn-lt"/>
            </a:endParaRPr>
          </a:p>
        </p:txBody>
      </p:sp>
      <p:sp>
        <p:nvSpPr>
          <p:cNvPr id="41" name="Content 1">
            <a:extLst>
              <a:ext uri="{FF2B5EF4-FFF2-40B4-BE49-F238E27FC236}">
                <a16:creationId xmlns:a16="http://schemas.microsoft.com/office/drawing/2014/main" id="{4B9982FA-94CE-476E-98B9-AED20350F85D}"/>
              </a:ext>
            </a:extLst>
          </p:cNvPr>
          <p:cNvSpPr>
            <a:spLocks noGrp="1"/>
          </p:cNvSpPr>
          <p:nvPr>
            <p:custDataLst>
              <p:tags r:id="rId17"/>
            </p:custDataLst>
          </p:nvPr>
        </p:nvSpPr>
        <p:spPr bwMode="gray">
          <a:xfrm>
            <a:off x="9434513" y="2900363"/>
            <a:ext cx="163513" cy="136525"/>
          </a:xfrm>
          <a:prstGeom prst="rect">
            <a:avLst/>
          </a:prstGeom>
          <a:solidFill>
            <a:srgbClr val="8C8C8C"/>
          </a:solidFill>
          <a:ln>
            <a:noFill/>
          </a:ln>
          <a:effec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42C3266-7B09-47F7-8F1F-D8D90387F423}" type="datetime'''''''''''''''''''''''''''''''''''''''''''''''''10'''">
              <a:rPr lang="nl-NL" altLang="en-US" sz="1000" b="1" smtClean="0">
                <a:solidFill>
                  <a:schemeClr val="bg1"/>
                </a:solidFill>
                <a:effectLst/>
                <a:latin typeface="+mn-lt"/>
              </a:rPr>
              <a:pPr marL="0" indent="0" algn="ctr">
                <a:spcBef>
                  <a:spcPct val="0"/>
                </a:spcBef>
                <a:spcAft>
                  <a:spcPct val="0"/>
                </a:spcAft>
                <a:buNone/>
              </a:pPr>
              <a:t>10</a:t>
            </a:fld>
            <a:endParaRPr lang="nl-NL" sz="1000" b="1" noProof="0" dirty="0">
              <a:solidFill>
                <a:schemeClr val="bg1"/>
              </a:solidFill>
              <a:latin typeface="+mn-lt"/>
            </a:endParaRPr>
          </a:p>
        </p:txBody>
      </p:sp>
      <p:sp>
        <p:nvSpPr>
          <p:cNvPr id="34" name="Content 1">
            <a:extLst>
              <a:ext uri="{FF2B5EF4-FFF2-40B4-BE49-F238E27FC236}">
                <a16:creationId xmlns:a16="http://schemas.microsoft.com/office/drawing/2014/main" id="{6D7B6487-DF78-4316-B497-D6CAD54898E1}"/>
              </a:ext>
            </a:extLst>
          </p:cNvPr>
          <p:cNvSpPr>
            <a:spLocks noGrp="1"/>
          </p:cNvSpPr>
          <p:nvPr>
            <p:custDataLst>
              <p:tags r:id="rId18"/>
            </p:custDataLst>
          </p:nvPr>
        </p:nvSpPr>
        <p:spPr bwMode="auto">
          <a:xfrm>
            <a:off x="9286875" y="5910263"/>
            <a:ext cx="4572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2B2AB71-5A3D-40D1-BC92-30D35186A784}" type="datetime'Z''''''''''''''''''''''''''e''''''ela''''''nd'''''">
              <a:rPr lang="nl-NL" altLang="en-US" sz="1000" b="1" smtClean="0">
                <a:solidFill>
                  <a:schemeClr val="tx1"/>
                </a:solidFill>
                <a:latin typeface="+mn-lt"/>
              </a:rPr>
              <a:pPr/>
              <a:t>Zeeland</a:t>
            </a:fld>
            <a:endParaRPr lang="nl-NL" sz="1000" b="1" noProof="0" dirty="0">
              <a:solidFill>
                <a:schemeClr val="tx1"/>
              </a:solidFill>
              <a:latin typeface="+mn-lt"/>
            </a:endParaRPr>
          </a:p>
        </p:txBody>
      </p:sp>
      <p:sp>
        <p:nvSpPr>
          <p:cNvPr id="35" name="Content 1">
            <a:extLst>
              <a:ext uri="{FF2B5EF4-FFF2-40B4-BE49-F238E27FC236}">
                <a16:creationId xmlns:a16="http://schemas.microsoft.com/office/drawing/2014/main" id="{BFA1CEEC-1DE9-453D-B9ED-166846B93D0C}"/>
              </a:ext>
            </a:extLst>
          </p:cNvPr>
          <p:cNvSpPr>
            <a:spLocks noGrp="1"/>
          </p:cNvSpPr>
          <p:nvPr>
            <p:custDataLst>
              <p:tags r:id="rId19"/>
            </p:custDataLst>
          </p:nvPr>
        </p:nvSpPr>
        <p:spPr bwMode="auto">
          <a:xfrm>
            <a:off x="9869488" y="5910263"/>
            <a:ext cx="44132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E9D0B48-42E2-44F3-91D3-E553FC5770BB}" type="datetime'''Z''''''''uid''-''''''''''H''ol''''''l''an''''d'''''''''''''">
              <a:rPr lang="nl-NL" altLang="en-US" sz="1000" b="1" smtClean="0">
                <a:solidFill>
                  <a:schemeClr val="tx1"/>
                </a:solidFill>
                <a:latin typeface="+mn-lt"/>
              </a:rPr>
              <a:pPr/>
              <a:t>Zuid-Holland</a:t>
            </a:fld>
            <a:endParaRPr lang="nl-NL" sz="1000" b="1" noProof="0" dirty="0">
              <a:solidFill>
                <a:schemeClr val="tx1"/>
              </a:solidFill>
              <a:latin typeface="+mn-lt"/>
            </a:endParaRPr>
          </a:p>
        </p:txBody>
      </p:sp>
      <p:sp>
        <p:nvSpPr>
          <p:cNvPr id="36" name="Content 1">
            <a:extLst>
              <a:ext uri="{FF2B5EF4-FFF2-40B4-BE49-F238E27FC236}">
                <a16:creationId xmlns:a16="http://schemas.microsoft.com/office/drawing/2014/main" id="{414A8F7A-3FDA-4681-A45E-93B555EE1CF1}"/>
              </a:ext>
            </a:extLst>
          </p:cNvPr>
          <p:cNvSpPr>
            <a:spLocks noGrp="1"/>
          </p:cNvSpPr>
          <p:nvPr>
            <p:custDataLst>
              <p:tags r:id="rId20"/>
            </p:custDataLst>
          </p:nvPr>
        </p:nvSpPr>
        <p:spPr bwMode="auto">
          <a:xfrm>
            <a:off x="10445750" y="5910263"/>
            <a:ext cx="441325"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FD088FF-B8DE-4AEC-ACCC-8E48E58F628E}" type="datetime'''N''o''''''''''o''r''d''''''''-H''o''''''lla''''''''''n''d'">
              <a:rPr lang="nl-NL" altLang="en-US" sz="1000" b="1" smtClean="0">
                <a:solidFill>
                  <a:schemeClr val="tx1"/>
                </a:solidFill>
                <a:latin typeface="+mn-lt"/>
              </a:rPr>
              <a:pPr/>
              <a:t>Noord-Holland</a:t>
            </a:fld>
            <a:endParaRPr lang="nl-NL" sz="1000" b="1" noProof="0" dirty="0">
              <a:solidFill>
                <a:schemeClr val="tx1"/>
              </a:solidFill>
              <a:latin typeface="+mn-lt"/>
            </a:endParaRPr>
          </a:p>
        </p:txBody>
      </p:sp>
      <p:sp>
        <p:nvSpPr>
          <p:cNvPr id="126" name="Content 1">
            <a:extLst>
              <a:ext uri="{FF2B5EF4-FFF2-40B4-BE49-F238E27FC236}">
                <a16:creationId xmlns:a16="http://schemas.microsoft.com/office/drawing/2014/main" id="{4B9982FA-94CE-476E-98B9-AED20350F85D}"/>
              </a:ext>
            </a:extLst>
          </p:cNvPr>
          <p:cNvSpPr>
            <a:spLocks noGrp="1"/>
          </p:cNvSpPr>
          <p:nvPr>
            <p:custDataLst>
              <p:tags r:id="rId21"/>
            </p:custDataLst>
          </p:nvPr>
        </p:nvSpPr>
        <p:spPr bwMode="gray">
          <a:xfrm>
            <a:off x="10552113" y="2382838"/>
            <a:ext cx="2286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E07E8AE-D4D8-4FE2-8A06-76813A080ACF}" type="datetime'''''''''''''''''''''''''4''''''''5''''0'''''''''''''''''''">
              <a:rPr lang="nl-NL" altLang="en-US" sz="1000" b="1" smtClean="0">
                <a:solidFill>
                  <a:schemeClr val="tx1"/>
                </a:solidFill>
                <a:effectLst/>
                <a:latin typeface="+mn-lt"/>
              </a:rPr>
              <a:pPr marL="0" indent="0" algn="ctr">
                <a:spcBef>
                  <a:spcPct val="0"/>
                </a:spcBef>
                <a:spcAft>
                  <a:spcPct val="0"/>
                </a:spcAft>
                <a:buNone/>
              </a:pPr>
              <a:t>450</a:t>
            </a:fld>
            <a:endParaRPr lang="nl-NL" sz="1000" b="1" noProof="0" dirty="0">
              <a:solidFill>
                <a:schemeClr val="tx1"/>
              </a:solidFill>
              <a:latin typeface="+mn-lt"/>
            </a:endParaRPr>
          </a:p>
        </p:txBody>
      </p:sp>
      <p:sp>
        <p:nvSpPr>
          <p:cNvPr id="42" name="Content 1">
            <a:extLst>
              <a:ext uri="{FF2B5EF4-FFF2-40B4-BE49-F238E27FC236}">
                <a16:creationId xmlns:a16="http://schemas.microsoft.com/office/drawing/2014/main" id="{4B9982FA-94CE-476E-98B9-AED20350F85D}"/>
              </a:ext>
            </a:extLst>
          </p:cNvPr>
          <p:cNvSpPr>
            <a:spLocks noGrp="1"/>
          </p:cNvSpPr>
          <p:nvPr>
            <p:custDataLst>
              <p:tags r:id="rId22"/>
            </p:custDataLst>
          </p:nvPr>
        </p:nvSpPr>
        <p:spPr bwMode="gray">
          <a:xfrm>
            <a:off x="11161713" y="3668713"/>
            <a:ext cx="160338" cy="136525"/>
          </a:xfrm>
          <a:prstGeom prst="rect">
            <a:avLst/>
          </a:prstGeom>
          <a:solidFill>
            <a:srgbClr val="8C8C8C"/>
          </a:solidFill>
          <a:ln>
            <a:noFill/>
          </a:ln>
          <a:effec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FBD8767-A1CA-49C0-BA1A-16A328230F11}" type="datetime'1''''''''''''''''''''''3'''''''''''''''''''''''''''''''''''''">
              <a:rPr lang="nl-NL" altLang="en-US" sz="1000" b="1" smtClean="0">
                <a:solidFill>
                  <a:schemeClr val="bg1"/>
                </a:solidFill>
                <a:effectLst/>
                <a:latin typeface="+mn-lt"/>
              </a:rPr>
              <a:pPr marL="0" indent="0" algn="ctr">
                <a:spcBef>
                  <a:spcPct val="0"/>
                </a:spcBef>
                <a:spcAft>
                  <a:spcPct val="0"/>
                </a:spcAft>
                <a:buNone/>
              </a:pPr>
              <a:t>13</a:t>
            </a:fld>
            <a:endParaRPr lang="nl-NL" sz="1000" b="1" noProof="0" dirty="0">
              <a:solidFill>
                <a:schemeClr val="bg1"/>
              </a:solidFill>
              <a:latin typeface="+mn-lt"/>
            </a:endParaRPr>
          </a:p>
        </p:txBody>
      </p:sp>
      <p:sp>
        <p:nvSpPr>
          <p:cNvPr id="116" name="Content 1">
            <a:extLst>
              <a:ext uri="{FF2B5EF4-FFF2-40B4-BE49-F238E27FC236}">
                <a16:creationId xmlns:a16="http://schemas.microsoft.com/office/drawing/2014/main" id="{4B9982FA-94CE-476E-98B9-AED20350F85D}"/>
              </a:ext>
            </a:extLst>
          </p:cNvPr>
          <p:cNvSpPr>
            <a:spLocks noGrp="1"/>
          </p:cNvSpPr>
          <p:nvPr>
            <p:custDataLst>
              <p:tags r:id="rId23"/>
            </p:custDataLst>
          </p:nvPr>
        </p:nvSpPr>
        <p:spPr bwMode="gray">
          <a:xfrm>
            <a:off x="4794250" y="3549650"/>
            <a:ext cx="2317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38EEE8C-2707-451F-A79B-D431A7808F7E}" type="datetime'''2''''''9''''''''2'''''''''''''''''''''''''''''''''''''''''">
              <a:rPr lang="nl-NL" altLang="en-US" sz="1000" b="1" smtClean="0">
                <a:solidFill>
                  <a:schemeClr val="tx1"/>
                </a:solidFill>
                <a:effectLst/>
                <a:latin typeface="+mn-lt"/>
              </a:rPr>
              <a:pPr marL="0" indent="0" algn="ctr">
                <a:spcBef>
                  <a:spcPct val="0"/>
                </a:spcBef>
                <a:spcAft>
                  <a:spcPct val="0"/>
                </a:spcAft>
                <a:buNone/>
              </a:pPr>
              <a:t>292</a:t>
            </a:fld>
            <a:endParaRPr lang="nl-NL" sz="1000" b="1" noProof="0" dirty="0">
              <a:solidFill>
                <a:schemeClr val="tx1"/>
              </a:solidFill>
              <a:latin typeface="+mn-lt"/>
            </a:endParaRPr>
          </a:p>
        </p:txBody>
      </p:sp>
      <p:sp>
        <p:nvSpPr>
          <p:cNvPr id="121" name="Content 1">
            <a:extLst>
              <a:ext uri="{FF2B5EF4-FFF2-40B4-BE49-F238E27FC236}">
                <a16:creationId xmlns:a16="http://schemas.microsoft.com/office/drawing/2014/main" id="{4B9982FA-94CE-476E-98B9-AED20350F85D}"/>
              </a:ext>
            </a:extLst>
          </p:cNvPr>
          <p:cNvSpPr>
            <a:spLocks noGrp="1"/>
          </p:cNvSpPr>
          <p:nvPr>
            <p:custDataLst>
              <p:tags r:id="rId24"/>
            </p:custDataLst>
          </p:nvPr>
        </p:nvSpPr>
        <p:spPr bwMode="gray">
          <a:xfrm>
            <a:off x="7673975" y="3009900"/>
            <a:ext cx="2286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24E9C9D-C6C2-4520-ABC4-BBF77B034525}" type="datetime'''365'''''''''''''''''''''''''">
              <a:rPr lang="nl-NL" altLang="en-US" sz="1000" b="1" smtClean="0">
                <a:solidFill>
                  <a:schemeClr val="tx1"/>
                </a:solidFill>
                <a:effectLst/>
                <a:latin typeface="+mn-lt"/>
              </a:rPr>
              <a:pPr marL="0" indent="0" algn="ctr">
                <a:spcBef>
                  <a:spcPct val="0"/>
                </a:spcBef>
                <a:spcAft>
                  <a:spcPct val="0"/>
                </a:spcAft>
                <a:buNone/>
              </a:pPr>
              <a:t>365</a:t>
            </a:fld>
            <a:endParaRPr lang="nl-NL" sz="1000" b="1" noProof="0" dirty="0">
              <a:solidFill>
                <a:schemeClr val="tx1"/>
              </a:solidFill>
              <a:latin typeface="+mn-lt"/>
            </a:endParaRPr>
          </a:p>
        </p:txBody>
      </p:sp>
      <p:sp>
        <p:nvSpPr>
          <p:cNvPr id="117" name="Content 1">
            <a:extLst>
              <a:ext uri="{FF2B5EF4-FFF2-40B4-BE49-F238E27FC236}">
                <a16:creationId xmlns:a16="http://schemas.microsoft.com/office/drawing/2014/main" id="{4B9982FA-94CE-476E-98B9-AED20350F85D}"/>
              </a:ext>
            </a:extLst>
          </p:cNvPr>
          <p:cNvSpPr>
            <a:spLocks noGrp="1"/>
          </p:cNvSpPr>
          <p:nvPr>
            <p:custDataLst>
              <p:tags r:id="rId25"/>
            </p:custDataLst>
          </p:nvPr>
        </p:nvSpPr>
        <p:spPr bwMode="gray">
          <a:xfrm>
            <a:off x="5375275" y="3263900"/>
            <a:ext cx="2238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A576A39-E6E7-4280-BEC7-ADC7140D221C}" type="datetime'''''''''''''''''''''''''3''''''''''3''''0'''''''">
              <a:rPr lang="nl-NL" altLang="en-US" sz="1000" b="1" smtClean="0">
                <a:solidFill>
                  <a:schemeClr val="tx1"/>
                </a:solidFill>
                <a:effectLst/>
                <a:latin typeface="+mn-lt"/>
              </a:rPr>
              <a:pPr marL="0" indent="0" algn="ctr">
                <a:spcBef>
                  <a:spcPct val="0"/>
                </a:spcBef>
                <a:spcAft>
                  <a:spcPct val="0"/>
                </a:spcAft>
                <a:buNone/>
              </a:pPr>
              <a:t>330</a:t>
            </a:fld>
            <a:endParaRPr lang="nl-NL" sz="1000" b="1" noProof="0" dirty="0">
              <a:solidFill>
                <a:schemeClr val="tx1"/>
              </a:solidFill>
              <a:latin typeface="+mn-lt"/>
            </a:endParaRPr>
          </a:p>
        </p:txBody>
      </p:sp>
      <p:sp>
        <p:nvSpPr>
          <p:cNvPr id="119" name="Content 1">
            <a:extLst>
              <a:ext uri="{FF2B5EF4-FFF2-40B4-BE49-F238E27FC236}">
                <a16:creationId xmlns:a16="http://schemas.microsoft.com/office/drawing/2014/main" id="{4B9982FA-94CE-476E-98B9-AED20350F85D}"/>
              </a:ext>
            </a:extLst>
          </p:cNvPr>
          <p:cNvSpPr>
            <a:spLocks noGrp="1"/>
          </p:cNvSpPr>
          <p:nvPr>
            <p:custDataLst>
              <p:tags r:id="rId26"/>
            </p:custDataLst>
          </p:nvPr>
        </p:nvSpPr>
        <p:spPr bwMode="gray">
          <a:xfrm>
            <a:off x="6523038" y="3070225"/>
            <a:ext cx="2286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A84C061-D1C8-4946-B7D7-5F5016AB6292}" type="datetime'3''''5''''''''''''''''''''''''6'">
              <a:rPr lang="nl-NL" altLang="en-US" sz="1000" b="1" smtClean="0">
                <a:solidFill>
                  <a:schemeClr val="tx1"/>
                </a:solidFill>
                <a:effectLst/>
                <a:latin typeface="+mn-lt"/>
              </a:rPr>
              <a:pPr marL="0" indent="0" algn="ctr">
                <a:spcBef>
                  <a:spcPct val="0"/>
                </a:spcBef>
                <a:spcAft>
                  <a:spcPct val="0"/>
                </a:spcAft>
                <a:buNone/>
              </a:pPr>
              <a:t>356</a:t>
            </a:fld>
            <a:endParaRPr lang="nl-NL" sz="1000" b="1" noProof="0" dirty="0">
              <a:solidFill>
                <a:schemeClr val="tx1"/>
              </a:solidFill>
              <a:latin typeface="+mn-lt"/>
            </a:endParaRPr>
          </a:p>
        </p:txBody>
      </p:sp>
      <p:sp>
        <p:nvSpPr>
          <p:cNvPr id="120" name="Content 1">
            <a:extLst>
              <a:ext uri="{FF2B5EF4-FFF2-40B4-BE49-F238E27FC236}">
                <a16:creationId xmlns:a16="http://schemas.microsoft.com/office/drawing/2014/main" id="{4B9982FA-94CE-476E-98B9-AED20350F85D}"/>
              </a:ext>
            </a:extLst>
          </p:cNvPr>
          <p:cNvSpPr>
            <a:spLocks noGrp="1"/>
          </p:cNvSpPr>
          <p:nvPr>
            <p:custDataLst>
              <p:tags r:id="rId27"/>
            </p:custDataLst>
          </p:nvPr>
        </p:nvSpPr>
        <p:spPr bwMode="gray">
          <a:xfrm>
            <a:off x="7096125" y="3013075"/>
            <a:ext cx="2333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1AED7C8-AE84-40D4-9F7D-3CC9CC9AE04C}" type="datetime'''3''''''''''6''''''''''''''''''''''''''''4'''''''''">
              <a:rPr lang="nl-NL" altLang="en-US" sz="1000" b="1" smtClean="0">
                <a:solidFill>
                  <a:schemeClr val="tx1"/>
                </a:solidFill>
                <a:effectLst/>
                <a:latin typeface="+mn-lt"/>
              </a:rPr>
              <a:pPr marL="0" indent="0" algn="ctr">
                <a:spcBef>
                  <a:spcPct val="0"/>
                </a:spcBef>
                <a:spcAft>
                  <a:spcPct val="0"/>
                </a:spcAft>
                <a:buNone/>
              </a:pPr>
              <a:t>364</a:t>
            </a:fld>
            <a:endParaRPr lang="nl-NL" sz="1000" b="1" noProof="0" dirty="0">
              <a:solidFill>
                <a:schemeClr val="tx1"/>
              </a:solidFill>
              <a:latin typeface="+mn-lt"/>
            </a:endParaRPr>
          </a:p>
        </p:txBody>
      </p:sp>
      <p:sp>
        <p:nvSpPr>
          <p:cNvPr id="125" name="Content 1">
            <a:extLst>
              <a:ext uri="{FF2B5EF4-FFF2-40B4-BE49-F238E27FC236}">
                <a16:creationId xmlns:a16="http://schemas.microsoft.com/office/drawing/2014/main" id="{4B9982FA-94CE-476E-98B9-AED20350F85D}"/>
              </a:ext>
            </a:extLst>
          </p:cNvPr>
          <p:cNvSpPr>
            <a:spLocks noGrp="1"/>
          </p:cNvSpPr>
          <p:nvPr>
            <p:custDataLst>
              <p:tags r:id="rId28"/>
            </p:custDataLst>
          </p:nvPr>
        </p:nvSpPr>
        <p:spPr bwMode="gray">
          <a:xfrm>
            <a:off x="9974263" y="2462213"/>
            <a:ext cx="2333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72F5020-FF20-40D5-99C2-C90A3A54D27C}" type="datetime'''''4''3''''''9'''''''''''''''''''''''''''''''''''">
              <a:rPr lang="nl-NL" altLang="en-US" sz="1000" b="1" smtClean="0">
                <a:solidFill>
                  <a:schemeClr val="tx1"/>
                </a:solidFill>
                <a:effectLst/>
                <a:latin typeface="+mn-lt"/>
              </a:rPr>
              <a:pPr marL="0" indent="0" algn="ctr">
                <a:spcBef>
                  <a:spcPct val="0"/>
                </a:spcBef>
                <a:spcAft>
                  <a:spcPct val="0"/>
                </a:spcAft>
                <a:buNone/>
              </a:pPr>
              <a:t>439</a:t>
            </a:fld>
            <a:endParaRPr lang="nl-NL" sz="1000" b="1" noProof="0" dirty="0">
              <a:solidFill>
                <a:schemeClr val="tx1"/>
              </a:solidFill>
              <a:latin typeface="+mn-lt"/>
            </a:endParaRPr>
          </a:p>
        </p:txBody>
      </p:sp>
      <p:sp>
        <p:nvSpPr>
          <p:cNvPr id="122" name="Content 1">
            <a:extLst>
              <a:ext uri="{FF2B5EF4-FFF2-40B4-BE49-F238E27FC236}">
                <a16:creationId xmlns:a16="http://schemas.microsoft.com/office/drawing/2014/main" id="{4B9982FA-94CE-476E-98B9-AED20350F85D}"/>
              </a:ext>
            </a:extLst>
          </p:cNvPr>
          <p:cNvSpPr>
            <a:spLocks noGrp="1"/>
          </p:cNvSpPr>
          <p:nvPr>
            <p:custDataLst>
              <p:tags r:id="rId29"/>
            </p:custDataLst>
          </p:nvPr>
        </p:nvSpPr>
        <p:spPr bwMode="gray">
          <a:xfrm>
            <a:off x="8250238" y="2990850"/>
            <a:ext cx="2286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FD0723F-FD35-4FD4-A89F-A88988403905}" type="datetime'''''''3''''''''''''''''''''''''''''6''''''''''''5'''''">
              <a:rPr lang="nl-NL" altLang="en-US" sz="1000" b="1" smtClean="0">
                <a:solidFill>
                  <a:schemeClr val="tx1"/>
                </a:solidFill>
                <a:effectLst/>
                <a:latin typeface="+mn-lt"/>
              </a:rPr>
              <a:pPr marL="0" indent="0" algn="ctr">
                <a:spcBef>
                  <a:spcPct val="0"/>
                </a:spcBef>
                <a:spcAft>
                  <a:spcPct val="0"/>
                </a:spcAft>
                <a:buNone/>
              </a:pPr>
              <a:t>365</a:t>
            </a:fld>
            <a:endParaRPr lang="nl-NL" sz="1000" b="1" noProof="0" dirty="0">
              <a:solidFill>
                <a:schemeClr val="tx1"/>
              </a:solidFill>
              <a:latin typeface="+mn-lt"/>
            </a:endParaRPr>
          </a:p>
        </p:txBody>
      </p:sp>
      <p:sp>
        <p:nvSpPr>
          <p:cNvPr id="123" name="Content 1">
            <a:extLst>
              <a:ext uri="{FF2B5EF4-FFF2-40B4-BE49-F238E27FC236}">
                <a16:creationId xmlns:a16="http://schemas.microsoft.com/office/drawing/2014/main" id="{4B9982FA-94CE-476E-98B9-AED20350F85D}"/>
              </a:ext>
            </a:extLst>
          </p:cNvPr>
          <p:cNvSpPr>
            <a:spLocks noGrp="1"/>
          </p:cNvSpPr>
          <p:nvPr>
            <p:custDataLst>
              <p:tags r:id="rId30"/>
            </p:custDataLst>
          </p:nvPr>
        </p:nvSpPr>
        <p:spPr bwMode="gray">
          <a:xfrm>
            <a:off x="8824913" y="2768600"/>
            <a:ext cx="2286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D7BCFDF-B058-4DB8-8216-27FDE4B3F68F}" type="datetime'''''3''''''''''''''''''''''''''9''''''7'''''''''">
              <a:rPr lang="nl-NL" altLang="en-US" sz="1000" b="1" smtClean="0">
                <a:solidFill>
                  <a:schemeClr val="tx1"/>
                </a:solidFill>
                <a:effectLst/>
                <a:latin typeface="+mn-lt"/>
              </a:rPr>
              <a:pPr marL="0" indent="0" algn="ctr">
                <a:spcBef>
                  <a:spcPct val="0"/>
                </a:spcBef>
                <a:spcAft>
                  <a:spcPct val="0"/>
                </a:spcAft>
                <a:buNone/>
              </a:pPr>
              <a:t>397</a:t>
            </a:fld>
            <a:endParaRPr lang="nl-NL" sz="1000" b="1" noProof="0" dirty="0">
              <a:solidFill>
                <a:schemeClr val="tx1"/>
              </a:solidFill>
              <a:latin typeface="+mn-lt"/>
            </a:endParaRPr>
          </a:p>
        </p:txBody>
      </p:sp>
      <p:sp>
        <p:nvSpPr>
          <p:cNvPr id="124" name="Content 1">
            <a:extLst>
              <a:ext uri="{FF2B5EF4-FFF2-40B4-BE49-F238E27FC236}">
                <a16:creationId xmlns:a16="http://schemas.microsoft.com/office/drawing/2014/main" id="{4B9982FA-94CE-476E-98B9-AED20350F85D}"/>
              </a:ext>
            </a:extLst>
          </p:cNvPr>
          <p:cNvSpPr>
            <a:spLocks noGrp="1"/>
          </p:cNvSpPr>
          <p:nvPr>
            <p:custDataLst>
              <p:tags r:id="rId31"/>
            </p:custDataLst>
          </p:nvPr>
        </p:nvSpPr>
        <p:spPr bwMode="gray">
          <a:xfrm>
            <a:off x="9398000" y="2532063"/>
            <a:ext cx="234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292F223-B697-4214-8C6B-9694015330E6}" type="datetime'''''''''4''''''''''2''''''''''''''9'''''''''''''''''''''''''''">
              <a:rPr lang="nl-NL" altLang="en-US" sz="1000" b="1" smtClean="0">
                <a:solidFill>
                  <a:schemeClr val="tx1"/>
                </a:solidFill>
                <a:effectLst/>
                <a:latin typeface="+mn-lt"/>
              </a:rPr>
              <a:pPr marL="0" indent="0" algn="ctr">
                <a:spcBef>
                  <a:spcPct val="0"/>
                </a:spcBef>
                <a:spcAft>
                  <a:spcPct val="0"/>
                </a:spcAft>
                <a:buNone/>
              </a:pPr>
              <a:t>429</a:t>
            </a:fld>
            <a:endParaRPr lang="nl-NL" sz="1000" b="1" noProof="0" dirty="0">
              <a:solidFill>
                <a:schemeClr val="tx1"/>
              </a:solidFill>
              <a:latin typeface="+mn-lt"/>
            </a:endParaRPr>
          </a:p>
        </p:txBody>
      </p:sp>
      <p:sp>
        <p:nvSpPr>
          <p:cNvPr id="48" name="Rectangle 47">
            <a:extLst>
              <a:ext uri="{FF2B5EF4-FFF2-40B4-BE49-F238E27FC236}">
                <a16:creationId xmlns:a16="http://schemas.microsoft.com/office/drawing/2014/main" id="{B4DEAA66-D4D4-4514-871E-0BF896B80F5D}"/>
              </a:ext>
            </a:extLst>
          </p:cNvPr>
          <p:cNvSpPr/>
          <p:nvPr>
            <p:custDataLst>
              <p:tags r:id="rId32"/>
            </p:custDataLst>
          </p:nvPr>
        </p:nvSpPr>
        <p:spPr bwMode="auto">
          <a:xfrm>
            <a:off x="4772025" y="1946275"/>
            <a:ext cx="179388" cy="133350"/>
          </a:xfrm>
          <a:prstGeom prst="rect">
            <a:avLst/>
          </a:prstGeom>
          <a:solidFill>
            <a:srgbClr val="6A6A6A"/>
          </a:solidFill>
          <a:ln w="9525" cap="flat" algn="ctr">
            <a:solidFill>
              <a:schemeClr val="bg1"/>
            </a:solidFill>
            <a:prstDash val="solid"/>
            <a:miter/>
          </a:ln>
          <a:effectLst/>
        </p:spPr>
        <p:txBody>
          <a:bodyPr rtlCol="0" anchor="ctr"/>
          <a:lstStyle/>
          <a:p>
            <a:pPr algn="l"/>
            <a:endParaRPr lang="nl-NL" dirty="0"/>
          </a:p>
        </p:txBody>
      </p:sp>
      <p:sp>
        <p:nvSpPr>
          <p:cNvPr id="22" name="Rectangle 21">
            <a:extLst>
              <a:ext uri="{FF2B5EF4-FFF2-40B4-BE49-F238E27FC236}">
                <a16:creationId xmlns:a16="http://schemas.microsoft.com/office/drawing/2014/main" id="{B4CDDE0C-BE2D-311B-7727-6C30AA97D462}"/>
              </a:ext>
            </a:extLst>
          </p:cNvPr>
          <p:cNvSpPr/>
          <p:nvPr>
            <p:custDataLst>
              <p:tags r:id="rId33"/>
            </p:custDataLst>
          </p:nvPr>
        </p:nvSpPr>
        <p:spPr bwMode="auto">
          <a:xfrm>
            <a:off x="6037263" y="1946275"/>
            <a:ext cx="179388" cy="133350"/>
          </a:xfrm>
          <a:prstGeom prst="rect">
            <a:avLst/>
          </a:prstGeom>
          <a:solidFill>
            <a:srgbClr val="8C8C8C"/>
          </a:solidFill>
          <a:ln w="9525" cap="flat" algn="ctr">
            <a:solidFill>
              <a:schemeClr val="bg1"/>
            </a:solidFill>
            <a:prstDash val="solid"/>
            <a:miter/>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49" name="Rectangle 48">
            <a:extLst>
              <a:ext uri="{FF2B5EF4-FFF2-40B4-BE49-F238E27FC236}">
                <a16:creationId xmlns:a16="http://schemas.microsoft.com/office/drawing/2014/main" id="{D674330A-9CDB-4DE0-8684-00DB1CC22433}"/>
              </a:ext>
            </a:extLst>
          </p:cNvPr>
          <p:cNvSpPr/>
          <p:nvPr>
            <p:custDataLst>
              <p:tags r:id="rId34"/>
            </p:custDataLst>
          </p:nvPr>
        </p:nvSpPr>
        <p:spPr bwMode="auto">
          <a:xfrm>
            <a:off x="7167563" y="1946275"/>
            <a:ext cx="179388" cy="133350"/>
          </a:xfrm>
          <a:prstGeom prst="rect">
            <a:avLst/>
          </a:prstGeom>
          <a:solidFill>
            <a:schemeClr val="accent5"/>
          </a:solidFill>
          <a:ln w="9525" cap="flat" algn="ctr">
            <a:solidFill>
              <a:schemeClr val="bg1"/>
            </a:solidFill>
            <a:prstDash val="solid"/>
            <a:miter/>
          </a:ln>
          <a:effectLst/>
        </p:spPr>
        <p:txBody>
          <a:bodyPr rtlCol="0" anchor="ctr"/>
          <a:lstStyle/>
          <a:p>
            <a:pPr algn="l"/>
            <a:endParaRPr lang="nl-NL" dirty="0"/>
          </a:p>
        </p:txBody>
      </p:sp>
      <p:sp>
        <p:nvSpPr>
          <p:cNvPr id="46" name="Rectangle 45">
            <a:extLst>
              <a:ext uri="{FF2B5EF4-FFF2-40B4-BE49-F238E27FC236}">
                <a16:creationId xmlns:a16="http://schemas.microsoft.com/office/drawing/2014/main" id="{9372D06C-3A85-4E5C-956F-F9E0E04413E1}"/>
              </a:ext>
            </a:extLst>
          </p:cNvPr>
          <p:cNvSpPr/>
          <p:nvPr>
            <p:custDataLst>
              <p:tags r:id="rId35"/>
            </p:custDataLst>
          </p:nvPr>
        </p:nvSpPr>
        <p:spPr bwMode="auto">
          <a:xfrm>
            <a:off x="8148638" y="1946275"/>
            <a:ext cx="179388" cy="133350"/>
          </a:xfrm>
          <a:prstGeom prst="rect">
            <a:avLst/>
          </a:prstGeom>
          <a:solidFill>
            <a:schemeClr val="accent1"/>
          </a:solidFill>
          <a:ln w="9525" cap="flat" algn="ctr">
            <a:solidFill>
              <a:schemeClr val="bg1"/>
            </a:solidFill>
            <a:prstDash val="solid"/>
            <a:miter/>
          </a:ln>
          <a:effectLst/>
        </p:spPr>
        <p:txBody>
          <a:bodyPr rtlCol="0" anchor="ctr"/>
          <a:lstStyle/>
          <a:p>
            <a:pPr algn="l"/>
            <a:endParaRPr lang="nl-NL" dirty="0"/>
          </a:p>
        </p:txBody>
      </p:sp>
      <p:sp>
        <p:nvSpPr>
          <p:cNvPr id="52" name="Content 1">
            <a:extLst>
              <a:ext uri="{FF2B5EF4-FFF2-40B4-BE49-F238E27FC236}">
                <a16:creationId xmlns:a16="http://schemas.microsoft.com/office/drawing/2014/main" id="{4A5A3A62-C868-4417-A6C8-BA6005F7224C}"/>
              </a:ext>
            </a:extLst>
          </p:cNvPr>
          <p:cNvSpPr>
            <a:spLocks noGrp="1"/>
          </p:cNvSpPr>
          <p:nvPr>
            <p:custDataLst>
              <p:tags r:id="rId36"/>
            </p:custDataLst>
          </p:nvPr>
        </p:nvSpPr>
        <p:spPr bwMode="auto">
          <a:xfrm>
            <a:off x="8378825" y="1954213"/>
            <a:ext cx="2492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2695F00B-6471-4F77-9A39-110886511377}" type="datetime'''''O''Z''B'''''''''''''''''''''''''''''''''''''''''''''''">
              <a:rPr lang="nl-NL" altLang="en-US" sz="1000" b="1" smtClean="0">
                <a:solidFill>
                  <a:schemeClr val="tx1"/>
                </a:solidFill>
                <a:latin typeface="+mn-lt"/>
              </a:rPr>
              <a:pPr/>
              <a:t>OZB</a:t>
            </a:fld>
            <a:endParaRPr lang="nl-NL" sz="1000" b="1" noProof="0" dirty="0">
              <a:solidFill>
                <a:schemeClr val="tx1"/>
              </a:solidFill>
              <a:latin typeface="+mn-lt"/>
            </a:endParaRPr>
          </a:p>
        </p:txBody>
      </p:sp>
      <p:sp>
        <p:nvSpPr>
          <p:cNvPr id="54" name="Content 1">
            <a:extLst>
              <a:ext uri="{FF2B5EF4-FFF2-40B4-BE49-F238E27FC236}">
                <a16:creationId xmlns:a16="http://schemas.microsoft.com/office/drawing/2014/main" id="{4A9AD8E9-75ED-4906-A0ED-CBD07F9E6885}"/>
              </a:ext>
            </a:extLst>
          </p:cNvPr>
          <p:cNvSpPr>
            <a:spLocks noGrp="1"/>
          </p:cNvSpPr>
          <p:nvPr>
            <p:custDataLst>
              <p:tags r:id="rId37"/>
            </p:custDataLst>
          </p:nvPr>
        </p:nvSpPr>
        <p:spPr bwMode="auto">
          <a:xfrm>
            <a:off x="7397750" y="1954213"/>
            <a:ext cx="6492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3F50B5EA-182D-4546-85F1-324FE5CF43C8}" type="datetime'''''''''''''''B''e''l''''as''''''''''t''in''ge''''''''n'''">
              <a:rPr lang="nl-NL" altLang="en-US" sz="1000" b="1" smtClean="0">
                <a:solidFill>
                  <a:schemeClr val="tx1"/>
                </a:solidFill>
                <a:latin typeface="+mn-lt"/>
              </a:rPr>
              <a:pPr/>
              <a:t>Belastingen</a:t>
            </a:fld>
            <a:endParaRPr lang="nl-NL" sz="1000" b="1" noProof="0" dirty="0">
              <a:solidFill>
                <a:schemeClr val="tx1"/>
              </a:solidFill>
              <a:latin typeface="+mn-lt"/>
            </a:endParaRPr>
          </a:p>
        </p:txBody>
      </p:sp>
      <p:sp>
        <p:nvSpPr>
          <p:cNvPr id="51" name="Content 1">
            <a:extLst>
              <a:ext uri="{FF2B5EF4-FFF2-40B4-BE49-F238E27FC236}">
                <a16:creationId xmlns:a16="http://schemas.microsoft.com/office/drawing/2014/main" id="{F50CA8AE-6E48-4A18-AC42-7CCDE7E6456D}"/>
              </a:ext>
            </a:extLst>
          </p:cNvPr>
          <p:cNvSpPr>
            <a:spLocks noGrp="1"/>
          </p:cNvSpPr>
          <p:nvPr>
            <p:custDataLst>
              <p:tags r:id="rId38"/>
            </p:custDataLst>
          </p:nvPr>
        </p:nvSpPr>
        <p:spPr bwMode="auto">
          <a:xfrm>
            <a:off x="5002213" y="1954213"/>
            <a:ext cx="9334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9F4913FD-4D11-415F-AE69-402188FABEE1}" type="datetime'G''''r''on''de''''''xplo''''''''''''''''''i''t''at''i''e'">
              <a:rPr lang="nl-NL" altLang="en-US" sz="1000" b="1" smtClean="0">
                <a:solidFill>
                  <a:schemeClr val="tx1"/>
                </a:solidFill>
                <a:latin typeface="+mn-lt"/>
              </a:rPr>
              <a:pPr/>
              <a:t>Grondexploitatie</a:t>
            </a:fld>
            <a:endParaRPr lang="nl-NL" sz="1000" b="1" noProof="0" dirty="0">
              <a:solidFill>
                <a:schemeClr val="tx1"/>
              </a:solidFill>
              <a:latin typeface="+mn-lt"/>
            </a:endParaRPr>
          </a:p>
        </p:txBody>
      </p:sp>
      <p:sp>
        <p:nvSpPr>
          <p:cNvPr id="99" name="Content 1">
            <a:extLst>
              <a:ext uri="{FF2B5EF4-FFF2-40B4-BE49-F238E27FC236}">
                <a16:creationId xmlns:a16="http://schemas.microsoft.com/office/drawing/2014/main" id="{63607CE3-26E2-0A6E-8AFA-53C042C7630A}"/>
              </a:ext>
            </a:extLst>
          </p:cNvPr>
          <p:cNvSpPr>
            <a:spLocks noGrp="1"/>
          </p:cNvSpPr>
          <p:nvPr>
            <p:custDataLst>
              <p:tags r:id="rId39"/>
            </p:custDataLst>
          </p:nvPr>
        </p:nvSpPr>
        <p:spPr bwMode="auto">
          <a:xfrm>
            <a:off x="6267450" y="1954213"/>
            <a:ext cx="7985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CC019444-EAFE-4E63-BF2C-86D911D5CC97}" type="datetime'D''''e''e''''''''''''''lnem''i''''''n''''''''''''''''ge''''n'">
              <a:rPr lang="nl-NL" altLang="en-US" sz="1000" b="1" smtClean="0">
                <a:solidFill>
                  <a:schemeClr val="tx1"/>
                </a:solidFill>
                <a:latin typeface="+mn-lt"/>
              </a:rPr>
              <a:pPr/>
              <a:t>Deelnemingen</a:t>
            </a:fld>
            <a:endParaRPr lang="nl-NL" sz="1000" b="1" noProof="0" dirty="0">
              <a:solidFill>
                <a:schemeClr val="tx1"/>
              </a:solidFill>
              <a:latin typeface="+mn-lt"/>
            </a:endParaRPr>
          </a:p>
        </p:txBody>
      </p:sp>
      <p:sp>
        <p:nvSpPr>
          <p:cNvPr id="11" name="Rectangle 10">
            <a:extLst>
              <a:ext uri="{FF2B5EF4-FFF2-40B4-BE49-F238E27FC236}">
                <a16:creationId xmlns:a16="http://schemas.microsoft.com/office/drawing/2014/main" id="{D0A81847-49DD-8505-81D4-AA2B31B73607}"/>
              </a:ext>
            </a:extLst>
          </p:cNvPr>
          <p:cNvSpPr/>
          <p:nvPr/>
        </p:nvSpPr>
        <p:spPr>
          <a:xfrm>
            <a:off x="631854" y="1626459"/>
            <a:ext cx="3612752" cy="207104"/>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sz="1200" b="1" dirty="0"/>
              <a:t>Eigen inkomsten, 2020, € per inwoner</a:t>
            </a:r>
          </a:p>
        </p:txBody>
      </p:sp>
      <p:grpSp>
        <p:nvGrpSpPr>
          <p:cNvPr id="55" name="Group 54">
            <a:extLst>
              <a:ext uri="{FF2B5EF4-FFF2-40B4-BE49-F238E27FC236}">
                <a16:creationId xmlns:a16="http://schemas.microsoft.com/office/drawing/2014/main" id="{8E169E05-5005-4792-9CEA-BDCCA0E91E3A}"/>
              </a:ext>
            </a:extLst>
          </p:cNvPr>
          <p:cNvGrpSpPr/>
          <p:nvPr/>
        </p:nvGrpSpPr>
        <p:grpSpPr>
          <a:xfrm>
            <a:off x="1054101" y="2478088"/>
            <a:ext cx="3100388" cy="3623189"/>
            <a:chOff x="7843297" y="2005013"/>
            <a:chExt cx="3377660" cy="3972440"/>
          </a:xfrm>
        </p:grpSpPr>
        <p:grpSp>
          <p:nvGrpSpPr>
            <p:cNvPr id="56" name="Group 55">
              <a:extLst>
                <a:ext uri="{FF2B5EF4-FFF2-40B4-BE49-F238E27FC236}">
                  <a16:creationId xmlns:a16="http://schemas.microsoft.com/office/drawing/2014/main" id="{B4977DB5-62A2-4841-AED4-65DF82F3BF7D}"/>
                </a:ext>
              </a:extLst>
            </p:cNvPr>
            <p:cNvGrpSpPr/>
            <p:nvPr/>
          </p:nvGrpSpPr>
          <p:grpSpPr>
            <a:xfrm>
              <a:off x="9186700" y="2005013"/>
              <a:ext cx="1492458" cy="1083036"/>
              <a:chOff x="2763225" y="1070068"/>
              <a:chExt cx="1910612" cy="1386478"/>
            </a:xfrm>
            <a:solidFill>
              <a:schemeClr val="accent3">
                <a:lumMod val="20000"/>
                <a:lumOff val="80000"/>
              </a:schemeClr>
            </a:solidFill>
          </p:grpSpPr>
          <p:sp>
            <p:nvSpPr>
              <p:cNvPr id="97" name="Freeform: Shape 155">
                <a:extLst>
                  <a:ext uri="{FF2B5EF4-FFF2-40B4-BE49-F238E27FC236}">
                    <a16:creationId xmlns:a16="http://schemas.microsoft.com/office/drawing/2014/main" id="{28AEB257-BBE8-48AF-81B9-0E111F6EF0AC}"/>
                  </a:ext>
                </a:extLst>
              </p:cNvPr>
              <p:cNvSpPr/>
              <p:nvPr/>
            </p:nvSpPr>
            <p:spPr>
              <a:xfrm>
                <a:off x="3283354" y="1330229"/>
                <a:ext cx="1212958" cy="1126317"/>
              </a:xfrm>
              <a:custGeom>
                <a:avLst/>
                <a:gdLst>
                  <a:gd name="connsiteX0" fmla="*/ 407938 w 533400"/>
                  <a:gd name="connsiteY0" fmla="*/ 5812 h 495300"/>
                  <a:gd name="connsiteX1" fmla="*/ 389488 w 533400"/>
                  <a:gd name="connsiteY1" fmla="*/ 13192 h 495300"/>
                  <a:gd name="connsiteX2" fmla="*/ 385802 w 533400"/>
                  <a:gd name="connsiteY2" fmla="*/ 13192 h 495300"/>
                  <a:gd name="connsiteX3" fmla="*/ 378420 w 533400"/>
                  <a:gd name="connsiteY3" fmla="*/ 9502 h 495300"/>
                  <a:gd name="connsiteX4" fmla="*/ 367352 w 533400"/>
                  <a:gd name="connsiteY4" fmla="*/ 9502 h 495300"/>
                  <a:gd name="connsiteX5" fmla="*/ 367352 w 533400"/>
                  <a:gd name="connsiteY5" fmla="*/ 13192 h 495300"/>
                  <a:gd name="connsiteX6" fmla="*/ 363666 w 533400"/>
                  <a:gd name="connsiteY6" fmla="*/ 13192 h 495300"/>
                  <a:gd name="connsiteX7" fmla="*/ 359970 w 533400"/>
                  <a:gd name="connsiteY7" fmla="*/ 13192 h 495300"/>
                  <a:gd name="connsiteX8" fmla="*/ 356284 w 533400"/>
                  <a:gd name="connsiteY8" fmla="*/ 9502 h 495300"/>
                  <a:gd name="connsiteX9" fmla="*/ 341530 w 533400"/>
                  <a:gd name="connsiteY9" fmla="*/ 13192 h 495300"/>
                  <a:gd name="connsiteX10" fmla="*/ 334148 w 533400"/>
                  <a:gd name="connsiteY10" fmla="*/ 13192 h 495300"/>
                  <a:gd name="connsiteX11" fmla="*/ 330462 w 533400"/>
                  <a:gd name="connsiteY11" fmla="*/ 13192 h 495300"/>
                  <a:gd name="connsiteX12" fmla="*/ 326775 w 533400"/>
                  <a:gd name="connsiteY12" fmla="*/ 16883 h 495300"/>
                  <a:gd name="connsiteX13" fmla="*/ 312012 w 533400"/>
                  <a:gd name="connsiteY13" fmla="*/ 20573 h 495300"/>
                  <a:gd name="connsiteX14" fmla="*/ 308326 w 533400"/>
                  <a:gd name="connsiteY14" fmla="*/ 20573 h 495300"/>
                  <a:gd name="connsiteX15" fmla="*/ 304639 w 533400"/>
                  <a:gd name="connsiteY15" fmla="*/ 20573 h 495300"/>
                  <a:gd name="connsiteX16" fmla="*/ 289876 w 533400"/>
                  <a:gd name="connsiteY16" fmla="*/ 27955 h 495300"/>
                  <a:gd name="connsiteX17" fmla="*/ 282503 w 533400"/>
                  <a:gd name="connsiteY17" fmla="*/ 27955 h 495300"/>
                  <a:gd name="connsiteX18" fmla="*/ 278808 w 533400"/>
                  <a:gd name="connsiteY18" fmla="*/ 27955 h 495300"/>
                  <a:gd name="connsiteX19" fmla="*/ 275121 w 533400"/>
                  <a:gd name="connsiteY19" fmla="*/ 27955 h 495300"/>
                  <a:gd name="connsiteX20" fmla="*/ 271435 w 533400"/>
                  <a:gd name="connsiteY20" fmla="*/ 27955 h 495300"/>
                  <a:gd name="connsiteX21" fmla="*/ 271435 w 533400"/>
                  <a:gd name="connsiteY21" fmla="*/ 24264 h 495300"/>
                  <a:gd name="connsiteX22" fmla="*/ 267749 w 533400"/>
                  <a:gd name="connsiteY22" fmla="*/ 20573 h 495300"/>
                  <a:gd name="connsiteX23" fmla="*/ 267749 w 533400"/>
                  <a:gd name="connsiteY23" fmla="*/ 27955 h 495300"/>
                  <a:gd name="connsiteX24" fmla="*/ 260367 w 533400"/>
                  <a:gd name="connsiteY24" fmla="*/ 31645 h 495300"/>
                  <a:gd name="connsiteX25" fmla="*/ 252985 w 533400"/>
                  <a:gd name="connsiteY25" fmla="*/ 35336 h 495300"/>
                  <a:gd name="connsiteX26" fmla="*/ 249299 w 533400"/>
                  <a:gd name="connsiteY26" fmla="*/ 39027 h 495300"/>
                  <a:gd name="connsiteX27" fmla="*/ 241917 w 533400"/>
                  <a:gd name="connsiteY27" fmla="*/ 42717 h 495300"/>
                  <a:gd name="connsiteX28" fmla="*/ 238231 w 533400"/>
                  <a:gd name="connsiteY28" fmla="*/ 46408 h 495300"/>
                  <a:gd name="connsiteX29" fmla="*/ 230849 w 533400"/>
                  <a:gd name="connsiteY29" fmla="*/ 50098 h 495300"/>
                  <a:gd name="connsiteX30" fmla="*/ 223477 w 533400"/>
                  <a:gd name="connsiteY30" fmla="*/ 50098 h 495300"/>
                  <a:gd name="connsiteX31" fmla="*/ 212409 w 533400"/>
                  <a:gd name="connsiteY31" fmla="*/ 57480 h 495300"/>
                  <a:gd name="connsiteX32" fmla="*/ 197655 w 533400"/>
                  <a:gd name="connsiteY32" fmla="*/ 64861 h 495300"/>
                  <a:gd name="connsiteX33" fmla="*/ 190273 w 533400"/>
                  <a:gd name="connsiteY33" fmla="*/ 68551 h 495300"/>
                  <a:gd name="connsiteX34" fmla="*/ 171823 w 533400"/>
                  <a:gd name="connsiteY34" fmla="*/ 79623 h 495300"/>
                  <a:gd name="connsiteX35" fmla="*/ 160755 w 533400"/>
                  <a:gd name="connsiteY35" fmla="*/ 79623 h 495300"/>
                  <a:gd name="connsiteX36" fmla="*/ 157069 w 533400"/>
                  <a:gd name="connsiteY36" fmla="*/ 83314 h 495300"/>
                  <a:gd name="connsiteX37" fmla="*/ 149687 w 533400"/>
                  <a:gd name="connsiteY37" fmla="*/ 87004 h 495300"/>
                  <a:gd name="connsiteX38" fmla="*/ 146000 w 533400"/>
                  <a:gd name="connsiteY38" fmla="*/ 87004 h 495300"/>
                  <a:gd name="connsiteX39" fmla="*/ 142314 w 533400"/>
                  <a:gd name="connsiteY39" fmla="*/ 90695 h 495300"/>
                  <a:gd name="connsiteX40" fmla="*/ 134932 w 533400"/>
                  <a:gd name="connsiteY40" fmla="*/ 94385 h 495300"/>
                  <a:gd name="connsiteX41" fmla="*/ 127560 w 533400"/>
                  <a:gd name="connsiteY41" fmla="*/ 98075 h 495300"/>
                  <a:gd name="connsiteX42" fmla="*/ 123864 w 533400"/>
                  <a:gd name="connsiteY42" fmla="*/ 101766 h 495300"/>
                  <a:gd name="connsiteX43" fmla="*/ 116492 w 533400"/>
                  <a:gd name="connsiteY43" fmla="*/ 109147 h 495300"/>
                  <a:gd name="connsiteX44" fmla="*/ 112796 w 533400"/>
                  <a:gd name="connsiteY44" fmla="*/ 116528 h 495300"/>
                  <a:gd name="connsiteX45" fmla="*/ 109110 w 533400"/>
                  <a:gd name="connsiteY45" fmla="*/ 120219 h 495300"/>
                  <a:gd name="connsiteX46" fmla="*/ 109110 w 533400"/>
                  <a:gd name="connsiteY46" fmla="*/ 123910 h 495300"/>
                  <a:gd name="connsiteX47" fmla="*/ 105424 w 533400"/>
                  <a:gd name="connsiteY47" fmla="*/ 123910 h 495300"/>
                  <a:gd name="connsiteX48" fmla="*/ 105424 w 533400"/>
                  <a:gd name="connsiteY48" fmla="*/ 127600 h 495300"/>
                  <a:gd name="connsiteX49" fmla="*/ 98042 w 533400"/>
                  <a:gd name="connsiteY49" fmla="*/ 131291 h 495300"/>
                  <a:gd name="connsiteX50" fmla="*/ 94356 w 533400"/>
                  <a:gd name="connsiteY50" fmla="*/ 134981 h 495300"/>
                  <a:gd name="connsiteX51" fmla="*/ 90660 w 533400"/>
                  <a:gd name="connsiteY51" fmla="*/ 134981 h 495300"/>
                  <a:gd name="connsiteX52" fmla="*/ 83288 w 533400"/>
                  <a:gd name="connsiteY52" fmla="*/ 142363 h 495300"/>
                  <a:gd name="connsiteX53" fmla="*/ 79592 w 533400"/>
                  <a:gd name="connsiteY53" fmla="*/ 146053 h 495300"/>
                  <a:gd name="connsiteX54" fmla="*/ 75906 w 533400"/>
                  <a:gd name="connsiteY54" fmla="*/ 146053 h 495300"/>
                  <a:gd name="connsiteX55" fmla="*/ 72220 w 533400"/>
                  <a:gd name="connsiteY55" fmla="*/ 149744 h 495300"/>
                  <a:gd name="connsiteX56" fmla="*/ 68524 w 533400"/>
                  <a:gd name="connsiteY56" fmla="*/ 157125 h 495300"/>
                  <a:gd name="connsiteX57" fmla="*/ 64838 w 533400"/>
                  <a:gd name="connsiteY57" fmla="*/ 157125 h 495300"/>
                  <a:gd name="connsiteX58" fmla="*/ 61152 w 533400"/>
                  <a:gd name="connsiteY58" fmla="*/ 160816 h 495300"/>
                  <a:gd name="connsiteX59" fmla="*/ 57466 w 533400"/>
                  <a:gd name="connsiteY59" fmla="*/ 168197 h 495300"/>
                  <a:gd name="connsiteX60" fmla="*/ 53770 w 533400"/>
                  <a:gd name="connsiteY60" fmla="*/ 179268 h 495300"/>
                  <a:gd name="connsiteX61" fmla="*/ 50084 w 533400"/>
                  <a:gd name="connsiteY61" fmla="*/ 182958 h 495300"/>
                  <a:gd name="connsiteX62" fmla="*/ 50084 w 533400"/>
                  <a:gd name="connsiteY62" fmla="*/ 186649 h 495300"/>
                  <a:gd name="connsiteX63" fmla="*/ 53770 w 533400"/>
                  <a:gd name="connsiteY63" fmla="*/ 186649 h 495300"/>
                  <a:gd name="connsiteX64" fmla="*/ 50084 w 533400"/>
                  <a:gd name="connsiteY64" fmla="*/ 190340 h 495300"/>
                  <a:gd name="connsiteX65" fmla="*/ 46398 w 533400"/>
                  <a:gd name="connsiteY65" fmla="*/ 194030 h 495300"/>
                  <a:gd name="connsiteX66" fmla="*/ 42702 w 533400"/>
                  <a:gd name="connsiteY66" fmla="*/ 197721 h 495300"/>
                  <a:gd name="connsiteX67" fmla="*/ 42702 w 533400"/>
                  <a:gd name="connsiteY67" fmla="*/ 201411 h 495300"/>
                  <a:gd name="connsiteX68" fmla="*/ 46398 w 533400"/>
                  <a:gd name="connsiteY68" fmla="*/ 201411 h 495300"/>
                  <a:gd name="connsiteX69" fmla="*/ 46398 w 533400"/>
                  <a:gd name="connsiteY69" fmla="*/ 208793 h 495300"/>
                  <a:gd name="connsiteX70" fmla="*/ 42702 w 533400"/>
                  <a:gd name="connsiteY70" fmla="*/ 216174 h 495300"/>
                  <a:gd name="connsiteX71" fmla="*/ 42702 w 533400"/>
                  <a:gd name="connsiteY71" fmla="*/ 227246 h 495300"/>
                  <a:gd name="connsiteX72" fmla="*/ 42702 w 533400"/>
                  <a:gd name="connsiteY72" fmla="*/ 234627 h 495300"/>
                  <a:gd name="connsiteX73" fmla="*/ 42702 w 533400"/>
                  <a:gd name="connsiteY73" fmla="*/ 238318 h 495300"/>
                  <a:gd name="connsiteX74" fmla="*/ 39016 w 533400"/>
                  <a:gd name="connsiteY74" fmla="*/ 242008 h 495300"/>
                  <a:gd name="connsiteX75" fmla="*/ 39016 w 533400"/>
                  <a:gd name="connsiteY75" fmla="*/ 245699 h 495300"/>
                  <a:gd name="connsiteX76" fmla="*/ 31634 w 533400"/>
                  <a:gd name="connsiteY76" fmla="*/ 249389 h 495300"/>
                  <a:gd name="connsiteX77" fmla="*/ 27948 w 533400"/>
                  <a:gd name="connsiteY77" fmla="*/ 249389 h 495300"/>
                  <a:gd name="connsiteX78" fmla="*/ 31634 w 533400"/>
                  <a:gd name="connsiteY78" fmla="*/ 253080 h 495300"/>
                  <a:gd name="connsiteX79" fmla="*/ 27948 w 533400"/>
                  <a:gd name="connsiteY79" fmla="*/ 256771 h 495300"/>
                  <a:gd name="connsiteX80" fmla="*/ 27948 w 533400"/>
                  <a:gd name="connsiteY80" fmla="*/ 260461 h 495300"/>
                  <a:gd name="connsiteX81" fmla="*/ 24261 w 533400"/>
                  <a:gd name="connsiteY81" fmla="*/ 264151 h 495300"/>
                  <a:gd name="connsiteX82" fmla="*/ 27948 w 533400"/>
                  <a:gd name="connsiteY82" fmla="*/ 264151 h 495300"/>
                  <a:gd name="connsiteX83" fmla="*/ 31634 w 533400"/>
                  <a:gd name="connsiteY83" fmla="*/ 267841 h 495300"/>
                  <a:gd name="connsiteX84" fmla="*/ 35330 w 533400"/>
                  <a:gd name="connsiteY84" fmla="*/ 275223 h 495300"/>
                  <a:gd name="connsiteX85" fmla="*/ 35330 w 533400"/>
                  <a:gd name="connsiteY85" fmla="*/ 278913 h 495300"/>
                  <a:gd name="connsiteX86" fmla="*/ 35330 w 533400"/>
                  <a:gd name="connsiteY86" fmla="*/ 282604 h 495300"/>
                  <a:gd name="connsiteX87" fmla="*/ 35330 w 533400"/>
                  <a:gd name="connsiteY87" fmla="*/ 286295 h 495300"/>
                  <a:gd name="connsiteX88" fmla="*/ 39016 w 533400"/>
                  <a:gd name="connsiteY88" fmla="*/ 293676 h 495300"/>
                  <a:gd name="connsiteX89" fmla="*/ 35330 w 533400"/>
                  <a:gd name="connsiteY89" fmla="*/ 293676 h 495300"/>
                  <a:gd name="connsiteX90" fmla="*/ 39016 w 533400"/>
                  <a:gd name="connsiteY90" fmla="*/ 297366 h 495300"/>
                  <a:gd name="connsiteX91" fmla="*/ 35330 w 533400"/>
                  <a:gd name="connsiteY91" fmla="*/ 297366 h 495300"/>
                  <a:gd name="connsiteX92" fmla="*/ 35330 w 533400"/>
                  <a:gd name="connsiteY92" fmla="*/ 293676 h 495300"/>
                  <a:gd name="connsiteX93" fmla="*/ 27948 w 533400"/>
                  <a:gd name="connsiteY93" fmla="*/ 293676 h 495300"/>
                  <a:gd name="connsiteX94" fmla="*/ 27948 w 533400"/>
                  <a:gd name="connsiteY94" fmla="*/ 297366 h 495300"/>
                  <a:gd name="connsiteX95" fmla="*/ 27948 w 533400"/>
                  <a:gd name="connsiteY95" fmla="*/ 301057 h 495300"/>
                  <a:gd name="connsiteX96" fmla="*/ 31634 w 533400"/>
                  <a:gd name="connsiteY96" fmla="*/ 301057 h 495300"/>
                  <a:gd name="connsiteX97" fmla="*/ 35330 w 533400"/>
                  <a:gd name="connsiteY97" fmla="*/ 301057 h 495300"/>
                  <a:gd name="connsiteX98" fmla="*/ 35330 w 533400"/>
                  <a:gd name="connsiteY98" fmla="*/ 308438 h 495300"/>
                  <a:gd name="connsiteX99" fmla="*/ 35330 w 533400"/>
                  <a:gd name="connsiteY99" fmla="*/ 312129 h 495300"/>
                  <a:gd name="connsiteX100" fmla="*/ 39016 w 533400"/>
                  <a:gd name="connsiteY100" fmla="*/ 308438 h 495300"/>
                  <a:gd name="connsiteX101" fmla="*/ 39016 w 533400"/>
                  <a:gd name="connsiteY101" fmla="*/ 312129 h 495300"/>
                  <a:gd name="connsiteX102" fmla="*/ 35330 w 533400"/>
                  <a:gd name="connsiteY102" fmla="*/ 312129 h 495300"/>
                  <a:gd name="connsiteX103" fmla="*/ 35330 w 533400"/>
                  <a:gd name="connsiteY103" fmla="*/ 315819 h 495300"/>
                  <a:gd name="connsiteX104" fmla="*/ 39016 w 533400"/>
                  <a:gd name="connsiteY104" fmla="*/ 315819 h 495300"/>
                  <a:gd name="connsiteX105" fmla="*/ 42702 w 533400"/>
                  <a:gd name="connsiteY105" fmla="*/ 319510 h 495300"/>
                  <a:gd name="connsiteX106" fmla="*/ 42702 w 533400"/>
                  <a:gd name="connsiteY106" fmla="*/ 323201 h 495300"/>
                  <a:gd name="connsiteX107" fmla="*/ 42702 w 533400"/>
                  <a:gd name="connsiteY107" fmla="*/ 326891 h 495300"/>
                  <a:gd name="connsiteX108" fmla="*/ 42702 w 533400"/>
                  <a:gd name="connsiteY108" fmla="*/ 330582 h 495300"/>
                  <a:gd name="connsiteX109" fmla="*/ 39016 w 533400"/>
                  <a:gd name="connsiteY109" fmla="*/ 334272 h 495300"/>
                  <a:gd name="connsiteX110" fmla="*/ 39016 w 533400"/>
                  <a:gd name="connsiteY110" fmla="*/ 341654 h 495300"/>
                  <a:gd name="connsiteX111" fmla="*/ 42702 w 533400"/>
                  <a:gd name="connsiteY111" fmla="*/ 352725 h 495300"/>
                  <a:gd name="connsiteX112" fmla="*/ 42702 w 533400"/>
                  <a:gd name="connsiteY112" fmla="*/ 360106 h 495300"/>
                  <a:gd name="connsiteX113" fmla="*/ 46398 w 533400"/>
                  <a:gd name="connsiteY113" fmla="*/ 363796 h 495300"/>
                  <a:gd name="connsiteX114" fmla="*/ 46398 w 533400"/>
                  <a:gd name="connsiteY114" fmla="*/ 365065 h 495300"/>
                  <a:gd name="connsiteX115" fmla="*/ 53770 w 533400"/>
                  <a:gd name="connsiteY115" fmla="*/ 360106 h 495300"/>
                  <a:gd name="connsiteX116" fmla="*/ 46398 w 533400"/>
                  <a:gd name="connsiteY116" fmla="*/ 367487 h 495300"/>
                  <a:gd name="connsiteX117" fmla="*/ 46398 w 533400"/>
                  <a:gd name="connsiteY117" fmla="*/ 365065 h 495300"/>
                  <a:gd name="connsiteX118" fmla="*/ 42702 w 533400"/>
                  <a:gd name="connsiteY118" fmla="*/ 367487 h 495300"/>
                  <a:gd name="connsiteX119" fmla="*/ 42702 w 533400"/>
                  <a:gd name="connsiteY119" fmla="*/ 371178 h 495300"/>
                  <a:gd name="connsiteX120" fmla="*/ 42702 w 533400"/>
                  <a:gd name="connsiteY120" fmla="*/ 378559 h 495300"/>
                  <a:gd name="connsiteX121" fmla="*/ 39016 w 533400"/>
                  <a:gd name="connsiteY121" fmla="*/ 378559 h 495300"/>
                  <a:gd name="connsiteX122" fmla="*/ 35330 w 533400"/>
                  <a:gd name="connsiteY122" fmla="*/ 382249 h 495300"/>
                  <a:gd name="connsiteX123" fmla="*/ 39016 w 533400"/>
                  <a:gd name="connsiteY123" fmla="*/ 385940 h 495300"/>
                  <a:gd name="connsiteX124" fmla="*/ 42702 w 533400"/>
                  <a:gd name="connsiteY124" fmla="*/ 393321 h 495300"/>
                  <a:gd name="connsiteX125" fmla="*/ 42702 w 533400"/>
                  <a:gd name="connsiteY125" fmla="*/ 397012 h 495300"/>
                  <a:gd name="connsiteX126" fmla="*/ 42702 w 533400"/>
                  <a:gd name="connsiteY126" fmla="*/ 404393 h 495300"/>
                  <a:gd name="connsiteX127" fmla="*/ 42702 w 533400"/>
                  <a:gd name="connsiteY127" fmla="*/ 408084 h 495300"/>
                  <a:gd name="connsiteX128" fmla="*/ 39016 w 533400"/>
                  <a:gd name="connsiteY128" fmla="*/ 411774 h 495300"/>
                  <a:gd name="connsiteX129" fmla="*/ 35330 w 533400"/>
                  <a:gd name="connsiteY129" fmla="*/ 411774 h 495300"/>
                  <a:gd name="connsiteX130" fmla="*/ 31634 w 533400"/>
                  <a:gd name="connsiteY130" fmla="*/ 411774 h 495300"/>
                  <a:gd name="connsiteX131" fmla="*/ 24261 w 533400"/>
                  <a:gd name="connsiteY131" fmla="*/ 419156 h 495300"/>
                  <a:gd name="connsiteX132" fmla="*/ 20566 w 533400"/>
                  <a:gd name="connsiteY132" fmla="*/ 422846 h 495300"/>
                  <a:gd name="connsiteX133" fmla="*/ 16880 w 533400"/>
                  <a:gd name="connsiteY133" fmla="*/ 426537 h 495300"/>
                  <a:gd name="connsiteX134" fmla="*/ 20566 w 533400"/>
                  <a:gd name="connsiteY134" fmla="*/ 430227 h 495300"/>
                  <a:gd name="connsiteX135" fmla="*/ 20566 w 533400"/>
                  <a:gd name="connsiteY135" fmla="*/ 433917 h 495300"/>
                  <a:gd name="connsiteX136" fmla="*/ 20566 w 533400"/>
                  <a:gd name="connsiteY136" fmla="*/ 437608 h 495300"/>
                  <a:gd name="connsiteX137" fmla="*/ 27948 w 533400"/>
                  <a:gd name="connsiteY137" fmla="*/ 437608 h 495300"/>
                  <a:gd name="connsiteX138" fmla="*/ 27948 w 533400"/>
                  <a:gd name="connsiteY138" fmla="*/ 441298 h 495300"/>
                  <a:gd name="connsiteX139" fmla="*/ 31634 w 533400"/>
                  <a:gd name="connsiteY139" fmla="*/ 441298 h 495300"/>
                  <a:gd name="connsiteX140" fmla="*/ 39016 w 533400"/>
                  <a:gd name="connsiteY140" fmla="*/ 448679 h 495300"/>
                  <a:gd name="connsiteX141" fmla="*/ 46398 w 533400"/>
                  <a:gd name="connsiteY141" fmla="*/ 456061 h 495300"/>
                  <a:gd name="connsiteX142" fmla="*/ 50084 w 533400"/>
                  <a:gd name="connsiteY142" fmla="*/ 456061 h 495300"/>
                  <a:gd name="connsiteX143" fmla="*/ 53770 w 533400"/>
                  <a:gd name="connsiteY143" fmla="*/ 456061 h 495300"/>
                  <a:gd name="connsiteX144" fmla="*/ 57466 w 533400"/>
                  <a:gd name="connsiteY144" fmla="*/ 456061 h 495300"/>
                  <a:gd name="connsiteX145" fmla="*/ 64838 w 533400"/>
                  <a:gd name="connsiteY145" fmla="*/ 456061 h 495300"/>
                  <a:gd name="connsiteX146" fmla="*/ 64838 w 533400"/>
                  <a:gd name="connsiteY146" fmla="*/ 452370 h 495300"/>
                  <a:gd name="connsiteX147" fmla="*/ 75906 w 533400"/>
                  <a:gd name="connsiteY147" fmla="*/ 456061 h 495300"/>
                  <a:gd name="connsiteX148" fmla="*/ 83288 w 533400"/>
                  <a:gd name="connsiteY148" fmla="*/ 456061 h 495300"/>
                  <a:gd name="connsiteX149" fmla="*/ 86974 w 533400"/>
                  <a:gd name="connsiteY149" fmla="*/ 459751 h 495300"/>
                  <a:gd name="connsiteX150" fmla="*/ 101728 w 533400"/>
                  <a:gd name="connsiteY150" fmla="*/ 467133 h 495300"/>
                  <a:gd name="connsiteX151" fmla="*/ 109110 w 533400"/>
                  <a:gd name="connsiteY151" fmla="*/ 467133 h 495300"/>
                  <a:gd name="connsiteX152" fmla="*/ 109110 w 533400"/>
                  <a:gd name="connsiteY152" fmla="*/ 470823 h 495300"/>
                  <a:gd name="connsiteX153" fmla="*/ 116492 w 533400"/>
                  <a:gd name="connsiteY153" fmla="*/ 470823 h 495300"/>
                  <a:gd name="connsiteX154" fmla="*/ 120178 w 533400"/>
                  <a:gd name="connsiteY154" fmla="*/ 467133 h 495300"/>
                  <a:gd name="connsiteX155" fmla="*/ 123864 w 533400"/>
                  <a:gd name="connsiteY155" fmla="*/ 467133 h 495300"/>
                  <a:gd name="connsiteX156" fmla="*/ 123864 w 533400"/>
                  <a:gd name="connsiteY156" fmla="*/ 463442 h 495300"/>
                  <a:gd name="connsiteX157" fmla="*/ 127560 w 533400"/>
                  <a:gd name="connsiteY157" fmla="*/ 459751 h 495300"/>
                  <a:gd name="connsiteX158" fmla="*/ 127560 w 533400"/>
                  <a:gd name="connsiteY158" fmla="*/ 456061 h 495300"/>
                  <a:gd name="connsiteX159" fmla="*/ 134932 w 533400"/>
                  <a:gd name="connsiteY159" fmla="*/ 452370 h 495300"/>
                  <a:gd name="connsiteX160" fmla="*/ 142314 w 533400"/>
                  <a:gd name="connsiteY160" fmla="*/ 456061 h 495300"/>
                  <a:gd name="connsiteX161" fmla="*/ 146000 w 533400"/>
                  <a:gd name="connsiteY161" fmla="*/ 452370 h 495300"/>
                  <a:gd name="connsiteX162" fmla="*/ 153382 w 533400"/>
                  <a:gd name="connsiteY162" fmla="*/ 448679 h 495300"/>
                  <a:gd name="connsiteX163" fmla="*/ 157069 w 533400"/>
                  <a:gd name="connsiteY163" fmla="*/ 448679 h 495300"/>
                  <a:gd name="connsiteX164" fmla="*/ 160755 w 533400"/>
                  <a:gd name="connsiteY164" fmla="*/ 452370 h 495300"/>
                  <a:gd name="connsiteX165" fmla="*/ 160755 w 533400"/>
                  <a:gd name="connsiteY165" fmla="*/ 459751 h 495300"/>
                  <a:gd name="connsiteX166" fmla="*/ 164450 w 533400"/>
                  <a:gd name="connsiteY166" fmla="*/ 459751 h 495300"/>
                  <a:gd name="connsiteX167" fmla="*/ 168137 w 533400"/>
                  <a:gd name="connsiteY167" fmla="*/ 459751 h 495300"/>
                  <a:gd name="connsiteX168" fmla="*/ 175518 w 533400"/>
                  <a:gd name="connsiteY168" fmla="*/ 459751 h 495300"/>
                  <a:gd name="connsiteX169" fmla="*/ 179205 w 533400"/>
                  <a:gd name="connsiteY169" fmla="*/ 459751 h 495300"/>
                  <a:gd name="connsiteX170" fmla="*/ 182891 w 533400"/>
                  <a:gd name="connsiteY170" fmla="*/ 459751 h 495300"/>
                  <a:gd name="connsiteX171" fmla="*/ 182891 w 533400"/>
                  <a:gd name="connsiteY171" fmla="*/ 463442 h 495300"/>
                  <a:gd name="connsiteX172" fmla="*/ 186587 w 533400"/>
                  <a:gd name="connsiteY172" fmla="*/ 463442 h 495300"/>
                  <a:gd name="connsiteX173" fmla="*/ 190273 w 533400"/>
                  <a:gd name="connsiteY173" fmla="*/ 459751 h 495300"/>
                  <a:gd name="connsiteX174" fmla="*/ 190273 w 533400"/>
                  <a:gd name="connsiteY174" fmla="*/ 463442 h 495300"/>
                  <a:gd name="connsiteX175" fmla="*/ 197655 w 533400"/>
                  <a:gd name="connsiteY175" fmla="*/ 467133 h 495300"/>
                  <a:gd name="connsiteX176" fmla="*/ 193959 w 533400"/>
                  <a:gd name="connsiteY176" fmla="*/ 459751 h 495300"/>
                  <a:gd name="connsiteX177" fmla="*/ 205027 w 533400"/>
                  <a:gd name="connsiteY177" fmla="*/ 463442 h 495300"/>
                  <a:gd name="connsiteX178" fmla="*/ 208713 w 533400"/>
                  <a:gd name="connsiteY178" fmla="*/ 463442 h 495300"/>
                  <a:gd name="connsiteX179" fmla="*/ 223477 w 533400"/>
                  <a:gd name="connsiteY179" fmla="*/ 481895 h 495300"/>
                  <a:gd name="connsiteX180" fmla="*/ 227163 w 533400"/>
                  <a:gd name="connsiteY180" fmla="*/ 489276 h 495300"/>
                  <a:gd name="connsiteX181" fmla="*/ 227163 w 533400"/>
                  <a:gd name="connsiteY181" fmla="*/ 492967 h 495300"/>
                  <a:gd name="connsiteX182" fmla="*/ 230849 w 533400"/>
                  <a:gd name="connsiteY182" fmla="*/ 489276 h 495300"/>
                  <a:gd name="connsiteX183" fmla="*/ 238231 w 533400"/>
                  <a:gd name="connsiteY183" fmla="*/ 481895 h 495300"/>
                  <a:gd name="connsiteX184" fmla="*/ 241917 w 533400"/>
                  <a:gd name="connsiteY184" fmla="*/ 481895 h 495300"/>
                  <a:gd name="connsiteX185" fmla="*/ 241917 w 533400"/>
                  <a:gd name="connsiteY185" fmla="*/ 485586 h 495300"/>
                  <a:gd name="connsiteX186" fmla="*/ 245613 w 533400"/>
                  <a:gd name="connsiteY186" fmla="*/ 485586 h 495300"/>
                  <a:gd name="connsiteX187" fmla="*/ 249299 w 533400"/>
                  <a:gd name="connsiteY187" fmla="*/ 485586 h 495300"/>
                  <a:gd name="connsiteX188" fmla="*/ 249299 w 533400"/>
                  <a:gd name="connsiteY188" fmla="*/ 489276 h 495300"/>
                  <a:gd name="connsiteX189" fmla="*/ 252985 w 533400"/>
                  <a:gd name="connsiteY189" fmla="*/ 489276 h 495300"/>
                  <a:gd name="connsiteX190" fmla="*/ 256681 w 533400"/>
                  <a:gd name="connsiteY190" fmla="*/ 489276 h 495300"/>
                  <a:gd name="connsiteX191" fmla="*/ 260367 w 533400"/>
                  <a:gd name="connsiteY191" fmla="*/ 492967 h 495300"/>
                  <a:gd name="connsiteX192" fmla="*/ 264053 w 533400"/>
                  <a:gd name="connsiteY192" fmla="*/ 492967 h 495300"/>
                  <a:gd name="connsiteX193" fmla="*/ 267749 w 533400"/>
                  <a:gd name="connsiteY193" fmla="*/ 492967 h 495300"/>
                  <a:gd name="connsiteX194" fmla="*/ 271435 w 533400"/>
                  <a:gd name="connsiteY194" fmla="*/ 492967 h 495300"/>
                  <a:gd name="connsiteX195" fmla="*/ 275121 w 533400"/>
                  <a:gd name="connsiteY195" fmla="*/ 489276 h 495300"/>
                  <a:gd name="connsiteX196" fmla="*/ 278808 w 533400"/>
                  <a:gd name="connsiteY196" fmla="*/ 489276 h 495300"/>
                  <a:gd name="connsiteX197" fmla="*/ 278808 w 533400"/>
                  <a:gd name="connsiteY197" fmla="*/ 485586 h 495300"/>
                  <a:gd name="connsiteX198" fmla="*/ 282503 w 533400"/>
                  <a:gd name="connsiteY198" fmla="*/ 485586 h 495300"/>
                  <a:gd name="connsiteX199" fmla="*/ 286189 w 533400"/>
                  <a:gd name="connsiteY199" fmla="*/ 481895 h 495300"/>
                  <a:gd name="connsiteX200" fmla="*/ 286189 w 533400"/>
                  <a:gd name="connsiteY200" fmla="*/ 478204 h 495300"/>
                  <a:gd name="connsiteX201" fmla="*/ 289876 w 533400"/>
                  <a:gd name="connsiteY201" fmla="*/ 474514 h 495300"/>
                  <a:gd name="connsiteX202" fmla="*/ 289876 w 533400"/>
                  <a:gd name="connsiteY202" fmla="*/ 470823 h 495300"/>
                  <a:gd name="connsiteX203" fmla="*/ 293571 w 533400"/>
                  <a:gd name="connsiteY203" fmla="*/ 467133 h 495300"/>
                  <a:gd name="connsiteX204" fmla="*/ 300944 w 533400"/>
                  <a:gd name="connsiteY204" fmla="*/ 467133 h 495300"/>
                  <a:gd name="connsiteX205" fmla="*/ 300944 w 533400"/>
                  <a:gd name="connsiteY205" fmla="*/ 463442 h 495300"/>
                  <a:gd name="connsiteX206" fmla="*/ 308326 w 533400"/>
                  <a:gd name="connsiteY206" fmla="*/ 467133 h 495300"/>
                  <a:gd name="connsiteX207" fmla="*/ 308326 w 533400"/>
                  <a:gd name="connsiteY207" fmla="*/ 463442 h 495300"/>
                  <a:gd name="connsiteX208" fmla="*/ 315707 w 533400"/>
                  <a:gd name="connsiteY208" fmla="*/ 459751 h 495300"/>
                  <a:gd name="connsiteX209" fmla="*/ 315707 w 533400"/>
                  <a:gd name="connsiteY209" fmla="*/ 467133 h 495300"/>
                  <a:gd name="connsiteX210" fmla="*/ 319394 w 533400"/>
                  <a:gd name="connsiteY210" fmla="*/ 474514 h 495300"/>
                  <a:gd name="connsiteX211" fmla="*/ 323080 w 533400"/>
                  <a:gd name="connsiteY211" fmla="*/ 478204 h 495300"/>
                  <a:gd name="connsiteX212" fmla="*/ 326775 w 533400"/>
                  <a:gd name="connsiteY212" fmla="*/ 478204 h 495300"/>
                  <a:gd name="connsiteX213" fmla="*/ 326775 w 533400"/>
                  <a:gd name="connsiteY213" fmla="*/ 481895 h 495300"/>
                  <a:gd name="connsiteX214" fmla="*/ 330462 w 533400"/>
                  <a:gd name="connsiteY214" fmla="*/ 478204 h 495300"/>
                  <a:gd name="connsiteX215" fmla="*/ 341530 w 533400"/>
                  <a:gd name="connsiteY215" fmla="*/ 474514 h 495300"/>
                  <a:gd name="connsiteX216" fmla="*/ 341530 w 533400"/>
                  <a:gd name="connsiteY216" fmla="*/ 481895 h 495300"/>
                  <a:gd name="connsiteX217" fmla="*/ 348912 w 533400"/>
                  <a:gd name="connsiteY217" fmla="*/ 478204 h 495300"/>
                  <a:gd name="connsiteX218" fmla="*/ 352598 w 533400"/>
                  <a:gd name="connsiteY218" fmla="*/ 474514 h 495300"/>
                  <a:gd name="connsiteX219" fmla="*/ 356284 w 533400"/>
                  <a:gd name="connsiteY219" fmla="*/ 474514 h 495300"/>
                  <a:gd name="connsiteX220" fmla="*/ 356284 w 533400"/>
                  <a:gd name="connsiteY220" fmla="*/ 470823 h 495300"/>
                  <a:gd name="connsiteX221" fmla="*/ 352598 w 533400"/>
                  <a:gd name="connsiteY221" fmla="*/ 463442 h 495300"/>
                  <a:gd name="connsiteX222" fmla="*/ 356284 w 533400"/>
                  <a:gd name="connsiteY222" fmla="*/ 463442 h 495300"/>
                  <a:gd name="connsiteX223" fmla="*/ 367352 w 533400"/>
                  <a:gd name="connsiteY223" fmla="*/ 463442 h 495300"/>
                  <a:gd name="connsiteX224" fmla="*/ 371038 w 533400"/>
                  <a:gd name="connsiteY224" fmla="*/ 459751 h 495300"/>
                  <a:gd name="connsiteX225" fmla="*/ 374734 w 533400"/>
                  <a:gd name="connsiteY225" fmla="*/ 456061 h 495300"/>
                  <a:gd name="connsiteX226" fmla="*/ 385802 w 533400"/>
                  <a:gd name="connsiteY226" fmla="*/ 448679 h 495300"/>
                  <a:gd name="connsiteX227" fmla="*/ 396870 w 533400"/>
                  <a:gd name="connsiteY227" fmla="*/ 441298 h 495300"/>
                  <a:gd name="connsiteX228" fmla="*/ 404242 w 533400"/>
                  <a:gd name="connsiteY228" fmla="*/ 433917 h 495300"/>
                  <a:gd name="connsiteX229" fmla="*/ 418996 w 533400"/>
                  <a:gd name="connsiteY229" fmla="*/ 426537 h 495300"/>
                  <a:gd name="connsiteX230" fmla="*/ 422692 w 533400"/>
                  <a:gd name="connsiteY230" fmla="*/ 422846 h 495300"/>
                  <a:gd name="connsiteX231" fmla="*/ 426378 w 533400"/>
                  <a:gd name="connsiteY231" fmla="*/ 419156 h 495300"/>
                  <a:gd name="connsiteX232" fmla="*/ 437446 w 533400"/>
                  <a:gd name="connsiteY232" fmla="*/ 404393 h 495300"/>
                  <a:gd name="connsiteX233" fmla="*/ 444828 w 533400"/>
                  <a:gd name="connsiteY233" fmla="*/ 400703 h 495300"/>
                  <a:gd name="connsiteX234" fmla="*/ 444828 w 533400"/>
                  <a:gd name="connsiteY234" fmla="*/ 397012 h 495300"/>
                  <a:gd name="connsiteX235" fmla="*/ 444828 w 533400"/>
                  <a:gd name="connsiteY235" fmla="*/ 393321 h 495300"/>
                  <a:gd name="connsiteX236" fmla="*/ 452201 w 533400"/>
                  <a:gd name="connsiteY236" fmla="*/ 389631 h 495300"/>
                  <a:gd name="connsiteX237" fmla="*/ 463269 w 533400"/>
                  <a:gd name="connsiteY237" fmla="*/ 393321 h 495300"/>
                  <a:gd name="connsiteX238" fmla="*/ 474337 w 533400"/>
                  <a:gd name="connsiteY238" fmla="*/ 393321 h 495300"/>
                  <a:gd name="connsiteX239" fmla="*/ 489100 w 533400"/>
                  <a:gd name="connsiteY239" fmla="*/ 408084 h 495300"/>
                  <a:gd name="connsiteX240" fmla="*/ 503855 w 533400"/>
                  <a:gd name="connsiteY240" fmla="*/ 397012 h 495300"/>
                  <a:gd name="connsiteX241" fmla="*/ 514923 w 533400"/>
                  <a:gd name="connsiteY241" fmla="*/ 385940 h 495300"/>
                  <a:gd name="connsiteX242" fmla="*/ 518609 w 533400"/>
                  <a:gd name="connsiteY242" fmla="*/ 382249 h 495300"/>
                  <a:gd name="connsiteX243" fmla="*/ 522295 w 533400"/>
                  <a:gd name="connsiteY243" fmla="*/ 378559 h 495300"/>
                  <a:gd name="connsiteX244" fmla="*/ 522295 w 533400"/>
                  <a:gd name="connsiteY244" fmla="*/ 374868 h 495300"/>
                  <a:gd name="connsiteX245" fmla="*/ 533363 w 533400"/>
                  <a:gd name="connsiteY245" fmla="*/ 356415 h 495300"/>
                  <a:gd name="connsiteX246" fmla="*/ 529677 w 533400"/>
                  <a:gd name="connsiteY246" fmla="*/ 352725 h 495300"/>
                  <a:gd name="connsiteX247" fmla="*/ 525991 w 533400"/>
                  <a:gd name="connsiteY247" fmla="*/ 345344 h 495300"/>
                  <a:gd name="connsiteX248" fmla="*/ 522295 w 533400"/>
                  <a:gd name="connsiteY248" fmla="*/ 337963 h 495300"/>
                  <a:gd name="connsiteX249" fmla="*/ 507541 w 533400"/>
                  <a:gd name="connsiteY249" fmla="*/ 315819 h 495300"/>
                  <a:gd name="connsiteX250" fmla="*/ 500159 w 533400"/>
                  <a:gd name="connsiteY250" fmla="*/ 304748 h 495300"/>
                  <a:gd name="connsiteX251" fmla="*/ 500159 w 533400"/>
                  <a:gd name="connsiteY251" fmla="*/ 301057 h 495300"/>
                  <a:gd name="connsiteX252" fmla="*/ 500159 w 533400"/>
                  <a:gd name="connsiteY252" fmla="*/ 289985 h 495300"/>
                  <a:gd name="connsiteX253" fmla="*/ 503855 w 533400"/>
                  <a:gd name="connsiteY253" fmla="*/ 278913 h 495300"/>
                  <a:gd name="connsiteX254" fmla="*/ 496473 w 533400"/>
                  <a:gd name="connsiteY254" fmla="*/ 275223 h 495300"/>
                  <a:gd name="connsiteX255" fmla="*/ 485405 w 533400"/>
                  <a:gd name="connsiteY255" fmla="*/ 275223 h 495300"/>
                  <a:gd name="connsiteX256" fmla="*/ 474337 w 533400"/>
                  <a:gd name="connsiteY256" fmla="*/ 267841 h 495300"/>
                  <a:gd name="connsiteX257" fmla="*/ 478033 w 533400"/>
                  <a:gd name="connsiteY257" fmla="*/ 260461 h 495300"/>
                  <a:gd name="connsiteX258" fmla="*/ 466964 w 533400"/>
                  <a:gd name="connsiteY258" fmla="*/ 256771 h 495300"/>
                  <a:gd name="connsiteX259" fmla="*/ 466964 w 533400"/>
                  <a:gd name="connsiteY259" fmla="*/ 253080 h 495300"/>
                  <a:gd name="connsiteX260" fmla="*/ 463269 w 533400"/>
                  <a:gd name="connsiteY260" fmla="*/ 249389 h 495300"/>
                  <a:gd name="connsiteX261" fmla="*/ 455896 w 533400"/>
                  <a:gd name="connsiteY261" fmla="*/ 245699 h 495300"/>
                  <a:gd name="connsiteX262" fmla="*/ 452201 w 533400"/>
                  <a:gd name="connsiteY262" fmla="*/ 242008 h 495300"/>
                  <a:gd name="connsiteX263" fmla="*/ 448515 w 533400"/>
                  <a:gd name="connsiteY263" fmla="*/ 242008 h 495300"/>
                  <a:gd name="connsiteX264" fmla="*/ 441133 w 533400"/>
                  <a:gd name="connsiteY264" fmla="*/ 242008 h 495300"/>
                  <a:gd name="connsiteX265" fmla="*/ 433760 w 533400"/>
                  <a:gd name="connsiteY265" fmla="*/ 242008 h 495300"/>
                  <a:gd name="connsiteX266" fmla="*/ 426378 w 533400"/>
                  <a:gd name="connsiteY266" fmla="*/ 242008 h 495300"/>
                  <a:gd name="connsiteX267" fmla="*/ 422692 w 533400"/>
                  <a:gd name="connsiteY267" fmla="*/ 242008 h 495300"/>
                  <a:gd name="connsiteX268" fmla="*/ 418996 w 533400"/>
                  <a:gd name="connsiteY268" fmla="*/ 234627 h 495300"/>
                  <a:gd name="connsiteX269" fmla="*/ 415310 w 533400"/>
                  <a:gd name="connsiteY269" fmla="*/ 230936 h 495300"/>
                  <a:gd name="connsiteX270" fmla="*/ 411624 w 533400"/>
                  <a:gd name="connsiteY270" fmla="*/ 227246 h 495300"/>
                  <a:gd name="connsiteX271" fmla="*/ 411624 w 533400"/>
                  <a:gd name="connsiteY271" fmla="*/ 212483 h 495300"/>
                  <a:gd name="connsiteX272" fmla="*/ 411624 w 533400"/>
                  <a:gd name="connsiteY272" fmla="*/ 208793 h 495300"/>
                  <a:gd name="connsiteX273" fmla="*/ 411624 w 533400"/>
                  <a:gd name="connsiteY273" fmla="*/ 201411 h 495300"/>
                  <a:gd name="connsiteX274" fmla="*/ 411624 w 533400"/>
                  <a:gd name="connsiteY274" fmla="*/ 194030 h 495300"/>
                  <a:gd name="connsiteX275" fmla="*/ 415310 w 533400"/>
                  <a:gd name="connsiteY275" fmla="*/ 190340 h 495300"/>
                  <a:gd name="connsiteX276" fmla="*/ 418996 w 533400"/>
                  <a:gd name="connsiteY276" fmla="*/ 182958 h 495300"/>
                  <a:gd name="connsiteX277" fmla="*/ 418996 w 533400"/>
                  <a:gd name="connsiteY277" fmla="*/ 179268 h 495300"/>
                  <a:gd name="connsiteX278" fmla="*/ 422692 w 533400"/>
                  <a:gd name="connsiteY278" fmla="*/ 175578 h 495300"/>
                  <a:gd name="connsiteX279" fmla="*/ 426378 w 533400"/>
                  <a:gd name="connsiteY279" fmla="*/ 175578 h 495300"/>
                  <a:gd name="connsiteX280" fmla="*/ 430065 w 533400"/>
                  <a:gd name="connsiteY280" fmla="*/ 171888 h 495300"/>
                  <a:gd name="connsiteX281" fmla="*/ 433760 w 533400"/>
                  <a:gd name="connsiteY281" fmla="*/ 164506 h 495300"/>
                  <a:gd name="connsiteX282" fmla="*/ 433760 w 533400"/>
                  <a:gd name="connsiteY282" fmla="*/ 160816 h 495300"/>
                  <a:gd name="connsiteX283" fmla="*/ 433760 w 533400"/>
                  <a:gd name="connsiteY283" fmla="*/ 157125 h 495300"/>
                  <a:gd name="connsiteX284" fmla="*/ 433760 w 533400"/>
                  <a:gd name="connsiteY284" fmla="*/ 149744 h 495300"/>
                  <a:gd name="connsiteX285" fmla="*/ 430065 w 533400"/>
                  <a:gd name="connsiteY285" fmla="*/ 149744 h 495300"/>
                  <a:gd name="connsiteX286" fmla="*/ 426378 w 533400"/>
                  <a:gd name="connsiteY286" fmla="*/ 149744 h 495300"/>
                  <a:gd name="connsiteX287" fmla="*/ 426378 w 533400"/>
                  <a:gd name="connsiteY287" fmla="*/ 146053 h 495300"/>
                  <a:gd name="connsiteX288" fmla="*/ 430065 w 533400"/>
                  <a:gd name="connsiteY288" fmla="*/ 142363 h 495300"/>
                  <a:gd name="connsiteX289" fmla="*/ 433760 w 533400"/>
                  <a:gd name="connsiteY289" fmla="*/ 138672 h 495300"/>
                  <a:gd name="connsiteX290" fmla="*/ 437446 w 533400"/>
                  <a:gd name="connsiteY290" fmla="*/ 134981 h 495300"/>
                  <a:gd name="connsiteX291" fmla="*/ 437446 w 533400"/>
                  <a:gd name="connsiteY291" fmla="*/ 131291 h 495300"/>
                  <a:gd name="connsiteX292" fmla="*/ 437446 w 533400"/>
                  <a:gd name="connsiteY292" fmla="*/ 127600 h 495300"/>
                  <a:gd name="connsiteX293" fmla="*/ 441133 w 533400"/>
                  <a:gd name="connsiteY293" fmla="*/ 123910 h 495300"/>
                  <a:gd name="connsiteX294" fmla="*/ 441133 w 533400"/>
                  <a:gd name="connsiteY294" fmla="*/ 120219 h 495300"/>
                  <a:gd name="connsiteX295" fmla="*/ 444828 w 533400"/>
                  <a:gd name="connsiteY295" fmla="*/ 120219 h 495300"/>
                  <a:gd name="connsiteX296" fmla="*/ 448515 w 533400"/>
                  <a:gd name="connsiteY296" fmla="*/ 116528 h 495300"/>
                  <a:gd name="connsiteX297" fmla="*/ 444828 w 533400"/>
                  <a:gd name="connsiteY297" fmla="*/ 116528 h 495300"/>
                  <a:gd name="connsiteX298" fmla="*/ 444828 w 533400"/>
                  <a:gd name="connsiteY298" fmla="*/ 112838 h 495300"/>
                  <a:gd name="connsiteX299" fmla="*/ 444828 w 533400"/>
                  <a:gd name="connsiteY299" fmla="*/ 109147 h 495300"/>
                  <a:gd name="connsiteX300" fmla="*/ 444828 w 533400"/>
                  <a:gd name="connsiteY300" fmla="*/ 105457 h 495300"/>
                  <a:gd name="connsiteX301" fmla="*/ 448515 w 533400"/>
                  <a:gd name="connsiteY301" fmla="*/ 101766 h 495300"/>
                  <a:gd name="connsiteX302" fmla="*/ 452201 w 533400"/>
                  <a:gd name="connsiteY302" fmla="*/ 101766 h 495300"/>
                  <a:gd name="connsiteX303" fmla="*/ 455896 w 533400"/>
                  <a:gd name="connsiteY303" fmla="*/ 98075 h 495300"/>
                  <a:gd name="connsiteX304" fmla="*/ 455896 w 533400"/>
                  <a:gd name="connsiteY304" fmla="*/ 94385 h 495300"/>
                  <a:gd name="connsiteX305" fmla="*/ 459582 w 533400"/>
                  <a:gd name="connsiteY305" fmla="*/ 90695 h 495300"/>
                  <a:gd name="connsiteX306" fmla="*/ 463269 w 533400"/>
                  <a:gd name="connsiteY306" fmla="*/ 90695 h 495300"/>
                  <a:gd name="connsiteX307" fmla="*/ 463269 w 533400"/>
                  <a:gd name="connsiteY307" fmla="*/ 87004 h 495300"/>
                  <a:gd name="connsiteX308" fmla="*/ 459582 w 533400"/>
                  <a:gd name="connsiteY308" fmla="*/ 87004 h 495300"/>
                  <a:gd name="connsiteX309" fmla="*/ 459582 w 533400"/>
                  <a:gd name="connsiteY309" fmla="*/ 83314 h 495300"/>
                  <a:gd name="connsiteX310" fmla="*/ 459582 w 533400"/>
                  <a:gd name="connsiteY310" fmla="*/ 61170 h 495300"/>
                  <a:gd name="connsiteX311" fmla="*/ 455896 w 533400"/>
                  <a:gd name="connsiteY311" fmla="*/ 61170 h 495300"/>
                  <a:gd name="connsiteX312" fmla="*/ 455896 w 533400"/>
                  <a:gd name="connsiteY312" fmla="*/ 57480 h 495300"/>
                  <a:gd name="connsiteX313" fmla="*/ 448515 w 533400"/>
                  <a:gd name="connsiteY313" fmla="*/ 57480 h 495300"/>
                  <a:gd name="connsiteX314" fmla="*/ 444828 w 533400"/>
                  <a:gd name="connsiteY314" fmla="*/ 57480 h 495300"/>
                  <a:gd name="connsiteX315" fmla="*/ 441133 w 533400"/>
                  <a:gd name="connsiteY315" fmla="*/ 61170 h 495300"/>
                  <a:gd name="connsiteX316" fmla="*/ 437446 w 533400"/>
                  <a:gd name="connsiteY316" fmla="*/ 61170 h 495300"/>
                  <a:gd name="connsiteX317" fmla="*/ 433760 w 533400"/>
                  <a:gd name="connsiteY317" fmla="*/ 61170 h 495300"/>
                  <a:gd name="connsiteX318" fmla="*/ 437446 w 533400"/>
                  <a:gd name="connsiteY318" fmla="*/ 64861 h 495300"/>
                  <a:gd name="connsiteX319" fmla="*/ 437446 w 533400"/>
                  <a:gd name="connsiteY319" fmla="*/ 68551 h 495300"/>
                  <a:gd name="connsiteX320" fmla="*/ 433760 w 533400"/>
                  <a:gd name="connsiteY320" fmla="*/ 68551 h 495300"/>
                  <a:gd name="connsiteX321" fmla="*/ 433760 w 533400"/>
                  <a:gd name="connsiteY321" fmla="*/ 64861 h 495300"/>
                  <a:gd name="connsiteX322" fmla="*/ 430065 w 533400"/>
                  <a:gd name="connsiteY322" fmla="*/ 61170 h 495300"/>
                  <a:gd name="connsiteX323" fmla="*/ 430065 w 533400"/>
                  <a:gd name="connsiteY323" fmla="*/ 57480 h 495300"/>
                  <a:gd name="connsiteX324" fmla="*/ 426378 w 533400"/>
                  <a:gd name="connsiteY324" fmla="*/ 57480 h 495300"/>
                  <a:gd name="connsiteX325" fmla="*/ 430065 w 533400"/>
                  <a:gd name="connsiteY325" fmla="*/ 53789 h 495300"/>
                  <a:gd name="connsiteX326" fmla="*/ 426378 w 533400"/>
                  <a:gd name="connsiteY326" fmla="*/ 53789 h 495300"/>
                  <a:gd name="connsiteX327" fmla="*/ 422692 w 533400"/>
                  <a:gd name="connsiteY327" fmla="*/ 50098 h 495300"/>
                  <a:gd name="connsiteX328" fmla="*/ 422692 w 533400"/>
                  <a:gd name="connsiteY328" fmla="*/ 53789 h 495300"/>
                  <a:gd name="connsiteX329" fmla="*/ 418996 w 533400"/>
                  <a:gd name="connsiteY329" fmla="*/ 61170 h 495300"/>
                  <a:gd name="connsiteX330" fmla="*/ 418996 w 533400"/>
                  <a:gd name="connsiteY330" fmla="*/ 57480 h 495300"/>
                  <a:gd name="connsiteX331" fmla="*/ 418996 w 533400"/>
                  <a:gd name="connsiteY331" fmla="*/ 53789 h 495300"/>
                  <a:gd name="connsiteX332" fmla="*/ 411624 w 533400"/>
                  <a:gd name="connsiteY332" fmla="*/ 50098 h 495300"/>
                  <a:gd name="connsiteX333" fmla="*/ 407938 w 533400"/>
                  <a:gd name="connsiteY333" fmla="*/ 53789 h 495300"/>
                  <a:gd name="connsiteX334" fmla="*/ 407938 w 533400"/>
                  <a:gd name="connsiteY334" fmla="*/ 57480 h 495300"/>
                  <a:gd name="connsiteX335" fmla="*/ 415310 w 533400"/>
                  <a:gd name="connsiteY335" fmla="*/ 64861 h 495300"/>
                  <a:gd name="connsiteX336" fmla="*/ 415310 w 533400"/>
                  <a:gd name="connsiteY336" fmla="*/ 68551 h 495300"/>
                  <a:gd name="connsiteX337" fmla="*/ 411624 w 533400"/>
                  <a:gd name="connsiteY337" fmla="*/ 68551 h 495300"/>
                  <a:gd name="connsiteX338" fmla="*/ 411624 w 533400"/>
                  <a:gd name="connsiteY338" fmla="*/ 64861 h 495300"/>
                  <a:gd name="connsiteX339" fmla="*/ 407938 w 533400"/>
                  <a:gd name="connsiteY339" fmla="*/ 68551 h 495300"/>
                  <a:gd name="connsiteX340" fmla="*/ 407938 w 533400"/>
                  <a:gd name="connsiteY340" fmla="*/ 64861 h 495300"/>
                  <a:gd name="connsiteX341" fmla="*/ 404242 w 533400"/>
                  <a:gd name="connsiteY341" fmla="*/ 61170 h 495300"/>
                  <a:gd name="connsiteX342" fmla="*/ 404242 w 533400"/>
                  <a:gd name="connsiteY342" fmla="*/ 57480 h 495300"/>
                  <a:gd name="connsiteX343" fmla="*/ 404242 w 533400"/>
                  <a:gd name="connsiteY343" fmla="*/ 53789 h 495300"/>
                  <a:gd name="connsiteX344" fmla="*/ 404242 w 533400"/>
                  <a:gd name="connsiteY344" fmla="*/ 46408 h 495300"/>
                  <a:gd name="connsiteX345" fmla="*/ 400556 w 533400"/>
                  <a:gd name="connsiteY345" fmla="*/ 42717 h 495300"/>
                  <a:gd name="connsiteX346" fmla="*/ 400556 w 533400"/>
                  <a:gd name="connsiteY346" fmla="*/ 39027 h 495300"/>
                  <a:gd name="connsiteX347" fmla="*/ 404242 w 533400"/>
                  <a:gd name="connsiteY347" fmla="*/ 35336 h 495300"/>
                  <a:gd name="connsiteX348" fmla="*/ 400556 w 533400"/>
                  <a:gd name="connsiteY348" fmla="*/ 35336 h 495300"/>
                  <a:gd name="connsiteX349" fmla="*/ 400556 w 533400"/>
                  <a:gd name="connsiteY349" fmla="*/ 31645 h 495300"/>
                  <a:gd name="connsiteX350" fmla="*/ 400556 w 533400"/>
                  <a:gd name="connsiteY350" fmla="*/ 27955 h 495300"/>
                  <a:gd name="connsiteX351" fmla="*/ 396870 w 533400"/>
                  <a:gd name="connsiteY351" fmla="*/ 24264 h 495300"/>
                  <a:gd name="connsiteX352" fmla="*/ 400556 w 533400"/>
                  <a:gd name="connsiteY352" fmla="*/ 16883 h 495300"/>
                  <a:gd name="connsiteX353" fmla="*/ 400556 w 533400"/>
                  <a:gd name="connsiteY353" fmla="*/ 13192 h 495300"/>
                  <a:gd name="connsiteX354" fmla="*/ 400556 w 533400"/>
                  <a:gd name="connsiteY354" fmla="*/ 9502 h 495300"/>
                  <a:gd name="connsiteX355" fmla="*/ 407938 w 533400"/>
                  <a:gd name="connsiteY355" fmla="*/ 5812 h 495300"/>
                  <a:gd name="connsiteX356" fmla="*/ 430065 w 533400"/>
                  <a:gd name="connsiteY356" fmla="*/ 53789 h 495300"/>
                  <a:gd name="connsiteX357" fmla="*/ 430065 w 533400"/>
                  <a:gd name="connsiteY357" fmla="*/ 57480 h 495300"/>
                  <a:gd name="connsiteX358" fmla="*/ 433760 w 533400"/>
                  <a:gd name="connsiteY358" fmla="*/ 61170 h 495300"/>
                  <a:gd name="connsiteX359" fmla="*/ 430065 w 533400"/>
                  <a:gd name="connsiteY359" fmla="*/ 53789 h 495300"/>
                  <a:gd name="connsiteX360" fmla="*/ 24261 w 533400"/>
                  <a:gd name="connsiteY360" fmla="*/ 264151 h 495300"/>
                  <a:gd name="connsiteX361" fmla="*/ 13193 w 533400"/>
                  <a:gd name="connsiteY361" fmla="*/ 275223 h 495300"/>
                  <a:gd name="connsiteX362" fmla="*/ 9498 w 533400"/>
                  <a:gd name="connsiteY362" fmla="*/ 275223 h 495300"/>
                  <a:gd name="connsiteX363" fmla="*/ 5812 w 533400"/>
                  <a:gd name="connsiteY363" fmla="*/ 275223 h 495300"/>
                  <a:gd name="connsiteX364" fmla="*/ 9498 w 533400"/>
                  <a:gd name="connsiteY364" fmla="*/ 278913 h 495300"/>
                  <a:gd name="connsiteX365" fmla="*/ 13193 w 533400"/>
                  <a:gd name="connsiteY365" fmla="*/ 278913 h 495300"/>
                  <a:gd name="connsiteX366" fmla="*/ 16880 w 533400"/>
                  <a:gd name="connsiteY366" fmla="*/ 275223 h 495300"/>
                  <a:gd name="connsiteX367" fmla="*/ 24261 w 533400"/>
                  <a:gd name="connsiteY367" fmla="*/ 264151 h 495300"/>
                  <a:gd name="connsiteX368" fmla="*/ 50084 w 533400"/>
                  <a:gd name="connsiteY368" fmla="*/ 190340 h 495300"/>
                  <a:gd name="connsiteX369" fmla="*/ 50084 w 533400"/>
                  <a:gd name="connsiteY369" fmla="*/ 186649 h 495300"/>
                  <a:gd name="connsiteX370" fmla="*/ 46398 w 533400"/>
                  <a:gd name="connsiteY370" fmla="*/ 190340 h 495300"/>
                  <a:gd name="connsiteX371" fmla="*/ 50084 w 533400"/>
                  <a:gd name="connsiteY371" fmla="*/ 190340 h 495300"/>
                  <a:gd name="connsiteX372" fmla="*/ 407938 w 533400"/>
                  <a:gd name="connsiteY372" fmla="*/ 75933 h 495300"/>
                  <a:gd name="connsiteX373" fmla="*/ 411624 w 533400"/>
                  <a:gd name="connsiteY373" fmla="*/ 75933 h 495300"/>
                  <a:gd name="connsiteX374" fmla="*/ 411624 w 533400"/>
                  <a:gd name="connsiteY374" fmla="*/ 79623 h 495300"/>
                  <a:gd name="connsiteX375" fmla="*/ 407938 w 533400"/>
                  <a:gd name="connsiteY375" fmla="*/ 75933 h 495300"/>
                  <a:gd name="connsiteX376" fmla="*/ 400556 w 533400"/>
                  <a:gd name="connsiteY376" fmla="*/ 79623 h 495300"/>
                  <a:gd name="connsiteX377" fmla="*/ 404242 w 533400"/>
                  <a:gd name="connsiteY377" fmla="*/ 79623 h 495300"/>
                  <a:gd name="connsiteX378" fmla="*/ 400556 w 533400"/>
                  <a:gd name="connsiteY378" fmla="*/ 83314 h 495300"/>
                  <a:gd name="connsiteX379" fmla="*/ 400556 w 533400"/>
                  <a:gd name="connsiteY379" fmla="*/ 79623 h 495300"/>
                  <a:gd name="connsiteX380" fmla="*/ 39016 w 533400"/>
                  <a:gd name="connsiteY380" fmla="*/ 301057 h 495300"/>
                  <a:gd name="connsiteX381" fmla="*/ 42702 w 533400"/>
                  <a:gd name="connsiteY381" fmla="*/ 301057 h 495300"/>
                  <a:gd name="connsiteX382" fmla="*/ 39016 w 533400"/>
                  <a:gd name="connsiteY382" fmla="*/ 304748 h 495300"/>
                  <a:gd name="connsiteX383" fmla="*/ 39016 w 533400"/>
                  <a:gd name="connsiteY383" fmla="*/ 301057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533400" h="495300">
                    <a:moveTo>
                      <a:pt x="407938" y="5812"/>
                    </a:moveTo>
                    <a:lnTo>
                      <a:pt x="389488" y="13192"/>
                    </a:lnTo>
                    <a:lnTo>
                      <a:pt x="385802" y="13192"/>
                    </a:lnTo>
                    <a:lnTo>
                      <a:pt x="378420" y="9502"/>
                    </a:lnTo>
                    <a:lnTo>
                      <a:pt x="367352" y="9502"/>
                    </a:lnTo>
                    <a:lnTo>
                      <a:pt x="367352" y="13192"/>
                    </a:lnTo>
                    <a:lnTo>
                      <a:pt x="363666" y="13192"/>
                    </a:lnTo>
                    <a:lnTo>
                      <a:pt x="359970" y="13192"/>
                    </a:lnTo>
                    <a:lnTo>
                      <a:pt x="356284" y="9502"/>
                    </a:lnTo>
                    <a:lnTo>
                      <a:pt x="341530" y="13192"/>
                    </a:lnTo>
                    <a:lnTo>
                      <a:pt x="334148" y="13192"/>
                    </a:lnTo>
                    <a:lnTo>
                      <a:pt x="330462" y="13192"/>
                    </a:lnTo>
                    <a:lnTo>
                      <a:pt x="326775" y="16883"/>
                    </a:lnTo>
                    <a:lnTo>
                      <a:pt x="312012" y="20573"/>
                    </a:lnTo>
                    <a:lnTo>
                      <a:pt x="308326" y="20573"/>
                    </a:lnTo>
                    <a:lnTo>
                      <a:pt x="304639" y="20573"/>
                    </a:lnTo>
                    <a:lnTo>
                      <a:pt x="289876" y="27955"/>
                    </a:lnTo>
                    <a:lnTo>
                      <a:pt x="282503" y="27955"/>
                    </a:lnTo>
                    <a:lnTo>
                      <a:pt x="278808" y="27955"/>
                    </a:lnTo>
                    <a:lnTo>
                      <a:pt x="275121" y="27955"/>
                    </a:lnTo>
                    <a:lnTo>
                      <a:pt x="271435" y="27955"/>
                    </a:lnTo>
                    <a:lnTo>
                      <a:pt x="271435" y="24264"/>
                    </a:lnTo>
                    <a:lnTo>
                      <a:pt x="267749" y="20573"/>
                    </a:lnTo>
                    <a:lnTo>
                      <a:pt x="267749" y="27955"/>
                    </a:lnTo>
                    <a:lnTo>
                      <a:pt x="260367" y="31645"/>
                    </a:lnTo>
                    <a:lnTo>
                      <a:pt x="252985" y="35336"/>
                    </a:lnTo>
                    <a:lnTo>
                      <a:pt x="249299" y="39027"/>
                    </a:lnTo>
                    <a:lnTo>
                      <a:pt x="241917" y="42717"/>
                    </a:lnTo>
                    <a:lnTo>
                      <a:pt x="238231" y="46408"/>
                    </a:lnTo>
                    <a:lnTo>
                      <a:pt x="230849" y="50098"/>
                    </a:lnTo>
                    <a:lnTo>
                      <a:pt x="223477" y="50098"/>
                    </a:lnTo>
                    <a:lnTo>
                      <a:pt x="212409" y="57480"/>
                    </a:lnTo>
                    <a:lnTo>
                      <a:pt x="197655" y="64861"/>
                    </a:lnTo>
                    <a:lnTo>
                      <a:pt x="190273" y="68551"/>
                    </a:lnTo>
                    <a:lnTo>
                      <a:pt x="171823" y="79623"/>
                    </a:lnTo>
                    <a:lnTo>
                      <a:pt x="160755" y="79623"/>
                    </a:lnTo>
                    <a:lnTo>
                      <a:pt x="157069" y="83314"/>
                    </a:lnTo>
                    <a:lnTo>
                      <a:pt x="149687" y="87004"/>
                    </a:lnTo>
                    <a:lnTo>
                      <a:pt x="146000" y="87004"/>
                    </a:lnTo>
                    <a:lnTo>
                      <a:pt x="142314" y="90695"/>
                    </a:lnTo>
                    <a:lnTo>
                      <a:pt x="134932" y="94385"/>
                    </a:lnTo>
                    <a:lnTo>
                      <a:pt x="127560" y="98075"/>
                    </a:lnTo>
                    <a:lnTo>
                      <a:pt x="123864" y="101766"/>
                    </a:lnTo>
                    <a:lnTo>
                      <a:pt x="116492" y="109147"/>
                    </a:lnTo>
                    <a:lnTo>
                      <a:pt x="112796" y="116528"/>
                    </a:lnTo>
                    <a:lnTo>
                      <a:pt x="109110" y="120219"/>
                    </a:lnTo>
                    <a:lnTo>
                      <a:pt x="109110" y="123910"/>
                    </a:lnTo>
                    <a:lnTo>
                      <a:pt x="105424" y="123910"/>
                    </a:lnTo>
                    <a:lnTo>
                      <a:pt x="105424" y="127600"/>
                    </a:lnTo>
                    <a:lnTo>
                      <a:pt x="98042" y="131291"/>
                    </a:lnTo>
                    <a:lnTo>
                      <a:pt x="94356" y="134981"/>
                    </a:lnTo>
                    <a:lnTo>
                      <a:pt x="90660" y="134981"/>
                    </a:lnTo>
                    <a:lnTo>
                      <a:pt x="83288" y="142363"/>
                    </a:lnTo>
                    <a:lnTo>
                      <a:pt x="79592" y="146053"/>
                    </a:lnTo>
                    <a:lnTo>
                      <a:pt x="75906" y="146053"/>
                    </a:lnTo>
                    <a:lnTo>
                      <a:pt x="72220" y="149744"/>
                    </a:lnTo>
                    <a:lnTo>
                      <a:pt x="68524" y="157125"/>
                    </a:lnTo>
                    <a:lnTo>
                      <a:pt x="64838" y="157125"/>
                    </a:lnTo>
                    <a:lnTo>
                      <a:pt x="61152" y="160816"/>
                    </a:lnTo>
                    <a:lnTo>
                      <a:pt x="57466" y="168197"/>
                    </a:lnTo>
                    <a:lnTo>
                      <a:pt x="53770" y="179268"/>
                    </a:lnTo>
                    <a:lnTo>
                      <a:pt x="50084" y="182958"/>
                    </a:lnTo>
                    <a:lnTo>
                      <a:pt x="50084" y="186649"/>
                    </a:lnTo>
                    <a:lnTo>
                      <a:pt x="53770" y="186649"/>
                    </a:lnTo>
                    <a:lnTo>
                      <a:pt x="50084" y="190340"/>
                    </a:lnTo>
                    <a:lnTo>
                      <a:pt x="46398" y="194030"/>
                    </a:lnTo>
                    <a:lnTo>
                      <a:pt x="42702" y="197721"/>
                    </a:lnTo>
                    <a:lnTo>
                      <a:pt x="42702" y="201411"/>
                    </a:lnTo>
                    <a:lnTo>
                      <a:pt x="46398" y="201411"/>
                    </a:lnTo>
                    <a:lnTo>
                      <a:pt x="46398" y="208793"/>
                    </a:lnTo>
                    <a:lnTo>
                      <a:pt x="42702" y="216174"/>
                    </a:lnTo>
                    <a:lnTo>
                      <a:pt x="42702" y="227246"/>
                    </a:lnTo>
                    <a:lnTo>
                      <a:pt x="42702" y="234627"/>
                    </a:lnTo>
                    <a:lnTo>
                      <a:pt x="42702" y="238318"/>
                    </a:lnTo>
                    <a:lnTo>
                      <a:pt x="39016" y="242008"/>
                    </a:lnTo>
                    <a:lnTo>
                      <a:pt x="39016" y="245699"/>
                    </a:lnTo>
                    <a:lnTo>
                      <a:pt x="31634" y="249389"/>
                    </a:lnTo>
                    <a:lnTo>
                      <a:pt x="27948" y="249389"/>
                    </a:lnTo>
                    <a:lnTo>
                      <a:pt x="31634" y="253080"/>
                    </a:lnTo>
                    <a:lnTo>
                      <a:pt x="27948" y="256771"/>
                    </a:lnTo>
                    <a:lnTo>
                      <a:pt x="27948" y="260461"/>
                    </a:lnTo>
                    <a:lnTo>
                      <a:pt x="24261" y="264151"/>
                    </a:lnTo>
                    <a:lnTo>
                      <a:pt x="27948" y="264151"/>
                    </a:lnTo>
                    <a:lnTo>
                      <a:pt x="31634" y="267841"/>
                    </a:lnTo>
                    <a:lnTo>
                      <a:pt x="35330" y="275223"/>
                    </a:lnTo>
                    <a:lnTo>
                      <a:pt x="35330" y="278913"/>
                    </a:lnTo>
                    <a:lnTo>
                      <a:pt x="35330" y="282604"/>
                    </a:lnTo>
                    <a:lnTo>
                      <a:pt x="35330" y="286295"/>
                    </a:lnTo>
                    <a:lnTo>
                      <a:pt x="39016" y="293676"/>
                    </a:lnTo>
                    <a:lnTo>
                      <a:pt x="35330" y="293676"/>
                    </a:lnTo>
                    <a:lnTo>
                      <a:pt x="39016" y="297366"/>
                    </a:lnTo>
                    <a:lnTo>
                      <a:pt x="35330" y="297366"/>
                    </a:lnTo>
                    <a:lnTo>
                      <a:pt x="35330" y="293676"/>
                    </a:lnTo>
                    <a:lnTo>
                      <a:pt x="27948" y="293676"/>
                    </a:lnTo>
                    <a:lnTo>
                      <a:pt x="27948" y="297366"/>
                    </a:lnTo>
                    <a:lnTo>
                      <a:pt x="27948" y="301057"/>
                    </a:lnTo>
                    <a:lnTo>
                      <a:pt x="31634" y="301057"/>
                    </a:lnTo>
                    <a:lnTo>
                      <a:pt x="35330" y="301057"/>
                    </a:lnTo>
                    <a:lnTo>
                      <a:pt x="35330" y="308438"/>
                    </a:lnTo>
                    <a:lnTo>
                      <a:pt x="35330" y="312129"/>
                    </a:lnTo>
                    <a:lnTo>
                      <a:pt x="39016" y="308438"/>
                    </a:lnTo>
                    <a:lnTo>
                      <a:pt x="39016" y="312129"/>
                    </a:lnTo>
                    <a:lnTo>
                      <a:pt x="35330" y="312129"/>
                    </a:lnTo>
                    <a:lnTo>
                      <a:pt x="35330" y="315819"/>
                    </a:lnTo>
                    <a:lnTo>
                      <a:pt x="39016" y="315819"/>
                    </a:lnTo>
                    <a:lnTo>
                      <a:pt x="42702" y="319510"/>
                    </a:lnTo>
                    <a:lnTo>
                      <a:pt x="42702" y="323201"/>
                    </a:lnTo>
                    <a:lnTo>
                      <a:pt x="42702" y="326891"/>
                    </a:lnTo>
                    <a:lnTo>
                      <a:pt x="42702" y="330582"/>
                    </a:lnTo>
                    <a:lnTo>
                      <a:pt x="39016" y="334272"/>
                    </a:lnTo>
                    <a:lnTo>
                      <a:pt x="39016" y="341654"/>
                    </a:lnTo>
                    <a:lnTo>
                      <a:pt x="42702" y="352725"/>
                    </a:lnTo>
                    <a:lnTo>
                      <a:pt x="42702" y="360106"/>
                    </a:lnTo>
                    <a:lnTo>
                      <a:pt x="46398" y="363796"/>
                    </a:lnTo>
                    <a:lnTo>
                      <a:pt x="46398" y="365065"/>
                    </a:lnTo>
                    <a:lnTo>
                      <a:pt x="53770" y="360106"/>
                    </a:lnTo>
                    <a:lnTo>
                      <a:pt x="46398" y="367487"/>
                    </a:lnTo>
                    <a:lnTo>
                      <a:pt x="46398" y="365065"/>
                    </a:lnTo>
                    <a:lnTo>
                      <a:pt x="42702" y="367487"/>
                    </a:lnTo>
                    <a:lnTo>
                      <a:pt x="42702" y="371178"/>
                    </a:lnTo>
                    <a:lnTo>
                      <a:pt x="42702" y="378559"/>
                    </a:lnTo>
                    <a:lnTo>
                      <a:pt x="39016" y="378559"/>
                    </a:lnTo>
                    <a:lnTo>
                      <a:pt x="35330" y="382249"/>
                    </a:lnTo>
                    <a:lnTo>
                      <a:pt x="39016" y="385940"/>
                    </a:lnTo>
                    <a:lnTo>
                      <a:pt x="42702" y="393321"/>
                    </a:lnTo>
                    <a:lnTo>
                      <a:pt x="42702" y="397012"/>
                    </a:lnTo>
                    <a:lnTo>
                      <a:pt x="42702" y="404393"/>
                    </a:lnTo>
                    <a:lnTo>
                      <a:pt x="42702" y="408084"/>
                    </a:lnTo>
                    <a:lnTo>
                      <a:pt x="39016" y="411774"/>
                    </a:lnTo>
                    <a:lnTo>
                      <a:pt x="35330" y="411774"/>
                    </a:lnTo>
                    <a:lnTo>
                      <a:pt x="31634" y="411774"/>
                    </a:lnTo>
                    <a:lnTo>
                      <a:pt x="24261" y="419156"/>
                    </a:lnTo>
                    <a:lnTo>
                      <a:pt x="20566" y="422846"/>
                    </a:lnTo>
                    <a:lnTo>
                      <a:pt x="16880" y="426537"/>
                    </a:lnTo>
                    <a:lnTo>
                      <a:pt x="20566" y="430227"/>
                    </a:lnTo>
                    <a:lnTo>
                      <a:pt x="20566" y="433917"/>
                    </a:lnTo>
                    <a:lnTo>
                      <a:pt x="20566" y="437608"/>
                    </a:lnTo>
                    <a:lnTo>
                      <a:pt x="27948" y="437608"/>
                    </a:lnTo>
                    <a:lnTo>
                      <a:pt x="27948" y="441298"/>
                    </a:lnTo>
                    <a:lnTo>
                      <a:pt x="31634" y="441298"/>
                    </a:lnTo>
                    <a:lnTo>
                      <a:pt x="39016" y="448679"/>
                    </a:lnTo>
                    <a:lnTo>
                      <a:pt x="46398" y="456061"/>
                    </a:lnTo>
                    <a:lnTo>
                      <a:pt x="50084" y="456061"/>
                    </a:lnTo>
                    <a:lnTo>
                      <a:pt x="53770" y="456061"/>
                    </a:lnTo>
                    <a:lnTo>
                      <a:pt x="57466" y="456061"/>
                    </a:lnTo>
                    <a:lnTo>
                      <a:pt x="64838" y="456061"/>
                    </a:lnTo>
                    <a:lnTo>
                      <a:pt x="64838" y="452370"/>
                    </a:lnTo>
                    <a:lnTo>
                      <a:pt x="75906" y="456061"/>
                    </a:lnTo>
                    <a:lnTo>
                      <a:pt x="83288" y="456061"/>
                    </a:lnTo>
                    <a:lnTo>
                      <a:pt x="86974" y="459751"/>
                    </a:lnTo>
                    <a:lnTo>
                      <a:pt x="101728" y="467133"/>
                    </a:lnTo>
                    <a:lnTo>
                      <a:pt x="109110" y="467133"/>
                    </a:lnTo>
                    <a:lnTo>
                      <a:pt x="109110" y="470823"/>
                    </a:lnTo>
                    <a:lnTo>
                      <a:pt x="116492" y="470823"/>
                    </a:lnTo>
                    <a:lnTo>
                      <a:pt x="120178" y="467133"/>
                    </a:lnTo>
                    <a:lnTo>
                      <a:pt x="123864" y="467133"/>
                    </a:lnTo>
                    <a:lnTo>
                      <a:pt x="123864" y="463442"/>
                    </a:lnTo>
                    <a:lnTo>
                      <a:pt x="127560" y="459751"/>
                    </a:lnTo>
                    <a:lnTo>
                      <a:pt x="127560" y="456061"/>
                    </a:lnTo>
                    <a:lnTo>
                      <a:pt x="134932" y="452370"/>
                    </a:lnTo>
                    <a:lnTo>
                      <a:pt x="142314" y="456061"/>
                    </a:lnTo>
                    <a:lnTo>
                      <a:pt x="146000" y="452370"/>
                    </a:lnTo>
                    <a:lnTo>
                      <a:pt x="153382" y="448679"/>
                    </a:lnTo>
                    <a:lnTo>
                      <a:pt x="157069" y="448679"/>
                    </a:lnTo>
                    <a:lnTo>
                      <a:pt x="160755" y="452370"/>
                    </a:lnTo>
                    <a:lnTo>
                      <a:pt x="160755" y="459751"/>
                    </a:lnTo>
                    <a:lnTo>
                      <a:pt x="164450" y="459751"/>
                    </a:lnTo>
                    <a:lnTo>
                      <a:pt x="168137" y="459751"/>
                    </a:lnTo>
                    <a:lnTo>
                      <a:pt x="175518" y="459751"/>
                    </a:lnTo>
                    <a:lnTo>
                      <a:pt x="179205" y="459751"/>
                    </a:lnTo>
                    <a:lnTo>
                      <a:pt x="182891" y="459751"/>
                    </a:lnTo>
                    <a:lnTo>
                      <a:pt x="182891" y="463442"/>
                    </a:lnTo>
                    <a:lnTo>
                      <a:pt x="186587" y="463442"/>
                    </a:lnTo>
                    <a:lnTo>
                      <a:pt x="190273" y="459751"/>
                    </a:lnTo>
                    <a:lnTo>
                      <a:pt x="190273" y="463442"/>
                    </a:lnTo>
                    <a:lnTo>
                      <a:pt x="197655" y="467133"/>
                    </a:lnTo>
                    <a:lnTo>
                      <a:pt x="193959" y="459751"/>
                    </a:lnTo>
                    <a:lnTo>
                      <a:pt x="205027" y="463442"/>
                    </a:lnTo>
                    <a:lnTo>
                      <a:pt x="208713" y="463442"/>
                    </a:lnTo>
                    <a:lnTo>
                      <a:pt x="223477" y="481895"/>
                    </a:lnTo>
                    <a:lnTo>
                      <a:pt x="227163" y="489276"/>
                    </a:lnTo>
                    <a:lnTo>
                      <a:pt x="227163" y="492967"/>
                    </a:lnTo>
                    <a:lnTo>
                      <a:pt x="230849" y="489276"/>
                    </a:lnTo>
                    <a:lnTo>
                      <a:pt x="238231" y="481895"/>
                    </a:lnTo>
                    <a:lnTo>
                      <a:pt x="241917" y="481895"/>
                    </a:lnTo>
                    <a:lnTo>
                      <a:pt x="241917" y="485586"/>
                    </a:lnTo>
                    <a:lnTo>
                      <a:pt x="245613" y="485586"/>
                    </a:lnTo>
                    <a:lnTo>
                      <a:pt x="249299" y="485586"/>
                    </a:lnTo>
                    <a:lnTo>
                      <a:pt x="249299" y="489276"/>
                    </a:lnTo>
                    <a:lnTo>
                      <a:pt x="252985" y="489276"/>
                    </a:lnTo>
                    <a:lnTo>
                      <a:pt x="256681" y="489276"/>
                    </a:lnTo>
                    <a:lnTo>
                      <a:pt x="260367" y="492967"/>
                    </a:lnTo>
                    <a:lnTo>
                      <a:pt x="264053" y="492967"/>
                    </a:lnTo>
                    <a:lnTo>
                      <a:pt x="267749" y="492967"/>
                    </a:lnTo>
                    <a:lnTo>
                      <a:pt x="271435" y="492967"/>
                    </a:lnTo>
                    <a:lnTo>
                      <a:pt x="275121" y="489276"/>
                    </a:lnTo>
                    <a:lnTo>
                      <a:pt x="278808" y="489276"/>
                    </a:lnTo>
                    <a:lnTo>
                      <a:pt x="278808" y="485586"/>
                    </a:lnTo>
                    <a:lnTo>
                      <a:pt x="282503" y="485586"/>
                    </a:lnTo>
                    <a:lnTo>
                      <a:pt x="286189" y="481895"/>
                    </a:lnTo>
                    <a:lnTo>
                      <a:pt x="286189" y="478204"/>
                    </a:lnTo>
                    <a:lnTo>
                      <a:pt x="289876" y="474514"/>
                    </a:lnTo>
                    <a:lnTo>
                      <a:pt x="289876" y="470823"/>
                    </a:lnTo>
                    <a:lnTo>
                      <a:pt x="293571" y="467133"/>
                    </a:lnTo>
                    <a:lnTo>
                      <a:pt x="300944" y="467133"/>
                    </a:lnTo>
                    <a:lnTo>
                      <a:pt x="300944" y="463442"/>
                    </a:lnTo>
                    <a:lnTo>
                      <a:pt x="308326" y="467133"/>
                    </a:lnTo>
                    <a:lnTo>
                      <a:pt x="308326" y="463442"/>
                    </a:lnTo>
                    <a:lnTo>
                      <a:pt x="315707" y="459751"/>
                    </a:lnTo>
                    <a:lnTo>
                      <a:pt x="315707" y="467133"/>
                    </a:lnTo>
                    <a:lnTo>
                      <a:pt x="319394" y="474514"/>
                    </a:lnTo>
                    <a:lnTo>
                      <a:pt x="323080" y="478204"/>
                    </a:lnTo>
                    <a:lnTo>
                      <a:pt x="326775" y="478204"/>
                    </a:lnTo>
                    <a:lnTo>
                      <a:pt x="326775" y="481895"/>
                    </a:lnTo>
                    <a:lnTo>
                      <a:pt x="330462" y="478204"/>
                    </a:lnTo>
                    <a:lnTo>
                      <a:pt x="341530" y="474514"/>
                    </a:lnTo>
                    <a:lnTo>
                      <a:pt x="341530" y="481895"/>
                    </a:lnTo>
                    <a:lnTo>
                      <a:pt x="348912" y="478204"/>
                    </a:lnTo>
                    <a:lnTo>
                      <a:pt x="352598" y="474514"/>
                    </a:lnTo>
                    <a:lnTo>
                      <a:pt x="356284" y="474514"/>
                    </a:lnTo>
                    <a:lnTo>
                      <a:pt x="356284" y="470823"/>
                    </a:lnTo>
                    <a:lnTo>
                      <a:pt x="352598" y="463442"/>
                    </a:lnTo>
                    <a:lnTo>
                      <a:pt x="356284" y="463442"/>
                    </a:lnTo>
                    <a:lnTo>
                      <a:pt x="367352" y="463442"/>
                    </a:lnTo>
                    <a:lnTo>
                      <a:pt x="371038" y="459751"/>
                    </a:lnTo>
                    <a:lnTo>
                      <a:pt x="374734" y="456061"/>
                    </a:lnTo>
                    <a:lnTo>
                      <a:pt x="385802" y="448679"/>
                    </a:lnTo>
                    <a:lnTo>
                      <a:pt x="396870" y="441298"/>
                    </a:lnTo>
                    <a:lnTo>
                      <a:pt x="404242" y="433917"/>
                    </a:lnTo>
                    <a:lnTo>
                      <a:pt x="418996" y="426537"/>
                    </a:lnTo>
                    <a:lnTo>
                      <a:pt x="422692" y="422846"/>
                    </a:lnTo>
                    <a:lnTo>
                      <a:pt x="426378" y="419156"/>
                    </a:lnTo>
                    <a:lnTo>
                      <a:pt x="437446" y="404393"/>
                    </a:lnTo>
                    <a:lnTo>
                      <a:pt x="444828" y="400703"/>
                    </a:lnTo>
                    <a:lnTo>
                      <a:pt x="444828" y="397012"/>
                    </a:lnTo>
                    <a:lnTo>
                      <a:pt x="444828" y="393321"/>
                    </a:lnTo>
                    <a:lnTo>
                      <a:pt x="452201" y="389631"/>
                    </a:lnTo>
                    <a:lnTo>
                      <a:pt x="463269" y="393321"/>
                    </a:lnTo>
                    <a:lnTo>
                      <a:pt x="474337" y="393321"/>
                    </a:lnTo>
                    <a:lnTo>
                      <a:pt x="489100" y="408084"/>
                    </a:lnTo>
                    <a:lnTo>
                      <a:pt x="503855" y="397012"/>
                    </a:lnTo>
                    <a:lnTo>
                      <a:pt x="514923" y="385940"/>
                    </a:lnTo>
                    <a:lnTo>
                      <a:pt x="518609" y="382249"/>
                    </a:lnTo>
                    <a:lnTo>
                      <a:pt x="522295" y="378559"/>
                    </a:lnTo>
                    <a:lnTo>
                      <a:pt x="522295" y="374868"/>
                    </a:lnTo>
                    <a:lnTo>
                      <a:pt x="533363" y="356415"/>
                    </a:lnTo>
                    <a:lnTo>
                      <a:pt x="529677" y="352725"/>
                    </a:lnTo>
                    <a:lnTo>
                      <a:pt x="525991" y="345344"/>
                    </a:lnTo>
                    <a:lnTo>
                      <a:pt x="522295" y="337963"/>
                    </a:lnTo>
                    <a:lnTo>
                      <a:pt x="507541" y="315819"/>
                    </a:lnTo>
                    <a:lnTo>
                      <a:pt x="500159" y="304748"/>
                    </a:lnTo>
                    <a:lnTo>
                      <a:pt x="500159" y="301057"/>
                    </a:lnTo>
                    <a:lnTo>
                      <a:pt x="500159" y="289985"/>
                    </a:lnTo>
                    <a:lnTo>
                      <a:pt x="503855" y="278913"/>
                    </a:lnTo>
                    <a:lnTo>
                      <a:pt x="496473" y="275223"/>
                    </a:lnTo>
                    <a:lnTo>
                      <a:pt x="485405" y="275223"/>
                    </a:lnTo>
                    <a:lnTo>
                      <a:pt x="474337" y="267841"/>
                    </a:lnTo>
                    <a:lnTo>
                      <a:pt x="478033" y="260461"/>
                    </a:lnTo>
                    <a:lnTo>
                      <a:pt x="466964" y="256771"/>
                    </a:lnTo>
                    <a:lnTo>
                      <a:pt x="466964" y="253080"/>
                    </a:lnTo>
                    <a:lnTo>
                      <a:pt x="463269" y="249389"/>
                    </a:lnTo>
                    <a:lnTo>
                      <a:pt x="455896" y="245699"/>
                    </a:lnTo>
                    <a:lnTo>
                      <a:pt x="452201" y="242008"/>
                    </a:lnTo>
                    <a:lnTo>
                      <a:pt x="448515" y="242008"/>
                    </a:lnTo>
                    <a:lnTo>
                      <a:pt x="441133" y="242008"/>
                    </a:lnTo>
                    <a:lnTo>
                      <a:pt x="433760" y="242008"/>
                    </a:lnTo>
                    <a:lnTo>
                      <a:pt x="426378" y="242008"/>
                    </a:lnTo>
                    <a:lnTo>
                      <a:pt x="422692" y="242008"/>
                    </a:lnTo>
                    <a:lnTo>
                      <a:pt x="418996" y="234627"/>
                    </a:lnTo>
                    <a:lnTo>
                      <a:pt x="415310" y="230936"/>
                    </a:lnTo>
                    <a:lnTo>
                      <a:pt x="411624" y="227246"/>
                    </a:lnTo>
                    <a:lnTo>
                      <a:pt x="411624" y="212483"/>
                    </a:lnTo>
                    <a:lnTo>
                      <a:pt x="411624" y="208793"/>
                    </a:lnTo>
                    <a:lnTo>
                      <a:pt x="411624" y="201411"/>
                    </a:lnTo>
                    <a:lnTo>
                      <a:pt x="411624" y="194030"/>
                    </a:lnTo>
                    <a:lnTo>
                      <a:pt x="415310" y="190340"/>
                    </a:lnTo>
                    <a:lnTo>
                      <a:pt x="418996" y="182958"/>
                    </a:lnTo>
                    <a:lnTo>
                      <a:pt x="418996" y="179268"/>
                    </a:lnTo>
                    <a:lnTo>
                      <a:pt x="422692" y="175578"/>
                    </a:lnTo>
                    <a:lnTo>
                      <a:pt x="426378" y="175578"/>
                    </a:lnTo>
                    <a:lnTo>
                      <a:pt x="430065" y="171888"/>
                    </a:lnTo>
                    <a:lnTo>
                      <a:pt x="433760" y="164506"/>
                    </a:lnTo>
                    <a:lnTo>
                      <a:pt x="433760" y="160816"/>
                    </a:lnTo>
                    <a:lnTo>
                      <a:pt x="433760" y="157125"/>
                    </a:lnTo>
                    <a:lnTo>
                      <a:pt x="433760" y="149744"/>
                    </a:lnTo>
                    <a:lnTo>
                      <a:pt x="430065" y="149744"/>
                    </a:lnTo>
                    <a:lnTo>
                      <a:pt x="426378" y="149744"/>
                    </a:lnTo>
                    <a:lnTo>
                      <a:pt x="426378" y="146053"/>
                    </a:lnTo>
                    <a:lnTo>
                      <a:pt x="430065" y="142363"/>
                    </a:lnTo>
                    <a:lnTo>
                      <a:pt x="433760" y="138672"/>
                    </a:lnTo>
                    <a:lnTo>
                      <a:pt x="437446" y="134981"/>
                    </a:lnTo>
                    <a:lnTo>
                      <a:pt x="437446" y="131291"/>
                    </a:lnTo>
                    <a:lnTo>
                      <a:pt x="437446" y="127600"/>
                    </a:lnTo>
                    <a:lnTo>
                      <a:pt x="441133" y="123910"/>
                    </a:lnTo>
                    <a:lnTo>
                      <a:pt x="441133" y="120219"/>
                    </a:lnTo>
                    <a:lnTo>
                      <a:pt x="444828" y="120219"/>
                    </a:lnTo>
                    <a:lnTo>
                      <a:pt x="448515" y="116528"/>
                    </a:lnTo>
                    <a:lnTo>
                      <a:pt x="444828" y="116528"/>
                    </a:lnTo>
                    <a:lnTo>
                      <a:pt x="444828" y="112838"/>
                    </a:lnTo>
                    <a:lnTo>
                      <a:pt x="444828" y="109147"/>
                    </a:lnTo>
                    <a:lnTo>
                      <a:pt x="444828" y="105457"/>
                    </a:lnTo>
                    <a:lnTo>
                      <a:pt x="448515" y="101766"/>
                    </a:lnTo>
                    <a:lnTo>
                      <a:pt x="452201" y="101766"/>
                    </a:lnTo>
                    <a:lnTo>
                      <a:pt x="455896" y="98075"/>
                    </a:lnTo>
                    <a:lnTo>
                      <a:pt x="455896" y="94385"/>
                    </a:lnTo>
                    <a:lnTo>
                      <a:pt x="459582" y="90695"/>
                    </a:lnTo>
                    <a:lnTo>
                      <a:pt x="463269" y="90695"/>
                    </a:lnTo>
                    <a:lnTo>
                      <a:pt x="463269" y="87004"/>
                    </a:lnTo>
                    <a:lnTo>
                      <a:pt x="459582" y="87004"/>
                    </a:lnTo>
                    <a:lnTo>
                      <a:pt x="459582" y="83314"/>
                    </a:lnTo>
                    <a:lnTo>
                      <a:pt x="459582" y="61170"/>
                    </a:lnTo>
                    <a:lnTo>
                      <a:pt x="455896" y="61170"/>
                    </a:lnTo>
                    <a:lnTo>
                      <a:pt x="455896" y="57480"/>
                    </a:lnTo>
                    <a:lnTo>
                      <a:pt x="448515" y="57480"/>
                    </a:lnTo>
                    <a:lnTo>
                      <a:pt x="444828" y="57480"/>
                    </a:lnTo>
                    <a:lnTo>
                      <a:pt x="441133" y="61170"/>
                    </a:lnTo>
                    <a:lnTo>
                      <a:pt x="437446" y="61170"/>
                    </a:lnTo>
                    <a:lnTo>
                      <a:pt x="433760" y="61170"/>
                    </a:lnTo>
                    <a:lnTo>
                      <a:pt x="437446" y="64861"/>
                    </a:lnTo>
                    <a:lnTo>
                      <a:pt x="437446" y="68551"/>
                    </a:lnTo>
                    <a:lnTo>
                      <a:pt x="433760" y="68551"/>
                    </a:lnTo>
                    <a:lnTo>
                      <a:pt x="433760" y="64861"/>
                    </a:lnTo>
                    <a:lnTo>
                      <a:pt x="430065" y="61170"/>
                    </a:lnTo>
                    <a:lnTo>
                      <a:pt x="430065" y="57480"/>
                    </a:lnTo>
                    <a:lnTo>
                      <a:pt x="426378" y="57480"/>
                    </a:lnTo>
                    <a:lnTo>
                      <a:pt x="430065" y="53789"/>
                    </a:lnTo>
                    <a:lnTo>
                      <a:pt x="426378" y="53789"/>
                    </a:lnTo>
                    <a:lnTo>
                      <a:pt x="422692" y="50098"/>
                    </a:lnTo>
                    <a:lnTo>
                      <a:pt x="422692" y="53789"/>
                    </a:lnTo>
                    <a:lnTo>
                      <a:pt x="418996" y="61170"/>
                    </a:lnTo>
                    <a:lnTo>
                      <a:pt x="418996" y="57480"/>
                    </a:lnTo>
                    <a:lnTo>
                      <a:pt x="418996" y="53789"/>
                    </a:lnTo>
                    <a:lnTo>
                      <a:pt x="411624" y="50098"/>
                    </a:lnTo>
                    <a:lnTo>
                      <a:pt x="407938" y="53789"/>
                    </a:lnTo>
                    <a:lnTo>
                      <a:pt x="407938" y="57480"/>
                    </a:lnTo>
                    <a:lnTo>
                      <a:pt x="415310" y="64861"/>
                    </a:lnTo>
                    <a:lnTo>
                      <a:pt x="415310" y="68551"/>
                    </a:lnTo>
                    <a:lnTo>
                      <a:pt x="411624" y="68551"/>
                    </a:lnTo>
                    <a:lnTo>
                      <a:pt x="411624" y="64861"/>
                    </a:lnTo>
                    <a:lnTo>
                      <a:pt x="407938" y="68551"/>
                    </a:lnTo>
                    <a:lnTo>
                      <a:pt x="407938" y="64861"/>
                    </a:lnTo>
                    <a:lnTo>
                      <a:pt x="404242" y="61170"/>
                    </a:lnTo>
                    <a:lnTo>
                      <a:pt x="404242" y="57480"/>
                    </a:lnTo>
                    <a:lnTo>
                      <a:pt x="404242" y="53789"/>
                    </a:lnTo>
                    <a:lnTo>
                      <a:pt x="404242" y="46408"/>
                    </a:lnTo>
                    <a:lnTo>
                      <a:pt x="400556" y="42717"/>
                    </a:lnTo>
                    <a:lnTo>
                      <a:pt x="400556" y="39027"/>
                    </a:lnTo>
                    <a:lnTo>
                      <a:pt x="404242" y="35336"/>
                    </a:lnTo>
                    <a:lnTo>
                      <a:pt x="400556" y="35336"/>
                    </a:lnTo>
                    <a:lnTo>
                      <a:pt x="400556" y="31645"/>
                    </a:lnTo>
                    <a:lnTo>
                      <a:pt x="400556" y="27955"/>
                    </a:lnTo>
                    <a:lnTo>
                      <a:pt x="396870" y="24264"/>
                    </a:lnTo>
                    <a:lnTo>
                      <a:pt x="400556" y="16883"/>
                    </a:lnTo>
                    <a:lnTo>
                      <a:pt x="400556" y="13192"/>
                    </a:lnTo>
                    <a:lnTo>
                      <a:pt x="400556" y="9502"/>
                    </a:lnTo>
                    <a:lnTo>
                      <a:pt x="407938" y="5812"/>
                    </a:lnTo>
                    <a:close/>
                    <a:moveTo>
                      <a:pt x="430065" y="53789"/>
                    </a:moveTo>
                    <a:lnTo>
                      <a:pt x="430065" y="57480"/>
                    </a:lnTo>
                    <a:lnTo>
                      <a:pt x="433760" y="61170"/>
                    </a:lnTo>
                    <a:lnTo>
                      <a:pt x="430065" y="53789"/>
                    </a:lnTo>
                    <a:close/>
                    <a:moveTo>
                      <a:pt x="24261" y="264151"/>
                    </a:moveTo>
                    <a:lnTo>
                      <a:pt x="13193" y="275223"/>
                    </a:lnTo>
                    <a:lnTo>
                      <a:pt x="9498" y="275223"/>
                    </a:lnTo>
                    <a:lnTo>
                      <a:pt x="5812" y="275223"/>
                    </a:lnTo>
                    <a:lnTo>
                      <a:pt x="9498" y="278913"/>
                    </a:lnTo>
                    <a:lnTo>
                      <a:pt x="13193" y="278913"/>
                    </a:lnTo>
                    <a:lnTo>
                      <a:pt x="16880" y="275223"/>
                    </a:lnTo>
                    <a:lnTo>
                      <a:pt x="24261" y="264151"/>
                    </a:lnTo>
                    <a:close/>
                    <a:moveTo>
                      <a:pt x="50084" y="190340"/>
                    </a:moveTo>
                    <a:lnTo>
                      <a:pt x="50084" y="186649"/>
                    </a:lnTo>
                    <a:lnTo>
                      <a:pt x="46398" y="190340"/>
                    </a:lnTo>
                    <a:lnTo>
                      <a:pt x="50084" y="190340"/>
                    </a:lnTo>
                    <a:close/>
                    <a:moveTo>
                      <a:pt x="407938" y="75933"/>
                    </a:moveTo>
                    <a:lnTo>
                      <a:pt x="411624" y="75933"/>
                    </a:lnTo>
                    <a:lnTo>
                      <a:pt x="411624" y="79623"/>
                    </a:lnTo>
                    <a:lnTo>
                      <a:pt x="407938" y="75933"/>
                    </a:lnTo>
                    <a:close/>
                    <a:moveTo>
                      <a:pt x="400556" y="79623"/>
                    </a:moveTo>
                    <a:lnTo>
                      <a:pt x="404242" y="79623"/>
                    </a:lnTo>
                    <a:lnTo>
                      <a:pt x="400556" y="83314"/>
                    </a:lnTo>
                    <a:lnTo>
                      <a:pt x="400556" y="79623"/>
                    </a:lnTo>
                    <a:close/>
                    <a:moveTo>
                      <a:pt x="39016" y="301057"/>
                    </a:moveTo>
                    <a:lnTo>
                      <a:pt x="42702" y="301057"/>
                    </a:lnTo>
                    <a:lnTo>
                      <a:pt x="39016" y="304748"/>
                    </a:lnTo>
                    <a:lnTo>
                      <a:pt x="39016" y="301057"/>
                    </a:lnTo>
                    <a:close/>
                  </a:path>
                </a:pathLst>
              </a:custGeom>
              <a:solidFill>
                <a:srgbClr val="BBE9EB"/>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800" b="1" dirty="0">
                  <a:solidFill>
                    <a:schemeClr val="tx1"/>
                  </a:solidFill>
                  <a:latin typeface="+mj-lt"/>
                  <a:cs typeface="Arial" panose="020B0604020202020204" pitchFamily="34" charset="0"/>
                </a:endParaRPr>
              </a:p>
            </p:txBody>
          </p:sp>
          <p:sp>
            <p:nvSpPr>
              <p:cNvPr id="98" name="Freeform: Shape 156">
                <a:extLst>
                  <a:ext uri="{FF2B5EF4-FFF2-40B4-BE49-F238E27FC236}">
                    <a16:creationId xmlns:a16="http://schemas.microsoft.com/office/drawing/2014/main" id="{D1AC5B9F-F866-40E7-9D9C-A20866055F68}"/>
                  </a:ext>
                </a:extLst>
              </p:cNvPr>
              <p:cNvSpPr/>
              <p:nvPr/>
            </p:nvSpPr>
            <p:spPr>
              <a:xfrm>
                <a:off x="4055166" y="1246309"/>
                <a:ext cx="21660" cy="43320"/>
              </a:xfrm>
              <a:custGeom>
                <a:avLst/>
                <a:gdLst>
                  <a:gd name="connsiteX0" fmla="*/ 13193 w 9525"/>
                  <a:gd name="connsiteY0" fmla="*/ 9502 h 19050"/>
                  <a:gd name="connsiteX1" fmla="*/ 13193 w 9525"/>
                  <a:gd name="connsiteY1" fmla="*/ 13193 h 19050"/>
                  <a:gd name="connsiteX2" fmla="*/ 9507 w 9525"/>
                  <a:gd name="connsiteY2" fmla="*/ 16884 h 19050"/>
                  <a:gd name="connsiteX3" fmla="*/ 5812 w 9525"/>
                  <a:gd name="connsiteY3" fmla="*/ 16884 h 19050"/>
                  <a:gd name="connsiteX4" fmla="*/ 5812 w 9525"/>
                  <a:gd name="connsiteY4" fmla="*/ 16884 h 19050"/>
                  <a:gd name="connsiteX5" fmla="*/ 5812 w 9525"/>
                  <a:gd name="connsiteY5" fmla="*/ 13193 h 19050"/>
                  <a:gd name="connsiteX6" fmla="*/ 5812 w 9525"/>
                  <a:gd name="connsiteY6" fmla="*/ 9502 h 19050"/>
                  <a:gd name="connsiteX7" fmla="*/ 5812 w 9525"/>
                  <a:gd name="connsiteY7" fmla="*/ 9502 h 19050"/>
                  <a:gd name="connsiteX8" fmla="*/ 9507 w 9525"/>
                  <a:gd name="connsiteY8" fmla="*/ 5812 h 19050"/>
                  <a:gd name="connsiteX9" fmla="*/ 9507 w 9525"/>
                  <a:gd name="connsiteY9" fmla="*/ 5812 h 19050"/>
                  <a:gd name="connsiteX10" fmla="*/ 13193 w 9525"/>
                  <a:gd name="connsiteY10" fmla="*/ 5812 h 19050"/>
                  <a:gd name="connsiteX11" fmla="*/ 13193 w 9525"/>
                  <a:gd name="connsiteY11" fmla="*/ 950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 h="19050">
                    <a:moveTo>
                      <a:pt x="13193" y="9502"/>
                    </a:moveTo>
                    <a:lnTo>
                      <a:pt x="13193" y="13193"/>
                    </a:lnTo>
                    <a:lnTo>
                      <a:pt x="9507" y="16884"/>
                    </a:lnTo>
                    <a:lnTo>
                      <a:pt x="5812" y="16884"/>
                    </a:lnTo>
                    <a:lnTo>
                      <a:pt x="5812" y="16884"/>
                    </a:lnTo>
                    <a:lnTo>
                      <a:pt x="5812" y="13193"/>
                    </a:lnTo>
                    <a:lnTo>
                      <a:pt x="5812" y="9502"/>
                    </a:lnTo>
                    <a:lnTo>
                      <a:pt x="5812" y="9502"/>
                    </a:lnTo>
                    <a:lnTo>
                      <a:pt x="9507" y="5812"/>
                    </a:lnTo>
                    <a:lnTo>
                      <a:pt x="9507" y="5812"/>
                    </a:lnTo>
                    <a:lnTo>
                      <a:pt x="13193" y="5812"/>
                    </a:lnTo>
                    <a:lnTo>
                      <a:pt x="13193" y="9502"/>
                    </a:lnTo>
                    <a:close/>
                  </a:path>
                </a:pathLst>
              </a:custGeom>
              <a:grp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100" name="Freeform: Shape 157">
                <a:extLst>
                  <a:ext uri="{FF2B5EF4-FFF2-40B4-BE49-F238E27FC236}">
                    <a16:creationId xmlns:a16="http://schemas.microsoft.com/office/drawing/2014/main" id="{28C38E3A-1E04-413C-8B3B-E3FE3E32B88C}"/>
                  </a:ext>
                </a:extLst>
              </p:cNvPr>
              <p:cNvSpPr/>
              <p:nvPr/>
            </p:nvSpPr>
            <p:spPr>
              <a:xfrm>
                <a:off x="3585361" y="1221131"/>
                <a:ext cx="411540" cy="108300"/>
              </a:xfrm>
              <a:custGeom>
                <a:avLst/>
                <a:gdLst>
                  <a:gd name="connsiteX0" fmla="*/ 64847 w 180975"/>
                  <a:gd name="connsiteY0" fmla="*/ 16883 h 47625"/>
                  <a:gd name="connsiteX1" fmla="*/ 75906 w 180975"/>
                  <a:gd name="connsiteY1" fmla="*/ 16883 h 47625"/>
                  <a:gd name="connsiteX2" fmla="*/ 86974 w 180975"/>
                  <a:gd name="connsiteY2" fmla="*/ 16883 h 47625"/>
                  <a:gd name="connsiteX3" fmla="*/ 134942 w 180975"/>
                  <a:gd name="connsiteY3" fmla="*/ 13193 h 47625"/>
                  <a:gd name="connsiteX4" fmla="*/ 157068 w 180975"/>
                  <a:gd name="connsiteY4" fmla="*/ 9502 h 47625"/>
                  <a:gd name="connsiteX5" fmla="*/ 168137 w 180975"/>
                  <a:gd name="connsiteY5" fmla="*/ 9502 h 47625"/>
                  <a:gd name="connsiteX6" fmla="*/ 175519 w 180975"/>
                  <a:gd name="connsiteY6" fmla="*/ 13193 h 47625"/>
                  <a:gd name="connsiteX7" fmla="*/ 179205 w 180975"/>
                  <a:gd name="connsiteY7" fmla="*/ 13193 h 47625"/>
                  <a:gd name="connsiteX8" fmla="*/ 179205 w 180975"/>
                  <a:gd name="connsiteY8" fmla="*/ 16883 h 47625"/>
                  <a:gd name="connsiteX9" fmla="*/ 179205 w 180975"/>
                  <a:gd name="connsiteY9" fmla="*/ 16883 h 47625"/>
                  <a:gd name="connsiteX10" fmla="*/ 179205 w 180975"/>
                  <a:gd name="connsiteY10" fmla="*/ 20574 h 47625"/>
                  <a:gd name="connsiteX11" fmla="*/ 175519 w 180975"/>
                  <a:gd name="connsiteY11" fmla="*/ 20574 h 47625"/>
                  <a:gd name="connsiteX12" fmla="*/ 164450 w 180975"/>
                  <a:gd name="connsiteY12" fmla="*/ 20574 h 47625"/>
                  <a:gd name="connsiteX13" fmla="*/ 157068 w 180975"/>
                  <a:gd name="connsiteY13" fmla="*/ 20574 h 47625"/>
                  <a:gd name="connsiteX14" fmla="*/ 146001 w 180975"/>
                  <a:gd name="connsiteY14" fmla="*/ 20574 h 47625"/>
                  <a:gd name="connsiteX15" fmla="*/ 138628 w 180975"/>
                  <a:gd name="connsiteY15" fmla="*/ 24264 h 47625"/>
                  <a:gd name="connsiteX16" fmla="*/ 138628 w 180975"/>
                  <a:gd name="connsiteY16" fmla="*/ 24264 h 47625"/>
                  <a:gd name="connsiteX17" fmla="*/ 131246 w 180975"/>
                  <a:gd name="connsiteY17" fmla="*/ 27955 h 47625"/>
                  <a:gd name="connsiteX18" fmla="*/ 127560 w 180975"/>
                  <a:gd name="connsiteY18" fmla="*/ 27955 h 47625"/>
                  <a:gd name="connsiteX19" fmla="*/ 127560 w 180975"/>
                  <a:gd name="connsiteY19" fmla="*/ 27955 h 47625"/>
                  <a:gd name="connsiteX20" fmla="*/ 127560 w 180975"/>
                  <a:gd name="connsiteY20" fmla="*/ 27955 h 47625"/>
                  <a:gd name="connsiteX21" fmla="*/ 112806 w 180975"/>
                  <a:gd name="connsiteY21" fmla="*/ 31645 h 47625"/>
                  <a:gd name="connsiteX22" fmla="*/ 98042 w 180975"/>
                  <a:gd name="connsiteY22" fmla="*/ 35336 h 47625"/>
                  <a:gd name="connsiteX23" fmla="*/ 90670 w 180975"/>
                  <a:gd name="connsiteY23" fmla="*/ 35336 h 47625"/>
                  <a:gd name="connsiteX24" fmla="*/ 86974 w 180975"/>
                  <a:gd name="connsiteY24" fmla="*/ 35336 h 47625"/>
                  <a:gd name="connsiteX25" fmla="*/ 83288 w 180975"/>
                  <a:gd name="connsiteY25" fmla="*/ 35336 h 47625"/>
                  <a:gd name="connsiteX26" fmla="*/ 72220 w 180975"/>
                  <a:gd name="connsiteY26" fmla="*/ 31645 h 47625"/>
                  <a:gd name="connsiteX27" fmla="*/ 68534 w 180975"/>
                  <a:gd name="connsiteY27" fmla="*/ 31645 h 47625"/>
                  <a:gd name="connsiteX28" fmla="*/ 61152 w 180975"/>
                  <a:gd name="connsiteY28" fmla="*/ 31645 h 47625"/>
                  <a:gd name="connsiteX29" fmla="*/ 57466 w 180975"/>
                  <a:gd name="connsiteY29" fmla="*/ 31645 h 47625"/>
                  <a:gd name="connsiteX30" fmla="*/ 57466 w 180975"/>
                  <a:gd name="connsiteY30" fmla="*/ 35336 h 47625"/>
                  <a:gd name="connsiteX31" fmla="*/ 53779 w 180975"/>
                  <a:gd name="connsiteY31" fmla="*/ 39027 h 47625"/>
                  <a:gd name="connsiteX32" fmla="*/ 50084 w 180975"/>
                  <a:gd name="connsiteY32" fmla="*/ 42717 h 47625"/>
                  <a:gd name="connsiteX33" fmla="*/ 42711 w 180975"/>
                  <a:gd name="connsiteY33" fmla="*/ 42717 h 47625"/>
                  <a:gd name="connsiteX34" fmla="*/ 39016 w 180975"/>
                  <a:gd name="connsiteY34" fmla="*/ 46408 h 47625"/>
                  <a:gd name="connsiteX35" fmla="*/ 35330 w 180975"/>
                  <a:gd name="connsiteY35" fmla="*/ 46408 h 47625"/>
                  <a:gd name="connsiteX36" fmla="*/ 31643 w 180975"/>
                  <a:gd name="connsiteY36" fmla="*/ 46408 h 47625"/>
                  <a:gd name="connsiteX37" fmla="*/ 35330 w 180975"/>
                  <a:gd name="connsiteY37" fmla="*/ 46408 h 47625"/>
                  <a:gd name="connsiteX38" fmla="*/ 31643 w 180975"/>
                  <a:gd name="connsiteY38" fmla="*/ 50098 h 47625"/>
                  <a:gd name="connsiteX39" fmla="*/ 27948 w 180975"/>
                  <a:gd name="connsiteY39" fmla="*/ 46408 h 47625"/>
                  <a:gd name="connsiteX40" fmla="*/ 20575 w 180975"/>
                  <a:gd name="connsiteY40" fmla="*/ 46408 h 47625"/>
                  <a:gd name="connsiteX41" fmla="*/ 16880 w 180975"/>
                  <a:gd name="connsiteY41" fmla="*/ 42717 h 47625"/>
                  <a:gd name="connsiteX42" fmla="*/ 9507 w 180975"/>
                  <a:gd name="connsiteY42" fmla="*/ 39027 h 47625"/>
                  <a:gd name="connsiteX43" fmla="*/ 5812 w 180975"/>
                  <a:gd name="connsiteY43" fmla="*/ 31645 h 47625"/>
                  <a:gd name="connsiteX44" fmla="*/ 5812 w 180975"/>
                  <a:gd name="connsiteY44" fmla="*/ 27955 h 47625"/>
                  <a:gd name="connsiteX45" fmla="*/ 9507 w 180975"/>
                  <a:gd name="connsiteY45" fmla="*/ 24264 h 47625"/>
                  <a:gd name="connsiteX46" fmla="*/ 13193 w 180975"/>
                  <a:gd name="connsiteY46" fmla="*/ 16883 h 47625"/>
                  <a:gd name="connsiteX47" fmla="*/ 16880 w 180975"/>
                  <a:gd name="connsiteY47" fmla="*/ 13193 h 47625"/>
                  <a:gd name="connsiteX48" fmla="*/ 24261 w 180975"/>
                  <a:gd name="connsiteY48" fmla="*/ 5812 h 47625"/>
                  <a:gd name="connsiteX49" fmla="*/ 27948 w 180975"/>
                  <a:gd name="connsiteY49" fmla="*/ 5812 h 47625"/>
                  <a:gd name="connsiteX50" fmla="*/ 31643 w 180975"/>
                  <a:gd name="connsiteY50" fmla="*/ 5812 h 47625"/>
                  <a:gd name="connsiteX51" fmla="*/ 35330 w 180975"/>
                  <a:gd name="connsiteY51" fmla="*/ 9502 h 47625"/>
                  <a:gd name="connsiteX52" fmla="*/ 39016 w 180975"/>
                  <a:gd name="connsiteY52" fmla="*/ 9502 h 47625"/>
                  <a:gd name="connsiteX53" fmla="*/ 42711 w 180975"/>
                  <a:gd name="connsiteY53" fmla="*/ 13193 h 47625"/>
                  <a:gd name="connsiteX54" fmla="*/ 39016 w 180975"/>
                  <a:gd name="connsiteY54" fmla="*/ 13193 h 47625"/>
                  <a:gd name="connsiteX55" fmla="*/ 39016 w 180975"/>
                  <a:gd name="connsiteY55" fmla="*/ 13193 h 47625"/>
                  <a:gd name="connsiteX56" fmla="*/ 35330 w 180975"/>
                  <a:gd name="connsiteY56" fmla="*/ 9502 h 47625"/>
                  <a:gd name="connsiteX57" fmla="*/ 35330 w 180975"/>
                  <a:gd name="connsiteY57" fmla="*/ 9502 h 47625"/>
                  <a:gd name="connsiteX58" fmla="*/ 31643 w 180975"/>
                  <a:gd name="connsiteY58" fmla="*/ 9502 h 47625"/>
                  <a:gd name="connsiteX59" fmla="*/ 24261 w 180975"/>
                  <a:gd name="connsiteY59" fmla="*/ 9502 h 47625"/>
                  <a:gd name="connsiteX60" fmla="*/ 20575 w 180975"/>
                  <a:gd name="connsiteY60" fmla="*/ 13193 h 47625"/>
                  <a:gd name="connsiteX61" fmla="*/ 27948 w 180975"/>
                  <a:gd name="connsiteY61" fmla="*/ 13193 h 47625"/>
                  <a:gd name="connsiteX62" fmla="*/ 31643 w 180975"/>
                  <a:gd name="connsiteY62" fmla="*/ 13193 h 47625"/>
                  <a:gd name="connsiteX63" fmla="*/ 31643 w 180975"/>
                  <a:gd name="connsiteY63" fmla="*/ 13193 h 47625"/>
                  <a:gd name="connsiteX64" fmla="*/ 46398 w 180975"/>
                  <a:gd name="connsiteY64" fmla="*/ 16883 h 47625"/>
                  <a:gd name="connsiteX65" fmla="*/ 64847 w 180975"/>
                  <a:gd name="connsiteY65" fmla="*/ 1688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0975" h="47625">
                    <a:moveTo>
                      <a:pt x="64847" y="16883"/>
                    </a:moveTo>
                    <a:lnTo>
                      <a:pt x="75906" y="16883"/>
                    </a:lnTo>
                    <a:lnTo>
                      <a:pt x="86974" y="16883"/>
                    </a:lnTo>
                    <a:lnTo>
                      <a:pt x="134942" y="13193"/>
                    </a:lnTo>
                    <a:lnTo>
                      <a:pt x="157068" y="9502"/>
                    </a:lnTo>
                    <a:lnTo>
                      <a:pt x="168137" y="9502"/>
                    </a:lnTo>
                    <a:lnTo>
                      <a:pt x="175519" y="13193"/>
                    </a:lnTo>
                    <a:lnTo>
                      <a:pt x="179205" y="13193"/>
                    </a:lnTo>
                    <a:lnTo>
                      <a:pt x="179205" y="16883"/>
                    </a:lnTo>
                    <a:lnTo>
                      <a:pt x="179205" y="16883"/>
                    </a:lnTo>
                    <a:lnTo>
                      <a:pt x="179205" y="20574"/>
                    </a:lnTo>
                    <a:lnTo>
                      <a:pt x="175519" y="20574"/>
                    </a:lnTo>
                    <a:lnTo>
                      <a:pt x="164450" y="20574"/>
                    </a:lnTo>
                    <a:lnTo>
                      <a:pt x="157068" y="20574"/>
                    </a:lnTo>
                    <a:lnTo>
                      <a:pt x="146001" y="20574"/>
                    </a:lnTo>
                    <a:lnTo>
                      <a:pt x="138628" y="24264"/>
                    </a:lnTo>
                    <a:lnTo>
                      <a:pt x="138628" y="24264"/>
                    </a:lnTo>
                    <a:lnTo>
                      <a:pt x="131246" y="27955"/>
                    </a:lnTo>
                    <a:lnTo>
                      <a:pt x="127560" y="27955"/>
                    </a:lnTo>
                    <a:lnTo>
                      <a:pt x="127560" y="27955"/>
                    </a:lnTo>
                    <a:lnTo>
                      <a:pt x="127560" y="27955"/>
                    </a:lnTo>
                    <a:lnTo>
                      <a:pt x="112806" y="31645"/>
                    </a:lnTo>
                    <a:lnTo>
                      <a:pt x="98042" y="35336"/>
                    </a:lnTo>
                    <a:lnTo>
                      <a:pt x="90670" y="35336"/>
                    </a:lnTo>
                    <a:lnTo>
                      <a:pt x="86974" y="35336"/>
                    </a:lnTo>
                    <a:lnTo>
                      <a:pt x="83288" y="35336"/>
                    </a:lnTo>
                    <a:lnTo>
                      <a:pt x="72220" y="31645"/>
                    </a:lnTo>
                    <a:lnTo>
                      <a:pt x="68534" y="31645"/>
                    </a:lnTo>
                    <a:lnTo>
                      <a:pt x="61152" y="31645"/>
                    </a:lnTo>
                    <a:lnTo>
                      <a:pt x="57466" y="31645"/>
                    </a:lnTo>
                    <a:lnTo>
                      <a:pt x="57466" y="35336"/>
                    </a:lnTo>
                    <a:lnTo>
                      <a:pt x="53779" y="39027"/>
                    </a:lnTo>
                    <a:lnTo>
                      <a:pt x="50084" y="42717"/>
                    </a:lnTo>
                    <a:lnTo>
                      <a:pt x="42711" y="42717"/>
                    </a:lnTo>
                    <a:lnTo>
                      <a:pt x="39016" y="46408"/>
                    </a:lnTo>
                    <a:lnTo>
                      <a:pt x="35330" y="46408"/>
                    </a:lnTo>
                    <a:lnTo>
                      <a:pt x="31643" y="46408"/>
                    </a:lnTo>
                    <a:lnTo>
                      <a:pt x="35330" y="46408"/>
                    </a:lnTo>
                    <a:lnTo>
                      <a:pt x="31643" y="50098"/>
                    </a:lnTo>
                    <a:lnTo>
                      <a:pt x="27948" y="46408"/>
                    </a:lnTo>
                    <a:lnTo>
                      <a:pt x="20575" y="46408"/>
                    </a:lnTo>
                    <a:lnTo>
                      <a:pt x="16880" y="42717"/>
                    </a:lnTo>
                    <a:lnTo>
                      <a:pt x="9507" y="39027"/>
                    </a:lnTo>
                    <a:lnTo>
                      <a:pt x="5812" y="31645"/>
                    </a:lnTo>
                    <a:lnTo>
                      <a:pt x="5812" y="27955"/>
                    </a:lnTo>
                    <a:lnTo>
                      <a:pt x="9507" y="24264"/>
                    </a:lnTo>
                    <a:lnTo>
                      <a:pt x="13193" y="16883"/>
                    </a:lnTo>
                    <a:lnTo>
                      <a:pt x="16880" y="13193"/>
                    </a:lnTo>
                    <a:lnTo>
                      <a:pt x="24261" y="5812"/>
                    </a:lnTo>
                    <a:lnTo>
                      <a:pt x="27948" y="5812"/>
                    </a:lnTo>
                    <a:lnTo>
                      <a:pt x="31643" y="5812"/>
                    </a:lnTo>
                    <a:lnTo>
                      <a:pt x="35330" y="9502"/>
                    </a:lnTo>
                    <a:lnTo>
                      <a:pt x="39016" y="9502"/>
                    </a:lnTo>
                    <a:lnTo>
                      <a:pt x="42711" y="13193"/>
                    </a:lnTo>
                    <a:lnTo>
                      <a:pt x="39016" y="13193"/>
                    </a:lnTo>
                    <a:lnTo>
                      <a:pt x="39016" y="13193"/>
                    </a:lnTo>
                    <a:lnTo>
                      <a:pt x="35330" y="9502"/>
                    </a:lnTo>
                    <a:lnTo>
                      <a:pt x="35330" y="9502"/>
                    </a:lnTo>
                    <a:lnTo>
                      <a:pt x="31643" y="9502"/>
                    </a:lnTo>
                    <a:lnTo>
                      <a:pt x="24261" y="9502"/>
                    </a:lnTo>
                    <a:lnTo>
                      <a:pt x="20575" y="13193"/>
                    </a:lnTo>
                    <a:lnTo>
                      <a:pt x="27948" y="13193"/>
                    </a:lnTo>
                    <a:lnTo>
                      <a:pt x="31643" y="13193"/>
                    </a:lnTo>
                    <a:lnTo>
                      <a:pt x="31643" y="13193"/>
                    </a:lnTo>
                    <a:lnTo>
                      <a:pt x="46398" y="16883"/>
                    </a:lnTo>
                    <a:lnTo>
                      <a:pt x="64847" y="16883"/>
                    </a:lnTo>
                    <a:close/>
                  </a:path>
                </a:pathLst>
              </a:custGeom>
              <a:solidFill>
                <a:srgbClr val="BBE9EB"/>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101" name="Freeform: Shape 158">
                <a:extLst>
                  <a:ext uri="{FF2B5EF4-FFF2-40B4-BE49-F238E27FC236}">
                    <a16:creationId xmlns:a16="http://schemas.microsoft.com/office/drawing/2014/main" id="{AFE23CD0-7225-47ED-A184-C13ACE7D76F0}"/>
                  </a:ext>
                </a:extLst>
              </p:cNvPr>
              <p:cNvSpPr/>
              <p:nvPr/>
            </p:nvSpPr>
            <p:spPr>
              <a:xfrm>
                <a:off x="4139055" y="1145599"/>
                <a:ext cx="259920" cy="129960"/>
              </a:xfrm>
              <a:custGeom>
                <a:avLst/>
                <a:gdLst>
                  <a:gd name="connsiteX0" fmla="*/ 112806 w 114300"/>
                  <a:gd name="connsiteY0" fmla="*/ 9502 h 57150"/>
                  <a:gd name="connsiteX1" fmla="*/ 112806 w 114300"/>
                  <a:gd name="connsiteY1" fmla="*/ 16883 h 57150"/>
                  <a:gd name="connsiteX2" fmla="*/ 109110 w 114300"/>
                  <a:gd name="connsiteY2" fmla="*/ 16883 h 57150"/>
                  <a:gd name="connsiteX3" fmla="*/ 105424 w 114300"/>
                  <a:gd name="connsiteY3" fmla="*/ 16883 h 57150"/>
                  <a:gd name="connsiteX4" fmla="*/ 101738 w 114300"/>
                  <a:gd name="connsiteY4" fmla="*/ 16883 h 57150"/>
                  <a:gd name="connsiteX5" fmla="*/ 98042 w 114300"/>
                  <a:gd name="connsiteY5" fmla="*/ 16883 h 57150"/>
                  <a:gd name="connsiteX6" fmla="*/ 90670 w 114300"/>
                  <a:gd name="connsiteY6" fmla="*/ 20574 h 57150"/>
                  <a:gd name="connsiteX7" fmla="*/ 90670 w 114300"/>
                  <a:gd name="connsiteY7" fmla="*/ 20574 h 57150"/>
                  <a:gd name="connsiteX8" fmla="*/ 79602 w 114300"/>
                  <a:gd name="connsiteY8" fmla="*/ 24264 h 57150"/>
                  <a:gd name="connsiteX9" fmla="*/ 75906 w 114300"/>
                  <a:gd name="connsiteY9" fmla="*/ 27955 h 57150"/>
                  <a:gd name="connsiteX10" fmla="*/ 75906 w 114300"/>
                  <a:gd name="connsiteY10" fmla="*/ 31646 h 57150"/>
                  <a:gd name="connsiteX11" fmla="*/ 68534 w 114300"/>
                  <a:gd name="connsiteY11" fmla="*/ 35336 h 57150"/>
                  <a:gd name="connsiteX12" fmla="*/ 64838 w 114300"/>
                  <a:gd name="connsiteY12" fmla="*/ 35336 h 57150"/>
                  <a:gd name="connsiteX13" fmla="*/ 57466 w 114300"/>
                  <a:gd name="connsiteY13" fmla="*/ 35336 h 57150"/>
                  <a:gd name="connsiteX14" fmla="*/ 57466 w 114300"/>
                  <a:gd name="connsiteY14" fmla="*/ 35336 h 57150"/>
                  <a:gd name="connsiteX15" fmla="*/ 53770 w 114300"/>
                  <a:gd name="connsiteY15" fmla="*/ 35336 h 57150"/>
                  <a:gd name="connsiteX16" fmla="*/ 53770 w 114300"/>
                  <a:gd name="connsiteY16" fmla="*/ 35336 h 57150"/>
                  <a:gd name="connsiteX17" fmla="*/ 42702 w 114300"/>
                  <a:gd name="connsiteY17" fmla="*/ 39027 h 57150"/>
                  <a:gd name="connsiteX18" fmla="*/ 39016 w 114300"/>
                  <a:gd name="connsiteY18" fmla="*/ 39027 h 57150"/>
                  <a:gd name="connsiteX19" fmla="*/ 39016 w 114300"/>
                  <a:gd name="connsiteY19" fmla="*/ 39027 h 57150"/>
                  <a:gd name="connsiteX20" fmla="*/ 27948 w 114300"/>
                  <a:gd name="connsiteY20" fmla="*/ 39027 h 57150"/>
                  <a:gd name="connsiteX21" fmla="*/ 24261 w 114300"/>
                  <a:gd name="connsiteY21" fmla="*/ 39027 h 57150"/>
                  <a:gd name="connsiteX22" fmla="*/ 20575 w 114300"/>
                  <a:gd name="connsiteY22" fmla="*/ 46408 h 57150"/>
                  <a:gd name="connsiteX23" fmla="*/ 20575 w 114300"/>
                  <a:gd name="connsiteY23" fmla="*/ 50098 h 57150"/>
                  <a:gd name="connsiteX24" fmla="*/ 16879 w 114300"/>
                  <a:gd name="connsiteY24" fmla="*/ 50098 h 57150"/>
                  <a:gd name="connsiteX25" fmla="*/ 16879 w 114300"/>
                  <a:gd name="connsiteY25" fmla="*/ 53789 h 57150"/>
                  <a:gd name="connsiteX26" fmla="*/ 16879 w 114300"/>
                  <a:gd name="connsiteY26" fmla="*/ 53789 h 57150"/>
                  <a:gd name="connsiteX27" fmla="*/ 13193 w 114300"/>
                  <a:gd name="connsiteY27" fmla="*/ 53789 h 57150"/>
                  <a:gd name="connsiteX28" fmla="*/ 13193 w 114300"/>
                  <a:gd name="connsiteY28" fmla="*/ 53789 h 57150"/>
                  <a:gd name="connsiteX29" fmla="*/ 9507 w 114300"/>
                  <a:gd name="connsiteY29" fmla="*/ 53789 h 57150"/>
                  <a:gd name="connsiteX30" fmla="*/ 9507 w 114300"/>
                  <a:gd name="connsiteY30" fmla="*/ 57480 h 57150"/>
                  <a:gd name="connsiteX31" fmla="*/ 9507 w 114300"/>
                  <a:gd name="connsiteY31" fmla="*/ 57480 h 57150"/>
                  <a:gd name="connsiteX32" fmla="*/ 5812 w 114300"/>
                  <a:gd name="connsiteY32" fmla="*/ 50098 h 57150"/>
                  <a:gd name="connsiteX33" fmla="*/ 5812 w 114300"/>
                  <a:gd name="connsiteY33" fmla="*/ 50098 h 57150"/>
                  <a:gd name="connsiteX34" fmla="*/ 5812 w 114300"/>
                  <a:gd name="connsiteY34" fmla="*/ 46408 h 57150"/>
                  <a:gd name="connsiteX35" fmla="*/ 9507 w 114300"/>
                  <a:gd name="connsiteY35" fmla="*/ 46408 h 57150"/>
                  <a:gd name="connsiteX36" fmla="*/ 13193 w 114300"/>
                  <a:gd name="connsiteY36" fmla="*/ 42717 h 57150"/>
                  <a:gd name="connsiteX37" fmla="*/ 9507 w 114300"/>
                  <a:gd name="connsiteY37" fmla="*/ 39027 h 57150"/>
                  <a:gd name="connsiteX38" fmla="*/ 9507 w 114300"/>
                  <a:gd name="connsiteY38" fmla="*/ 35336 h 57150"/>
                  <a:gd name="connsiteX39" fmla="*/ 9507 w 114300"/>
                  <a:gd name="connsiteY39" fmla="*/ 27955 h 57150"/>
                  <a:gd name="connsiteX40" fmla="*/ 13193 w 114300"/>
                  <a:gd name="connsiteY40" fmla="*/ 24264 h 57150"/>
                  <a:gd name="connsiteX41" fmla="*/ 20575 w 114300"/>
                  <a:gd name="connsiteY41" fmla="*/ 20574 h 57150"/>
                  <a:gd name="connsiteX42" fmla="*/ 20575 w 114300"/>
                  <a:gd name="connsiteY42" fmla="*/ 16883 h 57150"/>
                  <a:gd name="connsiteX43" fmla="*/ 20575 w 114300"/>
                  <a:gd name="connsiteY43" fmla="*/ 16883 h 57150"/>
                  <a:gd name="connsiteX44" fmla="*/ 16879 w 114300"/>
                  <a:gd name="connsiteY44" fmla="*/ 16883 h 57150"/>
                  <a:gd name="connsiteX45" fmla="*/ 13193 w 114300"/>
                  <a:gd name="connsiteY45" fmla="*/ 16883 h 57150"/>
                  <a:gd name="connsiteX46" fmla="*/ 9507 w 114300"/>
                  <a:gd name="connsiteY46" fmla="*/ 16883 h 57150"/>
                  <a:gd name="connsiteX47" fmla="*/ 9507 w 114300"/>
                  <a:gd name="connsiteY47" fmla="*/ 16883 h 57150"/>
                  <a:gd name="connsiteX48" fmla="*/ 5812 w 114300"/>
                  <a:gd name="connsiteY48" fmla="*/ 16883 h 57150"/>
                  <a:gd name="connsiteX49" fmla="*/ 9507 w 114300"/>
                  <a:gd name="connsiteY49" fmla="*/ 16883 h 57150"/>
                  <a:gd name="connsiteX50" fmla="*/ 9507 w 114300"/>
                  <a:gd name="connsiteY50" fmla="*/ 16883 h 57150"/>
                  <a:gd name="connsiteX51" fmla="*/ 13193 w 114300"/>
                  <a:gd name="connsiteY51" fmla="*/ 13193 h 57150"/>
                  <a:gd name="connsiteX52" fmla="*/ 20575 w 114300"/>
                  <a:gd name="connsiteY52" fmla="*/ 16883 h 57150"/>
                  <a:gd name="connsiteX53" fmla="*/ 31643 w 114300"/>
                  <a:gd name="connsiteY53" fmla="*/ 16883 h 57150"/>
                  <a:gd name="connsiteX54" fmla="*/ 68534 w 114300"/>
                  <a:gd name="connsiteY54" fmla="*/ 13193 h 57150"/>
                  <a:gd name="connsiteX55" fmla="*/ 79602 w 114300"/>
                  <a:gd name="connsiteY55" fmla="*/ 13193 h 57150"/>
                  <a:gd name="connsiteX56" fmla="*/ 101738 w 114300"/>
                  <a:gd name="connsiteY56" fmla="*/ 9502 h 57150"/>
                  <a:gd name="connsiteX57" fmla="*/ 109110 w 114300"/>
                  <a:gd name="connsiteY57" fmla="*/ 5812 h 57150"/>
                  <a:gd name="connsiteX58" fmla="*/ 112806 w 114300"/>
                  <a:gd name="connsiteY58" fmla="*/ 95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4300" h="57150">
                    <a:moveTo>
                      <a:pt x="112806" y="9502"/>
                    </a:moveTo>
                    <a:lnTo>
                      <a:pt x="112806" y="16883"/>
                    </a:lnTo>
                    <a:lnTo>
                      <a:pt x="109110" y="16883"/>
                    </a:lnTo>
                    <a:lnTo>
                      <a:pt x="105424" y="16883"/>
                    </a:lnTo>
                    <a:lnTo>
                      <a:pt x="101738" y="16883"/>
                    </a:lnTo>
                    <a:lnTo>
                      <a:pt x="98042" y="16883"/>
                    </a:lnTo>
                    <a:lnTo>
                      <a:pt x="90670" y="20574"/>
                    </a:lnTo>
                    <a:lnTo>
                      <a:pt x="90670" y="20574"/>
                    </a:lnTo>
                    <a:lnTo>
                      <a:pt x="79602" y="24264"/>
                    </a:lnTo>
                    <a:lnTo>
                      <a:pt x="75906" y="27955"/>
                    </a:lnTo>
                    <a:lnTo>
                      <a:pt x="75906" y="31646"/>
                    </a:lnTo>
                    <a:lnTo>
                      <a:pt x="68534" y="35336"/>
                    </a:lnTo>
                    <a:lnTo>
                      <a:pt x="64838" y="35336"/>
                    </a:lnTo>
                    <a:lnTo>
                      <a:pt x="57466" y="35336"/>
                    </a:lnTo>
                    <a:lnTo>
                      <a:pt x="57466" y="35336"/>
                    </a:lnTo>
                    <a:lnTo>
                      <a:pt x="53770" y="35336"/>
                    </a:lnTo>
                    <a:lnTo>
                      <a:pt x="53770" y="35336"/>
                    </a:lnTo>
                    <a:lnTo>
                      <a:pt x="42702" y="39027"/>
                    </a:lnTo>
                    <a:lnTo>
                      <a:pt x="39016" y="39027"/>
                    </a:lnTo>
                    <a:lnTo>
                      <a:pt x="39016" y="39027"/>
                    </a:lnTo>
                    <a:lnTo>
                      <a:pt x="27948" y="39027"/>
                    </a:lnTo>
                    <a:lnTo>
                      <a:pt x="24261" y="39027"/>
                    </a:lnTo>
                    <a:lnTo>
                      <a:pt x="20575" y="46408"/>
                    </a:lnTo>
                    <a:lnTo>
                      <a:pt x="20575" y="50098"/>
                    </a:lnTo>
                    <a:lnTo>
                      <a:pt x="16879" y="50098"/>
                    </a:lnTo>
                    <a:lnTo>
                      <a:pt x="16879" y="53789"/>
                    </a:lnTo>
                    <a:lnTo>
                      <a:pt x="16879" y="53789"/>
                    </a:lnTo>
                    <a:lnTo>
                      <a:pt x="13193" y="53789"/>
                    </a:lnTo>
                    <a:lnTo>
                      <a:pt x="13193" y="53789"/>
                    </a:lnTo>
                    <a:lnTo>
                      <a:pt x="9507" y="53789"/>
                    </a:lnTo>
                    <a:lnTo>
                      <a:pt x="9507" y="57480"/>
                    </a:lnTo>
                    <a:lnTo>
                      <a:pt x="9507" y="57480"/>
                    </a:lnTo>
                    <a:lnTo>
                      <a:pt x="5812" y="50098"/>
                    </a:lnTo>
                    <a:lnTo>
                      <a:pt x="5812" y="50098"/>
                    </a:lnTo>
                    <a:lnTo>
                      <a:pt x="5812" y="46408"/>
                    </a:lnTo>
                    <a:lnTo>
                      <a:pt x="9507" y="46408"/>
                    </a:lnTo>
                    <a:lnTo>
                      <a:pt x="13193" y="42717"/>
                    </a:lnTo>
                    <a:lnTo>
                      <a:pt x="9507" y="39027"/>
                    </a:lnTo>
                    <a:lnTo>
                      <a:pt x="9507" y="35336"/>
                    </a:lnTo>
                    <a:lnTo>
                      <a:pt x="9507" y="27955"/>
                    </a:lnTo>
                    <a:lnTo>
                      <a:pt x="13193" y="24264"/>
                    </a:lnTo>
                    <a:lnTo>
                      <a:pt x="20575" y="20574"/>
                    </a:lnTo>
                    <a:lnTo>
                      <a:pt x="20575" y="16883"/>
                    </a:lnTo>
                    <a:lnTo>
                      <a:pt x="20575" y="16883"/>
                    </a:lnTo>
                    <a:lnTo>
                      <a:pt x="16879" y="16883"/>
                    </a:lnTo>
                    <a:lnTo>
                      <a:pt x="13193" y="16883"/>
                    </a:lnTo>
                    <a:lnTo>
                      <a:pt x="9507" y="16883"/>
                    </a:lnTo>
                    <a:lnTo>
                      <a:pt x="9507" y="16883"/>
                    </a:lnTo>
                    <a:lnTo>
                      <a:pt x="5812" y="16883"/>
                    </a:lnTo>
                    <a:lnTo>
                      <a:pt x="9507" y="16883"/>
                    </a:lnTo>
                    <a:lnTo>
                      <a:pt x="9507" y="16883"/>
                    </a:lnTo>
                    <a:lnTo>
                      <a:pt x="13193" y="13193"/>
                    </a:lnTo>
                    <a:lnTo>
                      <a:pt x="20575" y="16883"/>
                    </a:lnTo>
                    <a:lnTo>
                      <a:pt x="31643" y="16883"/>
                    </a:lnTo>
                    <a:lnTo>
                      <a:pt x="68534" y="13193"/>
                    </a:lnTo>
                    <a:lnTo>
                      <a:pt x="79602" y="13193"/>
                    </a:lnTo>
                    <a:lnTo>
                      <a:pt x="101738" y="9502"/>
                    </a:lnTo>
                    <a:lnTo>
                      <a:pt x="109110" y="5812"/>
                    </a:lnTo>
                    <a:lnTo>
                      <a:pt x="112806" y="9502"/>
                    </a:lnTo>
                    <a:close/>
                  </a:path>
                </a:pathLst>
              </a:custGeom>
              <a:solidFill>
                <a:srgbClr val="BBE9EB"/>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102" name="Freeform: Shape 159">
                <a:extLst>
                  <a:ext uri="{FF2B5EF4-FFF2-40B4-BE49-F238E27FC236}">
                    <a16:creationId xmlns:a16="http://schemas.microsoft.com/office/drawing/2014/main" id="{7EDBB65C-4BEC-4A84-BB59-FB5F8870CD44}"/>
                  </a:ext>
                </a:extLst>
              </p:cNvPr>
              <p:cNvSpPr/>
              <p:nvPr/>
            </p:nvSpPr>
            <p:spPr>
              <a:xfrm>
                <a:off x="3182688" y="1623963"/>
                <a:ext cx="43320" cy="21660"/>
              </a:xfrm>
              <a:custGeom>
                <a:avLst/>
                <a:gdLst>
                  <a:gd name="connsiteX0" fmla="*/ 9501 w 19050"/>
                  <a:gd name="connsiteY0" fmla="*/ 9503 h 9525"/>
                  <a:gd name="connsiteX1" fmla="*/ 9501 w 19050"/>
                  <a:gd name="connsiteY1" fmla="*/ 9503 h 9525"/>
                  <a:gd name="connsiteX2" fmla="*/ 9501 w 19050"/>
                  <a:gd name="connsiteY2" fmla="*/ 9503 h 9525"/>
                  <a:gd name="connsiteX3" fmla="*/ 5812 w 19050"/>
                  <a:gd name="connsiteY3" fmla="*/ 5812 h 9525"/>
                  <a:gd name="connsiteX4" fmla="*/ 9501 w 19050"/>
                  <a:gd name="connsiteY4" fmla="*/ 5812 h 9525"/>
                  <a:gd name="connsiteX5" fmla="*/ 9501 w 19050"/>
                  <a:gd name="connsiteY5" fmla="*/ 5812 h 9525"/>
                  <a:gd name="connsiteX6" fmla="*/ 16877 w 19050"/>
                  <a:gd name="connsiteY6" fmla="*/ 5812 h 9525"/>
                  <a:gd name="connsiteX7" fmla="*/ 20573 w 19050"/>
                  <a:gd name="connsiteY7" fmla="*/ 5812 h 9525"/>
                  <a:gd name="connsiteX8" fmla="*/ 20573 w 19050"/>
                  <a:gd name="connsiteY8" fmla="*/ 5812 h 9525"/>
                  <a:gd name="connsiteX9" fmla="*/ 16877 w 19050"/>
                  <a:gd name="connsiteY9" fmla="*/ 5812 h 9525"/>
                  <a:gd name="connsiteX10" fmla="*/ 16877 w 19050"/>
                  <a:gd name="connsiteY10" fmla="*/ 9503 h 9525"/>
                  <a:gd name="connsiteX11" fmla="*/ 13191 w 19050"/>
                  <a:gd name="connsiteY11" fmla="*/ 9503 h 9525"/>
                  <a:gd name="connsiteX12" fmla="*/ 13191 w 19050"/>
                  <a:gd name="connsiteY12" fmla="*/ 9503 h 9525"/>
                  <a:gd name="connsiteX13" fmla="*/ 9501 w 19050"/>
                  <a:gd name="connsiteY13" fmla="*/ 9503 h 9525"/>
                  <a:gd name="connsiteX14" fmla="*/ 9501 w 19050"/>
                  <a:gd name="connsiteY14" fmla="*/ 5812 h 9525"/>
                  <a:gd name="connsiteX15" fmla="*/ 9501 w 19050"/>
                  <a:gd name="connsiteY15" fmla="*/ 5812 h 9525"/>
                  <a:gd name="connsiteX16" fmla="*/ 9501 w 19050"/>
                  <a:gd name="connsiteY16" fmla="*/ 5812 h 9525"/>
                  <a:gd name="connsiteX17" fmla="*/ 9501 w 19050"/>
                  <a:gd name="connsiteY17" fmla="*/ 5812 h 9525"/>
                  <a:gd name="connsiteX18" fmla="*/ 9501 w 19050"/>
                  <a:gd name="connsiteY18" fmla="*/ 9503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 h="9525">
                    <a:moveTo>
                      <a:pt x="9501" y="9503"/>
                    </a:moveTo>
                    <a:lnTo>
                      <a:pt x="9501" y="9503"/>
                    </a:lnTo>
                    <a:lnTo>
                      <a:pt x="9501" y="9503"/>
                    </a:lnTo>
                    <a:lnTo>
                      <a:pt x="5812" y="5812"/>
                    </a:lnTo>
                    <a:lnTo>
                      <a:pt x="9501" y="5812"/>
                    </a:lnTo>
                    <a:lnTo>
                      <a:pt x="9501" y="5812"/>
                    </a:lnTo>
                    <a:lnTo>
                      <a:pt x="16877" y="5812"/>
                    </a:lnTo>
                    <a:lnTo>
                      <a:pt x="20573" y="5812"/>
                    </a:lnTo>
                    <a:lnTo>
                      <a:pt x="20573" y="5812"/>
                    </a:lnTo>
                    <a:lnTo>
                      <a:pt x="16877" y="5812"/>
                    </a:lnTo>
                    <a:lnTo>
                      <a:pt x="16877" y="9503"/>
                    </a:lnTo>
                    <a:lnTo>
                      <a:pt x="13191" y="9503"/>
                    </a:lnTo>
                    <a:lnTo>
                      <a:pt x="13191" y="9503"/>
                    </a:lnTo>
                    <a:lnTo>
                      <a:pt x="9501" y="9503"/>
                    </a:lnTo>
                    <a:lnTo>
                      <a:pt x="9501" y="5812"/>
                    </a:lnTo>
                    <a:lnTo>
                      <a:pt x="9501" y="5812"/>
                    </a:lnTo>
                    <a:lnTo>
                      <a:pt x="9501" y="5812"/>
                    </a:lnTo>
                    <a:lnTo>
                      <a:pt x="9501" y="5812"/>
                    </a:lnTo>
                    <a:lnTo>
                      <a:pt x="9501" y="9503"/>
                    </a:lnTo>
                    <a:close/>
                  </a:path>
                </a:pathLst>
              </a:custGeom>
              <a:grp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103" name="Freeform: Shape 160">
                <a:extLst>
                  <a:ext uri="{FF2B5EF4-FFF2-40B4-BE49-F238E27FC236}">
                    <a16:creationId xmlns:a16="http://schemas.microsoft.com/office/drawing/2014/main" id="{43218A36-737F-4D46-8A9B-DC254A579789}"/>
                  </a:ext>
                </a:extLst>
              </p:cNvPr>
              <p:cNvSpPr/>
              <p:nvPr/>
            </p:nvSpPr>
            <p:spPr>
              <a:xfrm>
                <a:off x="3090406" y="1263091"/>
                <a:ext cx="454860" cy="216600"/>
              </a:xfrm>
              <a:custGeom>
                <a:avLst/>
                <a:gdLst>
                  <a:gd name="connsiteX0" fmla="*/ 138621 w 200025"/>
                  <a:gd name="connsiteY0" fmla="*/ 42717 h 95250"/>
                  <a:gd name="connsiteX1" fmla="*/ 123866 w 200025"/>
                  <a:gd name="connsiteY1" fmla="*/ 42717 h 95250"/>
                  <a:gd name="connsiteX2" fmla="*/ 116484 w 200025"/>
                  <a:gd name="connsiteY2" fmla="*/ 46408 h 95250"/>
                  <a:gd name="connsiteX3" fmla="*/ 112798 w 200025"/>
                  <a:gd name="connsiteY3" fmla="*/ 46408 h 95250"/>
                  <a:gd name="connsiteX4" fmla="*/ 109112 w 200025"/>
                  <a:gd name="connsiteY4" fmla="*/ 50098 h 95250"/>
                  <a:gd name="connsiteX5" fmla="*/ 109112 w 200025"/>
                  <a:gd name="connsiteY5" fmla="*/ 50098 h 95250"/>
                  <a:gd name="connsiteX6" fmla="*/ 101730 w 200025"/>
                  <a:gd name="connsiteY6" fmla="*/ 57480 h 95250"/>
                  <a:gd name="connsiteX7" fmla="*/ 98044 w 200025"/>
                  <a:gd name="connsiteY7" fmla="*/ 61170 h 95250"/>
                  <a:gd name="connsiteX8" fmla="*/ 98044 w 200025"/>
                  <a:gd name="connsiteY8" fmla="*/ 61170 h 95250"/>
                  <a:gd name="connsiteX9" fmla="*/ 94348 w 200025"/>
                  <a:gd name="connsiteY9" fmla="*/ 61170 h 95250"/>
                  <a:gd name="connsiteX10" fmla="*/ 90662 w 200025"/>
                  <a:gd name="connsiteY10" fmla="*/ 61170 h 95250"/>
                  <a:gd name="connsiteX11" fmla="*/ 90662 w 200025"/>
                  <a:gd name="connsiteY11" fmla="*/ 64861 h 95250"/>
                  <a:gd name="connsiteX12" fmla="*/ 86976 w 200025"/>
                  <a:gd name="connsiteY12" fmla="*/ 64861 h 95250"/>
                  <a:gd name="connsiteX13" fmla="*/ 83280 w 200025"/>
                  <a:gd name="connsiteY13" fmla="*/ 61170 h 95250"/>
                  <a:gd name="connsiteX14" fmla="*/ 83280 w 200025"/>
                  <a:gd name="connsiteY14" fmla="*/ 64861 h 95250"/>
                  <a:gd name="connsiteX15" fmla="*/ 79594 w 200025"/>
                  <a:gd name="connsiteY15" fmla="*/ 64861 h 95250"/>
                  <a:gd name="connsiteX16" fmla="*/ 75908 w 200025"/>
                  <a:gd name="connsiteY16" fmla="*/ 68552 h 95250"/>
                  <a:gd name="connsiteX17" fmla="*/ 75908 w 200025"/>
                  <a:gd name="connsiteY17" fmla="*/ 68552 h 95250"/>
                  <a:gd name="connsiteX18" fmla="*/ 75908 w 200025"/>
                  <a:gd name="connsiteY18" fmla="*/ 68552 h 95250"/>
                  <a:gd name="connsiteX19" fmla="*/ 72222 w 200025"/>
                  <a:gd name="connsiteY19" fmla="*/ 68552 h 95250"/>
                  <a:gd name="connsiteX20" fmla="*/ 72222 w 200025"/>
                  <a:gd name="connsiteY20" fmla="*/ 72242 h 95250"/>
                  <a:gd name="connsiteX21" fmla="*/ 72222 w 200025"/>
                  <a:gd name="connsiteY21" fmla="*/ 72242 h 95250"/>
                  <a:gd name="connsiteX22" fmla="*/ 68526 w 200025"/>
                  <a:gd name="connsiteY22" fmla="*/ 68552 h 95250"/>
                  <a:gd name="connsiteX23" fmla="*/ 64840 w 200025"/>
                  <a:gd name="connsiteY23" fmla="*/ 68552 h 95250"/>
                  <a:gd name="connsiteX24" fmla="*/ 64840 w 200025"/>
                  <a:gd name="connsiteY24" fmla="*/ 68552 h 95250"/>
                  <a:gd name="connsiteX25" fmla="*/ 61154 w 200025"/>
                  <a:gd name="connsiteY25" fmla="*/ 68552 h 95250"/>
                  <a:gd name="connsiteX26" fmla="*/ 57458 w 200025"/>
                  <a:gd name="connsiteY26" fmla="*/ 68552 h 95250"/>
                  <a:gd name="connsiteX27" fmla="*/ 57458 w 200025"/>
                  <a:gd name="connsiteY27" fmla="*/ 68552 h 95250"/>
                  <a:gd name="connsiteX28" fmla="*/ 53772 w 200025"/>
                  <a:gd name="connsiteY28" fmla="*/ 72242 h 95250"/>
                  <a:gd name="connsiteX29" fmla="*/ 50082 w 200025"/>
                  <a:gd name="connsiteY29" fmla="*/ 75933 h 95250"/>
                  <a:gd name="connsiteX30" fmla="*/ 46393 w 200025"/>
                  <a:gd name="connsiteY30" fmla="*/ 72242 h 95250"/>
                  <a:gd name="connsiteX31" fmla="*/ 42704 w 200025"/>
                  <a:gd name="connsiteY31" fmla="*/ 75933 h 95250"/>
                  <a:gd name="connsiteX32" fmla="*/ 39015 w 200025"/>
                  <a:gd name="connsiteY32" fmla="*/ 75933 h 95250"/>
                  <a:gd name="connsiteX33" fmla="*/ 35326 w 200025"/>
                  <a:gd name="connsiteY33" fmla="*/ 79623 h 95250"/>
                  <a:gd name="connsiteX34" fmla="*/ 35326 w 200025"/>
                  <a:gd name="connsiteY34" fmla="*/ 83314 h 95250"/>
                  <a:gd name="connsiteX35" fmla="*/ 35326 w 200025"/>
                  <a:gd name="connsiteY35" fmla="*/ 83314 h 95250"/>
                  <a:gd name="connsiteX36" fmla="*/ 35326 w 200025"/>
                  <a:gd name="connsiteY36" fmla="*/ 83314 h 95250"/>
                  <a:gd name="connsiteX37" fmla="*/ 31637 w 200025"/>
                  <a:gd name="connsiteY37" fmla="*/ 83314 h 95250"/>
                  <a:gd name="connsiteX38" fmla="*/ 24258 w 200025"/>
                  <a:gd name="connsiteY38" fmla="*/ 87004 h 95250"/>
                  <a:gd name="connsiteX39" fmla="*/ 27947 w 200025"/>
                  <a:gd name="connsiteY39" fmla="*/ 87004 h 95250"/>
                  <a:gd name="connsiteX40" fmla="*/ 24258 w 200025"/>
                  <a:gd name="connsiteY40" fmla="*/ 90694 h 95250"/>
                  <a:gd name="connsiteX41" fmla="*/ 20569 w 200025"/>
                  <a:gd name="connsiteY41" fmla="*/ 90694 h 95250"/>
                  <a:gd name="connsiteX42" fmla="*/ 13191 w 200025"/>
                  <a:gd name="connsiteY42" fmla="*/ 90694 h 95250"/>
                  <a:gd name="connsiteX43" fmla="*/ 9502 w 200025"/>
                  <a:gd name="connsiteY43" fmla="*/ 83314 h 95250"/>
                  <a:gd name="connsiteX44" fmla="*/ 5812 w 200025"/>
                  <a:gd name="connsiteY44" fmla="*/ 83314 h 95250"/>
                  <a:gd name="connsiteX45" fmla="*/ 5812 w 200025"/>
                  <a:gd name="connsiteY45" fmla="*/ 83314 h 95250"/>
                  <a:gd name="connsiteX46" fmla="*/ 5812 w 200025"/>
                  <a:gd name="connsiteY46" fmla="*/ 79623 h 95250"/>
                  <a:gd name="connsiteX47" fmla="*/ 9502 w 200025"/>
                  <a:gd name="connsiteY47" fmla="*/ 75933 h 95250"/>
                  <a:gd name="connsiteX48" fmla="*/ 16880 w 200025"/>
                  <a:gd name="connsiteY48" fmla="*/ 64861 h 95250"/>
                  <a:gd name="connsiteX49" fmla="*/ 24258 w 200025"/>
                  <a:gd name="connsiteY49" fmla="*/ 53789 h 95250"/>
                  <a:gd name="connsiteX50" fmla="*/ 24258 w 200025"/>
                  <a:gd name="connsiteY50" fmla="*/ 53789 h 95250"/>
                  <a:gd name="connsiteX51" fmla="*/ 31637 w 200025"/>
                  <a:gd name="connsiteY51" fmla="*/ 50098 h 95250"/>
                  <a:gd name="connsiteX52" fmla="*/ 39015 w 200025"/>
                  <a:gd name="connsiteY52" fmla="*/ 46408 h 95250"/>
                  <a:gd name="connsiteX53" fmla="*/ 53772 w 200025"/>
                  <a:gd name="connsiteY53" fmla="*/ 42717 h 95250"/>
                  <a:gd name="connsiteX54" fmla="*/ 75908 w 200025"/>
                  <a:gd name="connsiteY54" fmla="*/ 39027 h 95250"/>
                  <a:gd name="connsiteX55" fmla="*/ 83280 w 200025"/>
                  <a:gd name="connsiteY55" fmla="*/ 39027 h 95250"/>
                  <a:gd name="connsiteX56" fmla="*/ 105416 w 200025"/>
                  <a:gd name="connsiteY56" fmla="*/ 31645 h 95250"/>
                  <a:gd name="connsiteX57" fmla="*/ 123866 w 200025"/>
                  <a:gd name="connsiteY57" fmla="*/ 24264 h 95250"/>
                  <a:gd name="connsiteX58" fmla="*/ 164443 w 200025"/>
                  <a:gd name="connsiteY58" fmla="*/ 9502 h 95250"/>
                  <a:gd name="connsiteX59" fmla="*/ 175511 w 200025"/>
                  <a:gd name="connsiteY59" fmla="*/ 9502 h 95250"/>
                  <a:gd name="connsiteX60" fmla="*/ 186579 w 200025"/>
                  <a:gd name="connsiteY60" fmla="*/ 5812 h 95250"/>
                  <a:gd name="connsiteX61" fmla="*/ 190275 w 200025"/>
                  <a:gd name="connsiteY61" fmla="*/ 9502 h 95250"/>
                  <a:gd name="connsiteX62" fmla="*/ 193961 w 200025"/>
                  <a:gd name="connsiteY62" fmla="*/ 9502 h 95250"/>
                  <a:gd name="connsiteX63" fmla="*/ 197647 w 200025"/>
                  <a:gd name="connsiteY63" fmla="*/ 13192 h 95250"/>
                  <a:gd name="connsiteX64" fmla="*/ 197647 w 200025"/>
                  <a:gd name="connsiteY64" fmla="*/ 13192 h 95250"/>
                  <a:gd name="connsiteX65" fmla="*/ 197647 w 200025"/>
                  <a:gd name="connsiteY65" fmla="*/ 20574 h 95250"/>
                  <a:gd name="connsiteX66" fmla="*/ 197647 w 200025"/>
                  <a:gd name="connsiteY66" fmla="*/ 24264 h 95250"/>
                  <a:gd name="connsiteX67" fmla="*/ 197647 w 200025"/>
                  <a:gd name="connsiteY67" fmla="*/ 24264 h 95250"/>
                  <a:gd name="connsiteX68" fmla="*/ 197647 w 200025"/>
                  <a:gd name="connsiteY68" fmla="*/ 20574 h 95250"/>
                  <a:gd name="connsiteX69" fmla="*/ 197647 w 200025"/>
                  <a:gd name="connsiteY69" fmla="*/ 16883 h 95250"/>
                  <a:gd name="connsiteX70" fmla="*/ 193961 w 200025"/>
                  <a:gd name="connsiteY70" fmla="*/ 13192 h 95250"/>
                  <a:gd name="connsiteX71" fmla="*/ 193961 w 200025"/>
                  <a:gd name="connsiteY71" fmla="*/ 13192 h 95250"/>
                  <a:gd name="connsiteX72" fmla="*/ 193961 w 200025"/>
                  <a:gd name="connsiteY72" fmla="*/ 16883 h 95250"/>
                  <a:gd name="connsiteX73" fmla="*/ 190275 w 200025"/>
                  <a:gd name="connsiteY73" fmla="*/ 20574 h 95250"/>
                  <a:gd name="connsiteX74" fmla="*/ 190275 w 200025"/>
                  <a:gd name="connsiteY74" fmla="*/ 20574 h 95250"/>
                  <a:gd name="connsiteX75" fmla="*/ 186579 w 200025"/>
                  <a:gd name="connsiteY75" fmla="*/ 24264 h 95250"/>
                  <a:gd name="connsiteX76" fmla="*/ 179207 w 200025"/>
                  <a:gd name="connsiteY76" fmla="*/ 24264 h 95250"/>
                  <a:gd name="connsiteX77" fmla="*/ 175511 w 200025"/>
                  <a:gd name="connsiteY77" fmla="*/ 24264 h 95250"/>
                  <a:gd name="connsiteX78" fmla="*/ 168139 w 200025"/>
                  <a:gd name="connsiteY78" fmla="*/ 27955 h 95250"/>
                  <a:gd name="connsiteX79" fmla="*/ 168139 w 200025"/>
                  <a:gd name="connsiteY79" fmla="*/ 27955 h 95250"/>
                  <a:gd name="connsiteX80" fmla="*/ 168139 w 200025"/>
                  <a:gd name="connsiteY80" fmla="*/ 27955 h 95250"/>
                  <a:gd name="connsiteX81" fmla="*/ 164443 w 200025"/>
                  <a:gd name="connsiteY81" fmla="*/ 24264 h 95250"/>
                  <a:gd name="connsiteX82" fmla="*/ 164443 w 200025"/>
                  <a:gd name="connsiteY82" fmla="*/ 24264 h 95250"/>
                  <a:gd name="connsiteX83" fmla="*/ 164443 w 200025"/>
                  <a:gd name="connsiteY83" fmla="*/ 24264 h 95250"/>
                  <a:gd name="connsiteX84" fmla="*/ 164443 w 200025"/>
                  <a:gd name="connsiteY84" fmla="*/ 24264 h 95250"/>
                  <a:gd name="connsiteX85" fmla="*/ 164443 w 200025"/>
                  <a:gd name="connsiteY85" fmla="*/ 27955 h 95250"/>
                  <a:gd name="connsiteX86" fmla="*/ 168139 w 200025"/>
                  <a:gd name="connsiteY86" fmla="*/ 27955 h 95250"/>
                  <a:gd name="connsiteX87" fmla="*/ 164443 w 200025"/>
                  <a:gd name="connsiteY87" fmla="*/ 31645 h 95250"/>
                  <a:gd name="connsiteX88" fmla="*/ 160757 w 200025"/>
                  <a:gd name="connsiteY88" fmla="*/ 31645 h 95250"/>
                  <a:gd name="connsiteX89" fmla="*/ 160757 w 200025"/>
                  <a:gd name="connsiteY89" fmla="*/ 31645 h 95250"/>
                  <a:gd name="connsiteX90" fmla="*/ 157070 w 200025"/>
                  <a:gd name="connsiteY90" fmla="*/ 31645 h 95250"/>
                  <a:gd name="connsiteX91" fmla="*/ 157070 w 200025"/>
                  <a:gd name="connsiteY91" fmla="*/ 27955 h 95250"/>
                  <a:gd name="connsiteX92" fmla="*/ 153375 w 200025"/>
                  <a:gd name="connsiteY92" fmla="*/ 27955 h 95250"/>
                  <a:gd name="connsiteX93" fmla="*/ 153375 w 200025"/>
                  <a:gd name="connsiteY93" fmla="*/ 27955 h 95250"/>
                  <a:gd name="connsiteX94" fmla="*/ 157070 w 200025"/>
                  <a:gd name="connsiteY94" fmla="*/ 31645 h 95250"/>
                  <a:gd name="connsiteX95" fmla="*/ 157070 w 200025"/>
                  <a:gd name="connsiteY95" fmla="*/ 35336 h 95250"/>
                  <a:gd name="connsiteX96" fmla="*/ 153375 w 200025"/>
                  <a:gd name="connsiteY96" fmla="*/ 35336 h 95250"/>
                  <a:gd name="connsiteX97" fmla="*/ 149689 w 200025"/>
                  <a:gd name="connsiteY97" fmla="*/ 35336 h 95250"/>
                  <a:gd name="connsiteX98" fmla="*/ 149689 w 200025"/>
                  <a:gd name="connsiteY98" fmla="*/ 35336 h 95250"/>
                  <a:gd name="connsiteX99" fmla="*/ 146002 w 200025"/>
                  <a:gd name="connsiteY99" fmla="*/ 31645 h 95250"/>
                  <a:gd name="connsiteX100" fmla="*/ 146002 w 200025"/>
                  <a:gd name="connsiteY100" fmla="*/ 31645 h 95250"/>
                  <a:gd name="connsiteX101" fmla="*/ 146002 w 200025"/>
                  <a:gd name="connsiteY101" fmla="*/ 31645 h 95250"/>
                  <a:gd name="connsiteX102" fmla="*/ 149689 w 200025"/>
                  <a:gd name="connsiteY102" fmla="*/ 35336 h 95250"/>
                  <a:gd name="connsiteX103" fmla="*/ 153375 w 200025"/>
                  <a:gd name="connsiteY103" fmla="*/ 39027 h 95250"/>
                  <a:gd name="connsiteX104" fmla="*/ 157070 w 200025"/>
                  <a:gd name="connsiteY104" fmla="*/ 39027 h 95250"/>
                  <a:gd name="connsiteX105" fmla="*/ 160757 w 200025"/>
                  <a:gd name="connsiteY105" fmla="*/ 39027 h 95250"/>
                  <a:gd name="connsiteX106" fmla="*/ 160757 w 200025"/>
                  <a:gd name="connsiteY106" fmla="*/ 39027 h 95250"/>
                  <a:gd name="connsiteX107" fmla="*/ 157070 w 200025"/>
                  <a:gd name="connsiteY107" fmla="*/ 42717 h 95250"/>
                  <a:gd name="connsiteX108" fmla="*/ 149689 w 200025"/>
                  <a:gd name="connsiteY108" fmla="*/ 42717 h 95250"/>
                  <a:gd name="connsiteX109" fmla="*/ 142316 w 200025"/>
                  <a:gd name="connsiteY109" fmla="*/ 42717 h 95250"/>
                  <a:gd name="connsiteX110" fmla="*/ 138621 w 200025"/>
                  <a:gd name="connsiteY110" fmla="*/ 4271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00025" h="95250">
                    <a:moveTo>
                      <a:pt x="138621" y="42717"/>
                    </a:moveTo>
                    <a:lnTo>
                      <a:pt x="123866" y="42717"/>
                    </a:lnTo>
                    <a:lnTo>
                      <a:pt x="116484" y="46408"/>
                    </a:lnTo>
                    <a:lnTo>
                      <a:pt x="112798" y="46408"/>
                    </a:lnTo>
                    <a:lnTo>
                      <a:pt x="109112" y="50098"/>
                    </a:lnTo>
                    <a:lnTo>
                      <a:pt x="109112" y="50098"/>
                    </a:lnTo>
                    <a:lnTo>
                      <a:pt x="101730" y="57480"/>
                    </a:lnTo>
                    <a:lnTo>
                      <a:pt x="98044" y="61170"/>
                    </a:lnTo>
                    <a:lnTo>
                      <a:pt x="98044" y="61170"/>
                    </a:lnTo>
                    <a:lnTo>
                      <a:pt x="94348" y="61170"/>
                    </a:lnTo>
                    <a:lnTo>
                      <a:pt x="90662" y="61170"/>
                    </a:lnTo>
                    <a:lnTo>
                      <a:pt x="90662" y="64861"/>
                    </a:lnTo>
                    <a:lnTo>
                      <a:pt x="86976" y="64861"/>
                    </a:lnTo>
                    <a:lnTo>
                      <a:pt x="83280" y="61170"/>
                    </a:lnTo>
                    <a:lnTo>
                      <a:pt x="83280" y="64861"/>
                    </a:lnTo>
                    <a:lnTo>
                      <a:pt x="79594" y="64861"/>
                    </a:lnTo>
                    <a:lnTo>
                      <a:pt x="75908" y="68552"/>
                    </a:lnTo>
                    <a:lnTo>
                      <a:pt x="75908" y="68552"/>
                    </a:lnTo>
                    <a:lnTo>
                      <a:pt x="75908" y="68552"/>
                    </a:lnTo>
                    <a:lnTo>
                      <a:pt x="72222" y="68552"/>
                    </a:lnTo>
                    <a:lnTo>
                      <a:pt x="72222" y="72242"/>
                    </a:lnTo>
                    <a:lnTo>
                      <a:pt x="72222" y="72242"/>
                    </a:lnTo>
                    <a:lnTo>
                      <a:pt x="68526" y="68552"/>
                    </a:lnTo>
                    <a:lnTo>
                      <a:pt x="64840" y="68552"/>
                    </a:lnTo>
                    <a:lnTo>
                      <a:pt x="64840" y="68552"/>
                    </a:lnTo>
                    <a:lnTo>
                      <a:pt x="61154" y="68552"/>
                    </a:lnTo>
                    <a:lnTo>
                      <a:pt x="57458" y="68552"/>
                    </a:lnTo>
                    <a:lnTo>
                      <a:pt x="57458" y="68552"/>
                    </a:lnTo>
                    <a:lnTo>
                      <a:pt x="53772" y="72242"/>
                    </a:lnTo>
                    <a:lnTo>
                      <a:pt x="50082" y="75933"/>
                    </a:lnTo>
                    <a:lnTo>
                      <a:pt x="46393" y="72242"/>
                    </a:lnTo>
                    <a:lnTo>
                      <a:pt x="42704" y="75933"/>
                    </a:lnTo>
                    <a:lnTo>
                      <a:pt x="39015" y="75933"/>
                    </a:lnTo>
                    <a:lnTo>
                      <a:pt x="35326" y="79623"/>
                    </a:lnTo>
                    <a:lnTo>
                      <a:pt x="35326" y="83314"/>
                    </a:lnTo>
                    <a:lnTo>
                      <a:pt x="35326" y="83314"/>
                    </a:lnTo>
                    <a:lnTo>
                      <a:pt x="35326" y="83314"/>
                    </a:lnTo>
                    <a:lnTo>
                      <a:pt x="31637" y="83314"/>
                    </a:lnTo>
                    <a:lnTo>
                      <a:pt x="24258" y="87004"/>
                    </a:lnTo>
                    <a:lnTo>
                      <a:pt x="27947" y="87004"/>
                    </a:lnTo>
                    <a:lnTo>
                      <a:pt x="24258" y="90694"/>
                    </a:lnTo>
                    <a:lnTo>
                      <a:pt x="20569" y="90694"/>
                    </a:lnTo>
                    <a:lnTo>
                      <a:pt x="13191" y="90694"/>
                    </a:lnTo>
                    <a:lnTo>
                      <a:pt x="9502" y="83314"/>
                    </a:lnTo>
                    <a:lnTo>
                      <a:pt x="5812" y="83314"/>
                    </a:lnTo>
                    <a:lnTo>
                      <a:pt x="5812" y="83314"/>
                    </a:lnTo>
                    <a:lnTo>
                      <a:pt x="5812" y="79623"/>
                    </a:lnTo>
                    <a:lnTo>
                      <a:pt x="9502" y="75933"/>
                    </a:lnTo>
                    <a:lnTo>
                      <a:pt x="16880" y="64861"/>
                    </a:lnTo>
                    <a:lnTo>
                      <a:pt x="24258" y="53789"/>
                    </a:lnTo>
                    <a:lnTo>
                      <a:pt x="24258" y="53789"/>
                    </a:lnTo>
                    <a:lnTo>
                      <a:pt x="31637" y="50098"/>
                    </a:lnTo>
                    <a:lnTo>
                      <a:pt x="39015" y="46408"/>
                    </a:lnTo>
                    <a:lnTo>
                      <a:pt x="53772" y="42717"/>
                    </a:lnTo>
                    <a:lnTo>
                      <a:pt x="75908" y="39027"/>
                    </a:lnTo>
                    <a:lnTo>
                      <a:pt x="83280" y="39027"/>
                    </a:lnTo>
                    <a:lnTo>
                      <a:pt x="105416" y="31645"/>
                    </a:lnTo>
                    <a:lnTo>
                      <a:pt x="123866" y="24264"/>
                    </a:lnTo>
                    <a:lnTo>
                      <a:pt x="164443" y="9502"/>
                    </a:lnTo>
                    <a:lnTo>
                      <a:pt x="175511" y="9502"/>
                    </a:lnTo>
                    <a:lnTo>
                      <a:pt x="186579" y="5812"/>
                    </a:lnTo>
                    <a:lnTo>
                      <a:pt x="190275" y="9502"/>
                    </a:lnTo>
                    <a:lnTo>
                      <a:pt x="193961" y="9502"/>
                    </a:lnTo>
                    <a:lnTo>
                      <a:pt x="197647" y="13192"/>
                    </a:lnTo>
                    <a:lnTo>
                      <a:pt x="197647" y="13192"/>
                    </a:lnTo>
                    <a:lnTo>
                      <a:pt x="197647" y="20574"/>
                    </a:lnTo>
                    <a:lnTo>
                      <a:pt x="197647" y="24264"/>
                    </a:lnTo>
                    <a:lnTo>
                      <a:pt x="197647" y="24264"/>
                    </a:lnTo>
                    <a:lnTo>
                      <a:pt x="197647" y="20574"/>
                    </a:lnTo>
                    <a:lnTo>
                      <a:pt x="197647" y="16883"/>
                    </a:lnTo>
                    <a:lnTo>
                      <a:pt x="193961" y="13192"/>
                    </a:lnTo>
                    <a:lnTo>
                      <a:pt x="193961" y="13192"/>
                    </a:lnTo>
                    <a:lnTo>
                      <a:pt x="193961" y="16883"/>
                    </a:lnTo>
                    <a:lnTo>
                      <a:pt x="190275" y="20574"/>
                    </a:lnTo>
                    <a:lnTo>
                      <a:pt x="190275" y="20574"/>
                    </a:lnTo>
                    <a:lnTo>
                      <a:pt x="186579" y="24264"/>
                    </a:lnTo>
                    <a:lnTo>
                      <a:pt x="179207" y="24264"/>
                    </a:lnTo>
                    <a:lnTo>
                      <a:pt x="175511" y="24264"/>
                    </a:lnTo>
                    <a:lnTo>
                      <a:pt x="168139" y="27955"/>
                    </a:lnTo>
                    <a:lnTo>
                      <a:pt x="168139" y="27955"/>
                    </a:lnTo>
                    <a:lnTo>
                      <a:pt x="168139" y="27955"/>
                    </a:lnTo>
                    <a:lnTo>
                      <a:pt x="164443" y="24264"/>
                    </a:lnTo>
                    <a:lnTo>
                      <a:pt x="164443" y="24264"/>
                    </a:lnTo>
                    <a:lnTo>
                      <a:pt x="164443" y="24264"/>
                    </a:lnTo>
                    <a:lnTo>
                      <a:pt x="164443" y="24264"/>
                    </a:lnTo>
                    <a:lnTo>
                      <a:pt x="164443" y="27955"/>
                    </a:lnTo>
                    <a:lnTo>
                      <a:pt x="168139" y="27955"/>
                    </a:lnTo>
                    <a:lnTo>
                      <a:pt x="164443" y="31645"/>
                    </a:lnTo>
                    <a:lnTo>
                      <a:pt x="160757" y="31645"/>
                    </a:lnTo>
                    <a:lnTo>
                      <a:pt x="160757" y="31645"/>
                    </a:lnTo>
                    <a:lnTo>
                      <a:pt x="157070" y="31645"/>
                    </a:lnTo>
                    <a:lnTo>
                      <a:pt x="157070" y="27955"/>
                    </a:lnTo>
                    <a:lnTo>
                      <a:pt x="153375" y="27955"/>
                    </a:lnTo>
                    <a:lnTo>
                      <a:pt x="153375" y="27955"/>
                    </a:lnTo>
                    <a:lnTo>
                      <a:pt x="157070" y="31645"/>
                    </a:lnTo>
                    <a:lnTo>
                      <a:pt x="157070" y="35336"/>
                    </a:lnTo>
                    <a:lnTo>
                      <a:pt x="153375" y="35336"/>
                    </a:lnTo>
                    <a:lnTo>
                      <a:pt x="149689" y="35336"/>
                    </a:lnTo>
                    <a:lnTo>
                      <a:pt x="149689" y="35336"/>
                    </a:lnTo>
                    <a:lnTo>
                      <a:pt x="146002" y="31645"/>
                    </a:lnTo>
                    <a:lnTo>
                      <a:pt x="146002" y="31645"/>
                    </a:lnTo>
                    <a:lnTo>
                      <a:pt x="146002" y="31645"/>
                    </a:lnTo>
                    <a:lnTo>
                      <a:pt x="149689" y="35336"/>
                    </a:lnTo>
                    <a:lnTo>
                      <a:pt x="153375" y="39027"/>
                    </a:lnTo>
                    <a:lnTo>
                      <a:pt x="157070" y="39027"/>
                    </a:lnTo>
                    <a:lnTo>
                      <a:pt x="160757" y="39027"/>
                    </a:lnTo>
                    <a:lnTo>
                      <a:pt x="160757" y="39027"/>
                    </a:lnTo>
                    <a:lnTo>
                      <a:pt x="157070" y="42717"/>
                    </a:lnTo>
                    <a:lnTo>
                      <a:pt x="149689" y="42717"/>
                    </a:lnTo>
                    <a:lnTo>
                      <a:pt x="142316" y="42717"/>
                    </a:lnTo>
                    <a:lnTo>
                      <a:pt x="138621" y="42717"/>
                    </a:lnTo>
                    <a:close/>
                  </a:path>
                </a:pathLst>
              </a:custGeom>
              <a:solidFill>
                <a:srgbClr val="BBE9EB"/>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104" name="Freeform: Shape 161">
                <a:extLst>
                  <a:ext uri="{FF2B5EF4-FFF2-40B4-BE49-F238E27FC236}">
                    <a16:creationId xmlns:a16="http://schemas.microsoft.com/office/drawing/2014/main" id="{977D43C2-9FE8-4BE1-B6E8-A29673819C5A}"/>
                  </a:ext>
                </a:extLst>
              </p:cNvPr>
              <p:cNvSpPr/>
              <p:nvPr/>
            </p:nvSpPr>
            <p:spPr>
              <a:xfrm>
                <a:off x="3048462" y="1540039"/>
                <a:ext cx="64980" cy="43320"/>
              </a:xfrm>
              <a:custGeom>
                <a:avLst/>
                <a:gdLst>
                  <a:gd name="connsiteX0" fmla="*/ 27947 w 28575"/>
                  <a:gd name="connsiteY0" fmla="*/ 5812 h 19050"/>
                  <a:gd name="connsiteX1" fmla="*/ 27947 w 28575"/>
                  <a:gd name="connsiteY1" fmla="*/ 5812 h 19050"/>
                  <a:gd name="connsiteX2" fmla="*/ 24257 w 28575"/>
                  <a:gd name="connsiteY2" fmla="*/ 9503 h 19050"/>
                  <a:gd name="connsiteX3" fmla="*/ 20568 w 28575"/>
                  <a:gd name="connsiteY3" fmla="*/ 13193 h 19050"/>
                  <a:gd name="connsiteX4" fmla="*/ 16879 w 28575"/>
                  <a:gd name="connsiteY4" fmla="*/ 13193 h 19050"/>
                  <a:gd name="connsiteX5" fmla="*/ 13190 w 28575"/>
                  <a:gd name="connsiteY5" fmla="*/ 13193 h 19050"/>
                  <a:gd name="connsiteX6" fmla="*/ 9501 w 28575"/>
                  <a:gd name="connsiteY6" fmla="*/ 13193 h 19050"/>
                  <a:gd name="connsiteX7" fmla="*/ 9501 w 28575"/>
                  <a:gd name="connsiteY7" fmla="*/ 13193 h 19050"/>
                  <a:gd name="connsiteX8" fmla="*/ 9501 w 28575"/>
                  <a:gd name="connsiteY8" fmla="*/ 16883 h 19050"/>
                  <a:gd name="connsiteX9" fmla="*/ 9501 w 28575"/>
                  <a:gd name="connsiteY9" fmla="*/ 16883 h 19050"/>
                  <a:gd name="connsiteX10" fmla="*/ 5812 w 28575"/>
                  <a:gd name="connsiteY10" fmla="*/ 16883 h 19050"/>
                  <a:gd name="connsiteX11" fmla="*/ 5812 w 28575"/>
                  <a:gd name="connsiteY11" fmla="*/ 16883 h 19050"/>
                  <a:gd name="connsiteX12" fmla="*/ 5812 w 28575"/>
                  <a:gd name="connsiteY12" fmla="*/ 13193 h 19050"/>
                  <a:gd name="connsiteX13" fmla="*/ 5812 w 28575"/>
                  <a:gd name="connsiteY13" fmla="*/ 13193 h 19050"/>
                  <a:gd name="connsiteX14" fmla="*/ 9501 w 28575"/>
                  <a:gd name="connsiteY14" fmla="*/ 13193 h 19050"/>
                  <a:gd name="connsiteX15" fmla="*/ 5812 w 28575"/>
                  <a:gd name="connsiteY15" fmla="*/ 13193 h 19050"/>
                  <a:gd name="connsiteX16" fmla="*/ 9501 w 28575"/>
                  <a:gd name="connsiteY16" fmla="*/ 9503 h 19050"/>
                  <a:gd name="connsiteX17" fmla="*/ 13190 w 28575"/>
                  <a:gd name="connsiteY17" fmla="*/ 5812 h 19050"/>
                  <a:gd name="connsiteX18" fmla="*/ 20568 w 28575"/>
                  <a:gd name="connsiteY18" fmla="*/ 5812 h 19050"/>
                  <a:gd name="connsiteX19" fmla="*/ 27947 w 28575"/>
                  <a:gd name="connsiteY19" fmla="*/ 5812 h 19050"/>
                  <a:gd name="connsiteX20" fmla="*/ 27947 w 28575"/>
                  <a:gd name="connsiteY20" fmla="*/ 581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19050">
                    <a:moveTo>
                      <a:pt x="27947" y="5812"/>
                    </a:moveTo>
                    <a:lnTo>
                      <a:pt x="27947" y="5812"/>
                    </a:lnTo>
                    <a:lnTo>
                      <a:pt x="24257" y="9503"/>
                    </a:lnTo>
                    <a:lnTo>
                      <a:pt x="20568" y="13193"/>
                    </a:lnTo>
                    <a:lnTo>
                      <a:pt x="16879" y="13193"/>
                    </a:lnTo>
                    <a:lnTo>
                      <a:pt x="13190" y="13193"/>
                    </a:lnTo>
                    <a:lnTo>
                      <a:pt x="9501" y="13193"/>
                    </a:lnTo>
                    <a:lnTo>
                      <a:pt x="9501" y="13193"/>
                    </a:lnTo>
                    <a:lnTo>
                      <a:pt x="9501" y="16883"/>
                    </a:lnTo>
                    <a:lnTo>
                      <a:pt x="9501" y="16883"/>
                    </a:lnTo>
                    <a:lnTo>
                      <a:pt x="5812" y="16883"/>
                    </a:lnTo>
                    <a:lnTo>
                      <a:pt x="5812" y="16883"/>
                    </a:lnTo>
                    <a:lnTo>
                      <a:pt x="5812" y="13193"/>
                    </a:lnTo>
                    <a:lnTo>
                      <a:pt x="5812" y="13193"/>
                    </a:lnTo>
                    <a:lnTo>
                      <a:pt x="9501" y="13193"/>
                    </a:lnTo>
                    <a:lnTo>
                      <a:pt x="5812" y="13193"/>
                    </a:lnTo>
                    <a:lnTo>
                      <a:pt x="9501" y="9503"/>
                    </a:lnTo>
                    <a:lnTo>
                      <a:pt x="13190" y="5812"/>
                    </a:lnTo>
                    <a:lnTo>
                      <a:pt x="20568" y="5812"/>
                    </a:lnTo>
                    <a:lnTo>
                      <a:pt x="27947" y="5812"/>
                    </a:lnTo>
                    <a:lnTo>
                      <a:pt x="27947" y="5812"/>
                    </a:lnTo>
                    <a:close/>
                  </a:path>
                </a:pathLst>
              </a:custGeom>
              <a:grp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105" name="Freeform: Shape 162">
                <a:extLst>
                  <a:ext uri="{FF2B5EF4-FFF2-40B4-BE49-F238E27FC236}">
                    <a16:creationId xmlns:a16="http://schemas.microsoft.com/office/drawing/2014/main" id="{8D9C751C-3915-468B-8736-651BE9422AD7}"/>
                  </a:ext>
                </a:extLst>
              </p:cNvPr>
              <p:cNvSpPr/>
              <p:nvPr/>
            </p:nvSpPr>
            <p:spPr>
              <a:xfrm>
                <a:off x="2763225" y="1523254"/>
                <a:ext cx="281580" cy="194940"/>
              </a:xfrm>
              <a:custGeom>
                <a:avLst/>
                <a:gdLst>
                  <a:gd name="connsiteX0" fmla="*/ 105420 w 123825"/>
                  <a:gd name="connsiteY0" fmla="*/ 16883 h 85725"/>
                  <a:gd name="connsiteX1" fmla="*/ 105420 w 123825"/>
                  <a:gd name="connsiteY1" fmla="*/ 20574 h 85725"/>
                  <a:gd name="connsiteX2" fmla="*/ 101730 w 123825"/>
                  <a:gd name="connsiteY2" fmla="*/ 24264 h 85725"/>
                  <a:gd name="connsiteX3" fmla="*/ 94352 w 123825"/>
                  <a:gd name="connsiteY3" fmla="*/ 27955 h 85725"/>
                  <a:gd name="connsiteX4" fmla="*/ 72217 w 123825"/>
                  <a:gd name="connsiteY4" fmla="*/ 35336 h 85725"/>
                  <a:gd name="connsiteX5" fmla="*/ 64839 w 123825"/>
                  <a:gd name="connsiteY5" fmla="*/ 39027 h 85725"/>
                  <a:gd name="connsiteX6" fmla="*/ 64839 w 123825"/>
                  <a:gd name="connsiteY6" fmla="*/ 42717 h 85725"/>
                  <a:gd name="connsiteX7" fmla="*/ 64839 w 123825"/>
                  <a:gd name="connsiteY7" fmla="*/ 50098 h 85725"/>
                  <a:gd name="connsiteX8" fmla="*/ 68528 w 123825"/>
                  <a:gd name="connsiteY8" fmla="*/ 50098 h 85725"/>
                  <a:gd name="connsiteX9" fmla="*/ 68528 w 123825"/>
                  <a:gd name="connsiteY9" fmla="*/ 46408 h 85725"/>
                  <a:gd name="connsiteX10" fmla="*/ 68528 w 123825"/>
                  <a:gd name="connsiteY10" fmla="*/ 46408 h 85725"/>
                  <a:gd name="connsiteX11" fmla="*/ 68528 w 123825"/>
                  <a:gd name="connsiteY11" fmla="*/ 46408 h 85725"/>
                  <a:gd name="connsiteX12" fmla="*/ 68528 w 123825"/>
                  <a:gd name="connsiteY12" fmla="*/ 46408 h 85725"/>
                  <a:gd name="connsiteX13" fmla="*/ 72217 w 123825"/>
                  <a:gd name="connsiteY13" fmla="*/ 46408 h 85725"/>
                  <a:gd name="connsiteX14" fmla="*/ 68528 w 123825"/>
                  <a:gd name="connsiteY14" fmla="*/ 50098 h 85725"/>
                  <a:gd name="connsiteX15" fmla="*/ 64839 w 123825"/>
                  <a:gd name="connsiteY15" fmla="*/ 57480 h 85725"/>
                  <a:gd name="connsiteX16" fmla="*/ 64839 w 123825"/>
                  <a:gd name="connsiteY16" fmla="*/ 57480 h 85725"/>
                  <a:gd name="connsiteX17" fmla="*/ 64839 w 123825"/>
                  <a:gd name="connsiteY17" fmla="*/ 57480 h 85725"/>
                  <a:gd name="connsiteX18" fmla="*/ 53771 w 123825"/>
                  <a:gd name="connsiteY18" fmla="*/ 64861 h 85725"/>
                  <a:gd name="connsiteX19" fmla="*/ 50082 w 123825"/>
                  <a:gd name="connsiteY19" fmla="*/ 68552 h 85725"/>
                  <a:gd name="connsiteX20" fmla="*/ 46393 w 123825"/>
                  <a:gd name="connsiteY20" fmla="*/ 68552 h 85725"/>
                  <a:gd name="connsiteX21" fmla="*/ 46393 w 123825"/>
                  <a:gd name="connsiteY21" fmla="*/ 72242 h 85725"/>
                  <a:gd name="connsiteX22" fmla="*/ 42704 w 123825"/>
                  <a:gd name="connsiteY22" fmla="*/ 75933 h 85725"/>
                  <a:gd name="connsiteX23" fmla="*/ 35326 w 123825"/>
                  <a:gd name="connsiteY23" fmla="*/ 79623 h 85725"/>
                  <a:gd name="connsiteX24" fmla="*/ 35326 w 123825"/>
                  <a:gd name="connsiteY24" fmla="*/ 79623 h 85725"/>
                  <a:gd name="connsiteX25" fmla="*/ 35326 w 123825"/>
                  <a:gd name="connsiteY25" fmla="*/ 79623 h 85725"/>
                  <a:gd name="connsiteX26" fmla="*/ 31636 w 123825"/>
                  <a:gd name="connsiteY26" fmla="*/ 79623 h 85725"/>
                  <a:gd name="connsiteX27" fmla="*/ 24258 w 123825"/>
                  <a:gd name="connsiteY27" fmla="*/ 79623 h 85725"/>
                  <a:gd name="connsiteX28" fmla="*/ 13191 w 123825"/>
                  <a:gd name="connsiteY28" fmla="*/ 79623 h 85725"/>
                  <a:gd name="connsiteX29" fmla="*/ 9502 w 123825"/>
                  <a:gd name="connsiteY29" fmla="*/ 83314 h 85725"/>
                  <a:gd name="connsiteX30" fmla="*/ 9502 w 123825"/>
                  <a:gd name="connsiteY30" fmla="*/ 83314 h 85725"/>
                  <a:gd name="connsiteX31" fmla="*/ 9502 w 123825"/>
                  <a:gd name="connsiteY31" fmla="*/ 87005 h 85725"/>
                  <a:gd name="connsiteX32" fmla="*/ 13191 w 123825"/>
                  <a:gd name="connsiteY32" fmla="*/ 87005 h 85725"/>
                  <a:gd name="connsiteX33" fmla="*/ 9502 w 123825"/>
                  <a:gd name="connsiteY33" fmla="*/ 87005 h 85725"/>
                  <a:gd name="connsiteX34" fmla="*/ 5812 w 123825"/>
                  <a:gd name="connsiteY34" fmla="*/ 87005 h 85725"/>
                  <a:gd name="connsiteX35" fmla="*/ 5812 w 123825"/>
                  <a:gd name="connsiteY35" fmla="*/ 87005 h 85725"/>
                  <a:gd name="connsiteX36" fmla="*/ 5812 w 123825"/>
                  <a:gd name="connsiteY36" fmla="*/ 79623 h 85725"/>
                  <a:gd name="connsiteX37" fmla="*/ 5812 w 123825"/>
                  <a:gd name="connsiteY37" fmla="*/ 75933 h 85725"/>
                  <a:gd name="connsiteX38" fmla="*/ 5812 w 123825"/>
                  <a:gd name="connsiteY38" fmla="*/ 72242 h 85725"/>
                  <a:gd name="connsiteX39" fmla="*/ 27947 w 123825"/>
                  <a:gd name="connsiteY39" fmla="*/ 61170 h 85725"/>
                  <a:gd name="connsiteX40" fmla="*/ 39015 w 123825"/>
                  <a:gd name="connsiteY40" fmla="*/ 50098 h 85725"/>
                  <a:gd name="connsiteX41" fmla="*/ 46393 w 123825"/>
                  <a:gd name="connsiteY41" fmla="*/ 46408 h 85725"/>
                  <a:gd name="connsiteX42" fmla="*/ 53771 w 123825"/>
                  <a:gd name="connsiteY42" fmla="*/ 39027 h 85725"/>
                  <a:gd name="connsiteX43" fmla="*/ 57460 w 123825"/>
                  <a:gd name="connsiteY43" fmla="*/ 35336 h 85725"/>
                  <a:gd name="connsiteX44" fmla="*/ 72217 w 123825"/>
                  <a:gd name="connsiteY44" fmla="*/ 24264 h 85725"/>
                  <a:gd name="connsiteX45" fmla="*/ 79595 w 123825"/>
                  <a:gd name="connsiteY45" fmla="*/ 20574 h 85725"/>
                  <a:gd name="connsiteX46" fmla="*/ 83285 w 123825"/>
                  <a:gd name="connsiteY46" fmla="*/ 16883 h 85725"/>
                  <a:gd name="connsiteX47" fmla="*/ 83285 w 123825"/>
                  <a:gd name="connsiteY47" fmla="*/ 16883 h 85725"/>
                  <a:gd name="connsiteX48" fmla="*/ 94352 w 123825"/>
                  <a:gd name="connsiteY48" fmla="*/ 13192 h 85725"/>
                  <a:gd name="connsiteX49" fmla="*/ 101730 w 123825"/>
                  <a:gd name="connsiteY49" fmla="*/ 9503 h 85725"/>
                  <a:gd name="connsiteX50" fmla="*/ 109109 w 123825"/>
                  <a:gd name="connsiteY50" fmla="*/ 5812 h 85725"/>
                  <a:gd name="connsiteX51" fmla="*/ 112798 w 123825"/>
                  <a:gd name="connsiteY51" fmla="*/ 5812 h 85725"/>
                  <a:gd name="connsiteX52" fmla="*/ 123865 w 123825"/>
                  <a:gd name="connsiteY52" fmla="*/ 9503 h 85725"/>
                  <a:gd name="connsiteX53" fmla="*/ 123865 w 123825"/>
                  <a:gd name="connsiteY53" fmla="*/ 13192 h 85725"/>
                  <a:gd name="connsiteX54" fmla="*/ 120176 w 123825"/>
                  <a:gd name="connsiteY54" fmla="*/ 16883 h 85725"/>
                  <a:gd name="connsiteX55" fmla="*/ 120176 w 123825"/>
                  <a:gd name="connsiteY55" fmla="*/ 16883 h 85725"/>
                  <a:gd name="connsiteX56" fmla="*/ 120176 w 123825"/>
                  <a:gd name="connsiteY56" fmla="*/ 16883 h 85725"/>
                  <a:gd name="connsiteX57" fmla="*/ 116487 w 123825"/>
                  <a:gd name="connsiteY57" fmla="*/ 16883 h 85725"/>
                  <a:gd name="connsiteX58" fmla="*/ 112798 w 123825"/>
                  <a:gd name="connsiteY58" fmla="*/ 16883 h 85725"/>
                  <a:gd name="connsiteX59" fmla="*/ 105420 w 123825"/>
                  <a:gd name="connsiteY59" fmla="*/ 168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3825" h="85725">
                    <a:moveTo>
                      <a:pt x="105420" y="16883"/>
                    </a:moveTo>
                    <a:lnTo>
                      <a:pt x="105420" y="20574"/>
                    </a:lnTo>
                    <a:lnTo>
                      <a:pt x="101730" y="24264"/>
                    </a:lnTo>
                    <a:lnTo>
                      <a:pt x="94352" y="27955"/>
                    </a:lnTo>
                    <a:lnTo>
                      <a:pt x="72217" y="35336"/>
                    </a:lnTo>
                    <a:lnTo>
                      <a:pt x="64839" y="39027"/>
                    </a:lnTo>
                    <a:lnTo>
                      <a:pt x="64839" y="42717"/>
                    </a:lnTo>
                    <a:lnTo>
                      <a:pt x="64839" y="50098"/>
                    </a:lnTo>
                    <a:lnTo>
                      <a:pt x="68528" y="50098"/>
                    </a:lnTo>
                    <a:lnTo>
                      <a:pt x="68528" y="46408"/>
                    </a:lnTo>
                    <a:lnTo>
                      <a:pt x="68528" y="46408"/>
                    </a:lnTo>
                    <a:lnTo>
                      <a:pt x="68528" y="46408"/>
                    </a:lnTo>
                    <a:lnTo>
                      <a:pt x="68528" y="46408"/>
                    </a:lnTo>
                    <a:lnTo>
                      <a:pt x="72217" y="46408"/>
                    </a:lnTo>
                    <a:lnTo>
                      <a:pt x="68528" y="50098"/>
                    </a:lnTo>
                    <a:lnTo>
                      <a:pt x="64839" y="57480"/>
                    </a:lnTo>
                    <a:lnTo>
                      <a:pt x="64839" y="57480"/>
                    </a:lnTo>
                    <a:lnTo>
                      <a:pt x="64839" y="57480"/>
                    </a:lnTo>
                    <a:lnTo>
                      <a:pt x="53771" y="64861"/>
                    </a:lnTo>
                    <a:lnTo>
                      <a:pt x="50082" y="68552"/>
                    </a:lnTo>
                    <a:lnTo>
                      <a:pt x="46393" y="68552"/>
                    </a:lnTo>
                    <a:lnTo>
                      <a:pt x="46393" y="72242"/>
                    </a:lnTo>
                    <a:lnTo>
                      <a:pt x="42704" y="75933"/>
                    </a:lnTo>
                    <a:lnTo>
                      <a:pt x="35326" y="79623"/>
                    </a:lnTo>
                    <a:lnTo>
                      <a:pt x="35326" y="79623"/>
                    </a:lnTo>
                    <a:lnTo>
                      <a:pt x="35326" y="79623"/>
                    </a:lnTo>
                    <a:lnTo>
                      <a:pt x="31636" y="79623"/>
                    </a:lnTo>
                    <a:lnTo>
                      <a:pt x="24258" y="79623"/>
                    </a:lnTo>
                    <a:lnTo>
                      <a:pt x="13191" y="79623"/>
                    </a:lnTo>
                    <a:lnTo>
                      <a:pt x="9502" y="83314"/>
                    </a:lnTo>
                    <a:lnTo>
                      <a:pt x="9502" y="83314"/>
                    </a:lnTo>
                    <a:lnTo>
                      <a:pt x="9502" y="87005"/>
                    </a:lnTo>
                    <a:lnTo>
                      <a:pt x="13191" y="87005"/>
                    </a:lnTo>
                    <a:lnTo>
                      <a:pt x="9502" y="87005"/>
                    </a:lnTo>
                    <a:lnTo>
                      <a:pt x="5812" y="87005"/>
                    </a:lnTo>
                    <a:lnTo>
                      <a:pt x="5812" y="87005"/>
                    </a:lnTo>
                    <a:lnTo>
                      <a:pt x="5812" y="79623"/>
                    </a:lnTo>
                    <a:lnTo>
                      <a:pt x="5812" y="75933"/>
                    </a:lnTo>
                    <a:lnTo>
                      <a:pt x="5812" y="72242"/>
                    </a:lnTo>
                    <a:lnTo>
                      <a:pt x="27947" y="61170"/>
                    </a:lnTo>
                    <a:lnTo>
                      <a:pt x="39015" y="50098"/>
                    </a:lnTo>
                    <a:lnTo>
                      <a:pt x="46393" y="46408"/>
                    </a:lnTo>
                    <a:lnTo>
                      <a:pt x="53771" y="39027"/>
                    </a:lnTo>
                    <a:lnTo>
                      <a:pt x="57460" y="35336"/>
                    </a:lnTo>
                    <a:lnTo>
                      <a:pt x="72217" y="24264"/>
                    </a:lnTo>
                    <a:lnTo>
                      <a:pt x="79595" y="20574"/>
                    </a:lnTo>
                    <a:lnTo>
                      <a:pt x="83285" y="16883"/>
                    </a:lnTo>
                    <a:lnTo>
                      <a:pt x="83285" y="16883"/>
                    </a:lnTo>
                    <a:lnTo>
                      <a:pt x="94352" y="13192"/>
                    </a:lnTo>
                    <a:lnTo>
                      <a:pt x="101730" y="9503"/>
                    </a:lnTo>
                    <a:lnTo>
                      <a:pt x="109109" y="5812"/>
                    </a:lnTo>
                    <a:lnTo>
                      <a:pt x="112798" y="5812"/>
                    </a:lnTo>
                    <a:lnTo>
                      <a:pt x="123865" y="9503"/>
                    </a:lnTo>
                    <a:lnTo>
                      <a:pt x="123865" y="13192"/>
                    </a:lnTo>
                    <a:lnTo>
                      <a:pt x="120176" y="16883"/>
                    </a:lnTo>
                    <a:lnTo>
                      <a:pt x="120176" y="16883"/>
                    </a:lnTo>
                    <a:lnTo>
                      <a:pt x="120176" y="16883"/>
                    </a:lnTo>
                    <a:lnTo>
                      <a:pt x="116487" y="16883"/>
                    </a:lnTo>
                    <a:lnTo>
                      <a:pt x="112798" y="16883"/>
                    </a:lnTo>
                    <a:lnTo>
                      <a:pt x="105420" y="16883"/>
                    </a:lnTo>
                    <a:close/>
                  </a:path>
                </a:pathLst>
              </a:custGeom>
              <a:solidFill>
                <a:srgbClr val="BBE9EB"/>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106" name="Freeform: Shape 163">
                <a:extLst>
                  <a:ext uri="{FF2B5EF4-FFF2-40B4-BE49-F238E27FC236}">
                    <a16:creationId xmlns:a16="http://schemas.microsoft.com/office/drawing/2014/main" id="{3D72B332-1F47-4920-9DD2-1E4B7D4C455E}"/>
                  </a:ext>
                </a:extLst>
              </p:cNvPr>
              <p:cNvSpPr/>
              <p:nvPr/>
            </p:nvSpPr>
            <p:spPr>
              <a:xfrm>
                <a:off x="4382359" y="1153991"/>
                <a:ext cx="21660" cy="21660"/>
              </a:xfrm>
              <a:custGeom>
                <a:avLst/>
                <a:gdLst>
                  <a:gd name="connsiteX0" fmla="*/ 5812 w 9525"/>
                  <a:gd name="connsiteY0" fmla="*/ 5812 h 9525"/>
                  <a:gd name="connsiteX1" fmla="*/ 13184 w 9525"/>
                  <a:gd name="connsiteY1" fmla="*/ 5812 h 9525"/>
                  <a:gd name="connsiteX2" fmla="*/ 13184 w 9525"/>
                  <a:gd name="connsiteY2" fmla="*/ 5812 h 9525"/>
                  <a:gd name="connsiteX3" fmla="*/ 13184 w 9525"/>
                  <a:gd name="connsiteY3" fmla="*/ 9502 h 9525"/>
                  <a:gd name="connsiteX4" fmla="*/ 13184 w 9525"/>
                  <a:gd name="connsiteY4" fmla="*/ 9502 h 9525"/>
                  <a:gd name="connsiteX5" fmla="*/ 5812 w 9525"/>
                  <a:gd name="connsiteY5" fmla="*/ 13193 h 9525"/>
                  <a:gd name="connsiteX6" fmla="*/ 5812 w 9525"/>
                  <a:gd name="connsiteY6"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5812" y="5812"/>
                    </a:moveTo>
                    <a:lnTo>
                      <a:pt x="13184" y="5812"/>
                    </a:lnTo>
                    <a:lnTo>
                      <a:pt x="13184" y="5812"/>
                    </a:lnTo>
                    <a:lnTo>
                      <a:pt x="13184" y="9502"/>
                    </a:lnTo>
                    <a:lnTo>
                      <a:pt x="13184" y="9502"/>
                    </a:lnTo>
                    <a:lnTo>
                      <a:pt x="5812" y="13193"/>
                    </a:lnTo>
                    <a:lnTo>
                      <a:pt x="5812" y="5812"/>
                    </a:lnTo>
                    <a:close/>
                  </a:path>
                </a:pathLst>
              </a:custGeom>
              <a:grp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107" name="Freeform: Shape 164">
                <a:extLst>
                  <a:ext uri="{FF2B5EF4-FFF2-40B4-BE49-F238E27FC236}">
                    <a16:creationId xmlns:a16="http://schemas.microsoft.com/office/drawing/2014/main" id="{53ACE614-8E4D-4580-A025-77629349278D}"/>
                  </a:ext>
                </a:extLst>
              </p:cNvPr>
              <p:cNvSpPr/>
              <p:nvPr/>
            </p:nvSpPr>
            <p:spPr>
              <a:xfrm>
                <a:off x="4491420" y="1070068"/>
                <a:ext cx="86640" cy="86640"/>
              </a:xfrm>
              <a:custGeom>
                <a:avLst/>
                <a:gdLst>
                  <a:gd name="connsiteX0" fmla="*/ 24252 w 38100"/>
                  <a:gd name="connsiteY0" fmla="*/ 9502 h 38100"/>
                  <a:gd name="connsiteX1" fmla="*/ 24252 w 38100"/>
                  <a:gd name="connsiteY1" fmla="*/ 13193 h 38100"/>
                  <a:gd name="connsiteX2" fmla="*/ 24252 w 38100"/>
                  <a:gd name="connsiteY2" fmla="*/ 13193 h 38100"/>
                  <a:gd name="connsiteX3" fmla="*/ 27948 w 38100"/>
                  <a:gd name="connsiteY3" fmla="*/ 16883 h 38100"/>
                  <a:gd name="connsiteX4" fmla="*/ 31634 w 38100"/>
                  <a:gd name="connsiteY4" fmla="*/ 20574 h 38100"/>
                  <a:gd name="connsiteX5" fmla="*/ 35320 w 38100"/>
                  <a:gd name="connsiteY5" fmla="*/ 24264 h 38100"/>
                  <a:gd name="connsiteX6" fmla="*/ 31634 w 38100"/>
                  <a:gd name="connsiteY6" fmla="*/ 20574 h 38100"/>
                  <a:gd name="connsiteX7" fmla="*/ 27948 w 38100"/>
                  <a:gd name="connsiteY7" fmla="*/ 20574 h 38100"/>
                  <a:gd name="connsiteX8" fmla="*/ 20566 w 38100"/>
                  <a:gd name="connsiteY8" fmla="*/ 20574 h 38100"/>
                  <a:gd name="connsiteX9" fmla="*/ 16880 w 38100"/>
                  <a:gd name="connsiteY9" fmla="*/ 20574 h 38100"/>
                  <a:gd name="connsiteX10" fmla="*/ 16880 w 38100"/>
                  <a:gd name="connsiteY10" fmla="*/ 20574 h 38100"/>
                  <a:gd name="connsiteX11" fmla="*/ 16880 w 38100"/>
                  <a:gd name="connsiteY11" fmla="*/ 24264 h 38100"/>
                  <a:gd name="connsiteX12" fmla="*/ 16880 w 38100"/>
                  <a:gd name="connsiteY12" fmla="*/ 27955 h 38100"/>
                  <a:gd name="connsiteX13" fmla="*/ 20566 w 38100"/>
                  <a:gd name="connsiteY13" fmla="*/ 27955 h 38100"/>
                  <a:gd name="connsiteX14" fmla="*/ 20566 w 38100"/>
                  <a:gd name="connsiteY14" fmla="*/ 27955 h 38100"/>
                  <a:gd name="connsiteX15" fmla="*/ 16880 w 38100"/>
                  <a:gd name="connsiteY15" fmla="*/ 35336 h 38100"/>
                  <a:gd name="connsiteX16" fmla="*/ 13184 w 38100"/>
                  <a:gd name="connsiteY16" fmla="*/ 31646 h 38100"/>
                  <a:gd name="connsiteX17" fmla="*/ 9498 w 38100"/>
                  <a:gd name="connsiteY17" fmla="*/ 20574 h 38100"/>
                  <a:gd name="connsiteX18" fmla="*/ 5812 w 38100"/>
                  <a:gd name="connsiteY18" fmla="*/ 16883 h 38100"/>
                  <a:gd name="connsiteX19" fmla="*/ 5812 w 38100"/>
                  <a:gd name="connsiteY19" fmla="*/ 13193 h 38100"/>
                  <a:gd name="connsiteX20" fmla="*/ 9498 w 38100"/>
                  <a:gd name="connsiteY20" fmla="*/ 5812 h 38100"/>
                  <a:gd name="connsiteX21" fmla="*/ 13184 w 38100"/>
                  <a:gd name="connsiteY21" fmla="*/ 5812 h 38100"/>
                  <a:gd name="connsiteX22" fmla="*/ 16880 w 38100"/>
                  <a:gd name="connsiteY22" fmla="*/ 5812 h 38100"/>
                  <a:gd name="connsiteX23" fmla="*/ 20566 w 38100"/>
                  <a:gd name="connsiteY23" fmla="*/ 5812 h 38100"/>
                  <a:gd name="connsiteX24" fmla="*/ 24252 w 38100"/>
                  <a:gd name="connsiteY24" fmla="*/ 9502 h 38100"/>
                  <a:gd name="connsiteX25" fmla="*/ 24252 w 38100"/>
                  <a:gd name="connsiteY25" fmla="*/ 9502 h 38100"/>
                  <a:gd name="connsiteX26" fmla="*/ 24252 w 38100"/>
                  <a:gd name="connsiteY26" fmla="*/ 950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00" h="38100">
                    <a:moveTo>
                      <a:pt x="24252" y="9502"/>
                    </a:moveTo>
                    <a:lnTo>
                      <a:pt x="24252" y="13193"/>
                    </a:lnTo>
                    <a:lnTo>
                      <a:pt x="24252" y="13193"/>
                    </a:lnTo>
                    <a:lnTo>
                      <a:pt x="27948" y="16883"/>
                    </a:lnTo>
                    <a:lnTo>
                      <a:pt x="31634" y="20574"/>
                    </a:lnTo>
                    <a:lnTo>
                      <a:pt x="35320" y="24264"/>
                    </a:lnTo>
                    <a:lnTo>
                      <a:pt x="31634" y="20574"/>
                    </a:lnTo>
                    <a:lnTo>
                      <a:pt x="27948" y="20574"/>
                    </a:lnTo>
                    <a:lnTo>
                      <a:pt x="20566" y="20574"/>
                    </a:lnTo>
                    <a:lnTo>
                      <a:pt x="16880" y="20574"/>
                    </a:lnTo>
                    <a:lnTo>
                      <a:pt x="16880" y="20574"/>
                    </a:lnTo>
                    <a:lnTo>
                      <a:pt x="16880" y="24264"/>
                    </a:lnTo>
                    <a:lnTo>
                      <a:pt x="16880" y="27955"/>
                    </a:lnTo>
                    <a:lnTo>
                      <a:pt x="20566" y="27955"/>
                    </a:lnTo>
                    <a:lnTo>
                      <a:pt x="20566" y="27955"/>
                    </a:lnTo>
                    <a:lnTo>
                      <a:pt x="16880" y="35336"/>
                    </a:lnTo>
                    <a:lnTo>
                      <a:pt x="13184" y="31646"/>
                    </a:lnTo>
                    <a:lnTo>
                      <a:pt x="9498" y="20574"/>
                    </a:lnTo>
                    <a:lnTo>
                      <a:pt x="5812" y="16883"/>
                    </a:lnTo>
                    <a:lnTo>
                      <a:pt x="5812" y="13193"/>
                    </a:lnTo>
                    <a:lnTo>
                      <a:pt x="9498" y="5812"/>
                    </a:lnTo>
                    <a:lnTo>
                      <a:pt x="13184" y="5812"/>
                    </a:lnTo>
                    <a:lnTo>
                      <a:pt x="16880" y="5812"/>
                    </a:lnTo>
                    <a:lnTo>
                      <a:pt x="20566" y="5812"/>
                    </a:lnTo>
                    <a:lnTo>
                      <a:pt x="24252" y="9502"/>
                    </a:lnTo>
                    <a:lnTo>
                      <a:pt x="24252" y="9502"/>
                    </a:lnTo>
                    <a:lnTo>
                      <a:pt x="24252" y="9502"/>
                    </a:lnTo>
                    <a:close/>
                  </a:path>
                </a:pathLst>
              </a:custGeom>
              <a:grp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108" name="Freeform: Shape 165">
                <a:extLst>
                  <a:ext uri="{FF2B5EF4-FFF2-40B4-BE49-F238E27FC236}">
                    <a16:creationId xmlns:a16="http://schemas.microsoft.com/office/drawing/2014/main" id="{FDB23A04-8A62-48F1-8AC8-AC4AEDD5BE84}"/>
                  </a:ext>
                </a:extLst>
              </p:cNvPr>
              <p:cNvSpPr/>
              <p:nvPr/>
            </p:nvSpPr>
            <p:spPr>
              <a:xfrm>
                <a:off x="4608857" y="1086853"/>
                <a:ext cx="64980" cy="21660"/>
              </a:xfrm>
              <a:custGeom>
                <a:avLst/>
                <a:gdLst>
                  <a:gd name="connsiteX0" fmla="*/ 9498 w 28575"/>
                  <a:gd name="connsiteY0" fmla="*/ 5812 h 9525"/>
                  <a:gd name="connsiteX1" fmla="*/ 16880 w 28575"/>
                  <a:gd name="connsiteY1" fmla="*/ 5812 h 9525"/>
                  <a:gd name="connsiteX2" fmla="*/ 24262 w 28575"/>
                  <a:gd name="connsiteY2" fmla="*/ 5812 h 9525"/>
                  <a:gd name="connsiteX3" fmla="*/ 31634 w 28575"/>
                  <a:gd name="connsiteY3" fmla="*/ 9502 h 9525"/>
                  <a:gd name="connsiteX4" fmla="*/ 31634 w 28575"/>
                  <a:gd name="connsiteY4" fmla="*/ 13193 h 9525"/>
                  <a:gd name="connsiteX5" fmla="*/ 31634 w 28575"/>
                  <a:gd name="connsiteY5" fmla="*/ 9502 h 9525"/>
                  <a:gd name="connsiteX6" fmla="*/ 24262 w 28575"/>
                  <a:gd name="connsiteY6" fmla="*/ 9502 h 9525"/>
                  <a:gd name="connsiteX7" fmla="*/ 16880 w 28575"/>
                  <a:gd name="connsiteY7" fmla="*/ 9502 h 9525"/>
                  <a:gd name="connsiteX8" fmla="*/ 13194 w 28575"/>
                  <a:gd name="connsiteY8" fmla="*/ 9502 h 9525"/>
                  <a:gd name="connsiteX9" fmla="*/ 13194 w 28575"/>
                  <a:gd name="connsiteY9" fmla="*/ 9502 h 9525"/>
                  <a:gd name="connsiteX10" fmla="*/ 9498 w 28575"/>
                  <a:gd name="connsiteY10" fmla="*/ 9502 h 9525"/>
                  <a:gd name="connsiteX11" fmla="*/ 5812 w 28575"/>
                  <a:gd name="connsiteY11" fmla="*/ 13193 h 9525"/>
                  <a:gd name="connsiteX12" fmla="*/ 5812 w 28575"/>
                  <a:gd name="connsiteY12" fmla="*/ 13193 h 9525"/>
                  <a:gd name="connsiteX13" fmla="*/ 5812 w 28575"/>
                  <a:gd name="connsiteY13" fmla="*/ 9502 h 9525"/>
                  <a:gd name="connsiteX14" fmla="*/ 9498 w 28575"/>
                  <a:gd name="connsiteY14" fmla="*/ 5812 h 9525"/>
                  <a:gd name="connsiteX15" fmla="*/ 9498 w 28575"/>
                  <a:gd name="connsiteY15"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 h="9525">
                    <a:moveTo>
                      <a:pt x="9498" y="5812"/>
                    </a:moveTo>
                    <a:lnTo>
                      <a:pt x="16880" y="5812"/>
                    </a:lnTo>
                    <a:lnTo>
                      <a:pt x="24262" y="5812"/>
                    </a:lnTo>
                    <a:lnTo>
                      <a:pt x="31634" y="9502"/>
                    </a:lnTo>
                    <a:lnTo>
                      <a:pt x="31634" y="13193"/>
                    </a:lnTo>
                    <a:lnTo>
                      <a:pt x="31634" y="9502"/>
                    </a:lnTo>
                    <a:lnTo>
                      <a:pt x="24262" y="9502"/>
                    </a:lnTo>
                    <a:lnTo>
                      <a:pt x="16880" y="9502"/>
                    </a:lnTo>
                    <a:lnTo>
                      <a:pt x="13194" y="9502"/>
                    </a:lnTo>
                    <a:lnTo>
                      <a:pt x="13194" y="9502"/>
                    </a:lnTo>
                    <a:lnTo>
                      <a:pt x="9498" y="9502"/>
                    </a:lnTo>
                    <a:lnTo>
                      <a:pt x="5812" y="13193"/>
                    </a:lnTo>
                    <a:lnTo>
                      <a:pt x="5812" y="13193"/>
                    </a:lnTo>
                    <a:lnTo>
                      <a:pt x="5812" y="9502"/>
                    </a:lnTo>
                    <a:lnTo>
                      <a:pt x="9498" y="5812"/>
                    </a:lnTo>
                    <a:lnTo>
                      <a:pt x="9498" y="5812"/>
                    </a:lnTo>
                    <a:close/>
                  </a:path>
                </a:pathLst>
              </a:custGeom>
              <a:grp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109" name="Freeform: Shape 166">
                <a:extLst>
                  <a:ext uri="{FF2B5EF4-FFF2-40B4-BE49-F238E27FC236}">
                    <a16:creationId xmlns:a16="http://schemas.microsoft.com/office/drawing/2014/main" id="{328C1E59-93D5-4127-9D2B-9B23594C97E3}"/>
                  </a:ext>
                </a:extLst>
              </p:cNvPr>
              <p:cNvSpPr/>
              <p:nvPr/>
            </p:nvSpPr>
            <p:spPr>
              <a:xfrm>
                <a:off x="4206179" y="1397371"/>
                <a:ext cx="43320" cy="21660"/>
              </a:xfrm>
              <a:custGeom>
                <a:avLst/>
                <a:gdLst>
                  <a:gd name="connsiteX0" fmla="*/ 5812 w 19050"/>
                  <a:gd name="connsiteY0" fmla="*/ 5812 h 9525"/>
                  <a:gd name="connsiteX1" fmla="*/ 9498 w 19050"/>
                  <a:gd name="connsiteY1" fmla="*/ 9503 h 9525"/>
                  <a:gd name="connsiteX2" fmla="*/ 9498 w 19050"/>
                  <a:gd name="connsiteY2" fmla="*/ 5812 h 9525"/>
                  <a:gd name="connsiteX3" fmla="*/ 9498 w 19050"/>
                  <a:gd name="connsiteY3" fmla="*/ 5812 h 9525"/>
                  <a:gd name="connsiteX4" fmla="*/ 16879 w 19050"/>
                  <a:gd name="connsiteY4" fmla="*/ 9503 h 9525"/>
                  <a:gd name="connsiteX5" fmla="*/ 16879 w 19050"/>
                  <a:gd name="connsiteY5" fmla="*/ 9503 h 9525"/>
                  <a:gd name="connsiteX6" fmla="*/ 16879 w 19050"/>
                  <a:gd name="connsiteY6" fmla="*/ 13192 h 9525"/>
                  <a:gd name="connsiteX7" fmla="*/ 16879 w 19050"/>
                  <a:gd name="connsiteY7" fmla="*/ 13192 h 9525"/>
                  <a:gd name="connsiteX8" fmla="*/ 13184 w 19050"/>
                  <a:gd name="connsiteY8" fmla="*/ 13192 h 9525"/>
                  <a:gd name="connsiteX9" fmla="*/ 9498 w 19050"/>
                  <a:gd name="connsiteY9" fmla="*/ 13192 h 9525"/>
                  <a:gd name="connsiteX10" fmla="*/ 5812 w 19050"/>
                  <a:gd name="connsiteY10" fmla="*/ 9503 h 9525"/>
                  <a:gd name="connsiteX11" fmla="*/ 5812 w 19050"/>
                  <a:gd name="connsiteY11" fmla="*/ 5812 h 9525"/>
                  <a:gd name="connsiteX12" fmla="*/ 5812 w 19050"/>
                  <a:gd name="connsiteY12"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50" h="9525">
                    <a:moveTo>
                      <a:pt x="5812" y="5812"/>
                    </a:moveTo>
                    <a:lnTo>
                      <a:pt x="9498" y="9503"/>
                    </a:lnTo>
                    <a:lnTo>
                      <a:pt x="9498" y="5812"/>
                    </a:lnTo>
                    <a:lnTo>
                      <a:pt x="9498" y="5812"/>
                    </a:lnTo>
                    <a:lnTo>
                      <a:pt x="16879" y="9503"/>
                    </a:lnTo>
                    <a:lnTo>
                      <a:pt x="16879" y="9503"/>
                    </a:lnTo>
                    <a:lnTo>
                      <a:pt x="16879" y="13192"/>
                    </a:lnTo>
                    <a:lnTo>
                      <a:pt x="16879" y="13192"/>
                    </a:lnTo>
                    <a:lnTo>
                      <a:pt x="13184" y="13192"/>
                    </a:lnTo>
                    <a:lnTo>
                      <a:pt x="9498" y="13192"/>
                    </a:lnTo>
                    <a:lnTo>
                      <a:pt x="5812" y="9503"/>
                    </a:lnTo>
                    <a:lnTo>
                      <a:pt x="5812" y="5812"/>
                    </a:lnTo>
                    <a:lnTo>
                      <a:pt x="5812" y="5812"/>
                    </a:lnTo>
                    <a:close/>
                  </a:path>
                </a:pathLst>
              </a:custGeom>
              <a:grp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grpSp>
        <p:grpSp>
          <p:nvGrpSpPr>
            <p:cNvPr id="57" name="Group 56">
              <a:extLst>
                <a:ext uri="{FF2B5EF4-FFF2-40B4-BE49-F238E27FC236}">
                  <a16:creationId xmlns:a16="http://schemas.microsoft.com/office/drawing/2014/main" id="{F84ACB91-9305-4BC3-A34D-FC7CFD43D222}"/>
                </a:ext>
              </a:extLst>
            </p:cNvPr>
            <p:cNvGrpSpPr/>
            <p:nvPr/>
          </p:nvGrpSpPr>
          <p:grpSpPr>
            <a:xfrm>
              <a:off x="7843297" y="2123015"/>
              <a:ext cx="3377660" cy="3854438"/>
              <a:chOff x="7843297" y="2123015"/>
              <a:chExt cx="3377660" cy="3854438"/>
            </a:xfrm>
          </p:grpSpPr>
          <p:sp>
            <p:nvSpPr>
              <p:cNvPr id="58" name="Freeform: Shape 138">
                <a:extLst>
                  <a:ext uri="{FF2B5EF4-FFF2-40B4-BE49-F238E27FC236}">
                    <a16:creationId xmlns:a16="http://schemas.microsoft.com/office/drawing/2014/main" id="{1ADEC4E9-8F6D-4902-8E29-BCAD7BEA0DD5}"/>
                  </a:ext>
                </a:extLst>
              </p:cNvPr>
              <p:cNvSpPr/>
              <p:nvPr/>
            </p:nvSpPr>
            <p:spPr>
              <a:xfrm>
                <a:off x="10267983" y="2503241"/>
                <a:ext cx="845975" cy="845974"/>
              </a:xfrm>
              <a:custGeom>
                <a:avLst/>
                <a:gdLst>
                  <a:gd name="connsiteX0" fmla="*/ 168137 w 476250"/>
                  <a:gd name="connsiteY0" fmla="*/ 5812 h 476250"/>
                  <a:gd name="connsiteX1" fmla="*/ 160755 w 476250"/>
                  <a:gd name="connsiteY1" fmla="*/ 9502 h 476250"/>
                  <a:gd name="connsiteX2" fmla="*/ 157068 w 476250"/>
                  <a:gd name="connsiteY2" fmla="*/ 13192 h 476250"/>
                  <a:gd name="connsiteX3" fmla="*/ 157068 w 476250"/>
                  <a:gd name="connsiteY3" fmla="*/ 16882 h 476250"/>
                  <a:gd name="connsiteX4" fmla="*/ 149687 w 476250"/>
                  <a:gd name="connsiteY4" fmla="*/ 20573 h 476250"/>
                  <a:gd name="connsiteX5" fmla="*/ 142305 w 476250"/>
                  <a:gd name="connsiteY5" fmla="*/ 24264 h 476250"/>
                  <a:gd name="connsiteX6" fmla="*/ 138619 w 476250"/>
                  <a:gd name="connsiteY6" fmla="*/ 27954 h 476250"/>
                  <a:gd name="connsiteX7" fmla="*/ 138619 w 476250"/>
                  <a:gd name="connsiteY7" fmla="*/ 31645 h 476250"/>
                  <a:gd name="connsiteX8" fmla="*/ 134932 w 476250"/>
                  <a:gd name="connsiteY8" fmla="*/ 35335 h 476250"/>
                  <a:gd name="connsiteX9" fmla="*/ 131237 w 476250"/>
                  <a:gd name="connsiteY9" fmla="*/ 42717 h 476250"/>
                  <a:gd name="connsiteX10" fmla="*/ 127550 w 476250"/>
                  <a:gd name="connsiteY10" fmla="*/ 46407 h 476250"/>
                  <a:gd name="connsiteX11" fmla="*/ 127550 w 476250"/>
                  <a:gd name="connsiteY11" fmla="*/ 50098 h 476250"/>
                  <a:gd name="connsiteX12" fmla="*/ 120169 w 476250"/>
                  <a:gd name="connsiteY12" fmla="*/ 68551 h 476250"/>
                  <a:gd name="connsiteX13" fmla="*/ 120169 w 476250"/>
                  <a:gd name="connsiteY13" fmla="*/ 72242 h 476250"/>
                  <a:gd name="connsiteX14" fmla="*/ 120169 w 476250"/>
                  <a:gd name="connsiteY14" fmla="*/ 83313 h 476250"/>
                  <a:gd name="connsiteX15" fmla="*/ 116482 w 476250"/>
                  <a:gd name="connsiteY15" fmla="*/ 83313 h 476250"/>
                  <a:gd name="connsiteX16" fmla="*/ 112796 w 476250"/>
                  <a:gd name="connsiteY16" fmla="*/ 98075 h 476250"/>
                  <a:gd name="connsiteX17" fmla="*/ 109110 w 476250"/>
                  <a:gd name="connsiteY17" fmla="*/ 98075 h 476250"/>
                  <a:gd name="connsiteX18" fmla="*/ 98042 w 476250"/>
                  <a:gd name="connsiteY18" fmla="*/ 94385 h 476250"/>
                  <a:gd name="connsiteX19" fmla="*/ 94346 w 476250"/>
                  <a:gd name="connsiteY19" fmla="*/ 101765 h 476250"/>
                  <a:gd name="connsiteX20" fmla="*/ 105414 w 476250"/>
                  <a:gd name="connsiteY20" fmla="*/ 109147 h 476250"/>
                  <a:gd name="connsiteX21" fmla="*/ 116482 w 476250"/>
                  <a:gd name="connsiteY21" fmla="*/ 109147 h 476250"/>
                  <a:gd name="connsiteX22" fmla="*/ 123864 w 476250"/>
                  <a:gd name="connsiteY22" fmla="*/ 112837 h 476250"/>
                  <a:gd name="connsiteX23" fmla="*/ 120169 w 476250"/>
                  <a:gd name="connsiteY23" fmla="*/ 123909 h 476250"/>
                  <a:gd name="connsiteX24" fmla="*/ 120169 w 476250"/>
                  <a:gd name="connsiteY24" fmla="*/ 134981 h 476250"/>
                  <a:gd name="connsiteX25" fmla="*/ 120169 w 476250"/>
                  <a:gd name="connsiteY25" fmla="*/ 138672 h 476250"/>
                  <a:gd name="connsiteX26" fmla="*/ 127550 w 476250"/>
                  <a:gd name="connsiteY26" fmla="*/ 149743 h 476250"/>
                  <a:gd name="connsiteX27" fmla="*/ 142305 w 476250"/>
                  <a:gd name="connsiteY27" fmla="*/ 171887 h 476250"/>
                  <a:gd name="connsiteX28" fmla="*/ 146000 w 476250"/>
                  <a:gd name="connsiteY28" fmla="*/ 179268 h 476250"/>
                  <a:gd name="connsiteX29" fmla="*/ 149687 w 476250"/>
                  <a:gd name="connsiteY29" fmla="*/ 186649 h 476250"/>
                  <a:gd name="connsiteX30" fmla="*/ 153373 w 476250"/>
                  <a:gd name="connsiteY30" fmla="*/ 190339 h 476250"/>
                  <a:gd name="connsiteX31" fmla="*/ 142305 w 476250"/>
                  <a:gd name="connsiteY31" fmla="*/ 208792 h 476250"/>
                  <a:gd name="connsiteX32" fmla="*/ 142305 w 476250"/>
                  <a:gd name="connsiteY32" fmla="*/ 212483 h 476250"/>
                  <a:gd name="connsiteX33" fmla="*/ 138619 w 476250"/>
                  <a:gd name="connsiteY33" fmla="*/ 216173 h 476250"/>
                  <a:gd name="connsiteX34" fmla="*/ 134932 w 476250"/>
                  <a:gd name="connsiteY34" fmla="*/ 219864 h 476250"/>
                  <a:gd name="connsiteX35" fmla="*/ 123864 w 476250"/>
                  <a:gd name="connsiteY35" fmla="*/ 230936 h 476250"/>
                  <a:gd name="connsiteX36" fmla="*/ 109110 w 476250"/>
                  <a:gd name="connsiteY36" fmla="*/ 242008 h 476250"/>
                  <a:gd name="connsiteX37" fmla="*/ 94346 w 476250"/>
                  <a:gd name="connsiteY37" fmla="*/ 227245 h 476250"/>
                  <a:gd name="connsiteX38" fmla="*/ 83278 w 476250"/>
                  <a:gd name="connsiteY38" fmla="*/ 227245 h 476250"/>
                  <a:gd name="connsiteX39" fmla="*/ 72210 w 476250"/>
                  <a:gd name="connsiteY39" fmla="*/ 223555 h 476250"/>
                  <a:gd name="connsiteX40" fmla="*/ 64838 w 476250"/>
                  <a:gd name="connsiteY40" fmla="*/ 227245 h 476250"/>
                  <a:gd name="connsiteX41" fmla="*/ 64838 w 476250"/>
                  <a:gd name="connsiteY41" fmla="*/ 230936 h 476250"/>
                  <a:gd name="connsiteX42" fmla="*/ 64838 w 476250"/>
                  <a:gd name="connsiteY42" fmla="*/ 234627 h 476250"/>
                  <a:gd name="connsiteX43" fmla="*/ 57456 w 476250"/>
                  <a:gd name="connsiteY43" fmla="*/ 238317 h 476250"/>
                  <a:gd name="connsiteX44" fmla="*/ 46388 w 476250"/>
                  <a:gd name="connsiteY44" fmla="*/ 253080 h 476250"/>
                  <a:gd name="connsiteX45" fmla="*/ 42702 w 476250"/>
                  <a:gd name="connsiteY45" fmla="*/ 256770 h 476250"/>
                  <a:gd name="connsiteX46" fmla="*/ 39006 w 476250"/>
                  <a:gd name="connsiteY46" fmla="*/ 260461 h 476250"/>
                  <a:gd name="connsiteX47" fmla="*/ 24252 w 476250"/>
                  <a:gd name="connsiteY47" fmla="*/ 267841 h 476250"/>
                  <a:gd name="connsiteX48" fmla="*/ 16879 w 476250"/>
                  <a:gd name="connsiteY48" fmla="*/ 275222 h 476250"/>
                  <a:gd name="connsiteX49" fmla="*/ 5812 w 476250"/>
                  <a:gd name="connsiteY49" fmla="*/ 282603 h 476250"/>
                  <a:gd name="connsiteX50" fmla="*/ 9498 w 476250"/>
                  <a:gd name="connsiteY50" fmla="*/ 289985 h 476250"/>
                  <a:gd name="connsiteX51" fmla="*/ 9498 w 476250"/>
                  <a:gd name="connsiteY51" fmla="*/ 293675 h 476250"/>
                  <a:gd name="connsiteX52" fmla="*/ 20566 w 476250"/>
                  <a:gd name="connsiteY52" fmla="*/ 304747 h 476250"/>
                  <a:gd name="connsiteX53" fmla="*/ 24252 w 476250"/>
                  <a:gd name="connsiteY53" fmla="*/ 308438 h 476250"/>
                  <a:gd name="connsiteX54" fmla="*/ 31634 w 476250"/>
                  <a:gd name="connsiteY54" fmla="*/ 315819 h 476250"/>
                  <a:gd name="connsiteX55" fmla="*/ 35320 w 476250"/>
                  <a:gd name="connsiteY55" fmla="*/ 319510 h 476250"/>
                  <a:gd name="connsiteX56" fmla="*/ 39006 w 476250"/>
                  <a:gd name="connsiteY56" fmla="*/ 323200 h 476250"/>
                  <a:gd name="connsiteX57" fmla="*/ 42702 w 476250"/>
                  <a:gd name="connsiteY57" fmla="*/ 330581 h 476250"/>
                  <a:gd name="connsiteX58" fmla="*/ 46388 w 476250"/>
                  <a:gd name="connsiteY58" fmla="*/ 330581 h 476250"/>
                  <a:gd name="connsiteX59" fmla="*/ 42702 w 476250"/>
                  <a:gd name="connsiteY59" fmla="*/ 337963 h 476250"/>
                  <a:gd name="connsiteX60" fmla="*/ 39006 w 476250"/>
                  <a:gd name="connsiteY60" fmla="*/ 341653 h 476250"/>
                  <a:gd name="connsiteX61" fmla="*/ 31634 w 476250"/>
                  <a:gd name="connsiteY61" fmla="*/ 349034 h 476250"/>
                  <a:gd name="connsiteX62" fmla="*/ 31634 w 476250"/>
                  <a:gd name="connsiteY62" fmla="*/ 352724 h 476250"/>
                  <a:gd name="connsiteX63" fmla="*/ 27948 w 476250"/>
                  <a:gd name="connsiteY63" fmla="*/ 352724 h 476250"/>
                  <a:gd name="connsiteX64" fmla="*/ 24252 w 476250"/>
                  <a:gd name="connsiteY64" fmla="*/ 356415 h 476250"/>
                  <a:gd name="connsiteX65" fmla="*/ 13184 w 476250"/>
                  <a:gd name="connsiteY65" fmla="*/ 360105 h 476250"/>
                  <a:gd name="connsiteX66" fmla="*/ 9498 w 476250"/>
                  <a:gd name="connsiteY66" fmla="*/ 363796 h 476250"/>
                  <a:gd name="connsiteX67" fmla="*/ 5812 w 476250"/>
                  <a:gd name="connsiteY67" fmla="*/ 363796 h 476250"/>
                  <a:gd name="connsiteX68" fmla="*/ 5812 w 476250"/>
                  <a:gd name="connsiteY68" fmla="*/ 367486 h 476250"/>
                  <a:gd name="connsiteX69" fmla="*/ 9498 w 476250"/>
                  <a:gd name="connsiteY69" fmla="*/ 374868 h 476250"/>
                  <a:gd name="connsiteX70" fmla="*/ 13184 w 476250"/>
                  <a:gd name="connsiteY70" fmla="*/ 382249 h 476250"/>
                  <a:gd name="connsiteX71" fmla="*/ 16879 w 476250"/>
                  <a:gd name="connsiteY71" fmla="*/ 389630 h 476250"/>
                  <a:gd name="connsiteX72" fmla="*/ 16879 w 476250"/>
                  <a:gd name="connsiteY72" fmla="*/ 393321 h 476250"/>
                  <a:gd name="connsiteX73" fmla="*/ 16879 w 476250"/>
                  <a:gd name="connsiteY73" fmla="*/ 397011 h 476250"/>
                  <a:gd name="connsiteX74" fmla="*/ 24252 w 476250"/>
                  <a:gd name="connsiteY74" fmla="*/ 408083 h 476250"/>
                  <a:gd name="connsiteX75" fmla="*/ 24252 w 476250"/>
                  <a:gd name="connsiteY75" fmla="*/ 411774 h 476250"/>
                  <a:gd name="connsiteX76" fmla="*/ 31634 w 476250"/>
                  <a:gd name="connsiteY76" fmla="*/ 415464 h 476250"/>
                  <a:gd name="connsiteX77" fmla="*/ 31634 w 476250"/>
                  <a:gd name="connsiteY77" fmla="*/ 419155 h 476250"/>
                  <a:gd name="connsiteX78" fmla="*/ 27948 w 476250"/>
                  <a:gd name="connsiteY78" fmla="*/ 422846 h 476250"/>
                  <a:gd name="connsiteX79" fmla="*/ 39006 w 476250"/>
                  <a:gd name="connsiteY79" fmla="*/ 426536 h 476250"/>
                  <a:gd name="connsiteX80" fmla="*/ 35320 w 476250"/>
                  <a:gd name="connsiteY80" fmla="*/ 422846 h 476250"/>
                  <a:gd name="connsiteX81" fmla="*/ 39006 w 476250"/>
                  <a:gd name="connsiteY81" fmla="*/ 419155 h 476250"/>
                  <a:gd name="connsiteX82" fmla="*/ 39006 w 476250"/>
                  <a:gd name="connsiteY82" fmla="*/ 422846 h 476250"/>
                  <a:gd name="connsiteX83" fmla="*/ 42702 w 476250"/>
                  <a:gd name="connsiteY83" fmla="*/ 426536 h 476250"/>
                  <a:gd name="connsiteX84" fmla="*/ 42702 w 476250"/>
                  <a:gd name="connsiteY84" fmla="*/ 422846 h 476250"/>
                  <a:gd name="connsiteX85" fmla="*/ 46388 w 476250"/>
                  <a:gd name="connsiteY85" fmla="*/ 419155 h 476250"/>
                  <a:gd name="connsiteX86" fmla="*/ 50074 w 476250"/>
                  <a:gd name="connsiteY86" fmla="*/ 419155 h 476250"/>
                  <a:gd name="connsiteX87" fmla="*/ 53770 w 476250"/>
                  <a:gd name="connsiteY87" fmla="*/ 419155 h 476250"/>
                  <a:gd name="connsiteX88" fmla="*/ 57456 w 476250"/>
                  <a:gd name="connsiteY88" fmla="*/ 419155 h 476250"/>
                  <a:gd name="connsiteX89" fmla="*/ 57456 w 476250"/>
                  <a:gd name="connsiteY89" fmla="*/ 422846 h 476250"/>
                  <a:gd name="connsiteX90" fmla="*/ 61142 w 476250"/>
                  <a:gd name="connsiteY90" fmla="*/ 422846 h 476250"/>
                  <a:gd name="connsiteX91" fmla="*/ 64838 w 476250"/>
                  <a:gd name="connsiteY91" fmla="*/ 422846 h 476250"/>
                  <a:gd name="connsiteX92" fmla="*/ 68524 w 476250"/>
                  <a:gd name="connsiteY92" fmla="*/ 422846 h 476250"/>
                  <a:gd name="connsiteX93" fmla="*/ 68524 w 476250"/>
                  <a:gd name="connsiteY93" fmla="*/ 426536 h 476250"/>
                  <a:gd name="connsiteX94" fmla="*/ 72210 w 476250"/>
                  <a:gd name="connsiteY94" fmla="*/ 430227 h 476250"/>
                  <a:gd name="connsiteX95" fmla="*/ 75906 w 476250"/>
                  <a:gd name="connsiteY95" fmla="*/ 430227 h 476250"/>
                  <a:gd name="connsiteX96" fmla="*/ 75906 w 476250"/>
                  <a:gd name="connsiteY96" fmla="*/ 433917 h 476250"/>
                  <a:gd name="connsiteX97" fmla="*/ 79592 w 476250"/>
                  <a:gd name="connsiteY97" fmla="*/ 433917 h 476250"/>
                  <a:gd name="connsiteX98" fmla="*/ 83278 w 476250"/>
                  <a:gd name="connsiteY98" fmla="*/ 433917 h 476250"/>
                  <a:gd name="connsiteX99" fmla="*/ 83278 w 476250"/>
                  <a:gd name="connsiteY99" fmla="*/ 430227 h 476250"/>
                  <a:gd name="connsiteX100" fmla="*/ 86974 w 476250"/>
                  <a:gd name="connsiteY100" fmla="*/ 430227 h 476250"/>
                  <a:gd name="connsiteX101" fmla="*/ 86974 w 476250"/>
                  <a:gd name="connsiteY101" fmla="*/ 433917 h 476250"/>
                  <a:gd name="connsiteX102" fmla="*/ 90660 w 476250"/>
                  <a:gd name="connsiteY102" fmla="*/ 433917 h 476250"/>
                  <a:gd name="connsiteX103" fmla="*/ 94346 w 476250"/>
                  <a:gd name="connsiteY103" fmla="*/ 433917 h 476250"/>
                  <a:gd name="connsiteX104" fmla="*/ 98042 w 476250"/>
                  <a:gd name="connsiteY104" fmla="*/ 433917 h 476250"/>
                  <a:gd name="connsiteX105" fmla="*/ 101728 w 476250"/>
                  <a:gd name="connsiteY105" fmla="*/ 430227 h 476250"/>
                  <a:gd name="connsiteX106" fmla="*/ 105414 w 476250"/>
                  <a:gd name="connsiteY106" fmla="*/ 430227 h 476250"/>
                  <a:gd name="connsiteX107" fmla="*/ 109110 w 476250"/>
                  <a:gd name="connsiteY107" fmla="*/ 430227 h 476250"/>
                  <a:gd name="connsiteX108" fmla="*/ 109110 w 476250"/>
                  <a:gd name="connsiteY108" fmla="*/ 433917 h 476250"/>
                  <a:gd name="connsiteX109" fmla="*/ 105414 w 476250"/>
                  <a:gd name="connsiteY109" fmla="*/ 433917 h 476250"/>
                  <a:gd name="connsiteX110" fmla="*/ 105414 w 476250"/>
                  <a:gd name="connsiteY110" fmla="*/ 437607 h 476250"/>
                  <a:gd name="connsiteX111" fmla="*/ 109110 w 476250"/>
                  <a:gd name="connsiteY111" fmla="*/ 437607 h 476250"/>
                  <a:gd name="connsiteX112" fmla="*/ 109110 w 476250"/>
                  <a:gd name="connsiteY112" fmla="*/ 441298 h 476250"/>
                  <a:gd name="connsiteX113" fmla="*/ 112796 w 476250"/>
                  <a:gd name="connsiteY113" fmla="*/ 444988 h 476250"/>
                  <a:gd name="connsiteX114" fmla="*/ 116482 w 476250"/>
                  <a:gd name="connsiteY114" fmla="*/ 444988 h 476250"/>
                  <a:gd name="connsiteX115" fmla="*/ 120169 w 476250"/>
                  <a:gd name="connsiteY115" fmla="*/ 448679 h 476250"/>
                  <a:gd name="connsiteX116" fmla="*/ 123864 w 476250"/>
                  <a:gd name="connsiteY116" fmla="*/ 448679 h 476250"/>
                  <a:gd name="connsiteX117" fmla="*/ 123864 w 476250"/>
                  <a:gd name="connsiteY117" fmla="*/ 452370 h 476250"/>
                  <a:gd name="connsiteX118" fmla="*/ 123864 w 476250"/>
                  <a:gd name="connsiteY118" fmla="*/ 456060 h 476250"/>
                  <a:gd name="connsiteX119" fmla="*/ 127550 w 476250"/>
                  <a:gd name="connsiteY119" fmla="*/ 456060 h 476250"/>
                  <a:gd name="connsiteX120" fmla="*/ 127550 w 476250"/>
                  <a:gd name="connsiteY120" fmla="*/ 459751 h 476250"/>
                  <a:gd name="connsiteX121" fmla="*/ 131237 w 476250"/>
                  <a:gd name="connsiteY121" fmla="*/ 463441 h 476250"/>
                  <a:gd name="connsiteX122" fmla="*/ 131237 w 476250"/>
                  <a:gd name="connsiteY122" fmla="*/ 470823 h 476250"/>
                  <a:gd name="connsiteX123" fmla="*/ 134932 w 476250"/>
                  <a:gd name="connsiteY123" fmla="*/ 474513 h 476250"/>
                  <a:gd name="connsiteX124" fmla="*/ 138619 w 476250"/>
                  <a:gd name="connsiteY124" fmla="*/ 474513 h 476250"/>
                  <a:gd name="connsiteX125" fmla="*/ 138619 w 476250"/>
                  <a:gd name="connsiteY125" fmla="*/ 470823 h 476250"/>
                  <a:gd name="connsiteX126" fmla="*/ 142305 w 476250"/>
                  <a:gd name="connsiteY126" fmla="*/ 470823 h 476250"/>
                  <a:gd name="connsiteX127" fmla="*/ 146000 w 476250"/>
                  <a:gd name="connsiteY127" fmla="*/ 470823 h 476250"/>
                  <a:gd name="connsiteX128" fmla="*/ 146000 w 476250"/>
                  <a:gd name="connsiteY128" fmla="*/ 467132 h 476250"/>
                  <a:gd name="connsiteX129" fmla="*/ 149687 w 476250"/>
                  <a:gd name="connsiteY129" fmla="*/ 467132 h 476250"/>
                  <a:gd name="connsiteX130" fmla="*/ 149687 w 476250"/>
                  <a:gd name="connsiteY130" fmla="*/ 470823 h 476250"/>
                  <a:gd name="connsiteX131" fmla="*/ 153373 w 476250"/>
                  <a:gd name="connsiteY131" fmla="*/ 470823 h 476250"/>
                  <a:gd name="connsiteX132" fmla="*/ 153373 w 476250"/>
                  <a:gd name="connsiteY132" fmla="*/ 467132 h 476250"/>
                  <a:gd name="connsiteX133" fmla="*/ 157068 w 476250"/>
                  <a:gd name="connsiteY133" fmla="*/ 463441 h 476250"/>
                  <a:gd name="connsiteX134" fmla="*/ 160755 w 476250"/>
                  <a:gd name="connsiteY134" fmla="*/ 463441 h 476250"/>
                  <a:gd name="connsiteX135" fmla="*/ 160755 w 476250"/>
                  <a:gd name="connsiteY135" fmla="*/ 467132 h 476250"/>
                  <a:gd name="connsiteX136" fmla="*/ 160755 w 476250"/>
                  <a:gd name="connsiteY136" fmla="*/ 470823 h 476250"/>
                  <a:gd name="connsiteX137" fmla="*/ 164441 w 476250"/>
                  <a:gd name="connsiteY137" fmla="*/ 470823 h 476250"/>
                  <a:gd name="connsiteX138" fmla="*/ 168137 w 476250"/>
                  <a:gd name="connsiteY138" fmla="*/ 474513 h 476250"/>
                  <a:gd name="connsiteX139" fmla="*/ 171823 w 476250"/>
                  <a:gd name="connsiteY139" fmla="*/ 470823 h 476250"/>
                  <a:gd name="connsiteX140" fmla="*/ 175509 w 476250"/>
                  <a:gd name="connsiteY140" fmla="*/ 467132 h 476250"/>
                  <a:gd name="connsiteX141" fmla="*/ 175509 w 476250"/>
                  <a:gd name="connsiteY141" fmla="*/ 463441 h 476250"/>
                  <a:gd name="connsiteX142" fmla="*/ 179205 w 476250"/>
                  <a:gd name="connsiteY142" fmla="*/ 467132 h 476250"/>
                  <a:gd name="connsiteX143" fmla="*/ 182891 w 476250"/>
                  <a:gd name="connsiteY143" fmla="*/ 470823 h 476250"/>
                  <a:gd name="connsiteX144" fmla="*/ 190263 w 476250"/>
                  <a:gd name="connsiteY144" fmla="*/ 470823 h 476250"/>
                  <a:gd name="connsiteX145" fmla="*/ 193959 w 476250"/>
                  <a:gd name="connsiteY145" fmla="*/ 470823 h 476250"/>
                  <a:gd name="connsiteX146" fmla="*/ 197645 w 476250"/>
                  <a:gd name="connsiteY146" fmla="*/ 474513 h 476250"/>
                  <a:gd name="connsiteX147" fmla="*/ 201331 w 476250"/>
                  <a:gd name="connsiteY147" fmla="*/ 474513 h 476250"/>
                  <a:gd name="connsiteX148" fmla="*/ 201331 w 476250"/>
                  <a:gd name="connsiteY148" fmla="*/ 470823 h 476250"/>
                  <a:gd name="connsiteX149" fmla="*/ 197645 w 476250"/>
                  <a:gd name="connsiteY149" fmla="*/ 448679 h 476250"/>
                  <a:gd name="connsiteX150" fmla="*/ 205027 w 476250"/>
                  <a:gd name="connsiteY150" fmla="*/ 441298 h 476250"/>
                  <a:gd name="connsiteX151" fmla="*/ 212399 w 476250"/>
                  <a:gd name="connsiteY151" fmla="*/ 433917 h 476250"/>
                  <a:gd name="connsiteX152" fmla="*/ 216095 w 476250"/>
                  <a:gd name="connsiteY152" fmla="*/ 430227 h 476250"/>
                  <a:gd name="connsiteX153" fmla="*/ 230849 w 476250"/>
                  <a:gd name="connsiteY153" fmla="*/ 430227 h 476250"/>
                  <a:gd name="connsiteX154" fmla="*/ 241917 w 476250"/>
                  <a:gd name="connsiteY154" fmla="*/ 426536 h 476250"/>
                  <a:gd name="connsiteX155" fmla="*/ 245603 w 476250"/>
                  <a:gd name="connsiteY155" fmla="*/ 426536 h 476250"/>
                  <a:gd name="connsiteX156" fmla="*/ 245603 w 476250"/>
                  <a:gd name="connsiteY156" fmla="*/ 422846 h 476250"/>
                  <a:gd name="connsiteX157" fmla="*/ 252985 w 476250"/>
                  <a:gd name="connsiteY157" fmla="*/ 426536 h 476250"/>
                  <a:gd name="connsiteX158" fmla="*/ 260358 w 476250"/>
                  <a:gd name="connsiteY158" fmla="*/ 430227 h 476250"/>
                  <a:gd name="connsiteX159" fmla="*/ 267739 w 476250"/>
                  <a:gd name="connsiteY159" fmla="*/ 433917 h 476250"/>
                  <a:gd name="connsiteX160" fmla="*/ 282494 w 476250"/>
                  <a:gd name="connsiteY160" fmla="*/ 441298 h 476250"/>
                  <a:gd name="connsiteX161" fmla="*/ 289876 w 476250"/>
                  <a:gd name="connsiteY161" fmla="*/ 441298 h 476250"/>
                  <a:gd name="connsiteX162" fmla="*/ 293562 w 476250"/>
                  <a:gd name="connsiteY162" fmla="*/ 444988 h 476250"/>
                  <a:gd name="connsiteX163" fmla="*/ 289876 w 476250"/>
                  <a:gd name="connsiteY163" fmla="*/ 448679 h 476250"/>
                  <a:gd name="connsiteX164" fmla="*/ 289876 w 476250"/>
                  <a:gd name="connsiteY164" fmla="*/ 452370 h 476250"/>
                  <a:gd name="connsiteX165" fmla="*/ 289876 w 476250"/>
                  <a:gd name="connsiteY165" fmla="*/ 456060 h 476250"/>
                  <a:gd name="connsiteX166" fmla="*/ 289876 w 476250"/>
                  <a:gd name="connsiteY166" fmla="*/ 459751 h 476250"/>
                  <a:gd name="connsiteX167" fmla="*/ 293562 w 476250"/>
                  <a:gd name="connsiteY167" fmla="*/ 459751 h 476250"/>
                  <a:gd name="connsiteX168" fmla="*/ 297257 w 476250"/>
                  <a:gd name="connsiteY168" fmla="*/ 456060 h 476250"/>
                  <a:gd name="connsiteX169" fmla="*/ 300944 w 476250"/>
                  <a:gd name="connsiteY169" fmla="*/ 456060 h 476250"/>
                  <a:gd name="connsiteX170" fmla="*/ 304630 w 476250"/>
                  <a:gd name="connsiteY170" fmla="*/ 452370 h 476250"/>
                  <a:gd name="connsiteX171" fmla="*/ 308326 w 476250"/>
                  <a:gd name="connsiteY171" fmla="*/ 444988 h 476250"/>
                  <a:gd name="connsiteX172" fmla="*/ 315698 w 476250"/>
                  <a:gd name="connsiteY172" fmla="*/ 444988 h 476250"/>
                  <a:gd name="connsiteX173" fmla="*/ 319394 w 476250"/>
                  <a:gd name="connsiteY173" fmla="*/ 444988 h 476250"/>
                  <a:gd name="connsiteX174" fmla="*/ 323080 w 476250"/>
                  <a:gd name="connsiteY174" fmla="*/ 441298 h 476250"/>
                  <a:gd name="connsiteX175" fmla="*/ 326766 w 476250"/>
                  <a:gd name="connsiteY175" fmla="*/ 441298 h 476250"/>
                  <a:gd name="connsiteX176" fmla="*/ 330452 w 476250"/>
                  <a:gd name="connsiteY176" fmla="*/ 441298 h 476250"/>
                  <a:gd name="connsiteX177" fmla="*/ 334148 w 476250"/>
                  <a:gd name="connsiteY177" fmla="*/ 441298 h 476250"/>
                  <a:gd name="connsiteX178" fmla="*/ 337834 w 476250"/>
                  <a:gd name="connsiteY178" fmla="*/ 441298 h 476250"/>
                  <a:gd name="connsiteX179" fmla="*/ 341520 w 476250"/>
                  <a:gd name="connsiteY179" fmla="*/ 441298 h 476250"/>
                  <a:gd name="connsiteX180" fmla="*/ 345216 w 476250"/>
                  <a:gd name="connsiteY180" fmla="*/ 444988 h 476250"/>
                  <a:gd name="connsiteX181" fmla="*/ 348902 w 476250"/>
                  <a:gd name="connsiteY181" fmla="*/ 441298 h 476250"/>
                  <a:gd name="connsiteX182" fmla="*/ 352588 w 476250"/>
                  <a:gd name="connsiteY182" fmla="*/ 441298 h 476250"/>
                  <a:gd name="connsiteX183" fmla="*/ 359970 w 476250"/>
                  <a:gd name="connsiteY183" fmla="*/ 441298 h 476250"/>
                  <a:gd name="connsiteX184" fmla="*/ 367352 w 476250"/>
                  <a:gd name="connsiteY184" fmla="*/ 441298 h 476250"/>
                  <a:gd name="connsiteX185" fmla="*/ 371038 w 476250"/>
                  <a:gd name="connsiteY185" fmla="*/ 437607 h 476250"/>
                  <a:gd name="connsiteX186" fmla="*/ 374724 w 476250"/>
                  <a:gd name="connsiteY186" fmla="*/ 441298 h 476250"/>
                  <a:gd name="connsiteX187" fmla="*/ 382106 w 476250"/>
                  <a:gd name="connsiteY187" fmla="*/ 441298 h 476250"/>
                  <a:gd name="connsiteX188" fmla="*/ 385792 w 476250"/>
                  <a:gd name="connsiteY188" fmla="*/ 441298 h 476250"/>
                  <a:gd name="connsiteX189" fmla="*/ 393174 w 476250"/>
                  <a:gd name="connsiteY189" fmla="*/ 444988 h 476250"/>
                  <a:gd name="connsiteX190" fmla="*/ 393174 w 476250"/>
                  <a:gd name="connsiteY190" fmla="*/ 448679 h 476250"/>
                  <a:gd name="connsiteX191" fmla="*/ 396860 w 476250"/>
                  <a:gd name="connsiteY191" fmla="*/ 448679 h 476250"/>
                  <a:gd name="connsiteX192" fmla="*/ 404242 w 476250"/>
                  <a:gd name="connsiteY192" fmla="*/ 448679 h 476250"/>
                  <a:gd name="connsiteX193" fmla="*/ 407928 w 476250"/>
                  <a:gd name="connsiteY193" fmla="*/ 448679 h 476250"/>
                  <a:gd name="connsiteX194" fmla="*/ 411615 w 476250"/>
                  <a:gd name="connsiteY194" fmla="*/ 448679 h 476250"/>
                  <a:gd name="connsiteX195" fmla="*/ 418997 w 476250"/>
                  <a:gd name="connsiteY195" fmla="*/ 448679 h 476250"/>
                  <a:gd name="connsiteX196" fmla="*/ 422683 w 476250"/>
                  <a:gd name="connsiteY196" fmla="*/ 444988 h 476250"/>
                  <a:gd name="connsiteX197" fmla="*/ 426378 w 476250"/>
                  <a:gd name="connsiteY197" fmla="*/ 444988 h 476250"/>
                  <a:gd name="connsiteX198" fmla="*/ 430064 w 476250"/>
                  <a:gd name="connsiteY198" fmla="*/ 448679 h 476250"/>
                  <a:gd name="connsiteX199" fmla="*/ 433751 w 476250"/>
                  <a:gd name="connsiteY199" fmla="*/ 444988 h 476250"/>
                  <a:gd name="connsiteX200" fmla="*/ 433751 w 476250"/>
                  <a:gd name="connsiteY200" fmla="*/ 448679 h 476250"/>
                  <a:gd name="connsiteX201" fmla="*/ 437446 w 476250"/>
                  <a:gd name="connsiteY201" fmla="*/ 448679 h 476250"/>
                  <a:gd name="connsiteX202" fmla="*/ 448514 w 476250"/>
                  <a:gd name="connsiteY202" fmla="*/ 452370 h 476250"/>
                  <a:gd name="connsiteX203" fmla="*/ 452201 w 476250"/>
                  <a:gd name="connsiteY203" fmla="*/ 452370 h 476250"/>
                  <a:gd name="connsiteX204" fmla="*/ 459583 w 476250"/>
                  <a:gd name="connsiteY204" fmla="*/ 444988 h 476250"/>
                  <a:gd name="connsiteX205" fmla="*/ 459583 w 476250"/>
                  <a:gd name="connsiteY205" fmla="*/ 441298 h 476250"/>
                  <a:gd name="connsiteX206" fmla="*/ 459583 w 476250"/>
                  <a:gd name="connsiteY206" fmla="*/ 433917 h 476250"/>
                  <a:gd name="connsiteX207" fmla="*/ 459583 w 476250"/>
                  <a:gd name="connsiteY207" fmla="*/ 419155 h 476250"/>
                  <a:gd name="connsiteX208" fmla="*/ 463269 w 476250"/>
                  <a:gd name="connsiteY208" fmla="*/ 382249 h 476250"/>
                  <a:gd name="connsiteX209" fmla="*/ 463269 w 476250"/>
                  <a:gd name="connsiteY209" fmla="*/ 334272 h 476250"/>
                  <a:gd name="connsiteX210" fmla="*/ 463269 w 476250"/>
                  <a:gd name="connsiteY210" fmla="*/ 312128 h 476250"/>
                  <a:gd name="connsiteX211" fmla="*/ 474337 w 476250"/>
                  <a:gd name="connsiteY211" fmla="*/ 289985 h 476250"/>
                  <a:gd name="connsiteX212" fmla="*/ 463269 w 476250"/>
                  <a:gd name="connsiteY212" fmla="*/ 289985 h 476250"/>
                  <a:gd name="connsiteX213" fmla="*/ 463269 w 476250"/>
                  <a:gd name="connsiteY213" fmla="*/ 282603 h 476250"/>
                  <a:gd name="connsiteX214" fmla="*/ 459583 w 476250"/>
                  <a:gd name="connsiteY214" fmla="*/ 278913 h 476250"/>
                  <a:gd name="connsiteX215" fmla="*/ 452201 w 476250"/>
                  <a:gd name="connsiteY215" fmla="*/ 267841 h 476250"/>
                  <a:gd name="connsiteX216" fmla="*/ 448514 w 476250"/>
                  <a:gd name="connsiteY216" fmla="*/ 267841 h 476250"/>
                  <a:gd name="connsiteX217" fmla="*/ 448514 w 476250"/>
                  <a:gd name="connsiteY217" fmla="*/ 264151 h 476250"/>
                  <a:gd name="connsiteX218" fmla="*/ 437446 w 476250"/>
                  <a:gd name="connsiteY218" fmla="*/ 264151 h 476250"/>
                  <a:gd name="connsiteX219" fmla="*/ 437446 w 476250"/>
                  <a:gd name="connsiteY219" fmla="*/ 260461 h 476250"/>
                  <a:gd name="connsiteX220" fmla="*/ 444819 w 476250"/>
                  <a:gd name="connsiteY220" fmla="*/ 238317 h 476250"/>
                  <a:gd name="connsiteX221" fmla="*/ 448514 w 476250"/>
                  <a:gd name="connsiteY221" fmla="*/ 234627 h 476250"/>
                  <a:gd name="connsiteX222" fmla="*/ 448514 w 476250"/>
                  <a:gd name="connsiteY222" fmla="*/ 227245 h 476250"/>
                  <a:gd name="connsiteX223" fmla="*/ 441133 w 476250"/>
                  <a:gd name="connsiteY223" fmla="*/ 227245 h 476250"/>
                  <a:gd name="connsiteX224" fmla="*/ 437446 w 476250"/>
                  <a:gd name="connsiteY224" fmla="*/ 223555 h 476250"/>
                  <a:gd name="connsiteX225" fmla="*/ 433751 w 476250"/>
                  <a:gd name="connsiteY225" fmla="*/ 219864 h 476250"/>
                  <a:gd name="connsiteX226" fmla="*/ 430064 w 476250"/>
                  <a:gd name="connsiteY226" fmla="*/ 212483 h 476250"/>
                  <a:gd name="connsiteX227" fmla="*/ 422683 w 476250"/>
                  <a:gd name="connsiteY227" fmla="*/ 201411 h 476250"/>
                  <a:gd name="connsiteX228" fmla="*/ 418997 w 476250"/>
                  <a:gd name="connsiteY228" fmla="*/ 201411 h 476250"/>
                  <a:gd name="connsiteX229" fmla="*/ 418997 w 476250"/>
                  <a:gd name="connsiteY229" fmla="*/ 197720 h 476250"/>
                  <a:gd name="connsiteX230" fmla="*/ 415310 w 476250"/>
                  <a:gd name="connsiteY230" fmla="*/ 197720 h 476250"/>
                  <a:gd name="connsiteX231" fmla="*/ 411615 w 476250"/>
                  <a:gd name="connsiteY231" fmla="*/ 190339 h 476250"/>
                  <a:gd name="connsiteX232" fmla="*/ 407928 w 476250"/>
                  <a:gd name="connsiteY232" fmla="*/ 182958 h 476250"/>
                  <a:gd name="connsiteX233" fmla="*/ 404242 w 476250"/>
                  <a:gd name="connsiteY233" fmla="*/ 179268 h 476250"/>
                  <a:gd name="connsiteX234" fmla="*/ 400546 w 476250"/>
                  <a:gd name="connsiteY234" fmla="*/ 175578 h 476250"/>
                  <a:gd name="connsiteX235" fmla="*/ 400546 w 476250"/>
                  <a:gd name="connsiteY235" fmla="*/ 171887 h 476250"/>
                  <a:gd name="connsiteX236" fmla="*/ 396860 w 476250"/>
                  <a:gd name="connsiteY236" fmla="*/ 168196 h 476250"/>
                  <a:gd name="connsiteX237" fmla="*/ 389488 w 476250"/>
                  <a:gd name="connsiteY237" fmla="*/ 160815 h 476250"/>
                  <a:gd name="connsiteX238" fmla="*/ 382106 w 476250"/>
                  <a:gd name="connsiteY238" fmla="*/ 153434 h 476250"/>
                  <a:gd name="connsiteX239" fmla="*/ 378420 w 476250"/>
                  <a:gd name="connsiteY239" fmla="*/ 149743 h 476250"/>
                  <a:gd name="connsiteX240" fmla="*/ 359970 w 476250"/>
                  <a:gd name="connsiteY240" fmla="*/ 131290 h 476250"/>
                  <a:gd name="connsiteX241" fmla="*/ 348902 w 476250"/>
                  <a:gd name="connsiteY241" fmla="*/ 120219 h 476250"/>
                  <a:gd name="connsiteX242" fmla="*/ 337834 w 476250"/>
                  <a:gd name="connsiteY242" fmla="*/ 109147 h 476250"/>
                  <a:gd name="connsiteX243" fmla="*/ 337834 w 476250"/>
                  <a:gd name="connsiteY243" fmla="*/ 105456 h 476250"/>
                  <a:gd name="connsiteX244" fmla="*/ 323080 w 476250"/>
                  <a:gd name="connsiteY244" fmla="*/ 94385 h 476250"/>
                  <a:gd name="connsiteX245" fmla="*/ 319394 w 476250"/>
                  <a:gd name="connsiteY245" fmla="*/ 87004 h 476250"/>
                  <a:gd name="connsiteX246" fmla="*/ 304630 w 476250"/>
                  <a:gd name="connsiteY246" fmla="*/ 75932 h 476250"/>
                  <a:gd name="connsiteX247" fmla="*/ 304630 w 476250"/>
                  <a:gd name="connsiteY247" fmla="*/ 72242 h 476250"/>
                  <a:gd name="connsiteX248" fmla="*/ 300944 w 476250"/>
                  <a:gd name="connsiteY248" fmla="*/ 72242 h 476250"/>
                  <a:gd name="connsiteX249" fmla="*/ 297257 w 476250"/>
                  <a:gd name="connsiteY249" fmla="*/ 68551 h 476250"/>
                  <a:gd name="connsiteX250" fmla="*/ 293562 w 476250"/>
                  <a:gd name="connsiteY250" fmla="*/ 68551 h 476250"/>
                  <a:gd name="connsiteX251" fmla="*/ 289876 w 476250"/>
                  <a:gd name="connsiteY251" fmla="*/ 68551 h 476250"/>
                  <a:gd name="connsiteX252" fmla="*/ 278808 w 476250"/>
                  <a:gd name="connsiteY252" fmla="*/ 68551 h 476250"/>
                  <a:gd name="connsiteX253" fmla="*/ 271426 w 476250"/>
                  <a:gd name="connsiteY253" fmla="*/ 72242 h 476250"/>
                  <a:gd name="connsiteX254" fmla="*/ 267739 w 476250"/>
                  <a:gd name="connsiteY254" fmla="*/ 72242 h 476250"/>
                  <a:gd name="connsiteX255" fmla="*/ 249299 w 476250"/>
                  <a:gd name="connsiteY255" fmla="*/ 79623 h 476250"/>
                  <a:gd name="connsiteX256" fmla="*/ 249299 w 476250"/>
                  <a:gd name="connsiteY256" fmla="*/ 75932 h 476250"/>
                  <a:gd name="connsiteX257" fmla="*/ 245603 w 476250"/>
                  <a:gd name="connsiteY257" fmla="*/ 72242 h 476250"/>
                  <a:gd name="connsiteX258" fmla="*/ 249299 w 476250"/>
                  <a:gd name="connsiteY258" fmla="*/ 68551 h 476250"/>
                  <a:gd name="connsiteX259" fmla="*/ 245603 w 476250"/>
                  <a:gd name="connsiteY259" fmla="*/ 68551 h 476250"/>
                  <a:gd name="connsiteX260" fmla="*/ 245603 w 476250"/>
                  <a:gd name="connsiteY260" fmla="*/ 64860 h 476250"/>
                  <a:gd name="connsiteX261" fmla="*/ 241917 w 476250"/>
                  <a:gd name="connsiteY261" fmla="*/ 61170 h 476250"/>
                  <a:gd name="connsiteX262" fmla="*/ 238231 w 476250"/>
                  <a:gd name="connsiteY262" fmla="*/ 57479 h 476250"/>
                  <a:gd name="connsiteX263" fmla="*/ 234535 w 476250"/>
                  <a:gd name="connsiteY263" fmla="*/ 53789 h 476250"/>
                  <a:gd name="connsiteX264" fmla="*/ 234535 w 476250"/>
                  <a:gd name="connsiteY264" fmla="*/ 50098 h 476250"/>
                  <a:gd name="connsiteX265" fmla="*/ 227163 w 476250"/>
                  <a:gd name="connsiteY265" fmla="*/ 50098 h 476250"/>
                  <a:gd name="connsiteX266" fmla="*/ 227163 w 476250"/>
                  <a:gd name="connsiteY266" fmla="*/ 46407 h 476250"/>
                  <a:gd name="connsiteX267" fmla="*/ 223467 w 476250"/>
                  <a:gd name="connsiteY267" fmla="*/ 42717 h 476250"/>
                  <a:gd name="connsiteX268" fmla="*/ 223467 w 476250"/>
                  <a:gd name="connsiteY268" fmla="*/ 39026 h 476250"/>
                  <a:gd name="connsiteX269" fmla="*/ 223467 w 476250"/>
                  <a:gd name="connsiteY269" fmla="*/ 35335 h 476250"/>
                  <a:gd name="connsiteX270" fmla="*/ 216095 w 476250"/>
                  <a:gd name="connsiteY270" fmla="*/ 39026 h 476250"/>
                  <a:gd name="connsiteX271" fmla="*/ 212399 w 476250"/>
                  <a:gd name="connsiteY271" fmla="*/ 35335 h 476250"/>
                  <a:gd name="connsiteX272" fmla="*/ 212399 w 476250"/>
                  <a:gd name="connsiteY272" fmla="*/ 31645 h 476250"/>
                  <a:gd name="connsiteX273" fmla="*/ 208713 w 476250"/>
                  <a:gd name="connsiteY273" fmla="*/ 20573 h 476250"/>
                  <a:gd name="connsiteX274" fmla="*/ 205027 w 476250"/>
                  <a:gd name="connsiteY274" fmla="*/ 24264 h 476250"/>
                  <a:gd name="connsiteX275" fmla="*/ 201331 w 476250"/>
                  <a:gd name="connsiteY275" fmla="*/ 20573 h 476250"/>
                  <a:gd name="connsiteX276" fmla="*/ 197645 w 476250"/>
                  <a:gd name="connsiteY276" fmla="*/ 9502 h 476250"/>
                  <a:gd name="connsiteX277" fmla="*/ 190263 w 476250"/>
                  <a:gd name="connsiteY277" fmla="*/ 9502 h 476250"/>
                  <a:gd name="connsiteX278" fmla="*/ 186577 w 476250"/>
                  <a:gd name="connsiteY278" fmla="*/ 5812 h 476250"/>
                  <a:gd name="connsiteX279" fmla="*/ 182891 w 476250"/>
                  <a:gd name="connsiteY279" fmla="*/ 9502 h 476250"/>
                  <a:gd name="connsiteX280" fmla="*/ 179205 w 476250"/>
                  <a:gd name="connsiteY280" fmla="*/ 5812 h 476250"/>
                  <a:gd name="connsiteX281" fmla="*/ 175509 w 476250"/>
                  <a:gd name="connsiteY281" fmla="*/ 5812 h 476250"/>
                  <a:gd name="connsiteX282" fmla="*/ 168137 w 476250"/>
                  <a:gd name="connsiteY282" fmla="*/ 5812 h 476250"/>
                  <a:gd name="connsiteX283" fmla="*/ 463269 w 476250"/>
                  <a:gd name="connsiteY283" fmla="*/ 282603 h 476250"/>
                  <a:gd name="connsiteX284" fmla="*/ 466955 w 476250"/>
                  <a:gd name="connsiteY284" fmla="*/ 282603 h 476250"/>
                  <a:gd name="connsiteX285" fmla="*/ 466955 w 476250"/>
                  <a:gd name="connsiteY285" fmla="*/ 278913 h 476250"/>
                  <a:gd name="connsiteX286" fmla="*/ 463269 w 476250"/>
                  <a:gd name="connsiteY286" fmla="*/ 282603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476250" h="476250">
                    <a:moveTo>
                      <a:pt x="168137" y="5812"/>
                    </a:moveTo>
                    <a:lnTo>
                      <a:pt x="160755" y="9502"/>
                    </a:lnTo>
                    <a:lnTo>
                      <a:pt x="157068" y="13192"/>
                    </a:lnTo>
                    <a:lnTo>
                      <a:pt x="157068" y="16882"/>
                    </a:lnTo>
                    <a:lnTo>
                      <a:pt x="149687" y="20573"/>
                    </a:lnTo>
                    <a:lnTo>
                      <a:pt x="142305" y="24264"/>
                    </a:lnTo>
                    <a:lnTo>
                      <a:pt x="138619" y="27954"/>
                    </a:lnTo>
                    <a:lnTo>
                      <a:pt x="138619" y="31645"/>
                    </a:lnTo>
                    <a:lnTo>
                      <a:pt x="134932" y="35335"/>
                    </a:lnTo>
                    <a:lnTo>
                      <a:pt x="131237" y="42717"/>
                    </a:lnTo>
                    <a:lnTo>
                      <a:pt x="127550" y="46407"/>
                    </a:lnTo>
                    <a:lnTo>
                      <a:pt x="127550" y="50098"/>
                    </a:lnTo>
                    <a:lnTo>
                      <a:pt x="120169" y="68551"/>
                    </a:lnTo>
                    <a:lnTo>
                      <a:pt x="120169" y="72242"/>
                    </a:lnTo>
                    <a:lnTo>
                      <a:pt x="120169" y="83313"/>
                    </a:lnTo>
                    <a:lnTo>
                      <a:pt x="116482" y="83313"/>
                    </a:lnTo>
                    <a:lnTo>
                      <a:pt x="112796" y="98075"/>
                    </a:lnTo>
                    <a:lnTo>
                      <a:pt x="109110" y="98075"/>
                    </a:lnTo>
                    <a:lnTo>
                      <a:pt x="98042" y="94385"/>
                    </a:lnTo>
                    <a:lnTo>
                      <a:pt x="94346" y="101765"/>
                    </a:lnTo>
                    <a:lnTo>
                      <a:pt x="105414" y="109147"/>
                    </a:lnTo>
                    <a:lnTo>
                      <a:pt x="116482" y="109147"/>
                    </a:lnTo>
                    <a:lnTo>
                      <a:pt x="123864" y="112837"/>
                    </a:lnTo>
                    <a:lnTo>
                      <a:pt x="120169" y="123909"/>
                    </a:lnTo>
                    <a:lnTo>
                      <a:pt x="120169" y="134981"/>
                    </a:lnTo>
                    <a:lnTo>
                      <a:pt x="120169" y="138672"/>
                    </a:lnTo>
                    <a:lnTo>
                      <a:pt x="127550" y="149743"/>
                    </a:lnTo>
                    <a:lnTo>
                      <a:pt x="142305" y="171887"/>
                    </a:lnTo>
                    <a:lnTo>
                      <a:pt x="146000" y="179268"/>
                    </a:lnTo>
                    <a:lnTo>
                      <a:pt x="149687" y="186649"/>
                    </a:lnTo>
                    <a:lnTo>
                      <a:pt x="153373" y="190339"/>
                    </a:lnTo>
                    <a:lnTo>
                      <a:pt x="142305" y="208792"/>
                    </a:lnTo>
                    <a:lnTo>
                      <a:pt x="142305" y="212483"/>
                    </a:lnTo>
                    <a:lnTo>
                      <a:pt x="138619" y="216173"/>
                    </a:lnTo>
                    <a:lnTo>
                      <a:pt x="134932" y="219864"/>
                    </a:lnTo>
                    <a:lnTo>
                      <a:pt x="123864" y="230936"/>
                    </a:lnTo>
                    <a:lnTo>
                      <a:pt x="109110" y="242008"/>
                    </a:lnTo>
                    <a:lnTo>
                      <a:pt x="94346" y="227245"/>
                    </a:lnTo>
                    <a:lnTo>
                      <a:pt x="83278" y="227245"/>
                    </a:lnTo>
                    <a:lnTo>
                      <a:pt x="72210" y="223555"/>
                    </a:lnTo>
                    <a:lnTo>
                      <a:pt x="64838" y="227245"/>
                    </a:lnTo>
                    <a:lnTo>
                      <a:pt x="64838" y="230936"/>
                    </a:lnTo>
                    <a:lnTo>
                      <a:pt x="64838" y="234627"/>
                    </a:lnTo>
                    <a:lnTo>
                      <a:pt x="57456" y="238317"/>
                    </a:lnTo>
                    <a:lnTo>
                      <a:pt x="46388" y="253080"/>
                    </a:lnTo>
                    <a:lnTo>
                      <a:pt x="42702" y="256770"/>
                    </a:lnTo>
                    <a:lnTo>
                      <a:pt x="39006" y="260461"/>
                    </a:lnTo>
                    <a:lnTo>
                      <a:pt x="24252" y="267841"/>
                    </a:lnTo>
                    <a:lnTo>
                      <a:pt x="16879" y="275222"/>
                    </a:lnTo>
                    <a:lnTo>
                      <a:pt x="5812" y="282603"/>
                    </a:lnTo>
                    <a:lnTo>
                      <a:pt x="9498" y="289985"/>
                    </a:lnTo>
                    <a:lnTo>
                      <a:pt x="9498" y="293675"/>
                    </a:lnTo>
                    <a:lnTo>
                      <a:pt x="20566" y="304747"/>
                    </a:lnTo>
                    <a:lnTo>
                      <a:pt x="24252" y="308438"/>
                    </a:lnTo>
                    <a:lnTo>
                      <a:pt x="31634" y="315819"/>
                    </a:lnTo>
                    <a:lnTo>
                      <a:pt x="35320" y="319510"/>
                    </a:lnTo>
                    <a:lnTo>
                      <a:pt x="39006" y="323200"/>
                    </a:lnTo>
                    <a:lnTo>
                      <a:pt x="42702" y="330581"/>
                    </a:lnTo>
                    <a:lnTo>
                      <a:pt x="46388" y="330581"/>
                    </a:lnTo>
                    <a:lnTo>
                      <a:pt x="42702" y="337963"/>
                    </a:lnTo>
                    <a:lnTo>
                      <a:pt x="39006" y="341653"/>
                    </a:lnTo>
                    <a:lnTo>
                      <a:pt x="31634" y="349034"/>
                    </a:lnTo>
                    <a:lnTo>
                      <a:pt x="31634" y="352724"/>
                    </a:lnTo>
                    <a:lnTo>
                      <a:pt x="27948" y="352724"/>
                    </a:lnTo>
                    <a:lnTo>
                      <a:pt x="24252" y="356415"/>
                    </a:lnTo>
                    <a:lnTo>
                      <a:pt x="13184" y="360105"/>
                    </a:lnTo>
                    <a:lnTo>
                      <a:pt x="9498" y="363796"/>
                    </a:lnTo>
                    <a:lnTo>
                      <a:pt x="5812" y="363796"/>
                    </a:lnTo>
                    <a:lnTo>
                      <a:pt x="5812" y="367486"/>
                    </a:lnTo>
                    <a:lnTo>
                      <a:pt x="9498" y="374868"/>
                    </a:lnTo>
                    <a:lnTo>
                      <a:pt x="13184" y="382249"/>
                    </a:lnTo>
                    <a:lnTo>
                      <a:pt x="16879" y="389630"/>
                    </a:lnTo>
                    <a:lnTo>
                      <a:pt x="16879" y="393321"/>
                    </a:lnTo>
                    <a:lnTo>
                      <a:pt x="16879" y="397011"/>
                    </a:lnTo>
                    <a:lnTo>
                      <a:pt x="24252" y="408083"/>
                    </a:lnTo>
                    <a:lnTo>
                      <a:pt x="24252" y="411774"/>
                    </a:lnTo>
                    <a:lnTo>
                      <a:pt x="31634" y="415464"/>
                    </a:lnTo>
                    <a:lnTo>
                      <a:pt x="31634" y="419155"/>
                    </a:lnTo>
                    <a:lnTo>
                      <a:pt x="27948" y="422846"/>
                    </a:lnTo>
                    <a:lnTo>
                      <a:pt x="39006" y="426536"/>
                    </a:lnTo>
                    <a:lnTo>
                      <a:pt x="35320" y="422846"/>
                    </a:lnTo>
                    <a:lnTo>
                      <a:pt x="39006" y="419155"/>
                    </a:lnTo>
                    <a:lnTo>
                      <a:pt x="39006" y="422846"/>
                    </a:lnTo>
                    <a:lnTo>
                      <a:pt x="42702" y="426536"/>
                    </a:lnTo>
                    <a:lnTo>
                      <a:pt x="42702" y="422846"/>
                    </a:lnTo>
                    <a:lnTo>
                      <a:pt x="46388" y="419155"/>
                    </a:lnTo>
                    <a:lnTo>
                      <a:pt x="50074" y="419155"/>
                    </a:lnTo>
                    <a:lnTo>
                      <a:pt x="53770" y="419155"/>
                    </a:lnTo>
                    <a:lnTo>
                      <a:pt x="57456" y="419155"/>
                    </a:lnTo>
                    <a:lnTo>
                      <a:pt x="57456" y="422846"/>
                    </a:lnTo>
                    <a:lnTo>
                      <a:pt x="61142" y="422846"/>
                    </a:lnTo>
                    <a:lnTo>
                      <a:pt x="64838" y="422846"/>
                    </a:lnTo>
                    <a:lnTo>
                      <a:pt x="68524" y="422846"/>
                    </a:lnTo>
                    <a:lnTo>
                      <a:pt x="68524" y="426536"/>
                    </a:lnTo>
                    <a:lnTo>
                      <a:pt x="72210" y="430227"/>
                    </a:lnTo>
                    <a:lnTo>
                      <a:pt x="75906" y="430227"/>
                    </a:lnTo>
                    <a:lnTo>
                      <a:pt x="75906" y="433917"/>
                    </a:lnTo>
                    <a:lnTo>
                      <a:pt x="79592" y="433917"/>
                    </a:lnTo>
                    <a:lnTo>
                      <a:pt x="83278" y="433917"/>
                    </a:lnTo>
                    <a:lnTo>
                      <a:pt x="83278" y="430227"/>
                    </a:lnTo>
                    <a:lnTo>
                      <a:pt x="86974" y="430227"/>
                    </a:lnTo>
                    <a:lnTo>
                      <a:pt x="86974" y="433917"/>
                    </a:lnTo>
                    <a:lnTo>
                      <a:pt x="90660" y="433917"/>
                    </a:lnTo>
                    <a:lnTo>
                      <a:pt x="94346" y="433917"/>
                    </a:lnTo>
                    <a:lnTo>
                      <a:pt x="98042" y="433917"/>
                    </a:lnTo>
                    <a:lnTo>
                      <a:pt x="101728" y="430227"/>
                    </a:lnTo>
                    <a:lnTo>
                      <a:pt x="105414" y="430227"/>
                    </a:lnTo>
                    <a:lnTo>
                      <a:pt x="109110" y="430227"/>
                    </a:lnTo>
                    <a:lnTo>
                      <a:pt x="109110" y="433917"/>
                    </a:lnTo>
                    <a:lnTo>
                      <a:pt x="105414" y="433917"/>
                    </a:lnTo>
                    <a:lnTo>
                      <a:pt x="105414" y="437607"/>
                    </a:lnTo>
                    <a:lnTo>
                      <a:pt x="109110" y="437607"/>
                    </a:lnTo>
                    <a:lnTo>
                      <a:pt x="109110" y="441298"/>
                    </a:lnTo>
                    <a:lnTo>
                      <a:pt x="112796" y="444988"/>
                    </a:lnTo>
                    <a:lnTo>
                      <a:pt x="116482" y="444988"/>
                    </a:lnTo>
                    <a:lnTo>
                      <a:pt x="120169" y="448679"/>
                    </a:lnTo>
                    <a:lnTo>
                      <a:pt x="123864" y="448679"/>
                    </a:lnTo>
                    <a:lnTo>
                      <a:pt x="123864" y="452370"/>
                    </a:lnTo>
                    <a:lnTo>
                      <a:pt x="123864" y="456060"/>
                    </a:lnTo>
                    <a:lnTo>
                      <a:pt x="127550" y="456060"/>
                    </a:lnTo>
                    <a:lnTo>
                      <a:pt x="127550" y="459751"/>
                    </a:lnTo>
                    <a:lnTo>
                      <a:pt x="131237" y="463441"/>
                    </a:lnTo>
                    <a:lnTo>
                      <a:pt x="131237" y="470823"/>
                    </a:lnTo>
                    <a:lnTo>
                      <a:pt x="134932" y="474513"/>
                    </a:lnTo>
                    <a:lnTo>
                      <a:pt x="138619" y="474513"/>
                    </a:lnTo>
                    <a:lnTo>
                      <a:pt x="138619" y="470823"/>
                    </a:lnTo>
                    <a:lnTo>
                      <a:pt x="142305" y="470823"/>
                    </a:lnTo>
                    <a:lnTo>
                      <a:pt x="146000" y="470823"/>
                    </a:lnTo>
                    <a:lnTo>
                      <a:pt x="146000" y="467132"/>
                    </a:lnTo>
                    <a:lnTo>
                      <a:pt x="149687" y="467132"/>
                    </a:lnTo>
                    <a:lnTo>
                      <a:pt x="149687" y="470823"/>
                    </a:lnTo>
                    <a:lnTo>
                      <a:pt x="153373" y="470823"/>
                    </a:lnTo>
                    <a:lnTo>
                      <a:pt x="153373" y="467132"/>
                    </a:lnTo>
                    <a:lnTo>
                      <a:pt x="157068" y="463441"/>
                    </a:lnTo>
                    <a:lnTo>
                      <a:pt x="160755" y="463441"/>
                    </a:lnTo>
                    <a:lnTo>
                      <a:pt x="160755" y="467132"/>
                    </a:lnTo>
                    <a:lnTo>
                      <a:pt x="160755" y="470823"/>
                    </a:lnTo>
                    <a:lnTo>
                      <a:pt x="164441" y="470823"/>
                    </a:lnTo>
                    <a:lnTo>
                      <a:pt x="168137" y="474513"/>
                    </a:lnTo>
                    <a:lnTo>
                      <a:pt x="171823" y="470823"/>
                    </a:lnTo>
                    <a:lnTo>
                      <a:pt x="175509" y="467132"/>
                    </a:lnTo>
                    <a:lnTo>
                      <a:pt x="175509" y="463441"/>
                    </a:lnTo>
                    <a:lnTo>
                      <a:pt x="179205" y="467132"/>
                    </a:lnTo>
                    <a:lnTo>
                      <a:pt x="182891" y="470823"/>
                    </a:lnTo>
                    <a:lnTo>
                      <a:pt x="190263" y="470823"/>
                    </a:lnTo>
                    <a:lnTo>
                      <a:pt x="193959" y="470823"/>
                    </a:lnTo>
                    <a:lnTo>
                      <a:pt x="197645" y="474513"/>
                    </a:lnTo>
                    <a:lnTo>
                      <a:pt x="201331" y="474513"/>
                    </a:lnTo>
                    <a:lnTo>
                      <a:pt x="201331" y="470823"/>
                    </a:lnTo>
                    <a:lnTo>
                      <a:pt x="197645" y="448679"/>
                    </a:lnTo>
                    <a:lnTo>
                      <a:pt x="205027" y="441298"/>
                    </a:lnTo>
                    <a:lnTo>
                      <a:pt x="212399" y="433917"/>
                    </a:lnTo>
                    <a:lnTo>
                      <a:pt x="216095" y="430227"/>
                    </a:lnTo>
                    <a:lnTo>
                      <a:pt x="230849" y="430227"/>
                    </a:lnTo>
                    <a:lnTo>
                      <a:pt x="241917" y="426536"/>
                    </a:lnTo>
                    <a:lnTo>
                      <a:pt x="245603" y="426536"/>
                    </a:lnTo>
                    <a:lnTo>
                      <a:pt x="245603" y="422846"/>
                    </a:lnTo>
                    <a:lnTo>
                      <a:pt x="252985" y="426536"/>
                    </a:lnTo>
                    <a:lnTo>
                      <a:pt x="260358" y="430227"/>
                    </a:lnTo>
                    <a:lnTo>
                      <a:pt x="267739" y="433917"/>
                    </a:lnTo>
                    <a:lnTo>
                      <a:pt x="282494" y="441298"/>
                    </a:lnTo>
                    <a:lnTo>
                      <a:pt x="289876" y="441298"/>
                    </a:lnTo>
                    <a:lnTo>
                      <a:pt x="293562" y="444988"/>
                    </a:lnTo>
                    <a:lnTo>
                      <a:pt x="289876" y="448679"/>
                    </a:lnTo>
                    <a:lnTo>
                      <a:pt x="289876" y="452370"/>
                    </a:lnTo>
                    <a:lnTo>
                      <a:pt x="289876" y="456060"/>
                    </a:lnTo>
                    <a:lnTo>
                      <a:pt x="289876" y="459751"/>
                    </a:lnTo>
                    <a:lnTo>
                      <a:pt x="293562" y="459751"/>
                    </a:lnTo>
                    <a:lnTo>
                      <a:pt x="297257" y="456060"/>
                    </a:lnTo>
                    <a:lnTo>
                      <a:pt x="300944" y="456060"/>
                    </a:lnTo>
                    <a:lnTo>
                      <a:pt x="304630" y="452370"/>
                    </a:lnTo>
                    <a:lnTo>
                      <a:pt x="308326" y="444988"/>
                    </a:lnTo>
                    <a:lnTo>
                      <a:pt x="315698" y="444988"/>
                    </a:lnTo>
                    <a:lnTo>
                      <a:pt x="319394" y="444988"/>
                    </a:lnTo>
                    <a:lnTo>
                      <a:pt x="323080" y="441298"/>
                    </a:lnTo>
                    <a:lnTo>
                      <a:pt x="326766" y="441298"/>
                    </a:lnTo>
                    <a:lnTo>
                      <a:pt x="330452" y="441298"/>
                    </a:lnTo>
                    <a:lnTo>
                      <a:pt x="334148" y="441298"/>
                    </a:lnTo>
                    <a:lnTo>
                      <a:pt x="337834" y="441298"/>
                    </a:lnTo>
                    <a:lnTo>
                      <a:pt x="341520" y="441298"/>
                    </a:lnTo>
                    <a:lnTo>
                      <a:pt x="345216" y="444988"/>
                    </a:lnTo>
                    <a:lnTo>
                      <a:pt x="348902" y="441298"/>
                    </a:lnTo>
                    <a:lnTo>
                      <a:pt x="352588" y="441298"/>
                    </a:lnTo>
                    <a:lnTo>
                      <a:pt x="359970" y="441298"/>
                    </a:lnTo>
                    <a:lnTo>
                      <a:pt x="367352" y="441298"/>
                    </a:lnTo>
                    <a:lnTo>
                      <a:pt x="371038" y="437607"/>
                    </a:lnTo>
                    <a:lnTo>
                      <a:pt x="374724" y="441298"/>
                    </a:lnTo>
                    <a:lnTo>
                      <a:pt x="382106" y="441298"/>
                    </a:lnTo>
                    <a:lnTo>
                      <a:pt x="385792" y="441298"/>
                    </a:lnTo>
                    <a:lnTo>
                      <a:pt x="393174" y="444988"/>
                    </a:lnTo>
                    <a:lnTo>
                      <a:pt x="393174" y="448679"/>
                    </a:lnTo>
                    <a:lnTo>
                      <a:pt x="396860" y="448679"/>
                    </a:lnTo>
                    <a:lnTo>
                      <a:pt x="404242" y="448679"/>
                    </a:lnTo>
                    <a:lnTo>
                      <a:pt x="407928" y="448679"/>
                    </a:lnTo>
                    <a:lnTo>
                      <a:pt x="411615" y="448679"/>
                    </a:lnTo>
                    <a:lnTo>
                      <a:pt x="418997" y="448679"/>
                    </a:lnTo>
                    <a:lnTo>
                      <a:pt x="422683" y="444988"/>
                    </a:lnTo>
                    <a:lnTo>
                      <a:pt x="426378" y="444988"/>
                    </a:lnTo>
                    <a:lnTo>
                      <a:pt x="430064" y="448679"/>
                    </a:lnTo>
                    <a:lnTo>
                      <a:pt x="433751" y="444988"/>
                    </a:lnTo>
                    <a:lnTo>
                      <a:pt x="433751" y="448679"/>
                    </a:lnTo>
                    <a:lnTo>
                      <a:pt x="437446" y="448679"/>
                    </a:lnTo>
                    <a:lnTo>
                      <a:pt x="448514" y="452370"/>
                    </a:lnTo>
                    <a:lnTo>
                      <a:pt x="452201" y="452370"/>
                    </a:lnTo>
                    <a:lnTo>
                      <a:pt x="459583" y="444988"/>
                    </a:lnTo>
                    <a:lnTo>
                      <a:pt x="459583" y="441298"/>
                    </a:lnTo>
                    <a:lnTo>
                      <a:pt x="459583" y="433917"/>
                    </a:lnTo>
                    <a:lnTo>
                      <a:pt x="459583" y="419155"/>
                    </a:lnTo>
                    <a:lnTo>
                      <a:pt x="463269" y="382249"/>
                    </a:lnTo>
                    <a:lnTo>
                      <a:pt x="463269" y="334272"/>
                    </a:lnTo>
                    <a:lnTo>
                      <a:pt x="463269" y="312128"/>
                    </a:lnTo>
                    <a:lnTo>
                      <a:pt x="474337" y="289985"/>
                    </a:lnTo>
                    <a:lnTo>
                      <a:pt x="463269" y="289985"/>
                    </a:lnTo>
                    <a:lnTo>
                      <a:pt x="463269" y="282603"/>
                    </a:lnTo>
                    <a:lnTo>
                      <a:pt x="459583" y="278913"/>
                    </a:lnTo>
                    <a:lnTo>
                      <a:pt x="452201" y="267841"/>
                    </a:lnTo>
                    <a:lnTo>
                      <a:pt x="448514" y="267841"/>
                    </a:lnTo>
                    <a:lnTo>
                      <a:pt x="448514" y="264151"/>
                    </a:lnTo>
                    <a:lnTo>
                      <a:pt x="437446" y="264151"/>
                    </a:lnTo>
                    <a:lnTo>
                      <a:pt x="437446" y="260461"/>
                    </a:lnTo>
                    <a:lnTo>
                      <a:pt x="444819" y="238317"/>
                    </a:lnTo>
                    <a:lnTo>
                      <a:pt x="448514" y="234627"/>
                    </a:lnTo>
                    <a:lnTo>
                      <a:pt x="448514" y="227245"/>
                    </a:lnTo>
                    <a:lnTo>
                      <a:pt x="441133" y="227245"/>
                    </a:lnTo>
                    <a:lnTo>
                      <a:pt x="437446" y="223555"/>
                    </a:lnTo>
                    <a:lnTo>
                      <a:pt x="433751" y="219864"/>
                    </a:lnTo>
                    <a:lnTo>
                      <a:pt x="430064" y="212483"/>
                    </a:lnTo>
                    <a:lnTo>
                      <a:pt x="422683" y="201411"/>
                    </a:lnTo>
                    <a:lnTo>
                      <a:pt x="418997" y="201411"/>
                    </a:lnTo>
                    <a:lnTo>
                      <a:pt x="418997" y="197720"/>
                    </a:lnTo>
                    <a:lnTo>
                      <a:pt x="415310" y="197720"/>
                    </a:lnTo>
                    <a:lnTo>
                      <a:pt x="411615" y="190339"/>
                    </a:lnTo>
                    <a:lnTo>
                      <a:pt x="407928" y="182958"/>
                    </a:lnTo>
                    <a:lnTo>
                      <a:pt x="404242" y="179268"/>
                    </a:lnTo>
                    <a:lnTo>
                      <a:pt x="400546" y="175578"/>
                    </a:lnTo>
                    <a:lnTo>
                      <a:pt x="400546" y="171887"/>
                    </a:lnTo>
                    <a:lnTo>
                      <a:pt x="396860" y="168196"/>
                    </a:lnTo>
                    <a:lnTo>
                      <a:pt x="389488" y="160815"/>
                    </a:lnTo>
                    <a:lnTo>
                      <a:pt x="382106" y="153434"/>
                    </a:lnTo>
                    <a:lnTo>
                      <a:pt x="378420" y="149743"/>
                    </a:lnTo>
                    <a:lnTo>
                      <a:pt x="359970" y="131290"/>
                    </a:lnTo>
                    <a:lnTo>
                      <a:pt x="348902" y="120219"/>
                    </a:lnTo>
                    <a:lnTo>
                      <a:pt x="337834" y="109147"/>
                    </a:lnTo>
                    <a:lnTo>
                      <a:pt x="337834" y="105456"/>
                    </a:lnTo>
                    <a:lnTo>
                      <a:pt x="323080" y="94385"/>
                    </a:lnTo>
                    <a:lnTo>
                      <a:pt x="319394" y="87004"/>
                    </a:lnTo>
                    <a:lnTo>
                      <a:pt x="304630" y="75932"/>
                    </a:lnTo>
                    <a:lnTo>
                      <a:pt x="304630" y="72242"/>
                    </a:lnTo>
                    <a:lnTo>
                      <a:pt x="300944" y="72242"/>
                    </a:lnTo>
                    <a:lnTo>
                      <a:pt x="297257" y="68551"/>
                    </a:lnTo>
                    <a:lnTo>
                      <a:pt x="293562" y="68551"/>
                    </a:lnTo>
                    <a:lnTo>
                      <a:pt x="289876" y="68551"/>
                    </a:lnTo>
                    <a:lnTo>
                      <a:pt x="278808" y="68551"/>
                    </a:lnTo>
                    <a:lnTo>
                      <a:pt x="271426" y="72242"/>
                    </a:lnTo>
                    <a:lnTo>
                      <a:pt x="267739" y="72242"/>
                    </a:lnTo>
                    <a:lnTo>
                      <a:pt x="249299" y="79623"/>
                    </a:lnTo>
                    <a:lnTo>
                      <a:pt x="249299" y="75932"/>
                    </a:lnTo>
                    <a:lnTo>
                      <a:pt x="245603" y="72242"/>
                    </a:lnTo>
                    <a:lnTo>
                      <a:pt x="249299" y="68551"/>
                    </a:lnTo>
                    <a:lnTo>
                      <a:pt x="245603" y="68551"/>
                    </a:lnTo>
                    <a:lnTo>
                      <a:pt x="245603" y="64860"/>
                    </a:lnTo>
                    <a:lnTo>
                      <a:pt x="241917" y="61170"/>
                    </a:lnTo>
                    <a:lnTo>
                      <a:pt x="238231" y="57479"/>
                    </a:lnTo>
                    <a:lnTo>
                      <a:pt x="234535" y="53789"/>
                    </a:lnTo>
                    <a:lnTo>
                      <a:pt x="234535" y="50098"/>
                    </a:lnTo>
                    <a:lnTo>
                      <a:pt x="227163" y="50098"/>
                    </a:lnTo>
                    <a:lnTo>
                      <a:pt x="227163" y="46407"/>
                    </a:lnTo>
                    <a:lnTo>
                      <a:pt x="223467" y="42717"/>
                    </a:lnTo>
                    <a:lnTo>
                      <a:pt x="223467" y="39026"/>
                    </a:lnTo>
                    <a:lnTo>
                      <a:pt x="223467" y="35335"/>
                    </a:lnTo>
                    <a:lnTo>
                      <a:pt x="216095" y="39026"/>
                    </a:lnTo>
                    <a:lnTo>
                      <a:pt x="212399" y="35335"/>
                    </a:lnTo>
                    <a:lnTo>
                      <a:pt x="212399" y="31645"/>
                    </a:lnTo>
                    <a:lnTo>
                      <a:pt x="208713" y="20573"/>
                    </a:lnTo>
                    <a:lnTo>
                      <a:pt x="205027" y="24264"/>
                    </a:lnTo>
                    <a:lnTo>
                      <a:pt x="201331" y="20573"/>
                    </a:lnTo>
                    <a:lnTo>
                      <a:pt x="197645" y="9502"/>
                    </a:lnTo>
                    <a:lnTo>
                      <a:pt x="190263" y="9502"/>
                    </a:lnTo>
                    <a:lnTo>
                      <a:pt x="186577" y="5812"/>
                    </a:lnTo>
                    <a:lnTo>
                      <a:pt x="182891" y="9502"/>
                    </a:lnTo>
                    <a:lnTo>
                      <a:pt x="179205" y="5812"/>
                    </a:lnTo>
                    <a:lnTo>
                      <a:pt x="175509" y="5812"/>
                    </a:lnTo>
                    <a:lnTo>
                      <a:pt x="168137" y="5812"/>
                    </a:lnTo>
                    <a:close/>
                    <a:moveTo>
                      <a:pt x="463269" y="282603"/>
                    </a:moveTo>
                    <a:lnTo>
                      <a:pt x="466955" y="282603"/>
                    </a:lnTo>
                    <a:lnTo>
                      <a:pt x="466955" y="278913"/>
                    </a:lnTo>
                    <a:lnTo>
                      <a:pt x="463269" y="282603"/>
                    </a:lnTo>
                    <a:close/>
                  </a:path>
                </a:pathLst>
              </a:custGeom>
              <a:solidFill>
                <a:srgbClr val="BBE9EB"/>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800" b="1" dirty="0">
                  <a:solidFill>
                    <a:schemeClr val="tx1"/>
                  </a:solidFill>
                  <a:latin typeface="+mj-lt"/>
                  <a:cs typeface="Arial" panose="020B0604020202020204" pitchFamily="34" charset="0"/>
                </a:endParaRPr>
              </a:p>
            </p:txBody>
          </p:sp>
          <p:sp>
            <p:nvSpPr>
              <p:cNvPr id="59" name="Freeform: Shape 139">
                <a:extLst>
                  <a:ext uri="{FF2B5EF4-FFF2-40B4-BE49-F238E27FC236}">
                    <a16:creationId xmlns:a16="http://schemas.microsoft.com/office/drawing/2014/main" id="{256A06FF-8E24-4612-968D-516BA05A64B0}"/>
                  </a:ext>
                </a:extLst>
              </p:cNvPr>
              <p:cNvSpPr/>
              <p:nvPr/>
            </p:nvSpPr>
            <p:spPr>
              <a:xfrm>
                <a:off x="9992731" y="2994909"/>
                <a:ext cx="1116687" cy="1049009"/>
              </a:xfrm>
              <a:custGeom>
                <a:avLst/>
                <a:gdLst>
                  <a:gd name="connsiteX0" fmla="*/ 160768 w 628650"/>
                  <a:gd name="connsiteY0" fmla="*/ 5815 h 590550"/>
                  <a:gd name="connsiteX1" fmla="*/ 149700 w 628650"/>
                  <a:gd name="connsiteY1" fmla="*/ 13197 h 590550"/>
                  <a:gd name="connsiteX2" fmla="*/ 146004 w 628650"/>
                  <a:gd name="connsiteY2" fmla="*/ 16887 h 590550"/>
                  <a:gd name="connsiteX3" fmla="*/ 142318 w 628650"/>
                  <a:gd name="connsiteY3" fmla="*/ 20578 h 590550"/>
                  <a:gd name="connsiteX4" fmla="*/ 131250 w 628650"/>
                  <a:gd name="connsiteY4" fmla="*/ 20578 h 590550"/>
                  <a:gd name="connsiteX5" fmla="*/ 127564 w 628650"/>
                  <a:gd name="connsiteY5" fmla="*/ 20578 h 590550"/>
                  <a:gd name="connsiteX6" fmla="*/ 131250 w 628650"/>
                  <a:gd name="connsiteY6" fmla="*/ 27959 h 590550"/>
                  <a:gd name="connsiteX7" fmla="*/ 131250 w 628650"/>
                  <a:gd name="connsiteY7" fmla="*/ 31650 h 590550"/>
                  <a:gd name="connsiteX8" fmla="*/ 127564 w 628650"/>
                  <a:gd name="connsiteY8" fmla="*/ 31650 h 590550"/>
                  <a:gd name="connsiteX9" fmla="*/ 123877 w 628650"/>
                  <a:gd name="connsiteY9" fmla="*/ 35340 h 590550"/>
                  <a:gd name="connsiteX10" fmla="*/ 116495 w 628650"/>
                  <a:gd name="connsiteY10" fmla="*/ 39031 h 590550"/>
                  <a:gd name="connsiteX11" fmla="*/ 116495 w 628650"/>
                  <a:gd name="connsiteY11" fmla="*/ 31650 h 590550"/>
                  <a:gd name="connsiteX12" fmla="*/ 105427 w 628650"/>
                  <a:gd name="connsiteY12" fmla="*/ 35340 h 590550"/>
                  <a:gd name="connsiteX13" fmla="*/ 101741 w 628650"/>
                  <a:gd name="connsiteY13" fmla="*/ 39031 h 590550"/>
                  <a:gd name="connsiteX14" fmla="*/ 101741 w 628650"/>
                  <a:gd name="connsiteY14" fmla="*/ 35340 h 590550"/>
                  <a:gd name="connsiteX15" fmla="*/ 98046 w 628650"/>
                  <a:gd name="connsiteY15" fmla="*/ 35340 h 590550"/>
                  <a:gd name="connsiteX16" fmla="*/ 94359 w 628650"/>
                  <a:gd name="connsiteY16" fmla="*/ 31650 h 590550"/>
                  <a:gd name="connsiteX17" fmla="*/ 90673 w 628650"/>
                  <a:gd name="connsiteY17" fmla="*/ 24269 h 590550"/>
                  <a:gd name="connsiteX18" fmla="*/ 90673 w 628650"/>
                  <a:gd name="connsiteY18" fmla="*/ 16887 h 590550"/>
                  <a:gd name="connsiteX19" fmla="*/ 83291 w 628650"/>
                  <a:gd name="connsiteY19" fmla="*/ 20578 h 590550"/>
                  <a:gd name="connsiteX20" fmla="*/ 83291 w 628650"/>
                  <a:gd name="connsiteY20" fmla="*/ 24269 h 590550"/>
                  <a:gd name="connsiteX21" fmla="*/ 75909 w 628650"/>
                  <a:gd name="connsiteY21" fmla="*/ 20578 h 590550"/>
                  <a:gd name="connsiteX22" fmla="*/ 75909 w 628650"/>
                  <a:gd name="connsiteY22" fmla="*/ 24269 h 590550"/>
                  <a:gd name="connsiteX23" fmla="*/ 68537 w 628650"/>
                  <a:gd name="connsiteY23" fmla="*/ 24269 h 590550"/>
                  <a:gd name="connsiteX24" fmla="*/ 64841 w 628650"/>
                  <a:gd name="connsiteY24" fmla="*/ 27959 h 590550"/>
                  <a:gd name="connsiteX25" fmla="*/ 64841 w 628650"/>
                  <a:gd name="connsiteY25" fmla="*/ 31650 h 590550"/>
                  <a:gd name="connsiteX26" fmla="*/ 61155 w 628650"/>
                  <a:gd name="connsiteY26" fmla="*/ 35340 h 590550"/>
                  <a:gd name="connsiteX27" fmla="*/ 61155 w 628650"/>
                  <a:gd name="connsiteY27" fmla="*/ 39031 h 590550"/>
                  <a:gd name="connsiteX28" fmla="*/ 57469 w 628650"/>
                  <a:gd name="connsiteY28" fmla="*/ 42722 h 590550"/>
                  <a:gd name="connsiteX29" fmla="*/ 53773 w 628650"/>
                  <a:gd name="connsiteY29" fmla="*/ 42722 h 590550"/>
                  <a:gd name="connsiteX30" fmla="*/ 53773 w 628650"/>
                  <a:gd name="connsiteY30" fmla="*/ 46412 h 590550"/>
                  <a:gd name="connsiteX31" fmla="*/ 50087 w 628650"/>
                  <a:gd name="connsiteY31" fmla="*/ 46412 h 590550"/>
                  <a:gd name="connsiteX32" fmla="*/ 46401 w 628650"/>
                  <a:gd name="connsiteY32" fmla="*/ 50102 h 590550"/>
                  <a:gd name="connsiteX33" fmla="*/ 42715 w 628650"/>
                  <a:gd name="connsiteY33" fmla="*/ 50102 h 590550"/>
                  <a:gd name="connsiteX34" fmla="*/ 39019 w 628650"/>
                  <a:gd name="connsiteY34" fmla="*/ 50102 h 590550"/>
                  <a:gd name="connsiteX35" fmla="*/ 35333 w 628650"/>
                  <a:gd name="connsiteY35" fmla="*/ 50102 h 590550"/>
                  <a:gd name="connsiteX36" fmla="*/ 31647 w 628650"/>
                  <a:gd name="connsiteY36" fmla="*/ 46412 h 590550"/>
                  <a:gd name="connsiteX37" fmla="*/ 27951 w 628650"/>
                  <a:gd name="connsiteY37" fmla="*/ 46412 h 590550"/>
                  <a:gd name="connsiteX38" fmla="*/ 24265 w 628650"/>
                  <a:gd name="connsiteY38" fmla="*/ 46412 h 590550"/>
                  <a:gd name="connsiteX39" fmla="*/ 24265 w 628650"/>
                  <a:gd name="connsiteY39" fmla="*/ 42722 h 590550"/>
                  <a:gd name="connsiteX40" fmla="*/ 20579 w 628650"/>
                  <a:gd name="connsiteY40" fmla="*/ 42722 h 590550"/>
                  <a:gd name="connsiteX41" fmla="*/ 16883 w 628650"/>
                  <a:gd name="connsiteY41" fmla="*/ 42722 h 590550"/>
                  <a:gd name="connsiteX42" fmla="*/ 16883 w 628650"/>
                  <a:gd name="connsiteY42" fmla="*/ 39031 h 590550"/>
                  <a:gd name="connsiteX43" fmla="*/ 13197 w 628650"/>
                  <a:gd name="connsiteY43" fmla="*/ 39031 h 590550"/>
                  <a:gd name="connsiteX44" fmla="*/ 5815 w 628650"/>
                  <a:gd name="connsiteY44" fmla="*/ 46412 h 590550"/>
                  <a:gd name="connsiteX45" fmla="*/ 9511 w 628650"/>
                  <a:gd name="connsiteY45" fmla="*/ 53792 h 590550"/>
                  <a:gd name="connsiteX46" fmla="*/ 13197 w 628650"/>
                  <a:gd name="connsiteY46" fmla="*/ 57483 h 590550"/>
                  <a:gd name="connsiteX47" fmla="*/ 16883 w 628650"/>
                  <a:gd name="connsiteY47" fmla="*/ 61174 h 590550"/>
                  <a:gd name="connsiteX48" fmla="*/ 16883 w 628650"/>
                  <a:gd name="connsiteY48" fmla="*/ 64864 h 590550"/>
                  <a:gd name="connsiteX49" fmla="*/ 24265 w 628650"/>
                  <a:gd name="connsiteY49" fmla="*/ 64864 h 590550"/>
                  <a:gd name="connsiteX50" fmla="*/ 31647 w 628650"/>
                  <a:gd name="connsiteY50" fmla="*/ 64864 h 590550"/>
                  <a:gd name="connsiteX51" fmla="*/ 35333 w 628650"/>
                  <a:gd name="connsiteY51" fmla="*/ 68555 h 590550"/>
                  <a:gd name="connsiteX52" fmla="*/ 46401 w 628650"/>
                  <a:gd name="connsiteY52" fmla="*/ 72246 h 590550"/>
                  <a:gd name="connsiteX53" fmla="*/ 50087 w 628650"/>
                  <a:gd name="connsiteY53" fmla="*/ 79627 h 590550"/>
                  <a:gd name="connsiteX54" fmla="*/ 53773 w 628650"/>
                  <a:gd name="connsiteY54" fmla="*/ 83317 h 590550"/>
                  <a:gd name="connsiteX55" fmla="*/ 57469 w 628650"/>
                  <a:gd name="connsiteY55" fmla="*/ 83317 h 590550"/>
                  <a:gd name="connsiteX56" fmla="*/ 64841 w 628650"/>
                  <a:gd name="connsiteY56" fmla="*/ 90698 h 590550"/>
                  <a:gd name="connsiteX57" fmla="*/ 68537 w 628650"/>
                  <a:gd name="connsiteY57" fmla="*/ 101770 h 590550"/>
                  <a:gd name="connsiteX58" fmla="*/ 75909 w 628650"/>
                  <a:gd name="connsiteY58" fmla="*/ 116533 h 590550"/>
                  <a:gd name="connsiteX59" fmla="*/ 75909 w 628650"/>
                  <a:gd name="connsiteY59" fmla="*/ 120223 h 590550"/>
                  <a:gd name="connsiteX60" fmla="*/ 79605 w 628650"/>
                  <a:gd name="connsiteY60" fmla="*/ 120223 h 590550"/>
                  <a:gd name="connsiteX61" fmla="*/ 83291 w 628650"/>
                  <a:gd name="connsiteY61" fmla="*/ 123914 h 590550"/>
                  <a:gd name="connsiteX62" fmla="*/ 83291 w 628650"/>
                  <a:gd name="connsiteY62" fmla="*/ 127604 h 590550"/>
                  <a:gd name="connsiteX63" fmla="*/ 86978 w 628650"/>
                  <a:gd name="connsiteY63" fmla="*/ 131295 h 590550"/>
                  <a:gd name="connsiteX64" fmla="*/ 86978 w 628650"/>
                  <a:gd name="connsiteY64" fmla="*/ 134985 h 590550"/>
                  <a:gd name="connsiteX65" fmla="*/ 86978 w 628650"/>
                  <a:gd name="connsiteY65" fmla="*/ 138675 h 590550"/>
                  <a:gd name="connsiteX66" fmla="*/ 79605 w 628650"/>
                  <a:gd name="connsiteY66" fmla="*/ 142366 h 590550"/>
                  <a:gd name="connsiteX67" fmla="*/ 75909 w 628650"/>
                  <a:gd name="connsiteY67" fmla="*/ 146057 h 590550"/>
                  <a:gd name="connsiteX68" fmla="*/ 72223 w 628650"/>
                  <a:gd name="connsiteY68" fmla="*/ 149747 h 590550"/>
                  <a:gd name="connsiteX69" fmla="*/ 72223 w 628650"/>
                  <a:gd name="connsiteY69" fmla="*/ 153438 h 590550"/>
                  <a:gd name="connsiteX70" fmla="*/ 72223 w 628650"/>
                  <a:gd name="connsiteY70" fmla="*/ 157129 h 590550"/>
                  <a:gd name="connsiteX71" fmla="*/ 75909 w 628650"/>
                  <a:gd name="connsiteY71" fmla="*/ 157129 h 590550"/>
                  <a:gd name="connsiteX72" fmla="*/ 75909 w 628650"/>
                  <a:gd name="connsiteY72" fmla="*/ 153438 h 590550"/>
                  <a:gd name="connsiteX73" fmla="*/ 83291 w 628650"/>
                  <a:gd name="connsiteY73" fmla="*/ 157129 h 590550"/>
                  <a:gd name="connsiteX74" fmla="*/ 86978 w 628650"/>
                  <a:gd name="connsiteY74" fmla="*/ 157129 h 590550"/>
                  <a:gd name="connsiteX75" fmla="*/ 94359 w 628650"/>
                  <a:gd name="connsiteY75" fmla="*/ 160819 h 590550"/>
                  <a:gd name="connsiteX76" fmla="*/ 98046 w 628650"/>
                  <a:gd name="connsiteY76" fmla="*/ 164510 h 590550"/>
                  <a:gd name="connsiteX77" fmla="*/ 101741 w 628650"/>
                  <a:gd name="connsiteY77" fmla="*/ 168200 h 590550"/>
                  <a:gd name="connsiteX78" fmla="*/ 109114 w 628650"/>
                  <a:gd name="connsiteY78" fmla="*/ 168200 h 590550"/>
                  <a:gd name="connsiteX79" fmla="*/ 112809 w 628650"/>
                  <a:gd name="connsiteY79" fmla="*/ 175582 h 590550"/>
                  <a:gd name="connsiteX80" fmla="*/ 109114 w 628650"/>
                  <a:gd name="connsiteY80" fmla="*/ 179272 h 590550"/>
                  <a:gd name="connsiteX81" fmla="*/ 98046 w 628650"/>
                  <a:gd name="connsiteY81" fmla="*/ 186653 h 590550"/>
                  <a:gd name="connsiteX82" fmla="*/ 94359 w 628650"/>
                  <a:gd name="connsiteY82" fmla="*/ 186653 h 590550"/>
                  <a:gd name="connsiteX83" fmla="*/ 83291 w 628650"/>
                  <a:gd name="connsiteY83" fmla="*/ 190344 h 590550"/>
                  <a:gd name="connsiteX84" fmla="*/ 83291 w 628650"/>
                  <a:gd name="connsiteY84" fmla="*/ 194035 h 590550"/>
                  <a:gd name="connsiteX85" fmla="*/ 75909 w 628650"/>
                  <a:gd name="connsiteY85" fmla="*/ 197725 h 590550"/>
                  <a:gd name="connsiteX86" fmla="*/ 72223 w 628650"/>
                  <a:gd name="connsiteY86" fmla="*/ 197725 h 590550"/>
                  <a:gd name="connsiteX87" fmla="*/ 64841 w 628650"/>
                  <a:gd name="connsiteY87" fmla="*/ 201416 h 590550"/>
                  <a:gd name="connsiteX88" fmla="*/ 61155 w 628650"/>
                  <a:gd name="connsiteY88" fmla="*/ 197725 h 590550"/>
                  <a:gd name="connsiteX89" fmla="*/ 57469 w 628650"/>
                  <a:gd name="connsiteY89" fmla="*/ 194035 h 590550"/>
                  <a:gd name="connsiteX90" fmla="*/ 27951 w 628650"/>
                  <a:gd name="connsiteY90" fmla="*/ 201416 h 590550"/>
                  <a:gd name="connsiteX91" fmla="*/ 24265 w 628650"/>
                  <a:gd name="connsiteY91" fmla="*/ 205107 h 590550"/>
                  <a:gd name="connsiteX92" fmla="*/ 24265 w 628650"/>
                  <a:gd name="connsiteY92" fmla="*/ 212488 h 590550"/>
                  <a:gd name="connsiteX93" fmla="*/ 24265 w 628650"/>
                  <a:gd name="connsiteY93" fmla="*/ 216178 h 590550"/>
                  <a:gd name="connsiteX94" fmla="*/ 24265 w 628650"/>
                  <a:gd name="connsiteY94" fmla="*/ 219868 h 590550"/>
                  <a:gd name="connsiteX95" fmla="*/ 27951 w 628650"/>
                  <a:gd name="connsiteY95" fmla="*/ 223559 h 590550"/>
                  <a:gd name="connsiteX96" fmla="*/ 27951 w 628650"/>
                  <a:gd name="connsiteY96" fmla="*/ 227249 h 590550"/>
                  <a:gd name="connsiteX97" fmla="*/ 13197 w 628650"/>
                  <a:gd name="connsiteY97" fmla="*/ 223559 h 590550"/>
                  <a:gd name="connsiteX98" fmla="*/ 16883 w 628650"/>
                  <a:gd name="connsiteY98" fmla="*/ 227249 h 590550"/>
                  <a:gd name="connsiteX99" fmla="*/ 20579 w 628650"/>
                  <a:gd name="connsiteY99" fmla="*/ 227249 h 590550"/>
                  <a:gd name="connsiteX100" fmla="*/ 24265 w 628650"/>
                  <a:gd name="connsiteY100" fmla="*/ 227249 h 590550"/>
                  <a:gd name="connsiteX101" fmla="*/ 24265 w 628650"/>
                  <a:gd name="connsiteY101" fmla="*/ 230940 h 590550"/>
                  <a:gd name="connsiteX102" fmla="*/ 27951 w 628650"/>
                  <a:gd name="connsiteY102" fmla="*/ 234630 h 590550"/>
                  <a:gd name="connsiteX103" fmla="*/ 27951 w 628650"/>
                  <a:gd name="connsiteY103" fmla="*/ 238321 h 590550"/>
                  <a:gd name="connsiteX104" fmla="*/ 27951 w 628650"/>
                  <a:gd name="connsiteY104" fmla="*/ 242012 h 590550"/>
                  <a:gd name="connsiteX105" fmla="*/ 31647 w 628650"/>
                  <a:gd name="connsiteY105" fmla="*/ 245702 h 590550"/>
                  <a:gd name="connsiteX106" fmla="*/ 35333 w 628650"/>
                  <a:gd name="connsiteY106" fmla="*/ 249393 h 590550"/>
                  <a:gd name="connsiteX107" fmla="*/ 35333 w 628650"/>
                  <a:gd name="connsiteY107" fmla="*/ 253083 h 590550"/>
                  <a:gd name="connsiteX108" fmla="*/ 35333 w 628650"/>
                  <a:gd name="connsiteY108" fmla="*/ 256774 h 590550"/>
                  <a:gd name="connsiteX109" fmla="*/ 39019 w 628650"/>
                  <a:gd name="connsiteY109" fmla="*/ 260465 h 590550"/>
                  <a:gd name="connsiteX110" fmla="*/ 39019 w 628650"/>
                  <a:gd name="connsiteY110" fmla="*/ 267846 h 590550"/>
                  <a:gd name="connsiteX111" fmla="*/ 39019 w 628650"/>
                  <a:gd name="connsiteY111" fmla="*/ 275227 h 590550"/>
                  <a:gd name="connsiteX112" fmla="*/ 46401 w 628650"/>
                  <a:gd name="connsiteY112" fmla="*/ 271537 h 590550"/>
                  <a:gd name="connsiteX113" fmla="*/ 50087 w 628650"/>
                  <a:gd name="connsiteY113" fmla="*/ 275227 h 590550"/>
                  <a:gd name="connsiteX114" fmla="*/ 57469 w 628650"/>
                  <a:gd name="connsiteY114" fmla="*/ 286299 h 590550"/>
                  <a:gd name="connsiteX115" fmla="*/ 61155 w 628650"/>
                  <a:gd name="connsiteY115" fmla="*/ 293680 h 590550"/>
                  <a:gd name="connsiteX116" fmla="*/ 68537 w 628650"/>
                  <a:gd name="connsiteY116" fmla="*/ 304751 h 590550"/>
                  <a:gd name="connsiteX117" fmla="*/ 68537 w 628650"/>
                  <a:gd name="connsiteY117" fmla="*/ 312132 h 590550"/>
                  <a:gd name="connsiteX118" fmla="*/ 75909 w 628650"/>
                  <a:gd name="connsiteY118" fmla="*/ 308442 h 590550"/>
                  <a:gd name="connsiteX119" fmla="*/ 79605 w 628650"/>
                  <a:gd name="connsiteY119" fmla="*/ 304751 h 590550"/>
                  <a:gd name="connsiteX120" fmla="*/ 83291 w 628650"/>
                  <a:gd name="connsiteY120" fmla="*/ 301060 h 590550"/>
                  <a:gd name="connsiteX121" fmla="*/ 83291 w 628650"/>
                  <a:gd name="connsiteY121" fmla="*/ 304751 h 590550"/>
                  <a:gd name="connsiteX122" fmla="*/ 86978 w 628650"/>
                  <a:gd name="connsiteY122" fmla="*/ 308442 h 590550"/>
                  <a:gd name="connsiteX123" fmla="*/ 90673 w 628650"/>
                  <a:gd name="connsiteY123" fmla="*/ 304751 h 590550"/>
                  <a:gd name="connsiteX124" fmla="*/ 98046 w 628650"/>
                  <a:gd name="connsiteY124" fmla="*/ 297371 h 590550"/>
                  <a:gd name="connsiteX125" fmla="*/ 105427 w 628650"/>
                  <a:gd name="connsiteY125" fmla="*/ 289990 h 590550"/>
                  <a:gd name="connsiteX126" fmla="*/ 109114 w 628650"/>
                  <a:gd name="connsiteY126" fmla="*/ 286299 h 590550"/>
                  <a:gd name="connsiteX127" fmla="*/ 112809 w 628650"/>
                  <a:gd name="connsiteY127" fmla="*/ 286299 h 590550"/>
                  <a:gd name="connsiteX128" fmla="*/ 116495 w 628650"/>
                  <a:gd name="connsiteY128" fmla="*/ 286299 h 590550"/>
                  <a:gd name="connsiteX129" fmla="*/ 120182 w 628650"/>
                  <a:gd name="connsiteY129" fmla="*/ 282608 h 590550"/>
                  <a:gd name="connsiteX130" fmla="*/ 123877 w 628650"/>
                  <a:gd name="connsiteY130" fmla="*/ 286299 h 590550"/>
                  <a:gd name="connsiteX131" fmla="*/ 127564 w 628650"/>
                  <a:gd name="connsiteY131" fmla="*/ 286299 h 590550"/>
                  <a:gd name="connsiteX132" fmla="*/ 131250 w 628650"/>
                  <a:gd name="connsiteY132" fmla="*/ 289990 h 590550"/>
                  <a:gd name="connsiteX133" fmla="*/ 134936 w 628650"/>
                  <a:gd name="connsiteY133" fmla="*/ 293680 h 590550"/>
                  <a:gd name="connsiteX134" fmla="*/ 134936 w 628650"/>
                  <a:gd name="connsiteY134" fmla="*/ 297371 h 590550"/>
                  <a:gd name="connsiteX135" fmla="*/ 134936 w 628650"/>
                  <a:gd name="connsiteY135" fmla="*/ 301060 h 590550"/>
                  <a:gd name="connsiteX136" fmla="*/ 138632 w 628650"/>
                  <a:gd name="connsiteY136" fmla="*/ 304751 h 590550"/>
                  <a:gd name="connsiteX137" fmla="*/ 149700 w 628650"/>
                  <a:gd name="connsiteY137" fmla="*/ 308442 h 590550"/>
                  <a:gd name="connsiteX138" fmla="*/ 153386 w 628650"/>
                  <a:gd name="connsiteY138" fmla="*/ 312132 h 590550"/>
                  <a:gd name="connsiteX139" fmla="*/ 153386 w 628650"/>
                  <a:gd name="connsiteY139" fmla="*/ 315823 h 590550"/>
                  <a:gd name="connsiteX140" fmla="*/ 157072 w 628650"/>
                  <a:gd name="connsiteY140" fmla="*/ 326895 h 590550"/>
                  <a:gd name="connsiteX141" fmla="*/ 157072 w 628650"/>
                  <a:gd name="connsiteY141" fmla="*/ 334276 h 590550"/>
                  <a:gd name="connsiteX142" fmla="*/ 160768 w 628650"/>
                  <a:gd name="connsiteY142" fmla="*/ 337967 h 590550"/>
                  <a:gd name="connsiteX143" fmla="*/ 164454 w 628650"/>
                  <a:gd name="connsiteY143" fmla="*/ 341657 h 590550"/>
                  <a:gd name="connsiteX144" fmla="*/ 164454 w 628650"/>
                  <a:gd name="connsiteY144" fmla="*/ 349038 h 590550"/>
                  <a:gd name="connsiteX145" fmla="*/ 160768 w 628650"/>
                  <a:gd name="connsiteY145" fmla="*/ 352729 h 590550"/>
                  <a:gd name="connsiteX146" fmla="*/ 160768 w 628650"/>
                  <a:gd name="connsiteY146" fmla="*/ 356420 h 590550"/>
                  <a:gd name="connsiteX147" fmla="*/ 160768 w 628650"/>
                  <a:gd name="connsiteY147" fmla="*/ 363801 h 590550"/>
                  <a:gd name="connsiteX148" fmla="*/ 164454 w 628650"/>
                  <a:gd name="connsiteY148" fmla="*/ 367491 h 590550"/>
                  <a:gd name="connsiteX149" fmla="*/ 168140 w 628650"/>
                  <a:gd name="connsiteY149" fmla="*/ 367491 h 590550"/>
                  <a:gd name="connsiteX150" fmla="*/ 168140 w 628650"/>
                  <a:gd name="connsiteY150" fmla="*/ 371182 h 590550"/>
                  <a:gd name="connsiteX151" fmla="*/ 168140 w 628650"/>
                  <a:gd name="connsiteY151" fmla="*/ 374873 h 590550"/>
                  <a:gd name="connsiteX152" fmla="*/ 168140 w 628650"/>
                  <a:gd name="connsiteY152" fmla="*/ 382253 h 590550"/>
                  <a:gd name="connsiteX153" fmla="*/ 164454 w 628650"/>
                  <a:gd name="connsiteY153" fmla="*/ 382253 h 590550"/>
                  <a:gd name="connsiteX154" fmla="*/ 164454 w 628650"/>
                  <a:gd name="connsiteY154" fmla="*/ 385943 h 590550"/>
                  <a:gd name="connsiteX155" fmla="*/ 160768 w 628650"/>
                  <a:gd name="connsiteY155" fmla="*/ 385943 h 590550"/>
                  <a:gd name="connsiteX156" fmla="*/ 153386 w 628650"/>
                  <a:gd name="connsiteY156" fmla="*/ 389634 h 590550"/>
                  <a:gd name="connsiteX157" fmla="*/ 146004 w 628650"/>
                  <a:gd name="connsiteY157" fmla="*/ 389634 h 590550"/>
                  <a:gd name="connsiteX158" fmla="*/ 146004 w 628650"/>
                  <a:gd name="connsiteY158" fmla="*/ 393323 h 590550"/>
                  <a:gd name="connsiteX159" fmla="*/ 142318 w 628650"/>
                  <a:gd name="connsiteY159" fmla="*/ 393323 h 590550"/>
                  <a:gd name="connsiteX160" fmla="*/ 142318 w 628650"/>
                  <a:gd name="connsiteY160" fmla="*/ 397018 h 590550"/>
                  <a:gd name="connsiteX161" fmla="*/ 146004 w 628650"/>
                  <a:gd name="connsiteY161" fmla="*/ 400704 h 590550"/>
                  <a:gd name="connsiteX162" fmla="*/ 149700 w 628650"/>
                  <a:gd name="connsiteY162" fmla="*/ 400704 h 590550"/>
                  <a:gd name="connsiteX163" fmla="*/ 153386 w 628650"/>
                  <a:gd name="connsiteY163" fmla="*/ 404400 h 590550"/>
                  <a:gd name="connsiteX164" fmla="*/ 149700 w 628650"/>
                  <a:gd name="connsiteY164" fmla="*/ 404400 h 590550"/>
                  <a:gd name="connsiteX165" fmla="*/ 146004 w 628650"/>
                  <a:gd name="connsiteY165" fmla="*/ 408086 h 590550"/>
                  <a:gd name="connsiteX166" fmla="*/ 142318 w 628650"/>
                  <a:gd name="connsiteY166" fmla="*/ 408086 h 590550"/>
                  <a:gd name="connsiteX167" fmla="*/ 142318 w 628650"/>
                  <a:gd name="connsiteY167" fmla="*/ 415468 h 590550"/>
                  <a:gd name="connsiteX168" fmla="*/ 142318 w 628650"/>
                  <a:gd name="connsiteY168" fmla="*/ 422850 h 590550"/>
                  <a:gd name="connsiteX169" fmla="*/ 142318 w 628650"/>
                  <a:gd name="connsiteY169" fmla="*/ 430232 h 590550"/>
                  <a:gd name="connsiteX170" fmla="*/ 138632 w 628650"/>
                  <a:gd name="connsiteY170" fmla="*/ 430232 h 590550"/>
                  <a:gd name="connsiteX171" fmla="*/ 138632 w 628650"/>
                  <a:gd name="connsiteY171" fmla="*/ 433918 h 590550"/>
                  <a:gd name="connsiteX172" fmla="*/ 142318 w 628650"/>
                  <a:gd name="connsiteY172" fmla="*/ 433918 h 590550"/>
                  <a:gd name="connsiteX173" fmla="*/ 146004 w 628650"/>
                  <a:gd name="connsiteY173" fmla="*/ 433918 h 590550"/>
                  <a:gd name="connsiteX174" fmla="*/ 146004 w 628650"/>
                  <a:gd name="connsiteY174" fmla="*/ 437614 h 590550"/>
                  <a:gd name="connsiteX175" fmla="*/ 146004 w 628650"/>
                  <a:gd name="connsiteY175" fmla="*/ 448682 h 590550"/>
                  <a:gd name="connsiteX176" fmla="*/ 149700 w 628650"/>
                  <a:gd name="connsiteY176" fmla="*/ 448682 h 590550"/>
                  <a:gd name="connsiteX177" fmla="*/ 153386 w 628650"/>
                  <a:gd name="connsiteY177" fmla="*/ 448682 h 590550"/>
                  <a:gd name="connsiteX178" fmla="*/ 157072 w 628650"/>
                  <a:gd name="connsiteY178" fmla="*/ 448682 h 590550"/>
                  <a:gd name="connsiteX179" fmla="*/ 157072 w 628650"/>
                  <a:gd name="connsiteY179" fmla="*/ 452377 h 590550"/>
                  <a:gd name="connsiteX180" fmla="*/ 157072 w 628650"/>
                  <a:gd name="connsiteY180" fmla="*/ 456064 h 590550"/>
                  <a:gd name="connsiteX181" fmla="*/ 160768 w 628650"/>
                  <a:gd name="connsiteY181" fmla="*/ 456064 h 590550"/>
                  <a:gd name="connsiteX182" fmla="*/ 160768 w 628650"/>
                  <a:gd name="connsiteY182" fmla="*/ 467132 h 590550"/>
                  <a:gd name="connsiteX183" fmla="*/ 164454 w 628650"/>
                  <a:gd name="connsiteY183" fmla="*/ 470827 h 590550"/>
                  <a:gd name="connsiteX184" fmla="*/ 168140 w 628650"/>
                  <a:gd name="connsiteY184" fmla="*/ 474514 h 590550"/>
                  <a:gd name="connsiteX185" fmla="*/ 168140 w 628650"/>
                  <a:gd name="connsiteY185" fmla="*/ 478209 h 590550"/>
                  <a:gd name="connsiteX186" fmla="*/ 168140 w 628650"/>
                  <a:gd name="connsiteY186" fmla="*/ 481895 h 590550"/>
                  <a:gd name="connsiteX187" fmla="*/ 168140 w 628650"/>
                  <a:gd name="connsiteY187" fmla="*/ 485591 h 590550"/>
                  <a:gd name="connsiteX188" fmla="*/ 171836 w 628650"/>
                  <a:gd name="connsiteY188" fmla="*/ 489277 h 590550"/>
                  <a:gd name="connsiteX189" fmla="*/ 175522 w 628650"/>
                  <a:gd name="connsiteY189" fmla="*/ 489277 h 590550"/>
                  <a:gd name="connsiteX190" fmla="*/ 179208 w 628650"/>
                  <a:gd name="connsiteY190" fmla="*/ 489277 h 590550"/>
                  <a:gd name="connsiteX191" fmla="*/ 182904 w 628650"/>
                  <a:gd name="connsiteY191" fmla="*/ 489277 h 590550"/>
                  <a:gd name="connsiteX192" fmla="*/ 182904 w 628650"/>
                  <a:gd name="connsiteY192" fmla="*/ 492973 h 590550"/>
                  <a:gd name="connsiteX193" fmla="*/ 179208 w 628650"/>
                  <a:gd name="connsiteY193" fmla="*/ 492973 h 590550"/>
                  <a:gd name="connsiteX194" fmla="*/ 175522 w 628650"/>
                  <a:gd name="connsiteY194" fmla="*/ 496659 h 590550"/>
                  <a:gd name="connsiteX195" fmla="*/ 175522 w 628650"/>
                  <a:gd name="connsiteY195" fmla="*/ 500355 h 590550"/>
                  <a:gd name="connsiteX196" fmla="*/ 179208 w 628650"/>
                  <a:gd name="connsiteY196" fmla="*/ 507737 h 590550"/>
                  <a:gd name="connsiteX197" fmla="*/ 182904 w 628650"/>
                  <a:gd name="connsiteY197" fmla="*/ 507737 h 590550"/>
                  <a:gd name="connsiteX198" fmla="*/ 186590 w 628650"/>
                  <a:gd name="connsiteY198" fmla="*/ 507737 h 590550"/>
                  <a:gd name="connsiteX199" fmla="*/ 186590 w 628650"/>
                  <a:gd name="connsiteY199" fmla="*/ 504041 h 590550"/>
                  <a:gd name="connsiteX200" fmla="*/ 193962 w 628650"/>
                  <a:gd name="connsiteY200" fmla="*/ 500355 h 590550"/>
                  <a:gd name="connsiteX201" fmla="*/ 197658 w 628650"/>
                  <a:gd name="connsiteY201" fmla="*/ 500355 h 590550"/>
                  <a:gd name="connsiteX202" fmla="*/ 197658 w 628650"/>
                  <a:gd name="connsiteY202" fmla="*/ 504041 h 590550"/>
                  <a:gd name="connsiteX203" fmla="*/ 205030 w 628650"/>
                  <a:gd name="connsiteY203" fmla="*/ 504041 h 590550"/>
                  <a:gd name="connsiteX204" fmla="*/ 208726 w 628650"/>
                  <a:gd name="connsiteY204" fmla="*/ 504041 h 590550"/>
                  <a:gd name="connsiteX205" fmla="*/ 212412 w 628650"/>
                  <a:gd name="connsiteY205" fmla="*/ 507737 h 590550"/>
                  <a:gd name="connsiteX206" fmla="*/ 212412 w 628650"/>
                  <a:gd name="connsiteY206" fmla="*/ 504041 h 590550"/>
                  <a:gd name="connsiteX207" fmla="*/ 216098 w 628650"/>
                  <a:gd name="connsiteY207" fmla="*/ 504041 h 590550"/>
                  <a:gd name="connsiteX208" fmla="*/ 219794 w 628650"/>
                  <a:gd name="connsiteY208" fmla="*/ 504041 h 590550"/>
                  <a:gd name="connsiteX209" fmla="*/ 223480 w 628650"/>
                  <a:gd name="connsiteY209" fmla="*/ 504041 h 590550"/>
                  <a:gd name="connsiteX210" fmla="*/ 230862 w 628650"/>
                  <a:gd name="connsiteY210" fmla="*/ 504041 h 590550"/>
                  <a:gd name="connsiteX211" fmla="*/ 234548 w 628650"/>
                  <a:gd name="connsiteY211" fmla="*/ 504041 h 590550"/>
                  <a:gd name="connsiteX212" fmla="*/ 238235 w 628650"/>
                  <a:gd name="connsiteY212" fmla="*/ 507737 h 590550"/>
                  <a:gd name="connsiteX213" fmla="*/ 241930 w 628650"/>
                  <a:gd name="connsiteY213" fmla="*/ 504041 h 590550"/>
                  <a:gd name="connsiteX214" fmla="*/ 245616 w 628650"/>
                  <a:gd name="connsiteY214" fmla="*/ 504041 h 590550"/>
                  <a:gd name="connsiteX215" fmla="*/ 249303 w 628650"/>
                  <a:gd name="connsiteY215" fmla="*/ 504041 h 590550"/>
                  <a:gd name="connsiteX216" fmla="*/ 252998 w 628650"/>
                  <a:gd name="connsiteY216" fmla="*/ 504041 h 590550"/>
                  <a:gd name="connsiteX217" fmla="*/ 252998 w 628650"/>
                  <a:gd name="connsiteY217" fmla="*/ 507737 h 590550"/>
                  <a:gd name="connsiteX218" fmla="*/ 264066 w 628650"/>
                  <a:gd name="connsiteY218" fmla="*/ 507737 h 590550"/>
                  <a:gd name="connsiteX219" fmla="*/ 264066 w 628650"/>
                  <a:gd name="connsiteY219" fmla="*/ 504041 h 590550"/>
                  <a:gd name="connsiteX220" fmla="*/ 271439 w 628650"/>
                  <a:gd name="connsiteY220" fmla="*/ 504041 h 590550"/>
                  <a:gd name="connsiteX221" fmla="*/ 271439 w 628650"/>
                  <a:gd name="connsiteY221" fmla="*/ 496659 h 590550"/>
                  <a:gd name="connsiteX222" fmla="*/ 275125 w 628650"/>
                  <a:gd name="connsiteY222" fmla="*/ 496659 h 590550"/>
                  <a:gd name="connsiteX223" fmla="*/ 278821 w 628650"/>
                  <a:gd name="connsiteY223" fmla="*/ 492973 h 590550"/>
                  <a:gd name="connsiteX224" fmla="*/ 286193 w 628650"/>
                  <a:gd name="connsiteY224" fmla="*/ 492973 h 590550"/>
                  <a:gd name="connsiteX225" fmla="*/ 289889 w 628650"/>
                  <a:gd name="connsiteY225" fmla="*/ 492973 h 590550"/>
                  <a:gd name="connsiteX226" fmla="*/ 293575 w 628650"/>
                  <a:gd name="connsiteY226" fmla="*/ 489277 h 590550"/>
                  <a:gd name="connsiteX227" fmla="*/ 293575 w 628650"/>
                  <a:gd name="connsiteY227" fmla="*/ 492973 h 590550"/>
                  <a:gd name="connsiteX228" fmla="*/ 297261 w 628650"/>
                  <a:gd name="connsiteY228" fmla="*/ 492973 h 590550"/>
                  <a:gd name="connsiteX229" fmla="*/ 300957 w 628650"/>
                  <a:gd name="connsiteY229" fmla="*/ 492973 h 590550"/>
                  <a:gd name="connsiteX230" fmla="*/ 308329 w 628650"/>
                  <a:gd name="connsiteY230" fmla="*/ 492973 h 590550"/>
                  <a:gd name="connsiteX231" fmla="*/ 312025 w 628650"/>
                  <a:gd name="connsiteY231" fmla="*/ 492973 h 590550"/>
                  <a:gd name="connsiteX232" fmla="*/ 312025 w 628650"/>
                  <a:gd name="connsiteY232" fmla="*/ 496659 h 590550"/>
                  <a:gd name="connsiteX233" fmla="*/ 312025 w 628650"/>
                  <a:gd name="connsiteY233" fmla="*/ 500355 h 590550"/>
                  <a:gd name="connsiteX234" fmla="*/ 315711 w 628650"/>
                  <a:gd name="connsiteY234" fmla="*/ 507737 h 590550"/>
                  <a:gd name="connsiteX235" fmla="*/ 326779 w 628650"/>
                  <a:gd name="connsiteY235" fmla="*/ 515109 h 590550"/>
                  <a:gd name="connsiteX236" fmla="*/ 326779 w 628650"/>
                  <a:gd name="connsiteY236" fmla="*/ 522491 h 590550"/>
                  <a:gd name="connsiteX237" fmla="*/ 330465 w 628650"/>
                  <a:gd name="connsiteY237" fmla="*/ 522491 h 590550"/>
                  <a:gd name="connsiteX238" fmla="*/ 330465 w 628650"/>
                  <a:gd name="connsiteY238" fmla="*/ 526187 h 590550"/>
                  <a:gd name="connsiteX239" fmla="*/ 337847 w 628650"/>
                  <a:gd name="connsiteY239" fmla="*/ 526187 h 590550"/>
                  <a:gd name="connsiteX240" fmla="*/ 337847 w 628650"/>
                  <a:gd name="connsiteY240" fmla="*/ 533569 h 590550"/>
                  <a:gd name="connsiteX241" fmla="*/ 341533 w 628650"/>
                  <a:gd name="connsiteY241" fmla="*/ 537255 h 590550"/>
                  <a:gd name="connsiteX242" fmla="*/ 341533 w 628650"/>
                  <a:gd name="connsiteY242" fmla="*/ 540951 h 590550"/>
                  <a:gd name="connsiteX243" fmla="*/ 345219 w 628650"/>
                  <a:gd name="connsiteY243" fmla="*/ 540951 h 590550"/>
                  <a:gd name="connsiteX244" fmla="*/ 348915 w 628650"/>
                  <a:gd name="connsiteY244" fmla="*/ 544637 h 590550"/>
                  <a:gd name="connsiteX245" fmla="*/ 356287 w 628650"/>
                  <a:gd name="connsiteY245" fmla="*/ 540951 h 590550"/>
                  <a:gd name="connsiteX246" fmla="*/ 359983 w 628650"/>
                  <a:gd name="connsiteY246" fmla="*/ 540951 h 590550"/>
                  <a:gd name="connsiteX247" fmla="*/ 378424 w 628650"/>
                  <a:gd name="connsiteY247" fmla="*/ 544637 h 590550"/>
                  <a:gd name="connsiteX248" fmla="*/ 393187 w 628650"/>
                  <a:gd name="connsiteY248" fmla="*/ 540951 h 590550"/>
                  <a:gd name="connsiteX249" fmla="*/ 396873 w 628650"/>
                  <a:gd name="connsiteY249" fmla="*/ 540951 h 590550"/>
                  <a:gd name="connsiteX250" fmla="*/ 404255 w 628650"/>
                  <a:gd name="connsiteY250" fmla="*/ 544637 h 590550"/>
                  <a:gd name="connsiteX251" fmla="*/ 400560 w 628650"/>
                  <a:gd name="connsiteY251" fmla="*/ 548332 h 590550"/>
                  <a:gd name="connsiteX252" fmla="*/ 404255 w 628650"/>
                  <a:gd name="connsiteY252" fmla="*/ 552019 h 590550"/>
                  <a:gd name="connsiteX253" fmla="*/ 407942 w 628650"/>
                  <a:gd name="connsiteY253" fmla="*/ 555714 h 590550"/>
                  <a:gd name="connsiteX254" fmla="*/ 407942 w 628650"/>
                  <a:gd name="connsiteY254" fmla="*/ 552019 h 590550"/>
                  <a:gd name="connsiteX255" fmla="*/ 411628 w 628650"/>
                  <a:gd name="connsiteY255" fmla="*/ 548332 h 590550"/>
                  <a:gd name="connsiteX256" fmla="*/ 415314 w 628650"/>
                  <a:gd name="connsiteY256" fmla="*/ 544637 h 590550"/>
                  <a:gd name="connsiteX257" fmla="*/ 419010 w 628650"/>
                  <a:gd name="connsiteY257" fmla="*/ 548332 h 590550"/>
                  <a:gd name="connsiteX258" fmla="*/ 419010 w 628650"/>
                  <a:gd name="connsiteY258" fmla="*/ 552019 h 590550"/>
                  <a:gd name="connsiteX259" fmla="*/ 422696 w 628650"/>
                  <a:gd name="connsiteY259" fmla="*/ 544637 h 590550"/>
                  <a:gd name="connsiteX260" fmla="*/ 426382 w 628650"/>
                  <a:gd name="connsiteY260" fmla="*/ 544637 h 590550"/>
                  <a:gd name="connsiteX261" fmla="*/ 437450 w 628650"/>
                  <a:gd name="connsiteY261" fmla="*/ 552019 h 590550"/>
                  <a:gd name="connsiteX262" fmla="*/ 437450 w 628650"/>
                  <a:gd name="connsiteY262" fmla="*/ 555714 h 590550"/>
                  <a:gd name="connsiteX263" fmla="*/ 437450 w 628650"/>
                  <a:gd name="connsiteY263" fmla="*/ 559400 h 590550"/>
                  <a:gd name="connsiteX264" fmla="*/ 437450 w 628650"/>
                  <a:gd name="connsiteY264" fmla="*/ 570468 h 590550"/>
                  <a:gd name="connsiteX265" fmla="*/ 430078 w 628650"/>
                  <a:gd name="connsiteY265" fmla="*/ 581546 h 590550"/>
                  <a:gd name="connsiteX266" fmla="*/ 437450 w 628650"/>
                  <a:gd name="connsiteY266" fmla="*/ 581546 h 590550"/>
                  <a:gd name="connsiteX267" fmla="*/ 441146 w 628650"/>
                  <a:gd name="connsiteY267" fmla="*/ 581546 h 590550"/>
                  <a:gd name="connsiteX268" fmla="*/ 448518 w 628650"/>
                  <a:gd name="connsiteY268" fmla="*/ 585232 h 590550"/>
                  <a:gd name="connsiteX269" fmla="*/ 455900 w 628650"/>
                  <a:gd name="connsiteY269" fmla="*/ 588928 h 590550"/>
                  <a:gd name="connsiteX270" fmla="*/ 459586 w 628650"/>
                  <a:gd name="connsiteY270" fmla="*/ 588928 h 590550"/>
                  <a:gd name="connsiteX271" fmla="*/ 481722 w 628650"/>
                  <a:gd name="connsiteY271" fmla="*/ 588928 h 590550"/>
                  <a:gd name="connsiteX272" fmla="*/ 511240 w 628650"/>
                  <a:gd name="connsiteY272" fmla="*/ 588928 h 590550"/>
                  <a:gd name="connsiteX273" fmla="*/ 522308 w 628650"/>
                  <a:gd name="connsiteY273" fmla="*/ 588928 h 590550"/>
                  <a:gd name="connsiteX274" fmla="*/ 525994 w 628650"/>
                  <a:gd name="connsiteY274" fmla="*/ 585232 h 590550"/>
                  <a:gd name="connsiteX275" fmla="*/ 529680 w 628650"/>
                  <a:gd name="connsiteY275" fmla="*/ 581546 h 590550"/>
                  <a:gd name="connsiteX276" fmla="*/ 533376 w 628650"/>
                  <a:gd name="connsiteY276" fmla="*/ 577850 h 590550"/>
                  <a:gd name="connsiteX277" fmla="*/ 533376 w 628650"/>
                  <a:gd name="connsiteY277" fmla="*/ 574164 h 590550"/>
                  <a:gd name="connsiteX278" fmla="*/ 537062 w 628650"/>
                  <a:gd name="connsiteY278" fmla="*/ 555714 h 590550"/>
                  <a:gd name="connsiteX279" fmla="*/ 540749 w 628650"/>
                  <a:gd name="connsiteY279" fmla="*/ 555714 h 590550"/>
                  <a:gd name="connsiteX280" fmla="*/ 540749 w 628650"/>
                  <a:gd name="connsiteY280" fmla="*/ 552019 h 590550"/>
                  <a:gd name="connsiteX281" fmla="*/ 551817 w 628650"/>
                  <a:gd name="connsiteY281" fmla="*/ 544637 h 590550"/>
                  <a:gd name="connsiteX282" fmla="*/ 551817 w 628650"/>
                  <a:gd name="connsiteY282" fmla="*/ 540951 h 590550"/>
                  <a:gd name="connsiteX283" fmla="*/ 562885 w 628650"/>
                  <a:gd name="connsiteY283" fmla="*/ 537255 h 590550"/>
                  <a:gd name="connsiteX284" fmla="*/ 573953 w 628650"/>
                  <a:gd name="connsiteY284" fmla="*/ 537255 h 590550"/>
                  <a:gd name="connsiteX285" fmla="*/ 577639 w 628650"/>
                  <a:gd name="connsiteY285" fmla="*/ 529873 h 590550"/>
                  <a:gd name="connsiteX286" fmla="*/ 577639 w 628650"/>
                  <a:gd name="connsiteY286" fmla="*/ 526187 h 590550"/>
                  <a:gd name="connsiteX287" fmla="*/ 581335 w 628650"/>
                  <a:gd name="connsiteY287" fmla="*/ 522491 h 590550"/>
                  <a:gd name="connsiteX288" fmla="*/ 581335 w 628650"/>
                  <a:gd name="connsiteY288" fmla="*/ 518805 h 590550"/>
                  <a:gd name="connsiteX289" fmla="*/ 585021 w 628650"/>
                  <a:gd name="connsiteY289" fmla="*/ 515109 h 590550"/>
                  <a:gd name="connsiteX290" fmla="*/ 585021 w 628650"/>
                  <a:gd name="connsiteY290" fmla="*/ 511423 h 590550"/>
                  <a:gd name="connsiteX291" fmla="*/ 585021 w 628650"/>
                  <a:gd name="connsiteY291" fmla="*/ 507737 h 590550"/>
                  <a:gd name="connsiteX292" fmla="*/ 585021 w 628650"/>
                  <a:gd name="connsiteY292" fmla="*/ 504041 h 590550"/>
                  <a:gd name="connsiteX293" fmla="*/ 588707 w 628650"/>
                  <a:gd name="connsiteY293" fmla="*/ 500355 h 590550"/>
                  <a:gd name="connsiteX294" fmla="*/ 596089 w 628650"/>
                  <a:gd name="connsiteY294" fmla="*/ 496659 h 590550"/>
                  <a:gd name="connsiteX295" fmla="*/ 599775 w 628650"/>
                  <a:gd name="connsiteY295" fmla="*/ 500355 h 590550"/>
                  <a:gd name="connsiteX296" fmla="*/ 603471 w 628650"/>
                  <a:gd name="connsiteY296" fmla="*/ 500355 h 590550"/>
                  <a:gd name="connsiteX297" fmla="*/ 607157 w 628650"/>
                  <a:gd name="connsiteY297" fmla="*/ 500355 h 590550"/>
                  <a:gd name="connsiteX298" fmla="*/ 614539 w 628650"/>
                  <a:gd name="connsiteY298" fmla="*/ 500355 h 590550"/>
                  <a:gd name="connsiteX299" fmla="*/ 625597 w 628650"/>
                  <a:gd name="connsiteY299" fmla="*/ 492973 h 590550"/>
                  <a:gd name="connsiteX300" fmla="*/ 625597 w 628650"/>
                  <a:gd name="connsiteY300" fmla="*/ 489277 h 590550"/>
                  <a:gd name="connsiteX301" fmla="*/ 614539 w 628650"/>
                  <a:gd name="connsiteY301" fmla="*/ 474514 h 590550"/>
                  <a:gd name="connsiteX302" fmla="*/ 610843 w 628650"/>
                  <a:gd name="connsiteY302" fmla="*/ 470827 h 590550"/>
                  <a:gd name="connsiteX303" fmla="*/ 610843 w 628650"/>
                  <a:gd name="connsiteY303" fmla="*/ 463446 h 590550"/>
                  <a:gd name="connsiteX304" fmla="*/ 607157 w 628650"/>
                  <a:gd name="connsiteY304" fmla="*/ 463446 h 590550"/>
                  <a:gd name="connsiteX305" fmla="*/ 607157 w 628650"/>
                  <a:gd name="connsiteY305" fmla="*/ 459759 h 590550"/>
                  <a:gd name="connsiteX306" fmla="*/ 607157 w 628650"/>
                  <a:gd name="connsiteY306" fmla="*/ 456064 h 590550"/>
                  <a:gd name="connsiteX307" fmla="*/ 607157 w 628650"/>
                  <a:gd name="connsiteY307" fmla="*/ 452377 h 590550"/>
                  <a:gd name="connsiteX308" fmla="*/ 607157 w 628650"/>
                  <a:gd name="connsiteY308" fmla="*/ 448682 h 590550"/>
                  <a:gd name="connsiteX309" fmla="*/ 610843 w 628650"/>
                  <a:gd name="connsiteY309" fmla="*/ 437614 h 590550"/>
                  <a:gd name="connsiteX310" fmla="*/ 610843 w 628650"/>
                  <a:gd name="connsiteY310" fmla="*/ 433918 h 590550"/>
                  <a:gd name="connsiteX311" fmla="*/ 614539 w 628650"/>
                  <a:gd name="connsiteY311" fmla="*/ 433918 h 590550"/>
                  <a:gd name="connsiteX312" fmla="*/ 614539 w 628650"/>
                  <a:gd name="connsiteY312" fmla="*/ 430232 h 590550"/>
                  <a:gd name="connsiteX313" fmla="*/ 618225 w 628650"/>
                  <a:gd name="connsiteY313" fmla="*/ 430232 h 590550"/>
                  <a:gd name="connsiteX314" fmla="*/ 618225 w 628650"/>
                  <a:gd name="connsiteY314" fmla="*/ 426536 h 590550"/>
                  <a:gd name="connsiteX315" fmla="*/ 618225 w 628650"/>
                  <a:gd name="connsiteY315" fmla="*/ 422850 h 590550"/>
                  <a:gd name="connsiteX316" fmla="*/ 621911 w 628650"/>
                  <a:gd name="connsiteY316" fmla="*/ 415468 h 590550"/>
                  <a:gd name="connsiteX317" fmla="*/ 621911 w 628650"/>
                  <a:gd name="connsiteY317" fmla="*/ 411782 h 590550"/>
                  <a:gd name="connsiteX318" fmla="*/ 629293 w 628650"/>
                  <a:gd name="connsiteY318" fmla="*/ 400704 h 590550"/>
                  <a:gd name="connsiteX319" fmla="*/ 629293 w 628650"/>
                  <a:gd name="connsiteY319" fmla="*/ 382253 h 590550"/>
                  <a:gd name="connsiteX320" fmla="*/ 621911 w 628650"/>
                  <a:gd name="connsiteY320" fmla="*/ 367491 h 590550"/>
                  <a:gd name="connsiteX321" fmla="*/ 621911 w 628650"/>
                  <a:gd name="connsiteY321" fmla="*/ 363801 h 590550"/>
                  <a:gd name="connsiteX322" fmla="*/ 621911 w 628650"/>
                  <a:gd name="connsiteY322" fmla="*/ 360110 h 590550"/>
                  <a:gd name="connsiteX323" fmla="*/ 618225 w 628650"/>
                  <a:gd name="connsiteY323" fmla="*/ 360110 h 590550"/>
                  <a:gd name="connsiteX324" fmla="*/ 614539 w 628650"/>
                  <a:gd name="connsiteY324" fmla="*/ 360110 h 590550"/>
                  <a:gd name="connsiteX325" fmla="*/ 610843 w 628650"/>
                  <a:gd name="connsiteY325" fmla="*/ 360110 h 590550"/>
                  <a:gd name="connsiteX326" fmla="*/ 607157 w 628650"/>
                  <a:gd name="connsiteY326" fmla="*/ 352729 h 590550"/>
                  <a:gd name="connsiteX327" fmla="*/ 603471 w 628650"/>
                  <a:gd name="connsiteY327" fmla="*/ 345348 h 590550"/>
                  <a:gd name="connsiteX328" fmla="*/ 596089 w 628650"/>
                  <a:gd name="connsiteY328" fmla="*/ 337967 h 590550"/>
                  <a:gd name="connsiteX329" fmla="*/ 596089 w 628650"/>
                  <a:gd name="connsiteY329" fmla="*/ 334276 h 590550"/>
                  <a:gd name="connsiteX330" fmla="*/ 592403 w 628650"/>
                  <a:gd name="connsiteY330" fmla="*/ 326895 h 590550"/>
                  <a:gd name="connsiteX331" fmla="*/ 592403 w 628650"/>
                  <a:gd name="connsiteY331" fmla="*/ 319514 h 590550"/>
                  <a:gd name="connsiteX332" fmla="*/ 588707 w 628650"/>
                  <a:gd name="connsiteY332" fmla="*/ 312132 h 590550"/>
                  <a:gd name="connsiteX333" fmla="*/ 588707 w 628650"/>
                  <a:gd name="connsiteY333" fmla="*/ 308442 h 590550"/>
                  <a:gd name="connsiteX334" fmla="*/ 585021 w 628650"/>
                  <a:gd name="connsiteY334" fmla="*/ 308442 h 590550"/>
                  <a:gd name="connsiteX335" fmla="*/ 581335 w 628650"/>
                  <a:gd name="connsiteY335" fmla="*/ 308442 h 590550"/>
                  <a:gd name="connsiteX336" fmla="*/ 577639 w 628650"/>
                  <a:gd name="connsiteY336" fmla="*/ 315823 h 590550"/>
                  <a:gd name="connsiteX337" fmla="*/ 573953 w 628650"/>
                  <a:gd name="connsiteY337" fmla="*/ 326895 h 590550"/>
                  <a:gd name="connsiteX338" fmla="*/ 566571 w 628650"/>
                  <a:gd name="connsiteY338" fmla="*/ 330585 h 590550"/>
                  <a:gd name="connsiteX339" fmla="*/ 566571 w 628650"/>
                  <a:gd name="connsiteY339" fmla="*/ 334276 h 590550"/>
                  <a:gd name="connsiteX340" fmla="*/ 562885 w 628650"/>
                  <a:gd name="connsiteY340" fmla="*/ 334276 h 590550"/>
                  <a:gd name="connsiteX341" fmla="*/ 544444 w 628650"/>
                  <a:gd name="connsiteY341" fmla="*/ 330585 h 590550"/>
                  <a:gd name="connsiteX342" fmla="*/ 537062 w 628650"/>
                  <a:gd name="connsiteY342" fmla="*/ 326895 h 590550"/>
                  <a:gd name="connsiteX343" fmla="*/ 525994 w 628650"/>
                  <a:gd name="connsiteY343" fmla="*/ 323204 h 590550"/>
                  <a:gd name="connsiteX344" fmla="*/ 518612 w 628650"/>
                  <a:gd name="connsiteY344" fmla="*/ 323204 h 590550"/>
                  <a:gd name="connsiteX345" fmla="*/ 522308 w 628650"/>
                  <a:gd name="connsiteY345" fmla="*/ 315823 h 590550"/>
                  <a:gd name="connsiteX346" fmla="*/ 514926 w 628650"/>
                  <a:gd name="connsiteY346" fmla="*/ 315823 h 590550"/>
                  <a:gd name="connsiteX347" fmla="*/ 503858 w 628650"/>
                  <a:gd name="connsiteY347" fmla="*/ 315823 h 590550"/>
                  <a:gd name="connsiteX348" fmla="*/ 481722 w 628650"/>
                  <a:gd name="connsiteY348" fmla="*/ 315823 h 590550"/>
                  <a:gd name="connsiteX349" fmla="*/ 474350 w 628650"/>
                  <a:gd name="connsiteY349" fmla="*/ 315823 h 590550"/>
                  <a:gd name="connsiteX350" fmla="*/ 470654 w 628650"/>
                  <a:gd name="connsiteY350" fmla="*/ 312132 h 590550"/>
                  <a:gd name="connsiteX351" fmla="*/ 455900 w 628650"/>
                  <a:gd name="connsiteY351" fmla="*/ 304751 h 590550"/>
                  <a:gd name="connsiteX352" fmla="*/ 452214 w 628650"/>
                  <a:gd name="connsiteY352" fmla="*/ 301060 h 590550"/>
                  <a:gd name="connsiteX353" fmla="*/ 444832 w 628650"/>
                  <a:gd name="connsiteY353" fmla="*/ 297371 h 590550"/>
                  <a:gd name="connsiteX354" fmla="*/ 448518 w 628650"/>
                  <a:gd name="connsiteY354" fmla="*/ 267846 h 590550"/>
                  <a:gd name="connsiteX355" fmla="*/ 441146 w 628650"/>
                  <a:gd name="connsiteY355" fmla="*/ 256774 h 590550"/>
                  <a:gd name="connsiteX356" fmla="*/ 433764 w 628650"/>
                  <a:gd name="connsiteY356" fmla="*/ 242012 h 590550"/>
                  <a:gd name="connsiteX357" fmla="*/ 437450 w 628650"/>
                  <a:gd name="connsiteY357" fmla="*/ 242012 h 590550"/>
                  <a:gd name="connsiteX358" fmla="*/ 444832 w 628650"/>
                  <a:gd name="connsiteY358" fmla="*/ 245702 h 590550"/>
                  <a:gd name="connsiteX359" fmla="*/ 452214 w 628650"/>
                  <a:gd name="connsiteY359" fmla="*/ 245702 h 590550"/>
                  <a:gd name="connsiteX360" fmla="*/ 455900 w 628650"/>
                  <a:gd name="connsiteY360" fmla="*/ 234630 h 590550"/>
                  <a:gd name="connsiteX361" fmla="*/ 463282 w 628650"/>
                  <a:gd name="connsiteY361" fmla="*/ 234630 h 590550"/>
                  <a:gd name="connsiteX362" fmla="*/ 470654 w 628650"/>
                  <a:gd name="connsiteY362" fmla="*/ 238321 h 590550"/>
                  <a:gd name="connsiteX363" fmla="*/ 474350 w 628650"/>
                  <a:gd name="connsiteY363" fmla="*/ 234630 h 590550"/>
                  <a:gd name="connsiteX364" fmla="*/ 452214 w 628650"/>
                  <a:gd name="connsiteY364" fmla="*/ 216178 h 590550"/>
                  <a:gd name="connsiteX365" fmla="*/ 452214 w 628650"/>
                  <a:gd name="connsiteY365" fmla="*/ 208797 h 590550"/>
                  <a:gd name="connsiteX366" fmla="*/ 455900 w 628650"/>
                  <a:gd name="connsiteY366" fmla="*/ 194035 h 590550"/>
                  <a:gd name="connsiteX367" fmla="*/ 455900 w 628650"/>
                  <a:gd name="connsiteY367" fmla="*/ 190344 h 590550"/>
                  <a:gd name="connsiteX368" fmla="*/ 452214 w 628650"/>
                  <a:gd name="connsiteY368" fmla="*/ 186653 h 590550"/>
                  <a:gd name="connsiteX369" fmla="*/ 448518 w 628650"/>
                  <a:gd name="connsiteY369" fmla="*/ 182963 h 590550"/>
                  <a:gd name="connsiteX370" fmla="*/ 444832 w 628650"/>
                  <a:gd name="connsiteY370" fmla="*/ 182963 h 590550"/>
                  <a:gd name="connsiteX371" fmla="*/ 444832 w 628650"/>
                  <a:gd name="connsiteY371" fmla="*/ 179272 h 590550"/>
                  <a:gd name="connsiteX372" fmla="*/ 444832 w 628650"/>
                  <a:gd name="connsiteY372" fmla="*/ 175582 h 590550"/>
                  <a:gd name="connsiteX373" fmla="*/ 444832 w 628650"/>
                  <a:gd name="connsiteY373" fmla="*/ 171891 h 590550"/>
                  <a:gd name="connsiteX374" fmla="*/ 448518 w 628650"/>
                  <a:gd name="connsiteY374" fmla="*/ 168200 h 590550"/>
                  <a:gd name="connsiteX375" fmla="*/ 444832 w 628650"/>
                  <a:gd name="connsiteY375" fmla="*/ 164510 h 590550"/>
                  <a:gd name="connsiteX376" fmla="*/ 437450 w 628650"/>
                  <a:gd name="connsiteY376" fmla="*/ 164510 h 590550"/>
                  <a:gd name="connsiteX377" fmla="*/ 422696 w 628650"/>
                  <a:gd name="connsiteY377" fmla="*/ 157129 h 590550"/>
                  <a:gd name="connsiteX378" fmla="*/ 415314 w 628650"/>
                  <a:gd name="connsiteY378" fmla="*/ 153438 h 590550"/>
                  <a:gd name="connsiteX379" fmla="*/ 407942 w 628650"/>
                  <a:gd name="connsiteY379" fmla="*/ 149747 h 590550"/>
                  <a:gd name="connsiteX380" fmla="*/ 400560 w 628650"/>
                  <a:gd name="connsiteY380" fmla="*/ 146057 h 590550"/>
                  <a:gd name="connsiteX381" fmla="*/ 400560 w 628650"/>
                  <a:gd name="connsiteY381" fmla="*/ 149747 h 590550"/>
                  <a:gd name="connsiteX382" fmla="*/ 396873 w 628650"/>
                  <a:gd name="connsiteY382" fmla="*/ 149747 h 590550"/>
                  <a:gd name="connsiteX383" fmla="*/ 385805 w 628650"/>
                  <a:gd name="connsiteY383" fmla="*/ 153438 h 590550"/>
                  <a:gd name="connsiteX384" fmla="*/ 371051 w 628650"/>
                  <a:gd name="connsiteY384" fmla="*/ 153438 h 590550"/>
                  <a:gd name="connsiteX385" fmla="*/ 367355 w 628650"/>
                  <a:gd name="connsiteY385" fmla="*/ 157129 h 590550"/>
                  <a:gd name="connsiteX386" fmla="*/ 359983 w 628650"/>
                  <a:gd name="connsiteY386" fmla="*/ 164510 h 590550"/>
                  <a:gd name="connsiteX387" fmla="*/ 352601 w 628650"/>
                  <a:gd name="connsiteY387" fmla="*/ 171891 h 590550"/>
                  <a:gd name="connsiteX388" fmla="*/ 356287 w 628650"/>
                  <a:gd name="connsiteY388" fmla="*/ 194035 h 590550"/>
                  <a:gd name="connsiteX389" fmla="*/ 356287 w 628650"/>
                  <a:gd name="connsiteY389" fmla="*/ 197725 h 590550"/>
                  <a:gd name="connsiteX390" fmla="*/ 352601 w 628650"/>
                  <a:gd name="connsiteY390" fmla="*/ 197725 h 590550"/>
                  <a:gd name="connsiteX391" fmla="*/ 348915 w 628650"/>
                  <a:gd name="connsiteY391" fmla="*/ 194035 h 590550"/>
                  <a:gd name="connsiteX392" fmla="*/ 345219 w 628650"/>
                  <a:gd name="connsiteY392" fmla="*/ 194035 h 590550"/>
                  <a:gd name="connsiteX393" fmla="*/ 337847 w 628650"/>
                  <a:gd name="connsiteY393" fmla="*/ 194035 h 590550"/>
                  <a:gd name="connsiteX394" fmla="*/ 334161 w 628650"/>
                  <a:gd name="connsiteY394" fmla="*/ 190344 h 590550"/>
                  <a:gd name="connsiteX395" fmla="*/ 330465 w 628650"/>
                  <a:gd name="connsiteY395" fmla="*/ 186653 h 590550"/>
                  <a:gd name="connsiteX396" fmla="*/ 330465 w 628650"/>
                  <a:gd name="connsiteY396" fmla="*/ 190344 h 590550"/>
                  <a:gd name="connsiteX397" fmla="*/ 326779 w 628650"/>
                  <a:gd name="connsiteY397" fmla="*/ 194035 h 590550"/>
                  <a:gd name="connsiteX398" fmla="*/ 323093 w 628650"/>
                  <a:gd name="connsiteY398" fmla="*/ 197725 h 590550"/>
                  <a:gd name="connsiteX399" fmla="*/ 319397 w 628650"/>
                  <a:gd name="connsiteY399" fmla="*/ 194035 h 590550"/>
                  <a:gd name="connsiteX400" fmla="*/ 315711 w 628650"/>
                  <a:gd name="connsiteY400" fmla="*/ 194035 h 590550"/>
                  <a:gd name="connsiteX401" fmla="*/ 315711 w 628650"/>
                  <a:gd name="connsiteY401" fmla="*/ 190344 h 590550"/>
                  <a:gd name="connsiteX402" fmla="*/ 315711 w 628650"/>
                  <a:gd name="connsiteY402" fmla="*/ 186653 h 590550"/>
                  <a:gd name="connsiteX403" fmla="*/ 312025 w 628650"/>
                  <a:gd name="connsiteY403" fmla="*/ 186653 h 590550"/>
                  <a:gd name="connsiteX404" fmla="*/ 308329 w 628650"/>
                  <a:gd name="connsiteY404" fmla="*/ 190344 h 590550"/>
                  <a:gd name="connsiteX405" fmla="*/ 308329 w 628650"/>
                  <a:gd name="connsiteY405" fmla="*/ 194035 h 590550"/>
                  <a:gd name="connsiteX406" fmla="*/ 304643 w 628650"/>
                  <a:gd name="connsiteY406" fmla="*/ 194035 h 590550"/>
                  <a:gd name="connsiteX407" fmla="*/ 304643 w 628650"/>
                  <a:gd name="connsiteY407" fmla="*/ 190344 h 590550"/>
                  <a:gd name="connsiteX408" fmla="*/ 300957 w 628650"/>
                  <a:gd name="connsiteY408" fmla="*/ 190344 h 590550"/>
                  <a:gd name="connsiteX409" fmla="*/ 300957 w 628650"/>
                  <a:gd name="connsiteY409" fmla="*/ 194035 h 590550"/>
                  <a:gd name="connsiteX410" fmla="*/ 297261 w 628650"/>
                  <a:gd name="connsiteY410" fmla="*/ 194035 h 590550"/>
                  <a:gd name="connsiteX411" fmla="*/ 293575 w 628650"/>
                  <a:gd name="connsiteY411" fmla="*/ 194035 h 590550"/>
                  <a:gd name="connsiteX412" fmla="*/ 293575 w 628650"/>
                  <a:gd name="connsiteY412" fmla="*/ 197725 h 590550"/>
                  <a:gd name="connsiteX413" fmla="*/ 289889 w 628650"/>
                  <a:gd name="connsiteY413" fmla="*/ 197725 h 590550"/>
                  <a:gd name="connsiteX414" fmla="*/ 286193 w 628650"/>
                  <a:gd name="connsiteY414" fmla="*/ 194035 h 590550"/>
                  <a:gd name="connsiteX415" fmla="*/ 286193 w 628650"/>
                  <a:gd name="connsiteY415" fmla="*/ 186653 h 590550"/>
                  <a:gd name="connsiteX416" fmla="*/ 282507 w 628650"/>
                  <a:gd name="connsiteY416" fmla="*/ 182963 h 590550"/>
                  <a:gd name="connsiteX417" fmla="*/ 282507 w 628650"/>
                  <a:gd name="connsiteY417" fmla="*/ 179272 h 590550"/>
                  <a:gd name="connsiteX418" fmla="*/ 278821 w 628650"/>
                  <a:gd name="connsiteY418" fmla="*/ 179272 h 590550"/>
                  <a:gd name="connsiteX419" fmla="*/ 278821 w 628650"/>
                  <a:gd name="connsiteY419" fmla="*/ 175582 h 590550"/>
                  <a:gd name="connsiteX420" fmla="*/ 278821 w 628650"/>
                  <a:gd name="connsiteY420" fmla="*/ 171891 h 590550"/>
                  <a:gd name="connsiteX421" fmla="*/ 275125 w 628650"/>
                  <a:gd name="connsiteY421" fmla="*/ 171891 h 590550"/>
                  <a:gd name="connsiteX422" fmla="*/ 271439 w 628650"/>
                  <a:gd name="connsiteY422" fmla="*/ 168200 h 590550"/>
                  <a:gd name="connsiteX423" fmla="*/ 267753 w 628650"/>
                  <a:gd name="connsiteY423" fmla="*/ 168200 h 590550"/>
                  <a:gd name="connsiteX424" fmla="*/ 264066 w 628650"/>
                  <a:gd name="connsiteY424" fmla="*/ 164510 h 590550"/>
                  <a:gd name="connsiteX425" fmla="*/ 264066 w 628650"/>
                  <a:gd name="connsiteY425" fmla="*/ 160819 h 590550"/>
                  <a:gd name="connsiteX426" fmla="*/ 260371 w 628650"/>
                  <a:gd name="connsiteY426" fmla="*/ 160819 h 590550"/>
                  <a:gd name="connsiteX427" fmla="*/ 260371 w 628650"/>
                  <a:gd name="connsiteY427" fmla="*/ 157129 h 590550"/>
                  <a:gd name="connsiteX428" fmla="*/ 264066 w 628650"/>
                  <a:gd name="connsiteY428" fmla="*/ 157129 h 590550"/>
                  <a:gd name="connsiteX429" fmla="*/ 264066 w 628650"/>
                  <a:gd name="connsiteY429" fmla="*/ 153438 h 590550"/>
                  <a:gd name="connsiteX430" fmla="*/ 260371 w 628650"/>
                  <a:gd name="connsiteY430" fmla="*/ 153438 h 590550"/>
                  <a:gd name="connsiteX431" fmla="*/ 256684 w 628650"/>
                  <a:gd name="connsiteY431" fmla="*/ 153438 h 590550"/>
                  <a:gd name="connsiteX432" fmla="*/ 252998 w 628650"/>
                  <a:gd name="connsiteY432" fmla="*/ 157129 h 590550"/>
                  <a:gd name="connsiteX433" fmla="*/ 249303 w 628650"/>
                  <a:gd name="connsiteY433" fmla="*/ 157129 h 590550"/>
                  <a:gd name="connsiteX434" fmla="*/ 245616 w 628650"/>
                  <a:gd name="connsiteY434" fmla="*/ 157129 h 590550"/>
                  <a:gd name="connsiteX435" fmla="*/ 241930 w 628650"/>
                  <a:gd name="connsiteY435" fmla="*/ 157129 h 590550"/>
                  <a:gd name="connsiteX436" fmla="*/ 241930 w 628650"/>
                  <a:gd name="connsiteY436" fmla="*/ 153438 h 590550"/>
                  <a:gd name="connsiteX437" fmla="*/ 238235 w 628650"/>
                  <a:gd name="connsiteY437" fmla="*/ 153438 h 590550"/>
                  <a:gd name="connsiteX438" fmla="*/ 238235 w 628650"/>
                  <a:gd name="connsiteY438" fmla="*/ 157129 h 590550"/>
                  <a:gd name="connsiteX439" fmla="*/ 234548 w 628650"/>
                  <a:gd name="connsiteY439" fmla="*/ 157129 h 590550"/>
                  <a:gd name="connsiteX440" fmla="*/ 230862 w 628650"/>
                  <a:gd name="connsiteY440" fmla="*/ 157129 h 590550"/>
                  <a:gd name="connsiteX441" fmla="*/ 230862 w 628650"/>
                  <a:gd name="connsiteY441" fmla="*/ 153438 h 590550"/>
                  <a:gd name="connsiteX442" fmla="*/ 227166 w 628650"/>
                  <a:gd name="connsiteY442" fmla="*/ 153438 h 590550"/>
                  <a:gd name="connsiteX443" fmla="*/ 223480 w 628650"/>
                  <a:gd name="connsiteY443" fmla="*/ 149747 h 590550"/>
                  <a:gd name="connsiteX444" fmla="*/ 223480 w 628650"/>
                  <a:gd name="connsiteY444" fmla="*/ 146057 h 590550"/>
                  <a:gd name="connsiteX445" fmla="*/ 219794 w 628650"/>
                  <a:gd name="connsiteY445" fmla="*/ 146057 h 590550"/>
                  <a:gd name="connsiteX446" fmla="*/ 216098 w 628650"/>
                  <a:gd name="connsiteY446" fmla="*/ 146057 h 590550"/>
                  <a:gd name="connsiteX447" fmla="*/ 212412 w 628650"/>
                  <a:gd name="connsiteY447" fmla="*/ 146057 h 590550"/>
                  <a:gd name="connsiteX448" fmla="*/ 212412 w 628650"/>
                  <a:gd name="connsiteY448" fmla="*/ 142366 h 590550"/>
                  <a:gd name="connsiteX449" fmla="*/ 208726 w 628650"/>
                  <a:gd name="connsiteY449" fmla="*/ 142366 h 590550"/>
                  <a:gd name="connsiteX450" fmla="*/ 205030 w 628650"/>
                  <a:gd name="connsiteY450" fmla="*/ 142366 h 590550"/>
                  <a:gd name="connsiteX451" fmla="*/ 201344 w 628650"/>
                  <a:gd name="connsiteY451" fmla="*/ 142366 h 590550"/>
                  <a:gd name="connsiteX452" fmla="*/ 197658 w 628650"/>
                  <a:gd name="connsiteY452" fmla="*/ 146057 h 590550"/>
                  <a:gd name="connsiteX453" fmla="*/ 197658 w 628650"/>
                  <a:gd name="connsiteY453" fmla="*/ 149747 h 590550"/>
                  <a:gd name="connsiteX454" fmla="*/ 193962 w 628650"/>
                  <a:gd name="connsiteY454" fmla="*/ 146057 h 590550"/>
                  <a:gd name="connsiteX455" fmla="*/ 193962 w 628650"/>
                  <a:gd name="connsiteY455" fmla="*/ 142366 h 590550"/>
                  <a:gd name="connsiteX456" fmla="*/ 190276 w 628650"/>
                  <a:gd name="connsiteY456" fmla="*/ 146057 h 590550"/>
                  <a:gd name="connsiteX457" fmla="*/ 193962 w 628650"/>
                  <a:gd name="connsiteY457" fmla="*/ 149747 h 590550"/>
                  <a:gd name="connsiteX458" fmla="*/ 182904 w 628650"/>
                  <a:gd name="connsiteY458" fmla="*/ 146057 h 590550"/>
                  <a:gd name="connsiteX459" fmla="*/ 186590 w 628650"/>
                  <a:gd name="connsiteY459" fmla="*/ 142366 h 590550"/>
                  <a:gd name="connsiteX460" fmla="*/ 186590 w 628650"/>
                  <a:gd name="connsiteY460" fmla="*/ 138675 h 590550"/>
                  <a:gd name="connsiteX461" fmla="*/ 179208 w 628650"/>
                  <a:gd name="connsiteY461" fmla="*/ 134985 h 590550"/>
                  <a:gd name="connsiteX462" fmla="*/ 179208 w 628650"/>
                  <a:gd name="connsiteY462" fmla="*/ 131295 h 590550"/>
                  <a:gd name="connsiteX463" fmla="*/ 171836 w 628650"/>
                  <a:gd name="connsiteY463" fmla="*/ 120223 h 590550"/>
                  <a:gd name="connsiteX464" fmla="*/ 171836 w 628650"/>
                  <a:gd name="connsiteY464" fmla="*/ 116533 h 590550"/>
                  <a:gd name="connsiteX465" fmla="*/ 171836 w 628650"/>
                  <a:gd name="connsiteY465" fmla="*/ 112842 h 590550"/>
                  <a:gd name="connsiteX466" fmla="*/ 168140 w 628650"/>
                  <a:gd name="connsiteY466" fmla="*/ 105461 h 590550"/>
                  <a:gd name="connsiteX467" fmla="*/ 164454 w 628650"/>
                  <a:gd name="connsiteY467" fmla="*/ 98080 h 590550"/>
                  <a:gd name="connsiteX468" fmla="*/ 160768 w 628650"/>
                  <a:gd name="connsiteY468" fmla="*/ 90698 h 590550"/>
                  <a:gd name="connsiteX469" fmla="*/ 160768 w 628650"/>
                  <a:gd name="connsiteY469" fmla="*/ 87008 h 590550"/>
                  <a:gd name="connsiteX470" fmla="*/ 164454 w 628650"/>
                  <a:gd name="connsiteY470" fmla="*/ 87008 h 590550"/>
                  <a:gd name="connsiteX471" fmla="*/ 168140 w 628650"/>
                  <a:gd name="connsiteY471" fmla="*/ 83317 h 590550"/>
                  <a:gd name="connsiteX472" fmla="*/ 179208 w 628650"/>
                  <a:gd name="connsiteY472" fmla="*/ 79627 h 590550"/>
                  <a:gd name="connsiteX473" fmla="*/ 182904 w 628650"/>
                  <a:gd name="connsiteY473" fmla="*/ 75936 h 590550"/>
                  <a:gd name="connsiteX474" fmla="*/ 186590 w 628650"/>
                  <a:gd name="connsiteY474" fmla="*/ 75936 h 590550"/>
                  <a:gd name="connsiteX475" fmla="*/ 186590 w 628650"/>
                  <a:gd name="connsiteY475" fmla="*/ 72246 h 590550"/>
                  <a:gd name="connsiteX476" fmla="*/ 193962 w 628650"/>
                  <a:gd name="connsiteY476" fmla="*/ 64864 h 590550"/>
                  <a:gd name="connsiteX477" fmla="*/ 197658 w 628650"/>
                  <a:gd name="connsiteY477" fmla="*/ 61174 h 590550"/>
                  <a:gd name="connsiteX478" fmla="*/ 201344 w 628650"/>
                  <a:gd name="connsiteY478" fmla="*/ 53792 h 590550"/>
                  <a:gd name="connsiteX479" fmla="*/ 197658 w 628650"/>
                  <a:gd name="connsiteY479" fmla="*/ 53792 h 590550"/>
                  <a:gd name="connsiteX480" fmla="*/ 193962 w 628650"/>
                  <a:gd name="connsiteY480" fmla="*/ 46412 h 590550"/>
                  <a:gd name="connsiteX481" fmla="*/ 190276 w 628650"/>
                  <a:gd name="connsiteY481" fmla="*/ 42722 h 590550"/>
                  <a:gd name="connsiteX482" fmla="*/ 186590 w 628650"/>
                  <a:gd name="connsiteY482" fmla="*/ 39031 h 590550"/>
                  <a:gd name="connsiteX483" fmla="*/ 179208 w 628650"/>
                  <a:gd name="connsiteY483" fmla="*/ 31650 h 590550"/>
                  <a:gd name="connsiteX484" fmla="*/ 175522 w 628650"/>
                  <a:gd name="connsiteY484" fmla="*/ 27959 h 590550"/>
                  <a:gd name="connsiteX485" fmla="*/ 164454 w 628650"/>
                  <a:gd name="connsiteY485" fmla="*/ 16887 h 590550"/>
                  <a:gd name="connsiteX486" fmla="*/ 164454 w 628650"/>
                  <a:gd name="connsiteY486" fmla="*/ 13197 h 590550"/>
                  <a:gd name="connsiteX487" fmla="*/ 160768 w 628650"/>
                  <a:gd name="connsiteY487" fmla="*/ 5815 h 590550"/>
                  <a:gd name="connsiteX488" fmla="*/ 186590 w 628650"/>
                  <a:gd name="connsiteY488" fmla="*/ 507737 h 590550"/>
                  <a:gd name="connsiteX489" fmla="*/ 186590 w 628650"/>
                  <a:gd name="connsiteY489" fmla="*/ 511423 h 590550"/>
                  <a:gd name="connsiteX490" fmla="*/ 186590 w 628650"/>
                  <a:gd name="connsiteY490" fmla="*/ 515109 h 590550"/>
                  <a:gd name="connsiteX491" fmla="*/ 190276 w 628650"/>
                  <a:gd name="connsiteY491" fmla="*/ 511423 h 590550"/>
                  <a:gd name="connsiteX492" fmla="*/ 186590 w 628650"/>
                  <a:gd name="connsiteY492" fmla="*/ 507737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628650" h="590550">
                    <a:moveTo>
                      <a:pt x="160768" y="5815"/>
                    </a:moveTo>
                    <a:lnTo>
                      <a:pt x="149700" y="13197"/>
                    </a:lnTo>
                    <a:lnTo>
                      <a:pt x="146004" y="16887"/>
                    </a:lnTo>
                    <a:lnTo>
                      <a:pt x="142318" y="20578"/>
                    </a:lnTo>
                    <a:lnTo>
                      <a:pt x="131250" y="20578"/>
                    </a:lnTo>
                    <a:lnTo>
                      <a:pt x="127564" y="20578"/>
                    </a:lnTo>
                    <a:lnTo>
                      <a:pt x="131250" y="27959"/>
                    </a:lnTo>
                    <a:lnTo>
                      <a:pt x="131250" y="31650"/>
                    </a:lnTo>
                    <a:lnTo>
                      <a:pt x="127564" y="31650"/>
                    </a:lnTo>
                    <a:lnTo>
                      <a:pt x="123877" y="35340"/>
                    </a:lnTo>
                    <a:lnTo>
                      <a:pt x="116495" y="39031"/>
                    </a:lnTo>
                    <a:lnTo>
                      <a:pt x="116495" y="31650"/>
                    </a:lnTo>
                    <a:lnTo>
                      <a:pt x="105427" y="35340"/>
                    </a:lnTo>
                    <a:lnTo>
                      <a:pt x="101741" y="39031"/>
                    </a:lnTo>
                    <a:lnTo>
                      <a:pt x="101741" y="35340"/>
                    </a:lnTo>
                    <a:lnTo>
                      <a:pt x="98046" y="35340"/>
                    </a:lnTo>
                    <a:lnTo>
                      <a:pt x="94359" y="31650"/>
                    </a:lnTo>
                    <a:lnTo>
                      <a:pt x="90673" y="24269"/>
                    </a:lnTo>
                    <a:lnTo>
                      <a:pt x="90673" y="16887"/>
                    </a:lnTo>
                    <a:lnTo>
                      <a:pt x="83291" y="20578"/>
                    </a:lnTo>
                    <a:lnTo>
                      <a:pt x="83291" y="24269"/>
                    </a:lnTo>
                    <a:lnTo>
                      <a:pt x="75909" y="20578"/>
                    </a:lnTo>
                    <a:lnTo>
                      <a:pt x="75909" y="24269"/>
                    </a:lnTo>
                    <a:lnTo>
                      <a:pt x="68537" y="24269"/>
                    </a:lnTo>
                    <a:lnTo>
                      <a:pt x="64841" y="27959"/>
                    </a:lnTo>
                    <a:lnTo>
                      <a:pt x="64841" y="31650"/>
                    </a:lnTo>
                    <a:lnTo>
                      <a:pt x="61155" y="35340"/>
                    </a:lnTo>
                    <a:lnTo>
                      <a:pt x="61155" y="39031"/>
                    </a:lnTo>
                    <a:lnTo>
                      <a:pt x="57469" y="42722"/>
                    </a:lnTo>
                    <a:lnTo>
                      <a:pt x="53773" y="42722"/>
                    </a:lnTo>
                    <a:lnTo>
                      <a:pt x="53773" y="46412"/>
                    </a:lnTo>
                    <a:lnTo>
                      <a:pt x="50087" y="46412"/>
                    </a:lnTo>
                    <a:lnTo>
                      <a:pt x="46401" y="50102"/>
                    </a:lnTo>
                    <a:lnTo>
                      <a:pt x="42715" y="50102"/>
                    </a:lnTo>
                    <a:lnTo>
                      <a:pt x="39019" y="50102"/>
                    </a:lnTo>
                    <a:lnTo>
                      <a:pt x="35333" y="50102"/>
                    </a:lnTo>
                    <a:lnTo>
                      <a:pt x="31647" y="46412"/>
                    </a:lnTo>
                    <a:lnTo>
                      <a:pt x="27951" y="46412"/>
                    </a:lnTo>
                    <a:lnTo>
                      <a:pt x="24265" y="46412"/>
                    </a:lnTo>
                    <a:lnTo>
                      <a:pt x="24265" y="42722"/>
                    </a:lnTo>
                    <a:lnTo>
                      <a:pt x="20579" y="42722"/>
                    </a:lnTo>
                    <a:lnTo>
                      <a:pt x="16883" y="42722"/>
                    </a:lnTo>
                    <a:lnTo>
                      <a:pt x="16883" y="39031"/>
                    </a:lnTo>
                    <a:lnTo>
                      <a:pt x="13197" y="39031"/>
                    </a:lnTo>
                    <a:lnTo>
                      <a:pt x="5815" y="46412"/>
                    </a:lnTo>
                    <a:lnTo>
                      <a:pt x="9511" y="53792"/>
                    </a:lnTo>
                    <a:lnTo>
                      <a:pt x="13197" y="57483"/>
                    </a:lnTo>
                    <a:lnTo>
                      <a:pt x="16883" y="61174"/>
                    </a:lnTo>
                    <a:lnTo>
                      <a:pt x="16883" y="64864"/>
                    </a:lnTo>
                    <a:lnTo>
                      <a:pt x="24265" y="64864"/>
                    </a:lnTo>
                    <a:lnTo>
                      <a:pt x="31647" y="64864"/>
                    </a:lnTo>
                    <a:lnTo>
                      <a:pt x="35333" y="68555"/>
                    </a:lnTo>
                    <a:lnTo>
                      <a:pt x="46401" y="72246"/>
                    </a:lnTo>
                    <a:lnTo>
                      <a:pt x="50087" y="79627"/>
                    </a:lnTo>
                    <a:lnTo>
                      <a:pt x="53773" y="83317"/>
                    </a:lnTo>
                    <a:lnTo>
                      <a:pt x="57469" y="83317"/>
                    </a:lnTo>
                    <a:lnTo>
                      <a:pt x="64841" y="90698"/>
                    </a:lnTo>
                    <a:lnTo>
                      <a:pt x="68537" y="101770"/>
                    </a:lnTo>
                    <a:lnTo>
                      <a:pt x="75909" y="116533"/>
                    </a:lnTo>
                    <a:lnTo>
                      <a:pt x="75909" y="120223"/>
                    </a:lnTo>
                    <a:lnTo>
                      <a:pt x="79605" y="120223"/>
                    </a:lnTo>
                    <a:lnTo>
                      <a:pt x="83291" y="123914"/>
                    </a:lnTo>
                    <a:lnTo>
                      <a:pt x="83291" y="127604"/>
                    </a:lnTo>
                    <a:lnTo>
                      <a:pt x="86978" y="131295"/>
                    </a:lnTo>
                    <a:lnTo>
                      <a:pt x="86978" y="134985"/>
                    </a:lnTo>
                    <a:lnTo>
                      <a:pt x="86978" y="138675"/>
                    </a:lnTo>
                    <a:lnTo>
                      <a:pt x="79605" y="142366"/>
                    </a:lnTo>
                    <a:lnTo>
                      <a:pt x="75909" y="146057"/>
                    </a:lnTo>
                    <a:lnTo>
                      <a:pt x="72223" y="149747"/>
                    </a:lnTo>
                    <a:lnTo>
                      <a:pt x="72223" y="153438"/>
                    </a:lnTo>
                    <a:lnTo>
                      <a:pt x="72223" y="157129"/>
                    </a:lnTo>
                    <a:lnTo>
                      <a:pt x="75909" y="157129"/>
                    </a:lnTo>
                    <a:lnTo>
                      <a:pt x="75909" y="153438"/>
                    </a:lnTo>
                    <a:lnTo>
                      <a:pt x="83291" y="157129"/>
                    </a:lnTo>
                    <a:lnTo>
                      <a:pt x="86978" y="157129"/>
                    </a:lnTo>
                    <a:lnTo>
                      <a:pt x="94359" y="160819"/>
                    </a:lnTo>
                    <a:lnTo>
                      <a:pt x="98046" y="164510"/>
                    </a:lnTo>
                    <a:lnTo>
                      <a:pt x="101741" y="168200"/>
                    </a:lnTo>
                    <a:lnTo>
                      <a:pt x="109114" y="168200"/>
                    </a:lnTo>
                    <a:lnTo>
                      <a:pt x="112809" y="175582"/>
                    </a:lnTo>
                    <a:lnTo>
                      <a:pt x="109114" y="179272"/>
                    </a:lnTo>
                    <a:lnTo>
                      <a:pt x="98046" y="186653"/>
                    </a:lnTo>
                    <a:lnTo>
                      <a:pt x="94359" y="186653"/>
                    </a:lnTo>
                    <a:lnTo>
                      <a:pt x="83291" y="190344"/>
                    </a:lnTo>
                    <a:lnTo>
                      <a:pt x="83291" y="194035"/>
                    </a:lnTo>
                    <a:lnTo>
                      <a:pt x="75909" y="197725"/>
                    </a:lnTo>
                    <a:lnTo>
                      <a:pt x="72223" y="197725"/>
                    </a:lnTo>
                    <a:lnTo>
                      <a:pt x="64841" y="201416"/>
                    </a:lnTo>
                    <a:lnTo>
                      <a:pt x="61155" y="197725"/>
                    </a:lnTo>
                    <a:lnTo>
                      <a:pt x="57469" y="194035"/>
                    </a:lnTo>
                    <a:lnTo>
                      <a:pt x="27951" y="201416"/>
                    </a:lnTo>
                    <a:lnTo>
                      <a:pt x="24265" y="205107"/>
                    </a:lnTo>
                    <a:lnTo>
                      <a:pt x="24265" y="212488"/>
                    </a:lnTo>
                    <a:lnTo>
                      <a:pt x="24265" y="216178"/>
                    </a:lnTo>
                    <a:lnTo>
                      <a:pt x="24265" y="219868"/>
                    </a:lnTo>
                    <a:lnTo>
                      <a:pt x="27951" y="223559"/>
                    </a:lnTo>
                    <a:lnTo>
                      <a:pt x="27951" y="227249"/>
                    </a:lnTo>
                    <a:lnTo>
                      <a:pt x="13197" y="223559"/>
                    </a:lnTo>
                    <a:lnTo>
                      <a:pt x="16883" y="227249"/>
                    </a:lnTo>
                    <a:lnTo>
                      <a:pt x="20579" y="227249"/>
                    </a:lnTo>
                    <a:lnTo>
                      <a:pt x="24265" y="227249"/>
                    </a:lnTo>
                    <a:lnTo>
                      <a:pt x="24265" y="230940"/>
                    </a:lnTo>
                    <a:lnTo>
                      <a:pt x="27951" y="234630"/>
                    </a:lnTo>
                    <a:lnTo>
                      <a:pt x="27951" y="238321"/>
                    </a:lnTo>
                    <a:lnTo>
                      <a:pt x="27951" y="242012"/>
                    </a:lnTo>
                    <a:lnTo>
                      <a:pt x="31647" y="245702"/>
                    </a:lnTo>
                    <a:lnTo>
                      <a:pt x="35333" y="249393"/>
                    </a:lnTo>
                    <a:lnTo>
                      <a:pt x="35333" y="253083"/>
                    </a:lnTo>
                    <a:lnTo>
                      <a:pt x="35333" y="256774"/>
                    </a:lnTo>
                    <a:lnTo>
                      <a:pt x="39019" y="260465"/>
                    </a:lnTo>
                    <a:lnTo>
                      <a:pt x="39019" y="267846"/>
                    </a:lnTo>
                    <a:lnTo>
                      <a:pt x="39019" y="275227"/>
                    </a:lnTo>
                    <a:lnTo>
                      <a:pt x="46401" y="271537"/>
                    </a:lnTo>
                    <a:lnTo>
                      <a:pt x="50087" y="275227"/>
                    </a:lnTo>
                    <a:lnTo>
                      <a:pt x="57469" y="286299"/>
                    </a:lnTo>
                    <a:lnTo>
                      <a:pt x="61155" y="293680"/>
                    </a:lnTo>
                    <a:lnTo>
                      <a:pt x="68537" y="304751"/>
                    </a:lnTo>
                    <a:lnTo>
                      <a:pt x="68537" y="312132"/>
                    </a:lnTo>
                    <a:lnTo>
                      <a:pt x="75909" y="308442"/>
                    </a:lnTo>
                    <a:lnTo>
                      <a:pt x="79605" y="304751"/>
                    </a:lnTo>
                    <a:lnTo>
                      <a:pt x="83291" y="301060"/>
                    </a:lnTo>
                    <a:lnTo>
                      <a:pt x="83291" y="304751"/>
                    </a:lnTo>
                    <a:lnTo>
                      <a:pt x="86978" y="308442"/>
                    </a:lnTo>
                    <a:lnTo>
                      <a:pt x="90673" y="304751"/>
                    </a:lnTo>
                    <a:lnTo>
                      <a:pt x="98046" y="297371"/>
                    </a:lnTo>
                    <a:lnTo>
                      <a:pt x="105427" y="289990"/>
                    </a:lnTo>
                    <a:lnTo>
                      <a:pt x="109114" y="286299"/>
                    </a:lnTo>
                    <a:lnTo>
                      <a:pt x="112809" y="286299"/>
                    </a:lnTo>
                    <a:lnTo>
                      <a:pt x="116495" y="286299"/>
                    </a:lnTo>
                    <a:lnTo>
                      <a:pt x="120182" y="282608"/>
                    </a:lnTo>
                    <a:lnTo>
                      <a:pt x="123877" y="286299"/>
                    </a:lnTo>
                    <a:lnTo>
                      <a:pt x="127564" y="286299"/>
                    </a:lnTo>
                    <a:lnTo>
                      <a:pt x="131250" y="289990"/>
                    </a:lnTo>
                    <a:lnTo>
                      <a:pt x="134936" y="293680"/>
                    </a:lnTo>
                    <a:lnTo>
                      <a:pt x="134936" y="297371"/>
                    </a:lnTo>
                    <a:lnTo>
                      <a:pt x="134936" y="301060"/>
                    </a:lnTo>
                    <a:lnTo>
                      <a:pt x="138632" y="304751"/>
                    </a:lnTo>
                    <a:lnTo>
                      <a:pt x="149700" y="308442"/>
                    </a:lnTo>
                    <a:lnTo>
                      <a:pt x="153386" y="312132"/>
                    </a:lnTo>
                    <a:lnTo>
                      <a:pt x="153386" y="315823"/>
                    </a:lnTo>
                    <a:lnTo>
                      <a:pt x="157072" y="326895"/>
                    </a:lnTo>
                    <a:lnTo>
                      <a:pt x="157072" y="334276"/>
                    </a:lnTo>
                    <a:lnTo>
                      <a:pt x="160768" y="337967"/>
                    </a:lnTo>
                    <a:lnTo>
                      <a:pt x="164454" y="341657"/>
                    </a:lnTo>
                    <a:lnTo>
                      <a:pt x="164454" y="349038"/>
                    </a:lnTo>
                    <a:lnTo>
                      <a:pt x="160768" y="352729"/>
                    </a:lnTo>
                    <a:lnTo>
                      <a:pt x="160768" y="356420"/>
                    </a:lnTo>
                    <a:lnTo>
                      <a:pt x="160768" y="363801"/>
                    </a:lnTo>
                    <a:lnTo>
                      <a:pt x="164454" y="367491"/>
                    </a:lnTo>
                    <a:lnTo>
                      <a:pt x="168140" y="367491"/>
                    </a:lnTo>
                    <a:lnTo>
                      <a:pt x="168140" y="371182"/>
                    </a:lnTo>
                    <a:lnTo>
                      <a:pt x="168140" y="374873"/>
                    </a:lnTo>
                    <a:lnTo>
                      <a:pt x="168140" y="382253"/>
                    </a:lnTo>
                    <a:lnTo>
                      <a:pt x="164454" y="382253"/>
                    </a:lnTo>
                    <a:lnTo>
                      <a:pt x="164454" y="385943"/>
                    </a:lnTo>
                    <a:lnTo>
                      <a:pt x="160768" y="385943"/>
                    </a:lnTo>
                    <a:lnTo>
                      <a:pt x="153386" y="389634"/>
                    </a:lnTo>
                    <a:lnTo>
                      <a:pt x="146004" y="389634"/>
                    </a:lnTo>
                    <a:lnTo>
                      <a:pt x="146004" y="393323"/>
                    </a:lnTo>
                    <a:lnTo>
                      <a:pt x="142318" y="393323"/>
                    </a:lnTo>
                    <a:lnTo>
                      <a:pt x="142318" y="397018"/>
                    </a:lnTo>
                    <a:lnTo>
                      <a:pt x="146004" y="400704"/>
                    </a:lnTo>
                    <a:lnTo>
                      <a:pt x="149700" y="400704"/>
                    </a:lnTo>
                    <a:lnTo>
                      <a:pt x="153386" y="404400"/>
                    </a:lnTo>
                    <a:lnTo>
                      <a:pt x="149700" y="404400"/>
                    </a:lnTo>
                    <a:lnTo>
                      <a:pt x="146004" y="408086"/>
                    </a:lnTo>
                    <a:lnTo>
                      <a:pt x="142318" y="408086"/>
                    </a:lnTo>
                    <a:lnTo>
                      <a:pt x="142318" y="415468"/>
                    </a:lnTo>
                    <a:lnTo>
                      <a:pt x="142318" y="422850"/>
                    </a:lnTo>
                    <a:lnTo>
                      <a:pt x="142318" y="430232"/>
                    </a:lnTo>
                    <a:lnTo>
                      <a:pt x="138632" y="430232"/>
                    </a:lnTo>
                    <a:lnTo>
                      <a:pt x="138632" y="433918"/>
                    </a:lnTo>
                    <a:lnTo>
                      <a:pt x="142318" y="433918"/>
                    </a:lnTo>
                    <a:lnTo>
                      <a:pt x="146004" y="433918"/>
                    </a:lnTo>
                    <a:lnTo>
                      <a:pt x="146004" y="437614"/>
                    </a:lnTo>
                    <a:lnTo>
                      <a:pt x="146004" y="448682"/>
                    </a:lnTo>
                    <a:lnTo>
                      <a:pt x="149700" y="448682"/>
                    </a:lnTo>
                    <a:lnTo>
                      <a:pt x="153386" y="448682"/>
                    </a:lnTo>
                    <a:lnTo>
                      <a:pt x="157072" y="448682"/>
                    </a:lnTo>
                    <a:lnTo>
                      <a:pt x="157072" y="452377"/>
                    </a:lnTo>
                    <a:lnTo>
                      <a:pt x="157072" y="456064"/>
                    </a:lnTo>
                    <a:lnTo>
                      <a:pt x="160768" y="456064"/>
                    </a:lnTo>
                    <a:lnTo>
                      <a:pt x="160768" y="467132"/>
                    </a:lnTo>
                    <a:lnTo>
                      <a:pt x="164454" y="470827"/>
                    </a:lnTo>
                    <a:lnTo>
                      <a:pt x="168140" y="474514"/>
                    </a:lnTo>
                    <a:lnTo>
                      <a:pt x="168140" y="478209"/>
                    </a:lnTo>
                    <a:lnTo>
                      <a:pt x="168140" y="481895"/>
                    </a:lnTo>
                    <a:lnTo>
                      <a:pt x="168140" y="485591"/>
                    </a:lnTo>
                    <a:lnTo>
                      <a:pt x="171836" y="489277"/>
                    </a:lnTo>
                    <a:lnTo>
                      <a:pt x="175522" y="489277"/>
                    </a:lnTo>
                    <a:lnTo>
                      <a:pt x="179208" y="489277"/>
                    </a:lnTo>
                    <a:lnTo>
                      <a:pt x="182904" y="489277"/>
                    </a:lnTo>
                    <a:lnTo>
                      <a:pt x="182904" y="492973"/>
                    </a:lnTo>
                    <a:lnTo>
                      <a:pt x="179208" y="492973"/>
                    </a:lnTo>
                    <a:lnTo>
                      <a:pt x="175522" y="496659"/>
                    </a:lnTo>
                    <a:lnTo>
                      <a:pt x="175522" y="500355"/>
                    </a:lnTo>
                    <a:lnTo>
                      <a:pt x="179208" y="507737"/>
                    </a:lnTo>
                    <a:lnTo>
                      <a:pt x="182904" y="507737"/>
                    </a:lnTo>
                    <a:lnTo>
                      <a:pt x="186590" y="507737"/>
                    </a:lnTo>
                    <a:lnTo>
                      <a:pt x="186590" y="504041"/>
                    </a:lnTo>
                    <a:lnTo>
                      <a:pt x="193962" y="500355"/>
                    </a:lnTo>
                    <a:lnTo>
                      <a:pt x="197658" y="500355"/>
                    </a:lnTo>
                    <a:lnTo>
                      <a:pt x="197658" y="504041"/>
                    </a:lnTo>
                    <a:lnTo>
                      <a:pt x="205030" y="504041"/>
                    </a:lnTo>
                    <a:lnTo>
                      <a:pt x="208726" y="504041"/>
                    </a:lnTo>
                    <a:lnTo>
                      <a:pt x="212412" y="507737"/>
                    </a:lnTo>
                    <a:lnTo>
                      <a:pt x="212412" y="504041"/>
                    </a:lnTo>
                    <a:lnTo>
                      <a:pt x="216098" y="504041"/>
                    </a:lnTo>
                    <a:lnTo>
                      <a:pt x="219794" y="504041"/>
                    </a:lnTo>
                    <a:lnTo>
                      <a:pt x="223480" y="504041"/>
                    </a:lnTo>
                    <a:lnTo>
                      <a:pt x="230862" y="504041"/>
                    </a:lnTo>
                    <a:lnTo>
                      <a:pt x="234548" y="504041"/>
                    </a:lnTo>
                    <a:lnTo>
                      <a:pt x="238235" y="507737"/>
                    </a:lnTo>
                    <a:lnTo>
                      <a:pt x="241930" y="504041"/>
                    </a:lnTo>
                    <a:lnTo>
                      <a:pt x="245616" y="504041"/>
                    </a:lnTo>
                    <a:lnTo>
                      <a:pt x="249303" y="504041"/>
                    </a:lnTo>
                    <a:lnTo>
                      <a:pt x="252998" y="504041"/>
                    </a:lnTo>
                    <a:lnTo>
                      <a:pt x="252998" y="507737"/>
                    </a:lnTo>
                    <a:lnTo>
                      <a:pt x="264066" y="507737"/>
                    </a:lnTo>
                    <a:lnTo>
                      <a:pt x="264066" y="504041"/>
                    </a:lnTo>
                    <a:lnTo>
                      <a:pt x="271439" y="504041"/>
                    </a:lnTo>
                    <a:lnTo>
                      <a:pt x="271439" y="496659"/>
                    </a:lnTo>
                    <a:lnTo>
                      <a:pt x="275125" y="496659"/>
                    </a:lnTo>
                    <a:lnTo>
                      <a:pt x="278821" y="492973"/>
                    </a:lnTo>
                    <a:lnTo>
                      <a:pt x="286193" y="492973"/>
                    </a:lnTo>
                    <a:lnTo>
                      <a:pt x="289889" y="492973"/>
                    </a:lnTo>
                    <a:lnTo>
                      <a:pt x="293575" y="489277"/>
                    </a:lnTo>
                    <a:lnTo>
                      <a:pt x="293575" y="492973"/>
                    </a:lnTo>
                    <a:lnTo>
                      <a:pt x="297261" y="492973"/>
                    </a:lnTo>
                    <a:lnTo>
                      <a:pt x="300957" y="492973"/>
                    </a:lnTo>
                    <a:lnTo>
                      <a:pt x="308329" y="492973"/>
                    </a:lnTo>
                    <a:lnTo>
                      <a:pt x="312025" y="492973"/>
                    </a:lnTo>
                    <a:lnTo>
                      <a:pt x="312025" y="496659"/>
                    </a:lnTo>
                    <a:lnTo>
                      <a:pt x="312025" y="500355"/>
                    </a:lnTo>
                    <a:lnTo>
                      <a:pt x="315711" y="507737"/>
                    </a:lnTo>
                    <a:lnTo>
                      <a:pt x="326779" y="515109"/>
                    </a:lnTo>
                    <a:lnTo>
                      <a:pt x="326779" y="522491"/>
                    </a:lnTo>
                    <a:lnTo>
                      <a:pt x="330465" y="522491"/>
                    </a:lnTo>
                    <a:lnTo>
                      <a:pt x="330465" y="526187"/>
                    </a:lnTo>
                    <a:lnTo>
                      <a:pt x="337847" y="526187"/>
                    </a:lnTo>
                    <a:lnTo>
                      <a:pt x="337847" y="533569"/>
                    </a:lnTo>
                    <a:lnTo>
                      <a:pt x="341533" y="537255"/>
                    </a:lnTo>
                    <a:lnTo>
                      <a:pt x="341533" y="540951"/>
                    </a:lnTo>
                    <a:lnTo>
                      <a:pt x="345219" y="540951"/>
                    </a:lnTo>
                    <a:lnTo>
                      <a:pt x="348915" y="544637"/>
                    </a:lnTo>
                    <a:lnTo>
                      <a:pt x="356287" y="540951"/>
                    </a:lnTo>
                    <a:lnTo>
                      <a:pt x="359983" y="540951"/>
                    </a:lnTo>
                    <a:lnTo>
                      <a:pt x="378424" y="544637"/>
                    </a:lnTo>
                    <a:lnTo>
                      <a:pt x="393187" y="540951"/>
                    </a:lnTo>
                    <a:lnTo>
                      <a:pt x="396873" y="540951"/>
                    </a:lnTo>
                    <a:lnTo>
                      <a:pt x="404255" y="544637"/>
                    </a:lnTo>
                    <a:lnTo>
                      <a:pt x="400560" y="548332"/>
                    </a:lnTo>
                    <a:lnTo>
                      <a:pt x="404255" y="552019"/>
                    </a:lnTo>
                    <a:lnTo>
                      <a:pt x="407942" y="555714"/>
                    </a:lnTo>
                    <a:lnTo>
                      <a:pt x="407942" y="552019"/>
                    </a:lnTo>
                    <a:lnTo>
                      <a:pt x="411628" y="548332"/>
                    </a:lnTo>
                    <a:lnTo>
                      <a:pt x="415314" y="544637"/>
                    </a:lnTo>
                    <a:lnTo>
                      <a:pt x="419010" y="548332"/>
                    </a:lnTo>
                    <a:lnTo>
                      <a:pt x="419010" y="552019"/>
                    </a:lnTo>
                    <a:lnTo>
                      <a:pt x="422696" y="544637"/>
                    </a:lnTo>
                    <a:lnTo>
                      <a:pt x="426382" y="544637"/>
                    </a:lnTo>
                    <a:lnTo>
                      <a:pt x="437450" y="552019"/>
                    </a:lnTo>
                    <a:lnTo>
                      <a:pt x="437450" y="555714"/>
                    </a:lnTo>
                    <a:lnTo>
                      <a:pt x="437450" y="559400"/>
                    </a:lnTo>
                    <a:lnTo>
                      <a:pt x="437450" y="570468"/>
                    </a:lnTo>
                    <a:lnTo>
                      <a:pt x="430078" y="581546"/>
                    </a:lnTo>
                    <a:lnTo>
                      <a:pt x="437450" y="581546"/>
                    </a:lnTo>
                    <a:lnTo>
                      <a:pt x="441146" y="581546"/>
                    </a:lnTo>
                    <a:lnTo>
                      <a:pt x="448518" y="585232"/>
                    </a:lnTo>
                    <a:lnTo>
                      <a:pt x="455900" y="588928"/>
                    </a:lnTo>
                    <a:lnTo>
                      <a:pt x="459586" y="588928"/>
                    </a:lnTo>
                    <a:lnTo>
                      <a:pt x="481722" y="588928"/>
                    </a:lnTo>
                    <a:lnTo>
                      <a:pt x="511240" y="588928"/>
                    </a:lnTo>
                    <a:lnTo>
                      <a:pt x="522308" y="588928"/>
                    </a:lnTo>
                    <a:lnTo>
                      <a:pt x="525994" y="585232"/>
                    </a:lnTo>
                    <a:lnTo>
                      <a:pt x="529680" y="581546"/>
                    </a:lnTo>
                    <a:lnTo>
                      <a:pt x="533376" y="577850"/>
                    </a:lnTo>
                    <a:lnTo>
                      <a:pt x="533376" y="574164"/>
                    </a:lnTo>
                    <a:lnTo>
                      <a:pt x="537062" y="555714"/>
                    </a:lnTo>
                    <a:lnTo>
                      <a:pt x="540749" y="555714"/>
                    </a:lnTo>
                    <a:lnTo>
                      <a:pt x="540749" y="552019"/>
                    </a:lnTo>
                    <a:lnTo>
                      <a:pt x="551817" y="544637"/>
                    </a:lnTo>
                    <a:lnTo>
                      <a:pt x="551817" y="540951"/>
                    </a:lnTo>
                    <a:lnTo>
                      <a:pt x="562885" y="537255"/>
                    </a:lnTo>
                    <a:lnTo>
                      <a:pt x="573953" y="537255"/>
                    </a:lnTo>
                    <a:lnTo>
                      <a:pt x="577639" y="529873"/>
                    </a:lnTo>
                    <a:lnTo>
                      <a:pt x="577639" y="526187"/>
                    </a:lnTo>
                    <a:lnTo>
                      <a:pt x="581335" y="522491"/>
                    </a:lnTo>
                    <a:lnTo>
                      <a:pt x="581335" y="518805"/>
                    </a:lnTo>
                    <a:lnTo>
                      <a:pt x="585021" y="515109"/>
                    </a:lnTo>
                    <a:lnTo>
                      <a:pt x="585021" y="511423"/>
                    </a:lnTo>
                    <a:lnTo>
                      <a:pt x="585021" y="507737"/>
                    </a:lnTo>
                    <a:lnTo>
                      <a:pt x="585021" y="504041"/>
                    </a:lnTo>
                    <a:lnTo>
                      <a:pt x="588707" y="500355"/>
                    </a:lnTo>
                    <a:lnTo>
                      <a:pt x="596089" y="496659"/>
                    </a:lnTo>
                    <a:lnTo>
                      <a:pt x="599775" y="500355"/>
                    </a:lnTo>
                    <a:lnTo>
                      <a:pt x="603471" y="500355"/>
                    </a:lnTo>
                    <a:lnTo>
                      <a:pt x="607157" y="500355"/>
                    </a:lnTo>
                    <a:lnTo>
                      <a:pt x="614539" y="500355"/>
                    </a:lnTo>
                    <a:lnTo>
                      <a:pt x="625597" y="492973"/>
                    </a:lnTo>
                    <a:lnTo>
                      <a:pt x="625597" y="489277"/>
                    </a:lnTo>
                    <a:lnTo>
                      <a:pt x="614539" y="474514"/>
                    </a:lnTo>
                    <a:lnTo>
                      <a:pt x="610843" y="470827"/>
                    </a:lnTo>
                    <a:lnTo>
                      <a:pt x="610843" y="463446"/>
                    </a:lnTo>
                    <a:lnTo>
                      <a:pt x="607157" y="463446"/>
                    </a:lnTo>
                    <a:lnTo>
                      <a:pt x="607157" y="459759"/>
                    </a:lnTo>
                    <a:lnTo>
                      <a:pt x="607157" y="456064"/>
                    </a:lnTo>
                    <a:lnTo>
                      <a:pt x="607157" y="452377"/>
                    </a:lnTo>
                    <a:lnTo>
                      <a:pt x="607157" y="448682"/>
                    </a:lnTo>
                    <a:lnTo>
                      <a:pt x="610843" y="437614"/>
                    </a:lnTo>
                    <a:lnTo>
                      <a:pt x="610843" y="433918"/>
                    </a:lnTo>
                    <a:lnTo>
                      <a:pt x="614539" y="433918"/>
                    </a:lnTo>
                    <a:lnTo>
                      <a:pt x="614539" y="430232"/>
                    </a:lnTo>
                    <a:lnTo>
                      <a:pt x="618225" y="430232"/>
                    </a:lnTo>
                    <a:lnTo>
                      <a:pt x="618225" y="426536"/>
                    </a:lnTo>
                    <a:lnTo>
                      <a:pt x="618225" y="422850"/>
                    </a:lnTo>
                    <a:lnTo>
                      <a:pt x="621911" y="415468"/>
                    </a:lnTo>
                    <a:lnTo>
                      <a:pt x="621911" y="411782"/>
                    </a:lnTo>
                    <a:lnTo>
                      <a:pt x="629293" y="400704"/>
                    </a:lnTo>
                    <a:lnTo>
                      <a:pt x="629293" y="382253"/>
                    </a:lnTo>
                    <a:lnTo>
                      <a:pt x="621911" y="367491"/>
                    </a:lnTo>
                    <a:lnTo>
                      <a:pt x="621911" y="363801"/>
                    </a:lnTo>
                    <a:lnTo>
                      <a:pt x="621911" y="360110"/>
                    </a:lnTo>
                    <a:lnTo>
                      <a:pt x="618225" y="360110"/>
                    </a:lnTo>
                    <a:lnTo>
                      <a:pt x="614539" y="360110"/>
                    </a:lnTo>
                    <a:lnTo>
                      <a:pt x="610843" y="360110"/>
                    </a:lnTo>
                    <a:lnTo>
                      <a:pt x="607157" y="352729"/>
                    </a:lnTo>
                    <a:lnTo>
                      <a:pt x="603471" y="345348"/>
                    </a:lnTo>
                    <a:lnTo>
                      <a:pt x="596089" y="337967"/>
                    </a:lnTo>
                    <a:lnTo>
                      <a:pt x="596089" y="334276"/>
                    </a:lnTo>
                    <a:lnTo>
                      <a:pt x="592403" y="326895"/>
                    </a:lnTo>
                    <a:lnTo>
                      <a:pt x="592403" y="319514"/>
                    </a:lnTo>
                    <a:lnTo>
                      <a:pt x="588707" y="312132"/>
                    </a:lnTo>
                    <a:lnTo>
                      <a:pt x="588707" y="308442"/>
                    </a:lnTo>
                    <a:lnTo>
                      <a:pt x="585021" y="308442"/>
                    </a:lnTo>
                    <a:lnTo>
                      <a:pt x="581335" y="308442"/>
                    </a:lnTo>
                    <a:lnTo>
                      <a:pt x="577639" y="315823"/>
                    </a:lnTo>
                    <a:lnTo>
                      <a:pt x="573953" y="326895"/>
                    </a:lnTo>
                    <a:lnTo>
                      <a:pt x="566571" y="330585"/>
                    </a:lnTo>
                    <a:lnTo>
                      <a:pt x="566571" y="334276"/>
                    </a:lnTo>
                    <a:lnTo>
                      <a:pt x="562885" y="334276"/>
                    </a:lnTo>
                    <a:lnTo>
                      <a:pt x="544444" y="330585"/>
                    </a:lnTo>
                    <a:lnTo>
                      <a:pt x="537062" y="326895"/>
                    </a:lnTo>
                    <a:lnTo>
                      <a:pt x="525994" y="323204"/>
                    </a:lnTo>
                    <a:lnTo>
                      <a:pt x="518612" y="323204"/>
                    </a:lnTo>
                    <a:lnTo>
                      <a:pt x="522308" y="315823"/>
                    </a:lnTo>
                    <a:lnTo>
                      <a:pt x="514926" y="315823"/>
                    </a:lnTo>
                    <a:lnTo>
                      <a:pt x="503858" y="315823"/>
                    </a:lnTo>
                    <a:lnTo>
                      <a:pt x="481722" y="315823"/>
                    </a:lnTo>
                    <a:lnTo>
                      <a:pt x="474350" y="315823"/>
                    </a:lnTo>
                    <a:lnTo>
                      <a:pt x="470654" y="312132"/>
                    </a:lnTo>
                    <a:lnTo>
                      <a:pt x="455900" y="304751"/>
                    </a:lnTo>
                    <a:lnTo>
                      <a:pt x="452214" y="301060"/>
                    </a:lnTo>
                    <a:lnTo>
                      <a:pt x="444832" y="297371"/>
                    </a:lnTo>
                    <a:lnTo>
                      <a:pt x="448518" y="267846"/>
                    </a:lnTo>
                    <a:lnTo>
                      <a:pt x="441146" y="256774"/>
                    </a:lnTo>
                    <a:lnTo>
                      <a:pt x="433764" y="242012"/>
                    </a:lnTo>
                    <a:lnTo>
                      <a:pt x="437450" y="242012"/>
                    </a:lnTo>
                    <a:lnTo>
                      <a:pt x="444832" y="245702"/>
                    </a:lnTo>
                    <a:lnTo>
                      <a:pt x="452214" y="245702"/>
                    </a:lnTo>
                    <a:lnTo>
                      <a:pt x="455900" y="234630"/>
                    </a:lnTo>
                    <a:lnTo>
                      <a:pt x="463282" y="234630"/>
                    </a:lnTo>
                    <a:lnTo>
                      <a:pt x="470654" y="238321"/>
                    </a:lnTo>
                    <a:lnTo>
                      <a:pt x="474350" y="234630"/>
                    </a:lnTo>
                    <a:lnTo>
                      <a:pt x="452214" y="216178"/>
                    </a:lnTo>
                    <a:lnTo>
                      <a:pt x="452214" y="208797"/>
                    </a:lnTo>
                    <a:lnTo>
                      <a:pt x="455900" y="194035"/>
                    </a:lnTo>
                    <a:lnTo>
                      <a:pt x="455900" y="190344"/>
                    </a:lnTo>
                    <a:lnTo>
                      <a:pt x="452214" y="186653"/>
                    </a:lnTo>
                    <a:lnTo>
                      <a:pt x="448518" y="182963"/>
                    </a:lnTo>
                    <a:lnTo>
                      <a:pt x="444832" y="182963"/>
                    </a:lnTo>
                    <a:lnTo>
                      <a:pt x="444832" y="179272"/>
                    </a:lnTo>
                    <a:lnTo>
                      <a:pt x="444832" y="175582"/>
                    </a:lnTo>
                    <a:lnTo>
                      <a:pt x="444832" y="171891"/>
                    </a:lnTo>
                    <a:lnTo>
                      <a:pt x="448518" y="168200"/>
                    </a:lnTo>
                    <a:lnTo>
                      <a:pt x="444832" y="164510"/>
                    </a:lnTo>
                    <a:lnTo>
                      <a:pt x="437450" y="164510"/>
                    </a:lnTo>
                    <a:lnTo>
                      <a:pt x="422696" y="157129"/>
                    </a:lnTo>
                    <a:lnTo>
                      <a:pt x="415314" y="153438"/>
                    </a:lnTo>
                    <a:lnTo>
                      <a:pt x="407942" y="149747"/>
                    </a:lnTo>
                    <a:lnTo>
                      <a:pt x="400560" y="146057"/>
                    </a:lnTo>
                    <a:lnTo>
                      <a:pt x="400560" y="149747"/>
                    </a:lnTo>
                    <a:lnTo>
                      <a:pt x="396873" y="149747"/>
                    </a:lnTo>
                    <a:lnTo>
                      <a:pt x="385805" y="153438"/>
                    </a:lnTo>
                    <a:lnTo>
                      <a:pt x="371051" y="153438"/>
                    </a:lnTo>
                    <a:lnTo>
                      <a:pt x="367355" y="157129"/>
                    </a:lnTo>
                    <a:lnTo>
                      <a:pt x="359983" y="164510"/>
                    </a:lnTo>
                    <a:lnTo>
                      <a:pt x="352601" y="171891"/>
                    </a:lnTo>
                    <a:lnTo>
                      <a:pt x="356287" y="194035"/>
                    </a:lnTo>
                    <a:lnTo>
                      <a:pt x="356287" y="197725"/>
                    </a:lnTo>
                    <a:lnTo>
                      <a:pt x="352601" y="197725"/>
                    </a:lnTo>
                    <a:lnTo>
                      <a:pt x="348915" y="194035"/>
                    </a:lnTo>
                    <a:lnTo>
                      <a:pt x="345219" y="194035"/>
                    </a:lnTo>
                    <a:lnTo>
                      <a:pt x="337847" y="194035"/>
                    </a:lnTo>
                    <a:lnTo>
                      <a:pt x="334161" y="190344"/>
                    </a:lnTo>
                    <a:lnTo>
                      <a:pt x="330465" y="186653"/>
                    </a:lnTo>
                    <a:lnTo>
                      <a:pt x="330465" y="190344"/>
                    </a:lnTo>
                    <a:lnTo>
                      <a:pt x="326779" y="194035"/>
                    </a:lnTo>
                    <a:lnTo>
                      <a:pt x="323093" y="197725"/>
                    </a:lnTo>
                    <a:lnTo>
                      <a:pt x="319397" y="194035"/>
                    </a:lnTo>
                    <a:lnTo>
                      <a:pt x="315711" y="194035"/>
                    </a:lnTo>
                    <a:lnTo>
                      <a:pt x="315711" y="190344"/>
                    </a:lnTo>
                    <a:lnTo>
                      <a:pt x="315711" y="186653"/>
                    </a:lnTo>
                    <a:lnTo>
                      <a:pt x="312025" y="186653"/>
                    </a:lnTo>
                    <a:lnTo>
                      <a:pt x="308329" y="190344"/>
                    </a:lnTo>
                    <a:lnTo>
                      <a:pt x="308329" y="194035"/>
                    </a:lnTo>
                    <a:lnTo>
                      <a:pt x="304643" y="194035"/>
                    </a:lnTo>
                    <a:lnTo>
                      <a:pt x="304643" y="190344"/>
                    </a:lnTo>
                    <a:lnTo>
                      <a:pt x="300957" y="190344"/>
                    </a:lnTo>
                    <a:lnTo>
                      <a:pt x="300957" y="194035"/>
                    </a:lnTo>
                    <a:lnTo>
                      <a:pt x="297261" y="194035"/>
                    </a:lnTo>
                    <a:lnTo>
                      <a:pt x="293575" y="194035"/>
                    </a:lnTo>
                    <a:lnTo>
                      <a:pt x="293575" y="197725"/>
                    </a:lnTo>
                    <a:lnTo>
                      <a:pt x="289889" y="197725"/>
                    </a:lnTo>
                    <a:lnTo>
                      <a:pt x="286193" y="194035"/>
                    </a:lnTo>
                    <a:lnTo>
                      <a:pt x="286193" y="186653"/>
                    </a:lnTo>
                    <a:lnTo>
                      <a:pt x="282507" y="182963"/>
                    </a:lnTo>
                    <a:lnTo>
                      <a:pt x="282507" y="179272"/>
                    </a:lnTo>
                    <a:lnTo>
                      <a:pt x="278821" y="179272"/>
                    </a:lnTo>
                    <a:lnTo>
                      <a:pt x="278821" y="175582"/>
                    </a:lnTo>
                    <a:lnTo>
                      <a:pt x="278821" y="171891"/>
                    </a:lnTo>
                    <a:lnTo>
                      <a:pt x="275125" y="171891"/>
                    </a:lnTo>
                    <a:lnTo>
                      <a:pt x="271439" y="168200"/>
                    </a:lnTo>
                    <a:lnTo>
                      <a:pt x="267753" y="168200"/>
                    </a:lnTo>
                    <a:lnTo>
                      <a:pt x="264066" y="164510"/>
                    </a:lnTo>
                    <a:lnTo>
                      <a:pt x="264066" y="160819"/>
                    </a:lnTo>
                    <a:lnTo>
                      <a:pt x="260371" y="160819"/>
                    </a:lnTo>
                    <a:lnTo>
                      <a:pt x="260371" y="157129"/>
                    </a:lnTo>
                    <a:lnTo>
                      <a:pt x="264066" y="157129"/>
                    </a:lnTo>
                    <a:lnTo>
                      <a:pt x="264066" y="153438"/>
                    </a:lnTo>
                    <a:lnTo>
                      <a:pt x="260371" y="153438"/>
                    </a:lnTo>
                    <a:lnTo>
                      <a:pt x="256684" y="153438"/>
                    </a:lnTo>
                    <a:lnTo>
                      <a:pt x="252998" y="157129"/>
                    </a:lnTo>
                    <a:lnTo>
                      <a:pt x="249303" y="157129"/>
                    </a:lnTo>
                    <a:lnTo>
                      <a:pt x="245616" y="157129"/>
                    </a:lnTo>
                    <a:lnTo>
                      <a:pt x="241930" y="157129"/>
                    </a:lnTo>
                    <a:lnTo>
                      <a:pt x="241930" y="153438"/>
                    </a:lnTo>
                    <a:lnTo>
                      <a:pt x="238235" y="153438"/>
                    </a:lnTo>
                    <a:lnTo>
                      <a:pt x="238235" y="157129"/>
                    </a:lnTo>
                    <a:lnTo>
                      <a:pt x="234548" y="157129"/>
                    </a:lnTo>
                    <a:lnTo>
                      <a:pt x="230862" y="157129"/>
                    </a:lnTo>
                    <a:lnTo>
                      <a:pt x="230862" y="153438"/>
                    </a:lnTo>
                    <a:lnTo>
                      <a:pt x="227166" y="153438"/>
                    </a:lnTo>
                    <a:lnTo>
                      <a:pt x="223480" y="149747"/>
                    </a:lnTo>
                    <a:lnTo>
                      <a:pt x="223480" y="146057"/>
                    </a:lnTo>
                    <a:lnTo>
                      <a:pt x="219794" y="146057"/>
                    </a:lnTo>
                    <a:lnTo>
                      <a:pt x="216098" y="146057"/>
                    </a:lnTo>
                    <a:lnTo>
                      <a:pt x="212412" y="146057"/>
                    </a:lnTo>
                    <a:lnTo>
                      <a:pt x="212412" y="142366"/>
                    </a:lnTo>
                    <a:lnTo>
                      <a:pt x="208726" y="142366"/>
                    </a:lnTo>
                    <a:lnTo>
                      <a:pt x="205030" y="142366"/>
                    </a:lnTo>
                    <a:lnTo>
                      <a:pt x="201344" y="142366"/>
                    </a:lnTo>
                    <a:lnTo>
                      <a:pt x="197658" y="146057"/>
                    </a:lnTo>
                    <a:lnTo>
                      <a:pt x="197658" y="149747"/>
                    </a:lnTo>
                    <a:lnTo>
                      <a:pt x="193962" y="146057"/>
                    </a:lnTo>
                    <a:lnTo>
                      <a:pt x="193962" y="142366"/>
                    </a:lnTo>
                    <a:lnTo>
                      <a:pt x="190276" y="146057"/>
                    </a:lnTo>
                    <a:lnTo>
                      <a:pt x="193962" y="149747"/>
                    </a:lnTo>
                    <a:lnTo>
                      <a:pt x="182904" y="146057"/>
                    </a:lnTo>
                    <a:lnTo>
                      <a:pt x="186590" y="142366"/>
                    </a:lnTo>
                    <a:lnTo>
                      <a:pt x="186590" y="138675"/>
                    </a:lnTo>
                    <a:lnTo>
                      <a:pt x="179208" y="134985"/>
                    </a:lnTo>
                    <a:lnTo>
                      <a:pt x="179208" y="131295"/>
                    </a:lnTo>
                    <a:lnTo>
                      <a:pt x="171836" y="120223"/>
                    </a:lnTo>
                    <a:lnTo>
                      <a:pt x="171836" y="116533"/>
                    </a:lnTo>
                    <a:lnTo>
                      <a:pt x="171836" y="112842"/>
                    </a:lnTo>
                    <a:lnTo>
                      <a:pt x="168140" y="105461"/>
                    </a:lnTo>
                    <a:lnTo>
                      <a:pt x="164454" y="98080"/>
                    </a:lnTo>
                    <a:lnTo>
                      <a:pt x="160768" y="90698"/>
                    </a:lnTo>
                    <a:lnTo>
                      <a:pt x="160768" y="87008"/>
                    </a:lnTo>
                    <a:lnTo>
                      <a:pt x="164454" y="87008"/>
                    </a:lnTo>
                    <a:lnTo>
                      <a:pt x="168140" y="83317"/>
                    </a:lnTo>
                    <a:lnTo>
                      <a:pt x="179208" y="79627"/>
                    </a:lnTo>
                    <a:lnTo>
                      <a:pt x="182904" y="75936"/>
                    </a:lnTo>
                    <a:lnTo>
                      <a:pt x="186590" y="75936"/>
                    </a:lnTo>
                    <a:lnTo>
                      <a:pt x="186590" y="72246"/>
                    </a:lnTo>
                    <a:lnTo>
                      <a:pt x="193962" y="64864"/>
                    </a:lnTo>
                    <a:lnTo>
                      <a:pt x="197658" y="61174"/>
                    </a:lnTo>
                    <a:lnTo>
                      <a:pt x="201344" y="53792"/>
                    </a:lnTo>
                    <a:lnTo>
                      <a:pt x="197658" y="53792"/>
                    </a:lnTo>
                    <a:lnTo>
                      <a:pt x="193962" y="46412"/>
                    </a:lnTo>
                    <a:lnTo>
                      <a:pt x="190276" y="42722"/>
                    </a:lnTo>
                    <a:lnTo>
                      <a:pt x="186590" y="39031"/>
                    </a:lnTo>
                    <a:lnTo>
                      <a:pt x="179208" y="31650"/>
                    </a:lnTo>
                    <a:lnTo>
                      <a:pt x="175522" y="27959"/>
                    </a:lnTo>
                    <a:lnTo>
                      <a:pt x="164454" y="16887"/>
                    </a:lnTo>
                    <a:lnTo>
                      <a:pt x="164454" y="13197"/>
                    </a:lnTo>
                    <a:lnTo>
                      <a:pt x="160768" y="5815"/>
                    </a:lnTo>
                    <a:close/>
                    <a:moveTo>
                      <a:pt x="186590" y="507737"/>
                    </a:moveTo>
                    <a:lnTo>
                      <a:pt x="186590" y="511423"/>
                    </a:lnTo>
                    <a:lnTo>
                      <a:pt x="186590" y="515109"/>
                    </a:lnTo>
                    <a:lnTo>
                      <a:pt x="190276" y="511423"/>
                    </a:lnTo>
                    <a:lnTo>
                      <a:pt x="186590" y="507737"/>
                    </a:lnTo>
                    <a:close/>
                  </a:path>
                </a:pathLst>
              </a:custGeom>
              <a:solidFill>
                <a:srgbClr val="8CDADF"/>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800" b="1" dirty="0">
                  <a:solidFill>
                    <a:schemeClr val="tx1"/>
                  </a:solidFill>
                  <a:latin typeface="+mj-lt"/>
                  <a:cs typeface="Arial" panose="020B0604020202020204" pitchFamily="34" charset="0"/>
                </a:endParaRPr>
              </a:p>
            </p:txBody>
          </p:sp>
          <p:sp>
            <p:nvSpPr>
              <p:cNvPr id="60" name="Freeform: Shape 140">
                <a:extLst>
                  <a:ext uri="{FF2B5EF4-FFF2-40B4-BE49-F238E27FC236}">
                    <a16:creationId xmlns:a16="http://schemas.microsoft.com/office/drawing/2014/main" id="{BD384045-786E-455D-BD9D-E0D279931D51}"/>
                  </a:ext>
                </a:extLst>
              </p:cNvPr>
              <p:cNvSpPr/>
              <p:nvPr/>
            </p:nvSpPr>
            <p:spPr>
              <a:xfrm>
                <a:off x="9298105" y="3466924"/>
                <a:ext cx="1624271" cy="1133606"/>
              </a:xfrm>
              <a:custGeom>
                <a:avLst/>
                <a:gdLst>
                  <a:gd name="connsiteX0" fmla="*/ 437447 w 914400"/>
                  <a:gd name="connsiteY0" fmla="*/ 5812 h 638175"/>
                  <a:gd name="connsiteX1" fmla="*/ 430065 w 914400"/>
                  <a:gd name="connsiteY1" fmla="*/ 9502 h 638175"/>
                  <a:gd name="connsiteX2" fmla="*/ 430065 w 914400"/>
                  <a:gd name="connsiteY2" fmla="*/ 13193 h 638175"/>
                  <a:gd name="connsiteX3" fmla="*/ 426379 w 914400"/>
                  <a:gd name="connsiteY3" fmla="*/ 24264 h 638175"/>
                  <a:gd name="connsiteX4" fmla="*/ 422693 w 914400"/>
                  <a:gd name="connsiteY4" fmla="*/ 31645 h 638175"/>
                  <a:gd name="connsiteX5" fmla="*/ 422693 w 914400"/>
                  <a:gd name="connsiteY5" fmla="*/ 35335 h 638175"/>
                  <a:gd name="connsiteX6" fmla="*/ 422693 w 914400"/>
                  <a:gd name="connsiteY6" fmla="*/ 39026 h 638175"/>
                  <a:gd name="connsiteX7" fmla="*/ 418998 w 914400"/>
                  <a:gd name="connsiteY7" fmla="*/ 46407 h 638175"/>
                  <a:gd name="connsiteX8" fmla="*/ 418998 w 914400"/>
                  <a:gd name="connsiteY8" fmla="*/ 50098 h 638175"/>
                  <a:gd name="connsiteX9" fmla="*/ 418998 w 914400"/>
                  <a:gd name="connsiteY9" fmla="*/ 53789 h 638175"/>
                  <a:gd name="connsiteX10" fmla="*/ 415311 w 914400"/>
                  <a:gd name="connsiteY10" fmla="*/ 50098 h 638175"/>
                  <a:gd name="connsiteX11" fmla="*/ 415311 w 914400"/>
                  <a:gd name="connsiteY11" fmla="*/ 57479 h 638175"/>
                  <a:gd name="connsiteX12" fmla="*/ 411625 w 914400"/>
                  <a:gd name="connsiteY12" fmla="*/ 57479 h 638175"/>
                  <a:gd name="connsiteX13" fmla="*/ 411625 w 914400"/>
                  <a:gd name="connsiteY13" fmla="*/ 53789 h 638175"/>
                  <a:gd name="connsiteX14" fmla="*/ 411625 w 914400"/>
                  <a:gd name="connsiteY14" fmla="*/ 50098 h 638175"/>
                  <a:gd name="connsiteX15" fmla="*/ 407929 w 914400"/>
                  <a:gd name="connsiteY15" fmla="*/ 57479 h 638175"/>
                  <a:gd name="connsiteX16" fmla="*/ 407929 w 914400"/>
                  <a:gd name="connsiteY16" fmla="*/ 61170 h 638175"/>
                  <a:gd name="connsiteX17" fmla="*/ 411625 w 914400"/>
                  <a:gd name="connsiteY17" fmla="*/ 61170 h 638175"/>
                  <a:gd name="connsiteX18" fmla="*/ 411625 w 914400"/>
                  <a:gd name="connsiteY18" fmla="*/ 64860 h 638175"/>
                  <a:gd name="connsiteX19" fmla="*/ 407929 w 914400"/>
                  <a:gd name="connsiteY19" fmla="*/ 64860 h 638175"/>
                  <a:gd name="connsiteX20" fmla="*/ 411625 w 914400"/>
                  <a:gd name="connsiteY20" fmla="*/ 68551 h 638175"/>
                  <a:gd name="connsiteX21" fmla="*/ 407929 w 914400"/>
                  <a:gd name="connsiteY21" fmla="*/ 72242 h 638175"/>
                  <a:gd name="connsiteX22" fmla="*/ 404243 w 914400"/>
                  <a:gd name="connsiteY22" fmla="*/ 75932 h 638175"/>
                  <a:gd name="connsiteX23" fmla="*/ 393175 w 914400"/>
                  <a:gd name="connsiteY23" fmla="*/ 87004 h 638175"/>
                  <a:gd name="connsiteX24" fmla="*/ 385793 w 914400"/>
                  <a:gd name="connsiteY24" fmla="*/ 94385 h 638175"/>
                  <a:gd name="connsiteX25" fmla="*/ 378421 w 914400"/>
                  <a:gd name="connsiteY25" fmla="*/ 98075 h 638175"/>
                  <a:gd name="connsiteX26" fmla="*/ 378421 w 914400"/>
                  <a:gd name="connsiteY26" fmla="*/ 101766 h 638175"/>
                  <a:gd name="connsiteX27" fmla="*/ 374725 w 914400"/>
                  <a:gd name="connsiteY27" fmla="*/ 101766 h 638175"/>
                  <a:gd name="connsiteX28" fmla="*/ 371039 w 914400"/>
                  <a:gd name="connsiteY28" fmla="*/ 105456 h 638175"/>
                  <a:gd name="connsiteX29" fmla="*/ 367353 w 914400"/>
                  <a:gd name="connsiteY29" fmla="*/ 105456 h 638175"/>
                  <a:gd name="connsiteX30" fmla="*/ 363667 w 914400"/>
                  <a:gd name="connsiteY30" fmla="*/ 109147 h 638175"/>
                  <a:gd name="connsiteX31" fmla="*/ 363667 w 914400"/>
                  <a:gd name="connsiteY31" fmla="*/ 112837 h 638175"/>
                  <a:gd name="connsiteX32" fmla="*/ 359971 w 914400"/>
                  <a:gd name="connsiteY32" fmla="*/ 112837 h 638175"/>
                  <a:gd name="connsiteX33" fmla="*/ 359971 w 914400"/>
                  <a:gd name="connsiteY33" fmla="*/ 116528 h 638175"/>
                  <a:gd name="connsiteX34" fmla="*/ 356285 w 914400"/>
                  <a:gd name="connsiteY34" fmla="*/ 116528 h 638175"/>
                  <a:gd name="connsiteX35" fmla="*/ 352599 w 914400"/>
                  <a:gd name="connsiteY35" fmla="*/ 116528 h 638175"/>
                  <a:gd name="connsiteX36" fmla="*/ 345217 w 914400"/>
                  <a:gd name="connsiteY36" fmla="*/ 120218 h 638175"/>
                  <a:gd name="connsiteX37" fmla="*/ 341531 w 914400"/>
                  <a:gd name="connsiteY37" fmla="*/ 123909 h 638175"/>
                  <a:gd name="connsiteX38" fmla="*/ 337835 w 914400"/>
                  <a:gd name="connsiteY38" fmla="*/ 123909 h 638175"/>
                  <a:gd name="connsiteX39" fmla="*/ 334149 w 914400"/>
                  <a:gd name="connsiteY39" fmla="*/ 127597 h 638175"/>
                  <a:gd name="connsiteX40" fmla="*/ 326767 w 914400"/>
                  <a:gd name="connsiteY40" fmla="*/ 131293 h 638175"/>
                  <a:gd name="connsiteX41" fmla="*/ 323081 w 914400"/>
                  <a:gd name="connsiteY41" fmla="*/ 131293 h 638175"/>
                  <a:gd name="connsiteX42" fmla="*/ 319395 w 914400"/>
                  <a:gd name="connsiteY42" fmla="*/ 134979 h 638175"/>
                  <a:gd name="connsiteX43" fmla="*/ 315699 w 914400"/>
                  <a:gd name="connsiteY43" fmla="*/ 138675 h 638175"/>
                  <a:gd name="connsiteX44" fmla="*/ 315699 w 914400"/>
                  <a:gd name="connsiteY44" fmla="*/ 142361 h 638175"/>
                  <a:gd name="connsiteX45" fmla="*/ 312013 w 914400"/>
                  <a:gd name="connsiteY45" fmla="*/ 142361 h 638175"/>
                  <a:gd name="connsiteX46" fmla="*/ 308326 w 914400"/>
                  <a:gd name="connsiteY46" fmla="*/ 142361 h 638175"/>
                  <a:gd name="connsiteX47" fmla="*/ 308326 w 914400"/>
                  <a:gd name="connsiteY47" fmla="*/ 146057 h 638175"/>
                  <a:gd name="connsiteX48" fmla="*/ 308326 w 914400"/>
                  <a:gd name="connsiteY48" fmla="*/ 149743 h 638175"/>
                  <a:gd name="connsiteX49" fmla="*/ 304631 w 914400"/>
                  <a:gd name="connsiteY49" fmla="*/ 149743 h 638175"/>
                  <a:gd name="connsiteX50" fmla="*/ 304631 w 914400"/>
                  <a:gd name="connsiteY50" fmla="*/ 153439 h 638175"/>
                  <a:gd name="connsiteX51" fmla="*/ 300945 w 914400"/>
                  <a:gd name="connsiteY51" fmla="*/ 153439 h 638175"/>
                  <a:gd name="connsiteX52" fmla="*/ 300945 w 914400"/>
                  <a:gd name="connsiteY52" fmla="*/ 157125 h 638175"/>
                  <a:gd name="connsiteX53" fmla="*/ 297258 w 914400"/>
                  <a:gd name="connsiteY53" fmla="*/ 157125 h 638175"/>
                  <a:gd name="connsiteX54" fmla="*/ 297258 w 914400"/>
                  <a:gd name="connsiteY54" fmla="*/ 160811 h 638175"/>
                  <a:gd name="connsiteX55" fmla="*/ 289877 w 914400"/>
                  <a:gd name="connsiteY55" fmla="*/ 164507 h 638175"/>
                  <a:gd name="connsiteX56" fmla="*/ 286190 w 914400"/>
                  <a:gd name="connsiteY56" fmla="*/ 168193 h 638175"/>
                  <a:gd name="connsiteX57" fmla="*/ 282504 w 914400"/>
                  <a:gd name="connsiteY57" fmla="*/ 171889 h 638175"/>
                  <a:gd name="connsiteX58" fmla="*/ 282504 w 914400"/>
                  <a:gd name="connsiteY58" fmla="*/ 175575 h 638175"/>
                  <a:gd name="connsiteX59" fmla="*/ 278808 w 914400"/>
                  <a:gd name="connsiteY59" fmla="*/ 182957 h 638175"/>
                  <a:gd name="connsiteX60" fmla="*/ 278808 w 914400"/>
                  <a:gd name="connsiteY60" fmla="*/ 190338 h 638175"/>
                  <a:gd name="connsiteX61" fmla="*/ 275122 w 914400"/>
                  <a:gd name="connsiteY61" fmla="*/ 197720 h 638175"/>
                  <a:gd name="connsiteX62" fmla="*/ 275122 w 914400"/>
                  <a:gd name="connsiteY62" fmla="*/ 201407 h 638175"/>
                  <a:gd name="connsiteX63" fmla="*/ 271436 w 914400"/>
                  <a:gd name="connsiteY63" fmla="*/ 208788 h 638175"/>
                  <a:gd name="connsiteX64" fmla="*/ 267740 w 914400"/>
                  <a:gd name="connsiteY64" fmla="*/ 212484 h 638175"/>
                  <a:gd name="connsiteX65" fmla="*/ 252986 w 914400"/>
                  <a:gd name="connsiteY65" fmla="*/ 212484 h 638175"/>
                  <a:gd name="connsiteX66" fmla="*/ 249300 w 914400"/>
                  <a:gd name="connsiteY66" fmla="*/ 212484 h 638175"/>
                  <a:gd name="connsiteX67" fmla="*/ 241918 w 914400"/>
                  <a:gd name="connsiteY67" fmla="*/ 219866 h 638175"/>
                  <a:gd name="connsiteX68" fmla="*/ 238232 w 914400"/>
                  <a:gd name="connsiteY68" fmla="*/ 216170 h 638175"/>
                  <a:gd name="connsiteX69" fmla="*/ 234536 w 914400"/>
                  <a:gd name="connsiteY69" fmla="*/ 219866 h 638175"/>
                  <a:gd name="connsiteX70" fmla="*/ 223478 w 914400"/>
                  <a:gd name="connsiteY70" fmla="*/ 223552 h 638175"/>
                  <a:gd name="connsiteX71" fmla="*/ 216096 w 914400"/>
                  <a:gd name="connsiteY71" fmla="*/ 223552 h 638175"/>
                  <a:gd name="connsiteX72" fmla="*/ 212410 w 914400"/>
                  <a:gd name="connsiteY72" fmla="*/ 227248 h 638175"/>
                  <a:gd name="connsiteX73" fmla="*/ 205028 w 914400"/>
                  <a:gd name="connsiteY73" fmla="*/ 227248 h 638175"/>
                  <a:gd name="connsiteX74" fmla="*/ 201342 w 914400"/>
                  <a:gd name="connsiteY74" fmla="*/ 245698 h 638175"/>
                  <a:gd name="connsiteX75" fmla="*/ 201342 w 914400"/>
                  <a:gd name="connsiteY75" fmla="*/ 249384 h 638175"/>
                  <a:gd name="connsiteX76" fmla="*/ 208714 w 914400"/>
                  <a:gd name="connsiteY76" fmla="*/ 253080 h 638175"/>
                  <a:gd name="connsiteX77" fmla="*/ 208714 w 914400"/>
                  <a:gd name="connsiteY77" fmla="*/ 249384 h 638175"/>
                  <a:gd name="connsiteX78" fmla="*/ 223478 w 914400"/>
                  <a:gd name="connsiteY78" fmla="*/ 260461 h 638175"/>
                  <a:gd name="connsiteX79" fmla="*/ 223478 w 914400"/>
                  <a:gd name="connsiteY79" fmla="*/ 264148 h 638175"/>
                  <a:gd name="connsiteX80" fmla="*/ 223478 w 914400"/>
                  <a:gd name="connsiteY80" fmla="*/ 267843 h 638175"/>
                  <a:gd name="connsiteX81" fmla="*/ 223478 w 914400"/>
                  <a:gd name="connsiteY81" fmla="*/ 271530 h 638175"/>
                  <a:gd name="connsiteX82" fmla="*/ 223478 w 914400"/>
                  <a:gd name="connsiteY82" fmla="*/ 275225 h 638175"/>
                  <a:gd name="connsiteX83" fmla="*/ 223478 w 914400"/>
                  <a:gd name="connsiteY83" fmla="*/ 286293 h 638175"/>
                  <a:gd name="connsiteX84" fmla="*/ 227164 w 914400"/>
                  <a:gd name="connsiteY84" fmla="*/ 289989 h 638175"/>
                  <a:gd name="connsiteX85" fmla="*/ 245604 w 914400"/>
                  <a:gd name="connsiteY85" fmla="*/ 289989 h 638175"/>
                  <a:gd name="connsiteX86" fmla="*/ 245604 w 914400"/>
                  <a:gd name="connsiteY86" fmla="*/ 293675 h 638175"/>
                  <a:gd name="connsiteX87" fmla="*/ 241918 w 914400"/>
                  <a:gd name="connsiteY87" fmla="*/ 293675 h 638175"/>
                  <a:gd name="connsiteX88" fmla="*/ 245604 w 914400"/>
                  <a:gd name="connsiteY88" fmla="*/ 297361 h 638175"/>
                  <a:gd name="connsiteX89" fmla="*/ 245604 w 914400"/>
                  <a:gd name="connsiteY89" fmla="*/ 301057 h 638175"/>
                  <a:gd name="connsiteX90" fmla="*/ 245604 w 914400"/>
                  <a:gd name="connsiteY90" fmla="*/ 304743 h 638175"/>
                  <a:gd name="connsiteX91" fmla="*/ 249300 w 914400"/>
                  <a:gd name="connsiteY91" fmla="*/ 304743 h 638175"/>
                  <a:gd name="connsiteX92" fmla="*/ 252986 w 914400"/>
                  <a:gd name="connsiteY92" fmla="*/ 304743 h 638175"/>
                  <a:gd name="connsiteX93" fmla="*/ 252986 w 914400"/>
                  <a:gd name="connsiteY93" fmla="*/ 312125 h 638175"/>
                  <a:gd name="connsiteX94" fmla="*/ 260368 w 914400"/>
                  <a:gd name="connsiteY94" fmla="*/ 312125 h 638175"/>
                  <a:gd name="connsiteX95" fmla="*/ 260368 w 914400"/>
                  <a:gd name="connsiteY95" fmla="*/ 315821 h 638175"/>
                  <a:gd name="connsiteX96" fmla="*/ 260368 w 914400"/>
                  <a:gd name="connsiteY96" fmla="*/ 319507 h 638175"/>
                  <a:gd name="connsiteX97" fmla="*/ 252986 w 914400"/>
                  <a:gd name="connsiteY97" fmla="*/ 319507 h 638175"/>
                  <a:gd name="connsiteX98" fmla="*/ 252986 w 914400"/>
                  <a:gd name="connsiteY98" fmla="*/ 323203 h 638175"/>
                  <a:gd name="connsiteX99" fmla="*/ 252986 w 914400"/>
                  <a:gd name="connsiteY99" fmla="*/ 326889 h 638175"/>
                  <a:gd name="connsiteX100" fmla="*/ 256672 w 914400"/>
                  <a:gd name="connsiteY100" fmla="*/ 326889 h 638175"/>
                  <a:gd name="connsiteX101" fmla="*/ 256672 w 914400"/>
                  <a:gd name="connsiteY101" fmla="*/ 330585 h 638175"/>
                  <a:gd name="connsiteX102" fmla="*/ 252986 w 914400"/>
                  <a:gd name="connsiteY102" fmla="*/ 330585 h 638175"/>
                  <a:gd name="connsiteX103" fmla="*/ 249300 w 914400"/>
                  <a:gd name="connsiteY103" fmla="*/ 330585 h 638175"/>
                  <a:gd name="connsiteX104" fmla="*/ 249300 w 914400"/>
                  <a:gd name="connsiteY104" fmla="*/ 334271 h 638175"/>
                  <a:gd name="connsiteX105" fmla="*/ 245604 w 914400"/>
                  <a:gd name="connsiteY105" fmla="*/ 337966 h 638175"/>
                  <a:gd name="connsiteX106" fmla="*/ 245604 w 914400"/>
                  <a:gd name="connsiteY106" fmla="*/ 345339 h 638175"/>
                  <a:gd name="connsiteX107" fmla="*/ 245604 w 914400"/>
                  <a:gd name="connsiteY107" fmla="*/ 349035 h 638175"/>
                  <a:gd name="connsiteX108" fmla="*/ 241918 w 914400"/>
                  <a:gd name="connsiteY108" fmla="*/ 352721 h 638175"/>
                  <a:gd name="connsiteX109" fmla="*/ 238232 w 914400"/>
                  <a:gd name="connsiteY109" fmla="*/ 356416 h 638175"/>
                  <a:gd name="connsiteX110" fmla="*/ 234536 w 914400"/>
                  <a:gd name="connsiteY110" fmla="*/ 356416 h 638175"/>
                  <a:gd name="connsiteX111" fmla="*/ 234536 w 914400"/>
                  <a:gd name="connsiteY111" fmla="*/ 360103 h 638175"/>
                  <a:gd name="connsiteX112" fmla="*/ 238232 w 914400"/>
                  <a:gd name="connsiteY112" fmla="*/ 363798 h 638175"/>
                  <a:gd name="connsiteX113" fmla="*/ 245604 w 914400"/>
                  <a:gd name="connsiteY113" fmla="*/ 367484 h 638175"/>
                  <a:gd name="connsiteX114" fmla="*/ 249300 w 914400"/>
                  <a:gd name="connsiteY114" fmla="*/ 367484 h 638175"/>
                  <a:gd name="connsiteX115" fmla="*/ 252986 w 914400"/>
                  <a:gd name="connsiteY115" fmla="*/ 367484 h 638175"/>
                  <a:gd name="connsiteX116" fmla="*/ 256672 w 914400"/>
                  <a:gd name="connsiteY116" fmla="*/ 363798 h 638175"/>
                  <a:gd name="connsiteX117" fmla="*/ 260368 w 914400"/>
                  <a:gd name="connsiteY117" fmla="*/ 360103 h 638175"/>
                  <a:gd name="connsiteX118" fmla="*/ 264054 w 914400"/>
                  <a:gd name="connsiteY118" fmla="*/ 360103 h 638175"/>
                  <a:gd name="connsiteX119" fmla="*/ 267740 w 914400"/>
                  <a:gd name="connsiteY119" fmla="*/ 356416 h 638175"/>
                  <a:gd name="connsiteX120" fmla="*/ 267740 w 914400"/>
                  <a:gd name="connsiteY120" fmla="*/ 352721 h 638175"/>
                  <a:gd name="connsiteX121" fmla="*/ 271436 w 914400"/>
                  <a:gd name="connsiteY121" fmla="*/ 352721 h 638175"/>
                  <a:gd name="connsiteX122" fmla="*/ 271436 w 914400"/>
                  <a:gd name="connsiteY122" fmla="*/ 349035 h 638175"/>
                  <a:gd name="connsiteX123" fmla="*/ 271436 w 914400"/>
                  <a:gd name="connsiteY123" fmla="*/ 345339 h 638175"/>
                  <a:gd name="connsiteX124" fmla="*/ 267740 w 914400"/>
                  <a:gd name="connsiteY124" fmla="*/ 341653 h 638175"/>
                  <a:gd name="connsiteX125" fmla="*/ 278808 w 914400"/>
                  <a:gd name="connsiteY125" fmla="*/ 337966 h 638175"/>
                  <a:gd name="connsiteX126" fmla="*/ 282504 w 914400"/>
                  <a:gd name="connsiteY126" fmla="*/ 345339 h 638175"/>
                  <a:gd name="connsiteX127" fmla="*/ 282504 w 914400"/>
                  <a:gd name="connsiteY127" fmla="*/ 349035 h 638175"/>
                  <a:gd name="connsiteX128" fmla="*/ 282504 w 914400"/>
                  <a:gd name="connsiteY128" fmla="*/ 352721 h 638175"/>
                  <a:gd name="connsiteX129" fmla="*/ 282504 w 914400"/>
                  <a:gd name="connsiteY129" fmla="*/ 356416 h 638175"/>
                  <a:gd name="connsiteX130" fmla="*/ 286190 w 914400"/>
                  <a:gd name="connsiteY130" fmla="*/ 360103 h 638175"/>
                  <a:gd name="connsiteX131" fmla="*/ 282504 w 914400"/>
                  <a:gd name="connsiteY131" fmla="*/ 363798 h 638175"/>
                  <a:gd name="connsiteX132" fmla="*/ 282504 w 914400"/>
                  <a:gd name="connsiteY132" fmla="*/ 367484 h 638175"/>
                  <a:gd name="connsiteX133" fmla="*/ 282504 w 914400"/>
                  <a:gd name="connsiteY133" fmla="*/ 385944 h 638175"/>
                  <a:gd name="connsiteX134" fmla="*/ 289877 w 914400"/>
                  <a:gd name="connsiteY134" fmla="*/ 385944 h 638175"/>
                  <a:gd name="connsiteX135" fmla="*/ 289877 w 914400"/>
                  <a:gd name="connsiteY135" fmla="*/ 389630 h 638175"/>
                  <a:gd name="connsiteX136" fmla="*/ 286190 w 914400"/>
                  <a:gd name="connsiteY136" fmla="*/ 389630 h 638175"/>
                  <a:gd name="connsiteX137" fmla="*/ 297258 w 914400"/>
                  <a:gd name="connsiteY137" fmla="*/ 397012 h 638175"/>
                  <a:gd name="connsiteX138" fmla="*/ 297258 w 914400"/>
                  <a:gd name="connsiteY138" fmla="*/ 408080 h 638175"/>
                  <a:gd name="connsiteX139" fmla="*/ 297258 w 914400"/>
                  <a:gd name="connsiteY139" fmla="*/ 411776 h 638175"/>
                  <a:gd name="connsiteX140" fmla="*/ 297258 w 914400"/>
                  <a:gd name="connsiteY140" fmla="*/ 415462 h 638175"/>
                  <a:gd name="connsiteX141" fmla="*/ 297258 w 914400"/>
                  <a:gd name="connsiteY141" fmla="*/ 419158 h 638175"/>
                  <a:gd name="connsiteX142" fmla="*/ 300945 w 914400"/>
                  <a:gd name="connsiteY142" fmla="*/ 422844 h 638175"/>
                  <a:gd name="connsiteX143" fmla="*/ 304631 w 914400"/>
                  <a:gd name="connsiteY143" fmla="*/ 426539 h 638175"/>
                  <a:gd name="connsiteX144" fmla="*/ 308326 w 914400"/>
                  <a:gd name="connsiteY144" fmla="*/ 426539 h 638175"/>
                  <a:gd name="connsiteX145" fmla="*/ 308326 w 914400"/>
                  <a:gd name="connsiteY145" fmla="*/ 430226 h 638175"/>
                  <a:gd name="connsiteX146" fmla="*/ 312013 w 914400"/>
                  <a:gd name="connsiteY146" fmla="*/ 437607 h 638175"/>
                  <a:gd name="connsiteX147" fmla="*/ 312013 w 914400"/>
                  <a:gd name="connsiteY147" fmla="*/ 441294 h 638175"/>
                  <a:gd name="connsiteX148" fmla="*/ 315699 w 914400"/>
                  <a:gd name="connsiteY148" fmla="*/ 444989 h 638175"/>
                  <a:gd name="connsiteX149" fmla="*/ 312013 w 914400"/>
                  <a:gd name="connsiteY149" fmla="*/ 448676 h 638175"/>
                  <a:gd name="connsiteX150" fmla="*/ 315699 w 914400"/>
                  <a:gd name="connsiteY150" fmla="*/ 452371 h 638175"/>
                  <a:gd name="connsiteX151" fmla="*/ 315699 w 914400"/>
                  <a:gd name="connsiteY151" fmla="*/ 456057 h 638175"/>
                  <a:gd name="connsiteX152" fmla="*/ 315699 w 914400"/>
                  <a:gd name="connsiteY152" fmla="*/ 459753 h 638175"/>
                  <a:gd name="connsiteX153" fmla="*/ 312013 w 914400"/>
                  <a:gd name="connsiteY153" fmla="*/ 463439 h 638175"/>
                  <a:gd name="connsiteX154" fmla="*/ 304631 w 914400"/>
                  <a:gd name="connsiteY154" fmla="*/ 467135 h 638175"/>
                  <a:gd name="connsiteX155" fmla="*/ 297258 w 914400"/>
                  <a:gd name="connsiteY155" fmla="*/ 463439 h 638175"/>
                  <a:gd name="connsiteX156" fmla="*/ 286190 w 914400"/>
                  <a:gd name="connsiteY156" fmla="*/ 459753 h 638175"/>
                  <a:gd name="connsiteX157" fmla="*/ 278808 w 914400"/>
                  <a:gd name="connsiteY157" fmla="*/ 456057 h 638175"/>
                  <a:gd name="connsiteX158" fmla="*/ 275122 w 914400"/>
                  <a:gd name="connsiteY158" fmla="*/ 448676 h 638175"/>
                  <a:gd name="connsiteX159" fmla="*/ 271436 w 914400"/>
                  <a:gd name="connsiteY159" fmla="*/ 448676 h 638175"/>
                  <a:gd name="connsiteX160" fmla="*/ 267740 w 914400"/>
                  <a:gd name="connsiteY160" fmla="*/ 448676 h 638175"/>
                  <a:gd name="connsiteX161" fmla="*/ 264054 w 914400"/>
                  <a:gd name="connsiteY161" fmla="*/ 444989 h 638175"/>
                  <a:gd name="connsiteX162" fmla="*/ 260368 w 914400"/>
                  <a:gd name="connsiteY162" fmla="*/ 444989 h 638175"/>
                  <a:gd name="connsiteX163" fmla="*/ 252986 w 914400"/>
                  <a:gd name="connsiteY163" fmla="*/ 441294 h 638175"/>
                  <a:gd name="connsiteX164" fmla="*/ 249300 w 914400"/>
                  <a:gd name="connsiteY164" fmla="*/ 437607 h 638175"/>
                  <a:gd name="connsiteX165" fmla="*/ 245604 w 914400"/>
                  <a:gd name="connsiteY165" fmla="*/ 437607 h 638175"/>
                  <a:gd name="connsiteX166" fmla="*/ 241918 w 914400"/>
                  <a:gd name="connsiteY166" fmla="*/ 437607 h 638175"/>
                  <a:gd name="connsiteX167" fmla="*/ 230850 w 914400"/>
                  <a:gd name="connsiteY167" fmla="*/ 437607 h 638175"/>
                  <a:gd name="connsiteX168" fmla="*/ 227164 w 914400"/>
                  <a:gd name="connsiteY168" fmla="*/ 433921 h 638175"/>
                  <a:gd name="connsiteX169" fmla="*/ 223478 w 914400"/>
                  <a:gd name="connsiteY169" fmla="*/ 433921 h 638175"/>
                  <a:gd name="connsiteX170" fmla="*/ 219782 w 914400"/>
                  <a:gd name="connsiteY170" fmla="*/ 437607 h 638175"/>
                  <a:gd name="connsiteX171" fmla="*/ 216096 w 914400"/>
                  <a:gd name="connsiteY171" fmla="*/ 441294 h 638175"/>
                  <a:gd name="connsiteX172" fmla="*/ 212410 w 914400"/>
                  <a:gd name="connsiteY172" fmla="*/ 441294 h 638175"/>
                  <a:gd name="connsiteX173" fmla="*/ 205028 w 914400"/>
                  <a:gd name="connsiteY173" fmla="*/ 444989 h 638175"/>
                  <a:gd name="connsiteX174" fmla="*/ 201342 w 914400"/>
                  <a:gd name="connsiteY174" fmla="*/ 444989 h 638175"/>
                  <a:gd name="connsiteX175" fmla="*/ 197646 w 914400"/>
                  <a:gd name="connsiteY175" fmla="*/ 448676 h 638175"/>
                  <a:gd name="connsiteX176" fmla="*/ 193960 w 914400"/>
                  <a:gd name="connsiteY176" fmla="*/ 448676 h 638175"/>
                  <a:gd name="connsiteX177" fmla="*/ 186578 w 914400"/>
                  <a:gd name="connsiteY177" fmla="*/ 444989 h 638175"/>
                  <a:gd name="connsiteX178" fmla="*/ 182892 w 914400"/>
                  <a:gd name="connsiteY178" fmla="*/ 448676 h 638175"/>
                  <a:gd name="connsiteX179" fmla="*/ 179206 w 914400"/>
                  <a:gd name="connsiteY179" fmla="*/ 448676 h 638175"/>
                  <a:gd name="connsiteX180" fmla="*/ 175510 w 914400"/>
                  <a:gd name="connsiteY180" fmla="*/ 452371 h 638175"/>
                  <a:gd name="connsiteX181" fmla="*/ 175510 w 914400"/>
                  <a:gd name="connsiteY181" fmla="*/ 456057 h 638175"/>
                  <a:gd name="connsiteX182" fmla="*/ 171824 w 914400"/>
                  <a:gd name="connsiteY182" fmla="*/ 456057 h 638175"/>
                  <a:gd name="connsiteX183" fmla="*/ 168138 w 914400"/>
                  <a:gd name="connsiteY183" fmla="*/ 459753 h 638175"/>
                  <a:gd name="connsiteX184" fmla="*/ 164442 w 914400"/>
                  <a:gd name="connsiteY184" fmla="*/ 459753 h 638175"/>
                  <a:gd name="connsiteX185" fmla="*/ 160756 w 914400"/>
                  <a:gd name="connsiteY185" fmla="*/ 456057 h 638175"/>
                  <a:gd name="connsiteX186" fmla="*/ 157069 w 914400"/>
                  <a:gd name="connsiteY186" fmla="*/ 452371 h 638175"/>
                  <a:gd name="connsiteX187" fmla="*/ 146001 w 914400"/>
                  <a:gd name="connsiteY187" fmla="*/ 452371 h 638175"/>
                  <a:gd name="connsiteX188" fmla="*/ 142315 w 914400"/>
                  <a:gd name="connsiteY188" fmla="*/ 452371 h 638175"/>
                  <a:gd name="connsiteX189" fmla="*/ 134933 w 914400"/>
                  <a:gd name="connsiteY189" fmla="*/ 444989 h 638175"/>
                  <a:gd name="connsiteX190" fmla="*/ 127554 w 914400"/>
                  <a:gd name="connsiteY190" fmla="*/ 441294 h 638175"/>
                  <a:gd name="connsiteX191" fmla="*/ 123865 w 914400"/>
                  <a:gd name="connsiteY191" fmla="*/ 441294 h 638175"/>
                  <a:gd name="connsiteX192" fmla="*/ 120176 w 914400"/>
                  <a:gd name="connsiteY192" fmla="*/ 441294 h 638175"/>
                  <a:gd name="connsiteX193" fmla="*/ 120176 w 914400"/>
                  <a:gd name="connsiteY193" fmla="*/ 448676 h 638175"/>
                  <a:gd name="connsiteX194" fmla="*/ 116487 w 914400"/>
                  <a:gd name="connsiteY194" fmla="*/ 452371 h 638175"/>
                  <a:gd name="connsiteX195" fmla="*/ 112798 w 914400"/>
                  <a:gd name="connsiteY195" fmla="*/ 456057 h 638175"/>
                  <a:gd name="connsiteX196" fmla="*/ 109108 w 914400"/>
                  <a:gd name="connsiteY196" fmla="*/ 456057 h 638175"/>
                  <a:gd name="connsiteX197" fmla="*/ 105419 w 914400"/>
                  <a:gd name="connsiteY197" fmla="*/ 456057 h 638175"/>
                  <a:gd name="connsiteX198" fmla="*/ 101730 w 914400"/>
                  <a:gd name="connsiteY198" fmla="*/ 452371 h 638175"/>
                  <a:gd name="connsiteX199" fmla="*/ 98041 w 914400"/>
                  <a:gd name="connsiteY199" fmla="*/ 448676 h 638175"/>
                  <a:gd name="connsiteX200" fmla="*/ 94352 w 914400"/>
                  <a:gd name="connsiteY200" fmla="*/ 456057 h 638175"/>
                  <a:gd name="connsiteX201" fmla="*/ 90663 w 914400"/>
                  <a:gd name="connsiteY201" fmla="*/ 467135 h 638175"/>
                  <a:gd name="connsiteX202" fmla="*/ 83284 w 914400"/>
                  <a:gd name="connsiteY202" fmla="*/ 474517 h 638175"/>
                  <a:gd name="connsiteX203" fmla="*/ 79595 w 914400"/>
                  <a:gd name="connsiteY203" fmla="*/ 478203 h 638175"/>
                  <a:gd name="connsiteX204" fmla="*/ 83284 w 914400"/>
                  <a:gd name="connsiteY204" fmla="*/ 478203 h 638175"/>
                  <a:gd name="connsiteX205" fmla="*/ 79595 w 914400"/>
                  <a:gd name="connsiteY205" fmla="*/ 481899 h 638175"/>
                  <a:gd name="connsiteX206" fmla="*/ 75906 w 914400"/>
                  <a:gd name="connsiteY206" fmla="*/ 489271 h 638175"/>
                  <a:gd name="connsiteX207" fmla="*/ 72217 w 914400"/>
                  <a:gd name="connsiteY207" fmla="*/ 489271 h 638175"/>
                  <a:gd name="connsiteX208" fmla="*/ 72217 w 914400"/>
                  <a:gd name="connsiteY208" fmla="*/ 492967 h 638175"/>
                  <a:gd name="connsiteX209" fmla="*/ 68528 w 914400"/>
                  <a:gd name="connsiteY209" fmla="*/ 504035 h 638175"/>
                  <a:gd name="connsiteX210" fmla="*/ 64839 w 914400"/>
                  <a:gd name="connsiteY210" fmla="*/ 507730 h 638175"/>
                  <a:gd name="connsiteX211" fmla="*/ 64839 w 914400"/>
                  <a:gd name="connsiteY211" fmla="*/ 511417 h 638175"/>
                  <a:gd name="connsiteX212" fmla="*/ 61149 w 914400"/>
                  <a:gd name="connsiteY212" fmla="*/ 511417 h 638175"/>
                  <a:gd name="connsiteX213" fmla="*/ 53771 w 914400"/>
                  <a:gd name="connsiteY213" fmla="*/ 511417 h 638175"/>
                  <a:gd name="connsiteX214" fmla="*/ 50082 w 914400"/>
                  <a:gd name="connsiteY214" fmla="*/ 511417 h 638175"/>
                  <a:gd name="connsiteX215" fmla="*/ 50082 w 914400"/>
                  <a:gd name="connsiteY215" fmla="*/ 518799 h 638175"/>
                  <a:gd name="connsiteX216" fmla="*/ 46393 w 914400"/>
                  <a:gd name="connsiteY216" fmla="*/ 522494 h 638175"/>
                  <a:gd name="connsiteX217" fmla="*/ 42704 w 914400"/>
                  <a:gd name="connsiteY217" fmla="*/ 522494 h 638175"/>
                  <a:gd name="connsiteX218" fmla="*/ 39014 w 914400"/>
                  <a:gd name="connsiteY218" fmla="*/ 522494 h 638175"/>
                  <a:gd name="connsiteX219" fmla="*/ 35325 w 914400"/>
                  <a:gd name="connsiteY219" fmla="*/ 522494 h 638175"/>
                  <a:gd name="connsiteX220" fmla="*/ 35325 w 914400"/>
                  <a:gd name="connsiteY220" fmla="*/ 526180 h 638175"/>
                  <a:gd name="connsiteX221" fmla="*/ 35325 w 914400"/>
                  <a:gd name="connsiteY221" fmla="*/ 529876 h 638175"/>
                  <a:gd name="connsiteX222" fmla="*/ 39014 w 914400"/>
                  <a:gd name="connsiteY222" fmla="*/ 533562 h 638175"/>
                  <a:gd name="connsiteX223" fmla="*/ 39014 w 914400"/>
                  <a:gd name="connsiteY223" fmla="*/ 537248 h 638175"/>
                  <a:gd name="connsiteX224" fmla="*/ 35325 w 914400"/>
                  <a:gd name="connsiteY224" fmla="*/ 537248 h 638175"/>
                  <a:gd name="connsiteX225" fmla="*/ 31636 w 914400"/>
                  <a:gd name="connsiteY225" fmla="*/ 533562 h 638175"/>
                  <a:gd name="connsiteX226" fmla="*/ 20569 w 914400"/>
                  <a:gd name="connsiteY226" fmla="*/ 537248 h 638175"/>
                  <a:gd name="connsiteX227" fmla="*/ 16879 w 914400"/>
                  <a:gd name="connsiteY227" fmla="*/ 533562 h 638175"/>
                  <a:gd name="connsiteX228" fmla="*/ 9501 w 914400"/>
                  <a:gd name="connsiteY228" fmla="*/ 537248 h 638175"/>
                  <a:gd name="connsiteX229" fmla="*/ 5812 w 914400"/>
                  <a:gd name="connsiteY229" fmla="*/ 533562 h 638175"/>
                  <a:gd name="connsiteX230" fmla="*/ 5812 w 914400"/>
                  <a:gd name="connsiteY230" fmla="*/ 537248 h 638175"/>
                  <a:gd name="connsiteX231" fmla="*/ 5812 w 914400"/>
                  <a:gd name="connsiteY231" fmla="*/ 540944 h 638175"/>
                  <a:gd name="connsiteX232" fmla="*/ 9501 w 914400"/>
                  <a:gd name="connsiteY232" fmla="*/ 544630 h 638175"/>
                  <a:gd name="connsiteX233" fmla="*/ 5812 w 914400"/>
                  <a:gd name="connsiteY233" fmla="*/ 544630 h 638175"/>
                  <a:gd name="connsiteX234" fmla="*/ 9501 w 914400"/>
                  <a:gd name="connsiteY234" fmla="*/ 548326 h 638175"/>
                  <a:gd name="connsiteX235" fmla="*/ 13190 w 914400"/>
                  <a:gd name="connsiteY235" fmla="*/ 548326 h 638175"/>
                  <a:gd name="connsiteX236" fmla="*/ 16879 w 914400"/>
                  <a:gd name="connsiteY236" fmla="*/ 548326 h 638175"/>
                  <a:gd name="connsiteX237" fmla="*/ 24258 w 914400"/>
                  <a:gd name="connsiteY237" fmla="*/ 548326 h 638175"/>
                  <a:gd name="connsiteX238" fmla="*/ 20569 w 914400"/>
                  <a:gd name="connsiteY238" fmla="*/ 563090 h 638175"/>
                  <a:gd name="connsiteX239" fmla="*/ 20569 w 914400"/>
                  <a:gd name="connsiteY239" fmla="*/ 566776 h 638175"/>
                  <a:gd name="connsiteX240" fmla="*/ 13190 w 914400"/>
                  <a:gd name="connsiteY240" fmla="*/ 566776 h 638175"/>
                  <a:gd name="connsiteX241" fmla="*/ 13190 w 914400"/>
                  <a:gd name="connsiteY241" fmla="*/ 570472 h 638175"/>
                  <a:gd name="connsiteX242" fmla="*/ 13190 w 914400"/>
                  <a:gd name="connsiteY242" fmla="*/ 574158 h 638175"/>
                  <a:gd name="connsiteX243" fmla="*/ 16879 w 914400"/>
                  <a:gd name="connsiteY243" fmla="*/ 574158 h 638175"/>
                  <a:gd name="connsiteX244" fmla="*/ 20569 w 914400"/>
                  <a:gd name="connsiteY244" fmla="*/ 577854 h 638175"/>
                  <a:gd name="connsiteX245" fmla="*/ 27947 w 914400"/>
                  <a:gd name="connsiteY245" fmla="*/ 581540 h 638175"/>
                  <a:gd name="connsiteX246" fmla="*/ 31636 w 914400"/>
                  <a:gd name="connsiteY246" fmla="*/ 585226 h 638175"/>
                  <a:gd name="connsiteX247" fmla="*/ 35325 w 914400"/>
                  <a:gd name="connsiteY247" fmla="*/ 585226 h 638175"/>
                  <a:gd name="connsiteX248" fmla="*/ 35325 w 914400"/>
                  <a:gd name="connsiteY248" fmla="*/ 588922 h 638175"/>
                  <a:gd name="connsiteX249" fmla="*/ 39014 w 914400"/>
                  <a:gd name="connsiteY249" fmla="*/ 592608 h 638175"/>
                  <a:gd name="connsiteX250" fmla="*/ 39014 w 914400"/>
                  <a:gd name="connsiteY250" fmla="*/ 596303 h 638175"/>
                  <a:gd name="connsiteX251" fmla="*/ 42704 w 914400"/>
                  <a:gd name="connsiteY251" fmla="*/ 596303 h 638175"/>
                  <a:gd name="connsiteX252" fmla="*/ 42704 w 914400"/>
                  <a:gd name="connsiteY252" fmla="*/ 599990 h 638175"/>
                  <a:gd name="connsiteX253" fmla="*/ 46393 w 914400"/>
                  <a:gd name="connsiteY253" fmla="*/ 599990 h 638175"/>
                  <a:gd name="connsiteX254" fmla="*/ 50082 w 914400"/>
                  <a:gd name="connsiteY254" fmla="*/ 596303 h 638175"/>
                  <a:gd name="connsiteX255" fmla="*/ 53771 w 914400"/>
                  <a:gd name="connsiteY255" fmla="*/ 592608 h 638175"/>
                  <a:gd name="connsiteX256" fmla="*/ 57460 w 914400"/>
                  <a:gd name="connsiteY256" fmla="*/ 592608 h 638175"/>
                  <a:gd name="connsiteX257" fmla="*/ 61149 w 914400"/>
                  <a:gd name="connsiteY257" fmla="*/ 596303 h 638175"/>
                  <a:gd name="connsiteX258" fmla="*/ 64839 w 914400"/>
                  <a:gd name="connsiteY258" fmla="*/ 599990 h 638175"/>
                  <a:gd name="connsiteX259" fmla="*/ 75906 w 914400"/>
                  <a:gd name="connsiteY259" fmla="*/ 603685 h 638175"/>
                  <a:gd name="connsiteX260" fmla="*/ 75906 w 914400"/>
                  <a:gd name="connsiteY260" fmla="*/ 607372 h 638175"/>
                  <a:gd name="connsiteX261" fmla="*/ 75906 w 914400"/>
                  <a:gd name="connsiteY261" fmla="*/ 611067 h 638175"/>
                  <a:gd name="connsiteX262" fmla="*/ 75906 w 914400"/>
                  <a:gd name="connsiteY262" fmla="*/ 614753 h 638175"/>
                  <a:gd name="connsiteX263" fmla="*/ 79595 w 914400"/>
                  <a:gd name="connsiteY263" fmla="*/ 618449 h 638175"/>
                  <a:gd name="connsiteX264" fmla="*/ 75906 w 914400"/>
                  <a:gd name="connsiteY264" fmla="*/ 622135 h 638175"/>
                  <a:gd name="connsiteX265" fmla="*/ 72217 w 914400"/>
                  <a:gd name="connsiteY265" fmla="*/ 625831 h 638175"/>
                  <a:gd name="connsiteX266" fmla="*/ 68528 w 914400"/>
                  <a:gd name="connsiteY266" fmla="*/ 625831 h 638175"/>
                  <a:gd name="connsiteX267" fmla="*/ 68528 w 914400"/>
                  <a:gd name="connsiteY267" fmla="*/ 629517 h 638175"/>
                  <a:gd name="connsiteX268" fmla="*/ 72217 w 914400"/>
                  <a:gd name="connsiteY268" fmla="*/ 633203 h 638175"/>
                  <a:gd name="connsiteX269" fmla="*/ 79595 w 914400"/>
                  <a:gd name="connsiteY269" fmla="*/ 629517 h 638175"/>
                  <a:gd name="connsiteX270" fmla="*/ 86973 w 914400"/>
                  <a:gd name="connsiteY270" fmla="*/ 629517 h 638175"/>
                  <a:gd name="connsiteX271" fmla="*/ 94352 w 914400"/>
                  <a:gd name="connsiteY271" fmla="*/ 629517 h 638175"/>
                  <a:gd name="connsiteX272" fmla="*/ 98041 w 914400"/>
                  <a:gd name="connsiteY272" fmla="*/ 629517 h 638175"/>
                  <a:gd name="connsiteX273" fmla="*/ 105419 w 914400"/>
                  <a:gd name="connsiteY273" fmla="*/ 629517 h 638175"/>
                  <a:gd name="connsiteX274" fmla="*/ 109108 w 914400"/>
                  <a:gd name="connsiteY274" fmla="*/ 629517 h 638175"/>
                  <a:gd name="connsiteX275" fmla="*/ 112798 w 914400"/>
                  <a:gd name="connsiteY275" fmla="*/ 629517 h 638175"/>
                  <a:gd name="connsiteX276" fmla="*/ 116487 w 914400"/>
                  <a:gd name="connsiteY276" fmla="*/ 625831 h 638175"/>
                  <a:gd name="connsiteX277" fmla="*/ 120176 w 914400"/>
                  <a:gd name="connsiteY277" fmla="*/ 629517 h 638175"/>
                  <a:gd name="connsiteX278" fmla="*/ 127554 w 914400"/>
                  <a:gd name="connsiteY278" fmla="*/ 633203 h 638175"/>
                  <a:gd name="connsiteX279" fmla="*/ 131243 w 914400"/>
                  <a:gd name="connsiteY279" fmla="*/ 636899 h 638175"/>
                  <a:gd name="connsiteX280" fmla="*/ 134933 w 914400"/>
                  <a:gd name="connsiteY280" fmla="*/ 633203 h 638175"/>
                  <a:gd name="connsiteX281" fmla="*/ 138620 w 914400"/>
                  <a:gd name="connsiteY281" fmla="*/ 629517 h 638175"/>
                  <a:gd name="connsiteX282" fmla="*/ 146001 w 914400"/>
                  <a:gd name="connsiteY282" fmla="*/ 629517 h 638175"/>
                  <a:gd name="connsiteX283" fmla="*/ 153383 w 914400"/>
                  <a:gd name="connsiteY283" fmla="*/ 633203 h 638175"/>
                  <a:gd name="connsiteX284" fmla="*/ 157069 w 914400"/>
                  <a:gd name="connsiteY284" fmla="*/ 633203 h 638175"/>
                  <a:gd name="connsiteX285" fmla="*/ 157069 w 914400"/>
                  <a:gd name="connsiteY285" fmla="*/ 629517 h 638175"/>
                  <a:gd name="connsiteX286" fmla="*/ 164442 w 914400"/>
                  <a:gd name="connsiteY286" fmla="*/ 625831 h 638175"/>
                  <a:gd name="connsiteX287" fmla="*/ 182892 w 914400"/>
                  <a:gd name="connsiteY287" fmla="*/ 618449 h 638175"/>
                  <a:gd name="connsiteX288" fmla="*/ 182892 w 914400"/>
                  <a:gd name="connsiteY288" fmla="*/ 614753 h 638175"/>
                  <a:gd name="connsiteX289" fmla="*/ 186578 w 914400"/>
                  <a:gd name="connsiteY289" fmla="*/ 614753 h 638175"/>
                  <a:gd name="connsiteX290" fmla="*/ 186578 w 914400"/>
                  <a:gd name="connsiteY290" fmla="*/ 607372 h 638175"/>
                  <a:gd name="connsiteX291" fmla="*/ 186578 w 914400"/>
                  <a:gd name="connsiteY291" fmla="*/ 599990 h 638175"/>
                  <a:gd name="connsiteX292" fmla="*/ 190274 w 914400"/>
                  <a:gd name="connsiteY292" fmla="*/ 592608 h 638175"/>
                  <a:gd name="connsiteX293" fmla="*/ 190274 w 914400"/>
                  <a:gd name="connsiteY293" fmla="*/ 588922 h 638175"/>
                  <a:gd name="connsiteX294" fmla="*/ 197646 w 914400"/>
                  <a:gd name="connsiteY294" fmla="*/ 577854 h 638175"/>
                  <a:gd name="connsiteX295" fmla="*/ 201342 w 914400"/>
                  <a:gd name="connsiteY295" fmla="*/ 574158 h 638175"/>
                  <a:gd name="connsiteX296" fmla="*/ 205028 w 914400"/>
                  <a:gd name="connsiteY296" fmla="*/ 570472 h 638175"/>
                  <a:gd name="connsiteX297" fmla="*/ 205028 w 914400"/>
                  <a:gd name="connsiteY297" fmla="*/ 566776 h 638175"/>
                  <a:gd name="connsiteX298" fmla="*/ 208714 w 914400"/>
                  <a:gd name="connsiteY298" fmla="*/ 563090 h 638175"/>
                  <a:gd name="connsiteX299" fmla="*/ 212410 w 914400"/>
                  <a:gd name="connsiteY299" fmla="*/ 563090 h 638175"/>
                  <a:gd name="connsiteX300" fmla="*/ 212410 w 914400"/>
                  <a:gd name="connsiteY300" fmla="*/ 566776 h 638175"/>
                  <a:gd name="connsiteX301" fmla="*/ 216096 w 914400"/>
                  <a:gd name="connsiteY301" fmla="*/ 570472 h 638175"/>
                  <a:gd name="connsiteX302" fmla="*/ 219782 w 914400"/>
                  <a:gd name="connsiteY302" fmla="*/ 574158 h 638175"/>
                  <a:gd name="connsiteX303" fmla="*/ 223478 w 914400"/>
                  <a:gd name="connsiteY303" fmla="*/ 574158 h 638175"/>
                  <a:gd name="connsiteX304" fmla="*/ 230850 w 914400"/>
                  <a:gd name="connsiteY304" fmla="*/ 574158 h 638175"/>
                  <a:gd name="connsiteX305" fmla="*/ 238232 w 914400"/>
                  <a:gd name="connsiteY305" fmla="*/ 574158 h 638175"/>
                  <a:gd name="connsiteX306" fmla="*/ 241918 w 914400"/>
                  <a:gd name="connsiteY306" fmla="*/ 570472 h 638175"/>
                  <a:gd name="connsiteX307" fmla="*/ 245604 w 914400"/>
                  <a:gd name="connsiteY307" fmla="*/ 563090 h 638175"/>
                  <a:gd name="connsiteX308" fmla="*/ 245604 w 914400"/>
                  <a:gd name="connsiteY308" fmla="*/ 559394 h 638175"/>
                  <a:gd name="connsiteX309" fmla="*/ 249300 w 914400"/>
                  <a:gd name="connsiteY309" fmla="*/ 559394 h 638175"/>
                  <a:gd name="connsiteX310" fmla="*/ 252986 w 914400"/>
                  <a:gd name="connsiteY310" fmla="*/ 559394 h 638175"/>
                  <a:gd name="connsiteX311" fmla="*/ 256672 w 914400"/>
                  <a:gd name="connsiteY311" fmla="*/ 559394 h 638175"/>
                  <a:gd name="connsiteX312" fmla="*/ 260368 w 914400"/>
                  <a:gd name="connsiteY312" fmla="*/ 563090 h 638175"/>
                  <a:gd name="connsiteX313" fmla="*/ 260368 w 914400"/>
                  <a:gd name="connsiteY313" fmla="*/ 566776 h 638175"/>
                  <a:gd name="connsiteX314" fmla="*/ 264054 w 914400"/>
                  <a:gd name="connsiteY314" fmla="*/ 566776 h 638175"/>
                  <a:gd name="connsiteX315" fmla="*/ 267740 w 914400"/>
                  <a:gd name="connsiteY315" fmla="*/ 566776 h 638175"/>
                  <a:gd name="connsiteX316" fmla="*/ 271436 w 914400"/>
                  <a:gd name="connsiteY316" fmla="*/ 570472 h 638175"/>
                  <a:gd name="connsiteX317" fmla="*/ 275122 w 914400"/>
                  <a:gd name="connsiteY317" fmla="*/ 570472 h 638175"/>
                  <a:gd name="connsiteX318" fmla="*/ 278808 w 914400"/>
                  <a:gd name="connsiteY318" fmla="*/ 566776 h 638175"/>
                  <a:gd name="connsiteX319" fmla="*/ 278808 w 914400"/>
                  <a:gd name="connsiteY319" fmla="*/ 563090 h 638175"/>
                  <a:gd name="connsiteX320" fmla="*/ 282504 w 914400"/>
                  <a:gd name="connsiteY320" fmla="*/ 559394 h 638175"/>
                  <a:gd name="connsiteX321" fmla="*/ 286190 w 914400"/>
                  <a:gd name="connsiteY321" fmla="*/ 559394 h 638175"/>
                  <a:gd name="connsiteX322" fmla="*/ 293572 w 914400"/>
                  <a:gd name="connsiteY322" fmla="*/ 559394 h 638175"/>
                  <a:gd name="connsiteX323" fmla="*/ 297258 w 914400"/>
                  <a:gd name="connsiteY323" fmla="*/ 559394 h 638175"/>
                  <a:gd name="connsiteX324" fmla="*/ 300945 w 914400"/>
                  <a:gd name="connsiteY324" fmla="*/ 559394 h 638175"/>
                  <a:gd name="connsiteX325" fmla="*/ 308326 w 914400"/>
                  <a:gd name="connsiteY325" fmla="*/ 563090 h 638175"/>
                  <a:gd name="connsiteX326" fmla="*/ 312013 w 914400"/>
                  <a:gd name="connsiteY326" fmla="*/ 566776 h 638175"/>
                  <a:gd name="connsiteX327" fmla="*/ 315699 w 914400"/>
                  <a:gd name="connsiteY327" fmla="*/ 566776 h 638175"/>
                  <a:gd name="connsiteX328" fmla="*/ 323081 w 914400"/>
                  <a:gd name="connsiteY328" fmla="*/ 566776 h 638175"/>
                  <a:gd name="connsiteX329" fmla="*/ 326767 w 914400"/>
                  <a:gd name="connsiteY329" fmla="*/ 570472 h 638175"/>
                  <a:gd name="connsiteX330" fmla="*/ 326767 w 914400"/>
                  <a:gd name="connsiteY330" fmla="*/ 577854 h 638175"/>
                  <a:gd name="connsiteX331" fmla="*/ 330463 w 914400"/>
                  <a:gd name="connsiteY331" fmla="*/ 581540 h 638175"/>
                  <a:gd name="connsiteX332" fmla="*/ 334149 w 914400"/>
                  <a:gd name="connsiteY332" fmla="*/ 585226 h 638175"/>
                  <a:gd name="connsiteX333" fmla="*/ 337835 w 914400"/>
                  <a:gd name="connsiteY333" fmla="*/ 588922 h 638175"/>
                  <a:gd name="connsiteX334" fmla="*/ 341531 w 914400"/>
                  <a:gd name="connsiteY334" fmla="*/ 588922 h 638175"/>
                  <a:gd name="connsiteX335" fmla="*/ 345217 w 914400"/>
                  <a:gd name="connsiteY335" fmla="*/ 588922 h 638175"/>
                  <a:gd name="connsiteX336" fmla="*/ 348903 w 914400"/>
                  <a:gd name="connsiteY336" fmla="*/ 592608 h 638175"/>
                  <a:gd name="connsiteX337" fmla="*/ 352599 w 914400"/>
                  <a:gd name="connsiteY337" fmla="*/ 592608 h 638175"/>
                  <a:gd name="connsiteX338" fmla="*/ 352599 w 914400"/>
                  <a:gd name="connsiteY338" fmla="*/ 599990 h 638175"/>
                  <a:gd name="connsiteX339" fmla="*/ 356285 w 914400"/>
                  <a:gd name="connsiteY339" fmla="*/ 599990 h 638175"/>
                  <a:gd name="connsiteX340" fmla="*/ 359971 w 914400"/>
                  <a:gd name="connsiteY340" fmla="*/ 603685 h 638175"/>
                  <a:gd name="connsiteX341" fmla="*/ 363667 w 914400"/>
                  <a:gd name="connsiteY341" fmla="*/ 603685 h 638175"/>
                  <a:gd name="connsiteX342" fmla="*/ 367353 w 914400"/>
                  <a:gd name="connsiteY342" fmla="*/ 603685 h 638175"/>
                  <a:gd name="connsiteX343" fmla="*/ 371039 w 914400"/>
                  <a:gd name="connsiteY343" fmla="*/ 607372 h 638175"/>
                  <a:gd name="connsiteX344" fmla="*/ 374725 w 914400"/>
                  <a:gd name="connsiteY344" fmla="*/ 611067 h 638175"/>
                  <a:gd name="connsiteX345" fmla="*/ 374725 w 914400"/>
                  <a:gd name="connsiteY345" fmla="*/ 614753 h 638175"/>
                  <a:gd name="connsiteX346" fmla="*/ 378421 w 914400"/>
                  <a:gd name="connsiteY346" fmla="*/ 618449 h 638175"/>
                  <a:gd name="connsiteX347" fmla="*/ 382107 w 914400"/>
                  <a:gd name="connsiteY347" fmla="*/ 618449 h 638175"/>
                  <a:gd name="connsiteX348" fmla="*/ 385793 w 914400"/>
                  <a:gd name="connsiteY348" fmla="*/ 618449 h 638175"/>
                  <a:gd name="connsiteX349" fmla="*/ 393175 w 914400"/>
                  <a:gd name="connsiteY349" fmla="*/ 618449 h 638175"/>
                  <a:gd name="connsiteX350" fmla="*/ 396861 w 914400"/>
                  <a:gd name="connsiteY350" fmla="*/ 618449 h 638175"/>
                  <a:gd name="connsiteX351" fmla="*/ 407929 w 914400"/>
                  <a:gd name="connsiteY351" fmla="*/ 614753 h 638175"/>
                  <a:gd name="connsiteX352" fmla="*/ 411625 w 914400"/>
                  <a:gd name="connsiteY352" fmla="*/ 614753 h 638175"/>
                  <a:gd name="connsiteX353" fmla="*/ 422693 w 914400"/>
                  <a:gd name="connsiteY353" fmla="*/ 614753 h 638175"/>
                  <a:gd name="connsiteX354" fmla="*/ 430065 w 914400"/>
                  <a:gd name="connsiteY354" fmla="*/ 614753 h 638175"/>
                  <a:gd name="connsiteX355" fmla="*/ 433761 w 914400"/>
                  <a:gd name="connsiteY355" fmla="*/ 614753 h 638175"/>
                  <a:gd name="connsiteX356" fmla="*/ 437447 w 914400"/>
                  <a:gd name="connsiteY356" fmla="*/ 614753 h 638175"/>
                  <a:gd name="connsiteX357" fmla="*/ 437447 w 914400"/>
                  <a:gd name="connsiteY357" fmla="*/ 611067 h 638175"/>
                  <a:gd name="connsiteX358" fmla="*/ 437447 w 914400"/>
                  <a:gd name="connsiteY358" fmla="*/ 607372 h 638175"/>
                  <a:gd name="connsiteX359" fmla="*/ 433761 w 914400"/>
                  <a:gd name="connsiteY359" fmla="*/ 603685 h 638175"/>
                  <a:gd name="connsiteX360" fmla="*/ 437447 w 914400"/>
                  <a:gd name="connsiteY360" fmla="*/ 599990 h 638175"/>
                  <a:gd name="connsiteX361" fmla="*/ 444820 w 914400"/>
                  <a:gd name="connsiteY361" fmla="*/ 599990 h 638175"/>
                  <a:gd name="connsiteX362" fmla="*/ 448516 w 914400"/>
                  <a:gd name="connsiteY362" fmla="*/ 599990 h 638175"/>
                  <a:gd name="connsiteX363" fmla="*/ 452202 w 914400"/>
                  <a:gd name="connsiteY363" fmla="*/ 603685 h 638175"/>
                  <a:gd name="connsiteX364" fmla="*/ 455888 w 914400"/>
                  <a:gd name="connsiteY364" fmla="*/ 607372 h 638175"/>
                  <a:gd name="connsiteX365" fmla="*/ 455888 w 914400"/>
                  <a:gd name="connsiteY365" fmla="*/ 611067 h 638175"/>
                  <a:gd name="connsiteX366" fmla="*/ 459583 w 914400"/>
                  <a:gd name="connsiteY366" fmla="*/ 614753 h 638175"/>
                  <a:gd name="connsiteX367" fmla="*/ 459583 w 914400"/>
                  <a:gd name="connsiteY367" fmla="*/ 618449 h 638175"/>
                  <a:gd name="connsiteX368" fmla="*/ 463270 w 914400"/>
                  <a:gd name="connsiteY368" fmla="*/ 622135 h 638175"/>
                  <a:gd name="connsiteX369" fmla="*/ 466956 w 914400"/>
                  <a:gd name="connsiteY369" fmla="*/ 622135 h 638175"/>
                  <a:gd name="connsiteX370" fmla="*/ 466956 w 914400"/>
                  <a:gd name="connsiteY370" fmla="*/ 625831 h 638175"/>
                  <a:gd name="connsiteX371" fmla="*/ 470652 w 914400"/>
                  <a:gd name="connsiteY371" fmla="*/ 629517 h 638175"/>
                  <a:gd name="connsiteX372" fmla="*/ 474338 w 914400"/>
                  <a:gd name="connsiteY372" fmla="*/ 629517 h 638175"/>
                  <a:gd name="connsiteX373" fmla="*/ 478024 w 914400"/>
                  <a:gd name="connsiteY373" fmla="*/ 625831 h 638175"/>
                  <a:gd name="connsiteX374" fmla="*/ 478024 w 914400"/>
                  <a:gd name="connsiteY374" fmla="*/ 622135 h 638175"/>
                  <a:gd name="connsiteX375" fmla="*/ 481720 w 914400"/>
                  <a:gd name="connsiteY375" fmla="*/ 618449 h 638175"/>
                  <a:gd name="connsiteX376" fmla="*/ 489092 w 914400"/>
                  <a:gd name="connsiteY376" fmla="*/ 614753 h 638175"/>
                  <a:gd name="connsiteX377" fmla="*/ 492788 w 914400"/>
                  <a:gd name="connsiteY377" fmla="*/ 614753 h 638175"/>
                  <a:gd name="connsiteX378" fmla="*/ 496474 w 914400"/>
                  <a:gd name="connsiteY378" fmla="*/ 607372 h 638175"/>
                  <a:gd name="connsiteX379" fmla="*/ 496474 w 914400"/>
                  <a:gd name="connsiteY379" fmla="*/ 603685 h 638175"/>
                  <a:gd name="connsiteX380" fmla="*/ 492788 w 914400"/>
                  <a:gd name="connsiteY380" fmla="*/ 603685 h 638175"/>
                  <a:gd name="connsiteX381" fmla="*/ 492788 w 914400"/>
                  <a:gd name="connsiteY381" fmla="*/ 596303 h 638175"/>
                  <a:gd name="connsiteX382" fmla="*/ 496474 w 914400"/>
                  <a:gd name="connsiteY382" fmla="*/ 596303 h 638175"/>
                  <a:gd name="connsiteX383" fmla="*/ 492788 w 914400"/>
                  <a:gd name="connsiteY383" fmla="*/ 592608 h 638175"/>
                  <a:gd name="connsiteX384" fmla="*/ 489092 w 914400"/>
                  <a:gd name="connsiteY384" fmla="*/ 592608 h 638175"/>
                  <a:gd name="connsiteX385" fmla="*/ 489092 w 914400"/>
                  <a:gd name="connsiteY385" fmla="*/ 588922 h 638175"/>
                  <a:gd name="connsiteX386" fmla="*/ 489092 w 914400"/>
                  <a:gd name="connsiteY386" fmla="*/ 585226 h 638175"/>
                  <a:gd name="connsiteX387" fmla="*/ 489092 w 914400"/>
                  <a:gd name="connsiteY387" fmla="*/ 581540 h 638175"/>
                  <a:gd name="connsiteX388" fmla="*/ 481720 w 914400"/>
                  <a:gd name="connsiteY388" fmla="*/ 574158 h 638175"/>
                  <a:gd name="connsiteX389" fmla="*/ 478024 w 914400"/>
                  <a:gd name="connsiteY389" fmla="*/ 574158 h 638175"/>
                  <a:gd name="connsiteX390" fmla="*/ 474338 w 914400"/>
                  <a:gd name="connsiteY390" fmla="*/ 574158 h 638175"/>
                  <a:gd name="connsiteX391" fmla="*/ 474338 w 914400"/>
                  <a:gd name="connsiteY391" fmla="*/ 570472 h 638175"/>
                  <a:gd name="connsiteX392" fmla="*/ 478024 w 914400"/>
                  <a:gd name="connsiteY392" fmla="*/ 566776 h 638175"/>
                  <a:gd name="connsiteX393" fmla="*/ 481720 w 914400"/>
                  <a:gd name="connsiteY393" fmla="*/ 566776 h 638175"/>
                  <a:gd name="connsiteX394" fmla="*/ 474338 w 914400"/>
                  <a:gd name="connsiteY394" fmla="*/ 563090 h 638175"/>
                  <a:gd name="connsiteX395" fmla="*/ 481720 w 914400"/>
                  <a:gd name="connsiteY395" fmla="*/ 552012 h 638175"/>
                  <a:gd name="connsiteX396" fmla="*/ 485406 w 914400"/>
                  <a:gd name="connsiteY396" fmla="*/ 552012 h 638175"/>
                  <a:gd name="connsiteX397" fmla="*/ 485406 w 914400"/>
                  <a:gd name="connsiteY397" fmla="*/ 555708 h 638175"/>
                  <a:gd name="connsiteX398" fmla="*/ 492788 w 914400"/>
                  <a:gd name="connsiteY398" fmla="*/ 555708 h 638175"/>
                  <a:gd name="connsiteX399" fmla="*/ 496474 w 914400"/>
                  <a:gd name="connsiteY399" fmla="*/ 555708 h 638175"/>
                  <a:gd name="connsiteX400" fmla="*/ 503856 w 914400"/>
                  <a:gd name="connsiteY400" fmla="*/ 552012 h 638175"/>
                  <a:gd name="connsiteX401" fmla="*/ 507542 w 914400"/>
                  <a:gd name="connsiteY401" fmla="*/ 552012 h 638175"/>
                  <a:gd name="connsiteX402" fmla="*/ 511228 w 914400"/>
                  <a:gd name="connsiteY402" fmla="*/ 548326 h 638175"/>
                  <a:gd name="connsiteX403" fmla="*/ 514924 w 914400"/>
                  <a:gd name="connsiteY403" fmla="*/ 544630 h 638175"/>
                  <a:gd name="connsiteX404" fmla="*/ 518610 w 914400"/>
                  <a:gd name="connsiteY404" fmla="*/ 548326 h 638175"/>
                  <a:gd name="connsiteX405" fmla="*/ 522296 w 914400"/>
                  <a:gd name="connsiteY405" fmla="*/ 544630 h 638175"/>
                  <a:gd name="connsiteX406" fmla="*/ 525982 w 914400"/>
                  <a:gd name="connsiteY406" fmla="*/ 540944 h 638175"/>
                  <a:gd name="connsiteX407" fmla="*/ 529678 w 914400"/>
                  <a:gd name="connsiteY407" fmla="*/ 540944 h 638175"/>
                  <a:gd name="connsiteX408" fmla="*/ 525982 w 914400"/>
                  <a:gd name="connsiteY408" fmla="*/ 537248 h 638175"/>
                  <a:gd name="connsiteX409" fmla="*/ 529678 w 914400"/>
                  <a:gd name="connsiteY409" fmla="*/ 533562 h 638175"/>
                  <a:gd name="connsiteX410" fmla="*/ 533364 w 914400"/>
                  <a:gd name="connsiteY410" fmla="*/ 529876 h 638175"/>
                  <a:gd name="connsiteX411" fmla="*/ 537050 w 914400"/>
                  <a:gd name="connsiteY411" fmla="*/ 533562 h 638175"/>
                  <a:gd name="connsiteX412" fmla="*/ 544432 w 914400"/>
                  <a:gd name="connsiteY412" fmla="*/ 540944 h 638175"/>
                  <a:gd name="connsiteX413" fmla="*/ 548118 w 914400"/>
                  <a:gd name="connsiteY413" fmla="*/ 540944 h 638175"/>
                  <a:gd name="connsiteX414" fmla="*/ 551814 w 914400"/>
                  <a:gd name="connsiteY414" fmla="*/ 540944 h 638175"/>
                  <a:gd name="connsiteX415" fmla="*/ 566568 w 914400"/>
                  <a:gd name="connsiteY415" fmla="*/ 544630 h 638175"/>
                  <a:gd name="connsiteX416" fmla="*/ 577636 w 914400"/>
                  <a:gd name="connsiteY416" fmla="*/ 544630 h 638175"/>
                  <a:gd name="connsiteX417" fmla="*/ 581323 w 914400"/>
                  <a:gd name="connsiteY417" fmla="*/ 548326 h 638175"/>
                  <a:gd name="connsiteX418" fmla="*/ 581323 w 914400"/>
                  <a:gd name="connsiteY418" fmla="*/ 540944 h 638175"/>
                  <a:gd name="connsiteX419" fmla="*/ 581323 w 914400"/>
                  <a:gd name="connsiteY419" fmla="*/ 537248 h 638175"/>
                  <a:gd name="connsiteX420" fmla="*/ 581323 w 914400"/>
                  <a:gd name="connsiteY420" fmla="*/ 533562 h 638175"/>
                  <a:gd name="connsiteX421" fmla="*/ 581323 w 914400"/>
                  <a:gd name="connsiteY421" fmla="*/ 529876 h 638175"/>
                  <a:gd name="connsiteX422" fmla="*/ 573950 w 914400"/>
                  <a:gd name="connsiteY422" fmla="*/ 526180 h 638175"/>
                  <a:gd name="connsiteX423" fmla="*/ 570254 w 914400"/>
                  <a:gd name="connsiteY423" fmla="*/ 526180 h 638175"/>
                  <a:gd name="connsiteX424" fmla="*/ 570254 w 914400"/>
                  <a:gd name="connsiteY424" fmla="*/ 522494 h 638175"/>
                  <a:gd name="connsiteX425" fmla="*/ 570254 w 914400"/>
                  <a:gd name="connsiteY425" fmla="*/ 518799 h 638175"/>
                  <a:gd name="connsiteX426" fmla="*/ 566568 w 914400"/>
                  <a:gd name="connsiteY426" fmla="*/ 511417 h 638175"/>
                  <a:gd name="connsiteX427" fmla="*/ 562882 w 914400"/>
                  <a:gd name="connsiteY427" fmla="*/ 507730 h 638175"/>
                  <a:gd name="connsiteX428" fmla="*/ 555500 w 914400"/>
                  <a:gd name="connsiteY428" fmla="*/ 507730 h 638175"/>
                  <a:gd name="connsiteX429" fmla="*/ 551814 w 914400"/>
                  <a:gd name="connsiteY429" fmla="*/ 507730 h 638175"/>
                  <a:gd name="connsiteX430" fmla="*/ 555500 w 914400"/>
                  <a:gd name="connsiteY430" fmla="*/ 504035 h 638175"/>
                  <a:gd name="connsiteX431" fmla="*/ 555500 w 914400"/>
                  <a:gd name="connsiteY431" fmla="*/ 500349 h 638175"/>
                  <a:gd name="connsiteX432" fmla="*/ 559186 w 914400"/>
                  <a:gd name="connsiteY432" fmla="*/ 500349 h 638175"/>
                  <a:gd name="connsiteX433" fmla="*/ 562882 w 914400"/>
                  <a:gd name="connsiteY433" fmla="*/ 504035 h 638175"/>
                  <a:gd name="connsiteX434" fmla="*/ 577636 w 914400"/>
                  <a:gd name="connsiteY434" fmla="*/ 496653 h 638175"/>
                  <a:gd name="connsiteX435" fmla="*/ 581323 w 914400"/>
                  <a:gd name="connsiteY435" fmla="*/ 500349 h 638175"/>
                  <a:gd name="connsiteX436" fmla="*/ 585009 w 914400"/>
                  <a:gd name="connsiteY436" fmla="*/ 500349 h 638175"/>
                  <a:gd name="connsiteX437" fmla="*/ 588704 w 914400"/>
                  <a:gd name="connsiteY437" fmla="*/ 504035 h 638175"/>
                  <a:gd name="connsiteX438" fmla="*/ 596077 w 914400"/>
                  <a:gd name="connsiteY438" fmla="*/ 507730 h 638175"/>
                  <a:gd name="connsiteX439" fmla="*/ 596077 w 914400"/>
                  <a:gd name="connsiteY439" fmla="*/ 511417 h 638175"/>
                  <a:gd name="connsiteX440" fmla="*/ 588704 w 914400"/>
                  <a:gd name="connsiteY440" fmla="*/ 511417 h 638175"/>
                  <a:gd name="connsiteX441" fmla="*/ 592391 w 914400"/>
                  <a:gd name="connsiteY441" fmla="*/ 515112 h 638175"/>
                  <a:gd name="connsiteX442" fmla="*/ 596077 w 914400"/>
                  <a:gd name="connsiteY442" fmla="*/ 518799 h 638175"/>
                  <a:gd name="connsiteX443" fmla="*/ 599772 w 914400"/>
                  <a:gd name="connsiteY443" fmla="*/ 522494 h 638175"/>
                  <a:gd name="connsiteX444" fmla="*/ 607145 w 914400"/>
                  <a:gd name="connsiteY444" fmla="*/ 526180 h 638175"/>
                  <a:gd name="connsiteX445" fmla="*/ 614527 w 914400"/>
                  <a:gd name="connsiteY445" fmla="*/ 526180 h 638175"/>
                  <a:gd name="connsiteX446" fmla="*/ 614527 w 914400"/>
                  <a:gd name="connsiteY446" fmla="*/ 522494 h 638175"/>
                  <a:gd name="connsiteX447" fmla="*/ 621909 w 914400"/>
                  <a:gd name="connsiteY447" fmla="*/ 522494 h 638175"/>
                  <a:gd name="connsiteX448" fmla="*/ 625595 w 914400"/>
                  <a:gd name="connsiteY448" fmla="*/ 526180 h 638175"/>
                  <a:gd name="connsiteX449" fmla="*/ 629281 w 914400"/>
                  <a:gd name="connsiteY449" fmla="*/ 526180 h 638175"/>
                  <a:gd name="connsiteX450" fmla="*/ 629281 w 914400"/>
                  <a:gd name="connsiteY450" fmla="*/ 522494 h 638175"/>
                  <a:gd name="connsiteX451" fmla="*/ 632977 w 914400"/>
                  <a:gd name="connsiteY451" fmla="*/ 522494 h 638175"/>
                  <a:gd name="connsiteX452" fmla="*/ 632977 w 914400"/>
                  <a:gd name="connsiteY452" fmla="*/ 518799 h 638175"/>
                  <a:gd name="connsiteX453" fmla="*/ 636663 w 914400"/>
                  <a:gd name="connsiteY453" fmla="*/ 522494 h 638175"/>
                  <a:gd name="connsiteX454" fmla="*/ 647731 w 914400"/>
                  <a:gd name="connsiteY454" fmla="*/ 526180 h 638175"/>
                  <a:gd name="connsiteX455" fmla="*/ 647731 w 914400"/>
                  <a:gd name="connsiteY455" fmla="*/ 529876 h 638175"/>
                  <a:gd name="connsiteX456" fmla="*/ 651417 w 914400"/>
                  <a:gd name="connsiteY456" fmla="*/ 537248 h 638175"/>
                  <a:gd name="connsiteX457" fmla="*/ 651417 w 914400"/>
                  <a:gd name="connsiteY457" fmla="*/ 540944 h 638175"/>
                  <a:gd name="connsiteX458" fmla="*/ 658799 w 914400"/>
                  <a:gd name="connsiteY458" fmla="*/ 537248 h 638175"/>
                  <a:gd name="connsiteX459" fmla="*/ 666171 w 914400"/>
                  <a:gd name="connsiteY459" fmla="*/ 537248 h 638175"/>
                  <a:gd name="connsiteX460" fmla="*/ 669867 w 914400"/>
                  <a:gd name="connsiteY460" fmla="*/ 537248 h 638175"/>
                  <a:gd name="connsiteX461" fmla="*/ 673553 w 914400"/>
                  <a:gd name="connsiteY461" fmla="*/ 540944 h 638175"/>
                  <a:gd name="connsiteX462" fmla="*/ 677239 w 914400"/>
                  <a:gd name="connsiteY462" fmla="*/ 540944 h 638175"/>
                  <a:gd name="connsiteX463" fmla="*/ 680935 w 914400"/>
                  <a:gd name="connsiteY463" fmla="*/ 544630 h 638175"/>
                  <a:gd name="connsiteX464" fmla="*/ 680935 w 914400"/>
                  <a:gd name="connsiteY464" fmla="*/ 548326 h 638175"/>
                  <a:gd name="connsiteX465" fmla="*/ 680935 w 914400"/>
                  <a:gd name="connsiteY465" fmla="*/ 552012 h 638175"/>
                  <a:gd name="connsiteX466" fmla="*/ 684621 w 914400"/>
                  <a:gd name="connsiteY466" fmla="*/ 552012 h 638175"/>
                  <a:gd name="connsiteX467" fmla="*/ 688307 w 914400"/>
                  <a:gd name="connsiteY467" fmla="*/ 552012 h 638175"/>
                  <a:gd name="connsiteX468" fmla="*/ 692003 w 914400"/>
                  <a:gd name="connsiteY468" fmla="*/ 552012 h 638175"/>
                  <a:gd name="connsiteX469" fmla="*/ 699375 w 914400"/>
                  <a:gd name="connsiteY469" fmla="*/ 555708 h 638175"/>
                  <a:gd name="connsiteX470" fmla="*/ 703071 w 914400"/>
                  <a:gd name="connsiteY470" fmla="*/ 555708 h 638175"/>
                  <a:gd name="connsiteX471" fmla="*/ 699375 w 914400"/>
                  <a:gd name="connsiteY471" fmla="*/ 548326 h 638175"/>
                  <a:gd name="connsiteX472" fmla="*/ 703071 w 914400"/>
                  <a:gd name="connsiteY472" fmla="*/ 552012 h 638175"/>
                  <a:gd name="connsiteX473" fmla="*/ 699375 w 914400"/>
                  <a:gd name="connsiteY473" fmla="*/ 544630 h 638175"/>
                  <a:gd name="connsiteX474" fmla="*/ 699375 w 914400"/>
                  <a:gd name="connsiteY474" fmla="*/ 540944 h 638175"/>
                  <a:gd name="connsiteX475" fmla="*/ 703071 w 914400"/>
                  <a:gd name="connsiteY475" fmla="*/ 537248 h 638175"/>
                  <a:gd name="connsiteX476" fmla="*/ 699375 w 914400"/>
                  <a:gd name="connsiteY476" fmla="*/ 537248 h 638175"/>
                  <a:gd name="connsiteX477" fmla="*/ 699375 w 914400"/>
                  <a:gd name="connsiteY477" fmla="*/ 533562 h 638175"/>
                  <a:gd name="connsiteX478" fmla="*/ 695689 w 914400"/>
                  <a:gd name="connsiteY478" fmla="*/ 533562 h 638175"/>
                  <a:gd name="connsiteX479" fmla="*/ 692003 w 914400"/>
                  <a:gd name="connsiteY479" fmla="*/ 529876 h 638175"/>
                  <a:gd name="connsiteX480" fmla="*/ 692003 w 914400"/>
                  <a:gd name="connsiteY480" fmla="*/ 526180 h 638175"/>
                  <a:gd name="connsiteX481" fmla="*/ 692003 w 914400"/>
                  <a:gd name="connsiteY481" fmla="*/ 518799 h 638175"/>
                  <a:gd name="connsiteX482" fmla="*/ 699375 w 914400"/>
                  <a:gd name="connsiteY482" fmla="*/ 522494 h 638175"/>
                  <a:gd name="connsiteX483" fmla="*/ 703071 w 914400"/>
                  <a:gd name="connsiteY483" fmla="*/ 522494 h 638175"/>
                  <a:gd name="connsiteX484" fmla="*/ 706757 w 914400"/>
                  <a:gd name="connsiteY484" fmla="*/ 526180 h 638175"/>
                  <a:gd name="connsiteX485" fmla="*/ 710443 w 914400"/>
                  <a:gd name="connsiteY485" fmla="*/ 526180 h 638175"/>
                  <a:gd name="connsiteX486" fmla="*/ 710443 w 914400"/>
                  <a:gd name="connsiteY486" fmla="*/ 529876 h 638175"/>
                  <a:gd name="connsiteX487" fmla="*/ 714139 w 914400"/>
                  <a:gd name="connsiteY487" fmla="*/ 529876 h 638175"/>
                  <a:gd name="connsiteX488" fmla="*/ 717825 w 914400"/>
                  <a:gd name="connsiteY488" fmla="*/ 529876 h 638175"/>
                  <a:gd name="connsiteX489" fmla="*/ 721512 w 914400"/>
                  <a:gd name="connsiteY489" fmla="*/ 526180 h 638175"/>
                  <a:gd name="connsiteX490" fmla="*/ 725207 w 914400"/>
                  <a:gd name="connsiteY490" fmla="*/ 533562 h 638175"/>
                  <a:gd name="connsiteX491" fmla="*/ 728893 w 914400"/>
                  <a:gd name="connsiteY491" fmla="*/ 533562 h 638175"/>
                  <a:gd name="connsiteX492" fmla="*/ 732580 w 914400"/>
                  <a:gd name="connsiteY492" fmla="*/ 537248 h 638175"/>
                  <a:gd name="connsiteX493" fmla="*/ 736266 w 914400"/>
                  <a:gd name="connsiteY493" fmla="*/ 533562 h 638175"/>
                  <a:gd name="connsiteX494" fmla="*/ 747334 w 914400"/>
                  <a:gd name="connsiteY494" fmla="*/ 529876 h 638175"/>
                  <a:gd name="connsiteX495" fmla="*/ 747334 w 914400"/>
                  <a:gd name="connsiteY495" fmla="*/ 526180 h 638175"/>
                  <a:gd name="connsiteX496" fmla="*/ 747334 w 914400"/>
                  <a:gd name="connsiteY496" fmla="*/ 522494 h 638175"/>
                  <a:gd name="connsiteX497" fmla="*/ 751029 w 914400"/>
                  <a:gd name="connsiteY497" fmla="*/ 522494 h 638175"/>
                  <a:gd name="connsiteX498" fmla="*/ 754716 w 914400"/>
                  <a:gd name="connsiteY498" fmla="*/ 518799 h 638175"/>
                  <a:gd name="connsiteX499" fmla="*/ 758402 w 914400"/>
                  <a:gd name="connsiteY499" fmla="*/ 518799 h 638175"/>
                  <a:gd name="connsiteX500" fmla="*/ 762098 w 914400"/>
                  <a:gd name="connsiteY500" fmla="*/ 518799 h 638175"/>
                  <a:gd name="connsiteX501" fmla="*/ 765784 w 914400"/>
                  <a:gd name="connsiteY501" fmla="*/ 515112 h 638175"/>
                  <a:gd name="connsiteX502" fmla="*/ 765784 w 914400"/>
                  <a:gd name="connsiteY502" fmla="*/ 511417 h 638175"/>
                  <a:gd name="connsiteX503" fmla="*/ 769470 w 914400"/>
                  <a:gd name="connsiteY503" fmla="*/ 511417 h 638175"/>
                  <a:gd name="connsiteX504" fmla="*/ 773166 w 914400"/>
                  <a:gd name="connsiteY504" fmla="*/ 507730 h 638175"/>
                  <a:gd name="connsiteX505" fmla="*/ 773166 w 914400"/>
                  <a:gd name="connsiteY505" fmla="*/ 511417 h 638175"/>
                  <a:gd name="connsiteX506" fmla="*/ 776852 w 914400"/>
                  <a:gd name="connsiteY506" fmla="*/ 511417 h 638175"/>
                  <a:gd name="connsiteX507" fmla="*/ 780538 w 914400"/>
                  <a:gd name="connsiteY507" fmla="*/ 507730 h 638175"/>
                  <a:gd name="connsiteX508" fmla="*/ 787920 w 914400"/>
                  <a:gd name="connsiteY508" fmla="*/ 504035 h 638175"/>
                  <a:gd name="connsiteX509" fmla="*/ 806360 w 914400"/>
                  <a:gd name="connsiteY509" fmla="*/ 496653 h 638175"/>
                  <a:gd name="connsiteX510" fmla="*/ 810056 w 914400"/>
                  <a:gd name="connsiteY510" fmla="*/ 496653 h 638175"/>
                  <a:gd name="connsiteX511" fmla="*/ 813742 w 914400"/>
                  <a:gd name="connsiteY511" fmla="*/ 496653 h 638175"/>
                  <a:gd name="connsiteX512" fmla="*/ 813742 w 914400"/>
                  <a:gd name="connsiteY512" fmla="*/ 492967 h 638175"/>
                  <a:gd name="connsiteX513" fmla="*/ 821124 w 914400"/>
                  <a:gd name="connsiteY513" fmla="*/ 489271 h 638175"/>
                  <a:gd name="connsiteX514" fmla="*/ 828496 w 914400"/>
                  <a:gd name="connsiteY514" fmla="*/ 485585 h 638175"/>
                  <a:gd name="connsiteX515" fmla="*/ 832192 w 914400"/>
                  <a:gd name="connsiteY515" fmla="*/ 485585 h 638175"/>
                  <a:gd name="connsiteX516" fmla="*/ 835878 w 914400"/>
                  <a:gd name="connsiteY516" fmla="*/ 481899 h 638175"/>
                  <a:gd name="connsiteX517" fmla="*/ 835878 w 914400"/>
                  <a:gd name="connsiteY517" fmla="*/ 485585 h 638175"/>
                  <a:gd name="connsiteX518" fmla="*/ 839564 w 914400"/>
                  <a:gd name="connsiteY518" fmla="*/ 485585 h 638175"/>
                  <a:gd name="connsiteX519" fmla="*/ 843260 w 914400"/>
                  <a:gd name="connsiteY519" fmla="*/ 485585 h 638175"/>
                  <a:gd name="connsiteX520" fmla="*/ 843260 w 914400"/>
                  <a:gd name="connsiteY520" fmla="*/ 489271 h 638175"/>
                  <a:gd name="connsiteX521" fmla="*/ 846946 w 914400"/>
                  <a:gd name="connsiteY521" fmla="*/ 492967 h 638175"/>
                  <a:gd name="connsiteX522" fmla="*/ 854328 w 914400"/>
                  <a:gd name="connsiteY522" fmla="*/ 500349 h 638175"/>
                  <a:gd name="connsiteX523" fmla="*/ 861700 w 914400"/>
                  <a:gd name="connsiteY523" fmla="*/ 496653 h 638175"/>
                  <a:gd name="connsiteX524" fmla="*/ 861700 w 914400"/>
                  <a:gd name="connsiteY524" fmla="*/ 492967 h 638175"/>
                  <a:gd name="connsiteX525" fmla="*/ 865396 w 914400"/>
                  <a:gd name="connsiteY525" fmla="*/ 492967 h 638175"/>
                  <a:gd name="connsiteX526" fmla="*/ 869082 w 914400"/>
                  <a:gd name="connsiteY526" fmla="*/ 489271 h 638175"/>
                  <a:gd name="connsiteX527" fmla="*/ 872769 w 914400"/>
                  <a:gd name="connsiteY527" fmla="*/ 489271 h 638175"/>
                  <a:gd name="connsiteX528" fmla="*/ 872769 w 914400"/>
                  <a:gd name="connsiteY528" fmla="*/ 485585 h 638175"/>
                  <a:gd name="connsiteX529" fmla="*/ 876455 w 914400"/>
                  <a:gd name="connsiteY529" fmla="*/ 481899 h 638175"/>
                  <a:gd name="connsiteX530" fmla="*/ 880150 w 914400"/>
                  <a:gd name="connsiteY530" fmla="*/ 481899 h 638175"/>
                  <a:gd name="connsiteX531" fmla="*/ 887523 w 914400"/>
                  <a:gd name="connsiteY531" fmla="*/ 470821 h 638175"/>
                  <a:gd name="connsiteX532" fmla="*/ 891218 w 914400"/>
                  <a:gd name="connsiteY532" fmla="*/ 467135 h 638175"/>
                  <a:gd name="connsiteX533" fmla="*/ 891218 w 914400"/>
                  <a:gd name="connsiteY533" fmla="*/ 463439 h 638175"/>
                  <a:gd name="connsiteX534" fmla="*/ 891218 w 914400"/>
                  <a:gd name="connsiteY534" fmla="*/ 459753 h 638175"/>
                  <a:gd name="connsiteX535" fmla="*/ 891218 w 914400"/>
                  <a:gd name="connsiteY535" fmla="*/ 448676 h 638175"/>
                  <a:gd name="connsiteX536" fmla="*/ 898591 w 914400"/>
                  <a:gd name="connsiteY536" fmla="*/ 444989 h 638175"/>
                  <a:gd name="connsiteX537" fmla="*/ 905973 w 914400"/>
                  <a:gd name="connsiteY537" fmla="*/ 444989 h 638175"/>
                  <a:gd name="connsiteX538" fmla="*/ 909659 w 914400"/>
                  <a:gd name="connsiteY538" fmla="*/ 437607 h 638175"/>
                  <a:gd name="connsiteX539" fmla="*/ 905973 w 914400"/>
                  <a:gd name="connsiteY539" fmla="*/ 433921 h 638175"/>
                  <a:gd name="connsiteX540" fmla="*/ 905973 w 914400"/>
                  <a:gd name="connsiteY540" fmla="*/ 426539 h 638175"/>
                  <a:gd name="connsiteX541" fmla="*/ 905973 w 914400"/>
                  <a:gd name="connsiteY541" fmla="*/ 422844 h 638175"/>
                  <a:gd name="connsiteX542" fmla="*/ 894905 w 914400"/>
                  <a:gd name="connsiteY542" fmla="*/ 419158 h 638175"/>
                  <a:gd name="connsiteX543" fmla="*/ 898591 w 914400"/>
                  <a:gd name="connsiteY543" fmla="*/ 419158 h 638175"/>
                  <a:gd name="connsiteX544" fmla="*/ 876455 w 914400"/>
                  <a:gd name="connsiteY544" fmla="*/ 404394 h 638175"/>
                  <a:gd name="connsiteX545" fmla="*/ 872769 w 914400"/>
                  <a:gd name="connsiteY545" fmla="*/ 400698 h 638175"/>
                  <a:gd name="connsiteX546" fmla="*/ 869082 w 914400"/>
                  <a:gd name="connsiteY546" fmla="*/ 393316 h 638175"/>
                  <a:gd name="connsiteX547" fmla="*/ 850632 w 914400"/>
                  <a:gd name="connsiteY547" fmla="*/ 385944 h 638175"/>
                  <a:gd name="connsiteX548" fmla="*/ 835878 w 914400"/>
                  <a:gd name="connsiteY548" fmla="*/ 385944 h 638175"/>
                  <a:gd name="connsiteX549" fmla="*/ 835878 w 914400"/>
                  <a:gd name="connsiteY549" fmla="*/ 382248 h 638175"/>
                  <a:gd name="connsiteX550" fmla="*/ 835878 w 914400"/>
                  <a:gd name="connsiteY550" fmla="*/ 374866 h 638175"/>
                  <a:gd name="connsiteX551" fmla="*/ 835878 w 914400"/>
                  <a:gd name="connsiteY551" fmla="*/ 371180 h 638175"/>
                  <a:gd name="connsiteX552" fmla="*/ 839564 w 914400"/>
                  <a:gd name="connsiteY552" fmla="*/ 367484 h 638175"/>
                  <a:gd name="connsiteX553" fmla="*/ 839564 w 914400"/>
                  <a:gd name="connsiteY553" fmla="*/ 363798 h 638175"/>
                  <a:gd name="connsiteX554" fmla="*/ 839564 w 914400"/>
                  <a:gd name="connsiteY554" fmla="*/ 360103 h 638175"/>
                  <a:gd name="connsiteX555" fmla="*/ 850632 w 914400"/>
                  <a:gd name="connsiteY555" fmla="*/ 360103 h 638175"/>
                  <a:gd name="connsiteX556" fmla="*/ 858014 w 914400"/>
                  <a:gd name="connsiteY556" fmla="*/ 356416 h 638175"/>
                  <a:gd name="connsiteX557" fmla="*/ 865396 w 914400"/>
                  <a:gd name="connsiteY557" fmla="*/ 352721 h 638175"/>
                  <a:gd name="connsiteX558" fmla="*/ 865396 w 914400"/>
                  <a:gd name="connsiteY558" fmla="*/ 349035 h 638175"/>
                  <a:gd name="connsiteX559" fmla="*/ 865396 w 914400"/>
                  <a:gd name="connsiteY559" fmla="*/ 345339 h 638175"/>
                  <a:gd name="connsiteX560" fmla="*/ 865396 w 914400"/>
                  <a:gd name="connsiteY560" fmla="*/ 341653 h 638175"/>
                  <a:gd name="connsiteX561" fmla="*/ 869082 w 914400"/>
                  <a:gd name="connsiteY561" fmla="*/ 341653 h 638175"/>
                  <a:gd name="connsiteX562" fmla="*/ 869082 w 914400"/>
                  <a:gd name="connsiteY562" fmla="*/ 337966 h 638175"/>
                  <a:gd name="connsiteX563" fmla="*/ 872769 w 914400"/>
                  <a:gd name="connsiteY563" fmla="*/ 323203 h 638175"/>
                  <a:gd name="connsiteX564" fmla="*/ 850632 w 914400"/>
                  <a:gd name="connsiteY564" fmla="*/ 323203 h 638175"/>
                  <a:gd name="connsiteX565" fmla="*/ 846946 w 914400"/>
                  <a:gd name="connsiteY565" fmla="*/ 323203 h 638175"/>
                  <a:gd name="connsiteX566" fmla="*/ 839564 w 914400"/>
                  <a:gd name="connsiteY566" fmla="*/ 319507 h 638175"/>
                  <a:gd name="connsiteX567" fmla="*/ 832192 w 914400"/>
                  <a:gd name="connsiteY567" fmla="*/ 315821 h 638175"/>
                  <a:gd name="connsiteX568" fmla="*/ 828496 w 914400"/>
                  <a:gd name="connsiteY568" fmla="*/ 315821 h 638175"/>
                  <a:gd name="connsiteX569" fmla="*/ 821124 w 914400"/>
                  <a:gd name="connsiteY569" fmla="*/ 315821 h 638175"/>
                  <a:gd name="connsiteX570" fmla="*/ 828496 w 914400"/>
                  <a:gd name="connsiteY570" fmla="*/ 304743 h 638175"/>
                  <a:gd name="connsiteX571" fmla="*/ 828496 w 914400"/>
                  <a:gd name="connsiteY571" fmla="*/ 293675 h 638175"/>
                  <a:gd name="connsiteX572" fmla="*/ 828496 w 914400"/>
                  <a:gd name="connsiteY572" fmla="*/ 289989 h 638175"/>
                  <a:gd name="connsiteX573" fmla="*/ 828496 w 914400"/>
                  <a:gd name="connsiteY573" fmla="*/ 286293 h 638175"/>
                  <a:gd name="connsiteX574" fmla="*/ 817428 w 914400"/>
                  <a:gd name="connsiteY574" fmla="*/ 278911 h 638175"/>
                  <a:gd name="connsiteX575" fmla="*/ 813742 w 914400"/>
                  <a:gd name="connsiteY575" fmla="*/ 278911 h 638175"/>
                  <a:gd name="connsiteX576" fmla="*/ 810056 w 914400"/>
                  <a:gd name="connsiteY576" fmla="*/ 286293 h 638175"/>
                  <a:gd name="connsiteX577" fmla="*/ 810056 w 914400"/>
                  <a:gd name="connsiteY577" fmla="*/ 282607 h 638175"/>
                  <a:gd name="connsiteX578" fmla="*/ 806360 w 914400"/>
                  <a:gd name="connsiteY578" fmla="*/ 278911 h 638175"/>
                  <a:gd name="connsiteX579" fmla="*/ 802674 w 914400"/>
                  <a:gd name="connsiteY579" fmla="*/ 282607 h 638175"/>
                  <a:gd name="connsiteX580" fmla="*/ 798988 w 914400"/>
                  <a:gd name="connsiteY580" fmla="*/ 286293 h 638175"/>
                  <a:gd name="connsiteX581" fmla="*/ 798988 w 914400"/>
                  <a:gd name="connsiteY581" fmla="*/ 289989 h 638175"/>
                  <a:gd name="connsiteX582" fmla="*/ 795302 w 914400"/>
                  <a:gd name="connsiteY582" fmla="*/ 286293 h 638175"/>
                  <a:gd name="connsiteX583" fmla="*/ 791606 w 914400"/>
                  <a:gd name="connsiteY583" fmla="*/ 282607 h 638175"/>
                  <a:gd name="connsiteX584" fmla="*/ 795302 w 914400"/>
                  <a:gd name="connsiteY584" fmla="*/ 278911 h 638175"/>
                  <a:gd name="connsiteX585" fmla="*/ 787920 w 914400"/>
                  <a:gd name="connsiteY585" fmla="*/ 275225 h 638175"/>
                  <a:gd name="connsiteX586" fmla="*/ 784234 w 914400"/>
                  <a:gd name="connsiteY586" fmla="*/ 275225 h 638175"/>
                  <a:gd name="connsiteX587" fmla="*/ 769470 w 914400"/>
                  <a:gd name="connsiteY587" fmla="*/ 278911 h 638175"/>
                  <a:gd name="connsiteX588" fmla="*/ 751029 w 914400"/>
                  <a:gd name="connsiteY588" fmla="*/ 275225 h 638175"/>
                  <a:gd name="connsiteX589" fmla="*/ 747334 w 914400"/>
                  <a:gd name="connsiteY589" fmla="*/ 275225 h 638175"/>
                  <a:gd name="connsiteX590" fmla="*/ 739961 w 914400"/>
                  <a:gd name="connsiteY590" fmla="*/ 278911 h 638175"/>
                  <a:gd name="connsiteX591" fmla="*/ 736266 w 914400"/>
                  <a:gd name="connsiteY591" fmla="*/ 275225 h 638175"/>
                  <a:gd name="connsiteX592" fmla="*/ 732580 w 914400"/>
                  <a:gd name="connsiteY592" fmla="*/ 275225 h 638175"/>
                  <a:gd name="connsiteX593" fmla="*/ 732580 w 914400"/>
                  <a:gd name="connsiteY593" fmla="*/ 271530 h 638175"/>
                  <a:gd name="connsiteX594" fmla="*/ 728893 w 914400"/>
                  <a:gd name="connsiteY594" fmla="*/ 267843 h 638175"/>
                  <a:gd name="connsiteX595" fmla="*/ 728893 w 914400"/>
                  <a:gd name="connsiteY595" fmla="*/ 260461 h 638175"/>
                  <a:gd name="connsiteX596" fmla="*/ 721512 w 914400"/>
                  <a:gd name="connsiteY596" fmla="*/ 260461 h 638175"/>
                  <a:gd name="connsiteX597" fmla="*/ 721512 w 914400"/>
                  <a:gd name="connsiteY597" fmla="*/ 256766 h 638175"/>
                  <a:gd name="connsiteX598" fmla="*/ 717825 w 914400"/>
                  <a:gd name="connsiteY598" fmla="*/ 256766 h 638175"/>
                  <a:gd name="connsiteX599" fmla="*/ 717825 w 914400"/>
                  <a:gd name="connsiteY599" fmla="*/ 249384 h 638175"/>
                  <a:gd name="connsiteX600" fmla="*/ 706757 w 914400"/>
                  <a:gd name="connsiteY600" fmla="*/ 242012 h 638175"/>
                  <a:gd name="connsiteX601" fmla="*/ 703071 w 914400"/>
                  <a:gd name="connsiteY601" fmla="*/ 234630 h 638175"/>
                  <a:gd name="connsiteX602" fmla="*/ 703071 w 914400"/>
                  <a:gd name="connsiteY602" fmla="*/ 230934 h 638175"/>
                  <a:gd name="connsiteX603" fmla="*/ 703071 w 914400"/>
                  <a:gd name="connsiteY603" fmla="*/ 227248 h 638175"/>
                  <a:gd name="connsiteX604" fmla="*/ 699375 w 914400"/>
                  <a:gd name="connsiteY604" fmla="*/ 227248 h 638175"/>
                  <a:gd name="connsiteX605" fmla="*/ 692003 w 914400"/>
                  <a:gd name="connsiteY605" fmla="*/ 227248 h 638175"/>
                  <a:gd name="connsiteX606" fmla="*/ 688307 w 914400"/>
                  <a:gd name="connsiteY606" fmla="*/ 227248 h 638175"/>
                  <a:gd name="connsiteX607" fmla="*/ 684621 w 914400"/>
                  <a:gd name="connsiteY607" fmla="*/ 227248 h 638175"/>
                  <a:gd name="connsiteX608" fmla="*/ 684621 w 914400"/>
                  <a:gd name="connsiteY608" fmla="*/ 223552 h 638175"/>
                  <a:gd name="connsiteX609" fmla="*/ 680935 w 914400"/>
                  <a:gd name="connsiteY609" fmla="*/ 227248 h 638175"/>
                  <a:gd name="connsiteX610" fmla="*/ 677239 w 914400"/>
                  <a:gd name="connsiteY610" fmla="*/ 227248 h 638175"/>
                  <a:gd name="connsiteX611" fmla="*/ 669867 w 914400"/>
                  <a:gd name="connsiteY611" fmla="*/ 227248 h 638175"/>
                  <a:gd name="connsiteX612" fmla="*/ 666171 w 914400"/>
                  <a:gd name="connsiteY612" fmla="*/ 230934 h 638175"/>
                  <a:gd name="connsiteX613" fmla="*/ 662485 w 914400"/>
                  <a:gd name="connsiteY613" fmla="*/ 230934 h 638175"/>
                  <a:gd name="connsiteX614" fmla="*/ 662485 w 914400"/>
                  <a:gd name="connsiteY614" fmla="*/ 238316 h 638175"/>
                  <a:gd name="connsiteX615" fmla="*/ 655113 w 914400"/>
                  <a:gd name="connsiteY615" fmla="*/ 238316 h 638175"/>
                  <a:gd name="connsiteX616" fmla="*/ 655113 w 914400"/>
                  <a:gd name="connsiteY616" fmla="*/ 242012 h 638175"/>
                  <a:gd name="connsiteX617" fmla="*/ 644045 w 914400"/>
                  <a:gd name="connsiteY617" fmla="*/ 242012 h 638175"/>
                  <a:gd name="connsiteX618" fmla="*/ 644045 w 914400"/>
                  <a:gd name="connsiteY618" fmla="*/ 238316 h 638175"/>
                  <a:gd name="connsiteX619" fmla="*/ 640349 w 914400"/>
                  <a:gd name="connsiteY619" fmla="*/ 238316 h 638175"/>
                  <a:gd name="connsiteX620" fmla="*/ 636663 w 914400"/>
                  <a:gd name="connsiteY620" fmla="*/ 238316 h 638175"/>
                  <a:gd name="connsiteX621" fmla="*/ 632977 w 914400"/>
                  <a:gd name="connsiteY621" fmla="*/ 238316 h 638175"/>
                  <a:gd name="connsiteX622" fmla="*/ 629281 w 914400"/>
                  <a:gd name="connsiteY622" fmla="*/ 242012 h 638175"/>
                  <a:gd name="connsiteX623" fmla="*/ 625595 w 914400"/>
                  <a:gd name="connsiteY623" fmla="*/ 238316 h 638175"/>
                  <a:gd name="connsiteX624" fmla="*/ 621909 w 914400"/>
                  <a:gd name="connsiteY624" fmla="*/ 238316 h 638175"/>
                  <a:gd name="connsiteX625" fmla="*/ 614527 w 914400"/>
                  <a:gd name="connsiteY625" fmla="*/ 238316 h 638175"/>
                  <a:gd name="connsiteX626" fmla="*/ 610840 w 914400"/>
                  <a:gd name="connsiteY626" fmla="*/ 238316 h 638175"/>
                  <a:gd name="connsiteX627" fmla="*/ 607145 w 914400"/>
                  <a:gd name="connsiteY627" fmla="*/ 238316 h 638175"/>
                  <a:gd name="connsiteX628" fmla="*/ 603459 w 914400"/>
                  <a:gd name="connsiteY628" fmla="*/ 238316 h 638175"/>
                  <a:gd name="connsiteX629" fmla="*/ 603459 w 914400"/>
                  <a:gd name="connsiteY629" fmla="*/ 242012 h 638175"/>
                  <a:gd name="connsiteX630" fmla="*/ 599772 w 914400"/>
                  <a:gd name="connsiteY630" fmla="*/ 238316 h 638175"/>
                  <a:gd name="connsiteX631" fmla="*/ 596077 w 914400"/>
                  <a:gd name="connsiteY631" fmla="*/ 238316 h 638175"/>
                  <a:gd name="connsiteX632" fmla="*/ 588704 w 914400"/>
                  <a:gd name="connsiteY632" fmla="*/ 238316 h 638175"/>
                  <a:gd name="connsiteX633" fmla="*/ 588704 w 914400"/>
                  <a:gd name="connsiteY633" fmla="*/ 234630 h 638175"/>
                  <a:gd name="connsiteX634" fmla="*/ 585009 w 914400"/>
                  <a:gd name="connsiteY634" fmla="*/ 234630 h 638175"/>
                  <a:gd name="connsiteX635" fmla="*/ 577636 w 914400"/>
                  <a:gd name="connsiteY635" fmla="*/ 238316 h 638175"/>
                  <a:gd name="connsiteX636" fmla="*/ 577636 w 914400"/>
                  <a:gd name="connsiteY636" fmla="*/ 242012 h 638175"/>
                  <a:gd name="connsiteX637" fmla="*/ 581323 w 914400"/>
                  <a:gd name="connsiteY637" fmla="*/ 245698 h 638175"/>
                  <a:gd name="connsiteX638" fmla="*/ 577636 w 914400"/>
                  <a:gd name="connsiteY638" fmla="*/ 249384 h 638175"/>
                  <a:gd name="connsiteX639" fmla="*/ 577636 w 914400"/>
                  <a:gd name="connsiteY639" fmla="*/ 245698 h 638175"/>
                  <a:gd name="connsiteX640" fmla="*/ 577636 w 914400"/>
                  <a:gd name="connsiteY640" fmla="*/ 242012 h 638175"/>
                  <a:gd name="connsiteX641" fmla="*/ 573950 w 914400"/>
                  <a:gd name="connsiteY641" fmla="*/ 242012 h 638175"/>
                  <a:gd name="connsiteX642" fmla="*/ 570254 w 914400"/>
                  <a:gd name="connsiteY642" fmla="*/ 242012 h 638175"/>
                  <a:gd name="connsiteX643" fmla="*/ 566568 w 914400"/>
                  <a:gd name="connsiteY643" fmla="*/ 234630 h 638175"/>
                  <a:gd name="connsiteX644" fmla="*/ 566568 w 914400"/>
                  <a:gd name="connsiteY644" fmla="*/ 230934 h 638175"/>
                  <a:gd name="connsiteX645" fmla="*/ 570254 w 914400"/>
                  <a:gd name="connsiteY645" fmla="*/ 227248 h 638175"/>
                  <a:gd name="connsiteX646" fmla="*/ 573950 w 914400"/>
                  <a:gd name="connsiteY646" fmla="*/ 227248 h 638175"/>
                  <a:gd name="connsiteX647" fmla="*/ 573950 w 914400"/>
                  <a:gd name="connsiteY647" fmla="*/ 223552 h 638175"/>
                  <a:gd name="connsiteX648" fmla="*/ 570254 w 914400"/>
                  <a:gd name="connsiteY648" fmla="*/ 223552 h 638175"/>
                  <a:gd name="connsiteX649" fmla="*/ 566568 w 914400"/>
                  <a:gd name="connsiteY649" fmla="*/ 223552 h 638175"/>
                  <a:gd name="connsiteX650" fmla="*/ 562882 w 914400"/>
                  <a:gd name="connsiteY650" fmla="*/ 223552 h 638175"/>
                  <a:gd name="connsiteX651" fmla="*/ 559186 w 914400"/>
                  <a:gd name="connsiteY651" fmla="*/ 219866 h 638175"/>
                  <a:gd name="connsiteX652" fmla="*/ 559186 w 914400"/>
                  <a:gd name="connsiteY652" fmla="*/ 216170 h 638175"/>
                  <a:gd name="connsiteX653" fmla="*/ 559186 w 914400"/>
                  <a:gd name="connsiteY653" fmla="*/ 212484 h 638175"/>
                  <a:gd name="connsiteX654" fmla="*/ 559186 w 914400"/>
                  <a:gd name="connsiteY654" fmla="*/ 208788 h 638175"/>
                  <a:gd name="connsiteX655" fmla="*/ 555500 w 914400"/>
                  <a:gd name="connsiteY655" fmla="*/ 205102 h 638175"/>
                  <a:gd name="connsiteX656" fmla="*/ 551814 w 914400"/>
                  <a:gd name="connsiteY656" fmla="*/ 201407 h 638175"/>
                  <a:gd name="connsiteX657" fmla="*/ 551814 w 914400"/>
                  <a:gd name="connsiteY657" fmla="*/ 190338 h 638175"/>
                  <a:gd name="connsiteX658" fmla="*/ 548118 w 914400"/>
                  <a:gd name="connsiteY658" fmla="*/ 190338 h 638175"/>
                  <a:gd name="connsiteX659" fmla="*/ 548118 w 914400"/>
                  <a:gd name="connsiteY659" fmla="*/ 186652 h 638175"/>
                  <a:gd name="connsiteX660" fmla="*/ 548118 w 914400"/>
                  <a:gd name="connsiteY660" fmla="*/ 182957 h 638175"/>
                  <a:gd name="connsiteX661" fmla="*/ 544432 w 914400"/>
                  <a:gd name="connsiteY661" fmla="*/ 182957 h 638175"/>
                  <a:gd name="connsiteX662" fmla="*/ 540746 w 914400"/>
                  <a:gd name="connsiteY662" fmla="*/ 182957 h 638175"/>
                  <a:gd name="connsiteX663" fmla="*/ 537050 w 914400"/>
                  <a:gd name="connsiteY663" fmla="*/ 182957 h 638175"/>
                  <a:gd name="connsiteX664" fmla="*/ 537050 w 914400"/>
                  <a:gd name="connsiteY664" fmla="*/ 171889 h 638175"/>
                  <a:gd name="connsiteX665" fmla="*/ 537050 w 914400"/>
                  <a:gd name="connsiteY665" fmla="*/ 168193 h 638175"/>
                  <a:gd name="connsiteX666" fmla="*/ 533364 w 914400"/>
                  <a:gd name="connsiteY666" fmla="*/ 168193 h 638175"/>
                  <a:gd name="connsiteX667" fmla="*/ 529678 w 914400"/>
                  <a:gd name="connsiteY667" fmla="*/ 168193 h 638175"/>
                  <a:gd name="connsiteX668" fmla="*/ 529678 w 914400"/>
                  <a:gd name="connsiteY668" fmla="*/ 164507 h 638175"/>
                  <a:gd name="connsiteX669" fmla="*/ 533364 w 914400"/>
                  <a:gd name="connsiteY669" fmla="*/ 164507 h 638175"/>
                  <a:gd name="connsiteX670" fmla="*/ 533364 w 914400"/>
                  <a:gd name="connsiteY670" fmla="*/ 157125 h 638175"/>
                  <a:gd name="connsiteX671" fmla="*/ 533364 w 914400"/>
                  <a:gd name="connsiteY671" fmla="*/ 149743 h 638175"/>
                  <a:gd name="connsiteX672" fmla="*/ 533364 w 914400"/>
                  <a:gd name="connsiteY672" fmla="*/ 142361 h 638175"/>
                  <a:gd name="connsiteX673" fmla="*/ 537050 w 914400"/>
                  <a:gd name="connsiteY673" fmla="*/ 142361 h 638175"/>
                  <a:gd name="connsiteX674" fmla="*/ 540746 w 914400"/>
                  <a:gd name="connsiteY674" fmla="*/ 138675 h 638175"/>
                  <a:gd name="connsiteX675" fmla="*/ 544432 w 914400"/>
                  <a:gd name="connsiteY675" fmla="*/ 138675 h 638175"/>
                  <a:gd name="connsiteX676" fmla="*/ 540746 w 914400"/>
                  <a:gd name="connsiteY676" fmla="*/ 134979 h 638175"/>
                  <a:gd name="connsiteX677" fmla="*/ 537050 w 914400"/>
                  <a:gd name="connsiteY677" fmla="*/ 134979 h 638175"/>
                  <a:gd name="connsiteX678" fmla="*/ 533364 w 914400"/>
                  <a:gd name="connsiteY678" fmla="*/ 131293 h 638175"/>
                  <a:gd name="connsiteX679" fmla="*/ 533364 w 914400"/>
                  <a:gd name="connsiteY679" fmla="*/ 127597 h 638175"/>
                  <a:gd name="connsiteX680" fmla="*/ 537050 w 914400"/>
                  <a:gd name="connsiteY680" fmla="*/ 127597 h 638175"/>
                  <a:gd name="connsiteX681" fmla="*/ 537050 w 914400"/>
                  <a:gd name="connsiteY681" fmla="*/ 123909 h 638175"/>
                  <a:gd name="connsiteX682" fmla="*/ 544432 w 914400"/>
                  <a:gd name="connsiteY682" fmla="*/ 123909 h 638175"/>
                  <a:gd name="connsiteX683" fmla="*/ 551814 w 914400"/>
                  <a:gd name="connsiteY683" fmla="*/ 120218 h 638175"/>
                  <a:gd name="connsiteX684" fmla="*/ 555500 w 914400"/>
                  <a:gd name="connsiteY684" fmla="*/ 120218 h 638175"/>
                  <a:gd name="connsiteX685" fmla="*/ 555500 w 914400"/>
                  <a:gd name="connsiteY685" fmla="*/ 116528 h 638175"/>
                  <a:gd name="connsiteX686" fmla="*/ 559186 w 914400"/>
                  <a:gd name="connsiteY686" fmla="*/ 116528 h 638175"/>
                  <a:gd name="connsiteX687" fmla="*/ 559186 w 914400"/>
                  <a:gd name="connsiteY687" fmla="*/ 109147 h 638175"/>
                  <a:gd name="connsiteX688" fmla="*/ 559186 w 914400"/>
                  <a:gd name="connsiteY688" fmla="*/ 105456 h 638175"/>
                  <a:gd name="connsiteX689" fmla="*/ 559186 w 914400"/>
                  <a:gd name="connsiteY689" fmla="*/ 101766 h 638175"/>
                  <a:gd name="connsiteX690" fmla="*/ 555500 w 914400"/>
                  <a:gd name="connsiteY690" fmla="*/ 101766 h 638175"/>
                  <a:gd name="connsiteX691" fmla="*/ 551814 w 914400"/>
                  <a:gd name="connsiteY691" fmla="*/ 98075 h 638175"/>
                  <a:gd name="connsiteX692" fmla="*/ 551814 w 914400"/>
                  <a:gd name="connsiteY692" fmla="*/ 90695 h 638175"/>
                  <a:gd name="connsiteX693" fmla="*/ 551814 w 914400"/>
                  <a:gd name="connsiteY693" fmla="*/ 87004 h 638175"/>
                  <a:gd name="connsiteX694" fmla="*/ 555500 w 914400"/>
                  <a:gd name="connsiteY694" fmla="*/ 83313 h 638175"/>
                  <a:gd name="connsiteX695" fmla="*/ 555500 w 914400"/>
                  <a:gd name="connsiteY695" fmla="*/ 75932 h 638175"/>
                  <a:gd name="connsiteX696" fmla="*/ 551814 w 914400"/>
                  <a:gd name="connsiteY696" fmla="*/ 72242 h 638175"/>
                  <a:gd name="connsiteX697" fmla="*/ 548118 w 914400"/>
                  <a:gd name="connsiteY697" fmla="*/ 68551 h 638175"/>
                  <a:gd name="connsiteX698" fmla="*/ 548118 w 914400"/>
                  <a:gd name="connsiteY698" fmla="*/ 61170 h 638175"/>
                  <a:gd name="connsiteX699" fmla="*/ 544432 w 914400"/>
                  <a:gd name="connsiteY699" fmla="*/ 50098 h 638175"/>
                  <a:gd name="connsiteX700" fmla="*/ 544432 w 914400"/>
                  <a:gd name="connsiteY700" fmla="*/ 46407 h 638175"/>
                  <a:gd name="connsiteX701" fmla="*/ 540746 w 914400"/>
                  <a:gd name="connsiteY701" fmla="*/ 42717 h 638175"/>
                  <a:gd name="connsiteX702" fmla="*/ 529678 w 914400"/>
                  <a:gd name="connsiteY702" fmla="*/ 39026 h 638175"/>
                  <a:gd name="connsiteX703" fmla="*/ 525982 w 914400"/>
                  <a:gd name="connsiteY703" fmla="*/ 35335 h 638175"/>
                  <a:gd name="connsiteX704" fmla="*/ 525982 w 914400"/>
                  <a:gd name="connsiteY704" fmla="*/ 31645 h 638175"/>
                  <a:gd name="connsiteX705" fmla="*/ 525982 w 914400"/>
                  <a:gd name="connsiteY705" fmla="*/ 27954 h 638175"/>
                  <a:gd name="connsiteX706" fmla="*/ 522296 w 914400"/>
                  <a:gd name="connsiteY706" fmla="*/ 24264 h 638175"/>
                  <a:gd name="connsiteX707" fmla="*/ 518610 w 914400"/>
                  <a:gd name="connsiteY707" fmla="*/ 20573 h 638175"/>
                  <a:gd name="connsiteX708" fmla="*/ 514924 w 914400"/>
                  <a:gd name="connsiteY708" fmla="*/ 20573 h 638175"/>
                  <a:gd name="connsiteX709" fmla="*/ 511228 w 914400"/>
                  <a:gd name="connsiteY709" fmla="*/ 16882 h 638175"/>
                  <a:gd name="connsiteX710" fmla="*/ 507542 w 914400"/>
                  <a:gd name="connsiteY710" fmla="*/ 20573 h 638175"/>
                  <a:gd name="connsiteX711" fmla="*/ 503856 w 914400"/>
                  <a:gd name="connsiteY711" fmla="*/ 20573 h 638175"/>
                  <a:gd name="connsiteX712" fmla="*/ 500160 w 914400"/>
                  <a:gd name="connsiteY712" fmla="*/ 20573 h 638175"/>
                  <a:gd name="connsiteX713" fmla="*/ 496474 w 914400"/>
                  <a:gd name="connsiteY713" fmla="*/ 24264 h 638175"/>
                  <a:gd name="connsiteX714" fmla="*/ 489092 w 914400"/>
                  <a:gd name="connsiteY714" fmla="*/ 31645 h 638175"/>
                  <a:gd name="connsiteX715" fmla="*/ 481720 w 914400"/>
                  <a:gd name="connsiteY715" fmla="*/ 39026 h 638175"/>
                  <a:gd name="connsiteX716" fmla="*/ 478024 w 914400"/>
                  <a:gd name="connsiteY716" fmla="*/ 42717 h 638175"/>
                  <a:gd name="connsiteX717" fmla="*/ 474338 w 914400"/>
                  <a:gd name="connsiteY717" fmla="*/ 39026 h 638175"/>
                  <a:gd name="connsiteX718" fmla="*/ 474338 w 914400"/>
                  <a:gd name="connsiteY718" fmla="*/ 35335 h 638175"/>
                  <a:gd name="connsiteX719" fmla="*/ 470652 w 914400"/>
                  <a:gd name="connsiteY719" fmla="*/ 39026 h 638175"/>
                  <a:gd name="connsiteX720" fmla="*/ 466956 w 914400"/>
                  <a:gd name="connsiteY720" fmla="*/ 42717 h 638175"/>
                  <a:gd name="connsiteX721" fmla="*/ 459583 w 914400"/>
                  <a:gd name="connsiteY721" fmla="*/ 46407 h 638175"/>
                  <a:gd name="connsiteX722" fmla="*/ 459583 w 914400"/>
                  <a:gd name="connsiteY722" fmla="*/ 39026 h 638175"/>
                  <a:gd name="connsiteX723" fmla="*/ 452202 w 914400"/>
                  <a:gd name="connsiteY723" fmla="*/ 27954 h 638175"/>
                  <a:gd name="connsiteX724" fmla="*/ 448516 w 914400"/>
                  <a:gd name="connsiteY724" fmla="*/ 20573 h 638175"/>
                  <a:gd name="connsiteX725" fmla="*/ 441134 w 914400"/>
                  <a:gd name="connsiteY725" fmla="*/ 9502 h 638175"/>
                  <a:gd name="connsiteX726" fmla="*/ 437447 w 914400"/>
                  <a:gd name="connsiteY726" fmla="*/ 5812 h 638175"/>
                  <a:gd name="connsiteX727" fmla="*/ 315699 w 914400"/>
                  <a:gd name="connsiteY727" fmla="*/ 138675 h 638175"/>
                  <a:gd name="connsiteX728" fmla="*/ 308326 w 914400"/>
                  <a:gd name="connsiteY728" fmla="*/ 134979 h 638175"/>
                  <a:gd name="connsiteX729" fmla="*/ 312013 w 914400"/>
                  <a:gd name="connsiteY729" fmla="*/ 138675 h 638175"/>
                  <a:gd name="connsiteX730" fmla="*/ 315699 w 914400"/>
                  <a:gd name="connsiteY730" fmla="*/ 138675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Lst>
                <a:rect l="l" t="t" r="r" b="b"/>
                <a:pathLst>
                  <a:path w="914400" h="638175">
                    <a:moveTo>
                      <a:pt x="437447" y="5812"/>
                    </a:moveTo>
                    <a:lnTo>
                      <a:pt x="430065" y="9502"/>
                    </a:lnTo>
                    <a:lnTo>
                      <a:pt x="430065" y="13193"/>
                    </a:lnTo>
                    <a:lnTo>
                      <a:pt x="426379" y="24264"/>
                    </a:lnTo>
                    <a:lnTo>
                      <a:pt x="422693" y="31645"/>
                    </a:lnTo>
                    <a:lnTo>
                      <a:pt x="422693" y="35335"/>
                    </a:lnTo>
                    <a:lnTo>
                      <a:pt x="422693" y="39026"/>
                    </a:lnTo>
                    <a:lnTo>
                      <a:pt x="418998" y="46407"/>
                    </a:lnTo>
                    <a:lnTo>
                      <a:pt x="418998" y="50098"/>
                    </a:lnTo>
                    <a:lnTo>
                      <a:pt x="418998" y="53789"/>
                    </a:lnTo>
                    <a:lnTo>
                      <a:pt x="415311" y="50098"/>
                    </a:lnTo>
                    <a:lnTo>
                      <a:pt x="415311" y="57479"/>
                    </a:lnTo>
                    <a:lnTo>
                      <a:pt x="411625" y="57479"/>
                    </a:lnTo>
                    <a:lnTo>
                      <a:pt x="411625" y="53789"/>
                    </a:lnTo>
                    <a:lnTo>
                      <a:pt x="411625" y="50098"/>
                    </a:lnTo>
                    <a:lnTo>
                      <a:pt x="407929" y="57479"/>
                    </a:lnTo>
                    <a:lnTo>
                      <a:pt x="407929" y="61170"/>
                    </a:lnTo>
                    <a:lnTo>
                      <a:pt x="411625" y="61170"/>
                    </a:lnTo>
                    <a:lnTo>
                      <a:pt x="411625" y="64860"/>
                    </a:lnTo>
                    <a:lnTo>
                      <a:pt x="407929" y="64860"/>
                    </a:lnTo>
                    <a:lnTo>
                      <a:pt x="411625" y="68551"/>
                    </a:lnTo>
                    <a:lnTo>
                      <a:pt x="407929" y="72242"/>
                    </a:lnTo>
                    <a:lnTo>
                      <a:pt x="404243" y="75932"/>
                    </a:lnTo>
                    <a:lnTo>
                      <a:pt x="393175" y="87004"/>
                    </a:lnTo>
                    <a:lnTo>
                      <a:pt x="385793" y="94385"/>
                    </a:lnTo>
                    <a:lnTo>
                      <a:pt x="378421" y="98075"/>
                    </a:lnTo>
                    <a:lnTo>
                      <a:pt x="378421" y="101766"/>
                    </a:lnTo>
                    <a:lnTo>
                      <a:pt x="374725" y="101766"/>
                    </a:lnTo>
                    <a:lnTo>
                      <a:pt x="371039" y="105456"/>
                    </a:lnTo>
                    <a:lnTo>
                      <a:pt x="367353" y="105456"/>
                    </a:lnTo>
                    <a:lnTo>
                      <a:pt x="363667" y="109147"/>
                    </a:lnTo>
                    <a:lnTo>
                      <a:pt x="363667" y="112837"/>
                    </a:lnTo>
                    <a:lnTo>
                      <a:pt x="359971" y="112837"/>
                    </a:lnTo>
                    <a:lnTo>
                      <a:pt x="359971" y="116528"/>
                    </a:lnTo>
                    <a:lnTo>
                      <a:pt x="356285" y="116528"/>
                    </a:lnTo>
                    <a:lnTo>
                      <a:pt x="352599" y="116528"/>
                    </a:lnTo>
                    <a:lnTo>
                      <a:pt x="345217" y="120218"/>
                    </a:lnTo>
                    <a:lnTo>
                      <a:pt x="341531" y="123909"/>
                    </a:lnTo>
                    <a:lnTo>
                      <a:pt x="337835" y="123909"/>
                    </a:lnTo>
                    <a:lnTo>
                      <a:pt x="334149" y="127597"/>
                    </a:lnTo>
                    <a:lnTo>
                      <a:pt x="326767" y="131293"/>
                    </a:lnTo>
                    <a:lnTo>
                      <a:pt x="323081" y="131293"/>
                    </a:lnTo>
                    <a:lnTo>
                      <a:pt x="319395" y="134979"/>
                    </a:lnTo>
                    <a:lnTo>
                      <a:pt x="315699" y="138675"/>
                    </a:lnTo>
                    <a:lnTo>
                      <a:pt x="315699" y="142361"/>
                    </a:lnTo>
                    <a:lnTo>
                      <a:pt x="312013" y="142361"/>
                    </a:lnTo>
                    <a:lnTo>
                      <a:pt x="308326" y="142361"/>
                    </a:lnTo>
                    <a:lnTo>
                      <a:pt x="308326" y="146057"/>
                    </a:lnTo>
                    <a:lnTo>
                      <a:pt x="308326" y="149743"/>
                    </a:lnTo>
                    <a:lnTo>
                      <a:pt x="304631" y="149743"/>
                    </a:lnTo>
                    <a:lnTo>
                      <a:pt x="304631" y="153439"/>
                    </a:lnTo>
                    <a:lnTo>
                      <a:pt x="300945" y="153439"/>
                    </a:lnTo>
                    <a:lnTo>
                      <a:pt x="300945" y="157125"/>
                    </a:lnTo>
                    <a:lnTo>
                      <a:pt x="297258" y="157125"/>
                    </a:lnTo>
                    <a:lnTo>
                      <a:pt x="297258" y="160811"/>
                    </a:lnTo>
                    <a:lnTo>
                      <a:pt x="289877" y="164507"/>
                    </a:lnTo>
                    <a:lnTo>
                      <a:pt x="286190" y="168193"/>
                    </a:lnTo>
                    <a:lnTo>
                      <a:pt x="282504" y="171889"/>
                    </a:lnTo>
                    <a:lnTo>
                      <a:pt x="282504" y="175575"/>
                    </a:lnTo>
                    <a:lnTo>
                      <a:pt x="278808" y="182957"/>
                    </a:lnTo>
                    <a:lnTo>
                      <a:pt x="278808" y="190338"/>
                    </a:lnTo>
                    <a:lnTo>
                      <a:pt x="275122" y="197720"/>
                    </a:lnTo>
                    <a:lnTo>
                      <a:pt x="275122" y="201407"/>
                    </a:lnTo>
                    <a:lnTo>
                      <a:pt x="271436" y="208788"/>
                    </a:lnTo>
                    <a:lnTo>
                      <a:pt x="267740" y="212484"/>
                    </a:lnTo>
                    <a:lnTo>
                      <a:pt x="252986" y="212484"/>
                    </a:lnTo>
                    <a:lnTo>
                      <a:pt x="249300" y="212484"/>
                    </a:lnTo>
                    <a:lnTo>
                      <a:pt x="241918" y="219866"/>
                    </a:lnTo>
                    <a:lnTo>
                      <a:pt x="238232" y="216170"/>
                    </a:lnTo>
                    <a:lnTo>
                      <a:pt x="234536" y="219866"/>
                    </a:lnTo>
                    <a:lnTo>
                      <a:pt x="223478" y="223552"/>
                    </a:lnTo>
                    <a:lnTo>
                      <a:pt x="216096" y="223552"/>
                    </a:lnTo>
                    <a:lnTo>
                      <a:pt x="212410" y="227248"/>
                    </a:lnTo>
                    <a:lnTo>
                      <a:pt x="205028" y="227248"/>
                    </a:lnTo>
                    <a:lnTo>
                      <a:pt x="201342" y="245698"/>
                    </a:lnTo>
                    <a:lnTo>
                      <a:pt x="201342" y="249384"/>
                    </a:lnTo>
                    <a:lnTo>
                      <a:pt x="208714" y="253080"/>
                    </a:lnTo>
                    <a:lnTo>
                      <a:pt x="208714" y="249384"/>
                    </a:lnTo>
                    <a:lnTo>
                      <a:pt x="223478" y="260461"/>
                    </a:lnTo>
                    <a:lnTo>
                      <a:pt x="223478" y="264148"/>
                    </a:lnTo>
                    <a:lnTo>
                      <a:pt x="223478" y="267843"/>
                    </a:lnTo>
                    <a:lnTo>
                      <a:pt x="223478" y="271530"/>
                    </a:lnTo>
                    <a:lnTo>
                      <a:pt x="223478" y="275225"/>
                    </a:lnTo>
                    <a:lnTo>
                      <a:pt x="223478" y="286293"/>
                    </a:lnTo>
                    <a:lnTo>
                      <a:pt x="227164" y="289989"/>
                    </a:lnTo>
                    <a:lnTo>
                      <a:pt x="245604" y="289989"/>
                    </a:lnTo>
                    <a:lnTo>
                      <a:pt x="245604" y="293675"/>
                    </a:lnTo>
                    <a:lnTo>
                      <a:pt x="241918" y="293675"/>
                    </a:lnTo>
                    <a:lnTo>
                      <a:pt x="245604" y="297361"/>
                    </a:lnTo>
                    <a:lnTo>
                      <a:pt x="245604" y="301057"/>
                    </a:lnTo>
                    <a:lnTo>
                      <a:pt x="245604" y="304743"/>
                    </a:lnTo>
                    <a:lnTo>
                      <a:pt x="249300" y="304743"/>
                    </a:lnTo>
                    <a:lnTo>
                      <a:pt x="252986" y="304743"/>
                    </a:lnTo>
                    <a:lnTo>
                      <a:pt x="252986" y="312125"/>
                    </a:lnTo>
                    <a:lnTo>
                      <a:pt x="260368" y="312125"/>
                    </a:lnTo>
                    <a:lnTo>
                      <a:pt x="260368" y="315821"/>
                    </a:lnTo>
                    <a:lnTo>
                      <a:pt x="260368" y="319507"/>
                    </a:lnTo>
                    <a:lnTo>
                      <a:pt x="252986" y="319507"/>
                    </a:lnTo>
                    <a:lnTo>
                      <a:pt x="252986" y="323203"/>
                    </a:lnTo>
                    <a:lnTo>
                      <a:pt x="252986" y="326889"/>
                    </a:lnTo>
                    <a:lnTo>
                      <a:pt x="256672" y="326889"/>
                    </a:lnTo>
                    <a:lnTo>
                      <a:pt x="256672" y="330585"/>
                    </a:lnTo>
                    <a:lnTo>
                      <a:pt x="252986" y="330585"/>
                    </a:lnTo>
                    <a:lnTo>
                      <a:pt x="249300" y="330585"/>
                    </a:lnTo>
                    <a:lnTo>
                      <a:pt x="249300" y="334271"/>
                    </a:lnTo>
                    <a:lnTo>
                      <a:pt x="245604" y="337966"/>
                    </a:lnTo>
                    <a:lnTo>
                      <a:pt x="245604" y="345339"/>
                    </a:lnTo>
                    <a:lnTo>
                      <a:pt x="245604" y="349035"/>
                    </a:lnTo>
                    <a:lnTo>
                      <a:pt x="241918" y="352721"/>
                    </a:lnTo>
                    <a:lnTo>
                      <a:pt x="238232" y="356416"/>
                    </a:lnTo>
                    <a:lnTo>
                      <a:pt x="234536" y="356416"/>
                    </a:lnTo>
                    <a:lnTo>
                      <a:pt x="234536" y="360103"/>
                    </a:lnTo>
                    <a:lnTo>
                      <a:pt x="238232" y="363798"/>
                    </a:lnTo>
                    <a:lnTo>
                      <a:pt x="245604" y="367484"/>
                    </a:lnTo>
                    <a:lnTo>
                      <a:pt x="249300" y="367484"/>
                    </a:lnTo>
                    <a:lnTo>
                      <a:pt x="252986" y="367484"/>
                    </a:lnTo>
                    <a:lnTo>
                      <a:pt x="256672" y="363798"/>
                    </a:lnTo>
                    <a:lnTo>
                      <a:pt x="260368" y="360103"/>
                    </a:lnTo>
                    <a:lnTo>
                      <a:pt x="264054" y="360103"/>
                    </a:lnTo>
                    <a:lnTo>
                      <a:pt x="267740" y="356416"/>
                    </a:lnTo>
                    <a:lnTo>
                      <a:pt x="267740" y="352721"/>
                    </a:lnTo>
                    <a:lnTo>
                      <a:pt x="271436" y="352721"/>
                    </a:lnTo>
                    <a:lnTo>
                      <a:pt x="271436" y="349035"/>
                    </a:lnTo>
                    <a:lnTo>
                      <a:pt x="271436" y="345339"/>
                    </a:lnTo>
                    <a:lnTo>
                      <a:pt x="267740" y="341653"/>
                    </a:lnTo>
                    <a:lnTo>
                      <a:pt x="278808" y="337966"/>
                    </a:lnTo>
                    <a:lnTo>
                      <a:pt x="282504" y="345339"/>
                    </a:lnTo>
                    <a:lnTo>
                      <a:pt x="282504" y="349035"/>
                    </a:lnTo>
                    <a:lnTo>
                      <a:pt x="282504" y="352721"/>
                    </a:lnTo>
                    <a:lnTo>
                      <a:pt x="282504" y="356416"/>
                    </a:lnTo>
                    <a:lnTo>
                      <a:pt x="286190" y="360103"/>
                    </a:lnTo>
                    <a:lnTo>
                      <a:pt x="282504" y="363798"/>
                    </a:lnTo>
                    <a:lnTo>
                      <a:pt x="282504" y="367484"/>
                    </a:lnTo>
                    <a:lnTo>
                      <a:pt x="282504" y="385944"/>
                    </a:lnTo>
                    <a:lnTo>
                      <a:pt x="289877" y="385944"/>
                    </a:lnTo>
                    <a:lnTo>
                      <a:pt x="289877" y="389630"/>
                    </a:lnTo>
                    <a:lnTo>
                      <a:pt x="286190" y="389630"/>
                    </a:lnTo>
                    <a:lnTo>
                      <a:pt x="297258" y="397012"/>
                    </a:lnTo>
                    <a:lnTo>
                      <a:pt x="297258" y="408080"/>
                    </a:lnTo>
                    <a:lnTo>
                      <a:pt x="297258" y="411776"/>
                    </a:lnTo>
                    <a:lnTo>
                      <a:pt x="297258" y="415462"/>
                    </a:lnTo>
                    <a:lnTo>
                      <a:pt x="297258" y="419158"/>
                    </a:lnTo>
                    <a:lnTo>
                      <a:pt x="300945" y="422844"/>
                    </a:lnTo>
                    <a:lnTo>
                      <a:pt x="304631" y="426539"/>
                    </a:lnTo>
                    <a:lnTo>
                      <a:pt x="308326" y="426539"/>
                    </a:lnTo>
                    <a:lnTo>
                      <a:pt x="308326" y="430226"/>
                    </a:lnTo>
                    <a:lnTo>
                      <a:pt x="312013" y="437607"/>
                    </a:lnTo>
                    <a:lnTo>
                      <a:pt x="312013" y="441294"/>
                    </a:lnTo>
                    <a:lnTo>
                      <a:pt x="315699" y="444989"/>
                    </a:lnTo>
                    <a:lnTo>
                      <a:pt x="312013" y="448676"/>
                    </a:lnTo>
                    <a:lnTo>
                      <a:pt x="315699" y="452371"/>
                    </a:lnTo>
                    <a:lnTo>
                      <a:pt x="315699" y="456057"/>
                    </a:lnTo>
                    <a:lnTo>
                      <a:pt x="315699" y="459753"/>
                    </a:lnTo>
                    <a:lnTo>
                      <a:pt x="312013" y="463439"/>
                    </a:lnTo>
                    <a:lnTo>
                      <a:pt x="304631" y="467135"/>
                    </a:lnTo>
                    <a:lnTo>
                      <a:pt x="297258" y="463439"/>
                    </a:lnTo>
                    <a:lnTo>
                      <a:pt x="286190" y="459753"/>
                    </a:lnTo>
                    <a:lnTo>
                      <a:pt x="278808" y="456057"/>
                    </a:lnTo>
                    <a:lnTo>
                      <a:pt x="275122" y="448676"/>
                    </a:lnTo>
                    <a:lnTo>
                      <a:pt x="271436" y="448676"/>
                    </a:lnTo>
                    <a:lnTo>
                      <a:pt x="267740" y="448676"/>
                    </a:lnTo>
                    <a:lnTo>
                      <a:pt x="264054" y="444989"/>
                    </a:lnTo>
                    <a:lnTo>
                      <a:pt x="260368" y="444989"/>
                    </a:lnTo>
                    <a:lnTo>
                      <a:pt x="252986" y="441294"/>
                    </a:lnTo>
                    <a:lnTo>
                      <a:pt x="249300" y="437607"/>
                    </a:lnTo>
                    <a:lnTo>
                      <a:pt x="245604" y="437607"/>
                    </a:lnTo>
                    <a:lnTo>
                      <a:pt x="241918" y="437607"/>
                    </a:lnTo>
                    <a:lnTo>
                      <a:pt x="230850" y="437607"/>
                    </a:lnTo>
                    <a:lnTo>
                      <a:pt x="227164" y="433921"/>
                    </a:lnTo>
                    <a:lnTo>
                      <a:pt x="223478" y="433921"/>
                    </a:lnTo>
                    <a:lnTo>
                      <a:pt x="219782" y="437607"/>
                    </a:lnTo>
                    <a:lnTo>
                      <a:pt x="216096" y="441294"/>
                    </a:lnTo>
                    <a:lnTo>
                      <a:pt x="212410" y="441294"/>
                    </a:lnTo>
                    <a:lnTo>
                      <a:pt x="205028" y="444989"/>
                    </a:lnTo>
                    <a:lnTo>
                      <a:pt x="201342" y="444989"/>
                    </a:lnTo>
                    <a:lnTo>
                      <a:pt x="197646" y="448676"/>
                    </a:lnTo>
                    <a:lnTo>
                      <a:pt x="193960" y="448676"/>
                    </a:lnTo>
                    <a:lnTo>
                      <a:pt x="186578" y="444989"/>
                    </a:lnTo>
                    <a:lnTo>
                      <a:pt x="182892" y="448676"/>
                    </a:lnTo>
                    <a:lnTo>
                      <a:pt x="179206" y="448676"/>
                    </a:lnTo>
                    <a:lnTo>
                      <a:pt x="175510" y="452371"/>
                    </a:lnTo>
                    <a:lnTo>
                      <a:pt x="175510" y="456057"/>
                    </a:lnTo>
                    <a:lnTo>
                      <a:pt x="171824" y="456057"/>
                    </a:lnTo>
                    <a:lnTo>
                      <a:pt x="168138" y="459753"/>
                    </a:lnTo>
                    <a:lnTo>
                      <a:pt x="164442" y="459753"/>
                    </a:lnTo>
                    <a:lnTo>
                      <a:pt x="160756" y="456057"/>
                    </a:lnTo>
                    <a:lnTo>
                      <a:pt x="157069" y="452371"/>
                    </a:lnTo>
                    <a:lnTo>
                      <a:pt x="146001" y="452371"/>
                    </a:lnTo>
                    <a:lnTo>
                      <a:pt x="142315" y="452371"/>
                    </a:lnTo>
                    <a:lnTo>
                      <a:pt x="134933" y="444989"/>
                    </a:lnTo>
                    <a:lnTo>
                      <a:pt x="127554" y="441294"/>
                    </a:lnTo>
                    <a:lnTo>
                      <a:pt x="123865" y="441294"/>
                    </a:lnTo>
                    <a:lnTo>
                      <a:pt x="120176" y="441294"/>
                    </a:lnTo>
                    <a:lnTo>
                      <a:pt x="120176" y="448676"/>
                    </a:lnTo>
                    <a:lnTo>
                      <a:pt x="116487" y="452371"/>
                    </a:lnTo>
                    <a:lnTo>
                      <a:pt x="112798" y="456057"/>
                    </a:lnTo>
                    <a:lnTo>
                      <a:pt x="109108" y="456057"/>
                    </a:lnTo>
                    <a:lnTo>
                      <a:pt x="105419" y="456057"/>
                    </a:lnTo>
                    <a:lnTo>
                      <a:pt x="101730" y="452371"/>
                    </a:lnTo>
                    <a:lnTo>
                      <a:pt x="98041" y="448676"/>
                    </a:lnTo>
                    <a:lnTo>
                      <a:pt x="94352" y="456057"/>
                    </a:lnTo>
                    <a:lnTo>
                      <a:pt x="90663" y="467135"/>
                    </a:lnTo>
                    <a:lnTo>
                      <a:pt x="83284" y="474517"/>
                    </a:lnTo>
                    <a:lnTo>
                      <a:pt x="79595" y="478203"/>
                    </a:lnTo>
                    <a:lnTo>
                      <a:pt x="83284" y="478203"/>
                    </a:lnTo>
                    <a:lnTo>
                      <a:pt x="79595" y="481899"/>
                    </a:lnTo>
                    <a:lnTo>
                      <a:pt x="75906" y="489271"/>
                    </a:lnTo>
                    <a:lnTo>
                      <a:pt x="72217" y="489271"/>
                    </a:lnTo>
                    <a:lnTo>
                      <a:pt x="72217" y="492967"/>
                    </a:lnTo>
                    <a:lnTo>
                      <a:pt x="68528" y="504035"/>
                    </a:lnTo>
                    <a:lnTo>
                      <a:pt x="64839" y="507730"/>
                    </a:lnTo>
                    <a:lnTo>
                      <a:pt x="64839" y="511417"/>
                    </a:lnTo>
                    <a:lnTo>
                      <a:pt x="61149" y="511417"/>
                    </a:lnTo>
                    <a:lnTo>
                      <a:pt x="53771" y="511417"/>
                    </a:lnTo>
                    <a:lnTo>
                      <a:pt x="50082" y="511417"/>
                    </a:lnTo>
                    <a:lnTo>
                      <a:pt x="50082" y="518799"/>
                    </a:lnTo>
                    <a:lnTo>
                      <a:pt x="46393" y="522494"/>
                    </a:lnTo>
                    <a:lnTo>
                      <a:pt x="42704" y="522494"/>
                    </a:lnTo>
                    <a:lnTo>
                      <a:pt x="39014" y="522494"/>
                    </a:lnTo>
                    <a:lnTo>
                      <a:pt x="35325" y="522494"/>
                    </a:lnTo>
                    <a:lnTo>
                      <a:pt x="35325" y="526180"/>
                    </a:lnTo>
                    <a:lnTo>
                      <a:pt x="35325" y="529876"/>
                    </a:lnTo>
                    <a:lnTo>
                      <a:pt x="39014" y="533562"/>
                    </a:lnTo>
                    <a:lnTo>
                      <a:pt x="39014" y="537248"/>
                    </a:lnTo>
                    <a:lnTo>
                      <a:pt x="35325" y="537248"/>
                    </a:lnTo>
                    <a:lnTo>
                      <a:pt x="31636" y="533562"/>
                    </a:lnTo>
                    <a:lnTo>
                      <a:pt x="20569" y="537248"/>
                    </a:lnTo>
                    <a:lnTo>
                      <a:pt x="16879" y="533562"/>
                    </a:lnTo>
                    <a:lnTo>
                      <a:pt x="9501" y="537248"/>
                    </a:lnTo>
                    <a:lnTo>
                      <a:pt x="5812" y="533562"/>
                    </a:lnTo>
                    <a:lnTo>
                      <a:pt x="5812" y="537248"/>
                    </a:lnTo>
                    <a:lnTo>
                      <a:pt x="5812" y="540944"/>
                    </a:lnTo>
                    <a:lnTo>
                      <a:pt x="9501" y="544630"/>
                    </a:lnTo>
                    <a:lnTo>
                      <a:pt x="5812" y="544630"/>
                    </a:lnTo>
                    <a:lnTo>
                      <a:pt x="9501" y="548326"/>
                    </a:lnTo>
                    <a:lnTo>
                      <a:pt x="13190" y="548326"/>
                    </a:lnTo>
                    <a:lnTo>
                      <a:pt x="16879" y="548326"/>
                    </a:lnTo>
                    <a:lnTo>
                      <a:pt x="24258" y="548326"/>
                    </a:lnTo>
                    <a:lnTo>
                      <a:pt x="20569" y="563090"/>
                    </a:lnTo>
                    <a:lnTo>
                      <a:pt x="20569" y="566776"/>
                    </a:lnTo>
                    <a:lnTo>
                      <a:pt x="13190" y="566776"/>
                    </a:lnTo>
                    <a:lnTo>
                      <a:pt x="13190" y="570472"/>
                    </a:lnTo>
                    <a:lnTo>
                      <a:pt x="13190" y="574158"/>
                    </a:lnTo>
                    <a:lnTo>
                      <a:pt x="16879" y="574158"/>
                    </a:lnTo>
                    <a:lnTo>
                      <a:pt x="20569" y="577854"/>
                    </a:lnTo>
                    <a:lnTo>
                      <a:pt x="27947" y="581540"/>
                    </a:lnTo>
                    <a:lnTo>
                      <a:pt x="31636" y="585226"/>
                    </a:lnTo>
                    <a:lnTo>
                      <a:pt x="35325" y="585226"/>
                    </a:lnTo>
                    <a:lnTo>
                      <a:pt x="35325" y="588922"/>
                    </a:lnTo>
                    <a:lnTo>
                      <a:pt x="39014" y="592608"/>
                    </a:lnTo>
                    <a:lnTo>
                      <a:pt x="39014" y="596303"/>
                    </a:lnTo>
                    <a:lnTo>
                      <a:pt x="42704" y="596303"/>
                    </a:lnTo>
                    <a:lnTo>
                      <a:pt x="42704" y="599990"/>
                    </a:lnTo>
                    <a:lnTo>
                      <a:pt x="46393" y="599990"/>
                    </a:lnTo>
                    <a:lnTo>
                      <a:pt x="50082" y="596303"/>
                    </a:lnTo>
                    <a:lnTo>
                      <a:pt x="53771" y="592608"/>
                    </a:lnTo>
                    <a:lnTo>
                      <a:pt x="57460" y="592608"/>
                    </a:lnTo>
                    <a:lnTo>
                      <a:pt x="61149" y="596303"/>
                    </a:lnTo>
                    <a:lnTo>
                      <a:pt x="64839" y="599990"/>
                    </a:lnTo>
                    <a:lnTo>
                      <a:pt x="75906" y="603685"/>
                    </a:lnTo>
                    <a:lnTo>
                      <a:pt x="75906" y="607372"/>
                    </a:lnTo>
                    <a:lnTo>
                      <a:pt x="75906" y="611067"/>
                    </a:lnTo>
                    <a:lnTo>
                      <a:pt x="75906" y="614753"/>
                    </a:lnTo>
                    <a:lnTo>
                      <a:pt x="79595" y="618449"/>
                    </a:lnTo>
                    <a:lnTo>
                      <a:pt x="75906" y="622135"/>
                    </a:lnTo>
                    <a:lnTo>
                      <a:pt x="72217" y="625831"/>
                    </a:lnTo>
                    <a:lnTo>
                      <a:pt x="68528" y="625831"/>
                    </a:lnTo>
                    <a:lnTo>
                      <a:pt x="68528" y="629517"/>
                    </a:lnTo>
                    <a:lnTo>
                      <a:pt x="72217" y="633203"/>
                    </a:lnTo>
                    <a:lnTo>
                      <a:pt x="79595" y="629517"/>
                    </a:lnTo>
                    <a:lnTo>
                      <a:pt x="86973" y="629517"/>
                    </a:lnTo>
                    <a:lnTo>
                      <a:pt x="94352" y="629517"/>
                    </a:lnTo>
                    <a:lnTo>
                      <a:pt x="98041" y="629517"/>
                    </a:lnTo>
                    <a:lnTo>
                      <a:pt x="105419" y="629517"/>
                    </a:lnTo>
                    <a:lnTo>
                      <a:pt x="109108" y="629517"/>
                    </a:lnTo>
                    <a:lnTo>
                      <a:pt x="112798" y="629517"/>
                    </a:lnTo>
                    <a:lnTo>
                      <a:pt x="116487" y="625831"/>
                    </a:lnTo>
                    <a:lnTo>
                      <a:pt x="120176" y="629517"/>
                    </a:lnTo>
                    <a:lnTo>
                      <a:pt x="127554" y="633203"/>
                    </a:lnTo>
                    <a:lnTo>
                      <a:pt x="131243" y="636899"/>
                    </a:lnTo>
                    <a:lnTo>
                      <a:pt x="134933" y="633203"/>
                    </a:lnTo>
                    <a:lnTo>
                      <a:pt x="138620" y="629517"/>
                    </a:lnTo>
                    <a:lnTo>
                      <a:pt x="146001" y="629517"/>
                    </a:lnTo>
                    <a:lnTo>
                      <a:pt x="153383" y="633203"/>
                    </a:lnTo>
                    <a:lnTo>
                      <a:pt x="157069" y="633203"/>
                    </a:lnTo>
                    <a:lnTo>
                      <a:pt x="157069" y="629517"/>
                    </a:lnTo>
                    <a:lnTo>
                      <a:pt x="164442" y="625831"/>
                    </a:lnTo>
                    <a:lnTo>
                      <a:pt x="182892" y="618449"/>
                    </a:lnTo>
                    <a:lnTo>
                      <a:pt x="182892" y="614753"/>
                    </a:lnTo>
                    <a:lnTo>
                      <a:pt x="186578" y="614753"/>
                    </a:lnTo>
                    <a:lnTo>
                      <a:pt x="186578" y="607372"/>
                    </a:lnTo>
                    <a:lnTo>
                      <a:pt x="186578" y="599990"/>
                    </a:lnTo>
                    <a:lnTo>
                      <a:pt x="190274" y="592608"/>
                    </a:lnTo>
                    <a:lnTo>
                      <a:pt x="190274" y="588922"/>
                    </a:lnTo>
                    <a:lnTo>
                      <a:pt x="197646" y="577854"/>
                    </a:lnTo>
                    <a:lnTo>
                      <a:pt x="201342" y="574158"/>
                    </a:lnTo>
                    <a:lnTo>
                      <a:pt x="205028" y="570472"/>
                    </a:lnTo>
                    <a:lnTo>
                      <a:pt x="205028" y="566776"/>
                    </a:lnTo>
                    <a:lnTo>
                      <a:pt x="208714" y="563090"/>
                    </a:lnTo>
                    <a:lnTo>
                      <a:pt x="212410" y="563090"/>
                    </a:lnTo>
                    <a:lnTo>
                      <a:pt x="212410" y="566776"/>
                    </a:lnTo>
                    <a:lnTo>
                      <a:pt x="216096" y="570472"/>
                    </a:lnTo>
                    <a:lnTo>
                      <a:pt x="219782" y="574158"/>
                    </a:lnTo>
                    <a:lnTo>
                      <a:pt x="223478" y="574158"/>
                    </a:lnTo>
                    <a:lnTo>
                      <a:pt x="230850" y="574158"/>
                    </a:lnTo>
                    <a:lnTo>
                      <a:pt x="238232" y="574158"/>
                    </a:lnTo>
                    <a:lnTo>
                      <a:pt x="241918" y="570472"/>
                    </a:lnTo>
                    <a:lnTo>
                      <a:pt x="245604" y="563090"/>
                    </a:lnTo>
                    <a:lnTo>
                      <a:pt x="245604" y="559394"/>
                    </a:lnTo>
                    <a:lnTo>
                      <a:pt x="249300" y="559394"/>
                    </a:lnTo>
                    <a:lnTo>
                      <a:pt x="252986" y="559394"/>
                    </a:lnTo>
                    <a:lnTo>
                      <a:pt x="256672" y="559394"/>
                    </a:lnTo>
                    <a:lnTo>
                      <a:pt x="260368" y="563090"/>
                    </a:lnTo>
                    <a:lnTo>
                      <a:pt x="260368" y="566776"/>
                    </a:lnTo>
                    <a:lnTo>
                      <a:pt x="264054" y="566776"/>
                    </a:lnTo>
                    <a:lnTo>
                      <a:pt x="267740" y="566776"/>
                    </a:lnTo>
                    <a:lnTo>
                      <a:pt x="271436" y="570472"/>
                    </a:lnTo>
                    <a:lnTo>
                      <a:pt x="275122" y="570472"/>
                    </a:lnTo>
                    <a:lnTo>
                      <a:pt x="278808" y="566776"/>
                    </a:lnTo>
                    <a:lnTo>
                      <a:pt x="278808" y="563090"/>
                    </a:lnTo>
                    <a:lnTo>
                      <a:pt x="282504" y="559394"/>
                    </a:lnTo>
                    <a:lnTo>
                      <a:pt x="286190" y="559394"/>
                    </a:lnTo>
                    <a:lnTo>
                      <a:pt x="293572" y="559394"/>
                    </a:lnTo>
                    <a:lnTo>
                      <a:pt x="297258" y="559394"/>
                    </a:lnTo>
                    <a:lnTo>
                      <a:pt x="300945" y="559394"/>
                    </a:lnTo>
                    <a:lnTo>
                      <a:pt x="308326" y="563090"/>
                    </a:lnTo>
                    <a:lnTo>
                      <a:pt x="312013" y="566776"/>
                    </a:lnTo>
                    <a:lnTo>
                      <a:pt x="315699" y="566776"/>
                    </a:lnTo>
                    <a:lnTo>
                      <a:pt x="323081" y="566776"/>
                    </a:lnTo>
                    <a:lnTo>
                      <a:pt x="326767" y="570472"/>
                    </a:lnTo>
                    <a:lnTo>
                      <a:pt x="326767" y="577854"/>
                    </a:lnTo>
                    <a:lnTo>
                      <a:pt x="330463" y="581540"/>
                    </a:lnTo>
                    <a:lnTo>
                      <a:pt x="334149" y="585226"/>
                    </a:lnTo>
                    <a:lnTo>
                      <a:pt x="337835" y="588922"/>
                    </a:lnTo>
                    <a:lnTo>
                      <a:pt x="341531" y="588922"/>
                    </a:lnTo>
                    <a:lnTo>
                      <a:pt x="345217" y="588922"/>
                    </a:lnTo>
                    <a:lnTo>
                      <a:pt x="348903" y="592608"/>
                    </a:lnTo>
                    <a:lnTo>
                      <a:pt x="352599" y="592608"/>
                    </a:lnTo>
                    <a:lnTo>
                      <a:pt x="352599" y="599990"/>
                    </a:lnTo>
                    <a:lnTo>
                      <a:pt x="356285" y="599990"/>
                    </a:lnTo>
                    <a:lnTo>
                      <a:pt x="359971" y="603685"/>
                    </a:lnTo>
                    <a:lnTo>
                      <a:pt x="363667" y="603685"/>
                    </a:lnTo>
                    <a:lnTo>
                      <a:pt x="367353" y="603685"/>
                    </a:lnTo>
                    <a:lnTo>
                      <a:pt x="371039" y="607372"/>
                    </a:lnTo>
                    <a:lnTo>
                      <a:pt x="374725" y="611067"/>
                    </a:lnTo>
                    <a:lnTo>
                      <a:pt x="374725" y="614753"/>
                    </a:lnTo>
                    <a:lnTo>
                      <a:pt x="378421" y="618449"/>
                    </a:lnTo>
                    <a:lnTo>
                      <a:pt x="382107" y="618449"/>
                    </a:lnTo>
                    <a:lnTo>
                      <a:pt x="385793" y="618449"/>
                    </a:lnTo>
                    <a:lnTo>
                      <a:pt x="393175" y="618449"/>
                    </a:lnTo>
                    <a:lnTo>
                      <a:pt x="396861" y="618449"/>
                    </a:lnTo>
                    <a:lnTo>
                      <a:pt x="407929" y="614753"/>
                    </a:lnTo>
                    <a:lnTo>
                      <a:pt x="411625" y="614753"/>
                    </a:lnTo>
                    <a:lnTo>
                      <a:pt x="422693" y="614753"/>
                    </a:lnTo>
                    <a:lnTo>
                      <a:pt x="430065" y="614753"/>
                    </a:lnTo>
                    <a:lnTo>
                      <a:pt x="433761" y="614753"/>
                    </a:lnTo>
                    <a:lnTo>
                      <a:pt x="437447" y="614753"/>
                    </a:lnTo>
                    <a:lnTo>
                      <a:pt x="437447" y="611067"/>
                    </a:lnTo>
                    <a:lnTo>
                      <a:pt x="437447" y="607372"/>
                    </a:lnTo>
                    <a:lnTo>
                      <a:pt x="433761" y="603685"/>
                    </a:lnTo>
                    <a:lnTo>
                      <a:pt x="437447" y="599990"/>
                    </a:lnTo>
                    <a:lnTo>
                      <a:pt x="444820" y="599990"/>
                    </a:lnTo>
                    <a:lnTo>
                      <a:pt x="448516" y="599990"/>
                    </a:lnTo>
                    <a:lnTo>
                      <a:pt x="452202" y="603685"/>
                    </a:lnTo>
                    <a:lnTo>
                      <a:pt x="455888" y="607372"/>
                    </a:lnTo>
                    <a:lnTo>
                      <a:pt x="455888" y="611067"/>
                    </a:lnTo>
                    <a:lnTo>
                      <a:pt x="459583" y="614753"/>
                    </a:lnTo>
                    <a:lnTo>
                      <a:pt x="459583" y="618449"/>
                    </a:lnTo>
                    <a:lnTo>
                      <a:pt x="463270" y="622135"/>
                    </a:lnTo>
                    <a:lnTo>
                      <a:pt x="466956" y="622135"/>
                    </a:lnTo>
                    <a:lnTo>
                      <a:pt x="466956" y="625831"/>
                    </a:lnTo>
                    <a:lnTo>
                      <a:pt x="470652" y="629517"/>
                    </a:lnTo>
                    <a:lnTo>
                      <a:pt x="474338" y="629517"/>
                    </a:lnTo>
                    <a:lnTo>
                      <a:pt x="478024" y="625831"/>
                    </a:lnTo>
                    <a:lnTo>
                      <a:pt x="478024" y="622135"/>
                    </a:lnTo>
                    <a:lnTo>
                      <a:pt x="481720" y="618449"/>
                    </a:lnTo>
                    <a:lnTo>
                      <a:pt x="489092" y="614753"/>
                    </a:lnTo>
                    <a:lnTo>
                      <a:pt x="492788" y="614753"/>
                    </a:lnTo>
                    <a:lnTo>
                      <a:pt x="496474" y="607372"/>
                    </a:lnTo>
                    <a:lnTo>
                      <a:pt x="496474" y="603685"/>
                    </a:lnTo>
                    <a:lnTo>
                      <a:pt x="492788" y="603685"/>
                    </a:lnTo>
                    <a:lnTo>
                      <a:pt x="492788" y="596303"/>
                    </a:lnTo>
                    <a:lnTo>
                      <a:pt x="496474" y="596303"/>
                    </a:lnTo>
                    <a:lnTo>
                      <a:pt x="492788" y="592608"/>
                    </a:lnTo>
                    <a:lnTo>
                      <a:pt x="489092" y="592608"/>
                    </a:lnTo>
                    <a:lnTo>
                      <a:pt x="489092" y="588922"/>
                    </a:lnTo>
                    <a:lnTo>
                      <a:pt x="489092" y="585226"/>
                    </a:lnTo>
                    <a:lnTo>
                      <a:pt x="489092" y="581540"/>
                    </a:lnTo>
                    <a:lnTo>
                      <a:pt x="481720" y="574158"/>
                    </a:lnTo>
                    <a:lnTo>
                      <a:pt x="478024" y="574158"/>
                    </a:lnTo>
                    <a:lnTo>
                      <a:pt x="474338" y="574158"/>
                    </a:lnTo>
                    <a:lnTo>
                      <a:pt x="474338" y="570472"/>
                    </a:lnTo>
                    <a:lnTo>
                      <a:pt x="478024" y="566776"/>
                    </a:lnTo>
                    <a:lnTo>
                      <a:pt x="481720" y="566776"/>
                    </a:lnTo>
                    <a:lnTo>
                      <a:pt x="474338" y="563090"/>
                    </a:lnTo>
                    <a:lnTo>
                      <a:pt x="481720" y="552012"/>
                    </a:lnTo>
                    <a:lnTo>
                      <a:pt x="485406" y="552012"/>
                    </a:lnTo>
                    <a:lnTo>
                      <a:pt x="485406" y="555708"/>
                    </a:lnTo>
                    <a:lnTo>
                      <a:pt x="492788" y="555708"/>
                    </a:lnTo>
                    <a:lnTo>
                      <a:pt x="496474" y="555708"/>
                    </a:lnTo>
                    <a:lnTo>
                      <a:pt x="503856" y="552012"/>
                    </a:lnTo>
                    <a:lnTo>
                      <a:pt x="507542" y="552012"/>
                    </a:lnTo>
                    <a:lnTo>
                      <a:pt x="511228" y="548326"/>
                    </a:lnTo>
                    <a:lnTo>
                      <a:pt x="514924" y="544630"/>
                    </a:lnTo>
                    <a:lnTo>
                      <a:pt x="518610" y="548326"/>
                    </a:lnTo>
                    <a:lnTo>
                      <a:pt x="522296" y="544630"/>
                    </a:lnTo>
                    <a:lnTo>
                      <a:pt x="525982" y="540944"/>
                    </a:lnTo>
                    <a:lnTo>
                      <a:pt x="529678" y="540944"/>
                    </a:lnTo>
                    <a:lnTo>
                      <a:pt x="525982" y="537248"/>
                    </a:lnTo>
                    <a:lnTo>
                      <a:pt x="529678" y="533562"/>
                    </a:lnTo>
                    <a:lnTo>
                      <a:pt x="533364" y="529876"/>
                    </a:lnTo>
                    <a:lnTo>
                      <a:pt x="537050" y="533562"/>
                    </a:lnTo>
                    <a:lnTo>
                      <a:pt x="544432" y="540944"/>
                    </a:lnTo>
                    <a:lnTo>
                      <a:pt x="548118" y="540944"/>
                    </a:lnTo>
                    <a:lnTo>
                      <a:pt x="551814" y="540944"/>
                    </a:lnTo>
                    <a:lnTo>
                      <a:pt x="566568" y="544630"/>
                    </a:lnTo>
                    <a:lnTo>
                      <a:pt x="577636" y="544630"/>
                    </a:lnTo>
                    <a:lnTo>
                      <a:pt x="581323" y="548326"/>
                    </a:lnTo>
                    <a:lnTo>
                      <a:pt x="581323" y="540944"/>
                    </a:lnTo>
                    <a:lnTo>
                      <a:pt x="581323" y="537248"/>
                    </a:lnTo>
                    <a:lnTo>
                      <a:pt x="581323" y="533562"/>
                    </a:lnTo>
                    <a:lnTo>
                      <a:pt x="581323" y="529876"/>
                    </a:lnTo>
                    <a:lnTo>
                      <a:pt x="573950" y="526180"/>
                    </a:lnTo>
                    <a:lnTo>
                      <a:pt x="570254" y="526180"/>
                    </a:lnTo>
                    <a:lnTo>
                      <a:pt x="570254" y="522494"/>
                    </a:lnTo>
                    <a:lnTo>
                      <a:pt x="570254" y="518799"/>
                    </a:lnTo>
                    <a:lnTo>
                      <a:pt x="566568" y="511417"/>
                    </a:lnTo>
                    <a:lnTo>
                      <a:pt x="562882" y="507730"/>
                    </a:lnTo>
                    <a:lnTo>
                      <a:pt x="555500" y="507730"/>
                    </a:lnTo>
                    <a:lnTo>
                      <a:pt x="551814" y="507730"/>
                    </a:lnTo>
                    <a:lnTo>
                      <a:pt x="555500" y="504035"/>
                    </a:lnTo>
                    <a:lnTo>
                      <a:pt x="555500" y="500349"/>
                    </a:lnTo>
                    <a:lnTo>
                      <a:pt x="559186" y="500349"/>
                    </a:lnTo>
                    <a:lnTo>
                      <a:pt x="562882" y="504035"/>
                    </a:lnTo>
                    <a:lnTo>
                      <a:pt x="577636" y="496653"/>
                    </a:lnTo>
                    <a:lnTo>
                      <a:pt x="581323" y="500349"/>
                    </a:lnTo>
                    <a:lnTo>
                      <a:pt x="585009" y="500349"/>
                    </a:lnTo>
                    <a:lnTo>
                      <a:pt x="588704" y="504035"/>
                    </a:lnTo>
                    <a:lnTo>
                      <a:pt x="596077" y="507730"/>
                    </a:lnTo>
                    <a:lnTo>
                      <a:pt x="596077" y="511417"/>
                    </a:lnTo>
                    <a:lnTo>
                      <a:pt x="588704" y="511417"/>
                    </a:lnTo>
                    <a:lnTo>
                      <a:pt x="592391" y="515112"/>
                    </a:lnTo>
                    <a:lnTo>
                      <a:pt x="596077" y="518799"/>
                    </a:lnTo>
                    <a:lnTo>
                      <a:pt x="599772" y="522494"/>
                    </a:lnTo>
                    <a:lnTo>
                      <a:pt x="607145" y="526180"/>
                    </a:lnTo>
                    <a:lnTo>
                      <a:pt x="614527" y="526180"/>
                    </a:lnTo>
                    <a:lnTo>
                      <a:pt x="614527" y="522494"/>
                    </a:lnTo>
                    <a:lnTo>
                      <a:pt x="621909" y="522494"/>
                    </a:lnTo>
                    <a:lnTo>
                      <a:pt x="625595" y="526180"/>
                    </a:lnTo>
                    <a:lnTo>
                      <a:pt x="629281" y="526180"/>
                    </a:lnTo>
                    <a:lnTo>
                      <a:pt x="629281" y="522494"/>
                    </a:lnTo>
                    <a:lnTo>
                      <a:pt x="632977" y="522494"/>
                    </a:lnTo>
                    <a:lnTo>
                      <a:pt x="632977" y="518799"/>
                    </a:lnTo>
                    <a:lnTo>
                      <a:pt x="636663" y="522494"/>
                    </a:lnTo>
                    <a:lnTo>
                      <a:pt x="647731" y="526180"/>
                    </a:lnTo>
                    <a:lnTo>
                      <a:pt x="647731" y="529876"/>
                    </a:lnTo>
                    <a:lnTo>
                      <a:pt x="651417" y="537248"/>
                    </a:lnTo>
                    <a:lnTo>
                      <a:pt x="651417" y="540944"/>
                    </a:lnTo>
                    <a:lnTo>
                      <a:pt x="658799" y="537248"/>
                    </a:lnTo>
                    <a:lnTo>
                      <a:pt x="666171" y="537248"/>
                    </a:lnTo>
                    <a:lnTo>
                      <a:pt x="669867" y="537248"/>
                    </a:lnTo>
                    <a:lnTo>
                      <a:pt x="673553" y="540944"/>
                    </a:lnTo>
                    <a:lnTo>
                      <a:pt x="677239" y="540944"/>
                    </a:lnTo>
                    <a:lnTo>
                      <a:pt x="680935" y="544630"/>
                    </a:lnTo>
                    <a:lnTo>
                      <a:pt x="680935" y="548326"/>
                    </a:lnTo>
                    <a:lnTo>
                      <a:pt x="680935" y="552012"/>
                    </a:lnTo>
                    <a:lnTo>
                      <a:pt x="684621" y="552012"/>
                    </a:lnTo>
                    <a:lnTo>
                      <a:pt x="688307" y="552012"/>
                    </a:lnTo>
                    <a:lnTo>
                      <a:pt x="692003" y="552012"/>
                    </a:lnTo>
                    <a:lnTo>
                      <a:pt x="699375" y="555708"/>
                    </a:lnTo>
                    <a:lnTo>
                      <a:pt x="703071" y="555708"/>
                    </a:lnTo>
                    <a:lnTo>
                      <a:pt x="699375" y="548326"/>
                    </a:lnTo>
                    <a:lnTo>
                      <a:pt x="703071" y="552012"/>
                    </a:lnTo>
                    <a:lnTo>
                      <a:pt x="699375" y="544630"/>
                    </a:lnTo>
                    <a:lnTo>
                      <a:pt x="699375" y="540944"/>
                    </a:lnTo>
                    <a:lnTo>
                      <a:pt x="703071" y="537248"/>
                    </a:lnTo>
                    <a:lnTo>
                      <a:pt x="699375" y="537248"/>
                    </a:lnTo>
                    <a:lnTo>
                      <a:pt x="699375" y="533562"/>
                    </a:lnTo>
                    <a:lnTo>
                      <a:pt x="695689" y="533562"/>
                    </a:lnTo>
                    <a:lnTo>
                      <a:pt x="692003" y="529876"/>
                    </a:lnTo>
                    <a:lnTo>
                      <a:pt x="692003" y="526180"/>
                    </a:lnTo>
                    <a:lnTo>
                      <a:pt x="692003" y="518799"/>
                    </a:lnTo>
                    <a:lnTo>
                      <a:pt x="699375" y="522494"/>
                    </a:lnTo>
                    <a:lnTo>
                      <a:pt x="703071" y="522494"/>
                    </a:lnTo>
                    <a:lnTo>
                      <a:pt x="706757" y="526180"/>
                    </a:lnTo>
                    <a:lnTo>
                      <a:pt x="710443" y="526180"/>
                    </a:lnTo>
                    <a:lnTo>
                      <a:pt x="710443" y="529876"/>
                    </a:lnTo>
                    <a:lnTo>
                      <a:pt x="714139" y="529876"/>
                    </a:lnTo>
                    <a:lnTo>
                      <a:pt x="717825" y="529876"/>
                    </a:lnTo>
                    <a:lnTo>
                      <a:pt x="721512" y="526180"/>
                    </a:lnTo>
                    <a:lnTo>
                      <a:pt x="725207" y="533562"/>
                    </a:lnTo>
                    <a:lnTo>
                      <a:pt x="728893" y="533562"/>
                    </a:lnTo>
                    <a:lnTo>
                      <a:pt x="732580" y="537248"/>
                    </a:lnTo>
                    <a:lnTo>
                      <a:pt x="736266" y="533562"/>
                    </a:lnTo>
                    <a:lnTo>
                      <a:pt x="747334" y="529876"/>
                    </a:lnTo>
                    <a:lnTo>
                      <a:pt x="747334" y="526180"/>
                    </a:lnTo>
                    <a:lnTo>
                      <a:pt x="747334" y="522494"/>
                    </a:lnTo>
                    <a:lnTo>
                      <a:pt x="751029" y="522494"/>
                    </a:lnTo>
                    <a:lnTo>
                      <a:pt x="754716" y="518799"/>
                    </a:lnTo>
                    <a:lnTo>
                      <a:pt x="758402" y="518799"/>
                    </a:lnTo>
                    <a:lnTo>
                      <a:pt x="762098" y="518799"/>
                    </a:lnTo>
                    <a:lnTo>
                      <a:pt x="765784" y="515112"/>
                    </a:lnTo>
                    <a:lnTo>
                      <a:pt x="765784" y="511417"/>
                    </a:lnTo>
                    <a:lnTo>
                      <a:pt x="769470" y="511417"/>
                    </a:lnTo>
                    <a:lnTo>
                      <a:pt x="773166" y="507730"/>
                    </a:lnTo>
                    <a:lnTo>
                      <a:pt x="773166" y="511417"/>
                    </a:lnTo>
                    <a:lnTo>
                      <a:pt x="776852" y="511417"/>
                    </a:lnTo>
                    <a:lnTo>
                      <a:pt x="780538" y="507730"/>
                    </a:lnTo>
                    <a:lnTo>
                      <a:pt x="787920" y="504035"/>
                    </a:lnTo>
                    <a:lnTo>
                      <a:pt x="806360" y="496653"/>
                    </a:lnTo>
                    <a:lnTo>
                      <a:pt x="810056" y="496653"/>
                    </a:lnTo>
                    <a:lnTo>
                      <a:pt x="813742" y="496653"/>
                    </a:lnTo>
                    <a:lnTo>
                      <a:pt x="813742" y="492967"/>
                    </a:lnTo>
                    <a:lnTo>
                      <a:pt x="821124" y="489271"/>
                    </a:lnTo>
                    <a:lnTo>
                      <a:pt x="828496" y="485585"/>
                    </a:lnTo>
                    <a:lnTo>
                      <a:pt x="832192" y="485585"/>
                    </a:lnTo>
                    <a:lnTo>
                      <a:pt x="835878" y="481899"/>
                    </a:lnTo>
                    <a:lnTo>
                      <a:pt x="835878" y="485585"/>
                    </a:lnTo>
                    <a:lnTo>
                      <a:pt x="839564" y="485585"/>
                    </a:lnTo>
                    <a:lnTo>
                      <a:pt x="843260" y="485585"/>
                    </a:lnTo>
                    <a:lnTo>
                      <a:pt x="843260" y="489271"/>
                    </a:lnTo>
                    <a:lnTo>
                      <a:pt x="846946" y="492967"/>
                    </a:lnTo>
                    <a:lnTo>
                      <a:pt x="854328" y="500349"/>
                    </a:lnTo>
                    <a:lnTo>
                      <a:pt x="861700" y="496653"/>
                    </a:lnTo>
                    <a:lnTo>
                      <a:pt x="861700" y="492967"/>
                    </a:lnTo>
                    <a:lnTo>
                      <a:pt x="865396" y="492967"/>
                    </a:lnTo>
                    <a:lnTo>
                      <a:pt x="869082" y="489271"/>
                    </a:lnTo>
                    <a:lnTo>
                      <a:pt x="872769" y="489271"/>
                    </a:lnTo>
                    <a:lnTo>
                      <a:pt x="872769" y="485585"/>
                    </a:lnTo>
                    <a:lnTo>
                      <a:pt x="876455" y="481899"/>
                    </a:lnTo>
                    <a:lnTo>
                      <a:pt x="880150" y="481899"/>
                    </a:lnTo>
                    <a:lnTo>
                      <a:pt x="887523" y="470821"/>
                    </a:lnTo>
                    <a:lnTo>
                      <a:pt x="891218" y="467135"/>
                    </a:lnTo>
                    <a:lnTo>
                      <a:pt x="891218" y="463439"/>
                    </a:lnTo>
                    <a:lnTo>
                      <a:pt x="891218" y="459753"/>
                    </a:lnTo>
                    <a:lnTo>
                      <a:pt x="891218" y="448676"/>
                    </a:lnTo>
                    <a:lnTo>
                      <a:pt x="898591" y="444989"/>
                    </a:lnTo>
                    <a:lnTo>
                      <a:pt x="905973" y="444989"/>
                    </a:lnTo>
                    <a:lnTo>
                      <a:pt x="909659" y="437607"/>
                    </a:lnTo>
                    <a:lnTo>
                      <a:pt x="905973" y="433921"/>
                    </a:lnTo>
                    <a:lnTo>
                      <a:pt x="905973" y="426539"/>
                    </a:lnTo>
                    <a:lnTo>
                      <a:pt x="905973" y="422844"/>
                    </a:lnTo>
                    <a:lnTo>
                      <a:pt x="894905" y="419158"/>
                    </a:lnTo>
                    <a:lnTo>
                      <a:pt x="898591" y="419158"/>
                    </a:lnTo>
                    <a:lnTo>
                      <a:pt x="876455" y="404394"/>
                    </a:lnTo>
                    <a:lnTo>
                      <a:pt x="872769" y="400698"/>
                    </a:lnTo>
                    <a:lnTo>
                      <a:pt x="869082" y="393316"/>
                    </a:lnTo>
                    <a:lnTo>
                      <a:pt x="850632" y="385944"/>
                    </a:lnTo>
                    <a:lnTo>
                      <a:pt x="835878" y="385944"/>
                    </a:lnTo>
                    <a:lnTo>
                      <a:pt x="835878" y="382248"/>
                    </a:lnTo>
                    <a:lnTo>
                      <a:pt x="835878" y="374866"/>
                    </a:lnTo>
                    <a:lnTo>
                      <a:pt x="835878" y="371180"/>
                    </a:lnTo>
                    <a:lnTo>
                      <a:pt x="839564" y="367484"/>
                    </a:lnTo>
                    <a:lnTo>
                      <a:pt x="839564" y="363798"/>
                    </a:lnTo>
                    <a:lnTo>
                      <a:pt x="839564" y="360103"/>
                    </a:lnTo>
                    <a:lnTo>
                      <a:pt x="850632" y="360103"/>
                    </a:lnTo>
                    <a:lnTo>
                      <a:pt x="858014" y="356416"/>
                    </a:lnTo>
                    <a:lnTo>
                      <a:pt x="865396" y="352721"/>
                    </a:lnTo>
                    <a:lnTo>
                      <a:pt x="865396" y="349035"/>
                    </a:lnTo>
                    <a:lnTo>
                      <a:pt x="865396" y="345339"/>
                    </a:lnTo>
                    <a:lnTo>
                      <a:pt x="865396" y="341653"/>
                    </a:lnTo>
                    <a:lnTo>
                      <a:pt x="869082" y="341653"/>
                    </a:lnTo>
                    <a:lnTo>
                      <a:pt x="869082" y="337966"/>
                    </a:lnTo>
                    <a:lnTo>
                      <a:pt x="872769" y="323203"/>
                    </a:lnTo>
                    <a:lnTo>
                      <a:pt x="850632" y="323203"/>
                    </a:lnTo>
                    <a:lnTo>
                      <a:pt x="846946" y="323203"/>
                    </a:lnTo>
                    <a:lnTo>
                      <a:pt x="839564" y="319507"/>
                    </a:lnTo>
                    <a:lnTo>
                      <a:pt x="832192" y="315821"/>
                    </a:lnTo>
                    <a:lnTo>
                      <a:pt x="828496" y="315821"/>
                    </a:lnTo>
                    <a:lnTo>
                      <a:pt x="821124" y="315821"/>
                    </a:lnTo>
                    <a:lnTo>
                      <a:pt x="828496" y="304743"/>
                    </a:lnTo>
                    <a:lnTo>
                      <a:pt x="828496" y="293675"/>
                    </a:lnTo>
                    <a:lnTo>
                      <a:pt x="828496" y="289989"/>
                    </a:lnTo>
                    <a:lnTo>
                      <a:pt x="828496" y="286293"/>
                    </a:lnTo>
                    <a:lnTo>
                      <a:pt x="817428" y="278911"/>
                    </a:lnTo>
                    <a:lnTo>
                      <a:pt x="813742" y="278911"/>
                    </a:lnTo>
                    <a:lnTo>
                      <a:pt x="810056" y="286293"/>
                    </a:lnTo>
                    <a:lnTo>
                      <a:pt x="810056" y="282607"/>
                    </a:lnTo>
                    <a:lnTo>
                      <a:pt x="806360" y="278911"/>
                    </a:lnTo>
                    <a:lnTo>
                      <a:pt x="802674" y="282607"/>
                    </a:lnTo>
                    <a:lnTo>
                      <a:pt x="798988" y="286293"/>
                    </a:lnTo>
                    <a:lnTo>
                      <a:pt x="798988" y="289989"/>
                    </a:lnTo>
                    <a:lnTo>
                      <a:pt x="795302" y="286293"/>
                    </a:lnTo>
                    <a:lnTo>
                      <a:pt x="791606" y="282607"/>
                    </a:lnTo>
                    <a:lnTo>
                      <a:pt x="795302" y="278911"/>
                    </a:lnTo>
                    <a:lnTo>
                      <a:pt x="787920" y="275225"/>
                    </a:lnTo>
                    <a:lnTo>
                      <a:pt x="784234" y="275225"/>
                    </a:lnTo>
                    <a:lnTo>
                      <a:pt x="769470" y="278911"/>
                    </a:lnTo>
                    <a:lnTo>
                      <a:pt x="751029" y="275225"/>
                    </a:lnTo>
                    <a:lnTo>
                      <a:pt x="747334" y="275225"/>
                    </a:lnTo>
                    <a:lnTo>
                      <a:pt x="739961" y="278911"/>
                    </a:lnTo>
                    <a:lnTo>
                      <a:pt x="736266" y="275225"/>
                    </a:lnTo>
                    <a:lnTo>
                      <a:pt x="732580" y="275225"/>
                    </a:lnTo>
                    <a:lnTo>
                      <a:pt x="732580" y="271530"/>
                    </a:lnTo>
                    <a:lnTo>
                      <a:pt x="728893" y="267843"/>
                    </a:lnTo>
                    <a:lnTo>
                      <a:pt x="728893" y="260461"/>
                    </a:lnTo>
                    <a:lnTo>
                      <a:pt x="721512" y="260461"/>
                    </a:lnTo>
                    <a:lnTo>
                      <a:pt x="721512" y="256766"/>
                    </a:lnTo>
                    <a:lnTo>
                      <a:pt x="717825" y="256766"/>
                    </a:lnTo>
                    <a:lnTo>
                      <a:pt x="717825" y="249384"/>
                    </a:lnTo>
                    <a:lnTo>
                      <a:pt x="706757" y="242012"/>
                    </a:lnTo>
                    <a:lnTo>
                      <a:pt x="703071" y="234630"/>
                    </a:lnTo>
                    <a:lnTo>
                      <a:pt x="703071" y="230934"/>
                    </a:lnTo>
                    <a:lnTo>
                      <a:pt x="703071" y="227248"/>
                    </a:lnTo>
                    <a:lnTo>
                      <a:pt x="699375" y="227248"/>
                    </a:lnTo>
                    <a:lnTo>
                      <a:pt x="692003" y="227248"/>
                    </a:lnTo>
                    <a:lnTo>
                      <a:pt x="688307" y="227248"/>
                    </a:lnTo>
                    <a:lnTo>
                      <a:pt x="684621" y="227248"/>
                    </a:lnTo>
                    <a:lnTo>
                      <a:pt x="684621" y="223552"/>
                    </a:lnTo>
                    <a:lnTo>
                      <a:pt x="680935" y="227248"/>
                    </a:lnTo>
                    <a:lnTo>
                      <a:pt x="677239" y="227248"/>
                    </a:lnTo>
                    <a:lnTo>
                      <a:pt x="669867" y="227248"/>
                    </a:lnTo>
                    <a:lnTo>
                      <a:pt x="666171" y="230934"/>
                    </a:lnTo>
                    <a:lnTo>
                      <a:pt x="662485" y="230934"/>
                    </a:lnTo>
                    <a:lnTo>
                      <a:pt x="662485" y="238316"/>
                    </a:lnTo>
                    <a:lnTo>
                      <a:pt x="655113" y="238316"/>
                    </a:lnTo>
                    <a:lnTo>
                      <a:pt x="655113" y="242012"/>
                    </a:lnTo>
                    <a:lnTo>
                      <a:pt x="644045" y="242012"/>
                    </a:lnTo>
                    <a:lnTo>
                      <a:pt x="644045" y="238316"/>
                    </a:lnTo>
                    <a:lnTo>
                      <a:pt x="640349" y="238316"/>
                    </a:lnTo>
                    <a:lnTo>
                      <a:pt x="636663" y="238316"/>
                    </a:lnTo>
                    <a:lnTo>
                      <a:pt x="632977" y="238316"/>
                    </a:lnTo>
                    <a:lnTo>
                      <a:pt x="629281" y="242012"/>
                    </a:lnTo>
                    <a:lnTo>
                      <a:pt x="625595" y="238316"/>
                    </a:lnTo>
                    <a:lnTo>
                      <a:pt x="621909" y="238316"/>
                    </a:lnTo>
                    <a:lnTo>
                      <a:pt x="614527" y="238316"/>
                    </a:lnTo>
                    <a:lnTo>
                      <a:pt x="610840" y="238316"/>
                    </a:lnTo>
                    <a:lnTo>
                      <a:pt x="607145" y="238316"/>
                    </a:lnTo>
                    <a:lnTo>
                      <a:pt x="603459" y="238316"/>
                    </a:lnTo>
                    <a:lnTo>
                      <a:pt x="603459" y="242012"/>
                    </a:lnTo>
                    <a:lnTo>
                      <a:pt x="599772" y="238316"/>
                    </a:lnTo>
                    <a:lnTo>
                      <a:pt x="596077" y="238316"/>
                    </a:lnTo>
                    <a:lnTo>
                      <a:pt x="588704" y="238316"/>
                    </a:lnTo>
                    <a:lnTo>
                      <a:pt x="588704" y="234630"/>
                    </a:lnTo>
                    <a:lnTo>
                      <a:pt x="585009" y="234630"/>
                    </a:lnTo>
                    <a:lnTo>
                      <a:pt x="577636" y="238316"/>
                    </a:lnTo>
                    <a:lnTo>
                      <a:pt x="577636" y="242012"/>
                    </a:lnTo>
                    <a:lnTo>
                      <a:pt x="581323" y="245698"/>
                    </a:lnTo>
                    <a:lnTo>
                      <a:pt x="577636" y="249384"/>
                    </a:lnTo>
                    <a:lnTo>
                      <a:pt x="577636" y="245698"/>
                    </a:lnTo>
                    <a:lnTo>
                      <a:pt x="577636" y="242012"/>
                    </a:lnTo>
                    <a:lnTo>
                      <a:pt x="573950" y="242012"/>
                    </a:lnTo>
                    <a:lnTo>
                      <a:pt x="570254" y="242012"/>
                    </a:lnTo>
                    <a:lnTo>
                      <a:pt x="566568" y="234630"/>
                    </a:lnTo>
                    <a:lnTo>
                      <a:pt x="566568" y="230934"/>
                    </a:lnTo>
                    <a:lnTo>
                      <a:pt x="570254" y="227248"/>
                    </a:lnTo>
                    <a:lnTo>
                      <a:pt x="573950" y="227248"/>
                    </a:lnTo>
                    <a:lnTo>
                      <a:pt x="573950" y="223552"/>
                    </a:lnTo>
                    <a:lnTo>
                      <a:pt x="570254" y="223552"/>
                    </a:lnTo>
                    <a:lnTo>
                      <a:pt x="566568" y="223552"/>
                    </a:lnTo>
                    <a:lnTo>
                      <a:pt x="562882" y="223552"/>
                    </a:lnTo>
                    <a:lnTo>
                      <a:pt x="559186" y="219866"/>
                    </a:lnTo>
                    <a:lnTo>
                      <a:pt x="559186" y="216170"/>
                    </a:lnTo>
                    <a:lnTo>
                      <a:pt x="559186" y="212484"/>
                    </a:lnTo>
                    <a:lnTo>
                      <a:pt x="559186" y="208788"/>
                    </a:lnTo>
                    <a:lnTo>
                      <a:pt x="555500" y="205102"/>
                    </a:lnTo>
                    <a:lnTo>
                      <a:pt x="551814" y="201407"/>
                    </a:lnTo>
                    <a:lnTo>
                      <a:pt x="551814" y="190338"/>
                    </a:lnTo>
                    <a:lnTo>
                      <a:pt x="548118" y="190338"/>
                    </a:lnTo>
                    <a:lnTo>
                      <a:pt x="548118" y="186652"/>
                    </a:lnTo>
                    <a:lnTo>
                      <a:pt x="548118" y="182957"/>
                    </a:lnTo>
                    <a:lnTo>
                      <a:pt x="544432" y="182957"/>
                    </a:lnTo>
                    <a:lnTo>
                      <a:pt x="540746" y="182957"/>
                    </a:lnTo>
                    <a:lnTo>
                      <a:pt x="537050" y="182957"/>
                    </a:lnTo>
                    <a:lnTo>
                      <a:pt x="537050" y="171889"/>
                    </a:lnTo>
                    <a:lnTo>
                      <a:pt x="537050" y="168193"/>
                    </a:lnTo>
                    <a:lnTo>
                      <a:pt x="533364" y="168193"/>
                    </a:lnTo>
                    <a:lnTo>
                      <a:pt x="529678" y="168193"/>
                    </a:lnTo>
                    <a:lnTo>
                      <a:pt x="529678" y="164507"/>
                    </a:lnTo>
                    <a:lnTo>
                      <a:pt x="533364" y="164507"/>
                    </a:lnTo>
                    <a:lnTo>
                      <a:pt x="533364" y="157125"/>
                    </a:lnTo>
                    <a:lnTo>
                      <a:pt x="533364" y="149743"/>
                    </a:lnTo>
                    <a:lnTo>
                      <a:pt x="533364" y="142361"/>
                    </a:lnTo>
                    <a:lnTo>
                      <a:pt x="537050" y="142361"/>
                    </a:lnTo>
                    <a:lnTo>
                      <a:pt x="540746" y="138675"/>
                    </a:lnTo>
                    <a:lnTo>
                      <a:pt x="544432" y="138675"/>
                    </a:lnTo>
                    <a:lnTo>
                      <a:pt x="540746" y="134979"/>
                    </a:lnTo>
                    <a:lnTo>
                      <a:pt x="537050" y="134979"/>
                    </a:lnTo>
                    <a:lnTo>
                      <a:pt x="533364" y="131293"/>
                    </a:lnTo>
                    <a:lnTo>
                      <a:pt x="533364" y="127597"/>
                    </a:lnTo>
                    <a:lnTo>
                      <a:pt x="537050" y="127597"/>
                    </a:lnTo>
                    <a:lnTo>
                      <a:pt x="537050" y="123909"/>
                    </a:lnTo>
                    <a:lnTo>
                      <a:pt x="544432" y="123909"/>
                    </a:lnTo>
                    <a:lnTo>
                      <a:pt x="551814" y="120218"/>
                    </a:lnTo>
                    <a:lnTo>
                      <a:pt x="555500" y="120218"/>
                    </a:lnTo>
                    <a:lnTo>
                      <a:pt x="555500" y="116528"/>
                    </a:lnTo>
                    <a:lnTo>
                      <a:pt x="559186" y="116528"/>
                    </a:lnTo>
                    <a:lnTo>
                      <a:pt x="559186" y="109147"/>
                    </a:lnTo>
                    <a:lnTo>
                      <a:pt x="559186" y="105456"/>
                    </a:lnTo>
                    <a:lnTo>
                      <a:pt x="559186" y="101766"/>
                    </a:lnTo>
                    <a:lnTo>
                      <a:pt x="555500" y="101766"/>
                    </a:lnTo>
                    <a:lnTo>
                      <a:pt x="551814" y="98075"/>
                    </a:lnTo>
                    <a:lnTo>
                      <a:pt x="551814" y="90695"/>
                    </a:lnTo>
                    <a:lnTo>
                      <a:pt x="551814" y="87004"/>
                    </a:lnTo>
                    <a:lnTo>
                      <a:pt x="555500" y="83313"/>
                    </a:lnTo>
                    <a:lnTo>
                      <a:pt x="555500" y="75932"/>
                    </a:lnTo>
                    <a:lnTo>
                      <a:pt x="551814" y="72242"/>
                    </a:lnTo>
                    <a:lnTo>
                      <a:pt x="548118" y="68551"/>
                    </a:lnTo>
                    <a:lnTo>
                      <a:pt x="548118" y="61170"/>
                    </a:lnTo>
                    <a:lnTo>
                      <a:pt x="544432" y="50098"/>
                    </a:lnTo>
                    <a:lnTo>
                      <a:pt x="544432" y="46407"/>
                    </a:lnTo>
                    <a:lnTo>
                      <a:pt x="540746" y="42717"/>
                    </a:lnTo>
                    <a:lnTo>
                      <a:pt x="529678" y="39026"/>
                    </a:lnTo>
                    <a:lnTo>
                      <a:pt x="525982" y="35335"/>
                    </a:lnTo>
                    <a:lnTo>
                      <a:pt x="525982" y="31645"/>
                    </a:lnTo>
                    <a:lnTo>
                      <a:pt x="525982" y="27954"/>
                    </a:lnTo>
                    <a:lnTo>
                      <a:pt x="522296" y="24264"/>
                    </a:lnTo>
                    <a:lnTo>
                      <a:pt x="518610" y="20573"/>
                    </a:lnTo>
                    <a:lnTo>
                      <a:pt x="514924" y="20573"/>
                    </a:lnTo>
                    <a:lnTo>
                      <a:pt x="511228" y="16882"/>
                    </a:lnTo>
                    <a:lnTo>
                      <a:pt x="507542" y="20573"/>
                    </a:lnTo>
                    <a:lnTo>
                      <a:pt x="503856" y="20573"/>
                    </a:lnTo>
                    <a:lnTo>
                      <a:pt x="500160" y="20573"/>
                    </a:lnTo>
                    <a:lnTo>
                      <a:pt x="496474" y="24264"/>
                    </a:lnTo>
                    <a:lnTo>
                      <a:pt x="489092" y="31645"/>
                    </a:lnTo>
                    <a:lnTo>
                      <a:pt x="481720" y="39026"/>
                    </a:lnTo>
                    <a:lnTo>
                      <a:pt x="478024" y="42717"/>
                    </a:lnTo>
                    <a:lnTo>
                      <a:pt x="474338" y="39026"/>
                    </a:lnTo>
                    <a:lnTo>
                      <a:pt x="474338" y="35335"/>
                    </a:lnTo>
                    <a:lnTo>
                      <a:pt x="470652" y="39026"/>
                    </a:lnTo>
                    <a:lnTo>
                      <a:pt x="466956" y="42717"/>
                    </a:lnTo>
                    <a:lnTo>
                      <a:pt x="459583" y="46407"/>
                    </a:lnTo>
                    <a:lnTo>
                      <a:pt x="459583" y="39026"/>
                    </a:lnTo>
                    <a:lnTo>
                      <a:pt x="452202" y="27954"/>
                    </a:lnTo>
                    <a:lnTo>
                      <a:pt x="448516" y="20573"/>
                    </a:lnTo>
                    <a:lnTo>
                      <a:pt x="441134" y="9502"/>
                    </a:lnTo>
                    <a:lnTo>
                      <a:pt x="437447" y="5812"/>
                    </a:lnTo>
                    <a:close/>
                    <a:moveTo>
                      <a:pt x="315699" y="138675"/>
                    </a:moveTo>
                    <a:lnTo>
                      <a:pt x="308326" y="134979"/>
                    </a:lnTo>
                    <a:lnTo>
                      <a:pt x="312013" y="138675"/>
                    </a:lnTo>
                    <a:lnTo>
                      <a:pt x="315699" y="138675"/>
                    </a:lnTo>
                    <a:close/>
                  </a:path>
                </a:pathLst>
              </a:custGeom>
              <a:solidFill>
                <a:srgbClr val="8CDADF"/>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800" b="1" dirty="0">
                  <a:solidFill>
                    <a:schemeClr val="tx1"/>
                  </a:solidFill>
                  <a:latin typeface="+mj-lt"/>
                  <a:cs typeface="Arial" panose="020B0604020202020204" pitchFamily="34" charset="0"/>
                </a:endParaRPr>
              </a:p>
            </p:txBody>
          </p:sp>
          <p:sp>
            <p:nvSpPr>
              <p:cNvPr id="61" name="Freeform: Shape 141">
                <a:extLst>
                  <a:ext uri="{FF2B5EF4-FFF2-40B4-BE49-F238E27FC236}">
                    <a16:creationId xmlns:a16="http://schemas.microsoft.com/office/drawing/2014/main" id="{3C32F136-483A-426D-B224-C8292A78212F}"/>
                  </a:ext>
                </a:extLst>
              </p:cNvPr>
              <p:cNvSpPr/>
              <p:nvPr/>
            </p:nvSpPr>
            <p:spPr>
              <a:xfrm>
                <a:off x="9121170" y="3781589"/>
                <a:ext cx="744457" cy="524506"/>
              </a:xfrm>
              <a:custGeom>
                <a:avLst/>
                <a:gdLst>
                  <a:gd name="connsiteX0" fmla="*/ 112797 w 419100"/>
                  <a:gd name="connsiteY0" fmla="*/ 5812 h 295275"/>
                  <a:gd name="connsiteX1" fmla="*/ 112797 w 419100"/>
                  <a:gd name="connsiteY1" fmla="*/ 9507 h 295275"/>
                  <a:gd name="connsiteX2" fmla="*/ 109108 w 419100"/>
                  <a:gd name="connsiteY2" fmla="*/ 9507 h 295275"/>
                  <a:gd name="connsiteX3" fmla="*/ 109108 w 419100"/>
                  <a:gd name="connsiteY3" fmla="*/ 13193 h 295275"/>
                  <a:gd name="connsiteX4" fmla="*/ 109108 w 419100"/>
                  <a:gd name="connsiteY4" fmla="*/ 16889 h 295275"/>
                  <a:gd name="connsiteX5" fmla="*/ 101730 w 419100"/>
                  <a:gd name="connsiteY5" fmla="*/ 13193 h 295275"/>
                  <a:gd name="connsiteX6" fmla="*/ 101730 w 419100"/>
                  <a:gd name="connsiteY6" fmla="*/ 16889 h 295275"/>
                  <a:gd name="connsiteX7" fmla="*/ 94351 w 419100"/>
                  <a:gd name="connsiteY7" fmla="*/ 20575 h 295275"/>
                  <a:gd name="connsiteX8" fmla="*/ 94351 w 419100"/>
                  <a:gd name="connsiteY8" fmla="*/ 24262 h 295275"/>
                  <a:gd name="connsiteX9" fmla="*/ 90662 w 419100"/>
                  <a:gd name="connsiteY9" fmla="*/ 24262 h 295275"/>
                  <a:gd name="connsiteX10" fmla="*/ 86973 w 419100"/>
                  <a:gd name="connsiteY10" fmla="*/ 24262 h 295275"/>
                  <a:gd name="connsiteX11" fmla="*/ 83284 w 419100"/>
                  <a:gd name="connsiteY11" fmla="*/ 24262 h 295275"/>
                  <a:gd name="connsiteX12" fmla="*/ 75906 w 419100"/>
                  <a:gd name="connsiteY12" fmla="*/ 20575 h 295275"/>
                  <a:gd name="connsiteX13" fmla="*/ 72217 w 419100"/>
                  <a:gd name="connsiteY13" fmla="*/ 24262 h 295275"/>
                  <a:gd name="connsiteX14" fmla="*/ 72217 w 419100"/>
                  <a:gd name="connsiteY14" fmla="*/ 27957 h 295275"/>
                  <a:gd name="connsiteX15" fmla="*/ 75906 w 419100"/>
                  <a:gd name="connsiteY15" fmla="*/ 31643 h 295275"/>
                  <a:gd name="connsiteX16" fmla="*/ 72217 w 419100"/>
                  <a:gd name="connsiteY16" fmla="*/ 35339 h 295275"/>
                  <a:gd name="connsiteX17" fmla="*/ 68527 w 419100"/>
                  <a:gd name="connsiteY17" fmla="*/ 39025 h 295275"/>
                  <a:gd name="connsiteX18" fmla="*/ 68527 w 419100"/>
                  <a:gd name="connsiteY18" fmla="*/ 42721 h 295275"/>
                  <a:gd name="connsiteX19" fmla="*/ 64838 w 419100"/>
                  <a:gd name="connsiteY19" fmla="*/ 42721 h 295275"/>
                  <a:gd name="connsiteX20" fmla="*/ 61149 w 419100"/>
                  <a:gd name="connsiteY20" fmla="*/ 42721 h 295275"/>
                  <a:gd name="connsiteX21" fmla="*/ 61149 w 419100"/>
                  <a:gd name="connsiteY21" fmla="*/ 46407 h 295275"/>
                  <a:gd name="connsiteX22" fmla="*/ 57460 w 419100"/>
                  <a:gd name="connsiteY22" fmla="*/ 42721 h 295275"/>
                  <a:gd name="connsiteX23" fmla="*/ 53771 w 419100"/>
                  <a:gd name="connsiteY23" fmla="*/ 42721 h 295275"/>
                  <a:gd name="connsiteX24" fmla="*/ 50082 w 419100"/>
                  <a:gd name="connsiteY24" fmla="*/ 42721 h 295275"/>
                  <a:gd name="connsiteX25" fmla="*/ 46393 w 419100"/>
                  <a:gd name="connsiteY25" fmla="*/ 46407 h 295275"/>
                  <a:gd name="connsiteX26" fmla="*/ 39014 w 419100"/>
                  <a:gd name="connsiteY26" fmla="*/ 50103 h 295275"/>
                  <a:gd name="connsiteX27" fmla="*/ 39014 w 419100"/>
                  <a:gd name="connsiteY27" fmla="*/ 53789 h 295275"/>
                  <a:gd name="connsiteX28" fmla="*/ 35325 w 419100"/>
                  <a:gd name="connsiteY28" fmla="*/ 53789 h 295275"/>
                  <a:gd name="connsiteX29" fmla="*/ 31636 w 419100"/>
                  <a:gd name="connsiteY29" fmla="*/ 57485 h 295275"/>
                  <a:gd name="connsiteX30" fmla="*/ 27947 w 419100"/>
                  <a:gd name="connsiteY30" fmla="*/ 57485 h 295275"/>
                  <a:gd name="connsiteX31" fmla="*/ 27947 w 419100"/>
                  <a:gd name="connsiteY31" fmla="*/ 61171 h 295275"/>
                  <a:gd name="connsiteX32" fmla="*/ 24257 w 419100"/>
                  <a:gd name="connsiteY32" fmla="*/ 61171 h 295275"/>
                  <a:gd name="connsiteX33" fmla="*/ 20568 w 419100"/>
                  <a:gd name="connsiteY33" fmla="*/ 64867 h 295275"/>
                  <a:gd name="connsiteX34" fmla="*/ 16879 w 419100"/>
                  <a:gd name="connsiteY34" fmla="*/ 64867 h 295275"/>
                  <a:gd name="connsiteX35" fmla="*/ 13190 w 419100"/>
                  <a:gd name="connsiteY35" fmla="*/ 64867 h 295275"/>
                  <a:gd name="connsiteX36" fmla="*/ 9501 w 419100"/>
                  <a:gd name="connsiteY36" fmla="*/ 64867 h 295275"/>
                  <a:gd name="connsiteX37" fmla="*/ 9501 w 419100"/>
                  <a:gd name="connsiteY37" fmla="*/ 68553 h 295275"/>
                  <a:gd name="connsiteX38" fmla="*/ 13190 w 419100"/>
                  <a:gd name="connsiteY38" fmla="*/ 72239 h 295275"/>
                  <a:gd name="connsiteX39" fmla="*/ 13190 w 419100"/>
                  <a:gd name="connsiteY39" fmla="*/ 79621 h 295275"/>
                  <a:gd name="connsiteX40" fmla="*/ 13190 w 419100"/>
                  <a:gd name="connsiteY40" fmla="*/ 83316 h 295275"/>
                  <a:gd name="connsiteX41" fmla="*/ 16879 w 419100"/>
                  <a:gd name="connsiteY41" fmla="*/ 83316 h 295275"/>
                  <a:gd name="connsiteX42" fmla="*/ 16879 w 419100"/>
                  <a:gd name="connsiteY42" fmla="*/ 87003 h 295275"/>
                  <a:gd name="connsiteX43" fmla="*/ 20568 w 419100"/>
                  <a:gd name="connsiteY43" fmla="*/ 90698 h 295275"/>
                  <a:gd name="connsiteX44" fmla="*/ 24257 w 419100"/>
                  <a:gd name="connsiteY44" fmla="*/ 90698 h 295275"/>
                  <a:gd name="connsiteX45" fmla="*/ 24257 w 419100"/>
                  <a:gd name="connsiteY45" fmla="*/ 94385 h 295275"/>
                  <a:gd name="connsiteX46" fmla="*/ 27947 w 419100"/>
                  <a:gd name="connsiteY46" fmla="*/ 98080 h 295275"/>
                  <a:gd name="connsiteX47" fmla="*/ 31636 w 419100"/>
                  <a:gd name="connsiteY47" fmla="*/ 101766 h 295275"/>
                  <a:gd name="connsiteX48" fmla="*/ 39014 w 419100"/>
                  <a:gd name="connsiteY48" fmla="*/ 101766 h 295275"/>
                  <a:gd name="connsiteX49" fmla="*/ 42703 w 419100"/>
                  <a:gd name="connsiteY49" fmla="*/ 105462 h 295275"/>
                  <a:gd name="connsiteX50" fmla="*/ 57460 w 419100"/>
                  <a:gd name="connsiteY50" fmla="*/ 116530 h 295275"/>
                  <a:gd name="connsiteX51" fmla="*/ 46393 w 419100"/>
                  <a:gd name="connsiteY51" fmla="*/ 120216 h 295275"/>
                  <a:gd name="connsiteX52" fmla="*/ 46393 w 419100"/>
                  <a:gd name="connsiteY52" fmla="*/ 134980 h 295275"/>
                  <a:gd name="connsiteX53" fmla="*/ 42703 w 419100"/>
                  <a:gd name="connsiteY53" fmla="*/ 134980 h 295275"/>
                  <a:gd name="connsiteX54" fmla="*/ 39014 w 419100"/>
                  <a:gd name="connsiteY54" fmla="*/ 134980 h 295275"/>
                  <a:gd name="connsiteX55" fmla="*/ 31636 w 419100"/>
                  <a:gd name="connsiteY55" fmla="*/ 134980 h 295275"/>
                  <a:gd name="connsiteX56" fmla="*/ 27947 w 419100"/>
                  <a:gd name="connsiteY56" fmla="*/ 134980 h 295275"/>
                  <a:gd name="connsiteX57" fmla="*/ 27947 w 419100"/>
                  <a:gd name="connsiteY57" fmla="*/ 131294 h 295275"/>
                  <a:gd name="connsiteX58" fmla="*/ 20568 w 419100"/>
                  <a:gd name="connsiteY58" fmla="*/ 131294 h 295275"/>
                  <a:gd name="connsiteX59" fmla="*/ 16879 w 419100"/>
                  <a:gd name="connsiteY59" fmla="*/ 134980 h 295275"/>
                  <a:gd name="connsiteX60" fmla="*/ 13190 w 419100"/>
                  <a:gd name="connsiteY60" fmla="*/ 138676 h 295275"/>
                  <a:gd name="connsiteX61" fmla="*/ 16879 w 419100"/>
                  <a:gd name="connsiteY61" fmla="*/ 138676 h 295275"/>
                  <a:gd name="connsiteX62" fmla="*/ 13190 w 419100"/>
                  <a:gd name="connsiteY62" fmla="*/ 142362 h 295275"/>
                  <a:gd name="connsiteX63" fmla="*/ 13190 w 419100"/>
                  <a:gd name="connsiteY63" fmla="*/ 146058 h 295275"/>
                  <a:gd name="connsiteX64" fmla="*/ 9501 w 419100"/>
                  <a:gd name="connsiteY64" fmla="*/ 146058 h 295275"/>
                  <a:gd name="connsiteX65" fmla="*/ 5812 w 419100"/>
                  <a:gd name="connsiteY65" fmla="*/ 146058 h 295275"/>
                  <a:gd name="connsiteX66" fmla="*/ 5812 w 419100"/>
                  <a:gd name="connsiteY66" fmla="*/ 149744 h 295275"/>
                  <a:gd name="connsiteX67" fmla="*/ 20568 w 419100"/>
                  <a:gd name="connsiteY67" fmla="*/ 157126 h 295275"/>
                  <a:gd name="connsiteX68" fmla="*/ 24257 w 419100"/>
                  <a:gd name="connsiteY68" fmla="*/ 160821 h 295275"/>
                  <a:gd name="connsiteX69" fmla="*/ 20568 w 419100"/>
                  <a:gd name="connsiteY69" fmla="*/ 160821 h 295275"/>
                  <a:gd name="connsiteX70" fmla="*/ 20568 w 419100"/>
                  <a:gd name="connsiteY70" fmla="*/ 171890 h 295275"/>
                  <a:gd name="connsiteX71" fmla="*/ 24257 w 419100"/>
                  <a:gd name="connsiteY71" fmla="*/ 182958 h 295275"/>
                  <a:gd name="connsiteX72" fmla="*/ 24257 w 419100"/>
                  <a:gd name="connsiteY72" fmla="*/ 186653 h 295275"/>
                  <a:gd name="connsiteX73" fmla="*/ 27947 w 419100"/>
                  <a:gd name="connsiteY73" fmla="*/ 186653 h 295275"/>
                  <a:gd name="connsiteX74" fmla="*/ 24257 w 419100"/>
                  <a:gd name="connsiteY74" fmla="*/ 190339 h 295275"/>
                  <a:gd name="connsiteX75" fmla="*/ 31636 w 419100"/>
                  <a:gd name="connsiteY75" fmla="*/ 190339 h 295275"/>
                  <a:gd name="connsiteX76" fmla="*/ 46393 w 419100"/>
                  <a:gd name="connsiteY76" fmla="*/ 190339 h 295275"/>
                  <a:gd name="connsiteX77" fmla="*/ 42703 w 419100"/>
                  <a:gd name="connsiteY77" fmla="*/ 194035 h 295275"/>
                  <a:gd name="connsiteX78" fmla="*/ 39014 w 419100"/>
                  <a:gd name="connsiteY78" fmla="*/ 197721 h 295275"/>
                  <a:gd name="connsiteX79" fmla="*/ 35325 w 419100"/>
                  <a:gd name="connsiteY79" fmla="*/ 197721 h 295275"/>
                  <a:gd name="connsiteX80" fmla="*/ 24257 w 419100"/>
                  <a:gd name="connsiteY80" fmla="*/ 205103 h 295275"/>
                  <a:gd name="connsiteX81" fmla="*/ 20568 w 419100"/>
                  <a:gd name="connsiteY81" fmla="*/ 216171 h 295275"/>
                  <a:gd name="connsiteX82" fmla="*/ 16879 w 419100"/>
                  <a:gd name="connsiteY82" fmla="*/ 219867 h 295275"/>
                  <a:gd name="connsiteX83" fmla="*/ 13190 w 419100"/>
                  <a:gd name="connsiteY83" fmla="*/ 219867 h 295275"/>
                  <a:gd name="connsiteX84" fmla="*/ 13190 w 419100"/>
                  <a:gd name="connsiteY84" fmla="*/ 223553 h 295275"/>
                  <a:gd name="connsiteX85" fmla="*/ 9501 w 419100"/>
                  <a:gd name="connsiteY85" fmla="*/ 227249 h 295275"/>
                  <a:gd name="connsiteX86" fmla="*/ 13190 w 419100"/>
                  <a:gd name="connsiteY86" fmla="*/ 234631 h 295275"/>
                  <a:gd name="connsiteX87" fmla="*/ 16879 w 419100"/>
                  <a:gd name="connsiteY87" fmla="*/ 234631 h 295275"/>
                  <a:gd name="connsiteX88" fmla="*/ 20568 w 419100"/>
                  <a:gd name="connsiteY88" fmla="*/ 230935 h 295275"/>
                  <a:gd name="connsiteX89" fmla="*/ 24257 w 419100"/>
                  <a:gd name="connsiteY89" fmla="*/ 230935 h 295275"/>
                  <a:gd name="connsiteX90" fmla="*/ 27947 w 419100"/>
                  <a:gd name="connsiteY90" fmla="*/ 230935 h 295275"/>
                  <a:gd name="connsiteX91" fmla="*/ 31636 w 419100"/>
                  <a:gd name="connsiteY91" fmla="*/ 230935 h 295275"/>
                  <a:gd name="connsiteX92" fmla="*/ 35325 w 419100"/>
                  <a:gd name="connsiteY92" fmla="*/ 230935 h 295275"/>
                  <a:gd name="connsiteX93" fmla="*/ 39014 w 419100"/>
                  <a:gd name="connsiteY93" fmla="*/ 242013 h 295275"/>
                  <a:gd name="connsiteX94" fmla="*/ 35325 w 419100"/>
                  <a:gd name="connsiteY94" fmla="*/ 242013 h 295275"/>
                  <a:gd name="connsiteX95" fmla="*/ 20568 w 419100"/>
                  <a:gd name="connsiteY95" fmla="*/ 245699 h 295275"/>
                  <a:gd name="connsiteX96" fmla="*/ 24257 w 419100"/>
                  <a:gd name="connsiteY96" fmla="*/ 249394 h 295275"/>
                  <a:gd name="connsiteX97" fmla="*/ 27947 w 419100"/>
                  <a:gd name="connsiteY97" fmla="*/ 256776 h 295275"/>
                  <a:gd name="connsiteX98" fmla="*/ 31636 w 419100"/>
                  <a:gd name="connsiteY98" fmla="*/ 264149 h 295275"/>
                  <a:gd name="connsiteX99" fmla="*/ 35325 w 419100"/>
                  <a:gd name="connsiteY99" fmla="*/ 267844 h 295275"/>
                  <a:gd name="connsiteX100" fmla="*/ 39014 w 419100"/>
                  <a:gd name="connsiteY100" fmla="*/ 271531 h 295275"/>
                  <a:gd name="connsiteX101" fmla="*/ 42703 w 419100"/>
                  <a:gd name="connsiteY101" fmla="*/ 275226 h 295275"/>
                  <a:gd name="connsiteX102" fmla="*/ 42703 w 419100"/>
                  <a:gd name="connsiteY102" fmla="*/ 278912 h 295275"/>
                  <a:gd name="connsiteX103" fmla="*/ 46393 w 419100"/>
                  <a:gd name="connsiteY103" fmla="*/ 282608 h 295275"/>
                  <a:gd name="connsiteX104" fmla="*/ 46393 w 419100"/>
                  <a:gd name="connsiteY104" fmla="*/ 289990 h 295275"/>
                  <a:gd name="connsiteX105" fmla="*/ 46393 w 419100"/>
                  <a:gd name="connsiteY105" fmla="*/ 293676 h 295275"/>
                  <a:gd name="connsiteX106" fmla="*/ 50082 w 419100"/>
                  <a:gd name="connsiteY106" fmla="*/ 293676 h 295275"/>
                  <a:gd name="connsiteX107" fmla="*/ 57460 w 419100"/>
                  <a:gd name="connsiteY107" fmla="*/ 293676 h 295275"/>
                  <a:gd name="connsiteX108" fmla="*/ 61149 w 419100"/>
                  <a:gd name="connsiteY108" fmla="*/ 293676 h 295275"/>
                  <a:gd name="connsiteX109" fmla="*/ 64838 w 419100"/>
                  <a:gd name="connsiteY109" fmla="*/ 289990 h 295275"/>
                  <a:gd name="connsiteX110" fmla="*/ 68527 w 419100"/>
                  <a:gd name="connsiteY110" fmla="*/ 289990 h 295275"/>
                  <a:gd name="connsiteX111" fmla="*/ 68527 w 419100"/>
                  <a:gd name="connsiteY111" fmla="*/ 286294 h 295275"/>
                  <a:gd name="connsiteX112" fmla="*/ 72217 w 419100"/>
                  <a:gd name="connsiteY112" fmla="*/ 286294 h 295275"/>
                  <a:gd name="connsiteX113" fmla="*/ 75906 w 419100"/>
                  <a:gd name="connsiteY113" fmla="*/ 278912 h 295275"/>
                  <a:gd name="connsiteX114" fmla="*/ 79595 w 419100"/>
                  <a:gd name="connsiteY114" fmla="*/ 275226 h 295275"/>
                  <a:gd name="connsiteX115" fmla="*/ 83284 w 419100"/>
                  <a:gd name="connsiteY115" fmla="*/ 275226 h 295275"/>
                  <a:gd name="connsiteX116" fmla="*/ 86973 w 419100"/>
                  <a:gd name="connsiteY116" fmla="*/ 275226 h 295275"/>
                  <a:gd name="connsiteX117" fmla="*/ 90662 w 419100"/>
                  <a:gd name="connsiteY117" fmla="*/ 278912 h 295275"/>
                  <a:gd name="connsiteX118" fmla="*/ 94351 w 419100"/>
                  <a:gd name="connsiteY118" fmla="*/ 278912 h 295275"/>
                  <a:gd name="connsiteX119" fmla="*/ 98041 w 419100"/>
                  <a:gd name="connsiteY119" fmla="*/ 275226 h 295275"/>
                  <a:gd name="connsiteX120" fmla="*/ 98041 w 419100"/>
                  <a:gd name="connsiteY120" fmla="*/ 271531 h 295275"/>
                  <a:gd name="connsiteX121" fmla="*/ 101730 w 419100"/>
                  <a:gd name="connsiteY121" fmla="*/ 267844 h 295275"/>
                  <a:gd name="connsiteX122" fmla="*/ 105419 w 419100"/>
                  <a:gd name="connsiteY122" fmla="*/ 264149 h 295275"/>
                  <a:gd name="connsiteX123" fmla="*/ 109108 w 419100"/>
                  <a:gd name="connsiteY123" fmla="*/ 264149 h 295275"/>
                  <a:gd name="connsiteX124" fmla="*/ 112797 w 419100"/>
                  <a:gd name="connsiteY124" fmla="*/ 264149 h 295275"/>
                  <a:gd name="connsiteX125" fmla="*/ 120176 w 419100"/>
                  <a:gd name="connsiteY125" fmla="*/ 271531 h 295275"/>
                  <a:gd name="connsiteX126" fmla="*/ 123865 w 419100"/>
                  <a:gd name="connsiteY126" fmla="*/ 271531 h 295275"/>
                  <a:gd name="connsiteX127" fmla="*/ 127554 w 419100"/>
                  <a:gd name="connsiteY127" fmla="*/ 267844 h 295275"/>
                  <a:gd name="connsiteX128" fmla="*/ 127554 w 419100"/>
                  <a:gd name="connsiteY128" fmla="*/ 264149 h 295275"/>
                  <a:gd name="connsiteX129" fmla="*/ 131243 w 419100"/>
                  <a:gd name="connsiteY129" fmla="*/ 264149 h 295275"/>
                  <a:gd name="connsiteX130" fmla="*/ 134932 w 419100"/>
                  <a:gd name="connsiteY130" fmla="*/ 264149 h 295275"/>
                  <a:gd name="connsiteX131" fmla="*/ 138621 w 419100"/>
                  <a:gd name="connsiteY131" fmla="*/ 275226 h 295275"/>
                  <a:gd name="connsiteX132" fmla="*/ 134932 w 419100"/>
                  <a:gd name="connsiteY132" fmla="*/ 282608 h 295275"/>
                  <a:gd name="connsiteX133" fmla="*/ 149690 w 419100"/>
                  <a:gd name="connsiteY133" fmla="*/ 286294 h 295275"/>
                  <a:gd name="connsiteX134" fmla="*/ 157068 w 419100"/>
                  <a:gd name="connsiteY134" fmla="*/ 289990 h 295275"/>
                  <a:gd name="connsiteX135" fmla="*/ 171825 w 419100"/>
                  <a:gd name="connsiteY135" fmla="*/ 297372 h 295275"/>
                  <a:gd name="connsiteX136" fmla="*/ 175514 w 419100"/>
                  <a:gd name="connsiteY136" fmla="*/ 297372 h 295275"/>
                  <a:gd name="connsiteX137" fmla="*/ 179203 w 419100"/>
                  <a:gd name="connsiteY137" fmla="*/ 297372 h 295275"/>
                  <a:gd name="connsiteX138" fmla="*/ 182892 w 419100"/>
                  <a:gd name="connsiteY138" fmla="*/ 297372 h 295275"/>
                  <a:gd name="connsiteX139" fmla="*/ 190271 w 419100"/>
                  <a:gd name="connsiteY139" fmla="*/ 289990 h 295275"/>
                  <a:gd name="connsiteX140" fmla="*/ 193960 w 419100"/>
                  <a:gd name="connsiteY140" fmla="*/ 278912 h 295275"/>
                  <a:gd name="connsiteX141" fmla="*/ 197649 w 419100"/>
                  <a:gd name="connsiteY141" fmla="*/ 271531 h 295275"/>
                  <a:gd name="connsiteX142" fmla="*/ 201338 w 419100"/>
                  <a:gd name="connsiteY142" fmla="*/ 275226 h 295275"/>
                  <a:gd name="connsiteX143" fmla="*/ 205027 w 419100"/>
                  <a:gd name="connsiteY143" fmla="*/ 278912 h 295275"/>
                  <a:gd name="connsiteX144" fmla="*/ 208716 w 419100"/>
                  <a:gd name="connsiteY144" fmla="*/ 278912 h 295275"/>
                  <a:gd name="connsiteX145" fmla="*/ 212406 w 419100"/>
                  <a:gd name="connsiteY145" fmla="*/ 278912 h 295275"/>
                  <a:gd name="connsiteX146" fmla="*/ 216095 w 419100"/>
                  <a:gd name="connsiteY146" fmla="*/ 275226 h 295275"/>
                  <a:gd name="connsiteX147" fmla="*/ 219784 w 419100"/>
                  <a:gd name="connsiteY147" fmla="*/ 271531 h 295275"/>
                  <a:gd name="connsiteX148" fmla="*/ 219784 w 419100"/>
                  <a:gd name="connsiteY148" fmla="*/ 264149 h 295275"/>
                  <a:gd name="connsiteX149" fmla="*/ 223473 w 419100"/>
                  <a:gd name="connsiteY149" fmla="*/ 264149 h 295275"/>
                  <a:gd name="connsiteX150" fmla="*/ 227162 w 419100"/>
                  <a:gd name="connsiteY150" fmla="*/ 264149 h 295275"/>
                  <a:gd name="connsiteX151" fmla="*/ 234541 w 419100"/>
                  <a:gd name="connsiteY151" fmla="*/ 267844 h 295275"/>
                  <a:gd name="connsiteX152" fmla="*/ 241923 w 419100"/>
                  <a:gd name="connsiteY152" fmla="*/ 275226 h 295275"/>
                  <a:gd name="connsiteX153" fmla="*/ 245609 w 419100"/>
                  <a:gd name="connsiteY153" fmla="*/ 275226 h 295275"/>
                  <a:gd name="connsiteX154" fmla="*/ 256677 w 419100"/>
                  <a:gd name="connsiteY154" fmla="*/ 275226 h 295275"/>
                  <a:gd name="connsiteX155" fmla="*/ 260363 w 419100"/>
                  <a:gd name="connsiteY155" fmla="*/ 278912 h 295275"/>
                  <a:gd name="connsiteX156" fmla="*/ 264050 w 419100"/>
                  <a:gd name="connsiteY156" fmla="*/ 282608 h 295275"/>
                  <a:gd name="connsiteX157" fmla="*/ 267745 w 419100"/>
                  <a:gd name="connsiteY157" fmla="*/ 282608 h 295275"/>
                  <a:gd name="connsiteX158" fmla="*/ 271431 w 419100"/>
                  <a:gd name="connsiteY158" fmla="*/ 278912 h 295275"/>
                  <a:gd name="connsiteX159" fmla="*/ 275118 w 419100"/>
                  <a:gd name="connsiteY159" fmla="*/ 278912 h 295275"/>
                  <a:gd name="connsiteX160" fmla="*/ 275118 w 419100"/>
                  <a:gd name="connsiteY160" fmla="*/ 275226 h 295275"/>
                  <a:gd name="connsiteX161" fmla="*/ 278813 w 419100"/>
                  <a:gd name="connsiteY161" fmla="*/ 271531 h 295275"/>
                  <a:gd name="connsiteX162" fmla="*/ 282499 w 419100"/>
                  <a:gd name="connsiteY162" fmla="*/ 271531 h 295275"/>
                  <a:gd name="connsiteX163" fmla="*/ 286186 w 419100"/>
                  <a:gd name="connsiteY163" fmla="*/ 267844 h 295275"/>
                  <a:gd name="connsiteX164" fmla="*/ 293568 w 419100"/>
                  <a:gd name="connsiteY164" fmla="*/ 271531 h 295275"/>
                  <a:gd name="connsiteX165" fmla="*/ 297254 w 419100"/>
                  <a:gd name="connsiteY165" fmla="*/ 271531 h 295275"/>
                  <a:gd name="connsiteX166" fmla="*/ 300949 w 419100"/>
                  <a:gd name="connsiteY166" fmla="*/ 267844 h 295275"/>
                  <a:gd name="connsiteX167" fmla="*/ 304636 w 419100"/>
                  <a:gd name="connsiteY167" fmla="*/ 267844 h 295275"/>
                  <a:gd name="connsiteX168" fmla="*/ 312017 w 419100"/>
                  <a:gd name="connsiteY168" fmla="*/ 264149 h 295275"/>
                  <a:gd name="connsiteX169" fmla="*/ 315704 w 419100"/>
                  <a:gd name="connsiteY169" fmla="*/ 264149 h 295275"/>
                  <a:gd name="connsiteX170" fmla="*/ 319390 w 419100"/>
                  <a:gd name="connsiteY170" fmla="*/ 260462 h 295275"/>
                  <a:gd name="connsiteX171" fmla="*/ 323086 w 419100"/>
                  <a:gd name="connsiteY171" fmla="*/ 256776 h 295275"/>
                  <a:gd name="connsiteX172" fmla="*/ 326772 w 419100"/>
                  <a:gd name="connsiteY172" fmla="*/ 256776 h 295275"/>
                  <a:gd name="connsiteX173" fmla="*/ 330458 w 419100"/>
                  <a:gd name="connsiteY173" fmla="*/ 260462 h 295275"/>
                  <a:gd name="connsiteX174" fmla="*/ 341526 w 419100"/>
                  <a:gd name="connsiteY174" fmla="*/ 260462 h 295275"/>
                  <a:gd name="connsiteX175" fmla="*/ 345212 w 419100"/>
                  <a:gd name="connsiteY175" fmla="*/ 260462 h 295275"/>
                  <a:gd name="connsiteX176" fmla="*/ 348908 w 419100"/>
                  <a:gd name="connsiteY176" fmla="*/ 260462 h 295275"/>
                  <a:gd name="connsiteX177" fmla="*/ 352594 w 419100"/>
                  <a:gd name="connsiteY177" fmla="*/ 264149 h 295275"/>
                  <a:gd name="connsiteX178" fmla="*/ 359976 w 419100"/>
                  <a:gd name="connsiteY178" fmla="*/ 267844 h 295275"/>
                  <a:gd name="connsiteX179" fmla="*/ 363662 w 419100"/>
                  <a:gd name="connsiteY179" fmla="*/ 267844 h 295275"/>
                  <a:gd name="connsiteX180" fmla="*/ 367348 w 419100"/>
                  <a:gd name="connsiteY180" fmla="*/ 271531 h 295275"/>
                  <a:gd name="connsiteX181" fmla="*/ 371044 w 419100"/>
                  <a:gd name="connsiteY181" fmla="*/ 271531 h 295275"/>
                  <a:gd name="connsiteX182" fmla="*/ 374730 w 419100"/>
                  <a:gd name="connsiteY182" fmla="*/ 271531 h 295275"/>
                  <a:gd name="connsiteX183" fmla="*/ 378416 w 419100"/>
                  <a:gd name="connsiteY183" fmla="*/ 278912 h 295275"/>
                  <a:gd name="connsiteX184" fmla="*/ 385798 w 419100"/>
                  <a:gd name="connsiteY184" fmla="*/ 282608 h 295275"/>
                  <a:gd name="connsiteX185" fmla="*/ 396866 w 419100"/>
                  <a:gd name="connsiteY185" fmla="*/ 286294 h 295275"/>
                  <a:gd name="connsiteX186" fmla="*/ 404239 w 419100"/>
                  <a:gd name="connsiteY186" fmla="*/ 289990 h 295275"/>
                  <a:gd name="connsiteX187" fmla="*/ 411620 w 419100"/>
                  <a:gd name="connsiteY187" fmla="*/ 286294 h 295275"/>
                  <a:gd name="connsiteX188" fmla="*/ 415307 w 419100"/>
                  <a:gd name="connsiteY188" fmla="*/ 282608 h 295275"/>
                  <a:gd name="connsiteX189" fmla="*/ 415307 w 419100"/>
                  <a:gd name="connsiteY189" fmla="*/ 278912 h 295275"/>
                  <a:gd name="connsiteX190" fmla="*/ 415307 w 419100"/>
                  <a:gd name="connsiteY190" fmla="*/ 275226 h 295275"/>
                  <a:gd name="connsiteX191" fmla="*/ 411620 w 419100"/>
                  <a:gd name="connsiteY191" fmla="*/ 271531 h 295275"/>
                  <a:gd name="connsiteX192" fmla="*/ 415307 w 419100"/>
                  <a:gd name="connsiteY192" fmla="*/ 267844 h 295275"/>
                  <a:gd name="connsiteX193" fmla="*/ 411620 w 419100"/>
                  <a:gd name="connsiteY193" fmla="*/ 264149 h 295275"/>
                  <a:gd name="connsiteX194" fmla="*/ 411620 w 419100"/>
                  <a:gd name="connsiteY194" fmla="*/ 260462 h 295275"/>
                  <a:gd name="connsiteX195" fmla="*/ 407934 w 419100"/>
                  <a:gd name="connsiteY195" fmla="*/ 253081 h 295275"/>
                  <a:gd name="connsiteX196" fmla="*/ 407934 w 419100"/>
                  <a:gd name="connsiteY196" fmla="*/ 249394 h 295275"/>
                  <a:gd name="connsiteX197" fmla="*/ 404239 w 419100"/>
                  <a:gd name="connsiteY197" fmla="*/ 249394 h 295275"/>
                  <a:gd name="connsiteX198" fmla="*/ 400552 w 419100"/>
                  <a:gd name="connsiteY198" fmla="*/ 245699 h 295275"/>
                  <a:gd name="connsiteX199" fmla="*/ 396866 w 419100"/>
                  <a:gd name="connsiteY199" fmla="*/ 242013 h 295275"/>
                  <a:gd name="connsiteX200" fmla="*/ 396866 w 419100"/>
                  <a:gd name="connsiteY200" fmla="*/ 238317 h 295275"/>
                  <a:gd name="connsiteX201" fmla="*/ 396866 w 419100"/>
                  <a:gd name="connsiteY201" fmla="*/ 234631 h 295275"/>
                  <a:gd name="connsiteX202" fmla="*/ 396866 w 419100"/>
                  <a:gd name="connsiteY202" fmla="*/ 230935 h 295275"/>
                  <a:gd name="connsiteX203" fmla="*/ 396866 w 419100"/>
                  <a:gd name="connsiteY203" fmla="*/ 219867 h 295275"/>
                  <a:gd name="connsiteX204" fmla="*/ 385798 w 419100"/>
                  <a:gd name="connsiteY204" fmla="*/ 212485 h 295275"/>
                  <a:gd name="connsiteX205" fmla="*/ 389484 w 419100"/>
                  <a:gd name="connsiteY205" fmla="*/ 212485 h 295275"/>
                  <a:gd name="connsiteX206" fmla="*/ 389484 w 419100"/>
                  <a:gd name="connsiteY206" fmla="*/ 208799 h 295275"/>
                  <a:gd name="connsiteX207" fmla="*/ 382112 w 419100"/>
                  <a:gd name="connsiteY207" fmla="*/ 208799 h 295275"/>
                  <a:gd name="connsiteX208" fmla="*/ 382112 w 419100"/>
                  <a:gd name="connsiteY208" fmla="*/ 190339 h 295275"/>
                  <a:gd name="connsiteX209" fmla="*/ 382112 w 419100"/>
                  <a:gd name="connsiteY209" fmla="*/ 186653 h 295275"/>
                  <a:gd name="connsiteX210" fmla="*/ 385798 w 419100"/>
                  <a:gd name="connsiteY210" fmla="*/ 182958 h 295275"/>
                  <a:gd name="connsiteX211" fmla="*/ 382112 w 419100"/>
                  <a:gd name="connsiteY211" fmla="*/ 179271 h 295275"/>
                  <a:gd name="connsiteX212" fmla="*/ 382112 w 419100"/>
                  <a:gd name="connsiteY212" fmla="*/ 175576 h 295275"/>
                  <a:gd name="connsiteX213" fmla="*/ 382112 w 419100"/>
                  <a:gd name="connsiteY213" fmla="*/ 171890 h 295275"/>
                  <a:gd name="connsiteX214" fmla="*/ 382112 w 419100"/>
                  <a:gd name="connsiteY214" fmla="*/ 168194 h 295275"/>
                  <a:gd name="connsiteX215" fmla="*/ 378416 w 419100"/>
                  <a:gd name="connsiteY215" fmla="*/ 160821 h 295275"/>
                  <a:gd name="connsiteX216" fmla="*/ 367348 w 419100"/>
                  <a:gd name="connsiteY216" fmla="*/ 164508 h 295275"/>
                  <a:gd name="connsiteX217" fmla="*/ 371044 w 419100"/>
                  <a:gd name="connsiteY217" fmla="*/ 168194 h 295275"/>
                  <a:gd name="connsiteX218" fmla="*/ 371044 w 419100"/>
                  <a:gd name="connsiteY218" fmla="*/ 171890 h 295275"/>
                  <a:gd name="connsiteX219" fmla="*/ 371044 w 419100"/>
                  <a:gd name="connsiteY219" fmla="*/ 175576 h 295275"/>
                  <a:gd name="connsiteX220" fmla="*/ 367348 w 419100"/>
                  <a:gd name="connsiteY220" fmla="*/ 175576 h 295275"/>
                  <a:gd name="connsiteX221" fmla="*/ 367348 w 419100"/>
                  <a:gd name="connsiteY221" fmla="*/ 179271 h 295275"/>
                  <a:gd name="connsiteX222" fmla="*/ 363662 w 419100"/>
                  <a:gd name="connsiteY222" fmla="*/ 182958 h 295275"/>
                  <a:gd name="connsiteX223" fmla="*/ 359976 w 419100"/>
                  <a:gd name="connsiteY223" fmla="*/ 182958 h 295275"/>
                  <a:gd name="connsiteX224" fmla="*/ 356280 w 419100"/>
                  <a:gd name="connsiteY224" fmla="*/ 186653 h 295275"/>
                  <a:gd name="connsiteX225" fmla="*/ 352594 w 419100"/>
                  <a:gd name="connsiteY225" fmla="*/ 190339 h 295275"/>
                  <a:gd name="connsiteX226" fmla="*/ 348908 w 419100"/>
                  <a:gd name="connsiteY226" fmla="*/ 190339 h 295275"/>
                  <a:gd name="connsiteX227" fmla="*/ 345212 w 419100"/>
                  <a:gd name="connsiteY227" fmla="*/ 190339 h 295275"/>
                  <a:gd name="connsiteX228" fmla="*/ 337840 w 419100"/>
                  <a:gd name="connsiteY228" fmla="*/ 186653 h 295275"/>
                  <a:gd name="connsiteX229" fmla="*/ 334144 w 419100"/>
                  <a:gd name="connsiteY229" fmla="*/ 182958 h 295275"/>
                  <a:gd name="connsiteX230" fmla="*/ 334144 w 419100"/>
                  <a:gd name="connsiteY230" fmla="*/ 179271 h 295275"/>
                  <a:gd name="connsiteX231" fmla="*/ 337840 w 419100"/>
                  <a:gd name="connsiteY231" fmla="*/ 179271 h 295275"/>
                  <a:gd name="connsiteX232" fmla="*/ 341526 w 419100"/>
                  <a:gd name="connsiteY232" fmla="*/ 175576 h 295275"/>
                  <a:gd name="connsiteX233" fmla="*/ 345212 w 419100"/>
                  <a:gd name="connsiteY233" fmla="*/ 171890 h 295275"/>
                  <a:gd name="connsiteX234" fmla="*/ 345212 w 419100"/>
                  <a:gd name="connsiteY234" fmla="*/ 168194 h 295275"/>
                  <a:gd name="connsiteX235" fmla="*/ 345212 w 419100"/>
                  <a:gd name="connsiteY235" fmla="*/ 160821 h 295275"/>
                  <a:gd name="connsiteX236" fmla="*/ 348908 w 419100"/>
                  <a:gd name="connsiteY236" fmla="*/ 157126 h 295275"/>
                  <a:gd name="connsiteX237" fmla="*/ 348908 w 419100"/>
                  <a:gd name="connsiteY237" fmla="*/ 153440 h 295275"/>
                  <a:gd name="connsiteX238" fmla="*/ 352594 w 419100"/>
                  <a:gd name="connsiteY238" fmla="*/ 153440 h 295275"/>
                  <a:gd name="connsiteX239" fmla="*/ 356280 w 419100"/>
                  <a:gd name="connsiteY239" fmla="*/ 153440 h 295275"/>
                  <a:gd name="connsiteX240" fmla="*/ 356280 w 419100"/>
                  <a:gd name="connsiteY240" fmla="*/ 149744 h 295275"/>
                  <a:gd name="connsiteX241" fmla="*/ 352594 w 419100"/>
                  <a:gd name="connsiteY241" fmla="*/ 149744 h 295275"/>
                  <a:gd name="connsiteX242" fmla="*/ 352594 w 419100"/>
                  <a:gd name="connsiteY242" fmla="*/ 146058 h 295275"/>
                  <a:gd name="connsiteX243" fmla="*/ 352594 w 419100"/>
                  <a:gd name="connsiteY243" fmla="*/ 142362 h 295275"/>
                  <a:gd name="connsiteX244" fmla="*/ 359976 w 419100"/>
                  <a:gd name="connsiteY244" fmla="*/ 142362 h 295275"/>
                  <a:gd name="connsiteX245" fmla="*/ 359976 w 419100"/>
                  <a:gd name="connsiteY245" fmla="*/ 138676 h 295275"/>
                  <a:gd name="connsiteX246" fmla="*/ 359976 w 419100"/>
                  <a:gd name="connsiteY246" fmla="*/ 134980 h 295275"/>
                  <a:gd name="connsiteX247" fmla="*/ 352594 w 419100"/>
                  <a:gd name="connsiteY247" fmla="*/ 134980 h 295275"/>
                  <a:gd name="connsiteX248" fmla="*/ 352594 w 419100"/>
                  <a:gd name="connsiteY248" fmla="*/ 127598 h 295275"/>
                  <a:gd name="connsiteX249" fmla="*/ 348908 w 419100"/>
                  <a:gd name="connsiteY249" fmla="*/ 127598 h 295275"/>
                  <a:gd name="connsiteX250" fmla="*/ 345212 w 419100"/>
                  <a:gd name="connsiteY250" fmla="*/ 127598 h 295275"/>
                  <a:gd name="connsiteX251" fmla="*/ 345212 w 419100"/>
                  <a:gd name="connsiteY251" fmla="*/ 123912 h 295275"/>
                  <a:gd name="connsiteX252" fmla="*/ 345212 w 419100"/>
                  <a:gd name="connsiteY252" fmla="*/ 120216 h 295275"/>
                  <a:gd name="connsiteX253" fmla="*/ 341526 w 419100"/>
                  <a:gd name="connsiteY253" fmla="*/ 116530 h 295275"/>
                  <a:gd name="connsiteX254" fmla="*/ 345212 w 419100"/>
                  <a:gd name="connsiteY254" fmla="*/ 116530 h 295275"/>
                  <a:gd name="connsiteX255" fmla="*/ 345212 w 419100"/>
                  <a:gd name="connsiteY255" fmla="*/ 112844 h 295275"/>
                  <a:gd name="connsiteX256" fmla="*/ 326772 w 419100"/>
                  <a:gd name="connsiteY256" fmla="*/ 112844 h 295275"/>
                  <a:gd name="connsiteX257" fmla="*/ 323086 w 419100"/>
                  <a:gd name="connsiteY257" fmla="*/ 109148 h 295275"/>
                  <a:gd name="connsiteX258" fmla="*/ 323086 w 419100"/>
                  <a:gd name="connsiteY258" fmla="*/ 98080 h 295275"/>
                  <a:gd name="connsiteX259" fmla="*/ 323086 w 419100"/>
                  <a:gd name="connsiteY259" fmla="*/ 94385 h 295275"/>
                  <a:gd name="connsiteX260" fmla="*/ 323086 w 419100"/>
                  <a:gd name="connsiteY260" fmla="*/ 90698 h 295275"/>
                  <a:gd name="connsiteX261" fmla="*/ 323086 w 419100"/>
                  <a:gd name="connsiteY261" fmla="*/ 87003 h 295275"/>
                  <a:gd name="connsiteX262" fmla="*/ 323086 w 419100"/>
                  <a:gd name="connsiteY262" fmla="*/ 83316 h 295275"/>
                  <a:gd name="connsiteX263" fmla="*/ 308322 w 419100"/>
                  <a:gd name="connsiteY263" fmla="*/ 72239 h 295275"/>
                  <a:gd name="connsiteX264" fmla="*/ 308322 w 419100"/>
                  <a:gd name="connsiteY264" fmla="*/ 75935 h 295275"/>
                  <a:gd name="connsiteX265" fmla="*/ 300949 w 419100"/>
                  <a:gd name="connsiteY265" fmla="*/ 72239 h 295275"/>
                  <a:gd name="connsiteX266" fmla="*/ 300949 w 419100"/>
                  <a:gd name="connsiteY266" fmla="*/ 68553 h 295275"/>
                  <a:gd name="connsiteX267" fmla="*/ 304636 w 419100"/>
                  <a:gd name="connsiteY267" fmla="*/ 50103 h 295275"/>
                  <a:gd name="connsiteX268" fmla="*/ 300949 w 419100"/>
                  <a:gd name="connsiteY268" fmla="*/ 46407 h 295275"/>
                  <a:gd name="connsiteX269" fmla="*/ 297254 w 419100"/>
                  <a:gd name="connsiteY269" fmla="*/ 42721 h 295275"/>
                  <a:gd name="connsiteX270" fmla="*/ 293568 w 419100"/>
                  <a:gd name="connsiteY270" fmla="*/ 39025 h 295275"/>
                  <a:gd name="connsiteX271" fmla="*/ 289881 w 419100"/>
                  <a:gd name="connsiteY271" fmla="*/ 39025 h 295275"/>
                  <a:gd name="connsiteX272" fmla="*/ 289881 w 419100"/>
                  <a:gd name="connsiteY272" fmla="*/ 35339 h 295275"/>
                  <a:gd name="connsiteX273" fmla="*/ 286186 w 419100"/>
                  <a:gd name="connsiteY273" fmla="*/ 31643 h 295275"/>
                  <a:gd name="connsiteX274" fmla="*/ 282499 w 419100"/>
                  <a:gd name="connsiteY274" fmla="*/ 31643 h 295275"/>
                  <a:gd name="connsiteX275" fmla="*/ 278813 w 419100"/>
                  <a:gd name="connsiteY275" fmla="*/ 31643 h 295275"/>
                  <a:gd name="connsiteX276" fmla="*/ 275118 w 419100"/>
                  <a:gd name="connsiteY276" fmla="*/ 31643 h 295275"/>
                  <a:gd name="connsiteX277" fmla="*/ 271431 w 419100"/>
                  <a:gd name="connsiteY277" fmla="*/ 27957 h 295275"/>
                  <a:gd name="connsiteX278" fmla="*/ 264050 w 419100"/>
                  <a:gd name="connsiteY278" fmla="*/ 27957 h 295275"/>
                  <a:gd name="connsiteX279" fmla="*/ 260363 w 419100"/>
                  <a:gd name="connsiteY279" fmla="*/ 24262 h 295275"/>
                  <a:gd name="connsiteX280" fmla="*/ 245609 w 419100"/>
                  <a:gd name="connsiteY280" fmla="*/ 24262 h 295275"/>
                  <a:gd name="connsiteX281" fmla="*/ 238227 w 419100"/>
                  <a:gd name="connsiteY281" fmla="*/ 20575 h 295275"/>
                  <a:gd name="connsiteX282" fmla="*/ 227162 w 419100"/>
                  <a:gd name="connsiteY282" fmla="*/ 42721 h 295275"/>
                  <a:gd name="connsiteX283" fmla="*/ 227162 w 419100"/>
                  <a:gd name="connsiteY283" fmla="*/ 46407 h 295275"/>
                  <a:gd name="connsiteX284" fmla="*/ 227162 w 419100"/>
                  <a:gd name="connsiteY284" fmla="*/ 50103 h 295275"/>
                  <a:gd name="connsiteX285" fmla="*/ 223473 w 419100"/>
                  <a:gd name="connsiteY285" fmla="*/ 57485 h 295275"/>
                  <a:gd name="connsiteX286" fmla="*/ 219784 w 419100"/>
                  <a:gd name="connsiteY286" fmla="*/ 68553 h 295275"/>
                  <a:gd name="connsiteX287" fmla="*/ 216095 w 419100"/>
                  <a:gd name="connsiteY287" fmla="*/ 75935 h 295275"/>
                  <a:gd name="connsiteX288" fmla="*/ 216095 w 419100"/>
                  <a:gd name="connsiteY288" fmla="*/ 83316 h 295275"/>
                  <a:gd name="connsiteX289" fmla="*/ 212406 w 419100"/>
                  <a:gd name="connsiteY289" fmla="*/ 87003 h 295275"/>
                  <a:gd name="connsiteX290" fmla="*/ 212406 w 419100"/>
                  <a:gd name="connsiteY290" fmla="*/ 90698 h 295275"/>
                  <a:gd name="connsiteX291" fmla="*/ 205027 w 419100"/>
                  <a:gd name="connsiteY291" fmla="*/ 105462 h 295275"/>
                  <a:gd name="connsiteX292" fmla="*/ 197649 w 419100"/>
                  <a:gd name="connsiteY292" fmla="*/ 105462 h 295275"/>
                  <a:gd name="connsiteX293" fmla="*/ 193960 w 419100"/>
                  <a:gd name="connsiteY293" fmla="*/ 105462 h 295275"/>
                  <a:gd name="connsiteX294" fmla="*/ 190271 w 419100"/>
                  <a:gd name="connsiteY294" fmla="*/ 105462 h 295275"/>
                  <a:gd name="connsiteX295" fmla="*/ 168136 w 419100"/>
                  <a:gd name="connsiteY295" fmla="*/ 101766 h 295275"/>
                  <a:gd name="connsiteX296" fmla="*/ 164447 w 419100"/>
                  <a:gd name="connsiteY296" fmla="*/ 101766 h 295275"/>
                  <a:gd name="connsiteX297" fmla="*/ 146001 w 419100"/>
                  <a:gd name="connsiteY297" fmla="*/ 109148 h 295275"/>
                  <a:gd name="connsiteX298" fmla="*/ 131243 w 419100"/>
                  <a:gd name="connsiteY298" fmla="*/ 112844 h 295275"/>
                  <a:gd name="connsiteX299" fmla="*/ 131243 w 419100"/>
                  <a:gd name="connsiteY299" fmla="*/ 98080 h 295275"/>
                  <a:gd name="connsiteX300" fmla="*/ 127554 w 419100"/>
                  <a:gd name="connsiteY300" fmla="*/ 98080 h 295275"/>
                  <a:gd name="connsiteX301" fmla="*/ 127554 w 419100"/>
                  <a:gd name="connsiteY301" fmla="*/ 90698 h 295275"/>
                  <a:gd name="connsiteX302" fmla="*/ 127554 w 419100"/>
                  <a:gd name="connsiteY302" fmla="*/ 87003 h 295275"/>
                  <a:gd name="connsiteX303" fmla="*/ 123865 w 419100"/>
                  <a:gd name="connsiteY303" fmla="*/ 87003 h 295275"/>
                  <a:gd name="connsiteX304" fmla="*/ 120176 w 419100"/>
                  <a:gd name="connsiteY304" fmla="*/ 83316 h 295275"/>
                  <a:gd name="connsiteX305" fmla="*/ 127554 w 419100"/>
                  <a:gd name="connsiteY305" fmla="*/ 83316 h 295275"/>
                  <a:gd name="connsiteX306" fmla="*/ 127554 w 419100"/>
                  <a:gd name="connsiteY306" fmla="*/ 79621 h 295275"/>
                  <a:gd name="connsiteX307" fmla="*/ 127554 w 419100"/>
                  <a:gd name="connsiteY307" fmla="*/ 75935 h 295275"/>
                  <a:gd name="connsiteX308" fmla="*/ 127554 w 419100"/>
                  <a:gd name="connsiteY308" fmla="*/ 68553 h 295275"/>
                  <a:gd name="connsiteX309" fmla="*/ 127554 w 419100"/>
                  <a:gd name="connsiteY309" fmla="*/ 61171 h 295275"/>
                  <a:gd name="connsiteX310" fmla="*/ 131243 w 419100"/>
                  <a:gd name="connsiteY310" fmla="*/ 61171 h 295275"/>
                  <a:gd name="connsiteX311" fmla="*/ 138621 w 419100"/>
                  <a:gd name="connsiteY311" fmla="*/ 57485 h 295275"/>
                  <a:gd name="connsiteX312" fmla="*/ 131243 w 419100"/>
                  <a:gd name="connsiteY312" fmla="*/ 53789 h 295275"/>
                  <a:gd name="connsiteX313" fmla="*/ 131243 w 419100"/>
                  <a:gd name="connsiteY313" fmla="*/ 46407 h 295275"/>
                  <a:gd name="connsiteX314" fmla="*/ 131243 w 419100"/>
                  <a:gd name="connsiteY314" fmla="*/ 42721 h 295275"/>
                  <a:gd name="connsiteX315" fmla="*/ 127554 w 419100"/>
                  <a:gd name="connsiteY315" fmla="*/ 42721 h 295275"/>
                  <a:gd name="connsiteX316" fmla="*/ 127554 w 419100"/>
                  <a:gd name="connsiteY316" fmla="*/ 46407 h 295275"/>
                  <a:gd name="connsiteX317" fmla="*/ 123865 w 419100"/>
                  <a:gd name="connsiteY317" fmla="*/ 42721 h 295275"/>
                  <a:gd name="connsiteX318" fmla="*/ 120176 w 419100"/>
                  <a:gd name="connsiteY318" fmla="*/ 31643 h 295275"/>
                  <a:gd name="connsiteX319" fmla="*/ 120176 w 419100"/>
                  <a:gd name="connsiteY319" fmla="*/ 27957 h 295275"/>
                  <a:gd name="connsiteX320" fmla="*/ 123865 w 419100"/>
                  <a:gd name="connsiteY320" fmla="*/ 27957 h 295275"/>
                  <a:gd name="connsiteX321" fmla="*/ 127554 w 419100"/>
                  <a:gd name="connsiteY321" fmla="*/ 27957 h 295275"/>
                  <a:gd name="connsiteX322" fmla="*/ 127554 w 419100"/>
                  <a:gd name="connsiteY322" fmla="*/ 24262 h 295275"/>
                  <a:gd name="connsiteX323" fmla="*/ 131243 w 419100"/>
                  <a:gd name="connsiteY323" fmla="*/ 24262 h 295275"/>
                  <a:gd name="connsiteX324" fmla="*/ 134932 w 419100"/>
                  <a:gd name="connsiteY324" fmla="*/ 24262 h 295275"/>
                  <a:gd name="connsiteX325" fmla="*/ 134932 w 419100"/>
                  <a:gd name="connsiteY325" fmla="*/ 20575 h 295275"/>
                  <a:gd name="connsiteX326" fmla="*/ 138621 w 419100"/>
                  <a:gd name="connsiteY326" fmla="*/ 20575 h 295275"/>
                  <a:gd name="connsiteX327" fmla="*/ 142312 w 419100"/>
                  <a:gd name="connsiteY327" fmla="*/ 20575 h 295275"/>
                  <a:gd name="connsiteX328" fmla="*/ 138621 w 419100"/>
                  <a:gd name="connsiteY328" fmla="*/ 16889 h 295275"/>
                  <a:gd name="connsiteX329" fmla="*/ 134932 w 419100"/>
                  <a:gd name="connsiteY329" fmla="*/ 16889 h 295275"/>
                  <a:gd name="connsiteX330" fmla="*/ 131243 w 419100"/>
                  <a:gd name="connsiteY330" fmla="*/ 20575 h 295275"/>
                  <a:gd name="connsiteX331" fmla="*/ 127554 w 419100"/>
                  <a:gd name="connsiteY331" fmla="*/ 20575 h 295275"/>
                  <a:gd name="connsiteX332" fmla="*/ 123865 w 419100"/>
                  <a:gd name="connsiteY332" fmla="*/ 16889 h 295275"/>
                  <a:gd name="connsiteX333" fmla="*/ 120176 w 419100"/>
                  <a:gd name="connsiteY333" fmla="*/ 20575 h 295275"/>
                  <a:gd name="connsiteX334" fmla="*/ 120176 w 419100"/>
                  <a:gd name="connsiteY334" fmla="*/ 5812 h 295275"/>
                  <a:gd name="connsiteX335" fmla="*/ 116486 w 419100"/>
                  <a:gd name="connsiteY335" fmla="*/ 5812 h 295275"/>
                  <a:gd name="connsiteX336" fmla="*/ 112797 w 419100"/>
                  <a:gd name="connsiteY336" fmla="*/ 5812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419100" h="295275">
                    <a:moveTo>
                      <a:pt x="112797" y="5812"/>
                    </a:moveTo>
                    <a:lnTo>
                      <a:pt x="112797" y="9507"/>
                    </a:lnTo>
                    <a:lnTo>
                      <a:pt x="109108" y="9507"/>
                    </a:lnTo>
                    <a:lnTo>
                      <a:pt x="109108" y="13193"/>
                    </a:lnTo>
                    <a:lnTo>
                      <a:pt x="109108" y="16889"/>
                    </a:lnTo>
                    <a:lnTo>
                      <a:pt x="101730" y="13193"/>
                    </a:lnTo>
                    <a:lnTo>
                      <a:pt x="101730" y="16889"/>
                    </a:lnTo>
                    <a:lnTo>
                      <a:pt x="94351" y="20575"/>
                    </a:lnTo>
                    <a:lnTo>
                      <a:pt x="94351" y="24262"/>
                    </a:lnTo>
                    <a:lnTo>
                      <a:pt x="90662" y="24262"/>
                    </a:lnTo>
                    <a:lnTo>
                      <a:pt x="86973" y="24262"/>
                    </a:lnTo>
                    <a:lnTo>
                      <a:pt x="83284" y="24262"/>
                    </a:lnTo>
                    <a:lnTo>
                      <a:pt x="75906" y="20575"/>
                    </a:lnTo>
                    <a:lnTo>
                      <a:pt x="72217" y="24262"/>
                    </a:lnTo>
                    <a:lnTo>
                      <a:pt x="72217" y="27957"/>
                    </a:lnTo>
                    <a:lnTo>
                      <a:pt x="75906" y="31643"/>
                    </a:lnTo>
                    <a:lnTo>
                      <a:pt x="72217" y="35339"/>
                    </a:lnTo>
                    <a:lnTo>
                      <a:pt x="68527" y="39025"/>
                    </a:lnTo>
                    <a:lnTo>
                      <a:pt x="68527" y="42721"/>
                    </a:lnTo>
                    <a:lnTo>
                      <a:pt x="64838" y="42721"/>
                    </a:lnTo>
                    <a:lnTo>
                      <a:pt x="61149" y="42721"/>
                    </a:lnTo>
                    <a:lnTo>
                      <a:pt x="61149" y="46407"/>
                    </a:lnTo>
                    <a:lnTo>
                      <a:pt x="57460" y="42721"/>
                    </a:lnTo>
                    <a:lnTo>
                      <a:pt x="53771" y="42721"/>
                    </a:lnTo>
                    <a:lnTo>
                      <a:pt x="50082" y="42721"/>
                    </a:lnTo>
                    <a:lnTo>
                      <a:pt x="46393" y="46407"/>
                    </a:lnTo>
                    <a:lnTo>
                      <a:pt x="39014" y="50103"/>
                    </a:lnTo>
                    <a:lnTo>
                      <a:pt x="39014" y="53789"/>
                    </a:lnTo>
                    <a:lnTo>
                      <a:pt x="35325" y="53789"/>
                    </a:lnTo>
                    <a:lnTo>
                      <a:pt x="31636" y="57485"/>
                    </a:lnTo>
                    <a:lnTo>
                      <a:pt x="27947" y="57485"/>
                    </a:lnTo>
                    <a:lnTo>
                      <a:pt x="27947" y="61171"/>
                    </a:lnTo>
                    <a:lnTo>
                      <a:pt x="24257" y="61171"/>
                    </a:lnTo>
                    <a:lnTo>
                      <a:pt x="20568" y="64867"/>
                    </a:lnTo>
                    <a:lnTo>
                      <a:pt x="16879" y="64867"/>
                    </a:lnTo>
                    <a:lnTo>
                      <a:pt x="13190" y="64867"/>
                    </a:lnTo>
                    <a:lnTo>
                      <a:pt x="9501" y="64867"/>
                    </a:lnTo>
                    <a:lnTo>
                      <a:pt x="9501" y="68553"/>
                    </a:lnTo>
                    <a:lnTo>
                      <a:pt x="13190" y="72239"/>
                    </a:lnTo>
                    <a:lnTo>
                      <a:pt x="13190" y="79621"/>
                    </a:lnTo>
                    <a:lnTo>
                      <a:pt x="13190" y="83316"/>
                    </a:lnTo>
                    <a:lnTo>
                      <a:pt x="16879" y="83316"/>
                    </a:lnTo>
                    <a:lnTo>
                      <a:pt x="16879" y="87003"/>
                    </a:lnTo>
                    <a:lnTo>
                      <a:pt x="20568" y="90698"/>
                    </a:lnTo>
                    <a:lnTo>
                      <a:pt x="24257" y="90698"/>
                    </a:lnTo>
                    <a:lnTo>
                      <a:pt x="24257" y="94385"/>
                    </a:lnTo>
                    <a:lnTo>
                      <a:pt x="27947" y="98080"/>
                    </a:lnTo>
                    <a:lnTo>
                      <a:pt x="31636" y="101766"/>
                    </a:lnTo>
                    <a:lnTo>
                      <a:pt x="39014" y="101766"/>
                    </a:lnTo>
                    <a:lnTo>
                      <a:pt x="42703" y="105462"/>
                    </a:lnTo>
                    <a:lnTo>
                      <a:pt x="57460" y="116530"/>
                    </a:lnTo>
                    <a:lnTo>
                      <a:pt x="46393" y="120216"/>
                    </a:lnTo>
                    <a:lnTo>
                      <a:pt x="46393" y="134980"/>
                    </a:lnTo>
                    <a:lnTo>
                      <a:pt x="42703" y="134980"/>
                    </a:lnTo>
                    <a:lnTo>
                      <a:pt x="39014" y="134980"/>
                    </a:lnTo>
                    <a:lnTo>
                      <a:pt x="31636" y="134980"/>
                    </a:lnTo>
                    <a:lnTo>
                      <a:pt x="27947" y="134980"/>
                    </a:lnTo>
                    <a:lnTo>
                      <a:pt x="27947" y="131294"/>
                    </a:lnTo>
                    <a:lnTo>
                      <a:pt x="20568" y="131294"/>
                    </a:lnTo>
                    <a:lnTo>
                      <a:pt x="16879" y="134980"/>
                    </a:lnTo>
                    <a:lnTo>
                      <a:pt x="13190" y="138676"/>
                    </a:lnTo>
                    <a:lnTo>
                      <a:pt x="16879" y="138676"/>
                    </a:lnTo>
                    <a:lnTo>
                      <a:pt x="13190" y="142362"/>
                    </a:lnTo>
                    <a:lnTo>
                      <a:pt x="13190" y="146058"/>
                    </a:lnTo>
                    <a:lnTo>
                      <a:pt x="9501" y="146058"/>
                    </a:lnTo>
                    <a:lnTo>
                      <a:pt x="5812" y="146058"/>
                    </a:lnTo>
                    <a:lnTo>
                      <a:pt x="5812" y="149744"/>
                    </a:lnTo>
                    <a:lnTo>
                      <a:pt x="20568" y="157126"/>
                    </a:lnTo>
                    <a:lnTo>
                      <a:pt x="24257" y="160821"/>
                    </a:lnTo>
                    <a:lnTo>
                      <a:pt x="20568" y="160821"/>
                    </a:lnTo>
                    <a:lnTo>
                      <a:pt x="20568" y="171890"/>
                    </a:lnTo>
                    <a:lnTo>
                      <a:pt x="24257" y="182958"/>
                    </a:lnTo>
                    <a:lnTo>
                      <a:pt x="24257" y="186653"/>
                    </a:lnTo>
                    <a:lnTo>
                      <a:pt x="27947" y="186653"/>
                    </a:lnTo>
                    <a:lnTo>
                      <a:pt x="24257" y="190339"/>
                    </a:lnTo>
                    <a:lnTo>
                      <a:pt x="31636" y="190339"/>
                    </a:lnTo>
                    <a:lnTo>
                      <a:pt x="46393" y="190339"/>
                    </a:lnTo>
                    <a:lnTo>
                      <a:pt x="42703" y="194035"/>
                    </a:lnTo>
                    <a:lnTo>
                      <a:pt x="39014" y="197721"/>
                    </a:lnTo>
                    <a:lnTo>
                      <a:pt x="35325" y="197721"/>
                    </a:lnTo>
                    <a:lnTo>
                      <a:pt x="24257" y="205103"/>
                    </a:lnTo>
                    <a:lnTo>
                      <a:pt x="20568" y="216171"/>
                    </a:lnTo>
                    <a:lnTo>
                      <a:pt x="16879" y="219867"/>
                    </a:lnTo>
                    <a:lnTo>
                      <a:pt x="13190" y="219867"/>
                    </a:lnTo>
                    <a:lnTo>
                      <a:pt x="13190" y="223553"/>
                    </a:lnTo>
                    <a:lnTo>
                      <a:pt x="9501" y="227249"/>
                    </a:lnTo>
                    <a:lnTo>
                      <a:pt x="13190" y="234631"/>
                    </a:lnTo>
                    <a:lnTo>
                      <a:pt x="16879" y="234631"/>
                    </a:lnTo>
                    <a:lnTo>
                      <a:pt x="20568" y="230935"/>
                    </a:lnTo>
                    <a:lnTo>
                      <a:pt x="24257" y="230935"/>
                    </a:lnTo>
                    <a:lnTo>
                      <a:pt x="27947" y="230935"/>
                    </a:lnTo>
                    <a:lnTo>
                      <a:pt x="31636" y="230935"/>
                    </a:lnTo>
                    <a:lnTo>
                      <a:pt x="35325" y="230935"/>
                    </a:lnTo>
                    <a:lnTo>
                      <a:pt x="39014" y="242013"/>
                    </a:lnTo>
                    <a:lnTo>
                      <a:pt x="35325" y="242013"/>
                    </a:lnTo>
                    <a:lnTo>
                      <a:pt x="20568" y="245699"/>
                    </a:lnTo>
                    <a:lnTo>
                      <a:pt x="24257" y="249394"/>
                    </a:lnTo>
                    <a:lnTo>
                      <a:pt x="27947" y="256776"/>
                    </a:lnTo>
                    <a:lnTo>
                      <a:pt x="31636" y="264149"/>
                    </a:lnTo>
                    <a:lnTo>
                      <a:pt x="35325" y="267844"/>
                    </a:lnTo>
                    <a:lnTo>
                      <a:pt x="39014" y="271531"/>
                    </a:lnTo>
                    <a:lnTo>
                      <a:pt x="42703" y="275226"/>
                    </a:lnTo>
                    <a:lnTo>
                      <a:pt x="42703" y="278912"/>
                    </a:lnTo>
                    <a:lnTo>
                      <a:pt x="46393" y="282608"/>
                    </a:lnTo>
                    <a:lnTo>
                      <a:pt x="46393" y="289990"/>
                    </a:lnTo>
                    <a:lnTo>
                      <a:pt x="46393" y="293676"/>
                    </a:lnTo>
                    <a:lnTo>
                      <a:pt x="50082" y="293676"/>
                    </a:lnTo>
                    <a:lnTo>
                      <a:pt x="57460" y="293676"/>
                    </a:lnTo>
                    <a:lnTo>
                      <a:pt x="61149" y="293676"/>
                    </a:lnTo>
                    <a:lnTo>
                      <a:pt x="64838" y="289990"/>
                    </a:lnTo>
                    <a:lnTo>
                      <a:pt x="68527" y="289990"/>
                    </a:lnTo>
                    <a:lnTo>
                      <a:pt x="68527" y="286294"/>
                    </a:lnTo>
                    <a:lnTo>
                      <a:pt x="72217" y="286294"/>
                    </a:lnTo>
                    <a:lnTo>
                      <a:pt x="75906" y="278912"/>
                    </a:lnTo>
                    <a:lnTo>
                      <a:pt x="79595" y="275226"/>
                    </a:lnTo>
                    <a:lnTo>
                      <a:pt x="83284" y="275226"/>
                    </a:lnTo>
                    <a:lnTo>
                      <a:pt x="86973" y="275226"/>
                    </a:lnTo>
                    <a:lnTo>
                      <a:pt x="90662" y="278912"/>
                    </a:lnTo>
                    <a:lnTo>
                      <a:pt x="94351" y="278912"/>
                    </a:lnTo>
                    <a:lnTo>
                      <a:pt x="98041" y="275226"/>
                    </a:lnTo>
                    <a:lnTo>
                      <a:pt x="98041" y="271531"/>
                    </a:lnTo>
                    <a:lnTo>
                      <a:pt x="101730" y="267844"/>
                    </a:lnTo>
                    <a:lnTo>
                      <a:pt x="105419" y="264149"/>
                    </a:lnTo>
                    <a:lnTo>
                      <a:pt x="109108" y="264149"/>
                    </a:lnTo>
                    <a:lnTo>
                      <a:pt x="112797" y="264149"/>
                    </a:lnTo>
                    <a:lnTo>
                      <a:pt x="120176" y="271531"/>
                    </a:lnTo>
                    <a:lnTo>
                      <a:pt x="123865" y="271531"/>
                    </a:lnTo>
                    <a:lnTo>
                      <a:pt x="127554" y="267844"/>
                    </a:lnTo>
                    <a:lnTo>
                      <a:pt x="127554" y="264149"/>
                    </a:lnTo>
                    <a:lnTo>
                      <a:pt x="131243" y="264149"/>
                    </a:lnTo>
                    <a:lnTo>
                      <a:pt x="134932" y="264149"/>
                    </a:lnTo>
                    <a:lnTo>
                      <a:pt x="138621" y="275226"/>
                    </a:lnTo>
                    <a:lnTo>
                      <a:pt x="134932" y="282608"/>
                    </a:lnTo>
                    <a:lnTo>
                      <a:pt x="149690" y="286294"/>
                    </a:lnTo>
                    <a:lnTo>
                      <a:pt x="157068" y="289990"/>
                    </a:lnTo>
                    <a:lnTo>
                      <a:pt x="171825" y="297372"/>
                    </a:lnTo>
                    <a:lnTo>
                      <a:pt x="175514" y="297372"/>
                    </a:lnTo>
                    <a:lnTo>
                      <a:pt x="179203" y="297372"/>
                    </a:lnTo>
                    <a:lnTo>
                      <a:pt x="182892" y="297372"/>
                    </a:lnTo>
                    <a:lnTo>
                      <a:pt x="190271" y="289990"/>
                    </a:lnTo>
                    <a:lnTo>
                      <a:pt x="193960" y="278912"/>
                    </a:lnTo>
                    <a:lnTo>
                      <a:pt x="197649" y="271531"/>
                    </a:lnTo>
                    <a:lnTo>
                      <a:pt x="201338" y="275226"/>
                    </a:lnTo>
                    <a:lnTo>
                      <a:pt x="205027" y="278912"/>
                    </a:lnTo>
                    <a:lnTo>
                      <a:pt x="208716" y="278912"/>
                    </a:lnTo>
                    <a:lnTo>
                      <a:pt x="212406" y="278912"/>
                    </a:lnTo>
                    <a:lnTo>
                      <a:pt x="216095" y="275226"/>
                    </a:lnTo>
                    <a:lnTo>
                      <a:pt x="219784" y="271531"/>
                    </a:lnTo>
                    <a:lnTo>
                      <a:pt x="219784" y="264149"/>
                    </a:lnTo>
                    <a:lnTo>
                      <a:pt x="223473" y="264149"/>
                    </a:lnTo>
                    <a:lnTo>
                      <a:pt x="227162" y="264149"/>
                    </a:lnTo>
                    <a:lnTo>
                      <a:pt x="234541" y="267844"/>
                    </a:lnTo>
                    <a:lnTo>
                      <a:pt x="241923" y="275226"/>
                    </a:lnTo>
                    <a:lnTo>
                      <a:pt x="245609" y="275226"/>
                    </a:lnTo>
                    <a:lnTo>
                      <a:pt x="256677" y="275226"/>
                    </a:lnTo>
                    <a:lnTo>
                      <a:pt x="260363" y="278912"/>
                    </a:lnTo>
                    <a:lnTo>
                      <a:pt x="264050" y="282608"/>
                    </a:lnTo>
                    <a:lnTo>
                      <a:pt x="267745" y="282608"/>
                    </a:lnTo>
                    <a:lnTo>
                      <a:pt x="271431" y="278912"/>
                    </a:lnTo>
                    <a:lnTo>
                      <a:pt x="275118" y="278912"/>
                    </a:lnTo>
                    <a:lnTo>
                      <a:pt x="275118" y="275226"/>
                    </a:lnTo>
                    <a:lnTo>
                      <a:pt x="278813" y="271531"/>
                    </a:lnTo>
                    <a:lnTo>
                      <a:pt x="282499" y="271531"/>
                    </a:lnTo>
                    <a:lnTo>
                      <a:pt x="286186" y="267844"/>
                    </a:lnTo>
                    <a:lnTo>
                      <a:pt x="293568" y="271531"/>
                    </a:lnTo>
                    <a:lnTo>
                      <a:pt x="297254" y="271531"/>
                    </a:lnTo>
                    <a:lnTo>
                      <a:pt x="300949" y="267844"/>
                    </a:lnTo>
                    <a:lnTo>
                      <a:pt x="304636" y="267844"/>
                    </a:lnTo>
                    <a:lnTo>
                      <a:pt x="312017" y="264149"/>
                    </a:lnTo>
                    <a:lnTo>
                      <a:pt x="315704" y="264149"/>
                    </a:lnTo>
                    <a:lnTo>
                      <a:pt x="319390" y="260462"/>
                    </a:lnTo>
                    <a:lnTo>
                      <a:pt x="323086" y="256776"/>
                    </a:lnTo>
                    <a:lnTo>
                      <a:pt x="326772" y="256776"/>
                    </a:lnTo>
                    <a:lnTo>
                      <a:pt x="330458" y="260462"/>
                    </a:lnTo>
                    <a:lnTo>
                      <a:pt x="341526" y="260462"/>
                    </a:lnTo>
                    <a:lnTo>
                      <a:pt x="345212" y="260462"/>
                    </a:lnTo>
                    <a:lnTo>
                      <a:pt x="348908" y="260462"/>
                    </a:lnTo>
                    <a:lnTo>
                      <a:pt x="352594" y="264149"/>
                    </a:lnTo>
                    <a:lnTo>
                      <a:pt x="359976" y="267844"/>
                    </a:lnTo>
                    <a:lnTo>
                      <a:pt x="363662" y="267844"/>
                    </a:lnTo>
                    <a:lnTo>
                      <a:pt x="367348" y="271531"/>
                    </a:lnTo>
                    <a:lnTo>
                      <a:pt x="371044" y="271531"/>
                    </a:lnTo>
                    <a:lnTo>
                      <a:pt x="374730" y="271531"/>
                    </a:lnTo>
                    <a:lnTo>
                      <a:pt x="378416" y="278912"/>
                    </a:lnTo>
                    <a:lnTo>
                      <a:pt x="385798" y="282608"/>
                    </a:lnTo>
                    <a:lnTo>
                      <a:pt x="396866" y="286294"/>
                    </a:lnTo>
                    <a:lnTo>
                      <a:pt x="404239" y="289990"/>
                    </a:lnTo>
                    <a:lnTo>
                      <a:pt x="411620" y="286294"/>
                    </a:lnTo>
                    <a:lnTo>
                      <a:pt x="415307" y="282608"/>
                    </a:lnTo>
                    <a:lnTo>
                      <a:pt x="415307" y="278912"/>
                    </a:lnTo>
                    <a:lnTo>
                      <a:pt x="415307" y="275226"/>
                    </a:lnTo>
                    <a:lnTo>
                      <a:pt x="411620" y="271531"/>
                    </a:lnTo>
                    <a:lnTo>
                      <a:pt x="415307" y="267844"/>
                    </a:lnTo>
                    <a:lnTo>
                      <a:pt x="411620" y="264149"/>
                    </a:lnTo>
                    <a:lnTo>
                      <a:pt x="411620" y="260462"/>
                    </a:lnTo>
                    <a:lnTo>
                      <a:pt x="407934" y="253081"/>
                    </a:lnTo>
                    <a:lnTo>
                      <a:pt x="407934" y="249394"/>
                    </a:lnTo>
                    <a:lnTo>
                      <a:pt x="404239" y="249394"/>
                    </a:lnTo>
                    <a:lnTo>
                      <a:pt x="400552" y="245699"/>
                    </a:lnTo>
                    <a:lnTo>
                      <a:pt x="396866" y="242013"/>
                    </a:lnTo>
                    <a:lnTo>
                      <a:pt x="396866" y="238317"/>
                    </a:lnTo>
                    <a:lnTo>
                      <a:pt x="396866" y="234631"/>
                    </a:lnTo>
                    <a:lnTo>
                      <a:pt x="396866" y="230935"/>
                    </a:lnTo>
                    <a:lnTo>
                      <a:pt x="396866" y="219867"/>
                    </a:lnTo>
                    <a:lnTo>
                      <a:pt x="385798" y="212485"/>
                    </a:lnTo>
                    <a:lnTo>
                      <a:pt x="389484" y="212485"/>
                    </a:lnTo>
                    <a:lnTo>
                      <a:pt x="389484" y="208799"/>
                    </a:lnTo>
                    <a:lnTo>
                      <a:pt x="382112" y="208799"/>
                    </a:lnTo>
                    <a:lnTo>
                      <a:pt x="382112" y="190339"/>
                    </a:lnTo>
                    <a:lnTo>
                      <a:pt x="382112" y="186653"/>
                    </a:lnTo>
                    <a:lnTo>
                      <a:pt x="385798" y="182958"/>
                    </a:lnTo>
                    <a:lnTo>
                      <a:pt x="382112" y="179271"/>
                    </a:lnTo>
                    <a:lnTo>
                      <a:pt x="382112" y="175576"/>
                    </a:lnTo>
                    <a:lnTo>
                      <a:pt x="382112" y="171890"/>
                    </a:lnTo>
                    <a:lnTo>
                      <a:pt x="382112" y="168194"/>
                    </a:lnTo>
                    <a:lnTo>
                      <a:pt x="378416" y="160821"/>
                    </a:lnTo>
                    <a:lnTo>
                      <a:pt x="367348" y="164508"/>
                    </a:lnTo>
                    <a:lnTo>
                      <a:pt x="371044" y="168194"/>
                    </a:lnTo>
                    <a:lnTo>
                      <a:pt x="371044" y="171890"/>
                    </a:lnTo>
                    <a:lnTo>
                      <a:pt x="371044" y="175576"/>
                    </a:lnTo>
                    <a:lnTo>
                      <a:pt x="367348" y="175576"/>
                    </a:lnTo>
                    <a:lnTo>
                      <a:pt x="367348" y="179271"/>
                    </a:lnTo>
                    <a:lnTo>
                      <a:pt x="363662" y="182958"/>
                    </a:lnTo>
                    <a:lnTo>
                      <a:pt x="359976" y="182958"/>
                    </a:lnTo>
                    <a:lnTo>
                      <a:pt x="356280" y="186653"/>
                    </a:lnTo>
                    <a:lnTo>
                      <a:pt x="352594" y="190339"/>
                    </a:lnTo>
                    <a:lnTo>
                      <a:pt x="348908" y="190339"/>
                    </a:lnTo>
                    <a:lnTo>
                      <a:pt x="345212" y="190339"/>
                    </a:lnTo>
                    <a:lnTo>
                      <a:pt x="337840" y="186653"/>
                    </a:lnTo>
                    <a:lnTo>
                      <a:pt x="334144" y="182958"/>
                    </a:lnTo>
                    <a:lnTo>
                      <a:pt x="334144" y="179271"/>
                    </a:lnTo>
                    <a:lnTo>
                      <a:pt x="337840" y="179271"/>
                    </a:lnTo>
                    <a:lnTo>
                      <a:pt x="341526" y="175576"/>
                    </a:lnTo>
                    <a:lnTo>
                      <a:pt x="345212" y="171890"/>
                    </a:lnTo>
                    <a:lnTo>
                      <a:pt x="345212" y="168194"/>
                    </a:lnTo>
                    <a:lnTo>
                      <a:pt x="345212" y="160821"/>
                    </a:lnTo>
                    <a:lnTo>
                      <a:pt x="348908" y="157126"/>
                    </a:lnTo>
                    <a:lnTo>
                      <a:pt x="348908" y="153440"/>
                    </a:lnTo>
                    <a:lnTo>
                      <a:pt x="352594" y="153440"/>
                    </a:lnTo>
                    <a:lnTo>
                      <a:pt x="356280" y="153440"/>
                    </a:lnTo>
                    <a:lnTo>
                      <a:pt x="356280" y="149744"/>
                    </a:lnTo>
                    <a:lnTo>
                      <a:pt x="352594" y="149744"/>
                    </a:lnTo>
                    <a:lnTo>
                      <a:pt x="352594" y="146058"/>
                    </a:lnTo>
                    <a:lnTo>
                      <a:pt x="352594" y="142362"/>
                    </a:lnTo>
                    <a:lnTo>
                      <a:pt x="359976" y="142362"/>
                    </a:lnTo>
                    <a:lnTo>
                      <a:pt x="359976" y="138676"/>
                    </a:lnTo>
                    <a:lnTo>
                      <a:pt x="359976" y="134980"/>
                    </a:lnTo>
                    <a:lnTo>
                      <a:pt x="352594" y="134980"/>
                    </a:lnTo>
                    <a:lnTo>
                      <a:pt x="352594" y="127598"/>
                    </a:lnTo>
                    <a:lnTo>
                      <a:pt x="348908" y="127598"/>
                    </a:lnTo>
                    <a:lnTo>
                      <a:pt x="345212" y="127598"/>
                    </a:lnTo>
                    <a:lnTo>
                      <a:pt x="345212" y="123912"/>
                    </a:lnTo>
                    <a:lnTo>
                      <a:pt x="345212" y="120216"/>
                    </a:lnTo>
                    <a:lnTo>
                      <a:pt x="341526" y="116530"/>
                    </a:lnTo>
                    <a:lnTo>
                      <a:pt x="345212" y="116530"/>
                    </a:lnTo>
                    <a:lnTo>
                      <a:pt x="345212" y="112844"/>
                    </a:lnTo>
                    <a:lnTo>
                      <a:pt x="326772" y="112844"/>
                    </a:lnTo>
                    <a:lnTo>
                      <a:pt x="323086" y="109148"/>
                    </a:lnTo>
                    <a:lnTo>
                      <a:pt x="323086" y="98080"/>
                    </a:lnTo>
                    <a:lnTo>
                      <a:pt x="323086" y="94385"/>
                    </a:lnTo>
                    <a:lnTo>
                      <a:pt x="323086" y="90698"/>
                    </a:lnTo>
                    <a:lnTo>
                      <a:pt x="323086" y="87003"/>
                    </a:lnTo>
                    <a:lnTo>
                      <a:pt x="323086" y="83316"/>
                    </a:lnTo>
                    <a:lnTo>
                      <a:pt x="308322" y="72239"/>
                    </a:lnTo>
                    <a:lnTo>
                      <a:pt x="308322" y="75935"/>
                    </a:lnTo>
                    <a:lnTo>
                      <a:pt x="300949" y="72239"/>
                    </a:lnTo>
                    <a:lnTo>
                      <a:pt x="300949" y="68553"/>
                    </a:lnTo>
                    <a:lnTo>
                      <a:pt x="304636" y="50103"/>
                    </a:lnTo>
                    <a:lnTo>
                      <a:pt x="300949" y="46407"/>
                    </a:lnTo>
                    <a:lnTo>
                      <a:pt x="297254" y="42721"/>
                    </a:lnTo>
                    <a:lnTo>
                      <a:pt x="293568" y="39025"/>
                    </a:lnTo>
                    <a:lnTo>
                      <a:pt x="289881" y="39025"/>
                    </a:lnTo>
                    <a:lnTo>
                      <a:pt x="289881" y="35339"/>
                    </a:lnTo>
                    <a:lnTo>
                      <a:pt x="286186" y="31643"/>
                    </a:lnTo>
                    <a:lnTo>
                      <a:pt x="282499" y="31643"/>
                    </a:lnTo>
                    <a:lnTo>
                      <a:pt x="278813" y="31643"/>
                    </a:lnTo>
                    <a:lnTo>
                      <a:pt x="275118" y="31643"/>
                    </a:lnTo>
                    <a:lnTo>
                      <a:pt x="271431" y="27957"/>
                    </a:lnTo>
                    <a:lnTo>
                      <a:pt x="264050" y="27957"/>
                    </a:lnTo>
                    <a:lnTo>
                      <a:pt x="260363" y="24262"/>
                    </a:lnTo>
                    <a:lnTo>
                      <a:pt x="245609" y="24262"/>
                    </a:lnTo>
                    <a:lnTo>
                      <a:pt x="238227" y="20575"/>
                    </a:lnTo>
                    <a:lnTo>
                      <a:pt x="227162" y="42721"/>
                    </a:lnTo>
                    <a:lnTo>
                      <a:pt x="227162" y="46407"/>
                    </a:lnTo>
                    <a:lnTo>
                      <a:pt x="227162" y="50103"/>
                    </a:lnTo>
                    <a:lnTo>
                      <a:pt x="223473" y="57485"/>
                    </a:lnTo>
                    <a:lnTo>
                      <a:pt x="219784" y="68553"/>
                    </a:lnTo>
                    <a:lnTo>
                      <a:pt x="216095" y="75935"/>
                    </a:lnTo>
                    <a:lnTo>
                      <a:pt x="216095" y="83316"/>
                    </a:lnTo>
                    <a:lnTo>
                      <a:pt x="212406" y="87003"/>
                    </a:lnTo>
                    <a:lnTo>
                      <a:pt x="212406" y="90698"/>
                    </a:lnTo>
                    <a:lnTo>
                      <a:pt x="205027" y="105462"/>
                    </a:lnTo>
                    <a:lnTo>
                      <a:pt x="197649" y="105462"/>
                    </a:lnTo>
                    <a:lnTo>
                      <a:pt x="193960" y="105462"/>
                    </a:lnTo>
                    <a:lnTo>
                      <a:pt x="190271" y="105462"/>
                    </a:lnTo>
                    <a:lnTo>
                      <a:pt x="168136" y="101766"/>
                    </a:lnTo>
                    <a:lnTo>
                      <a:pt x="164447" y="101766"/>
                    </a:lnTo>
                    <a:lnTo>
                      <a:pt x="146001" y="109148"/>
                    </a:lnTo>
                    <a:lnTo>
                      <a:pt x="131243" y="112844"/>
                    </a:lnTo>
                    <a:lnTo>
                      <a:pt x="131243" y="98080"/>
                    </a:lnTo>
                    <a:lnTo>
                      <a:pt x="127554" y="98080"/>
                    </a:lnTo>
                    <a:lnTo>
                      <a:pt x="127554" y="90698"/>
                    </a:lnTo>
                    <a:lnTo>
                      <a:pt x="127554" y="87003"/>
                    </a:lnTo>
                    <a:lnTo>
                      <a:pt x="123865" y="87003"/>
                    </a:lnTo>
                    <a:lnTo>
                      <a:pt x="120176" y="83316"/>
                    </a:lnTo>
                    <a:lnTo>
                      <a:pt x="127554" y="83316"/>
                    </a:lnTo>
                    <a:lnTo>
                      <a:pt x="127554" y="79621"/>
                    </a:lnTo>
                    <a:lnTo>
                      <a:pt x="127554" y="75935"/>
                    </a:lnTo>
                    <a:lnTo>
                      <a:pt x="127554" y="68553"/>
                    </a:lnTo>
                    <a:lnTo>
                      <a:pt x="127554" y="61171"/>
                    </a:lnTo>
                    <a:lnTo>
                      <a:pt x="131243" y="61171"/>
                    </a:lnTo>
                    <a:lnTo>
                      <a:pt x="138621" y="57485"/>
                    </a:lnTo>
                    <a:lnTo>
                      <a:pt x="131243" y="53789"/>
                    </a:lnTo>
                    <a:lnTo>
                      <a:pt x="131243" y="46407"/>
                    </a:lnTo>
                    <a:lnTo>
                      <a:pt x="131243" y="42721"/>
                    </a:lnTo>
                    <a:lnTo>
                      <a:pt x="127554" y="42721"/>
                    </a:lnTo>
                    <a:lnTo>
                      <a:pt x="127554" y="46407"/>
                    </a:lnTo>
                    <a:lnTo>
                      <a:pt x="123865" y="42721"/>
                    </a:lnTo>
                    <a:lnTo>
                      <a:pt x="120176" y="31643"/>
                    </a:lnTo>
                    <a:lnTo>
                      <a:pt x="120176" y="27957"/>
                    </a:lnTo>
                    <a:lnTo>
                      <a:pt x="123865" y="27957"/>
                    </a:lnTo>
                    <a:lnTo>
                      <a:pt x="127554" y="27957"/>
                    </a:lnTo>
                    <a:lnTo>
                      <a:pt x="127554" y="24262"/>
                    </a:lnTo>
                    <a:lnTo>
                      <a:pt x="131243" y="24262"/>
                    </a:lnTo>
                    <a:lnTo>
                      <a:pt x="134932" y="24262"/>
                    </a:lnTo>
                    <a:lnTo>
                      <a:pt x="134932" y="20575"/>
                    </a:lnTo>
                    <a:lnTo>
                      <a:pt x="138621" y="20575"/>
                    </a:lnTo>
                    <a:lnTo>
                      <a:pt x="142312" y="20575"/>
                    </a:lnTo>
                    <a:lnTo>
                      <a:pt x="138621" y="16889"/>
                    </a:lnTo>
                    <a:lnTo>
                      <a:pt x="134932" y="16889"/>
                    </a:lnTo>
                    <a:lnTo>
                      <a:pt x="131243" y="20575"/>
                    </a:lnTo>
                    <a:lnTo>
                      <a:pt x="127554" y="20575"/>
                    </a:lnTo>
                    <a:lnTo>
                      <a:pt x="123865" y="16889"/>
                    </a:lnTo>
                    <a:lnTo>
                      <a:pt x="120176" y="20575"/>
                    </a:lnTo>
                    <a:lnTo>
                      <a:pt x="120176" y="5812"/>
                    </a:lnTo>
                    <a:lnTo>
                      <a:pt x="116486" y="5812"/>
                    </a:lnTo>
                    <a:lnTo>
                      <a:pt x="112797" y="5812"/>
                    </a:lnTo>
                    <a:close/>
                  </a:path>
                </a:pathLst>
              </a:custGeom>
              <a:solidFill>
                <a:srgbClr val="22777B"/>
              </a:solidFill>
              <a:ln w="12821" cap="flat">
                <a:solidFill>
                  <a:schemeClr val="bg1">
                    <a:lumMod val="95000"/>
                  </a:schemeClr>
                </a:solidFill>
                <a:prstDash val="solid"/>
                <a:round/>
              </a:ln>
            </p:spPr>
            <p:txBody>
              <a:bodyPr rot="0" spcFirstLastPara="0" vertOverflow="overflow" horzOverflow="overflow" vert="horz" wrap="square" lIns="0" tIns="0" rIns="144000" bIns="0" numCol="1" spcCol="0" rtlCol="0" fromWordArt="0" anchor="ctr" anchorCtr="0" forceAA="0" compatLnSpc="1">
                <a:prstTxWarp prst="textNoShape">
                  <a:avLst/>
                </a:prstTxWarp>
                <a:noAutofit/>
              </a:bodyPr>
              <a:lstStyle/>
              <a:p>
                <a:pPr algn="ctr"/>
                <a:endParaRPr lang="nl-NL" sz="800" b="1" dirty="0">
                  <a:solidFill>
                    <a:srgbClr val="FFFFFF"/>
                  </a:solidFill>
                  <a:latin typeface="+mj-lt"/>
                </a:endParaRPr>
              </a:p>
            </p:txBody>
          </p:sp>
          <p:sp>
            <p:nvSpPr>
              <p:cNvPr id="62" name="Freeform: Shape 142">
                <a:extLst>
                  <a:ext uri="{FF2B5EF4-FFF2-40B4-BE49-F238E27FC236}">
                    <a16:creationId xmlns:a16="http://schemas.microsoft.com/office/drawing/2014/main" id="{248EB6CA-9961-40CE-B0F8-444C017C69D0}"/>
                  </a:ext>
                </a:extLst>
              </p:cNvPr>
              <p:cNvSpPr/>
              <p:nvPr/>
            </p:nvSpPr>
            <p:spPr>
              <a:xfrm>
                <a:off x="9009764" y="2817912"/>
                <a:ext cx="67678" cy="50759"/>
              </a:xfrm>
              <a:custGeom>
                <a:avLst/>
                <a:gdLst>
                  <a:gd name="connsiteX0" fmla="*/ 27947 w 38100"/>
                  <a:gd name="connsiteY0" fmla="*/ 13192 h 28575"/>
                  <a:gd name="connsiteX1" fmla="*/ 20569 w 38100"/>
                  <a:gd name="connsiteY1" fmla="*/ 16883 h 28575"/>
                  <a:gd name="connsiteX2" fmla="*/ 20569 w 38100"/>
                  <a:gd name="connsiteY2" fmla="*/ 16883 h 28575"/>
                  <a:gd name="connsiteX3" fmla="*/ 20569 w 38100"/>
                  <a:gd name="connsiteY3" fmla="*/ 16883 h 28575"/>
                  <a:gd name="connsiteX4" fmla="*/ 20569 w 38100"/>
                  <a:gd name="connsiteY4" fmla="*/ 16883 h 28575"/>
                  <a:gd name="connsiteX5" fmla="*/ 16879 w 38100"/>
                  <a:gd name="connsiteY5" fmla="*/ 20573 h 28575"/>
                  <a:gd name="connsiteX6" fmla="*/ 13190 w 38100"/>
                  <a:gd name="connsiteY6" fmla="*/ 20573 h 28575"/>
                  <a:gd name="connsiteX7" fmla="*/ 13190 w 38100"/>
                  <a:gd name="connsiteY7" fmla="*/ 24264 h 28575"/>
                  <a:gd name="connsiteX8" fmla="*/ 13190 w 38100"/>
                  <a:gd name="connsiteY8" fmla="*/ 24264 h 28575"/>
                  <a:gd name="connsiteX9" fmla="*/ 9501 w 38100"/>
                  <a:gd name="connsiteY9" fmla="*/ 24264 h 28575"/>
                  <a:gd name="connsiteX10" fmla="*/ 9501 w 38100"/>
                  <a:gd name="connsiteY10" fmla="*/ 24264 h 28575"/>
                  <a:gd name="connsiteX11" fmla="*/ 5812 w 38100"/>
                  <a:gd name="connsiteY11" fmla="*/ 20573 h 28575"/>
                  <a:gd name="connsiteX12" fmla="*/ 5812 w 38100"/>
                  <a:gd name="connsiteY12" fmla="*/ 20573 h 28575"/>
                  <a:gd name="connsiteX13" fmla="*/ 5812 w 38100"/>
                  <a:gd name="connsiteY13" fmla="*/ 16883 h 28575"/>
                  <a:gd name="connsiteX14" fmla="*/ 5812 w 38100"/>
                  <a:gd name="connsiteY14" fmla="*/ 13192 h 28575"/>
                  <a:gd name="connsiteX15" fmla="*/ 5812 w 38100"/>
                  <a:gd name="connsiteY15" fmla="*/ 9503 h 28575"/>
                  <a:gd name="connsiteX16" fmla="*/ 9501 w 38100"/>
                  <a:gd name="connsiteY16" fmla="*/ 9503 h 28575"/>
                  <a:gd name="connsiteX17" fmla="*/ 9501 w 38100"/>
                  <a:gd name="connsiteY17" fmla="*/ 9503 h 28575"/>
                  <a:gd name="connsiteX18" fmla="*/ 9501 w 38100"/>
                  <a:gd name="connsiteY18" fmla="*/ 9503 h 28575"/>
                  <a:gd name="connsiteX19" fmla="*/ 9501 w 38100"/>
                  <a:gd name="connsiteY19" fmla="*/ 9503 h 28575"/>
                  <a:gd name="connsiteX20" fmla="*/ 13190 w 38100"/>
                  <a:gd name="connsiteY20" fmla="*/ 9503 h 28575"/>
                  <a:gd name="connsiteX21" fmla="*/ 16879 w 38100"/>
                  <a:gd name="connsiteY21" fmla="*/ 9503 h 28575"/>
                  <a:gd name="connsiteX22" fmla="*/ 27947 w 38100"/>
                  <a:gd name="connsiteY22" fmla="*/ 5812 h 28575"/>
                  <a:gd name="connsiteX23" fmla="*/ 27947 w 38100"/>
                  <a:gd name="connsiteY23" fmla="*/ 5812 h 28575"/>
                  <a:gd name="connsiteX24" fmla="*/ 35325 w 38100"/>
                  <a:gd name="connsiteY24" fmla="*/ 5812 h 28575"/>
                  <a:gd name="connsiteX25" fmla="*/ 35325 w 38100"/>
                  <a:gd name="connsiteY25" fmla="*/ 9503 h 28575"/>
                  <a:gd name="connsiteX26" fmla="*/ 35325 w 38100"/>
                  <a:gd name="connsiteY26" fmla="*/ 9503 h 28575"/>
                  <a:gd name="connsiteX27" fmla="*/ 27947 w 38100"/>
                  <a:gd name="connsiteY27" fmla="*/ 1319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100" h="28575">
                    <a:moveTo>
                      <a:pt x="27947" y="13192"/>
                    </a:moveTo>
                    <a:lnTo>
                      <a:pt x="20569" y="16883"/>
                    </a:lnTo>
                    <a:lnTo>
                      <a:pt x="20569" y="16883"/>
                    </a:lnTo>
                    <a:lnTo>
                      <a:pt x="20569" y="16883"/>
                    </a:lnTo>
                    <a:lnTo>
                      <a:pt x="20569" y="16883"/>
                    </a:lnTo>
                    <a:lnTo>
                      <a:pt x="16879" y="20573"/>
                    </a:lnTo>
                    <a:lnTo>
                      <a:pt x="13190" y="20573"/>
                    </a:lnTo>
                    <a:lnTo>
                      <a:pt x="13190" y="24264"/>
                    </a:lnTo>
                    <a:lnTo>
                      <a:pt x="13190" y="24264"/>
                    </a:lnTo>
                    <a:lnTo>
                      <a:pt x="9501" y="24264"/>
                    </a:lnTo>
                    <a:lnTo>
                      <a:pt x="9501" y="24264"/>
                    </a:lnTo>
                    <a:lnTo>
                      <a:pt x="5812" y="20573"/>
                    </a:lnTo>
                    <a:lnTo>
                      <a:pt x="5812" y="20573"/>
                    </a:lnTo>
                    <a:lnTo>
                      <a:pt x="5812" y="16883"/>
                    </a:lnTo>
                    <a:lnTo>
                      <a:pt x="5812" y="13192"/>
                    </a:lnTo>
                    <a:lnTo>
                      <a:pt x="5812" y="9503"/>
                    </a:lnTo>
                    <a:lnTo>
                      <a:pt x="9501" y="9503"/>
                    </a:lnTo>
                    <a:lnTo>
                      <a:pt x="9501" y="9503"/>
                    </a:lnTo>
                    <a:lnTo>
                      <a:pt x="9501" y="9503"/>
                    </a:lnTo>
                    <a:lnTo>
                      <a:pt x="9501" y="9503"/>
                    </a:lnTo>
                    <a:lnTo>
                      <a:pt x="13190" y="9503"/>
                    </a:lnTo>
                    <a:lnTo>
                      <a:pt x="16879" y="9503"/>
                    </a:lnTo>
                    <a:lnTo>
                      <a:pt x="27947" y="5812"/>
                    </a:lnTo>
                    <a:lnTo>
                      <a:pt x="27947" y="5812"/>
                    </a:lnTo>
                    <a:lnTo>
                      <a:pt x="35325" y="5812"/>
                    </a:lnTo>
                    <a:lnTo>
                      <a:pt x="35325" y="9503"/>
                    </a:lnTo>
                    <a:lnTo>
                      <a:pt x="35325" y="9503"/>
                    </a:lnTo>
                    <a:lnTo>
                      <a:pt x="27947" y="13192"/>
                    </a:lnTo>
                    <a:close/>
                  </a:path>
                </a:pathLst>
              </a:custGeom>
              <a:solidFill>
                <a:schemeClr val="accent3">
                  <a:lumMod val="20000"/>
                  <a:lumOff val="80000"/>
                </a:schemeClr>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63" name="Freeform: Shape 143">
                <a:extLst>
                  <a:ext uri="{FF2B5EF4-FFF2-40B4-BE49-F238E27FC236}">
                    <a16:creationId xmlns:a16="http://schemas.microsoft.com/office/drawing/2014/main" id="{EC209647-FE95-4470-843D-4B706265B53B}"/>
                  </a:ext>
                </a:extLst>
              </p:cNvPr>
              <p:cNvSpPr/>
              <p:nvPr/>
            </p:nvSpPr>
            <p:spPr>
              <a:xfrm>
                <a:off x="8865593" y="2844135"/>
                <a:ext cx="727538" cy="1133606"/>
              </a:xfrm>
              <a:custGeom>
                <a:avLst/>
                <a:gdLst>
                  <a:gd name="connsiteX0" fmla="*/ 127555 w 409575"/>
                  <a:gd name="connsiteY0" fmla="*/ 5812 h 638175"/>
                  <a:gd name="connsiteX1" fmla="*/ 120176 w 409575"/>
                  <a:gd name="connsiteY1" fmla="*/ 16883 h 638175"/>
                  <a:gd name="connsiteX2" fmla="*/ 120176 w 409575"/>
                  <a:gd name="connsiteY2" fmla="*/ 20574 h 638175"/>
                  <a:gd name="connsiteX3" fmla="*/ 120176 w 409575"/>
                  <a:gd name="connsiteY3" fmla="*/ 24264 h 638175"/>
                  <a:gd name="connsiteX4" fmla="*/ 120176 w 409575"/>
                  <a:gd name="connsiteY4" fmla="*/ 31646 h 638175"/>
                  <a:gd name="connsiteX5" fmla="*/ 116487 w 409575"/>
                  <a:gd name="connsiteY5" fmla="*/ 42718 h 638175"/>
                  <a:gd name="connsiteX6" fmla="*/ 116487 w 409575"/>
                  <a:gd name="connsiteY6" fmla="*/ 53789 h 638175"/>
                  <a:gd name="connsiteX7" fmla="*/ 116487 w 409575"/>
                  <a:gd name="connsiteY7" fmla="*/ 68552 h 638175"/>
                  <a:gd name="connsiteX8" fmla="*/ 109109 w 409575"/>
                  <a:gd name="connsiteY8" fmla="*/ 90695 h 638175"/>
                  <a:gd name="connsiteX9" fmla="*/ 105420 w 409575"/>
                  <a:gd name="connsiteY9" fmla="*/ 112838 h 638175"/>
                  <a:gd name="connsiteX10" fmla="*/ 98041 w 409575"/>
                  <a:gd name="connsiteY10" fmla="*/ 134982 h 638175"/>
                  <a:gd name="connsiteX11" fmla="*/ 98041 w 409575"/>
                  <a:gd name="connsiteY11" fmla="*/ 142363 h 638175"/>
                  <a:gd name="connsiteX12" fmla="*/ 94352 w 409575"/>
                  <a:gd name="connsiteY12" fmla="*/ 142363 h 638175"/>
                  <a:gd name="connsiteX13" fmla="*/ 94352 w 409575"/>
                  <a:gd name="connsiteY13" fmla="*/ 149744 h 638175"/>
                  <a:gd name="connsiteX14" fmla="*/ 86974 w 409575"/>
                  <a:gd name="connsiteY14" fmla="*/ 164507 h 638175"/>
                  <a:gd name="connsiteX15" fmla="*/ 86974 w 409575"/>
                  <a:gd name="connsiteY15" fmla="*/ 171888 h 638175"/>
                  <a:gd name="connsiteX16" fmla="*/ 79596 w 409575"/>
                  <a:gd name="connsiteY16" fmla="*/ 194031 h 638175"/>
                  <a:gd name="connsiteX17" fmla="*/ 79596 w 409575"/>
                  <a:gd name="connsiteY17" fmla="*/ 197721 h 638175"/>
                  <a:gd name="connsiteX18" fmla="*/ 79596 w 409575"/>
                  <a:gd name="connsiteY18" fmla="*/ 201412 h 638175"/>
                  <a:gd name="connsiteX19" fmla="*/ 79596 w 409575"/>
                  <a:gd name="connsiteY19" fmla="*/ 205102 h 638175"/>
                  <a:gd name="connsiteX20" fmla="*/ 79596 w 409575"/>
                  <a:gd name="connsiteY20" fmla="*/ 208793 h 638175"/>
                  <a:gd name="connsiteX21" fmla="*/ 79596 w 409575"/>
                  <a:gd name="connsiteY21" fmla="*/ 219865 h 638175"/>
                  <a:gd name="connsiteX22" fmla="*/ 75906 w 409575"/>
                  <a:gd name="connsiteY22" fmla="*/ 234627 h 638175"/>
                  <a:gd name="connsiteX23" fmla="*/ 75906 w 409575"/>
                  <a:gd name="connsiteY23" fmla="*/ 242009 h 638175"/>
                  <a:gd name="connsiteX24" fmla="*/ 75906 w 409575"/>
                  <a:gd name="connsiteY24" fmla="*/ 249390 h 638175"/>
                  <a:gd name="connsiteX25" fmla="*/ 72217 w 409575"/>
                  <a:gd name="connsiteY25" fmla="*/ 264151 h 638175"/>
                  <a:gd name="connsiteX26" fmla="*/ 72217 w 409575"/>
                  <a:gd name="connsiteY26" fmla="*/ 271532 h 638175"/>
                  <a:gd name="connsiteX27" fmla="*/ 72217 w 409575"/>
                  <a:gd name="connsiteY27" fmla="*/ 275223 h 638175"/>
                  <a:gd name="connsiteX28" fmla="*/ 72217 w 409575"/>
                  <a:gd name="connsiteY28" fmla="*/ 282604 h 638175"/>
                  <a:gd name="connsiteX29" fmla="*/ 68528 w 409575"/>
                  <a:gd name="connsiteY29" fmla="*/ 286295 h 638175"/>
                  <a:gd name="connsiteX30" fmla="*/ 68528 w 409575"/>
                  <a:gd name="connsiteY30" fmla="*/ 289986 h 638175"/>
                  <a:gd name="connsiteX31" fmla="*/ 64839 w 409575"/>
                  <a:gd name="connsiteY31" fmla="*/ 315820 h 638175"/>
                  <a:gd name="connsiteX32" fmla="*/ 61150 w 409575"/>
                  <a:gd name="connsiteY32" fmla="*/ 349034 h 638175"/>
                  <a:gd name="connsiteX33" fmla="*/ 57461 w 409575"/>
                  <a:gd name="connsiteY33" fmla="*/ 367487 h 638175"/>
                  <a:gd name="connsiteX34" fmla="*/ 53772 w 409575"/>
                  <a:gd name="connsiteY34" fmla="*/ 374869 h 638175"/>
                  <a:gd name="connsiteX35" fmla="*/ 50082 w 409575"/>
                  <a:gd name="connsiteY35" fmla="*/ 382250 h 638175"/>
                  <a:gd name="connsiteX36" fmla="*/ 46393 w 409575"/>
                  <a:gd name="connsiteY36" fmla="*/ 389631 h 638175"/>
                  <a:gd name="connsiteX37" fmla="*/ 42704 w 409575"/>
                  <a:gd name="connsiteY37" fmla="*/ 400703 h 638175"/>
                  <a:gd name="connsiteX38" fmla="*/ 50082 w 409575"/>
                  <a:gd name="connsiteY38" fmla="*/ 397012 h 638175"/>
                  <a:gd name="connsiteX39" fmla="*/ 53772 w 409575"/>
                  <a:gd name="connsiteY39" fmla="*/ 397012 h 638175"/>
                  <a:gd name="connsiteX40" fmla="*/ 61150 w 409575"/>
                  <a:gd name="connsiteY40" fmla="*/ 393322 h 638175"/>
                  <a:gd name="connsiteX41" fmla="*/ 64839 w 409575"/>
                  <a:gd name="connsiteY41" fmla="*/ 397012 h 638175"/>
                  <a:gd name="connsiteX42" fmla="*/ 61150 w 409575"/>
                  <a:gd name="connsiteY42" fmla="*/ 397012 h 638175"/>
                  <a:gd name="connsiteX43" fmla="*/ 61150 w 409575"/>
                  <a:gd name="connsiteY43" fmla="*/ 400703 h 638175"/>
                  <a:gd name="connsiteX44" fmla="*/ 53772 w 409575"/>
                  <a:gd name="connsiteY44" fmla="*/ 400703 h 638175"/>
                  <a:gd name="connsiteX45" fmla="*/ 50082 w 409575"/>
                  <a:gd name="connsiteY45" fmla="*/ 404394 h 638175"/>
                  <a:gd name="connsiteX46" fmla="*/ 57461 w 409575"/>
                  <a:gd name="connsiteY46" fmla="*/ 404394 h 638175"/>
                  <a:gd name="connsiteX47" fmla="*/ 57461 w 409575"/>
                  <a:gd name="connsiteY47" fmla="*/ 408084 h 638175"/>
                  <a:gd name="connsiteX48" fmla="*/ 50082 w 409575"/>
                  <a:gd name="connsiteY48" fmla="*/ 404394 h 638175"/>
                  <a:gd name="connsiteX49" fmla="*/ 46393 w 409575"/>
                  <a:gd name="connsiteY49" fmla="*/ 404394 h 638175"/>
                  <a:gd name="connsiteX50" fmla="*/ 46393 w 409575"/>
                  <a:gd name="connsiteY50" fmla="*/ 408084 h 638175"/>
                  <a:gd name="connsiteX51" fmla="*/ 39015 w 409575"/>
                  <a:gd name="connsiteY51" fmla="*/ 404394 h 638175"/>
                  <a:gd name="connsiteX52" fmla="*/ 39015 w 409575"/>
                  <a:gd name="connsiteY52" fmla="*/ 411775 h 638175"/>
                  <a:gd name="connsiteX53" fmla="*/ 42704 w 409575"/>
                  <a:gd name="connsiteY53" fmla="*/ 419156 h 638175"/>
                  <a:gd name="connsiteX54" fmla="*/ 39015 w 409575"/>
                  <a:gd name="connsiteY54" fmla="*/ 422847 h 638175"/>
                  <a:gd name="connsiteX55" fmla="*/ 39015 w 409575"/>
                  <a:gd name="connsiteY55" fmla="*/ 430227 h 638175"/>
                  <a:gd name="connsiteX56" fmla="*/ 35326 w 409575"/>
                  <a:gd name="connsiteY56" fmla="*/ 437608 h 638175"/>
                  <a:gd name="connsiteX57" fmla="*/ 31637 w 409575"/>
                  <a:gd name="connsiteY57" fmla="*/ 452370 h 638175"/>
                  <a:gd name="connsiteX58" fmla="*/ 27947 w 409575"/>
                  <a:gd name="connsiteY58" fmla="*/ 463442 h 638175"/>
                  <a:gd name="connsiteX59" fmla="*/ 20569 w 409575"/>
                  <a:gd name="connsiteY59" fmla="*/ 481898 h 638175"/>
                  <a:gd name="connsiteX60" fmla="*/ 5812 w 409575"/>
                  <a:gd name="connsiteY60" fmla="*/ 511416 h 638175"/>
                  <a:gd name="connsiteX61" fmla="*/ 31637 w 409575"/>
                  <a:gd name="connsiteY61" fmla="*/ 522493 h 638175"/>
                  <a:gd name="connsiteX62" fmla="*/ 42704 w 409575"/>
                  <a:gd name="connsiteY62" fmla="*/ 526179 h 638175"/>
                  <a:gd name="connsiteX63" fmla="*/ 42704 w 409575"/>
                  <a:gd name="connsiteY63" fmla="*/ 518798 h 638175"/>
                  <a:gd name="connsiteX64" fmla="*/ 46393 w 409575"/>
                  <a:gd name="connsiteY64" fmla="*/ 522493 h 638175"/>
                  <a:gd name="connsiteX65" fmla="*/ 50082 w 409575"/>
                  <a:gd name="connsiteY65" fmla="*/ 518798 h 638175"/>
                  <a:gd name="connsiteX66" fmla="*/ 53772 w 409575"/>
                  <a:gd name="connsiteY66" fmla="*/ 518798 h 638175"/>
                  <a:gd name="connsiteX67" fmla="*/ 57461 w 409575"/>
                  <a:gd name="connsiteY67" fmla="*/ 518798 h 638175"/>
                  <a:gd name="connsiteX68" fmla="*/ 64839 w 409575"/>
                  <a:gd name="connsiteY68" fmla="*/ 522493 h 638175"/>
                  <a:gd name="connsiteX69" fmla="*/ 61150 w 409575"/>
                  <a:gd name="connsiteY69" fmla="*/ 529875 h 638175"/>
                  <a:gd name="connsiteX70" fmla="*/ 57461 w 409575"/>
                  <a:gd name="connsiteY70" fmla="*/ 533561 h 638175"/>
                  <a:gd name="connsiteX71" fmla="*/ 57461 w 409575"/>
                  <a:gd name="connsiteY71" fmla="*/ 540943 h 638175"/>
                  <a:gd name="connsiteX72" fmla="*/ 53772 w 409575"/>
                  <a:gd name="connsiteY72" fmla="*/ 540943 h 638175"/>
                  <a:gd name="connsiteX73" fmla="*/ 53772 w 409575"/>
                  <a:gd name="connsiteY73" fmla="*/ 544639 h 638175"/>
                  <a:gd name="connsiteX74" fmla="*/ 53772 w 409575"/>
                  <a:gd name="connsiteY74" fmla="*/ 548325 h 638175"/>
                  <a:gd name="connsiteX75" fmla="*/ 50082 w 409575"/>
                  <a:gd name="connsiteY75" fmla="*/ 552011 h 638175"/>
                  <a:gd name="connsiteX76" fmla="*/ 46393 w 409575"/>
                  <a:gd name="connsiteY76" fmla="*/ 555707 h 638175"/>
                  <a:gd name="connsiteX77" fmla="*/ 42704 w 409575"/>
                  <a:gd name="connsiteY77" fmla="*/ 559393 h 638175"/>
                  <a:gd name="connsiteX78" fmla="*/ 42704 w 409575"/>
                  <a:gd name="connsiteY78" fmla="*/ 563089 h 638175"/>
                  <a:gd name="connsiteX79" fmla="*/ 42704 w 409575"/>
                  <a:gd name="connsiteY79" fmla="*/ 566775 h 638175"/>
                  <a:gd name="connsiteX80" fmla="*/ 42704 w 409575"/>
                  <a:gd name="connsiteY80" fmla="*/ 570471 h 638175"/>
                  <a:gd name="connsiteX81" fmla="*/ 42704 w 409575"/>
                  <a:gd name="connsiteY81" fmla="*/ 577853 h 638175"/>
                  <a:gd name="connsiteX82" fmla="*/ 39015 w 409575"/>
                  <a:gd name="connsiteY82" fmla="*/ 581539 h 638175"/>
                  <a:gd name="connsiteX83" fmla="*/ 39015 w 409575"/>
                  <a:gd name="connsiteY83" fmla="*/ 585234 h 638175"/>
                  <a:gd name="connsiteX84" fmla="*/ 35326 w 409575"/>
                  <a:gd name="connsiteY84" fmla="*/ 585234 h 638175"/>
                  <a:gd name="connsiteX85" fmla="*/ 35326 w 409575"/>
                  <a:gd name="connsiteY85" fmla="*/ 588921 h 638175"/>
                  <a:gd name="connsiteX86" fmla="*/ 35326 w 409575"/>
                  <a:gd name="connsiteY86" fmla="*/ 592616 h 638175"/>
                  <a:gd name="connsiteX87" fmla="*/ 35326 w 409575"/>
                  <a:gd name="connsiteY87" fmla="*/ 596303 h 638175"/>
                  <a:gd name="connsiteX88" fmla="*/ 39015 w 409575"/>
                  <a:gd name="connsiteY88" fmla="*/ 596303 h 638175"/>
                  <a:gd name="connsiteX89" fmla="*/ 42704 w 409575"/>
                  <a:gd name="connsiteY89" fmla="*/ 599989 h 638175"/>
                  <a:gd name="connsiteX90" fmla="*/ 46393 w 409575"/>
                  <a:gd name="connsiteY90" fmla="*/ 599989 h 638175"/>
                  <a:gd name="connsiteX91" fmla="*/ 50082 w 409575"/>
                  <a:gd name="connsiteY91" fmla="*/ 596303 h 638175"/>
                  <a:gd name="connsiteX92" fmla="*/ 57461 w 409575"/>
                  <a:gd name="connsiteY92" fmla="*/ 599989 h 638175"/>
                  <a:gd name="connsiteX93" fmla="*/ 68528 w 409575"/>
                  <a:gd name="connsiteY93" fmla="*/ 599989 h 638175"/>
                  <a:gd name="connsiteX94" fmla="*/ 72217 w 409575"/>
                  <a:gd name="connsiteY94" fmla="*/ 599989 h 638175"/>
                  <a:gd name="connsiteX95" fmla="*/ 75906 w 409575"/>
                  <a:gd name="connsiteY95" fmla="*/ 599989 h 638175"/>
                  <a:gd name="connsiteX96" fmla="*/ 79596 w 409575"/>
                  <a:gd name="connsiteY96" fmla="*/ 596303 h 638175"/>
                  <a:gd name="connsiteX97" fmla="*/ 86974 w 409575"/>
                  <a:gd name="connsiteY97" fmla="*/ 592616 h 638175"/>
                  <a:gd name="connsiteX98" fmla="*/ 90663 w 409575"/>
                  <a:gd name="connsiteY98" fmla="*/ 592616 h 638175"/>
                  <a:gd name="connsiteX99" fmla="*/ 90663 w 409575"/>
                  <a:gd name="connsiteY99" fmla="*/ 588921 h 638175"/>
                  <a:gd name="connsiteX100" fmla="*/ 94352 w 409575"/>
                  <a:gd name="connsiteY100" fmla="*/ 592616 h 638175"/>
                  <a:gd name="connsiteX101" fmla="*/ 98041 w 409575"/>
                  <a:gd name="connsiteY101" fmla="*/ 592616 h 638175"/>
                  <a:gd name="connsiteX102" fmla="*/ 101731 w 409575"/>
                  <a:gd name="connsiteY102" fmla="*/ 592616 h 638175"/>
                  <a:gd name="connsiteX103" fmla="*/ 105420 w 409575"/>
                  <a:gd name="connsiteY103" fmla="*/ 588921 h 638175"/>
                  <a:gd name="connsiteX104" fmla="*/ 109109 w 409575"/>
                  <a:gd name="connsiteY104" fmla="*/ 585234 h 638175"/>
                  <a:gd name="connsiteX105" fmla="*/ 120176 w 409575"/>
                  <a:gd name="connsiteY105" fmla="*/ 588921 h 638175"/>
                  <a:gd name="connsiteX106" fmla="*/ 116487 w 409575"/>
                  <a:gd name="connsiteY106" fmla="*/ 599989 h 638175"/>
                  <a:gd name="connsiteX107" fmla="*/ 120176 w 409575"/>
                  <a:gd name="connsiteY107" fmla="*/ 603684 h 638175"/>
                  <a:gd name="connsiteX108" fmla="*/ 123866 w 409575"/>
                  <a:gd name="connsiteY108" fmla="*/ 607371 h 638175"/>
                  <a:gd name="connsiteX109" fmla="*/ 127555 w 409575"/>
                  <a:gd name="connsiteY109" fmla="*/ 599989 h 638175"/>
                  <a:gd name="connsiteX110" fmla="*/ 131244 w 409575"/>
                  <a:gd name="connsiteY110" fmla="*/ 599989 h 638175"/>
                  <a:gd name="connsiteX111" fmla="*/ 138622 w 409575"/>
                  <a:gd name="connsiteY111" fmla="*/ 599989 h 638175"/>
                  <a:gd name="connsiteX112" fmla="*/ 142312 w 409575"/>
                  <a:gd name="connsiteY112" fmla="*/ 596303 h 638175"/>
                  <a:gd name="connsiteX113" fmla="*/ 142312 w 409575"/>
                  <a:gd name="connsiteY113" fmla="*/ 592616 h 638175"/>
                  <a:gd name="connsiteX114" fmla="*/ 146001 w 409575"/>
                  <a:gd name="connsiteY114" fmla="*/ 592616 h 638175"/>
                  <a:gd name="connsiteX115" fmla="*/ 149690 w 409575"/>
                  <a:gd name="connsiteY115" fmla="*/ 592616 h 638175"/>
                  <a:gd name="connsiteX116" fmla="*/ 153380 w 409575"/>
                  <a:gd name="connsiteY116" fmla="*/ 592616 h 638175"/>
                  <a:gd name="connsiteX117" fmla="*/ 157069 w 409575"/>
                  <a:gd name="connsiteY117" fmla="*/ 592616 h 638175"/>
                  <a:gd name="connsiteX118" fmla="*/ 160758 w 409575"/>
                  <a:gd name="connsiteY118" fmla="*/ 592616 h 638175"/>
                  <a:gd name="connsiteX119" fmla="*/ 164447 w 409575"/>
                  <a:gd name="connsiteY119" fmla="*/ 592616 h 638175"/>
                  <a:gd name="connsiteX120" fmla="*/ 168136 w 409575"/>
                  <a:gd name="connsiteY120" fmla="*/ 588921 h 638175"/>
                  <a:gd name="connsiteX121" fmla="*/ 171826 w 409575"/>
                  <a:gd name="connsiteY121" fmla="*/ 588921 h 638175"/>
                  <a:gd name="connsiteX122" fmla="*/ 171826 w 409575"/>
                  <a:gd name="connsiteY122" fmla="*/ 585234 h 638175"/>
                  <a:gd name="connsiteX123" fmla="*/ 175515 w 409575"/>
                  <a:gd name="connsiteY123" fmla="*/ 585234 h 638175"/>
                  <a:gd name="connsiteX124" fmla="*/ 179204 w 409575"/>
                  <a:gd name="connsiteY124" fmla="*/ 581539 h 638175"/>
                  <a:gd name="connsiteX125" fmla="*/ 182893 w 409575"/>
                  <a:gd name="connsiteY125" fmla="*/ 581539 h 638175"/>
                  <a:gd name="connsiteX126" fmla="*/ 182893 w 409575"/>
                  <a:gd name="connsiteY126" fmla="*/ 577853 h 638175"/>
                  <a:gd name="connsiteX127" fmla="*/ 190272 w 409575"/>
                  <a:gd name="connsiteY127" fmla="*/ 574157 h 638175"/>
                  <a:gd name="connsiteX128" fmla="*/ 193961 w 409575"/>
                  <a:gd name="connsiteY128" fmla="*/ 570471 h 638175"/>
                  <a:gd name="connsiteX129" fmla="*/ 197650 w 409575"/>
                  <a:gd name="connsiteY129" fmla="*/ 570471 h 638175"/>
                  <a:gd name="connsiteX130" fmla="*/ 201339 w 409575"/>
                  <a:gd name="connsiteY130" fmla="*/ 570471 h 638175"/>
                  <a:gd name="connsiteX131" fmla="*/ 205028 w 409575"/>
                  <a:gd name="connsiteY131" fmla="*/ 574157 h 638175"/>
                  <a:gd name="connsiteX132" fmla="*/ 205028 w 409575"/>
                  <a:gd name="connsiteY132" fmla="*/ 570471 h 638175"/>
                  <a:gd name="connsiteX133" fmla="*/ 208717 w 409575"/>
                  <a:gd name="connsiteY133" fmla="*/ 570471 h 638175"/>
                  <a:gd name="connsiteX134" fmla="*/ 212406 w 409575"/>
                  <a:gd name="connsiteY134" fmla="*/ 570471 h 638175"/>
                  <a:gd name="connsiteX135" fmla="*/ 212406 w 409575"/>
                  <a:gd name="connsiteY135" fmla="*/ 566775 h 638175"/>
                  <a:gd name="connsiteX136" fmla="*/ 216096 w 409575"/>
                  <a:gd name="connsiteY136" fmla="*/ 563089 h 638175"/>
                  <a:gd name="connsiteX137" fmla="*/ 219785 w 409575"/>
                  <a:gd name="connsiteY137" fmla="*/ 559393 h 638175"/>
                  <a:gd name="connsiteX138" fmla="*/ 216096 w 409575"/>
                  <a:gd name="connsiteY138" fmla="*/ 555707 h 638175"/>
                  <a:gd name="connsiteX139" fmla="*/ 216096 w 409575"/>
                  <a:gd name="connsiteY139" fmla="*/ 552011 h 638175"/>
                  <a:gd name="connsiteX140" fmla="*/ 219785 w 409575"/>
                  <a:gd name="connsiteY140" fmla="*/ 548325 h 638175"/>
                  <a:gd name="connsiteX141" fmla="*/ 227163 w 409575"/>
                  <a:gd name="connsiteY141" fmla="*/ 552011 h 638175"/>
                  <a:gd name="connsiteX142" fmla="*/ 230852 w 409575"/>
                  <a:gd name="connsiteY142" fmla="*/ 552011 h 638175"/>
                  <a:gd name="connsiteX143" fmla="*/ 234541 w 409575"/>
                  <a:gd name="connsiteY143" fmla="*/ 552011 h 638175"/>
                  <a:gd name="connsiteX144" fmla="*/ 238230 w 409575"/>
                  <a:gd name="connsiteY144" fmla="*/ 552011 h 638175"/>
                  <a:gd name="connsiteX145" fmla="*/ 238230 w 409575"/>
                  <a:gd name="connsiteY145" fmla="*/ 548325 h 638175"/>
                  <a:gd name="connsiteX146" fmla="*/ 245609 w 409575"/>
                  <a:gd name="connsiteY146" fmla="*/ 544639 h 638175"/>
                  <a:gd name="connsiteX147" fmla="*/ 245609 w 409575"/>
                  <a:gd name="connsiteY147" fmla="*/ 540943 h 638175"/>
                  <a:gd name="connsiteX148" fmla="*/ 252987 w 409575"/>
                  <a:gd name="connsiteY148" fmla="*/ 544639 h 638175"/>
                  <a:gd name="connsiteX149" fmla="*/ 252987 w 409575"/>
                  <a:gd name="connsiteY149" fmla="*/ 540943 h 638175"/>
                  <a:gd name="connsiteX150" fmla="*/ 252987 w 409575"/>
                  <a:gd name="connsiteY150" fmla="*/ 537257 h 638175"/>
                  <a:gd name="connsiteX151" fmla="*/ 256676 w 409575"/>
                  <a:gd name="connsiteY151" fmla="*/ 537257 h 638175"/>
                  <a:gd name="connsiteX152" fmla="*/ 256676 w 409575"/>
                  <a:gd name="connsiteY152" fmla="*/ 533561 h 638175"/>
                  <a:gd name="connsiteX153" fmla="*/ 260365 w 409575"/>
                  <a:gd name="connsiteY153" fmla="*/ 533561 h 638175"/>
                  <a:gd name="connsiteX154" fmla="*/ 264055 w 409575"/>
                  <a:gd name="connsiteY154" fmla="*/ 533561 h 638175"/>
                  <a:gd name="connsiteX155" fmla="*/ 264055 w 409575"/>
                  <a:gd name="connsiteY155" fmla="*/ 548325 h 638175"/>
                  <a:gd name="connsiteX156" fmla="*/ 267744 w 409575"/>
                  <a:gd name="connsiteY156" fmla="*/ 544639 h 638175"/>
                  <a:gd name="connsiteX157" fmla="*/ 271433 w 409575"/>
                  <a:gd name="connsiteY157" fmla="*/ 548325 h 638175"/>
                  <a:gd name="connsiteX158" fmla="*/ 275122 w 409575"/>
                  <a:gd name="connsiteY158" fmla="*/ 548325 h 638175"/>
                  <a:gd name="connsiteX159" fmla="*/ 278811 w 409575"/>
                  <a:gd name="connsiteY159" fmla="*/ 544639 h 638175"/>
                  <a:gd name="connsiteX160" fmla="*/ 282500 w 409575"/>
                  <a:gd name="connsiteY160" fmla="*/ 544639 h 638175"/>
                  <a:gd name="connsiteX161" fmla="*/ 286190 w 409575"/>
                  <a:gd name="connsiteY161" fmla="*/ 548325 h 638175"/>
                  <a:gd name="connsiteX162" fmla="*/ 282500 w 409575"/>
                  <a:gd name="connsiteY162" fmla="*/ 548325 h 638175"/>
                  <a:gd name="connsiteX163" fmla="*/ 278811 w 409575"/>
                  <a:gd name="connsiteY163" fmla="*/ 548325 h 638175"/>
                  <a:gd name="connsiteX164" fmla="*/ 278811 w 409575"/>
                  <a:gd name="connsiteY164" fmla="*/ 552011 h 638175"/>
                  <a:gd name="connsiteX165" fmla="*/ 275122 w 409575"/>
                  <a:gd name="connsiteY165" fmla="*/ 552011 h 638175"/>
                  <a:gd name="connsiteX166" fmla="*/ 271433 w 409575"/>
                  <a:gd name="connsiteY166" fmla="*/ 552011 h 638175"/>
                  <a:gd name="connsiteX167" fmla="*/ 271433 w 409575"/>
                  <a:gd name="connsiteY167" fmla="*/ 555707 h 638175"/>
                  <a:gd name="connsiteX168" fmla="*/ 267744 w 409575"/>
                  <a:gd name="connsiteY168" fmla="*/ 555707 h 638175"/>
                  <a:gd name="connsiteX169" fmla="*/ 264055 w 409575"/>
                  <a:gd name="connsiteY169" fmla="*/ 555707 h 638175"/>
                  <a:gd name="connsiteX170" fmla="*/ 264055 w 409575"/>
                  <a:gd name="connsiteY170" fmla="*/ 559393 h 638175"/>
                  <a:gd name="connsiteX171" fmla="*/ 267744 w 409575"/>
                  <a:gd name="connsiteY171" fmla="*/ 570471 h 638175"/>
                  <a:gd name="connsiteX172" fmla="*/ 271433 w 409575"/>
                  <a:gd name="connsiteY172" fmla="*/ 574157 h 638175"/>
                  <a:gd name="connsiteX173" fmla="*/ 271433 w 409575"/>
                  <a:gd name="connsiteY173" fmla="*/ 570471 h 638175"/>
                  <a:gd name="connsiteX174" fmla="*/ 275122 w 409575"/>
                  <a:gd name="connsiteY174" fmla="*/ 570471 h 638175"/>
                  <a:gd name="connsiteX175" fmla="*/ 275122 w 409575"/>
                  <a:gd name="connsiteY175" fmla="*/ 574157 h 638175"/>
                  <a:gd name="connsiteX176" fmla="*/ 275122 w 409575"/>
                  <a:gd name="connsiteY176" fmla="*/ 581539 h 638175"/>
                  <a:gd name="connsiteX177" fmla="*/ 282500 w 409575"/>
                  <a:gd name="connsiteY177" fmla="*/ 585234 h 638175"/>
                  <a:gd name="connsiteX178" fmla="*/ 275122 w 409575"/>
                  <a:gd name="connsiteY178" fmla="*/ 588921 h 638175"/>
                  <a:gd name="connsiteX179" fmla="*/ 271433 w 409575"/>
                  <a:gd name="connsiteY179" fmla="*/ 588921 h 638175"/>
                  <a:gd name="connsiteX180" fmla="*/ 271433 w 409575"/>
                  <a:gd name="connsiteY180" fmla="*/ 596303 h 638175"/>
                  <a:gd name="connsiteX181" fmla="*/ 271433 w 409575"/>
                  <a:gd name="connsiteY181" fmla="*/ 603684 h 638175"/>
                  <a:gd name="connsiteX182" fmla="*/ 271433 w 409575"/>
                  <a:gd name="connsiteY182" fmla="*/ 607371 h 638175"/>
                  <a:gd name="connsiteX183" fmla="*/ 271433 w 409575"/>
                  <a:gd name="connsiteY183" fmla="*/ 611066 h 638175"/>
                  <a:gd name="connsiteX184" fmla="*/ 264055 w 409575"/>
                  <a:gd name="connsiteY184" fmla="*/ 611066 h 638175"/>
                  <a:gd name="connsiteX185" fmla="*/ 267744 w 409575"/>
                  <a:gd name="connsiteY185" fmla="*/ 614752 h 638175"/>
                  <a:gd name="connsiteX186" fmla="*/ 271433 w 409575"/>
                  <a:gd name="connsiteY186" fmla="*/ 614752 h 638175"/>
                  <a:gd name="connsiteX187" fmla="*/ 271433 w 409575"/>
                  <a:gd name="connsiteY187" fmla="*/ 618448 h 638175"/>
                  <a:gd name="connsiteX188" fmla="*/ 271433 w 409575"/>
                  <a:gd name="connsiteY188" fmla="*/ 625830 h 638175"/>
                  <a:gd name="connsiteX189" fmla="*/ 275122 w 409575"/>
                  <a:gd name="connsiteY189" fmla="*/ 625830 h 638175"/>
                  <a:gd name="connsiteX190" fmla="*/ 275122 w 409575"/>
                  <a:gd name="connsiteY190" fmla="*/ 640594 h 638175"/>
                  <a:gd name="connsiteX191" fmla="*/ 289879 w 409575"/>
                  <a:gd name="connsiteY191" fmla="*/ 636898 h 638175"/>
                  <a:gd name="connsiteX192" fmla="*/ 308326 w 409575"/>
                  <a:gd name="connsiteY192" fmla="*/ 629516 h 638175"/>
                  <a:gd name="connsiteX193" fmla="*/ 312015 w 409575"/>
                  <a:gd name="connsiteY193" fmla="*/ 629516 h 638175"/>
                  <a:gd name="connsiteX194" fmla="*/ 334150 w 409575"/>
                  <a:gd name="connsiteY194" fmla="*/ 633212 h 638175"/>
                  <a:gd name="connsiteX195" fmla="*/ 337839 w 409575"/>
                  <a:gd name="connsiteY195" fmla="*/ 633212 h 638175"/>
                  <a:gd name="connsiteX196" fmla="*/ 341528 w 409575"/>
                  <a:gd name="connsiteY196" fmla="*/ 633212 h 638175"/>
                  <a:gd name="connsiteX197" fmla="*/ 348906 w 409575"/>
                  <a:gd name="connsiteY197" fmla="*/ 633212 h 638175"/>
                  <a:gd name="connsiteX198" fmla="*/ 359974 w 409575"/>
                  <a:gd name="connsiteY198" fmla="*/ 611066 h 638175"/>
                  <a:gd name="connsiteX199" fmla="*/ 359974 w 409575"/>
                  <a:gd name="connsiteY199" fmla="*/ 603684 h 638175"/>
                  <a:gd name="connsiteX200" fmla="*/ 363663 w 409575"/>
                  <a:gd name="connsiteY200" fmla="*/ 596303 h 638175"/>
                  <a:gd name="connsiteX201" fmla="*/ 367352 w 409575"/>
                  <a:gd name="connsiteY201" fmla="*/ 585234 h 638175"/>
                  <a:gd name="connsiteX202" fmla="*/ 371041 w 409575"/>
                  <a:gd name="connsiteY202" fmla="*/ 577853 h 638175"/>
                  <a:gd name="connsiteX203" fmla="*/ 371041 w 409575"/>
                  <a:gd name="connsiteY203" fmla="*/ 574157 h 638175"/>
                  <a:gd name="connsiteX204" fmla="*/ 371041 w 409575"/>
                  <a:gd name="connsiteY204" fmla="*/ 570471 h 638175"/>
                  <a:gd name="connsiteX205" fmla="*/ 382106 w 409575"/>
                  <a:gd name="connsiteY205" fmla="*/ 548325 h 638175"/>
                  <a:gd name="connsiteX206" fmla="*/ 389488 w 409575"/>
                  <a:gd name="connsiteY206" fmla="*/ 552011 h 638175"/>
                  <a:gd name="connsiteX207" fmla="*/ 404242 w 409575"/>
                  <a:gd name="connsiteY207" fmla="*/ 552011 h 638175"/>
                  <a:gd name="connsiteX208" fmla="*/ 396870 w 409575"/>
                  <a:gd name="connsiteY208" fmla="*/ 544639 h 638175"/>
                  <a:gd name="connsiteX209" fmla="*/ 396870 w 409575"/>
                  <a:gd name="connsiteY209" fmla="*/ 540943 h 638175"/>
                  <a:gd name="connsiteX210" fmla="*/ 400556 w 409575"/>
                  <a:gd name="connsiteY210" fmla="*/ 537257 h 638175"/>
                  <a:gd name="connsiteX211" fmla="*/ 396870 w 409575"/>
                  <a:gd name="connsiteY211" fmla="*/ 537257 h 638175"/>
                  <a:gd name="connsiteX212" fmla="*/ 393174 w 409575"/>
                  <a:gd name="connsiteY212" fmla="*/ 537257 h 638175"/>
                  <a:gd name="connsiteX213" fmla="*/ 389488 w 409575"/>
                  <a:gd name="connsiteY213" fmla="*/ 533561 h 638175"/>
                  <a:gd name="connsiteX214" fmla="*/ 385802 w 409575"/>
                  <a:gd name="connsiteY214" fmla="*/ 533561 h 638175"/>
                  <a:gd name="connsiteX215" fmla="*/ 382106 w 409575"/>
                  <a:gd name="connsiteY215" fmla="*/ 529875 h 638175"/>
                  <a:gd name="connsiteX216" fmla="*/ 378420 w 409575"/>
                  <a:gd name="connsiteY216" fmla="*/ 529875 h 638175"/>
                  <a:gd name="connsiteX217" fmla="*/ 378420 w 409575"/>
                  <a:gd name="connsiteY217" fmla="*/ 526179 h 638175"/>
                  <a:gd name="connsiteX218" fmla="*/ 374730 w 409575"/>
                  <a:gd name="connsiteY218" fmla="*/ 522493 h 638175"/>
                  <a:gd name="connsiteX219" fmla="*/ 371041 w 409575"/>
                  <a:gd name="connsiteY219" fmla="*/ 526179 h 638175"/>
                  <a:gd name="connsiteX220" fmla="*/ 367352 w 409575"/>
                  <a:gd name="connsiteY220" fmla="*/ 526179 h 638175"/>
                  <a:gd name="connsiteX221" fmla="*/ 363663 w 409575"/>
                  <a:gd name="connsiteY221" fmla="*/ 526179 h 638175"/>
                  <a:gd name="connsiteX222" fmla="*/ 348906 w 409575"/>
                  <a:gd name="connsiteY222" fmla="*/ 526179 h 638175"/>
                  <a:gd name="connsiteX223" fmla="*/ 345217 w 409575"/>
                  <a:gd name="connsiteY223" fmla="*/ 529875 h 638175"/>
                  <a:gd name="connsiteX224" fmla="*/ 341528 w 409575"/>
                  <a:gd name="connsiteY224" fmla="*/ 529875 h 638175"/>
                  <a:gd name="connsiteX225" fmla="*/ 337839 w 409575"/>
                  <a:gd name="connsiteY225" fmla="*/ 533561 h 638175"/>
                  <a:gd name="connsiteX226" fmla="*/ 334150 w 409575"/>
                  <a:gd name="connsiteY226" fmla="*/ 533561 h 638175"/>
                  <a:gd name="connsiteX227" fmla="*/ 334150 w 409575"/>
                  <a:gd name="connsiteY227" fmla="*/ 529875 h 638175"/>
                  <a:gd name="connsiteX228" fmla="*/ 330460 w 409575"/>
                  <a:gd name="connsiteY228" fmla="*/ 529875 h 638175"/>
                  <a:gd name="connsiteX229" fmla="*/ 326771 w 409575"/>
                  <a:gd name="connsiteY229" fmla="*/ 526179 h 638175"/>
                  <a:gd name="connsiteX230" fmla="*/ 323082 w 409575"/>
                  <a:gd name="connsiteY230" fmla="*/ 522493 h 638175"/>
                  <a:gd name="connsiteX231" fmla="*/ 319393 w 409575"/>
                  <a:gd name="connsiteY231" fmla="*/ 515111 h 638175"/>
                  <a:gd name="connsiteX232" fmla="*/ 315704 w 409575"/>
                  <a:gd name="connsiteY232" fmla="*/ 515111 h 638175"/>
                  <a:gd name="connsiteX233" fmla="*/ 315704 w 409575"/>
                  <a:gd name="connsiteY233" fmla="*/ 511416 h 638175"/>
                  <a:gd name="connsiteX234" fmla="*/ 308326 w 409575"/>
                  <a:gd name="connsiteY234" fmla="*/ 511416 h 638175"/>
                  <a:gd name="connsiteX235" fmla="*/ 304636 w 409575"/>
                  <a:gd name="connsiteY235" fmla="*/ 511416 h 638175"/>
                  <a:gd name="connsiteX236" fmla="*/ 300947 w 409575"/>
                  <a:gd name="connsiteY236" fmla="*/ 504043 h 638175"/>
                  <a:gd name="connsiteX237" fmla="*/ 289879 w 409575"/>
                  <a:gd name="connsiteY237" fmla="*/ 504043 h 638175"/>
                  <a:gd name="connsiteX238" fmla="*/ 286190 w 409575"/>
                  <a:gd name="connsiteY238" fmla="*/ 504043 h 638175"/>
                  <a:gd name="connsiteX239" fmla="*/ 282500 w 409575"/>
                  <a:gd name="connsiteY239" fmla="*/ 504043 h 638175"/>
                  <a:gd name="connsiteX240" fmla="*/ 275122 w 409575"/>
                  <a:gd name="connsiteY240" fmla="*/ 507730 h 638175"/>
                  <a:gd name="connsiteX241" fmla="*/ 271433 w 409575"/>
                  <a:gd name="connsiteY241" fmla="*/ 504043 h 638175"/>
                  <a:gd name="connsiteX242" fmla="*/ 271433 w 409575"/>
                  <a:gd name="connsiteY242" fmla="*/ 507730 h 638175"/>
                  <a:gd name="connsiteX243" fmla="*/ 267744 w 409575"/>
                  <a:gd name="connsiteY243" fmla="*/ 507730 h 638175"/>
                  <a:gd name="connsiteX244" fmla="*/ 267744 w 409575"/>
                  <a:gd name="connsiteY244" fmla="*/ 504043 h 638175"/>
                  <a:gd name="connsiteX245" fmla="*/ 271433 w 409575"/>
                  <a:gd name="connsiteY245" fmla="*/ 504043 h 638175"/>
                  <a:gd name="connsiteX246" fmla="*/ 271433 w 409575"/>
                  <a:gd name="connsiteY246" fmla="*/ 500348 h 638175"/>
                  <a:gd name="connsiteX247" fmla="*/ 267744 w 409575"/>
                  <a:gd name="connsiteY247" fmla="*/ 496662 h 638175"/>
                  <a:gd name="connsiteX248" fmla="*/ 264055 w 409575"/>
                  <a:gd name="connsiteY248" fmla="*/ 496662 h 638175"/>
                  <a:gd name="connsiteX249" fmla="*/ 260365 w 409575"/>
                  <a:gd name="connsiteY249" fmla="*/ 500348 h 638175"/>
                  <a:gd name="connsiteX250" fmla="*/ 256676 w 409575"/>
                  <a:gd name="connsiteY250" fmla="*/ 500348 h 638175"/>
                  <a:gd name="connsiteX251" fmla="*/ 252987 w 409575"/>
                  <a:gd name="connsiteY251" fmla="*/ 500348 h 638175"/>
                  <a:gd name="connsiteX252" fmla="*/ 252987 w 409575"/>
                  <a:gd name="connsiteY252" fmla="*/ 496662 h 638175"/>
                  <a:gd name="connsiteX253" fmla="*/ 256676 w 409575"/>
                  <a:gd name="connsiteY253" fmla="*/ 496662 h 638175"/>
                  <a:gd name="connsiteX254" fmla="*/ 256676 w 409575"/>
                  <a:gd name="connsiteY254" fmla="*/ 492966 h 638175"/>
                  <a:gd name="connsiteX255" fmla="*/ 256676 w 409575"/>
                  <a:gd name="connsiteY255" fmla="*/ 489280 h 638175"/>
                  <a:gd name="connsiteX256" fmla="*/ 249298 w 409575"/>
                  <a:gd name="connsiteY256" fmla="*/ 485584 h 638175"/>
                  <a:gd name="connsiteX257" fmla="*/ 245609 w 409575"/>
                  <a:gd name="connsiteY257" fmla="*/ 485584 h 638175"/>
                  <a:gd name="connsiteX258" fmla="*/ 245609 w 409575"/>
                  <a:gd name="connsiteY258" fmla="*/ 489280 h 638175"/>
                  <a:gd name="connsiteX259" fmla="*/ 241920 w 409575"/>
                  <a:gd name="connsiteY259" fmla="*/ 489280 h 638175"/>
                  <a:gd name="connsiteX260" fmla="*/ 238230 w 409575"/>
                  <a:gd name="connsiteY260" fmla="*/ 485584 h 638175"/>
                  <a:gd name="connsiteX261" fmla="*/ 234541 w 409575"/>
                  <a:gd name="connsiteY261" fmla="*/ 485584 h 638175"/>
                  <a:gd name="connsiteX262" fmla="*/ 234541 w 409575"/>
                  <a:gd name="connsiteY262" fmla="*/ 481898 h 638175"/>
                  <a:gd name="connsiteX263" fmla="*/ 238230 w 409575"/>
                  <a:gd name="connsiteY263" fmla="*/ 481898 h 638175"/>
                  <a:gd name="connsiteX264" fmla="*/ 241920 w 409575"/>
                  <a:gd name="connsiteY264" fmla="*/ 481898 h 638175"/>
                  <a:gd name="connsiteX265" fmla="*/ 245609 w 409575"/>
                  <a:gd name="connsiteY265" fmla="*/ 478202 h 638175"/>
                  <a:gd name="connsiteX266" fmla="*/ 234541 w 409575"/>
                  <a:gd name="connsiteY266" fmla="*/ 470823 h 638175"/>
                  <a:gd name="connsiteX267" fmla="*/ 234541 w 409575"/>
                  <a:gd name="connsiteY267" fmla="*/ 467133 h 638175"/>
                  <a:gd name="connsiteX268" fmla="*/ 241920 w 409575"/>
                  <a:gd name="connsiteY268" fmla="*/ 470823 h 638175"/>
                  <a:gd name="connsiteX269" fmla="*/ 245609 w 409575"/>
                  <a:gd name="connsiteY269" fmla="*/ 474514 h 638175"/>
                  <a:gd name="connsiteX270" fmla="*/ 249298 w 409575"/>
                  <a:gd name="connsiteY270" fmla="*/ 474514 h 638175"/>
                  <a:gd name="connsiteX271" fmla="*/ 252987 w 409575"/>
                  <a:gd name="connsiteY271" fmla="*/ 470823 h 638175"/>
                  <a:gd name="connsiteX272" fmla="*/ 252987 w 409575"/>
                  <a:gd name="connsiteY272" fmla="*/ 474514 h 638175"/>
                  <a:gd name="connsiteX273" fmla="*/ 256676 w 409575"/>
                  <a:gd name="connsiteY273" fmla="*/ 478202 h 638175"/>
                  <a:gd name="connsiteX274" fmla="*/ 260365 w 409575"/>
                  <a:gd name="connsiteY274" fmla="*/ 474514 h 638175"/>
                  <a:gd name="connsiteX275" fmla="*/ 260365 w 409575"/>
                  <a:gd name="connsiteY275" fmla="*/ 470823 h 638175"/>
                  <a:gd name="connsiteX276" fmla="*/ 260365 w 409575"/>
                  <a:gd name="connsiteY276" fmla="*/ 467133 h 638175"/>
                  <a:gd name="connsiteX277" fmla="*/ 264055 w 409575"/>
                  <a:gd name="connsiteY277" fmla="*/ 467133 h 638175"/>
                  <a:gd name="connsiteX278" fmla="*/ 267744 w 409575"/>
                  <a:gd name="connsiteY278" fmla="*/ 463442 h 638175"/>
                  <a:gd name="connsiteX279" fmla="*/ 267744 w 409575"/>
                  <a:gd name="connsiteY279" fmla="*/ 456061 h 638175"/>
                  <a:gd name="connsiteX280" fmla="*/ 271433 w 409575"/>
                  <a:gd name="connsiteY280" fmla="*/ 452370 h 638175"/>
                  <a:gd name="connsiteX281" fmla="*/ 275122 w 409575"/>
                  <a:gd name="connsiteY281" fmla="*/ 448680 h 638175"/>
                  <a:gd name="connsiteX282" fmla="*/ 278811 w 409575"/>
                  <a:gd name="connsiteY282" fmla="*/ 444989 h 638175"/>
                  <a:gd name="connsiteX283" fmla="*/ 282500 w 409575"/>
                  <a:gd name="connsiteY283" fmla="*/ 444989 h 638175"/>
                  <a:gd name="connsiteX284" fmla="*/ 286190 w 409575"/>
                  <a:gd name="connsiteY284" fmla="*/ 444989 h 638175"/>
                  <a:gd name="connsiteX285" fmla="*/ 286190 w 409575"/>
                  <a:gd name="connsiteY285" fmla="*/ 441299 h 638175"/>
                  <a:gd name="connsiteX286" fmla="*/ 289879 w 409575"/>
                  <a:gd name="connsiteY286" fmla="*/ 437608 h 638175"/>
                  <a:gd name="connsiteX287" fmla="*/ 289879 w 409575"/>
                  <a:gd name="connsiteY287" fmla="*/ 433917 h 638175"/>
                  <a:gd name="connsiteX288" fmla="*/ 297258 w 409575"/>
                  <a:gd name="connsiteY288" fmla="*/ 426537 h 638175"/>
                  <a:gd name="connsiteX289" fmla="*/ 293568 w 409575"/>
                  <a:gd name="connsiteY289" fmla="*/ 426537 h 638175"/>
                  <a:gd name="connsiteX290" fmla="*/ 289879 w 409575"/>
                  <a:gd name="connsiteY290" fmla="*/ 426537 h 638175"/>
                  <a:gd name="connsiteX291" fmla="*/ 286190 w 409575"/>
                  <a:gd name="connsiteY291" fmla="*/ 422847 h 638175"/>
                  <a:gd name="connsiteX292" fmla="*/ 286190 w 409575"/>
                  <a:gd name="connsiteY292" fmla="*/ 426537 h 638175"/>
                  <a:gd name="connsiteX293" fmla="*/ 278811 w 409575"/>
                  <a:gd name="connsiteY293" fmla="*/ 422847 h 638175"/>
                  <a:gd name="connsiteX294" fmla="*/ 278811 w 409575"/>
                  <a:gd name="connsiteY294" fmla="*/ 419156 h 638175"/>
                  <a:gd name="connsiteX295" fmla="*/ 278811 w 409575"/>
                  <a:gd name="connsiteY295" fmla="*/ 415465 h 638175"/>
                  <a:gd name="connsiteX296" fmla="*/ 278811 w 409575"/>
                  <a:gd name="connsiteY296" fmla="*/ 411775 h 638175"/>
                  <a:gd name="connsiteX297" fmla="*/ 282500 w 409575"/>
                  <a:gd name="connsiteY297" fmla="*/ 408084 h 638175"/>
                  <a:gd name="connsiteX298" fmla="*/ 282500 w 409575"/>
                  <a:gd name="connsiteY298" fmla="*/ 404394 h 638175"/>
                  <a:gd name="connsiteX299" fmla="*/ 278811 w 409575"/>
                  <a:gd name="connsiteY299" fmla="*/ 404394 h 638175"/>
                  <a:gd name="connsiteX300" fmla="*/ 275122 w 409575"/>
                  <a:gd name="connsiteY300" fmla="*/ 408084 h 638175"/>
                  <a:gd name="connsiteX301" fmla="*/ 271433 w 409575"/>
                  <a:gd name="connsiteY301" fmla="*/ 404394 h 638175"/>
                  <a:gd name="connsiteX302" fmla="*/ 278811 w 409575"/>
                  <a:gd name="connsiteY302" fmla="*/ 400703 h 638175"/>
                  <a:gd name="connsiteX303" fmla="*/ 286190 w 409575"/>
                  <a:gd name="connsiteY303" fmla="*/ 400703 h 638175"/>
                  <a:gd name="connsiteX304" fmla="*/ 286190 w 409575"/>
                  <a:gd name="connsiteY304" fmla="*/ 397012 h 638175"/>
                  <a:gd name="connsiteX305" fmla="*/ 282500 w 409575"/>
                  <a:gd name="connsiteY305" fmla="*/ 393322 h 638175"/>
                  <a:gd name="connsiteX306" fmla="*/ 282500 w 409575"/>
                  <a:gd name="connsiteY306" fmla="*/ 389631 h 638175"/>
                  <a:gd name="connsiteX307" fmla="*/ 282500 w 409575"/>
                  <a:gd name="connsiteY307" fmla="*/ 385940 h 638175"/>
                  <a:gd name="connsiteX308" fmla="*/ 286190 w 409575"/>
                  <a:gd name="connsiteY308" fmla="*/ 382250 h 638175"/>
                  <a:gd name="connsiteX309" fmla="*/ 289879 w 409575"/>
                  <a:gd name="connsiteY309" fmla="*/ 385940 h 638175"/>
                  <a:gd name="connsiteX310" fmla="*/ 289879 w 409575"/>
                  <a:gd name="connsiteY310" fmla="*/ 382250 h 638175"/>
                  <a:gd name="connsiteX311" fmla="*/ 293568 w 409575"/>
                  <a:gd name="connsiteY311" fmla="*/ 378559 h 638175"/>
                  <a:gd name="connsiteX312" fmla="*/ 297258 w 409575"/>
                  <a:gd name="connsiteY312" fmla="*/ 371178 h 638175"/>
                  <a:gd name="connsiteX313" fmla="*/ 293568 w 409575"/>
                  <a:gd name="connsiteY313" fmla="*/ 371178 h 638175"/>
                  <a:gd name="connsiteX314" fmla="*/ 293568 w 409575"/>
                  <a:gd name="connsiteY314" fmla="*/ 363797 h 638175"/>
                  <a:gd name="connsiteX315" fmla="*/ 289879 w 409575"/>
                  <a:gd name="connsiteY315" fmla="*/ 363797 h 638175"/>
                  <a:gd name="connsiteX316" fmla="*/ 289879 w 409575"/>
                  <a:gd name="connsiteY316" fmla="*/ 360106 h 638175"/>
                  <a:gd name="connsiteX317" fmla="*/ 286190 w 409575"/>
                  <a:gd name="connsiteY317" fmla="*/ 356416 h 638175"/>
                  <a:gd name="connsiteX318" fmla="*/ 286190 w 409575"/>
                  <a:gd name="connsiteY318" fmla="*/ 352725 h 638175"/>
                  <a:gd name="connsiteX319" fmla="*/ 282500 w 409575"/>
                  <a:gd name="connsiteY319" fmla="*/ 345344 h 638175"/>
                  <a:gd name="connsiteX320" fmla="*/ 282500 w 409575"/>
                  <a:gd name="connsiteY320" fmla="*/ 341654 h 638175"/>
                  <a:gd name="connsiteX321" fmla="*/ 275122 w 409575"/>
                  <a:gd name="connsiteY321" fmla="*/ 330582 h 638175"/>
                  <a:gd name="connsiteX322" fmla="*/ 275122 w 409575"/>
                  <a:gd name="connsiteY322" fmla="*/ 326892 h 638175"/>
                  <a:gd name="connsiteX323" fmla="*/ 271433 w 409575"/>
                  <a:gd name="connsiteY323" fmla="*/ 323201 h 638175"/>
                  <a:gd name="connsiteX324" fmla="*/ 271433 w 409575"/>
                  <a:gd name="connsiteY324" fmla="*/ 315820 h 638175"/>
                  <a:gd name="connsiteX325" fmla="*/ 267744 w 409575"/>
                  <a:gd name="connsiteY325" fmla="*/ 308439 h 638175"/>
                  <a:gd name="connsiteX326" fmla="*/ 267744 w 409575"/>
                  <a:gd name="connsiteY326" fmla="*/ 304748 h 638175"/>
                  <a:gd name="connsiteX327" fmla="*/ 264055 w 409575"/>
                  <a:gd name="connsiteY327" fmla="*/ 301057 h 638175"/>
                  <a:gd name="connsiteX328" fmla="*/ 267744 w 409575"/>
                  <a:gd name="connsiteY328" fmla="*/ 297367 h 638175"/>
                  <a:gd name="connsiteX329" fmla="*/ 264055 w 409575"/>
                  <a:gd name="connsiteY329" fmla="*/ 293676 h 638175"/>
                  <a:gd name="connsiteX330" fmla="*/ 264055 w 409575"/>
                  <a:gd name="connsiteY330" fmla="*/ 289986 h 638175"/>
                  <a:gd name="connsiteX331" fmla="*/ 264055 w 409575"/>
                  <a:gd name="connsiteY331" fmla="*/ 286295 h 638175"/>
                  <a:gd name="connsiteX332" fmla="*/ 264055 w 409575"/>
                  <a:gd name="connsiteY332" fmla="*/ 282604 h 638175"/>
                  <a:gd name="connsiteX333" fmla="*/ 264055 w 409575"/>
                  <a:gd name="connsiteY333" fmla="*/ 275223 h 638175"/>
                  <a:gd name="connsiteX334" fmla="*/ 264055 w 409575"/>
                  <a:gd name="connsiteY334" fmla="*/ 271532 h 638175"/>
                  <a:gd name="connsiteX335" fmla="*/ 267744 w 409575"/>
                  <a:gd name="connsiteY335" fmla="*/ 271532 h 638175"/>
                  <a:gd name="connsiteX336" fmla="*/ 267744 w 409575"/>
                  <a:gd name="connsiteY336" fmla="*/ 267842 h 638175"/>
                  <a:gd name="connsiteX337" fmla="*/ 271433 w 409575"/>
                  <a:gd name="connsiteY337" fmla="*/ 267842 h 638175"/>
                  <a:gd name="connsiteX338" fmla="*/ 275122 w 409575"/>
                  <a:gd name="connsiteY338" fmla="*/ 264151 h 638175"/>
                  <a:gd name="connsiteX339" fmla="*/ 278811 w 409575"/>
                  <a:gd name="connsiteY339" fmla="*/ 264151 h 638175"/>
                  <a:gd name="connsiteX340" fmla="*/ 282500 w 409575"/>
                  <a:gd name="connsiteY340" fmla="*/ 264151 h 638175"/>
                  <a:gd name="connsiteX341" fmla="*/ 282500 w 409575"/>
                  <a:gd name="connsiteY341" fmla="*/ 267842 h 638175"/>
                  <a:gd name="connsiteX342" fmla="*/ 286190 w 409575"/>
                  <a:gd name="connsiteY342" fmla="*/ 271532 h 638175"/>
                  <a:gd name="connsiteX343" fmla="*/ 286190 w 409575"/>
                  <a:gd name="connsiteY343" fmla="*/ 267842 h 638175"/>
                  <a:gd name="connsiteX344" fmla="*/ 289879 w 409575"/>
                  <a:gd name="connsiteY344" fmla="*/ 264151 h 638175"/>
                  <a:gd name="connsiteX345" fmla="*/ 293568 w 409575"/>
                  <a:gd name="connsiteY345" fmla="*/ 264151 h 638175"/>
                  <a:gd name="connsiteX346" fmla="*/ 297258 w 409575"/>
                  <a:gd name="connsiteY346" fmla="*/ 264151 h 638175"/>
                  <a:gd name="connsiteX347" fmla="*/ 300947 w 409575"/>
                  <a:gd name="connsiteY347" fmla="*/ 264151 h 638175"/>
                  <a:gd name="connsiteX348" fmla="*/ 304636 w 409575"/>
                  <a:gd name="connsiteY348" fmla="*/ 267842 h 638175"/>
                  <a:gd name="connsiteX349" fmla="*/ 308326 w 409575"/>
                  <a:gd name="connsiteY349" fmla="*/ 271532 h 638175"/>
                  <a:gd name="connsiteX350" fmla="*/ 312015 w 409575"/>
                  <a:gd name="connsiteY350" fmla="*/ 271532 h 638175"/>
                  <a:gd name="connsiteX351" fmla="*/ 315704 w 409575"/>
                  <a:gd name="connsiteY351" fmla="*/ 275223 h 638175"/>
                  <a:gd name="connsiteX352" fmla="*/ 315704 w 409575"/>
                  <a:gd name="connsiteY352" fmla="*/ 278914 h 638175"/>
                  <a:gd name="connsiteX353" fmla="*/ 323082 w 409575"/>
                  <a:gd name="connsiteY353" fmla="*/ 278914 h 638175"/>
                  <a:gd name="connsiteX354" fmla="*/ 326771 w 409575"/>
                  <a:gd name="connsiteY354" fmla="*/ 278914 h 638175"/>
                  <a:gd name="connsiteX355" fmla="*/ 330460 w 409575"/>
                  <a:gd name="connsiteY355" fmla="*/ 278914 h 638175"/>
                  <a:gd name="connsiteX356" fmla="*/ 334150 w 409575"/>
                  <a:gd name="connsiteY356" fmla="*/ 275223 h 638175"/>
                  <a:gd name="connsiteX357" fmla="*/ 341528 w 409575"/>
                  <a:gd name="connsiteY357" fmla="*/ 267842 h 638175"/>
                  <a:gd name="connsiteX358" fmla="*/ 345217 w 409575"/>
                  <a:gd name="connsiteY358" fmla="*/ 267842 h 638175"/>
                  <a:gd name="connsiteX359" fmla="*/ 352595 w 409575"/>
                  <a:gd name="connsiteY359" fmla="*/ 267842 h 638175"/>
                  <a:gd name="connsiteX360" fmla="*/ 352595 w 409575"/>
                  <a:gd name="connsiteY360" fmla="*/ 264151 h 638175"/>
                  <a:gd name="connsiteX361" fmla="*/ 356285 w 409575"/>
                  <a:gd name="connsiteY361" fmla="*/ 260461 h 638175"/>
                  <a:gd name="connsiteX362" fmla="*/ 359974 w 409575"/>
                  <a:gd name="connsiteY362" fmla="*/ 260461 h 638175"/>
                  <a:gd name="connsiteX363" fmla="*/ 359974 w 409575"/>
                  <a:gd name="connsiteY363" fmla="*/ 256771 h 638175"/>
                  <a:gd name="connsiteX364" fmla="*/ 367352 w 409575"/>
                  <a:gd name="connsiteY364" fmla="*/ 253080 h 638175"/>
                  <a:gd name="connsiteX365" fmla="*/ 367352 w 409575"/>
                  <a:gd name="connsiteY365" fmla="*/ 249390 h 638175"/>
                  <a:gd name="connsiteX366" fmla="*/ 371041 w 409575"/>
                  <a:gd name="connsiteY366" fmla="*/ 245699 h 638175"/>
                  <a:gd name="connsiteX367" fmla="*/ 371041 w 409575"/>
                  <a:gd name="connsiteY367" fmla="*/ 238318 h 638175"/>
                  <a:gd name="connsiteX368" fmla="*/ 371041 w 409575"/>
                  <a:gd name="connsiteY368" fmla="*/ 234627 h 638175"/>
                  <a:gd name="connsiteX369" fmla="*/ 374730 w 409575"/>
                  <a:gd name="connsiteY369" fmla="*/ 227246 h 638175"/>
                  <a:gd name="connsiteX370" fmla="*/ 378420 w 409575"/>
                  <a:gd name="connsiteY370" fmla="*/ 227246 h 638175"/>
                  <a:gd name="connsiteX371" fmla="*/ 382106 w 409575"/>
                  <a:gd name="connsiteY371" fmla="*/ 227246 h 638175"/>
                  <a:gd name="connsiteX372" fmla="*/ 385802 w 409575"/>
                  <a:gd name="connsiteY372" fmla="*/ 227246 h 638175"/>
                  <a:gd name="connsiteX373" fmla="*/ 389488 w 409575"/>
                  <a:gd name="connsiteY373" fmla="*/ 223555 h 638175"/>
                  <a:gd name="connsiteX374" fmla="*/ 393174 w 409575"/>
                  <a:gd name="connsiteY374" fmla="*/ 223555 h 638175"/>
                  <a:gd name="connsiteX375" fmla="*/ 389488 w 409575"/>
                  <a:gd name="connsiteY375" fmla="*/ 219865 h 638175"/>
                  <a:gd name="connsiteX376" fmla="*/ 393174 w 409575"/>
                  <a:gd name="connsiteY376" fmla="*/ 219865 h 638175"/>
                  <a:gd name="connsiteX377" fmla="*/ 396870 w 409575"/>
                  <a:gd name="connsiteY377" fmla="*/ 216174 h 638175"/>
                  <a:gd name="connsiteX378" fmla="*/ 400556 w 409575"/>
                  <a:gd name="connsiteY378" fmla="*/ 212484 h 638175"/>
                  <a:gd name="connsiteX379" fmla="*/ 396870 w 409575"/>
                  <a:gd name="connsiteY379" fmla="*/ 208793 h 638175"/>
                  <a:gd name="connsiteX380" fmla="*/ 393174 w 409575"/>
                  <a:gd name="connsiteY380" fmla="*/ 205102 h 638175"/>
                  <a:gd name="connsiteX381" fmla="*/ 393174 w 409575"/>
                  <a:gd name="connsiteY381" fmla="*/ 201412 h 638175"/>
                  <a:gd name="connsiteX382" fmla="*/ 393174 w 409575"/>
                  <a:gd name="connsiteY382" fmla="*/ 197721 h 638175"/>
                  <a:gd name="connsiteX383" fmla="*/ 393174 w 409575"/>
                  <a:gd name="connsiteY383" fmla="*/ 194031 h 638175"/>
                  <a:gd name="connsiteX384" fmla="*/ 393174 w 409575"/>
                  <a:gd name="connsiteY384" fmla="*/ 190340 h 638175"/>
                  <a:gd name="connsiteX385" fmla="*/ 393174 w 409575"/>
                  <a:gd name="connsiteY385" fmla="*/ 186649 h 638175"/>
                  <a:gd name="connsiteX386" fmla="*/ 393174 w 409575"/>
                  <a:gd name="connsiteY386" fmla="*/ 182959 h 638175"/>
                  <a:gd name="connsiteX387" fmla="*/ 389488 w 409575"/>
                  <a:gd name="connsiteY387" fmla="*/ 182959 h 638175"/>
                  <a:gd name="connsiteX388" fmla="*/ 385802 w 409575"/>
                  <a:gd name="connsiteY388" fmla="*/ 179268 h 638175"/>
                  <a:gd name="connsiteX389" fmla="*/ 378420 w 409575"/>
                  <a:gd name="connsiteY389" fmla="*/ 175578 h 638175"/>
                  <a:gd name="connsiteX390" fmla="*/ 367352 w 409575"/>
                  <a:gd name="connsiteY390" fmla="*/ 175578 h 638175"/>
                  <a:gd name="connsiteX391" fmla="*/ 363663 w 409575"/>
                  <a:gd name="connsiteY391" fmla="*/ 175578 h 638175"/>
                  <a:gd name="connsiteX392" fmla="*/ 359974 w 409575"/>
                  <a:gd name="connsiteY392" fmla="*/ 171888 h 638175"/>
                  <a:gd name="connsiteX393" fmla="*/ 352595 w 409575"/>
                  <a:gd name="connsiteY393" fmla="*/ 171888 h 638175"/>
                  <a:gd name="connsiteX394" fmla="*/ 348906 w 409575"/>
                  <a:gd name="connsiteY394" fmla="*/ 171888 h 638175"/>
                  <a:gd name="connsiteX395" fmla="*/ 345217 w 409575"/>
                  <a:gd name="connsiteY395" fmla="*/ 179268 h 638175"/>
                  <a:gd name="connsiteX396" fmla="*/ 341528 w 409575"/>
                  <a:gd name="connsiteY396" fmla="*/ 182959 h 638175"/>
                  <a:gd name="connsiteX397" fmla="*/ 341528 w 409575"/>
                  <a:gd name="connsiteY397" fmla="*/ 186649 h 638175"/>
                  <a:gd name="connsiteX398" fmla="*/ 337839 w 409575"/>
                  <a:gd name="connsiteY398" fmla="*/ 182959 h 638175"/>
                  <a:gd name="connsiteX399" fmla="*/ 334150 w 409575"/>
                  <a:gd name="connsiteY399" fmla="*/ 182959 h 638175"/>
                  <a:gd name="connsiteX400" fmla="*/ 330460 w 409575"/>
                  <a:gd name="connsiteY400" fmla="*/ 182959 h 638175"/>
                  <a:gd name="connsiteX401" fmla="*/ 326771 w 409575"/>
                  <a:gd name="connsiteY401" fmla="*/ 182959 h 638175"/>
                  <a:gd name="connsiteX402" fmla="*/ 319393 w 409575"/>
                  <a:gd name="connsiteY402" fmla="*/ 175578 h 638175"/>
                  <a:gd name="connsiteX403" fmla="*/ 315704 w 409575"/>
                  <a:gd name="connsiteY403" fmla="*/ 171888 h 638175"/>
                  <a:gd name="connsiteX404" fmla="*/ 312015 w 409575"/>
                  <a:gd name="connsiteY404" fmla="*/ 168197 h 638175"/>
                  <a:gd name="connsiteX405" fmla="*/ 315704 w 409575"/>
                  <a:gd name="connsiteY405" fmla="*/ 160816 h 638175"/>
                  <a:gd name="connsiteX406" fmla="*/ 312015 w 409575"/>
                  <a:gd name="connsiteY406" fmla="*/ 160816 h 638175"/>
                  <a:gd name="connsiteX407" fmla="*/ 308326 w 409575"/>
                  <a:gd name="connsiteY407" fmla="*/ 157126 h 638175"/>
                  <a:gd name="connsiteX408" fmla="*/ 304636 w 409575"/>
                  <a:gd name="connsiteY408" fmla="*/ 157126 h 638175"/>
                  <a:gd name="connsiteX409" fmla="*/ 312015 w 409575"/>
                  <a:gd name="connsiteY409" fmla="*/ 101766 h 638175"/>
                  <a:gd name="connsiteX410" fmla="*/ 304636 w 409575"/>
                  <a:gd name="connsiteY410" fmla="*/ 90695 h 638175"/>
                  <a:gd name="connsiteX411" fmla="*/ 293568 w 409575"/>
                  <a:gd name="connsiteY411" fmla="*/ 68552 h 638175"/>
                  <a:gd name="connsiteX412" fmla="*/ 293568 w 409575"/>
                  <a:gd name="connsiteY412" fmla="*/ 64861 h 638175"/>
                  <a:gd name="connsiteX413" fmla="*/ 289879 w 409575"/>
                  <a:gd name="connsiteY413" fmla="*/ 61171 h 638175"/>
                  <a:gd name="connsiteX414" fmla="*/ 278811 w 409575"/>
                  <a:gd name="connsiteY414" fmla="*/ 39027 h 638175"/>
                  <a:gd name="connsiteX415" fmla="*/ 275122 w 409575"/>
                  <a:gd name="connsiteY415" fmla="*/ 39027 h 638175"/>
                  <a:gd name="connsiteX416" fmla="*/ 275122 w 409575"/>
                  <a:gd name="connsiteY416" fmla="*/ 31646 h 638175"/>
                  <a:gd name="connsiteX417" fmla="*/ 271433 w 409575"/>
                  <a:gd name="connsiteY417" fmla="*/ 27955 h 638175"/>
                  <a:gd name="connsiteX418" fmla="*/ 267744 w 409575"/>
                  <a:gd name="connsiteY418" fmla="*/ 27955 h 638175"/>
                  <a:gd name="connsiteX419" fmla="*/ 264055 w 409575"/>
                  <a:gd name="connsiteY419" fmla="*/ 31646 h 638175"/>
                  <a:gd name="connsiteX420" fmla="*/ 260365 w 409575"/>
                  <a:gd name="connsiteY420" fmla="*/ 31646 h 638175"/>
                  <a:gd name="connsiteX421" fmla="*/ 256676 w 409575"/>
                  <a:gd name="connsiteY421" fmla="*/ 27955 h 638175"/>
                  <a:gd name="connsiteX422" fmla="*/ 252987 w 409575"/>
                  <a:gd name="connsiteY422" fmla="*/ 27955 h 638175"/>
                  <a:gd name="connsiteX423" fmla="*/ 249298 w 409575"/>
                  <a:gd name="connsiteY423" fmla="*/ 31646 h 638175"/>
                  <a:gd name="connsiteX424" fmla="*/ 241920 w 409575"/>
                  <a:gd name="connsiteY424" fmla="*/ 31646 h 638175"/>
                  <a:gd name="connsiteX425" fmla="*/ 234541 w 409575"/>
                  <a:gd name="connsiteY425" fmla="*/ 39027 h 638175"/>
                  <a:gd name="connsiteX426" fmla="*/ 234541 w 409575"/>
                  <a:gd name="connsiteY426" fmla="*/ 42718 h 638175"/>
                  <a:gd name="connsiteX427" fmla="*/ 227163 w 409575"/>
                  <a:gd name="connsiteY427" fmla="*/ 53789 h 638175"/>
                  <a:gd name="connsiteX428" fmla="*/ 223474 w 409575"/>
                  <a:gd name="connsiteY428" fmla="*/ 53789 h 638175"/>
                  <a:gd name="connsiteX429" fmla="*/ 216096 w 409575"/>
                  <a:gd name="connsiteY429" fmla="*/ 57480 h 638175"/>
                  <a:gd name="connsiteX430" fmla="*/ 212406 w 409575"/>
                  <a:gd name="connsiteY430" fmla="*/ 61171 h 638175"/>
                  <a:gd name="connsiteX431" fmla="*/ 197650 w 409575"/>
                  <a:gd name="connsiteY431" fmla="*/ 68552 h 638175"/>
                  <a:gd name="connsiteX432" fmla="*/ 193961 w 409575"/>
                  <a:gd name="connsiteY432" fmla="*/ 64861 h 638175"/>
                  <a:gd name="connsiteX433" fmla="*/ 182893 w 409575"/>
                  <a:gd name="connsiteY433" fmla="*/ 57480 h 638175"/>
                  <a:gd name="connsiteX434" fmla="*/ 179204 w 409575"/>
                  <a:gd name="connsiteY434" fmla="*/ 57480 h 638175"/>
                  <a:gd name="connsiteX435" fmla="*/ 168136 w 409575"/>
                  <a:gd name="connsiteY435" fmla="*/ 50099 h 638175"/>
                  <a:gd name="connsiteX436" fmla="*/ 164447 w 409575"/>
                  <a:gd name="connsiteY436" fmla="*/ 46408 h 638175"/>
                  <a:gd name="connsiteX437" fmla="*/ 160758 w 409575"/>
                  <a:gd name="connsiteY437" fmla="*/ 42718 h 638175"/>
                  <a:gd name="connsiteX438" fmla="*/ 157069 w 409575"/>
                  <a:gd name="connsiteY438" fmla="*/ 35336 h 638175"/>
                  <a:gd name="connsiteX439" fmla="*/ 157069 w 409575"/>
                  <a:gd name="connsiteY439" fmla="*/ 27955 h 638175"/>
                  <a:gd name="connsiteX440" fmla="*/ 157069 w 409575"/>
                  <a:gd name="connsiteY440" fmla="*/ 20574 h 638175"/>
                  <a:gd name="connsiteX441" fmla="*/ 160758 w 409575"/>
                  <a:gd name="connsiteY441" fmla="*/ 13193 h 638175"/>
                  <a:gd name="connsiteX442" fmla="*/ 160758 w 409575"/>
                  <a:gd name="connsiteY442" fmla="*/ 9502 h 638175"/>
                  <a:gd name="connsiteX443" fmla="*/ 157069 w 409575"/>
                  <a:gd name="connsiteY443" fmla="*/ 9502 h 638175"/>
                  <a:gd name="connsiteX444" fmla="*/ 157069 w 409575"/>
                  <a:gd name="connsiteY444" fmla="*/ 13193 h 638175"/>
                  <a:gd name="connsiteX445" fmla="*/ 153380 w 409575"/>
                  <a:gd name="connsiteY445" fmla="*/ 13193 h 638175"/>
                  <a:gd name="connsiteX446" fmla="*/ 149690 w 409575"/>
                  <a:gd name="connsiteY446" fmla="*/ 13193 h 638175"/>
                  <a:gd name="connsiteX447" fmla="*/ 149690 w 409575"/>
                  <a:gd name="connsiteY447" fmla="*/ 9502 h 638175"/>
                  <a:gd name="connsiteX448" fmla="*/ 149690 w 409575"/>
                  <a:gd name="connsiteY448" fmla="*/ 5812 h 638175"/>
                  <a:gd name="connsiteX449" fmla="*/ 142312 w 409575"/>
                  <a:gd name="connsiteY449" fmla="*/ 5812 h 638175"/>
                  <a:gd name="connsiteX450" fmla="*/ 134933 w 409575"/>
                  <a:gd name="connsiteY450" fmla="*/ 5812 h 638175"/>
                  <a:gd name="connsiteX451" fmla="*/ 131244 w 409575"/>
                  <a:gd name="connsiteY451" fmla="*/ 5812 h 638175"/>
                  <a:gd name="connsiteX452" fmla="*/ 127555 w 409575"/>
                  <a:gd name="connsiteY452" fmla="*/ 5812 h 638175"/>
                  <a:gd name="connsiteX453" fmla="*/ 160758 w 409575"/>
                  <a:gd name="connsiteY453" fmla="*/ 9502 h 638175"/>
                  <a:gd name="connsiteX454" fmla="*/ 160758 w 409575"/>
                  <a:gd name="connsiteY454" fmla="*/ 5812 h 638175"/>
                  <a:gd name="connsiteX455" fmla="*/ 157069 w 409575"/>
                  <a:gd name="connsiteY455" fmla="*/ 5812 h 638175"/>
                  <a:gd name="connsiteX456" fmla="*/ 160758 w 409575"/>
                  <a:gd name="connsiteY456" fmla="*/ 9502 h 638175"/>
                  <a:gd name="connsiteX457" fmla="*/ 275122 w 409575"/>
                  <a:gd name="connsiteY457" fmla="*/ 31646 h 638175"/>
                  <a:gd name="connsiteX458" fmla="*/ 278811 w 409575"/>
                  <a:gd name="connsiteY458" fmla="*/ 35336 h 638175"/>
                  <a:gd name="connsiteX459" fmla="*/ 278811 w 409575"/>
                  <a:gd name="connsiteY459" fmla="*/ 27955 h 638175"/>
                  <a:gd name="connsiteX460" fmla="*/ 275122 w 409575"/>
                  <a:gd name="connsiteY460" fmla="*/ 27955 h 638175"/>
                  <a:gd name="connsiteX461" fmla="*/ 275122 w 409575"/>
                  <a:gd name="connsiteY461" fmla="*/ 31646 h 638175"/>
                  <a:gd name="connsiteX462" fmla="*/ 241920 w 409575"/>
                  <a:gd name="connsiteY462" fmla="*/ 481898 h 638175"/>
                  <a:gd name="connsiteX463" fmla="*/ 241920 w 409575"/>
                  <a:gd name="connsiteY463" fmla="*/ 485584 h 638175"/>
                  <a:gd name="connsiteX464" fmla="*/ 245609 w 409575"/>
                  <a:gd name="connsiteY464" fmla="*/ 485584 h 638175"/>
                  <a:gd name="connsiteX465" fmla="*/ 241920 w 409575"/>
                  <a:gd name="connsiteY465" fmla="*/ 481898 h 638175"/>
                  <a:gd name="connsiteX466" fmla="*/ 304636 w 409575"/>
                  <a:gd name="connsiteY466" fmla="*/ 400703 h 638175"/>
                  <a:gd name="connsiteX467" fmla="*/ 304636 w 409575"/>
                  <a:gd name="connsiteY467" fmla="*/ 404394 h 638175"/>
                  <a:gd name="connsiteX468" fmla="*/ 304636 w 409575"/>
                  <a:gd name="connsiteY468" fmla="*/ 408084 h 638175"/>
                  <a:gd name="connsiteX469" fmla="*/ 300947 w 409575"/>
                  <a:gd name="connsiteY469" fmla="*/ 415465 h 638175"/>
                  <a:gd name="connsiteX470" fmla="*/ 304636 w 409575"/>
                  <a:gd name="connsiteY470" fmla="*/ 415465 h 638175"/>
                  <a:gd name="connsiteX471" fmla="*/ 308326 w 409575"/>
                  <a:gd name="connsiteY471" fmla="*/ 411775 h 638175"/>
                  <a:gd name="connsiteX472" fmla="*/ 312015 w 409575"/>
                  <a:gd name="connsiteY472" fmla="*/ 411775 h 638175"/>
                  <a:gd name="connsiteX473" fmla="*/ 315704 w 409575"/>
                  <a:gd name="connsiteY473" fmla="*/ 408084 h 638175"/>
                  <a:gd name="connsiteX474" fmla="*/ 319393 w 409575"/>
                  <a:gd name="connsiteY474" fmla="*/ 408084 h 638175"/>
                  <a:gd name="connsiteX475" fmla="*/ 319393 w 409575"/>
                  <a:gd name="connsiteY475" fmla="*/ 404394 h 638175"/>
                  <a:gd name="connsiteX476" fmla="*/ 312015 w 409575"/>
                  <a:gd name="connsiteY476" fmla="*/ 408084 h 638175"/>
                  <a:gd name="connsiteX477" fmla="*/ 308326 w 409575"/>
                  <a:gd name="connsiteY477" fmla="*/ 404394 h 638175"/>
                  <a:gd name="connsiteX478" fmla="*/ 304636 w 409575"/>
                  <a:gd name="connsiteY478" fmla="*/ 400703 h 638175"/>
                  <a:gd name="connsiteX479" fmla="*/ 404242 w 409575"/>
                  <a:gd name="connsiteY479" fmla="*/ 529875 h 638175"/>
                  <a:gd name="connsiteX480" fmla="*/ 404242 w 409575"/>
                  <a:gd name="connsiteY480" fmla="*/ 533561 h 638175"/>
                  <a:gd name="connsiteX481" fmla="*/ 407929 w 409575"/>
                  <a:gd name="connsiteY481" fmla="*/ 533561 h 638175"/>
                  <a:gd name="connsiteX482" fmla="*/ 404242 w 409575"/>
                  <a:gd name="connsiteY482" fmla="*/ 529875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Lst>
                <a:rect l="l" t="t" r="r" b="b"/>
                <a:pathLst>
                  <a:path w="409575" h="638175">
                    <a:moveTo>
                      <a:pt x="127555" y="5812"/>
                    </a:moveTo>
                    <a:lnTo>
                      <a:pt x="120176" y="16883"/>
                    </a:lnTo>
                    <a:lnTo>
                      <a:pt x="120176" y="20574"/>
                    </a:lnTo>
                    <a:lnTo>
                      <a:pt x="120176" y="24264"/>
                    </a:lnTo>
                    <a:lnTo>
                      <a:pt x="120176" y="31646"/>
                    </a:lnTo>
                    <a:lnTo>
                      <a:pt x="116487" y="42718"/>
                    </a:lnTo>
                    <a:lnTo>
                      <a:pt x="116487" y="53789"/>
                    </a:lnTo>
                    <a:lnTo>
                      <a:pt x="116487" y="68552"/>
                    </a:lnTo>
                    <a:lnTo>
                      <a:pt x="109109" y="90695"/>
                    </a:lnTo>
                    <a:lnTo>
                      <a:pt x="105420" y="112838"/>
                    </a:lnTo>
                    <a:lnTo>
                      <a:pt x="98041" y="134982"/>
                    </a:lnTo>
                    <a:lnTo>
                      <a:pt x="98041" y="142363"/>
                    </a:lnTo>
                    <a:lnTo>
                      <a:pt x="94352" y="142363"/>
                    </a:lnTo>
                    <a:lnTo>
                      <a:pt x="94352" y="149744"/>
                    </a:lnTo>
                    <a:lnTo>
                      <a:pt x="86974" y="164507"/>
                    </a:lnTo>
                    <a:lnTo>
                      <a:pt x="86974" y="171888"/>
                    </a:lnTo>
                    <a:lnTo>
                      <a:pt x="79596" y="194031"/>
                    </a:lnTo>
                    <a:lnTo>
                      <a:pt x="79596" y="197721"/>
                    </a:lnTo>
                    <a:lnTo>
                      <a:pt x="79596" y="201412"/>
                    </a:lnTo>
                    <a:lnTo>
                      <a:pt x="79596" y="205102"/>
                    </a:lnTo>
                    <a:lnTo>
                      <a:pt x="79596" y="208793"/>
                    </a:lnTo>
                    <a:lnTo>
                      <a:pt x="79596" y="219865"/>
                    </a:lnTo>
                    <a:lnTo>
                      <a:pt x="75906" y="234627"/>
                    </a:lnTo>
                    <a:lnTo>
                      <a:pt x="75906" y="242009"/>
                    </a:lnTo>
                    <a:lnTo>
                      <a:pt x="75906" y="249390"/>
                    </a:lnTo>
                    <a:lnTo>
                      <a:pt x="72217" y="264151"/>
                    </a:lnTo>
                    <a:lnTo>
                      <a:pt x="72217" y="271532"/>
                    </a:lnTo>
                    <a:lnTo>
                      <a:pt x="72217" y="275223"/>
                    </a:lnTo>
                    <a:lnTo>
                      <a:pt x="72217" y="282604"/>
                    </a:lnTo>
                    <a:lnTo>
                      <a:pt x="68528" y="286295"/>
                    </a:lnTo>
                    <a:lnTo>
                      <a:pt x="68528" y="289986"/>
                    </a:lnTo>
                    <a:lnTo>
                      <a:pt x="64839" y="315820"/>
                    </a:lnTo>
                    <a:lnTo>
                      <a:pt x="61150" y="349034"/>
                    </a:lnTo>
                    <a:lnTo>
                      <a:pt x="57461" y="367487"/>
                    </a:lnTo>
                    <a:lnTo>
                      <a:pt x="53772" y="374869"/>
                    </a:lnTo>
                    <a:lnTo>
                      <a:pt x="50082" y="382250"/>
                    </a:lnTo>
                    <a:lnTo>
                      <a:pt x="46393" y="389631"/>
                    </a:lnTo>
                    <a:lnTo>
                      <a:pt x="42704" y="400703"/>
                    </a:lnTo>
                    <a:lnTo>
                      <a:pt x="50082" y="397012"/>
                    </a:lnTo>
                    <a:lnTo>
                      <a:pt x="53772" y="397012"/>
                    </a:lnTo>
                    <a:lnTo>
                      <a:pt x="61150" y="393322"/>
                    </a:lnTo>
                    <a:lnTo>
                      <a:pt x="64839" y="397012"/>
                    </a:lnTo>
                    <a:lnTo>
                      <a:pt x="61150" y="397012"/>
                    </a:lnTo>
                    <a:lnTo>
                      <a:pt x="61150" y="400703"/>
                    </a:lnTo>
                    <a:lnTo>
                      <a:pt x="53772" y="400703"/>
                    </a:lnTo>
                    <a:lnTo>
                      <a:pt x="50082" y="404394"/>
                    </a:lnTo>
                    <a:lnTo>
                      <a:pt x="57461" y="404394"/>
                    </a:lnTo>
                    <a:lnTo>
                      <a:pt x="57461" y="408084"/>
                    </a:lnTo>
                    <a:lnTo>
                      <a:pt x="50082" y="404394"/>
                    </a:lnTo>
                    <a:lnTo>
                      <a:pt x="46393" y="404394"/>
                    </a:lnTo>
                    <a:lnTo>
                      <a:pt x="46393" y="408084"/>
                    </a:lnTo>
                    <a:lnTo>
                      <a:pt x="39015" y="404394"/>
                    </a:lnTo>
                    <a:lnTo>
                      <a:pt x="39015" y="411775"/>
                    </a:lnTo>
                    <a:lnTo>
                      <a:pt x="42704" y="419156"/>
                    </a:lnTo>
                    <a:lnTo>
                      <a:pt x="39015" y="422847"/>
                    </a:lnTo>
                    <a:lnTo>
                      <a:pt x="39015" y="430227"/>
                    </a:lnTo>
                    <a:lnTo>
                      <a:pt x="35326" y="437608"/>
                    </a:lnTo>
                    <a:lnTo>
                      <a:pt x="31637" y="452370"/>
                    </a:lnTo>
                    <a:lnTo>
                      <a:pt x="27947" y="463442"/>
                    </a:lnTo>
                    <a:lnTo>
                      <a:pt x="20569" y="481898"/>
                    </a:lnTo>
                    <a:lnTo>
                      <a:pt x="5812" y="511416"/>
                    </a:lnTo>
                    <a:lnTo>
                      <a:pt x="31637" y="522493"/>
                    </a:lnTo>
                    <a:lnTo>
                      <a:pt x="42704" y="526179"/>
                    </a:lnTo>
                    <a:lnTo>
                      <a:pt x="42704" y="518798"/>
                    </a:lnTo>
                    <a:lnTo>
                      <a:pt x="46393" y="522493"/>
                    </a:lnTo>
                    <a:lnTo>
                      <a:pt x="50082" y="518798"/>
                    </a:lnTo>
                    <a:lnTo>
                      <a:pt x="53772" y="518798"/>
                    </a:lnTo>
                    <a:lnTo>
                      <a:pt x="57461" y="518798"/>
                    </a:lnTo>
                    <a:lnTo>
                      <a:pt x="64839" y="522493"/>
                    </a:lnTo>
                    <a:lnTo>
                      <a:pt x="61150" y="529875"/>
                    </a:lnTo>
                    <a:lnTo>
                      <a:pt x="57461" y="533561"/>
                    </a:lnTo>
                    <a:lnTo>
                      <a:pt x="57461" y="540943"/>
                    </a:lnTo>
                    <a:lnTo>
                      <a:pt x="53772" y="540943"/>
                    </a:lnTo>
                    <a:lnTo>
                      <a:pt x="53772" y="544639"/>
                    </a:lnTo>
                    <a:lnTo>
                      <a:pt x="53772" y="548325"/>
                    </a:lnTo>
                    <a:lnTo>
                      <a:pt x="50082" y="552011"/>
                    </a:lnTo>
                    <a:lnTo>
                      <a:pt x="46393" y="555707"/>
                    </a:lnTo>
                    <a:lnTo>
                      <a:pt x="42704" y="559393"/>
                    </a:lnTo>
                    <a:lnTo>
                      <a:pt x="42704" y="563089"/>
                    </a:lnTo>
                    <a:lnTo>
                      <a:pt x="42704" y="566775"/>
                    </a:lnTo>
                    <a:lnTo>
                      <a:pt x="42704" y="570471"/>
                    </a:lnTo>
                    <a:lnTo>
                      <a:pt x="42704" y="577853"/>
                    </a:lnTo>
                    <a:lnTo>
                      <a:pt x="39015" y="581539"/>
                    </a:lnTo>
                    <a:lnTo>
                      <a:pt x="39015" y="585234"/>
                    </a:lnTo>
                    <a:lnTo>
                      <a:pt x="35326" y="585234"/>
                    </a:lnTo>
                    <a:lnTo>
                      <a:pt x="35326" y="588921"/>
                    </a:lnTo>
                    <a:lnTo>
                      <a:pt x="35326" y="592616"/>
                    </a:lnTo>
                    <a:lnTo>
                      <a:pt x="35326" y="596303"/>
                    </a:lnTo>
                    <a:lnTo>
                      <a:pt x="39015" y="596303"/>
                    </a:lnTo>
                    <a:lnTo>
                      <a:pt x="42704" y="599989"/>
                    </a:lnTo>
                    <a:lnTo>
                      <a:pt x="46393" y="599989"/>
                    </a:lnTo>
                    <a:lnTo>
                      <a:pt x="50082" y="596303"/>
                    </a:lnTo>
                    <a:lnTo>
                      <a:pt x="57461" y="599989"/>
                    </a:lnTo>
                    <a:lnTo>
                      <a:pt x="68528" y="599989"/>
                    </a:lnTo>
                    <a:lnTo>
                      <a:pt x="72217" y="599989"/>
                    </a:lnTo>
                    <a:lnTo>
                      <a:pt x="75906" y="599989"/>
                    </a:lnTo>
                    <a:lnTo>
                      <a:pt x="79596" y="596303"/>
                    </a:lnTo>
                    <a:lnTo>
                      <a:pt x="86974" y="592616"/>
                    </a:lnTo>
                    <a:lnTo>
                      <a:pt x="90663" y="592616"/>
                    </a:lnTo>
                    <a:lnTo>
                      <a:pt x="90663" y="588921"/>
                    </a:lnTo>
                    <a:lnTo>
                      <a:pt x="94352" y="592616"/>
                    </a:lnTo>
                    <a:lnTo>
                      <a:pt x="98041" y="592616"/>
                    </a:lnTo>
                    <a:lnTo>
                      <a:pt x="101731" y="592616"/>
                    </a:lnTo>
                    <a:lnTo>
                      <a:pt x="105420" y="588921"/>
                    </a:lnTo>
                    <a:lnTo>
                      <a:pt x="109109" y="585234"/>
                    </a:lnTo>
                    <a:lnTo>
                      <a:pt x="120176" y="588921"/>
                    </a:lnTo>
                    <a:lnTo>
                      <a:pt x="116487" y="599989"/>
                    </a:lnTo>
                    <a:lnTo>
                      <a:pt x="120176" y="603684"/>
                    </a:lnTo>
                    <a:lnTo>
                      <a:pt x="123866" y="607371"/>
                    </a:lnTo>
                    <a:lnTo>
                      <a:pt x="127555" y="599989"/>
                    </a:lnTo>
                    <a:lnTo>
                      <a:pt x="131244" y="599989"/>
                    </a:lnTo>
                    <a:lnTo>
                      <a:pt x="138622" y="599989"/>
                    </a:lnTo>
                    <a:lnTo>
                      <a:pt x="142312" y="596303"/>
                    </a:lnTo>
                    <a:lnTo>
                      <a:pt x="142312" y="592616"/>
                    </a:lnTo>
                    <a:lnTo>
                      <a:pt x="146001" y="592616"/>
                    </a:lnTo>
                    <a:lnTo>
                      <a:pt x="149690" y="592616"/>
                    </a:lnTo>
                    <a:lnTo>
                      <a:pt x="153380" y="592616"/>
                    </a:lnTo>
                    <a:lnTo>
                      <a:pt x="157069" y="592616"/>
                    </a:lnTo>
                    <a:lnTo>
                      <a:pt x="160758" y="592616"/>
                    </a:lnTo>
                    <a:lnTo>
                      <a:pt x="164447" y="592616"/>
                    </a:lnTo>
                    <a:lnTo>
                      <a:pt x="168136" y="588921"/>
                    </a:lnTo>
                    <a:lnTo>
                      <a:pt x="171826" y="588921"/>
                    </a:lnTo>
                    <a:lnTo>
                      <a:pt x="171826" y="585234"/>
                    </a:lnTo>
                    <a:lnTo>
                      <a:pt x="175515" y="585234"/>
                    </a:lnTo>
                    <a:lnTo>
                      <a:pt x="179204" y="581539"/>
                    </a:lnTo>
                    <a:lnTo>
                      <a:pt x="182893" y="581539"/>
                    </a:lnTo>
                    <a:lnTo>
                      <a:pt x="182893" y="577853"/>
                    </a:lnTo>
                    <a:lnTo>
                      <a:pt x="190272" y="574157"/>
                    </a:lnTo>
                    <a:lnTo>
                      <a:pt x="193961" y="570471"/>
                    </a:lnTo>
                    <a:lnTo>
                      <a:pt x="197650" y="570471"/>
                    </a:lnTo>
                    <a:lnTo>
                      <a:pt x="201339" y="570471"/>
                    </a:lnTo>
                    <a:lnTo>
                      <a:pt x="205028" y="574157"/>
                    </a:lnTo>
                    <a:lnTo>
                      <a:pt x="205028" y="570471"/>
                    </a:lnTo>
                    <a:lnTo>
                      <a:pt x="208717" y="570471"/>
                    </a:lnTo>
                    <a:lnTo>
                      <a:pt x="212406" y="570471"/>
                    </a:lnTo>
                    <a:lnTo>
                      <a:pt x="212406" y="566775"/>
                    </a:lnTo>
                    <a:lnTo>
                      <a:pt x="216096" y="563089"/>
                    </a:lnTo>
                    <a:lnTo>
                      <a:pt x="219785" y="559393"/>
                    </a:lnTo>
                    <a:lnTo>
                      <a:pt x="216096" y="555707"/>
                    </a:lnTo>
                    <a:lnTo>
                      <a:pt x="216096" y="552011"/>
                    </a:lnTo>
                    <a:lnTo>
                      <a:pt x="219785" y="548325"/>
                    </a:lnTo>
                    <a:lnTo>
                      <a:pt x="227163" y="552011"/>
                    </a:lnTo>
                    <a:lnTo>
                      <a:pt x="230852" y="552011"/>
                    </a:lnTo>
                    <a:lnTo>
                      <a:pt x="234541" y="552011"/>
                    </a:lnTo>
                    <a:lnTo>
                      <a:pt x="238230" y="552011"/>
                    </a:lnTo>
                    <a:lnTo>
                      <a:pt x="238230" y="548325"/>
                    </a:lnTo>
                    <a:lnTo>
                      <a:pt x="245609" y="544639"/>
                    </a:lnTo>
                    <a:lnTo>
                      <a:pt x="245609" y="540943"/>
                    </a:lnTo>
                    <a:lnTo>
                      <a:pt x="252987" y="544639"/>
                    </a:lnTo>
                    <a:lnTo>
                      <a:pt x="252987" y="540943"/>
                    </a:lnTo>
                    <a:lnTo>
                      <a:pt x="252987" y="537257"/>
                    </a:lnTo>
                    <a:lnTo>
                      <a:pt x="256676" y="537257"/>
                    </a:lnTo>
                    <a:lnTo>
                      <a:pt x="256676" y="533561"/>
                    </a:lnTo>
                    <a:lnTo>
                      <a:pt x="260365" y="533561"/>
                    </a:lnTo>
                    <a:lnTo>
                      <a:pt x="264055" y="533561"/>
                    </a:lnTo>
                    <a:lnTo>
                      <a:pt x="264055" y="548325"/>
                    </a:lnTo>
                    <a:lnTo>
                      <a:pt x="267744" y="544639"/>
                    </a:lnTo>
                    <a:lnTo>
                      <a:pt x="271433" y="548325"/>
                    </a:lnTo>
                    <a:lnTo>
                      <a:pt x="275122" y="548325"/>
                    </a:lnTo>
                    <a:lnTo>
                      <a:pt x="278811" y="544639"/>
                    </a:lnTo>
                    <a:lnTo>
                      <a:pt x="282500" y="544639"/>
                    </a:lnTo>
                    <a:lnTo>
                      <a:pt x="286190" y="548325"/>
                    </a:lnTo>
                    <a:lnTo>
                      <a:pt x="282500" y="548325"/>
                    </a:lnTo>
                    <a:lnTo>
                      <a:pt x="278811" y="548325"/>
                    </a:lnTo>
                    <a:lnTo>
                      <a:pt x="278811" y="552011"/>
                    </a:lnTo>
                    <a:lnTo>
                      <a:pt x="275122" y="552011"/>
                    </a:lnTo>
                    <a:lnTo>
                      <a:pt x="271433" y="552011"/>
                    </a:lnTo>
                    <a:lnTo>
                      <a:pt x="271433" y="555707"/>
                    </a:lnTo>
                    <a:lnTo>
                      <a:pt x="267744" y="555707"/>
                    </a:lnTo>
                    <a:lnTo>
                      <a:pt x="264055" y="555707"/>
                    </a:lnTo>
                    <a:lnTo>
                      <a:pt x="264055" y="559393"/>
                    </a:lnTo>
                    <a:lnTo>
                      <a:pt x="267744" y="570471"/>
                    </a:lnTo>
                    <a:lnTo>
                      <a:pt x="271433" y="574157"/>
                    </a:lnTo>
                    <a:lnTo>
                      <a:pt x="271433" y="570471"/>
                    </a:lnTo>
                    <a:lnTo>
                      <a:pt x="275122" y="570471"/>
                    </a:lnTo>
                    <a:lnTo>
                      <a:pt x="275122" y="574157"/>
                    </a:lnTo>
                    <a:lnTo>
                      <a:pt x="275122" y="581539"/>
                    </a:lnTo>
                    <a:lnTo>
                      <a:pt x="282500" y="585234"/>
                    </a:lnTo>
                    <a:lnTo>
                      <a:pt x="275122" y="588921"/>
                    </a:lnTo>
                    <a:lnTo>
                      <a:pt x="271433" y="588921"/>
                    </a:lnTo>
                    <a:lnTo>
                      <a:pt x="271433" y="596303"/>
                    </a:lnTo>
                    <a:lnTo>
                      <a:pt x="271433" y="603684"/>
                    </a:lnTo>
                    <a:lnTo>
                      <a:pt x="271433" y="607371"/>
                    </a:lnTo>
                    <a:lnTo>
                      <a:pt x="271433" y="611066"/>
                    </a:lnTo>
                    <a:lnTo>
                      <a:pt x="264055" y="611066"/>
                    </a:lnTo>
                    <a:lnTo>
                      <a:pt x="267744" y="614752"/>
                    </a:lnTo>
                    <a:lnTo>
                      <a:pt x="271433" y="614752"/>
                    </a:lnTo>
                    <a:lnTo>
                      <a:pt x="271433" y="618448"/>
                    </a:lnTo>
                    <a:lnTo>
                      <a:pt x="271433" y="625830"/>
                    </a:lnTo>
                    <a:lnTo>
                      <a:pt x="275122" y="625830"/>
                    </a:lnTo>
                    <a:lnTo>
                      <a:pt x="275122" y="640594"/>
                    </a:lnTo>
                    <a:lnTo>
                      <a:pt x="289879" y="636898"/>
                    </a:lnTo>
                    <a:lnTo>
                      <a:pt x="308326" y="629516"/>
                    </a:lnTo>
                    <a:lnTo>
                      <a:pt x="312015" y="629516"/>
                    </a:lnTo>
                    <a:lnTo>
                      <a:pt x="334150" y="633212"/>
                    </a:lnTo>
                    <a:lnTo>
                      <a:pt x="337839" y="633212"/>
                    </a:lnTo>
                    <a:lnTo>
                      <a:pt x="341528" y="633212"/>
                    </a:lnTo>
                    <a:lnTo>
                      <a:pt x="348906" y="633212"/>
                    </a:lnTo>
                    <a:lnTo>
                      <a:pt x="359974" y="611066"/>
                    </a:lnTo>
                    <a:lnTo>
                      <a:pt x="359974" y="603684"/>
                    </a:lnTo>
                    <a:lnTo>
                      <a:pt x="363663" y="596303"/>
                    </a:lnTo>
                    <a:lnTo>
                      <a:pt x="367352" y="585234"/>
                    </a:lnTo>
                    <a:lnTo>
                      <a:pt x="371041" y="577853"/>
                    </a:lnTo>
                    <a:lnTo>
                      <a:pt x="371041" y="574157"/>
                    </a:lnTo>
                    <a:lnTo>
                      <a:pt x="371041" y="570471"/>
                    </a:lnTo>
                    <a:lnTo>
                      <a:pt x="382106" y="548325"/>
                    </a:lnTo>
                    <a:lnTo>
                      <a:pt x="389488" y="552011"/>
                    </a:lnTo>
                    <a:lnTo>
                      <a:pt x="404242" y="552011"/>
                    </a:lnTo>
                    <a:lnTo>
                      <a:pt x="396870" y="544639"/>
                    </a:lnTo>
                    <a:lnTo>
                      <a:pt x="396870" y="540943"/>
                    </a:lnTo>
                    <a:lnTo>
                      <a:pt x="400556" y="537257"/>
                    </a:lnTo>
                    <a:lnTo>
                      <a:pt x="396870" y="537257"/>
                    </a:lnTo>
                    <a:lnTo>
                      <a:pt x="393174" y="537257"/>
                    </a:lnTo>
                    <a:lnTo>
                      <a:pt x="389488" y="533561"/>
                    </a:lnTo>
                    <a:lnTo>
                      <a:pt x="385802" y="533561"/>
                    </a:lnTo>
                    <a:lnTo>
                      <a:pt x="382106" y="529875"/>
                    </a:lnTo>
                    <a:lnTo>
                      <a:pt x="378420" y="529875"/>
                    </a:lnTo>
                    <a:lnTo>
                      <a:pt x="378420" y="526179"/>
                    </a:lnTo>
                    <a:lnTo>
                      <a:pt x="374730" y="522493"/>
                    </a:lnTo>
                    <a:lnTo>
                      <a:pt x="371041" y="526179"/>
                    </a:lnTo>
                    <a:lnTo>
                      <a:pt x="367352" y="526179"/>
                    </a:lnTo>
                    <a:lnTo>
                      <a:pt x="363663" y="526179"/>
                    </a:lnTo>
                    <a:lnTo>
                      <a:pt x="348906" y="526179"/>
                    </a:lnTo>
                    <a:lnTo>
                      <a:pt x="345217" y="529875"/>
                    </a:lnTo>
                    <a:lnTo>
                      <a:pt x="341528" y="529875"/>
                    </a:lnTo>
                    <a:lnTo>
                      <a:pt x="337839" y="533561"/>
                    </a:lnTo>
                    <a:lnTo>
                      <a:pt x="334150" y="533561"/>
                    </a:lnTo>
                    <a:lnTo>
                      <a:pt x="334150" y="529875"/>
                    </a:lnTo>
                    <a:lnTo>
                      <a:pt x="330460" y="529875"/>
                    </a:lnTo>
                    <a:lnTo>
                      <a:pt x="326771" y="526179"/>
                    </a:lnTo>
                    <a:lnTo>
                      <a:pt x="323082" y="522493"/>
                    </a:lnTo>
                    <a:lnTo>
                      <a:pt x="319393" y="515111"/>
                    </a:lnTo>
                    <a:lnTo>
                      <a:pt x="315704" y="515111"/>
                    </a:lnTo>
                    <a:lnTo>
                      <a:pt x="315704" y="511416"/>
                    </a:lnTo>
                    <a:lnTo>
                      <a:pt x="308326" y="511416"/>
                    </a:lnTo>
                    <a:lnTo>
                      <a:pt x="304636" y="511416"/>
                    </a:lnTo>
                    <a:lnTo>
                      <a:pt x="300947" y="504043"/>
                    </a:lnTo>
                    <a:lnTo>
                      <a:pt x="289879" y="504043"/>
                    </a:lnTo>
                    <a:lnTo>
                      <a:pt x="286190" y="504043"/>
                    </a:lnTo>
                    <a:lnTo>
                      <a:pt x="282500" y="504043"/>
                    </a:lnTo>
                    <a:lnTo>
                      <a:pt x="275122" y="507730"/>
                    </a:lnTo>
                    <a:lnTo>
                      <a:pt x="271433" y="504043"/>
                    </a:lnTo>
                    <a:lnTo>
                      <a:pt x="271433" y="507730"/>
                    </a:lnTo>
                    <a:lnTo>
                      <a:pt x="267744" y="507730"/>
                    </a:lnTo>
                    <a:lnTo>
                      <a:pt x="267744" y="504043"/>
                    </a:lnTo>
                    <a:lnTo>
                      <a:pt x="271433" y="504043"/>
                    </a:lnTo>
                    <a:lnTo>
                      <a:pt x="271433" y="500348"/>
                    </a:lnTo>
                    <a:lnTo>
                      <a:pt x="267744" y="496662"/>
                    </a:lnTo>
                    <a:lnTo>
                      <a:pt x="264055" y="496662"/>
                    </a:lnTo>
                    <a:lnTo>
                      <a:pt x="260365" y="500348"/>
                    </a:lnTo>
                    <a:lnTo>
                      <a:pt x="256676" y="500348"/>
                    </a:lnTo>
                    <a:lnTo>
                      <a:pt x="252987" y="500348"/>
                    </a:lnTo>
                    <a:lnTo>
                      <a:pt x="252987" y="496662"/>
                    </a:lnTo>
                    <a:lnTo>
                      <a:pt x="256676" y="496662"/>
                    </a:lnTo>
                    <a:lnTo>
                      <a:pt x="256676" y="492966"/>
                    </a:lnTo>
                    <a:lnTo>
                      <a:pt x="256676" y="489280"/>
                    </a:lnTo>
                    <a:lnTo>
                      <a:pt x="249298" y="485584"/>
                    </a:lnTo>
                    <a:lnTo>
                      <a:pt x="245609" y="485584"/>
                    </a:lnTo>
                    <a:lnTo>
                      <a:pt x="245609" y="489280"/>
                    </a:lnTo>
                    <a:lnTo>
                      <a:pt x="241920" y="489280"/>
                    </a:lnTo>
                    <a:lnTo>
                      <a:pt x="238230" y="485584"/>
                    </a:lnTo>
                    <a:lnTo>
                      <a:pt x="234541" y="485584"/>
                    </a:lnTo>
                    <a:lnTo>
                      <a:pt x="234541" y="481898"/>
                    </a:lnTo>
                    <a:lnTo>
                      <a:pt x="238230" y="481898"/>
                    </a:lnTo>
                    <a:lnTo>
                      <a:pt x="241920" y="481898"/>
                    </a:lnTo>
                    <a:lnTo>
                      <a:pt x="245609" y="478202"/>
                    </a:lnTo>
                    <a:lnTo>
                      <a:pt x="234541" y="470823"/>
                    </a:lnTo>
                    <a:lnTo>
                      <a:pt x="234541" y="467133"/>
                    </a:lnTo>
                    <a:lnTo>
                      <a:pt x="241920" y="470823"/>
                    </a:lnTo>
                    <a:lnTo>
                      <a:pt x="245609" y="474514"/>
                    </a:lnTo>
                    <a:lnTo>
                      <a:pt x="249298" y="474514"/>
                    </a:lnTo>
                    <a:lnTo>
                      <a:pt x="252987" y="470823"/>
                    </a:lnTo>
                    <a:lnTo>
                      <a:pt x="252987" y="474514"/>
                    </a:lnTo>
                    <a:lnTo>
                      <a:pt x="256676" y="478202"/>
                    </a:lnTo>
                    <a:lnTo>
                      <a:pt x="260365" y="474514"/>
                    </a:lnTo>
                    <a:lnTo>
                      <a:pt x="260365" y="470823"/>
                    </a:lnTo>
                    <a:lnTo>
                      <a:pt x="260365" y="467133"/>
                    </a:lnTo>
                    <a:lnTo>
                      <a:pt x="264055" y="467133"/>
                    </a:lnTo>
                    <a:lnTo>
                      <a:pt x="267744" y="463442"/>
                    </a:lnTo>
                    <a:lnTo>
                      <a:pt x="267744" y="456061"/>
                    </a:lnTo>
                    <a:lnTo>
                      <a:pt x="271433" y="452370"/>
                    </a:lnTo>
                    <a:lnTo>
                      <a:pt x="275122" y="448680"/>
                    </a:lnTo>
                    <a:lnTo>
                      <a:pt x="278811" y="444989"/>
                    </a:lnTo>
                    <a:lnTo>
                      <a:pt x="282500" y="444989"/>
                    </a:lnTo>
                    <a:lnTo>
                      <a:pt x="286190" y="444989"/>
                    </a:lnTo>
                    <a:lnTo>
                      <a:pt x="286190" y="441299"/>
                    </a:lnTo>
                    <a:lnTo>
                      <a:pt x="289879" y="437608"/>
                    </a:lnTo>
                    <a:lnTo>
                      <a:pt x="289879" y="433917"/>
                    </a:lnTo>
                    <a:lnTo>
                      <a:pt x="297258" y="426537"/>
                    </a:lnTo>
                    <a:lnTo>
                      <a:pt x="293568" y="426537"/>
                    </a:lnTo>
                    <a:lnTo>
                      <a:pt x="289879" y="426537"/>
                    </a:lnTo>
                    <a:lnTo>
                      <a:pt x="286190" y="422847"/>
                    </a:lnTo>
                    <a:lnTo>
                      <a:pt x="286190" y="426537"/>
                    </a:lnTo>
                    <a:lnTo>
                      <a:pt x="278811" y="422847"/>
                    </a:lnTo>
                    <a:lnTo>
                      <a:pt x="278811" y="419156"/>
                    </a:lnTo>
                    <a:lnTo>
                      <a:pt x="278811" y="415465"/>
                    </a:lnTo>
                    <a:lnTo>
                      <a:pt x="278811" y="411775"/>
                    </a:lnTo>
                    <a:lnTo>
                      <a:pt x="282500" y="408084"/>
                    </a:lnTo>
                    <a:lnTo>
                      <a:pt x="282500" y="404394"/>
                    </a:lnTo>
                    <a:lnTo>
                      <a:pt x="278811" y="404394"/>
                    </a:lnTo>
                    <a:lnTo>
                      <a:pt x="275122" y="408084"/>
                    </a:lnTo>
                    <a:lnTo>
                      <a:pt x="271433" y="404394"/>
                    </a:lnTo>
                    <a:lnTo>
                      <a:pt x="278811" y="400703"/>
                    </a:lnTo>
                    <a:lnTo>
                      <a:pt x="286190" y="400703"/>
                    </a:lnTo>
                    <a:lnTo>
                      <a:pt x="286190" y="397012"/>
                    </a:lnTo>
                    <a:lnTo>
                      <a:pt x="282500" y="393322"/>
                    </a:lnTo>
                    <a:lnTo>
                      <a:pt x="282500" y="389631"/>
                    </a:lnTo>
                    <a:lnTo>
                      <a:pt x="282500" y="385940"/>
                    </a:lnTo>
                    <a:lnTo>
                      <a:pt x="286190" y="382250"/>
                    </a:lnTo>
                    <a:lnTo>
                      <a:pt x="289879" y="385940"/>
                    </a:lnTo>
                    <a:lnTo>
                      <a:pt x="289879" y="382250"/>
                    </a:lnTo>
                    <a:lnTo>
                      <a:pt x="293568" y="378559"/>
                    </a:lnTo>
                    <a:lnTo>
                      <a:pt x="297258" y="371178"/>
                    </a:lnTo>
                    <a:lnTo>
                      <a:pt x="293568" y="371178"/>
                    </a:lnTo>
                    <a:lnTo>
                      <a:pt x="293568" y="363797"/>
                    </a:lnTo>
                    <a:lnTo>
                      <a:pt x="289879" y="363797"/>
                    </a:lnTo>
                    <a:lnTo>
                      <a:pt x="289879" y="360106"/>
                    </a:lnTo>
                    <a:lnTo>
                      <a:pt x="286190" y="356416"/>
                    </a:lnTo>
                    <a:lnTo>
                      <a:pt x="286190" y="352725"/>
                    </a:lnTo>
                    <a:lnTo>
                      <a:pt x="282500" y="345344"/>
                    </a:lnTo>
                    <a:lnTo>
                      <a:pt x="282500" y="341654"/>
                    </a:lnTo>
                    <a:lnTo>
                      <a:pt x="275122" y="330582"/>
                    </a:lnTo>
                    <a:lnTo>
                      <a:pt x="275122" y="326892"/>
                    </a:lnTo>
                    <a:lnTo>
                      <a:pt x="271433" y="323201"/>
                    </a:lnTo>
                    <a:lnTo>
                      <a:pt x="271433" y="315820"/>
                    </a:lnTo>
                    <a:lnTo>
                      <a:pt x="267744" y="308439"/>
                    </a:lnTo>
                    <a:lnTo>
                      <a:pt x="267744" y="304748"/>
                    </a:lnTo>
                    <a:lnTo>
                      <a:pt x="264055" y="301057"/>
                    </a:lnTo>
                    <a:lnTo>
                      <a:pt x="267744" y="297367"/>
                    </a:lnTo>
                    <a:lnTo>
                      <a:pt x="264055" y="293676"/>
                    </a:lnTo>
                    <a:lnTo>
                      <a:pt x="264055" y="289986"/>
                    </a:lnTo>
                    <a:lnTo>
                      <a:pt x="264055" y="286295"/>
                    </a:lnTo>
                    <a:lnTo>
                      <a:pt x="264055" y="282604"/>
                    </a:lnTo>
                    <a:lnTo>
                      <a:pt x="264055" y="275223"/>
                    </a:lnTo>
                    <a:lnTo>
                      <a:pt x="264055" y="271532"/>
                    </a:lnTo>
                    <a:lnTo>
                      <a:pt x="267744" y="271532"/>
                    </a:lnTo>
                    <a:lnTo>
                      <a:pt x="267744" y="267842"/>
                    </a:lnTo>
                    <a:lnTo>
                      <a:pt x="271433" y="267842"/>
                    </a:lnTo>
                    <a:lnTo>
                      <a:pt x="275122" y="264151"/>
                    </a:lnTo>
                    <a:lnTo>
                      <a:pt x="278811" y="264151"/>
                    </a:lnTo>
                    <a:lnTo>
                      <a:pt x="282500" y="264151"/>
                    </a:lnTo>
                    <a:lnTo>
                      <a:pt x="282500" y="267842"/>
                    </a:lnTo>
                    <a:lnTo>
                      <a:pt x="286190" y="271532"/>
                    </a:lnTo>
                    <a:lnTo>
                      <a:pt x="286190" y="267842"/>
                    </a:lnTo>
                    <a:lnTo>
                      <a:pt x="289879" y="264151"/>
                    </a:lnTo>
                    <a:lnTo>
                      <a:pt x="293568" y="264151"/>
                    </a:lnTo>
                    <a:lnTo>
                      <a:pt x="297258" y="264151"/>
                    </a:lnTo>
                    <a:lnTo>
                      <a:pt x="300947" y="264151"/>
                    </a:lnTo>
                    <a:lnTo>
                      <a:pt x="304636" y="267842"/>
                    </a:lnTo>
                    <a:lnTo>
                      <a:pt x="308326" y="271532"/>
                    </a:lnTo>
                    <a:lnTo>
                      <a:pt x="312015" y="271532"/>
                    </a:lnTo>
                    <a:lnTo>
                      <a:pt x="315704" y="275223"/>
                    </a:lnTo>
                    <a:lnTo>
                      <a:pt x="315704" y="278914"/>
                    </a:lnTo>
                    <a:lnTo>
                      <a:pt x="323082" y="278914"/>
                    </a:lnTo>
                    <a:lnTo>
                      <a:pt x="326771" y="278914"/>
                    </a:lnTo>
                    <a:lnTo>
                      <a:pt x="330460" y="278914"/>
                    </a:lnTo>
                    <a:lnTo>
                      <a:pt x="334150" y="275223"/>
                    </a:lnTo>
                    <a:lnTo>
                      <a:pt x="341528" y="267842"/>
                    </a:lnTo>
                    <a:lnTo>
                      <a:pt x="345217" y="267842"/>
                    </a:lnTo>
                    <a:lnTo>
                      <a:pt x="352595" y="267842"/>
                    </a:lnTo>
                    <a:lnTo>
                      <a:pt x="352595" y="264151"/>
                    </a:lnTo>
                    <a:lnTo>
                      <a:pt x="356285" y="260461"/>
                    </a:lnTo>
                    <a:lnTo>
                      <a:pt x="359974" y="260461"/>
                    </a:lnTo>
                    <a:lnTo>
                      <a:pt x="359974" y="256771"/>
                    </a:lnTo>
                    <a:lnTo>
                      <a:pt x="367352" y="253080"/>
                    </a:lnTo>
                    <a:lnTo>
                      <a:pt x="367352" y="249390"/>
                    </a:lnTo>
                    <a:lnTo>
                      <a:pt x="371041" y="245699"/>
                    </a:lnTo>
                    <a:lnTo>
                      <a:pt x="371041" y="238318"/>
                    </a:lnTo>
                    <a:lnTo>
                      <a:pt x="371041" y="234627"/>
                    </a:lnTo>
                    <a:lnTo>
                      <a:pt x="374730" y="227246"/>
                    </a:lnTo>
                    <a:lnTo>
                      <a:pt x="378420" y="227246"/>
                    </a:lnTo>
                    <a:lnTo>
                      <a:pt x="382106" y="227246"/>
                    </a:lnTo>
                    <a:lnTo>
                      <a:pt x="385802" y="227246"/>
                    </a:lnTo>
                    <a:lnTo>
                      <a:pt x="389488" y="223555"/>
                    </a:lnTo>
                    <a:lnTo>
                      <a:pt x="393174" y="223555"/>
                    </a:lnTo>
                    <a:lnTo>
                      <a:pt x="389488" y="219865"/>
                    </a:lnTo>
                    <a:lnTo>
                      <a:pt x="393174" y="219865"/>
                    </a:lnTo>
                    <a:lnTo>
                      <a:pt x="396870" y="216174"/>
                    </a:lnTo>
                    <a:lnTo>
                      <a:pt x="400556" y="212484"/>
                    </a:lnTo>
                    <a:lnTo>
                      <a:pt x="396870" y="208793"/>
                    </a:lnTo>
                    <a:lnTo>
                      <a:pt x="393174" y="205102"/>
                    </a:lnTo>
                    <a:lnTo>
                      <a:pt x="393174" y="201412"/>
                    </a:lnTo>
                    <a:lnTo>
                      <a:pt x="393174" y="197721"/>
                    </a:lnTo>
                    <a:lnTo>
                      <a:pt x="393174" y="194031"/>
                    </a:lnTo>
                    <a:lnTo>
                      <a:pt x="393174" y="190340"/>
                    </a:lnTo>
                    <a:lnTo>
                      <a:pt x="393174" y="186649"/>
                    </a:lnTo>
                    <a:lnTo>
                      <a:pt x="393174" y="182959"/>
                    </a:lnTo>
                    <a:lnTo>
                      <a:pt x="389488" y="182959"/>
                    </a:lnTo>
                    <a:lnTo>
                      <a:pt x="385802" y="179268"/>
                    </a:lnTo>
                    <a:lnTo>
                      <a:pt x="378420" y="175578"/>
                    </a:lnTo>
                    <a:lnTo>
                      <a:pt x="367352" y="175578"/>
                    </a:lnTo>
                    <a:lnTo>
                      <a:pt x="363663" y="175578"/>
                    </a:lnTo>
                    <a:lnTo>
                      <a:pt x="359974" y="171888"/>
                    </a:lnTo>
                    <a:lnTo>
                      <a:pt x="352595" y="171888"/>
                    </a:lnTo>
                    <a:lnTo>
                      <a:pt x="348906" y="171888"/>
                    </a:lnTo>
                    <a:lnTo>
                      <a:pt x="345217" y="179268"/>
                    </a:lnTo>
                    <a:lnTo>
                      <a:pt x="341528" y="182959"/>
                    </a:lnTo>
                    <a:lnTo>
                      <a:pt x="341528" y="186649"/>
                    </a:lnTo>
                    <a:lnTo>
                      <a:pt x="337839" y="182959"/>
                    </a:lnTo>
                    <a:lnTo>
                      <a:pt x="334150" y="182959"/>
                    </a:lnTo>
                    <a:lnTo>
                      <a:pt x="330460" y="182959"/>
                    </a:lnTo>
                    <a:lnTo>
                      <a:pt x="326771" y="182959"/>
                    </a:lnTo>
                    <a:lnTo>
                      <a:pt x="319393" y="175578"/>
                    </a:lnTo>
                    <a:lnTo>
                      <a:pt x="315704" y="171888"/>
                    </a:lnTo>
                    <a:lnTo>
                      <a:pt x="312015" y="168197"/>
                    </a:lnTo>
                    <a:lnTo>
                      <a:pt x="315704" y="160816"/>
                    </a:lnTo>
                    <a:lnTo>
                      <a:pt x="312015" y="160816"/>
                    </a:lnTo>
                    <a:lnTo>
                      <a:pt x="308326" y="157126"/>
                    </a:lnTo>
                    <a:lnTo>
                      <a:pt x="304636" y="157126"/>
                    </a:lnTo>
                    <a:lnTo>
                      <a:pt x="312015" y="101766"/>
                    </a:lnTo>
                    <a:lnTo>
                      <a:pt x="304636" y="90695"/>
                    </a:lnTo>
                    <a:lnTo>
                      <a:pt x="293568" y="68552"/>
                    </a:lnTo>
                    <a:lnTo>
                      <a:pt x="293568" y="64861"/>
                    </a:lnTo>
                    <a:lnTo>
                      <a:pt x="289879" y="61171"/>
                    </a:lnTo>
                    <a:lnTo>
                      <a:pt x="278811" y="39027"/>
                    </a:lnTo>
                    <a:lnTo>
                      <a:pt x="275122" y="39027"/>
                    </a:lnTo>
                    <a:lnTo>
                      <a:pt x="275122" y="31646"/>
                    </a:lnTo>
                    <a:lnTo>
                      <a:pt x="271433" y="27955"/>
                    </a:lnTo>
                    <a:lnTo>
                      <a:pt x="267744" y="27955"/>
                    </a:lnTo>
                    <a:lnTo>
                      <a:pt x="264055" y="31646"/>
                    </a:lnTo>
                    <a:lnTo>
                      <a:pt x="260365" y="31646"/>
                    </a:lnTo>
                    <a:lnTo>
                      <a:pt x="256676" y="27955"/>
                    </a:lnTo>
                    <a:lnTo>
                      <a:pt x="252987" y="27955"/>
                    </a:lnTo>
                    <a:lnTo>
                      <a:pt x="249298" y="31646"/>
                    </a:lnTo>
                    <a:lnTo>
                      <a:pt x="241920" y="31646"/>
                    </a:lnTo>
                    <a:lnTo>
                      <a:pt x="234541" y="39027"/>
                    </a:lnTo>
                    <a:lnTo>
                      <a:pt x="234541" y="42718"/>
                    </a:lnTo>
                    <a:lnTo>
                      <a:pt x="227163" y="53789"/>
                    </a:lnTo>
                    <a:lnTo>
                      <a:pt x="223474" y="53789"/>
                    </a:lnTo>
                    <a:lnTo>
                      <a:pt x="216096" y="57480"/>
                    </a:lnTo>
                    <a:lnTo>
                      <a:pt x="212406" y="61171"/>
                    </a:lnTo>
                    <a:lnTo>
                      <a:pt x="197650" y="68552"/>
                    </a:lnTo>
                    <a:lnTo>
                      <a:pt x="193961" y="64861"/>
                    </a:lnTo>
                    <a:lnTo>
                      <a:pt x="182893" y="57480"/>
                    </a:lnTo>
                    <a:lnTo>
                      <a:pt x="179204" y="57480"/>
                    </a:lnTo>
                    <a:lnTo>
                      <a:pt x="168136" y="50099"/>
                    </a:lnTo>
                    <a:lnTo>
                      <a:pt x="164447" y="46408"/>
                    </a:lnTo>
                    <a:lnTo>
                      <a:pt x="160758" y="42718"/>
                    </a:lnTo>
                    <a:lnTo>
                      <a:pt x="157069" y="35336"/>
                    </a:lnTo>
                    <a:lnTo>
                      <a:pt x="157069" y="27955"/>
                    </a:lnTo>
                    <a:lnTo>
                      <a:pt x="157069" y="20574"/>
                    </a:lnTo>
                    <a:lnTo>
                      <a:pt x="160758" y="13193"/>
                    </a:lnTo>
                    <a:lnTo>
                      <a:pt x="160758" y="9502"/>
                    </a:lnTo>
                    <a:lnTo>
                      <a:pt x="157069" y="9502"/>
                    </a:lnTo>
                    <a:lnTo>
                      <a:pt x="157069" y="13193"/>
                    </a:lnTo>
                    <a:lnTo>
                      <a:pt x="153380" y="13193"/>
                    </a:lnTo>
                    <a:lnTo>
                      <a:pt x="149690" y="13193"/>
                    </a:lnTo>
                    <a:lnTo>
                      <a:pt x="149690" y="9502"/>
                    </a:lnTo>
                    <a:lnTo>
                      <a:pt x="149690" y="5812"/>
                    </a:lnTo>
                    <a:lnTo>
                      <a:pt x="142312" y="5812"/>
                    </a:lnTo>
                    <a:lnTo>
                      <a:pt x="134933" y="5812"/>
                    </a:lnTo>
                    <a:lnTo>
                      <a:pt x="131244" y="5812"/>
                    </a:lnTo>
                    <a:lnTo>
                      <a:pt x="127555" y="5812"/>
                    </a:lnTo>
                    <a:close/>
                    <a:moveTo>
                      <a:pt x="160758" y="9502"/>
                    </a:moveTo>
                    <a:lnTo>
                      <a:pt x="160758" y="5812"/>
                    </a:lnTo>
                    <a:lnTo>
                      <a:pt x="157069" y="5812"/>
                    </a:lnTo>
                    <a:lnTo>
                      <a:pt x="160758" y="9502"/>
                    </a:lnTo>
                    <a:close/>
                    <a:moveTo>
                      <a:pt x="275122" y="31646"/>
                    </a:moveTo>
                    <a:lnTo>
                      <a:pt x="278811" y="35336"/>
                    </a:lnTo>
                    <a:lnTo>
                      <a:pt x="278811" y="27955"/>
                    </a:lnTo>
                    <a:lnTo>
                      <a:pt x="275122" y="27955"/>
                    </a:lnTo>
                    <a:lnTo>
                      <a:pt x="275122" y="31646"/>
                    </a:lnTo>
                    <a:close/>
                    <a:moveTo>
                      <a:pt x="241920" y="481898"/>
                    </a:moveTo>
                    <a:lnTo>
                      <a:pt x="241920" y="485584"/>
                    </a:lnTo>
                    <a:lnTo>
                      <a:pt x="245609" y="485584"/>
                    </a:lnTo>
                    <a:lnTo>
                      <a:pt x="241920" y="481898"/>
                    </a:lnTo>
                    <a:close/>
                    <a:moveTo>
                      <a:pt x="304636" y="400703"/>
                    </a:moveTo>
                    <a:lnTo>
                      <a:pt x="304636" y="404394"/>
                    </a:lnTo>
                    <a:lnTo>
                      <a:pt x="304636" y="408084"/>
                    </a:lnTo>
                    <a:lnTo>
                      <a:pt x="300947" y="415465"/>
                    </a:lnTo>
                    <a:lnTo>
                      <a:pt x="304636" y="415465"/>
                    </a:lnTo>
                    <a:lnTo>
                      <a:pt x="308326" y="411775"/>
                    </a:lnTo>
                    <a:lnTo>
                      <a:pt x="312015" y="411775"/>
                    </a:lnTo>
                    <a:lnTo>
                      <a:pt x="315704" y="408084"/>
                    </a:lnTo>
                    <a:lnTo>
                      <a:pt x="319393" y="408084"/>
                    </a:lnTo>
                    <a:lnTo>
                      <a:pt x="319393" y="404394"/>
                    </a:lnTo>
                    <a:lnTo>
                      <a:pt x="312015" y="408084"/>
                    </a:lnTo>
                    <a:lnTo>
                      <a:pt x="308326" y="404394"/>
                    </a:lnTo>
                    <a:lnTo>
                      <a:pt x="304636" y="400703"/>
                    </a:lnTo>
                    <a:close/>
                    <a:moveTo>
                      <a:pt x="404242" y="529875"/>
                    </a:moveTo>
                    <a:lnTo>
                      <a:pt x="404242" y="533561"/>
                    </a:lnTo>
                    <a:lnTo>
                      <a:pt x="407929" y="533561"/>
                    </a:lnTo>
                    <a:lnTo>
                      <a:pt x="404242" y="529875"/>
                    </a:lnTo>
                    <a:close/>
                  </a:path>
                </a:pathLst>
              </a:custGeom>
              <a:solidFill>
                <a:srgbClr val="22777B"/>
              </a:solidFill>
              <a:ln w="12821" cap="flat">
                <a:solidFill>
                  <a:schemeClr val="bg1">
                    <a:lumMod val="95000"/>
                  </a:schemeClr>
                </a:solidFill>
                <a:prstDash val="solid"/>
                <a:round/>
              </a:ln>
            </p:spPr>
            <p:txBody>
              <a:bodyPr rot="0" spcFirstLastPara="0" vertOverflow="overflow" horzOverflow="overflow" vert="horz" wrap="square" lIns="0" tIns="0" rIns="144000" bIns="0" numCol="1" spcCol="0" rtlCol="0" fromWordArt="0" anchor="ctr" anchorCtr="0" forceAA="0" compatLnSpc="1">
                <a:prstTxWarp prst="textNoShape">
                  <a:avLst/>
                </a:prstTxWarp>
                <a:noAutofit/>
              </a:bodyPr>
              <a:lstStyle/>
              <a:p>
                <a:pPr algn="ctr"/>
                <a:endParaRPr lang="nl-NL" sz="800" b="1" dirty="0">
                  <a:solidFill>
                    <a:srgbClr val="FFFFFF"/>
                  </a:solidFill>
                  <a:latin typeface="+mj-lt"/>
                  <a:cs typeface="Arial" panose="020B0604020202020204" pitchFamily="34" charset="0"/>
                </a:endParaRPr>
              </a:p>
            </p:txBody>
          </p:sp>
          <p:sp>
            <p:nvSpPr>
              <p:cNvPr id="64" name="Freeform: Shape 144">
                <a:extLst>
                  <a:ext uri="{FF2B5EF4-FFF2-40B4-BE49-F238E27FC236}">
                    <a16:creationId xmlns:a16="http://schemas.microsoft.com/office/drawing/2014/main" id="{460340B1-6C03-4B1B-9665-395C33D18C7B}"/>
                  </a:ext>
                </a:extLst>
              </p:cNvPr>
              <p:cNvSpPr/>
              <p:nvPr/>
            </p:nvSpPr>
            <p:spPr>
              <a:xfrm>
                <a:off x="9062188" y="2536020"/>
                <a:ext cx="186115" cy="287632"/>
              </a:xfrm>
              <a:custGeom>
                <a:avLst/>
                <a:gdLst>
                  <a:gd name="connsiteX0" fmla="*/ 79596 w 104775"/>
                  <a:gd name="connsiteY0" fmla="*/ 116528 h 161925"/>
                  <a:gd name="connsiteX1" fmla="*/ 72217 w 104775"/>
                  <a:gd name="connsiteY1" fmla="*/ 123909 h 161925"/>
                  <a:gd name="connsiteX2" fmla="*/ 68528 w 104775"/>
                  <a:gd name="connsiteY2" fmla="*/ 127600 h 161925"/>
                  <a:gd name="connsiteX3" fmla="*/ 64839 w 104775"/>
                  <a:gd name="connsiteY3" fmla="*/ 127600 h 161925"/>
                  <a:gd name="connsiteX4" fmla="*/ 61150 w 104775"/>
                  <a:gd name="connsiteY4" fmla="*/ 127600 h 161925"/>
                  <a:gd name="connsiteX5" fmla="*/ 57460 w 104775"/>
                  <a:gd name="connsiteY5" fmla="*/ 127600 h 161925"/>
                  <a:gd name="connsiteX6" fmla="*/ 46393 w 104775"/>
                  <a:gd name="connsiteY6" fmla="*/ 142362 h 161925"/>
                  <a:gd name="connsiteX7" fmla="*/ 46393 w 104775"/>
                  <a:gd name="connsiteY7" fmla="*/ 146053 h 161925"/>
                  <a:gd name="connsiteX8" fmla="*/ 46393 w 104775"/>
                  <a:gd name="connsiteY8" fmla="*/ 146053 h 161925"/>
                  <a:gd name="connsiteX9" fmla="*/ 46393 w 104775"/>
                  <a:gd name="connsiteY9" fmla="*/ 149743 h 161925"/>
                  <a:gd name="connsiteX10" fmla="*/ 42704 w 104775"/>
                  <a:gd name="connsiteY10" fmla="*/ 149743 h 161925"/>
                  <a:gd name="connsiteX11" fmla="*/ 39015 w 104775"/>
                  <a:gd name="connsiteY11" fmla="*/ 149743 h 161925"/>
                  <a:gd name="connsiteX12" fmla="*/ 35325 w 104775"/>
                  <a:gd name="connsiteY12" fmla="*/ 146053 h 161925"/>
                  <a:gd name="connsiteX13" fmla="*/ 27947 w 104775"/>
                  <a:gd name="connsiteY13" fmla="*/ 142362 h 161925"/>
                  <a:gd name="connsiteX14" fmla="*/ 24258 w 104775"/>
                  <a:gd name="connsiteY14" fmla="*/ 142362 h 161925"/>
                  <a:gd name="connsiteX15" fmla="*/ 27947 w 104775"/>
                  <a:gd name="connsiteY15" fmla="*/ 146053 h 161925"/>
                  <a:gd name="connsiteX16" fmla="*/ 31636 w 104775"/>
                  <a:gd name="connsiteY16" fmla="*/ 149743 h 161925"/>
                  <a:gd name="connsiteX17" fmla="*/ 31636 w 104775"/>
                  <a:gd name="connsiteY17" fmla="*/ 149743 h 161925"/>
                  <a:gd name="connsiteX18" fmla="*/ 35325 w 104775"/>
                  <a:gd name="connsiteY18" fmla="*/ 153434 h 161925"/>
                  <a:gd name="connsiteX19" fmla="*/ 39015 w 104775"/>
                  <a:gd name="connsiteY19" fmla="*/ 153434 h 161925"/>
                  <a:gd name="connsiteX20" fmla="*/ 31636 w 104775"/>
                  <a:gd name="connsiteY20" fmla="*/ 153434 h 161925"/>
                  <a:gd name="connsiteX21" fmla="*/ 31636 w 104775"/>
                  <a:gd name="connsiteY21" fmla="*/ 153434 h 161925"/>
                  <a:gd name="connsiteX22" fmla="*/ 31636 w 104775"/>
                  <a:gd name="connsiteY22" fmla="*/ 157125 h 161925"/>
                  <a:gd name="connsiteX23" fmla="*/ 31636 w 104775"/>
                  <a:gd name="connsiteY23" fmla="*/ 157125 h 161925"/>
                  <a:gd name="connsiteX24" fmla="*/ 31636 w 104775"/>
                  <a:gd name="connsiteY24" fmla="*/ 157125 h 161925"/>
                  <a:gd name="connsiteX25" fmla="*/ 24258 w 104775"/>
                  <a:gd name="connsiteY25" fmla="*/ 157125 h 161925"/>
                  <a:gd name="connsiteX26" fmla="*/ 20569 w 104775"/>
                  <a:gd name="connsiteY26" fmla="*/ 157125 h 161925"/>
                  <a:gd name="connsiteX27" fmla="*/ 24258 w 104775"/>
                  <a:gd name="connsiteY27" fmla="*/ 157125 h 161925"/>
                  <a:gd name="connsiteX28" fmla="*/ 20569 w 104775"/>
                  <a:gd name="connsiteY28" fmla="*/ 160815 h 161925"/>
                  <a:gd name="connsiteX29" fmla="*/ 16880 w 104775"/>
                  <a:gd name="connsiteY29" fmla="*/ 160815 h 161925"/>
                  <a:gd name="connsiteX30" fmla="*/ 13191 w 104775"/>
                  <a:gd name="connsiteY30" fmla="*/ 164506 h 161925"/>
                  <a:gd name="connsiteX31" fmla="*/ 9501 w 104775"/>
                  <a:gd name="connsiteY31" fmla="*/ 164506 h 161925"/>
                  <a:gd name="connsiteX32" fmla="*/ 9501 w 104775"/>
                  <a:gd name="connsiteY32" fmla="*/ 160815 h 161925"/>
                  <a:gd name="connsiteX33" fmla="*/ 9501 w 104775"/>
                  <a:gd name="connsiteY33" fmla="*/ 153434 h 161925"/>
                  <a:gd name="connsiteX34" fmla="*/ 5812 w 104775"/>
                  <a:gd name="connsiteY34" fmla="*/ 138672 h 161925"/>
                  <a:gd name="connsiteX35" fmla="*/ 5812 w 104775"/>
                  <a:gd name="connsiteY35" fmla="*/ 131290 h 161925"/>
                  <a:gd name="connsiteX36" fmla="*/ 5812 w 104775"/>
                  <a:gd name="connsiteY36" fmla="*/ 127600 h 161925"/>
                  <a:gd name="connsiteX37" fmla="*/ 9501 w 104775"/>
                  <a:gd name="connsiteY37" fmla="*/ 116528 h 161925"/>
                  <a:gd name="connsiteX38" fmla="*/ 9501 w 104775"/>
                  <a:gd name="connsiteY38" fmla="*/ 112837 h 161925"/>
                  <a:gd name="connsiteX39" fmla="*/ 9501 w 104775"/>
                  <a:gd name="connsiteY39" fmla="*/ 112837 h 161925"/>
                  <a:gd name="connsiteX40" fmla="*/ 13191 w 104775"/>
                  <a:gd name="connsiteY40" fmla="*/ 101766 h 161925"/>
                  <a:gd name="connsiteX41" fmla="*/ 16880 w 104775"/>
                  <a:gd name="connsiteY41" fmla="*/ 90695 h 161925"/>
                  <a:gd name="connsiteX42" fmla="*/ 20569 w 104775"/>
                  <a:gd name="connsiteY42" fmla="*/ 79623 h 161925"/>
                  <a:gd name="connsiteX43" fmla="*/ 24258 w 104775"/>
                  <a:gd name="connsiteY43" fmla="*/ 75932 h 161925"/>
                  <a:gd name="connsiteX44" fmla="*/ 31636 w 104775"/>
                  <a:gd name="connsiteY44" fmla="*/ 64860 h 161925"/>
                  <a:gd name="connsiteX45" fmla="*/ 39015 w 104775"/>
                  <a:gd name="connsiteY45" fmla="*/ 50098 h 161925"/>
                  <a:gd name="connsiteX46" fmla="*/ 50082 w 104775"/>
                  <a:gd name="connsiteY46" fmla="*/ 39026 h 161925"/>
                  <a:gd name="connsiteX47" fmla="*/ 50082 w 104775"/>
                  <a:gd name="connsiteY47" fmla="*/ 39026 h 161925"/>
                  <a:gd name="connsiteX48" fmla="*/ 50082 w 104775"/>
                  <a:gd name="connsiteY48" fmla="*/ 39026 h 161925"/>
                  <a:gd name="connsiteX49" fmla="*/ 50082 w 104775"/>
                  <a:gd name="connsiteY49" fmla="*/ 42717 h 161925"/>
                  <a:gd name="connsiteX50" fmla="*/ 50082 w 104775"/>
                  <a:gd name="connsiteY50" fmla="*/ 46407 h 161925"/>
                  <a:gd name="connsiteX51" fmla="*/ 53771 w 104775"/>
                  <a:gd name="connsiteY51" fmla="*/ 42717 h 161925"/>
                  <a:gd name="connsiteX52" fmla="*/ 53771 w 104775"/>
                  <a:gd name="connsiteY52" fmla="*/ 42717 h 161925"/>
                  <a:gd name="connsiteX53" fmla="*/ 53771 w 104775"/>
                  <a:gd name="connsiteY53" fmla="*/ 42717 h 161925"/>
                  <a:gd name="connsiteX54" fmla="*/ 57460 w 104775"/>
                  <a:gd name="connsiteY54" fmla="*/ 39026 h 161925"/>
                  <a:gd name="connsiteX55" fmla="*/ 57460 w 104775"/>
                  <a:gd name="connsiteY55" fmla="*/ 39026 h 161925"/>
                  <a:gd name="connsiteX56" fmla="*/ 61150 w 104775"/>
                  <a:gd name="connsiteY56" fmla="*/ 35336 h 161925"/>
                  <a:gd name="connsiteX57" fmla="*/ 64839 w 104775"/>
                  <a:gd name="connsiteY57" fmla="*/ 35336 h 161925"/>
                  <a:gd name="connsiteX58" fmla="*/ 64839 w 104775"/>
                  <a:gd name="connsiteY58" fmla="*/ 39026 h 161925"/>
                  <a:gd name="connsiteX59" fmla="*/ 64839 w 104775"/>
                  <a:gd name="connsiteY59" fmla="*/ 35336 h 161925"/>
                  <a:gd name="connsiteX60" fmla="*/ 64839 w 104775"/>
                  <a:gd name="connsiteY60" fmla="*/ 35336 h 161925"/>
                  <a:gd name="connsiteX61" fmla="*/ 61150 w 104775"/>
                  <a:gd name="connsiteY61" fmla="*/ 35336 h 161925"/>
                  <a:gd name="connsiteX62" fmla="*/ 61150 w 104775"/>
                  <a:gd name="connsiteY62" fmla="*/ 31645 h 161925"/>
                  <a:gd name="connsiteX63" fmla="*/ 57460 w 104775"/>
                  <a:gd name="connsiteY63" fmla="*/ 35336 h 161925"/>
                  <a:gd name="connsiteX64" fmla="*/ 57460 w 104775"/>
                  <a:gd name="connsiteY64" fmla="*/ 35336 h 161925"/>
                  <a:gd name="connsiteX65" fmla="*/ 50082 w 104775"/>
                  <a:gd name="connsiteY65" fmla="*/ 39026 h 161925"/>
                  <a:gd name="connsiteX66" fmla="*/ 50082 w 104775"/>
                  <a:gd name="connsiteY66" fmla="*/ 39026 h 161925"/>
                  <a:gd name="connsiteX67" fmla="*/ 61150 w 104775"/>
                  <a:gd name="connsiteY67" fmla="*/ 16882 h 161925"/>
                  <a:gd name="connsiteX68" fmla="*/ 64839 w 104775"/>
                  <a:gd name="connsiteY68" fmla="*/ 13193 h 161925"/>
                  <a:gd name="connsiteX69" fmla="*/ 72217 w 104775"/>
                  <a:gd name="connsiteY69" fmla="*/ 9502 h 161925"/>
                  <a:gd name="connsiteX70" fmla="*/ 72217 w 104775"/>
                  <a:gd name="connsiteY70" fmla="*/ 5812 h 161925"/>
                  <a:gd name="connsiteX71" fmla="*/ 75906 w 104775"/>
                  <a:gd name="connsiteY71" fmla="*/ 5812 h 161925"/>
                  <a:gd name="connsiteX72" fmla="*/ 79596 w 104775"/>
                  <a:gd name="connsiteY72" fmla="*/ 5812 h 161925"/>
                  <a:gd name="connsiteX73" fmla="*/ 79596 w 104775"/>
                  <a:gd name="connsiteY73" fmla="*/ 5812 h 161925"/>
                  <a:gd name="connsiteX74" fmla="*/ 83285 w 104775"/>
                  <a:gd name="connsiteY74" fmla="*/ 9502 h 161925"/>
                  <a:gd name="connsiteX75" fmla="*/ 86974 w 104775"/>
                  <a:gd name="connsiteY75" fmla="*/ 13193 h 161925"/>
                  <a:gd name="connsiteX76" fmla="*/ 86974 w 104775"/>
                  <a:gd name="connsiteY76" fmla="*/ 16882 h 161925"/>
                  <a:gd name="connsiteX77" fmla="*/ 86974 w 104775"/>
                  <a:gd name="connsiteY77" fmla="*/ 20573 h 161925"/>
                  <a:gd name="connsiteX78" fmla="*/ 90663 w 104775"/>
                  <a:gd name="connsiteY78" fmla="*/ 20573 h 161925"/>
                  <a:gd name="connsiteX79" fmla="*/ 86974 w 104775"/>
                  <a:gd name="connsiteY79" fmla="*/ 20573 h 161925"/>
                  <a:gd name="connsiteX80" fmla="*/ 86974 w 104775"/>
                  <a:gd name="connsiteY80" fmla="*/ 20573 h 161925"/>
                  <a:gd name="connsiteX81" fmla="*/ 86974 w 104775"/>
                  <a:gd name="connsiteY81" fmla="*/ 24264 h 161925"/>
                  <a:gd name="connsiteX82" fmla="*/ 90663 w 104775"/>
                  <a:gd name="connsiteY82" fmla="*/ 27954 h 161925"/>
                  <a:gd name="connsiteX83" fmla="*/ 90663 w 104775"/>
                  <a:gd name="connsiteY83" fmla="*/ 27954 h 161925"/>
                  <a:gd name="connsiteX84" fmla="*/ 94352 w 104775"/>
                  <a:gd name="connsiteY84" fmla="*/ 31645 h 161925"/>
                  <a:gd name="connsiteX85" fmla="*/ 101730 w 104775"/>
                  <a:gd name="connsiteY85" fmla="*/ 42717 h 161925"/>
                  <a:gd name="connsiteX86" fmla="*/ 101730 w 104775"/>
                  <a:gd name="connsiteY86" fmla="*/ 46407 h 161925"/>
                  <a:gd name="connsiteX87" fmla="*/ 101730 w 104775"/>
                  <a:gd name="connsiteY87" fmla="*/ 46407 h 161925"/>
                  <a:gd name="connsiteX88" fmla="*/ 101730 w 104775"/>
                  <a:gd name="connsiteY88" fmla="*/ 46407 h 161925"/>
                  <a:gd name="connsiteX89" fmla="*/ 101730 w 104775"/>
                  <a:gd name="connsiteY89" fmla="*/ 46407 h 161925"/>
                  <a:gd name="connsiteX90" fmla="*/ 98041 w 104775"/>
                  <a:gd name="connsiteY90" fmla="*/ 50098 h 161925"/>
                  <a:gd name="connsiteX91" fmla="*/ 98041 w 104775"/>
                  <a:gd name="connsiteY91" fmla="*/ 72242 h 161925"/>
                  <a:gd name="connsiteX92" fmla="*/ 98041 w 104775"/>
                  <a:gd name="connsiteY92" fmla="*/ 83313 h 161925"/>
                  <a:gd name="connsiteX93" fmla="*/ 98041 w 104775"/>
                  <a:gd name="connsiteY93" fmla="*/ 87004 h 161925"/>
                  <a:gd name="connsiteX94" fmla="*/ 94352 w 104775"/>
                  <a:gd name="connsiteY94" fmla="*/ 94385 h 161925"/>
                  <a:gd name="connsiteX95" fmla="*/ 90663 w 104775"/>
                  <a:gd name="connsiteY95" fmla="*/ 94385 h 161925"/>
                  <a:gd name="connsiteX96" fmla="*/ 86974 w 104775"/>
                  <a:gd name="connsiteY96" fmla="*/ 98075 h 161925"/>
                  <a:gd name="connsiteX97" fmla="*/ 86974 w 104775"/>
                  <a:gd name="connsiteY97" fmla="*/ 98075 h 161925"/>
                  <a:gd name="connsiteX98" fmla="*/ 86974 w 104775"/>
                  <a:gd name="connsiteY98" fmla="*/ 98075 h 161925"/>
                  <a:gd name="connsiteX99" fmla="*/ 86974 w 104775"/>
                  <a:gd name="connsiteY99" fmla="*/ 105456 h 161925"/>
                  <a:gd name="connsiteX100" fmla="*/ 79596 w 104775"/>
                  <a:gd name="connsiteY100" fmla="*/ 112837 h 161925"/>
                  <a:gd name="connsiteX101" fmla="*/ 79596 w 104775"/>
                  <a:gd name="connsiteY101" fmla="*/ 11652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04775" h="161925">
                    <a:moveTo>
                      <a:pt x="79596" y="116528"/>
                    </a:moveTo>
                    <a:lnTo>
                      <a:pt x="72217" y="123909"/>
                    </a:lnTo>
                    <a:lnTo>
                      <a:pt x="68528" y="127600"/>
                    </a:lnTo>
                    <a:lnTo>
                      <a:pt x="64839" y="127600"/>
                    </a:lnTo>
                    <a:lnTo>
                      <a:pt x="61150" y="127600"/>
                    </a:lnTo>
                    <a:lnTo>
                      <a:pt x="57460" y="127600"/>
                    </a:lnTo>
                    <a:lnTo>
                      <a:pt x="46393" y="142362"/>
                    </a:lnTo>
                    <a:lnTo>
                      <a:pt x="46393" y="146053"/>
                    </a:lnTo>
                    <a:lnTo>
                      <a:pt x="46393" y="146053"/>
                    </a:lnTo>
                    <a:lnTo>
                      <a:pt x="46393" y="149743"/>
                    </a:lnTo>
                    <a:lnTo>
                      <a:pt x="42704" y="149743"/>
                    </a:lnTo>
                    <a:lnTo>
                      <a:pt x="39015" y="149743"/>
                    </a:lnTo>
                    <a:lnTo>
                      <a:pt x="35325" y="146053"/>
                    </a:lnTo>
                    <a:lnTo>
                      <a:pt x="27947" y="142362"/>
                    </a:lnTo>
                    <a:lnTo>
                      <a:pt x="24258" y="142362"/>
                    </a:lnTo>
                    <a:lnTo>
                      <a:pt x="27947" y="146053"/>
                    </a:lnTo>
                    <a:lnTo>
                      <a:pt x="31636" y="149743"/>
                    </a:lnTo>
                    <a:lnTo>
                      <a:pt x="31636" y="149743"/>
                    </a:lnTo>
                    <a:lnTo>
                      <a:pt x="35325" y="153434"/>
                    </a:lnTo>
                    <a:lnTo>
                      <a:pt x="39015" y="153434"/>
                    </a:lnTo>
                    <a:lnTo>
                      <a:pt x="31636" y="153434"/>
                    </a:lnTo>
                    <a:lnTo>
                      <a:pt x="31636" y="153434"/>
                    </a:lnTo>
                    <a:lnTo>
                      <a:pt x="31636" y="157125"/>
                    </a:lnTo>
                    <a:lnTo>
                      <a:pt x="31636" y="157125"/>
                    </a:lnTo>
                    <a:lnTo>
                      <a:pt x="31636" y="157125"/>
                    </a:lnTo>
                    <a:lnTo>
                      <a:pt x="24258" y="157125"/>
                    </a:lnTo>
                    <a:lnTo>
                      <a:pt x="20569" y="157125"/>
                    </a:lnTo>
                    <a:lnTo>
                      <a:pt x="24258" y="157125"/>
                    </a:lnTo>
                    <a:lnTo>
                      <a:pt x="20569" y="160815"/>
                    </a:lnTo>
                    <a:lnTo>
                      <a:pt x="16880" y="160815"/>
                    </a:lnTo>
                    <a:lnTo>
                      <a:pt x="13191" y="164506"/>
                    </a:lnTo>
                    <a:lnTo>
                      <a:pt x="9501" y="164506"/>
                    </a:lnTo>
                    <a:lnTo>
                      <a:pt x="9501" y="160815"/>
                    </a:lnTo>
                    <a:lnTo>
                      <a:pt x="9501" y="153434"/>
                    </a:lnTo>
                    <a:lnTo>
                      <a:pt x="5812" y="138672"/>
                    </a:lnTo>
                    <a:lnTo>
                      <a:pt x="5812" y="131290"/>
                    </a:lnTo>
                    <a:lnTo>
                      <a:pt x="5812" y="127600"/>
                    </a:lnTo>
                    <a:lnTo>
                      <a:pt x="9501" y="116528"/>
                    </a:lnTo>
                    <a:lnTo>
                      <a:pt x="9501" y="112837"/>
                    </a:lnTo>
                    <a:lnTo>
                      <a:pt x="9501" y="112837"/>
                    </a:lnTo>
                    <a:lnTo>
                      <a:pt x="13191" y="101766"/>
                    </a:lnTo>
                    <a:lnTo>
                      <a:pt x="16880" y="90695"/>
                    </a:lnTo>
                    <a:lnTo>
                      <a:pt x="20569" y="79623"/>
                    </a:lnTo>
                    <a:lnTo>
                      <a:pt x="24258" y="75932"/>
                    </a:lnTo>
                    <a:lnTo>
                      <a:pt x="31636" y="64860"/>
                    </a:lnTo>
                    <a:lnTo>
                      <a:pt x="39015" y="50098"/>
                    </a:lnTo>
                    <a:lnTo>
                      <a:pt x="50082" y="39026"/>
                    </a:lnTo>
                    <a:lnTo>
                      <a:pt x="50082" y="39026"/>
                    </a:lnTo>
                    <a:lnTo>
                      <a:pt x="50082" y="39026"/>
                    </a:lnTo>
                    <a:lnTo>
                      <a:pt x="50082" y="42717"/>
                    </a:lnTo>
                    <a:lnTo>
                      <a:pt x="50082" y="46407"/>
                    </a:lnTo>
                    <a:lnTo>
                      <a:pt x="53771" y="42717"/>
                    </a:lnTo>
                    <a:lnTo>
                      <a:pt x="53771" y="42717"/>
                    </a:lnTo>
                    <a:lnTo>
                      <a:pt x="53771" y="42717"/>
                    </a:lnTo>
                    <a:lnTo>
                      <a:pt x="57460" y="39026"/>
                    </a:lnTo>
                    <a:lnTo>
                      <a:pt x="57460" y="39026"/>
                    </a:lnTo>
                    <a:lnTo>
                      <a:pt x="61150" y="35336"/>
                    </a:lnTo>
                    <a:lnTo>
                      <a:pt x="64839" y="35336"/>
                    </a:lnTo>
                    <a:lnTo>
                      <a:pt x="64839" y="39026"/>
                    </a:lnTo>
                    <a:lnTo>
                      <a:pt x="64839" y="35336"/>
                    </a:lnTo>
                    <a:lnTo>
                      <a:pt x="64839" y="35336"/>
                    </a:lnTo>
                    <a:lnTo>
                      <a:pt x="61150" y="35336"/>
                    </a:lnTo>
                    <a:lnTo>
                      <a:pt x="61150" y="31645"/>
                    </a:lnTo>
                    <a:lnTo>
                      <a:pt x="57460" y="35336"/>
                    </a:lnTo>
                    <a:lnTo>
                      <a:pt x="57460" y="35336"/>
                    </a:lnTo>
                    <a:lnTo>
                      <a:pt x="50082" y="39026"/>
                    </a:lnTo>
                    <a:lnTo>
                      <a:pt x="50082" y="39026"/>
                    </a:lnTo>
                    <a:lnTo>
                      <a:pt x="61150" y="16882"/>
                    </a:lnTo>
                    <a:lnTo>
                      <a:pt x="64839" y="13193"/>
                    </a:lnTo>
                    <a:lnTo>
                      <a:pt x="72217" y="9502"/>
                    </a:lnTo>
                    <a:lnTo>
                      <a:pt x="72217" y="5812"/>
                    </a:lnTo>
                    <a:lnTo>
                      <a:pt x="75906" y="5812"/>
                    </a:lnTo>
                    <a:lnTo>
                      <a:pt x="79596" y="5812"/>
                    </a:lnTo>
                    <a:lnTo>
                      <a:pt x="79596" y="5812"/>
                    </a:lnTo>
                    <a:lnTo>
                      <a:pt x="83285" y="9502"/>
                    </a:lnTo>
                    <a:lnTo>
                      <a:pt x="86974" y="13193"/>
                    </a:lnTo>
                    <a:lnTo>
                      <a:pt x="86974" y="16882"/>
                    </a:lnTo>
                    <a:lnTo>
                      <a:pt x="86974" y="20573"/>
                    </a:lnTo>
                    <a:lnTo>
                      <a:pt x="90663" y="20573"/>
                    </a:lnTo>
                    <a:lnTo>
                      <a:pt x="86974" y="20573"/>
                    </a:lnTo>
                    <a:lnTo>
                      <a:pt x="86974" y="20573"/>
                    </a:lnTo>
                    <a:lnTo>
                      <a:pt x="86974" y="24264"/>
                    </a:lnTo>
                    <a:lnTo>
                      <a:pt x="90663" y="27954"/>
                    </a:lnTo>
                    <a:lnTo>
                      <a:pt x="90663" y="27954"/>
                    </a:lnTo>
                    <a:lnTo>
                      <a:pt x="94352" y="31645"/>
                    </a:lnTo>
                    <a:lnTo>
                      <a:pt x="101730" y="42717"/>
                    </a:lnTo>
                    <a:lnTo>
                      <a:pt x="101730" y="46407"/>
                    </a:lnTo>
                    <a:lnTo>
                      <a:pt x="101730" y="46407"/>
                    </a:lnTo>
                    <a:lnTo>
                      <a:pt x="101730" y="46407"/>
                    </a:lnTo>
                    <a:lnTo>
                      <a:pt x="101730" y="46407"/>
                    </a:lnTo>
                    <a:lnTo>
                      <a:pt x="98041" y="50098"/>
                    </a:lnTo>
                    <a:lnTo>
                      <a:pt x="98041" y="72242"/>
                    </a:lnTo>
                    <a:lnTo>
                      <a:pt x="98041" y="83313"/>
                    </a:lnTo>
                    <a:lnTo>
                      <a:pt x="98041" y="87004"/>
                    </a:lnTo>
                    <a:lnTo>
                      <a:pt x="94352" y="94385"/>
                    </a:lnTo>
                    <a:lnTo>
                      <a:pt x="90663" y="94385"/>
                    </a:lnTo>
                    <a:lnTo>
                      <a:pt x="86974" y="98075"/>
                    </a:lnTo>
                    <a:lnTo>
                      <a:pt x="86974" y="98075"/>
                    </a:lnTo>
                    <a:lnTo>
                      <a:pt x="86974" y="98075"/>
                    </a:lnTo>
                    <a:lnTo>
                      <a:pt x="86974" y="105456"/>
                    </a:lnTo>
                    <a:lnTo>
                      <a:pt x="79596" y="112837"/>
                    </a:lnTo>
                    <a:lnTo>
                      <a:pt x="79596" y="116528"/>
                    </a:lnTo>
                    <a:close/>
                  </a:path>
                </a:pathLst>
              </a:custGeom>
              <a:solidFill>
                <a:srgbClr val="22777B"/>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65" name="Freeform: Shape 145">
                <a:extLst>
                  <a:ext uri="{FF2B5EF4-FFF2-40B4-BE49-F238E27FC236}">
                    <a16:creationId xmlns:a16="http://schemas.microsoft.com/office/drawing/2014/main" id="{73A274C1-3426-4A3B-ABA8-C72343DC514A}"/>
                  </a:ext>
                </a:extLst>
              </p:cNvPr>
              <p:cNvSpPr/>
              <p:nvPr/>
            </p:nvSpPr>
            <p:spPr>
              <a:xfrm>
                <a:off x="9350529" y="2798246"/>
                <a:ext cx="118437" cy="101517"/>
              </a:xfrm>
              <a:custGeom>
                <a:avLst/>
                <a:gdLst>
                  <a:gd name="connsiteX0" fmla="*/ 64839 w 66675"/>
                  <a:gd name="connsiteY0" fmla="*/ 5812 h 57150"/>
                  <a:gd name="connsiteX1" fmla="*/ 64839 w 66675"/>
                  <a:gd name="connsiteY1" fmla="*/ 5812 h 57150"/>
                  <a:gd name="connsiteX2" fmla="*/ 13191 w 66675"/>
                  <a:gd name="connsiteY2" fmla="*/ 50098 h 57150"/>
                  <a:gd name="connsiteX3" fmla="*/ 9501 w 66675"/>
                  <a:gd name="connsiteY3" fmla="*/ 53789 h 57150"/>
                  <a:gd name="connsiteX4" fmla="*/ 5812 w 66675"/>
                  <a:gd name="connsiteY4" fmla="*/ 53789 h 57150"/>
                  <a:gd name="connsiteX5" fmla="*/ 5812 w 66675"/>
                  <a:gd name="connsiteY5" fmla="*/ 50098 h 57150"/>
                  <a:gd name="connsiteX6" fmla="*/ 13191 w 66675"/>
                  <a:gd name="connsiteY6" fmla="*/ 50098 h 57150"/>
                  <a:gd name="connsiteX7" fmla="*/ 64839 w 66675"/>
                  <a:gd name="connsiteY7" fmla="*/ 581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57150">
                    <a:moveTo>
                      <a:pt x="64839" y="5812"/>
                    </a:moveTo>
                    <a:lnTo>
                      <a:pt x="64839" y="5812"/>
                    </a:lnTo>
                    <a:lnTo>
                      <a:pt x="13191" y="50098"/>
                    </a:lnTo>
                    <a:lnTo>
                      <a:pt x="9501" y="53789"/>
                    </a:lnTo>
                    <a:lnTo>
                      <a:pt x="5812" y="53789"/>
                    </a:lnTo>
                    <a:lnTo>
                      <a:pt x="5812" y="50098"/>
                    </a:lnTo>
                    <a:lnTo>
                      <a:pt x="13191" y="50098"/>
                    </a:lnTo>
                    <a:lnTo>
                      <a:pt x="64839" y="5812"/>
                    </a:lnTo>
                    <a:close/>
                  </a:path>
                </a:pathLst>
              </a:custGeom>
              <a:solidFill>
                <a:schemeClr val="accent3">
                  <a:lumMod val="20000"/>
                  <a:lumOff val="80000"/>
                </a:schemeClr>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66" name="Freeform: Shape 146">
                <a:extLst>
                  <a:ext uri="{FF2B5EF4-FFF2-40B4-BE49-F238E27FC236}">
                    <a16:creationId xmlns:a16="http://schemas.microsoft.com/office/drawing/2014/main" id="{D185458E-A465-403B-82DE-A5CBEC90892B}"/>
                  </a:ext>
                </a:extLst>
              </p:cNvPr>
              <p:cNvSpPr/>
              <p:nvPr/>
            </p:nvSpPr>
            <p:spPr>
              <a:xfrm>
                <a:off x="9802695" y="4522375"/>
                <a:ext cx="592182" cy="1455078"/>
              </a:xfrm>
              <a:custGeom>
                <a:avLst/>
                <a:gdLst>
                  <a:gd name="connsiteX0" fmla="*/ 153382 w 333375"/>
                  <a:gd name="connsiteY0" fmla="*/ 5812 h 819150"/>
                  <a:gd name="connsiteX1" fmla="*/ 149696 w 333375"/>
                  <a:gd name="connsiteY1" fmla="*/ 9507 h 819150"/>
                  <a:gd name="connsiteX2" fmla="*/ 153382 w 333375"/>
                  <a:gd name="connsiteY2" fmla="*/ 13193 h 819150"/>
                  <a:gd name="connsiteX3" fmla="*/ 153382 w 333375"/>
                  <a:gd name="connsiteY3" fmla="*/ 16889 h 819150"/>
                  <a:gd name="connsiteX4" fmla="*/ 153382 w 333375"/>
                  <a:gd name="connsiteY4" fmla="*/ 20575 h 819150"/>
                  <a:gd name="connsiteX5" fmla="*/ 149696 w 333375"/>
                  <a:gd name="connsiteY5" fmla="*/ 20575 h 819150"/>
                  <a:gd name="connsiteX6" fmla="*/ 153382 w 333375"/>
                  <a:gd name="connsiteY6" fmla="*/ 24271 h 819150"/>
                  <a:gd name="connsiteX7" fmla="*/ 157069 w 333375"/>
                  <a:gd name="connsiteY7" fmla="*/ 24271 h 819150"/>
                  <a:gd name="connsiteX8" fmla="*/ 157069 w 333375"/>
                  <a:gd name="connsiteY8" fmla="*/ 27957 h 819150"/>
                  <a:gd name="connsiteX9" fmla="*/ 157069 w 333375"/>
                  <a:gd name="connsiteY9" fmla="*/ 31653 h 819150"/>
                  <a:gd name="connsiteX10" fmla="*/ 160755 w 333375"/>
                  <a:gd name="connsiteY10" fmla="*/ 39025 h 819150"/>
                  <a:gd name="connsiteX11" fmla="*/ 160755 w 333375"/>
                  <a:gd name="connsiteY11" fmla="*/ 46407 h 819150"/>
                  <a:gd name="connsiteX12" fmla="*/ 164450 w 333375"/>
                  <a:gd name="connsiteY12" fmla="*/ 50103 h 819150"/>
                  <a:gd name="connsiteX13" fmla="*/ 171823 w 333375"/>
                  <a:gd name="connsiteY13" fmla="*/ 50103 h 819150"/>
                  <a:gd name="connsiteX14" fmla="*/ 179205 w 333375"/>
                  <a:gd name="connsiteY14" fmla="*/ 53789 h 819150"/>
                  <a:gd name="connsiteX15" fmla="*/ 186587 w 333375"/>
                  <a:gd name="connsiteY15" fmla="*/ 53789 h 819150"/>
                  <a:gd name="connsiteX16" fmla="*/ 190273 w 333375"/>
                  <a:gd name="connsiteY16" fmla="*/ 57485 h 819150"/>
                  <a:gd name="connsiteX17" fmla="*/ 193959 w 333375"/>
                  <a:gd name="connsiteY17" fmla="*/ 57485 h 819150"/>
                  <a:gd name="connsiteX18" fmla="*/ 197655 w 333375"/>
                  <a:gd name="connsiteY18" fmla="*/ 68553 h 819150"/>
                  <a:gd name="connsiteX19" fmla="*/ 197655 w 333375"/>
                  <a:gd name="connsiteY19" fmla="*/ 75935 h 819150"/>
                  <a:gd name="connsiteX20" fmla="*/ 197655 w 333375"/>
                  <a:gd name="connsiteY20" fmla="*/ 79630 h 819150"/>
                  <a:gd name="connsiteX21" fmla="*/ 201341 w 333375"/>
                  <a:gd name="connsiteY21" fmla="*/ 79630 h 819150"/>
                  <a:gd name="connsiteX22" fmla="*/ 201341 w 333375"/>
                  <a:gd name="connsiteY22" fmla="*/ 87003 h 819150"/>
                  <a:gd name="connsiteX23" fmla="*/ 201341 w 333375"/>
                  <a:gd name="connsiteY23" fmla="*/ 90698 h 819150"/>
                  <a:gd name="connsiteX24" fmla="*/ 201341 w 333375"/>
                  <a:gd name="connsiteY24" fmla="*/ 94384 h 819150"/>
                  <a:gd name="connsiteX25" fmla="*/ 201341 w 333375"/>
                  <a:gd name="connsiteY25" fmla="*/ 105462 h 819150"/>
                  <a:gd name="connsiteX26" fmla="*/ 205027 w 333375"/>
                  <a:gd name="connsiteY26" fmla="*/ 109148 h 819150"/>
                  <a:gd name="connsiteX27" fmla="*/ 205027 w 333375"/>
                  <a:gd name="connsiteY27" fmla="*/ 112844 h 819150"/>
                  <a:gd name="connsiteX28" fmla="*/ 216095 w 333375"/>
                  <a:gd name="connsiteY28" fmla="*/ 116530 h 819150"/>
                  <a:gd name="connsiteX29" fmla="*/ 219791 w 333375"/>
                  <a:gd name="connsiteY29" fmla="*/ 120226 h 819150"/>
                  <a:gd name="connsiteX30" fmla="*/ 223477 w 333375"/>
                  <a:gd name="connsiteY30" fmla="*/ 123912 h 819150"/>
                  <a:gd name="connsiteX31" fmla="*/ 227163 w 333375"/>
                  <a:gd name="connsiteY31" fmla="*/ 127608 h 819150"/>
                  <a:gd name="connsiteX32" fmla="*/ 227163 w 333375"/>
                  <a:gd name="connsiteY32" fmla="*/ 131294 h 819150"/>
                  <a:gd name="connsiteX33" fmla="*/ 230859 w 333375"/>
                  <a:gd name="connsiteY33" fmla="*/ 134980 h 819150"/>
                  <a:gd name="connsiteX34" fmla="*/ 230859 w 333375"/>
                  <a:gd name="connsiteY34" fmla="*/ 146058 h 819150"/>
                  <a:gd name="connsiteX35" fmla="*/ 230859 w 333375"/>
                  <a:gd name="connsiteY35" fmla="*/ 149744 h 819150"/>
                  <a:gd name="connsiteX36" fmla="*/ 234545 w 333375"/>
                  <a:gd name="connsiteY36" fmla="*/ 153439 h 819150"/>
                  <a:gd name="connsiteX37" fmla="*/ 238231 w 333375"/>
                  <a:gd name="connsiteY37" fmla="*/ 160821 h 819150"/>
                  <a:gd name="connsiteX38" fmla="*/ 238231 w 333375"/>
                  <a:gd name="connsiteY38" fmla="*/ 164508 h 819150"/>
                  <a:gd name="connsiteX39" fmla="*/ 238231 w 333375"/>
                  <a:gd name="connsiteY39" fmla="*/ 168203 h 819150"/>
                  <a:gd name="connsiteX40" fmla="*/ 238231 w 333375"/>
                  <a:gd name="connsiteY40" fmla="*/ 171890 h 819150"/>
                  <a:gd name="connsiteX41" fmla="*/ 238231 w 333375"/>
                  <a:gd name="connsiteY41" fmla="*/ 175585 h 819150"/>
                  <a:gd name="connsiteX42" fmla="*/ 241917 w 333375"/>
                  <a:gd name="connsiteY42" fmla="*/ 179271 h 819150"/>
                  <a:gd name="connsiteX43" fmla="*/ 238231 w 333375"/>
                  <a:gd name="connsiteY43" fmla="*/ 179271 h 819150"/>
                  <a:gd name="connsiteX44" fmla="*/ 234545 w 333375"/>
                  <a:gd name="connsiteY44" fmla="*/ 179271 h 819150"/>
                  <a:gd name="connsiteX45" fmla="*/ 234545 w 333375"/>
                  <a:gd name="connsiteY45" fmla="*/ 182957 h 819150"/>
                  <a:gd name="connsiteX46" fmla="*/ 227163 w 333375"/>
                  <a:gd name="connsiteY46" fmla="*/ 175585 h 819150"/>
                  <a:gd name="connsiteX47" fmla="*/ 223477 w 333375"/>
                  <a:gd name="connsiteY47" fmla="*/ 171890 h 819150"/>
                  <a:gd name="connsiteX48" fmla="*/ 219791 w 333375"/>
                  <a:gd name="connsiteY48" fmla="*/ 171890 h 819150"/>
                  <a:gd name="connsiteX49" fmla="*/ 219791 w 333375"/>
                  <a:gd name="connsiteY49" fmla="*/ 168203 h 819150"/>
                  <a:gd name="connsiteX50" fmla="*/ 212409 w 333375"/>
                  <a:gd name="connsiteY50" fmla="*/ 171890 h 819150"/>
                  <a:gd name="connsiteX51" fmla="*/ 205027 w 333375"/>
                  <a:gd name="connsiteY51" fmla="*/ 175585 h 819150"/>
                  <a:gd name="connsiteX52" fmla="*/ 193959 w 333375"/>
                  <a:gd name="connsiteY52" fmla="*/ 179271 h 819150"/>
                  <a:gd name="connsiteX53" fmla="*/ 186587 w 333375"/>
                  <a:gd name="connsiteY53" fmla="*/ 182957 h 819150"/>
                  <a:gd name="connsiteX54" fmla="*/ 179205 w 333375"/>
                  <a:gd name="connsiteY54" fmla="*/ 182957 h 819150"/>
                  <a:gd name="connsiteX55" fmla="*/ 171823 w 333375"/>
                  <a:gd name="connsiteY55" fmla="*/ 182957 h 819150"/>
                  <a:gd name="connsiteX56" fmla="*/ 164450 w 333375"/>
                  <a:gd name="connsiteY56" fmla="*/ 179271 h 819150"/>
                  <a:gd name="connsiteX57" fmla="*/ 153382 w 333375"/>
                  <a:gd name="connsiteY57" fmla="*/ 175585 h 819150"/>
                  <a:gd name="connsiteX58" fmla="*/ 138628 w 333375"/>
                  <a:gd name="connsiteY58" fmla="*/ 171890 h 819150"/>
                  <a:gd name="connsiteX59" fmla="*/ 142314 w 333375"/>
                  <a:gd name="connsiteY59" fmla="*/ 205103 h 819150"/>
                  <a:gd name="connsiteX60" fmla="*/ 146000 w 333375"/>
                  <a:gd name="connsiteY60" fmla="*/ 216181 h 819150"/>
                  <a:gd name="connsiteX61" fmla="*/ 146000 w 333375"/>
                  <a:gd name="connsiteY61" fmla="*/ 223563 h 819150"/>
                  <a:gd name="connsiteX62" fmla="*/ 149696 w 333375"/>
                  <a:gd name="connsiteY62" fmla="*/ 230935 h 819150"/>
                  <a:gd name="connsiteX63" fmla="*/ 157069 w 333375"/>
                  <a:gd name="connsiteY63" fmla="*/ 264158 h 819150"/>
                  <a:gd name="connsiteX64" fmla="*/ 157069 w 333375"/>
                  <a:gd name="connsiteY64" fmla="*/ 267844 h 819150"/>
                  <a:gd name="connsiteX65" fmla="*/ 171823 w 333375"/>
                  <a:gd name="connsiteY65" fmla="*/ 293676 h 819150"/>
                  <a:gd name="connsiteX66" fmla="*/ 179205 w 333375"/>
                  <a:gd name="connsiteY66" fmla="*/ 308440 h 819150"/>
                  <a:gd name="connsiteX67" fmla="*/ 186587 w 333375"/>
                  <a:gd name="connsiteY67" fmla="*/ 319517 h 819150"/>
                  <a:gd name="connsiteX68" fmla="*/ 179205 w 333375"/>
                  <a:gd name="connsiteY68" fmla="*/ 323204 h 819150"/>
                  <a:gd name="connsiteX69" fmla="*/ 168137 w 333375"/>
                  <a:gd name="connsiteY69" fmla="*/ 334272 h 819150"/>
                  <a:gd name="connsiteX70" fmla="*/ 160755 w 333375"/>
                  <a:gd name="connsiteY70" fmla="*/ 341654 h 819150"/>
                  <a:gd name="connsiteX71" fmla="*/ 157069 w 333375"/>
                  <a:gd name="connsiteY71" fmla="*/ 341654 h 819150"/>
                  <a:gd name="connsiteX72" fmla="*/ 153382 w 333375"/>
                  <a:gd name="connsiteY72" fmla="*/ 345349 h 819150"/>
                  <a:gd name="connsiteX73" fmla="*/ 149696 w 333375"/>
                  <a:gd name="connsiteY73" fmla="*/ 345349 h 819150"/>
                  <a:gd name="connsiteX74" fmla="*/ 138628 w 333375"/>
                  <a:gd name="connsiteY74" fmla="*/ 349035 h 819150"/>
                  <a:gd name="connsiteX75" fmla="*/ 109110 w 333375"/>
                  <a:gd name="connsiteY75" fmla="*/ 356417 h 819150"/>
                  <a:gd name="connsiteX76" fmla="*/ 105424 w 333375"/>
                  <a:gd name="connsiteY76" fmla="*/ 360113 h 819150"/>
                  <a:gd name="connsiteX77" fmla="*/ 101728 w 333375"/>
                  <a:gd name="connsiteY77" fmla="*/ 360113 h 819150"/>
                  <a:gd name="connsiteX78" fmla="*/ 94356 w 333375"/>
                  <a:gd name="connsiteY78" fmla="*/ 363799 h 819150"/>
                  <a:gd name="connsiteX79" fmla="*/ 75906 w 333375"/>
                  <a:gd name="connsiteY79" fmla="*/ 367495 h 819150"/>
                  <a:gd name="connsiteX80" fmla="*/ 72220 w 333375"/>
                  <a:gd name="connsiteY80" fmla="*/ 367495 h 819150"/>
                  <a:gd name="connsiteX81" fmla="*/ 57466 w 333375"/>
                  <a:gd name="connsiteY81" fmla="*/ 374867 h 819150"/>
                  <a:gd name="connsiteX82" fmla="*/ 46398 w 333375"/>
                  <a:gd name="connsiteY82" fmla="*/ 385945 h 819150"/>
                  <a:gd name="connsiteX83" fmla="*/ 42702 w 333375"/>
                  <a:gd name="connsiteY83" fmla="*/ 393327 h 819150"/>
                  <a:gd name="connsiteX84" fmla="*/ 35330 w 333375"/>
                  <a:gd name="connsiteY84" fmla="*/ 408090 h 819150"/>
                  <a:gd name="connsiteX85" fmla="*/ 31634 w 333375"/>
                  <a:gd name="connsiteY85" fmla="*/ 426540 h 819150"/>
                  <a:gd name="connsiteX86" fmla="*/ 31634 w 333375"/>
                  <a:gd name="connsiteY86" fmla="*/ 441304 h 819150"/>
                  <a:gd name="connsiteX87" fmla="*/ 20566 w 333375"/>
                  <a:gd name="connsiteY87" fmla="*/ 444990 h 819150"/>
                  <a:gd name="connsiteX88" fmla="*/ 16880 w 333375"/>
                  <a:gd name="connsiteY88" fmla="*/ 444990 h 819150"/>
                  <a:gd name="connsiteX89" fmla="*/ 5812 w 333375"/>
                  <a:gd name="connsiteY89" fmla="*/ 448686 h 819150"/>
                  <a:gd name="connsiteX90" fmla="*/ 13193 w 333375"/>
                  <a:gd name="connsiteY90" fmla="*/ 452372 h 819150"/>
                  <a:gd name="connsiteX91" fmla="*/ 42702 w 333375"/>
                  <a:gd name="connsiteY91" fmla="*/ 463450 h 819150"/>
                  <a:gd name="connsiteX92" fmla="*/ 46398 w 333375"/>
                  <a:gd name="connsiteY92" fmla="*/ 467136 h 819150"/>
                  <a:gd name="connsiteX93" fmla="*/ 46398 w 333375"/>
                  <a:gd name="connsiteY93" fmla="*/ 470822 h 819150"/>
                  <a:gd name="connsiteX94" fmla="*/ 50084 w 333375"/>
                  <a:gd name="connsiteY94" fmla="*/ 478204 h 819150"/>
                  <a:gd name="connsiteX95" fmla="*/ 53770 w 333375"/>
                  <a:gd name="connsiteY95" fmla="*/ 474518 h 819150"/>
                  <a:gd name="connsiteX96" fmla="*/ 57466 w 333375"/>
                  <a:gd name="connsiteY96" fmla="*/ 478204 h 819150"/>
                  <a:gd name="connsiteX97" fmla="*/ 61152 w 333375"/>
                  <a:gd name="connsiteY97" fmla="*/ 478204 h 819150"/>
                  <a:gd name="connsiteX98" fmla="*/ 64838 w 333375"/>
                  <a:gd name="connsiteY98" fmla="*/ 478204 h 819150"/>
                  <a:gd name="connsiteX99" fmla="*/ 72220 w 333375"/>
                  <a:gd name="connsiteY99" fmla="*/ 478204 h 819150"/>
                  <a:gd name="connsiteX100" fmla="*/ 75906 w 333375"/>
                  <a:gd name="connsiteY100" fmla="*/ 478204 h 819150"/>
                  <a:gd name="connsiteX101" fmla="*/ 79602 w 333375"/>
                  <a:gd name="connsiteY101" fmla="*/ 478204 h 819150"/>
                  <a:gd name="connsiteX102" fmla="*/ 86974 w 333375"/>
                  <a:gd name="connsiteY102" fmla="*/ 478204 h 819150"/>
                  <a:gd name="connsiteX103" fmla="*/ 90660 w 333375"/>
                  <a:gd name="connsiteY103" fmla="*/ 474518 h 819150"/>
                  <a:gd name="connsiteX104" fmla="*/ 94356 w 333375"/>
                  <a:gd name="connsiteY104" fmla="*/ 474518 h 819150"/>
                  <a:gd name="connsiteX105" fmla="*/ 98042 w 333375"/>
                  <a:gd name="connsiteY105" fmla="*/ 478204 h 819150"/>
                  <a:gd name="connsiteX106" fmla="*/ 105424 w 333375"/>
                  <a:gd name="connsiteY106" fmla="*/ 478204 h 819150"/>
                  <a:gd name="connsiteX107" fmla="*/ 109110 w 333375"/>
                  <a:gd name="connsiteY107" fmla="*/ 481900 h 819150"/>
                  <a:gd name="connsiteX108" fmla="*/ 109110 w 333375"/>
                  <a:gd name="connsiteY108" fmla="*/ 485586 h 819150"/>
                  <a:gd name="connsiteX109" fmla="*/ 112796 w 333375"/>
                  <a:gd name="connsiteY109" fmla="*/ 485586 h 819150"/>
                  <a:gd name="connsiteX110" fmla="*/ 109110 w 333375"/>
                  <a:gd name="connsiteY110" fmla="*/ 489281 h 819150"/>
                  <a:gd name="connsiteX111" fmla="*/ 105424 w 333375"/>
                  <a:gd name="connsiteY111" fmla="*/ 489281 h 819150"/>
                  <a:gd name="connsiteX112" fmla="*/ 105424 w 333375"/>
                  <a:gd name="connsiteY112" fmla="*/ 492968 h 819150"/>
                  <a:gd name="connsiteX113" fmla="*/ 109110 w 333375"/>
                  <a:gd name="connsiteY113" fmla="*/ 492968 h 819150"/>
                  <a:gd name="connsiteX114" fmla="*/ 109110 w 333375"/>
                  <a:gd name="connsiteY114" fmla="*/ 496663 h 819150"/>
                  <a:gd name="connsiteX115" fmla="*/ 109110 w 333375"/>
                  <a:gd name="connsiteY115" fmla="*/ 500350 h 819150"/>
                  <a:gd name="connsiteX116" fmla="*/ 109110 w 333375"/>
                  <a:gd name="connsiteY116" fmla="*/ 504045 h 819150"/>
                  <a:gd name="connsiteX117" fmla="*/ 112796 w 333375"/>
                  <a:gd name="connsiteY117" fmla="*/ 504045 h 819150"/>
                  <a:gd name="connsiteX118" fmla="*/ 112796 w 333375"/>
                  <a:gd name="connsiteY118" fmla="*/ 500350 h 819150"/>
                  <a:gd name="connsiteX119" fmla="*/ 116492 w 333375"/>
                  <a:gd name="connsiteY119" fmla="*/ 500350 h 819150"/>
                  <a:gd name="connsiteX120" fmla="*/ 120178 w 333375"/>
                  <a:gd name="connsiteY120" fmla="*/ 500350 h 819150"/>
                  <a:gd name="connsiteX121" fmla="*/ 120178 w 333375"/>
                  <a:gd name="connsiteY121" fmla="*/ 496663 h 819150"/>
                  <a:gd name="connsiteX122" fmla="*/ 123864 w 333375"/>
                  <a:gd name="connsiteY122" fmla="*/ 496663 h 819150"/>
                  <a:gd name="connsiteX123" fmla="*/ 127560 w 333375"/>
                  <a:gd name="connsiteY123" fmla="*/ 496663 h 819150"/>
                  <a:gd name="connsiteX124" fmla="*/ 127560 w 333375"/>
                  <a:gd name="connsiteY124" fmla="*/ 492968 h 819150"/>
                  <a:gd name="connsiteX125" fmla="*/ 134933 w 333375"/>
                  <a:gd name="connsiteY125" fmla="*/ 489281 h 819150"/>
                  <a:gd name="connsiteX126" fmla="*/ 134933 w 333375"/>
                  <a:gd name="connsiteY126" fmla="*/ 492968 h 819150"/>
                  <a:gd name="connsiteX127" fmla="*/ 138628 w 333375"/>
                  <a:gd name="connsiteY127" fmla="*/ 492968 h 819150"/>
                  <a:gd name="connsiteX128" fmla="*/ 138628 w 333375"/>
                  <a:gd name="connsiteY128" fmla="*/ 500350 h 819150"/>
                  <a:gd name="connsiteX129" fmla="*/ 149696 w 333375"/>
                  <a:gd name="connsiteY129" fmla="*/ 507731 h 819150"/>
                  <a:gd name="connsiteX130" fmla="*/ 146000 w 333375"/>
                  <a:gd name="connsiteY130" fmla="*/ 511427 h 819150"/>
                  <a:gd name="connsiteX131" fmla="*/ 142314 w 333375"/>
                  <a:gd name="connsiteY131" fmla="*/ 515113 h 819150"/>
                  <a:gd name="connsiteX132" fmla="*/ 142314 w 333375"/>
                  <a:gd name="connsiteY132" fmla="*/ 518799 h 819150"/>
                  <a:gd name="connsiteX133" fmla="*/ 134933 w 333375"/>
                  <a:gd name="connsiteY133" fmla="*/ 522495 h 819150"/>
                  <a:gd name="connsiteX134" fmla="*/ 131246 w 333375"/>
                  <a:gd name="connsiteY134" fmla="*/ 522495 h 819150"/>
                  <a:gd name="connsiteX135" fmla="*/ 131246 w 333375"/>
                  <a:gd name="connsiteY135" fmla="*/ 526181 h 819150"/>
                  <a:gd name="connsiteX136" fmla="*/ 127560 w 333375"/>
                  <a:gd name="connsiteY136" fmla="*/ 529877 h 819150"/>
                  <a:gd name="connsiteX137" fmla="*/ 123864 w 333375"/>
                  <a:gd name="connsiteY137" fmla="*/ 533563 h 819150"/>
                  <a:gd name="connsiteX138" fmla="*/ 127560 w 333375"/>
                  <a:gd name="connsiteY138" fmla="*/ 537259 h 819150"/>
                  <a:gd name="connsiteX139" fmla="*/ 134933 w 333375"/>
                  <a:gd name="connsiteY139" fmla="*/ 537259 h 819150"/>
                  <a:gd name="connsiteX140" fmla="*/ 138628 w 333375"/>
                  <a:gd name="connsiteY140" fmla="*/ 540945 h 819150"/>
                  <a:gd name="connsiteX141" fmla="*/ 138628 w 333375"/>
                  <a:gd name="connsiteY141" fmla="*/ 544641 h 819150"/>
                  <a:gd name="connsiteX142" fmla="*/ 134933 w 333375"/>
                  <a:gd name="connsiteY142" fmla="*/ 548327 h 819150"/>
                  <a:gd name="connsiteX143" fmla="*/ 134933 w 333375"/>
                  <a:gd name="connsiteY143" fmla="*/ 552023 h 819150"/>
                  <a:gd name="connsiteX144" fmla="*/ 131246 w 333375"/>
                  <a:gd name="connsiteY144" fmla="*/ 552023 h 819150"/>
                  <a:gd name="connsiteX145" fmla="*/ 127560 w 333375"/>
                  <a:gd name="connsiteY145" fmla="*/ 548327 h 819150"/>
                  <a:gd name="connsiteX146" fmla="*/ 123864 w 333375"/>
                  <a:gd name="connsiteY146" fmla="*/ 548327 h 819150"/>
                  <a:gd name="connsiteX147" fmla="*/ 120178 w 333375"/>
                  <a:gd name="connsiteY147" fmla="*/ 548327 h 819150"/>
                  <a:gd name="connsiteX148" fmla="*/ 120178 w 333375"/>
                  <a:gd name="connsiteY148" fmla="*/ 552023 h 819150"/>
                  <a:gd name="connsiteX149" fmla="*/ 120178 w 333375"/>
                  <a:gd name="connsiteY149" fmla="*/ 555709 h 819150"/>
                  <a:gd name="connsiteX150" fmla="*/ 123864 w 333375"/>
                  <a:gd name="connsiteY150" fmla="*/ 559395 h 819150"/>
                  <a:gd name="connsiteX151" fmla="*/ 123864 w 333375"/>
                  <a:gd name="connsiteY151" fmla="*/ 563091 h 819150"/>
                  <a:gd name="connsiteX152" fmla="*/ 120178 w 333375"/>
                  <a:gd name="connsiteY152" fmla="*/ 563091 h 819150"/>
                  <a:gd name="connsiteX153" fmla="*/ 120178 w 333375"/>
                  <a:gd name="connsiteY153" fmla="*/ 566777 h 819150"/>
                  <a:gd name="connsiteX154" fmla="*/ 123864 w 333375"/>
                  <a:gd name="connsiteY154" fmla="*/ 574159 h 819150"/>
                  <a:gd name="connsiteX155" fmla="*/ 120178 w 333375"/>
                  <a:gd name="connsiteY155" fmla="*/ 574159 h 819150"/>
                  <a:gd name="connsiteX156" fmla="*/ 120178 w 333375"/>
                  <a:gd name="connsiteY156" fmla="*/ 577854 h 819150"/>
                  <a:gd name="connsiteX157" fmla="*/ 116492 w 333375"/>
                  <a:gd name="connsiteY157" fmla="*/ 577854 h 819150"/>
                  <a:gd name="connsiteX158" fmla="*/ 109110 w 333375"/>
                  <a:gd name="connsiteY158" fmla="*/ 574159 h 819150"/>
                  <a:gd name="connsiteX159" fmla="*/ 105424 w 333375"/>
                  <a:gd name="connsiteY159" fmla="*/ 585236 h 819150"/>
                  <a:gd name="connsiteX160" fmla="*/ 105424 w 333375"/>
                  <a:gd name="connsiteY160" fmla="*/ 592618 h 819150"/>
                  <a:gd name="connsiteX161" fmla="*/ 101728 w 333375"/>
                  <a:gd name="connsiteY161" fmla="*/ 596304 h 819150"/>
                  <a:gd name="connsiteX162" fmla="*/ 101728 w 333375"/>
                  <a:gd name="connsiteY162" fmla="*/ 600000 h 819150"/>
                  <a:gd name="connsiteX163" fmla="*/ 105424 w 333375"/>
                  <a:gd name="connsiteY163" fmla="*/ 600000 h 819150"/>
                  <a:gd name="connsiteX164" fmla="*/ 109110 w 333375"/>
                  <a:gd name="connsiteY164" fmla="*/ 603686 h 819150"/>
                  <a:gd name="connsiteX165" fmla="*/ 109110 w 333375"/>
                  <a:gd name="connsiteY165" fmla="*/ 607373 h 819150"/>
                  <a:gd name="connsiteX166" fmla="*/ 105424 w 333375"/>
                  <a:gd name="connsiteY166" fmla="*/ 614754 h 819150"/>
                  <a:gd name="connsiteX167" fmla="*/ 105424 w 333375"/>
                  <a:gd name="connsiteY167" fmla="*/ 618450 h 819150"/>
                  <a:gd name="connsiteX168" fmla="*/ 105424 w 333375"/>
                  <a:gd name="connsiteY168" fmla="*/ 622136 h 819150"/>
                  <a:gd name="connsiteX169" fmla="*/ 105424 w 333375"/>
                  <a:gd name="connsiteY169" fmla="*/ 625832 h 819150"/>
                  <a:gd name="connsiteX170" fmla="*/ 101728 w 333375"/>
                  <a:gd name="connsiteY170" fmla="*/ 629518 h 819150"/>
                  <a:gd name="connsiteX171" fmla="*/ 98042 w 333375"/>
                  <a:gd name="connsiteY171" fmla="*/ 633214 h 819150"/>
                  <a:gd name="connsiteX172" fmla="*/ 94356 w 333375"/>
                  <a:gd name="connsiteY172" fmla="*/ 640596 h 819150"/>
                  <a:gd name="connsiteX173" fmla="*/ 90660 w 333375"/>
                  <a:gd name="connsiteY173" fmla="*/ 640596 h 819150"/>
                  <a:gd name="connsiteX174" fmla="*/ 86974 w 333375"/>
                  <a:gd name="connsiteY174" fmla="*/ 647977 h 819150"/>
                  <a:gd name="connsiteX175" fmla="*/ 83288 w 333375"/>
                  <a:gd name="connsiteY175" fmla="*/ 655350 h 819150"/>
                  <a:gd name="connsiteX176" fmla="*/ 83288 w 333375"/>
                  <a:gd name="connsiteY176" fmla="*/ 659046 h 819150"/>
                  <a:gd name="connsiteX177" fmla="*/ 86974 w 333375"/>
                  <a:gd name="connsiteY177" fmla="*/ 659046 h 819150"/>
                  <a:gd name="connsiteX178" fmla="*/ 90660 w 333375"/>
                  <a:gd name="connsiteY178" fmla="*/ 659046 h 819150"/>
                  <a:gd name="connsiteX179" fmla="*/ 94356 w 333375"/>
                  <a:gd name="connsiteY179" fmla="*/ 655350 h 819150"/>
                  <a:gd name="connsiteX180" fmla="*/ 98042 w 333375"/>
                  <a:gd name="connsiteY180" fmla="*/ 655350 h 819150"/>
                  <a:gd name="connsiteX181" fmla="*/ 101728 w 333375"/>
                  <a:gd name="connsiteY181" fmla="*/ 659046 h 819150"/>
                  <a:gd name="connsiteX182" fmla="*/ 101728 w 333375"/>
                  <a:gd name="connsiteY182" fmla="*/ 662732 h 819150"/>
                  <a:gd name="connsiteX183" fmla="*/ 94356 w 333375"/>
                  <a:gd name="connsiteY183" fmla="*/ 666428 h 819150"/>
                  <a:gd name="connsiteX184" fmla="*/ 94356 w 333375"/>
                  <a:gd name="connsiteY184" fmla="*/ 670114 h 819150"/>
                  <a:gd name="connsiteX185" fmla="*/ 94356 w 333375"/>
                  <a:gd name="connsiteY185" fmla="*/ 673809 h 819150"/>
                  <a:gd name="connsiteX186" fmla="*/ 86974 w 333375"/>
                  <a:gd name="connsiteY186" fmla="*/ 681191 h 819150"/>
                  <a:gd name="connsiteX187" fmla="*/ 86974 w 333375"/>
                  <a:gd name="connsiteY187" fmla="*/ 684877 h 819150"/>
                  <a:gd name="connsiteX188" fmla="*/ 83288 w 333375"/>
                  <a:gd name="connsiteY188" fmla="*/ 688573 h 819150"/>
                  <a:gd name="connsiteX189" fmla="*/ 86974 w 333375"/>
                  <a:gd name="connsiteY189" fmla="*/ 692259 h 819150"/>
                  <a:gd name="connsiteX190" fmla="*/ 83288 w 333375"/>
                  <a:gd name="connsiteY190" fmla="*/ 695955 h 819150"/>
                  <a:gd name="connsiteX191" fmla="*/ 79602 w 333375"/>
                  <a:gd name="connsiteY191" fmla="*/ 695955 h 819150"/>
                  <a:gd name="connsiteX192" fmla="*/ 75906 w 333375"/>
                  <a:gd name="connsiteY192" fmla="*/ 695955 h 819150"/>
                  <a:gd name="connsiteX193" fmla="*/ 72220 w 333375"/>
                  <a:gd name="connsiteY193" fmla="*/ 695955 h 819150"/>
                  <a:gd name="connsiteX194" fmla="*/ 68534 w 333375"/>
                  <a:gd name="connsiteY194" fmla="*/ 699641 h 819150"/>
                  <a:gd name="connsiteX195" fmla="*/ 68534 w 333375"/>
                  <a:gd name="connsiteY195" fmla="*/ 703327 h 819150"/>
                  <a:gd name="connsiteX196" fmla="*/ 68534 w 333375"/>
                  <a:gd name="connsiteY196" fmla="*/ 707023 h 819150"/>
                  <a:gd name="connsiteX197" fmla="*/ 61152 w 333375"/>
                  <a:gd name="connsiteY197" fmla="*/ 714405 h 819150"/>
                  <a:gd name="connsiteX198" fmla="*/ 61152 w 333375"/>
                  <a:gd name="connsiteY198" fmla="*/ 718091 h 819150"/>
                  <a:gd name="connsiteX199" fmla="*/ 57466 w 333375"/>
                  <a:gd name="connsiteY199" fmla="*/ 718091 h 819150"/>
                  <a:gd name="connsiteX200" fmla="*/ 53770 w 333375"/>
                  <a:gd name="connsiteY200" fmla="*/ 721787 h 819150"/>
                  <a:gd name="connsiteX201" fmla="*/ 50084 w 333375"/>
                  <a:gd name="connsiteY201" fmla="*/ 721787 h 819150"/>
                  <a:gd name="connsiteX202" fmla="*/ 50084 w 333375"/>
                  <a:gd name="connsiteY202" fmla="*/ 725473 h 819150"/>
                  <a:gd name="connsiteX203" fmla="*/ 46398 w 333375"/>
                  <a:gd name="connsiteY203" fmla="*/ 725473 h 819150"/>
                  <a:gd name="connsiteX204" fmla="*/ 42702 w 333375"/>
                  <a:gd name="connsiteY204" fmla="*/ 725473 h 819150"/>
                  <a:gd name="connsiteX205" fmla="*/ 46398 w 333375"/>
                  <a:gd name="connsiteY205" fmla="*/ 729169 h 819150"/>
                  <a:gd name="connsiteX206" fmla="*/ 42702 w 333375"/>
                  <a:gd name="connsiteY206" fmla="*/ 732855 h 819150"/>
                  <a:gd name="connsiteX207" fmla="*/ 42702 w 333375"/>
                  <a:gd name="connsiteY207" fmla="*/ 736551 h 819150"/>
                  <a:gd name="connsiteX208" fmla="*/ 42702 w 333375"/>
                  <a:gd name="connsiteY208" fmla="*/ 740237 h 819150"/>
                  <a:gd name="connsiteX209" fmla="*/ 42702 w 333375"/>
                  <a:gd name="connsiteY209" fmla="*/ 743932 h 819150"/>
                  <a:gd name="connsiteX210" fmla="*/ 42702 w 333375"/>
                  <a:gd name="connsiteY210" fmla="*/ 747619 h 819150"/>
                  <a:gd name="connsiteX211" fmla="*/ 42702 w 333375"/>
                  <a:gd name="connsiteY211" fmla="*/ 751305 h 819150"/>
                  <a:gd name="connsiteX212" fmla="*/ 42702 w 333375"/>
                  <a:gd name="connsiteY212" fmla="*/ 755000 h 819150"/>
                  <a:gd name="connsiteX213" fmla="*/ 46398 w 333375"/>
                  <a:gd name="connsiteY213" fmla="*/ 755000 h 819150"/>
                  <a:gd name="connsiteX214" fmla="*/ 46398 w 333375"/>
                  <a:gd name="connsiteY214" fmla="*/ 758687 h 819150"/>
                  <a:gd name="connsiteX215" fmla="*/ 46398 w 333375"/>
                  <a:gd name="connsiteY215" fmla="*/ 762382 h 819150"/>
                  <a:gd name="connsiteX216" fmla="*/ 50084 w 333375"/>
                  <a:gd name="connsiteY216" fmla="*/ 762382 h 819150"/>
                  <a:gd name="connsiteX217" fmla="*/ 50084 w 333375"/>
                  <a:gd name="connsiteY217" fmla="*/ 766069 h 819150"/>
                  <a:gd name="connsiteX218" fmla="*/ 53770 w 333375"/>
                  <a:gd name="connsiteY218" fmla="*/ 769764 h 819150"/>
                  <a:gd name="connsiteX219" fmla="*/ 57466 w 333375"/>
                  <a:gd name="connsiteY219" fmla="*/ 769764 h 819150"/>
                  <a:gd name="connsiteX220" fmla="*/ 61152 w 333375"/>
                  <a:gd name="connsiteY220" fmla="*/ 769764 h 819150"/>
                  <a:gd name="connsiteX221" fmla="*/ 61152 w 333375"/>
                  <a:gd name="connsiteY221" fmla="*/ 773450 h 819150"/>
                  <a:gd name="connsiteX222" fmla="*/ 68534 w 333375"/>
                  <a:gd name="connsiteY222" fmla="*/ 773450 h 819150"/>
                  <a:gd name="connsiteX223" fmla="*/ 72220 w 333375"/>
                  <a:gd name="connsiteY223" fmla="*/ 777146 h 819150"/>
                  <a:gd name="connsiteX224" fmla="*/ 72220 w 333375"/>
                  <a:gd name="connsiteY224" fmla="*/ 780832 h 819150"/>
                  <a:gd name="connsiteX225" fmla="*/ 68534 w 333375"/>
                  <a:gd name="connsiteY225" fmla="*/ 784528 h 819150"/>
                  <a:gd name="connsiteX226" fmla="*/ 72220 w 333375"/>
                  <a:gd name="connsiteY226" fmla="*/ 795596 h 819150"/>
                  <a:gd name="connsiteX227" fmla="*/ 72220 w 333375"/>
                  <a:gd name="connsiteY227" fmla="*/ 802978 h 819150"/>
                  <a:gd name="connsiteX228" fmla="*/ 64838 w 333375"/>
                  <a:gd name="connsiteY228" fmla="*/ 814046 h 819150"/>
                  <a:gd name="connsiteX229" fmla="*/ 64838 w 333375"/>
                  <a:gd name="connsiteY229" fmla="*/ 817742 h 819150"/>
                  <a:gd name="connsiteX230" fmla="*/ 68534 w 333375"/>
                  <a:gd name="connsiteY230" fmla="*/ 817742 h 819150"/>
                  <a:gd name="connsiteX231" fmla="*/ 72220 w 333375"/>
                  <a:gd name="connsiteY231" fmla="*/ 817742 h 819150"/>
                  <a:gd name="connsiteX232" fmla="*/ 75906 w 333375"/>
                  <a:gd name="connsiteY232" fmla="*/ 814046 h 819150"/>
                  <a:gd name="connsiteX233" fmla="*/ 79602 w 333375"/>
                  <a:gd name="connsiteY233" fmla="*/ 814046 h 819150"/>
                  <a:gd name="connsiteX234" fmla="*/ 83288 w 333375"/>
                  <a:gd name="connsiteY234" fmla="*/ 810360 h 819150"/>
                  <a:gd name="connsiteX235" fmla="*/ 83288 w 333375"/>
                  <a:gd name="connsiteY235" fmla="*/ 814046 h 819150"/>
                  <a:gd name="connsiteX236" fmla="*/ 86974 w 333375"/>
                  <a:gd name="connsiteY236" fmla="*/ 817742 h 819150"/>
                  <a:gd name="connsiteX237" fmla="*/ 90660 w 333375"/>
                  <a:gd name="connsiteY237" fmla="*/ 817742 h 819150"/>
                  <a:gd name="connsiteX238" fmla="*/ 94356 w 333375"/>
                  <a:gd name="connsiteY238" fmla="*/ 814046 h 819150"/>
                  <a:gd name="connsiteX239" fmla="*/ 94356 w 333375"/>
                  <a:gd name="connsiteY239" fmla="*/ 810360 h 819150"/>
                  <a:gd name="connsiteX240" fmla="*/ 98042 w 333375"/>
                  <a:gd name="connsiteY240" fmla="*/ 806664 h 819150"/>
                  <a:gd name="connsiteX241" fmla="*/ 105424 w 333375"/>
                  <a:gd name="connsiteY241" fmla="*/ 795596 h 819150"/>
                  <a:gd name="connsiteX242" fmla="*/ 112796 w 333375"/>
                  <a:gd name="connsiteY242" fmla="*/ 795596 h 819150"/>
                  <a:gd name="connsiteX243" fmla="*/ 112796 w 333375"/>
                  <a:gd name="connsiteY243" fmla="*/ 802978 h 819150"/>
                  <a:gd name="connsiteX244" fmla="*/ 116492 w 333375"/>
                  <a:gd name="connsiteY244" fmla="*/ 810360 h 819150"/>
                  <a:gd name="connsiteX245" fmla="*/ 120178 w 333375"/>
                  <a:gd name="connsiteY245" fmla="*/ 806664 h 819150"/>
                  <a:gd name="connsiteX246" fmla="*/ 127560 w 333375"/>
                  <a:gd name="connsiteY246" fmla="*/ 817742 h 819150"/>
                  <a:gd name="connsiteX247" fmla="*/ 131246 w 333375"/>
                  <a:gd name="connsiteY247" fmla="*/ 817742 h 819150"/>
                  <a:gd name="connsiteX248" fmla="*/ 134933 w 333375"/>
                  <a:gd name="connsiteY248" fmla="*/ 814046 h 819150"/>
                  <a:gd name="connsiteX249" fmla="*/ 138628 w 333375"/>
                  <a:gd name="connsiteY249" fmla="*/ 817742 h 819150"/>
                  <a:gd name="connsiteX250" fmla="*/ 142314 w 333375"/>
                  <a:gd name="connsiteY250" fmla="*/ 814046 h 819150"/>
                  <a:gd name="connsiteX251" fmla="*/ 146000 w 333375"/>
                  <a:gd name="connsiteY251" fmla="*/ 810360 h 819150"/>
                  <a:gd name="connsiteX252" fmla="*/ 146000 w 333375"/>
                  <a:gd name="connsiteY252" fmla="*/ 814046 h 819150"/>
                  <a:gd name="connsiteX253" fmla="*/ 146000 w 333375"/>
                  <a:gd name="connsiteY253" fmla="*/ 821428 h 819150"/>
                  <a:gd name="connsiteX254" fmla="*/ 149696 w 333375"/>
                  <a:gd name="connsiteY254" fmla="*/ 817742 h 819150"/>
                  <a:gd name="connsiteX255" fmla="*/ 153382 w 333375"/>
                  <a:gd name="connsiteY255" fmla="*/ 814046 h 819150"/>
                  <a:gd name="connsiteX256" fmla="*/ 153382 w 333375"/>
                  <a:gd name="connsiteY256" fmla="*/ 810360 h 819150"/>
                  <a:gd name="connsiteX257" fmla="*/ 157069 w 333375"/>
                  <a:gd name="connsiteY257" fmla="*/ 810360 h 819150"/>
                  <a:gd name="connsiteX258" fmla="*/ 160755 w 333375"/>
                  <a:gd name="connsiteY258" fmla="*/ 810360 h 819150"/>
                  <a:gd name="connsiteX259" fmla="*/ 168137 w 333375"/>
                  <a:gd name="connsiteY259" fmla="*/ 806664 h 819150"/>
                  <a:gd name="connsiteX260" fmla="*/ 168137 w 333375"/>
                  <a:gd name="connsiteY260" fmla="*/ 810360 h 819150"/>
                  <a:gd name="connsiteX261" fmla="*/ 168137 w 333375"/>
                  <a:gd name="connsiteY261" fmla="*/ 817742 h 819150"/>
                  <a:gd name="connsiteX262" fmla="*/ 175518 w 333375"/>
                  <a:gd name="connsiteY262" fmla="*/ 821428 h 819150"/>
                  <a:gd name="connsiteX263" fmla="*/ 175518 w 333375"/>
                  <a:gd name="connsiteY263" fmla="*/ 817742 h 819150"/>
                  <a:gd name="connsiteX264" fmla="*/ 179205 w 333375"/>
                  <a:gd name="connsiteY264" fmla="*/ 817742 h 819150"/>
                  <a:gd name="connsiteX265" fmla="*/ 182891 w 333375"/>
                  <a:gd name="connsiteY265" fmla="*/ 817742 h 819150"/>
                  <a:gd name="connsiteX266" fmla="*/ 182891 w 333375"/>
                  <a:gd name="connsiteY266" fmla="*/ 821428 h 819150"/>
                  <a:gd name="connsiteX267" fmla="*/ 190273 w 333375"/>
                  <a:gd name="connsiteY267" fmla="*/ 817742 h 819150"/>
                  <a:gd name="connsiteX268" fmla="*/ 193959 w 333375"/>
                  <a:gd name="connsiteY268" fmla="*/ 814046 h 819150"/>
                  <a:gd name="connsiteX269" fmla="*/ 197655 w 333375"/>
                  <a:gd name="connsiteY269" fmla="*/ 814046 h 819150"/>
                  <a:gd name="connsiteX270" fmla="*/ 201341 w 333375"/>
                  <a:gd name="connsiteY270" fmla="*/ 814046 h 819150"/>
                  <a:gd name="connsiteX271" fmla="*/ 205027 w 333375"/>
                  <a:gd name="connsiteY271" fmla="*/ 814046 h 819150"/>
                  <a:gd name="connsiteX272" fmla="*/ 208723 w 333375"/>
                  <a:gd name="connsiteY272" fmla="*/ 814046 h 819150"/>
                  <a:gd name="connsiteX273" fmla="*/ 212409 w 333375"/>
                  <a:gd name="connsiteY273" fmla="*/ 817742 h 819150"/>
                  <a:gd name="connsiteX274" fmla="*/ 219791 w 333375"/>
                  <a:gd name="connsiteY274" fmla="*/ 821428 h 819150"/>
                  <a:gd name="connsiteX275" fmla="*/ 223477 w 333375"/>
                  <a:gd name="connsiteY275" fmla="*/ 821428 h 819150"/>
                  <a:gd name="connsiteX276" fmla="*/ 223477 w 333375"/>
                  <a:gd name="connsiteY276" fmla="*/ 817742 h 819150"/>
                  <a:gd name="connsiteX277" fmla="*/ 230859 w 333375"/>
                  <a:gd name="connsiteY277" fmla="*/ 817742 h 819150"/>
                  <a:gd name="connsiteX278" fmla="*/ 234545 w 333375"/>
                  <a:gd name="connsiteY278" fmla="*/ 817742 h 819150"/>
                  <a:gd name="connsiteX279" fmla="*/ 234545 w 333375"/>
                  <a:gd name="connsiteY279" fmla="*/ 810360 h 819150"/>
                  <a:gd name="connsiteX280" fmla="*/ 238231 w 333375"/>
                  <a:gd name="connsiteY280" fmla="*/ 802978 h 819150"/>
                  <a:gd name="connsiteX281" fmla="*/ 227163 w 333375"/>
                  <a:gd name="connsiteY281" fmla="*/ 795596 h 819150"/>
                  <a:gd name="connsiteX282" fmla="*/ 223477 w 333375"/>
                  <a:gd name="connsiteY282" fmla="*/ 795596 h 819150"/>
                  <a:gd name="connsiteX283" fmla="*/ 219791 w 333375"/>
                  <a:gd name="connsiteY283" fmla="*/ 791910 h 819150"/>
                  <a:gd name="connsiteX284" fmla="*/ 219791 w 333375"/>
                  <a:gd name="connsiteY284" fmla="*/ 788214 h 819150"/>
                  <a:gd name="connsiteX285" fmla="*/ 216095 w 333375"/>
                  <a:gd name="connsiteY285" fmla="*/ 788214 h 819150"/>
                  <a:gd name="connsiteX286" fmla="*/ 212409 w 333375"/>
                  <a:gd name="connsiteY286" fmla="*/ 784528 h 819150"/>
                  <a:gd name="connsiteX287" fmla="*/ 212409 w 333375"/>
                  <a:gd name="connsiteY287" fmla="*/ 780832 h 819150"/>
                  <a:gd name="connsiteX288" fmla="*/ 212409 w 333375"/>
                  <a:gd name="connsiteY288" fmla="*/ 777146 h 819150"/>
                  <a:gd name="connsiteX289" fmla="*/ 216095 w 333375"/>
                  <a:gd name="connsiteY289" fmla="*/ 773450 h 819150"/>
                  <a:gd name="connsiteX290" fmla="*/ 219791 w 333375"/>
                  <a:gd name="connsiteY290" fmla="*/ 777146 h 819150"/>
                  <a:gd name="connsiteX291" fmla="*/ 227163 w 333375"/>
                  <a:gd name="connsiteY291" fmla="*/ 780832 h 819150"/>
                  <a:gd name="connsiteX292" fmla="*/ 230859 w 333375"/>
                  <a:gd name="connsiteY292" fmla="*/ 773450 h 819150"/>
                  <a:gd name="connsiteX293" fmla="*/ 234545 w 333375"/>
                  <a:gd name="connsiteY293" fmla="*/ 769764 h 819150"/>
                  <a:gd name="connsiteX294" fmla="*/ 234545 w 333375"/>
                  <a:gd name="connsiteY294" fmla="*/ 766069 h 819150"/>
                  <a:gd name="connsiteX295" fmla="*/ 238231 w 333375"/>
                  <a:gd name="connsiteY295" fmla="*/ 766069 h 819150"/>
                  <a:gd name="connsiteX296" fmla="*/ 234545 w 333375"/>
                  <a:gd name="connsiteY296" fmla="*/ 762382 h 819150"/>
                  <a:gd name="connsiteX297" fmla="*/ 234545 w 333375"/>
                  <a:gd name="connsiteY297" fmla="*/ 758687 h 819150"/>
                  <a:gd name="connsiteX298" fmla="*/ 230859 w 333375"/>
                  <a:gd name="connsiteY298" fmla="*/ 755000 h 819150"/>
                  <a:gd name="connsiteX299" fmla="*/ 230859 w 333375"/>
                  <a:gd name="connsiteY299" fmla="*/ 751305 h 819150"/>
                  <a:gd name="connsiteX300" fmla="*/ 230859 w 333375"/>
                  <a:gd name="connsiteY300" fmla="*/ 747619 h 819150"/>
                  <a:gd name="connsiteX301" fmla="*/ 234545 w 333375"/>
                  <a:gd name="connsiteY301" fmla="*/ 743932 h 819150"/>
                  <a:gd name="connsiteX302" fmla="*/ 241917 w 333375"/>
                  <a:gd name="connsiteY302" fmla="*/ 743932 h 819150"/>
                  <a:gd name="connsiteX303" fmla="*/ 245613 w 333375"/>
                  <a:gd name="connsiteY303" fmla="*/ 740237 h 819150"/>
                  <a:gd name="connsiteX304" fmla="*/ 249299 w 333375"/>
                  <a:gd name="connsiteY304" fmla="*/ 740237 h 819150"/>
                  <a:gd name="connsiteX305" fmla="*/ 249299 w 333375"/>
                  <a:gd name="connsiteY305" fmla="*/ 736551 h 819150"/>
                  <a:gd name="connsiteX306" fmla="*/ 252985 w 333375"/>
                  <a:gd name="connsiteY306" fmla="*/ 736551 h 819150"/>
                  <a:gd name="connsiteX307" fmla="*/ 252985 w 333375"/>
                  <a:gd name="connsiteY307" fmla="*/ 740237 h 819150"/>
                  <a:gd name="connsiteX308" fmla="*/ 260367 w 333375"/>
                  <a:gd name="connsiteY308" fmla="*/ 743932 h 819150"/>
                  <a:gd name="connsiteX309" fmla="*/ 260367 w 333375"/>
                  <a:gd name="connsiteY309" fmla="*/ 736551 h 819150"/>
                  <a:gd name="connsiteX310" fmla="*/ 260367 w 333375"/>
                  <a:gd name="connsiteY310" fmla="*/ 732855 h 819150"/>
                  <a:gd name="connsiteX311" fmla="*/ 264053 w 333375"/>
                  <a:gd name="connsiteY311" fmla="*/ 732855 h 819150"/>
                  <a:gd name="connsiteX312" fmla="*/ 264053 w 333375"/>
                  <a:gd name="connsiteY312" fmla="*/ 729169 h 819150"/>
                  <a:gd name="connsiteX313" fmla="*/ 267749 w 333375"/>
                  <a:gd name="connsiteY313" fmla="*/ 725473 h 819150"/>
                  <a:gd name="connsiteX314" fmla="*/ 267749 w 333375"/>
                  <a:gd name="connsiteY314" fmla="*/ 718091 h 819150"/>
                  <a:gd name="connsiteX315" fmla="*/ 264053 w 333375"/>
                  <a:gd name="connsiteY315" fmla="*/ 714405 h 819150"/>
                  <a:gd name="connsiteX316" fmla="*/ 264053 w 333375"/>
                  <a:gd name="connsiteY316" fmla="*/ 718091 h 819150"/>
                  <a:gd name="connsiteX317" fmla="*/ 260367 w 333375"/>
                  <a:gd name="connsiteY317" fmla="*/ 710709 h 819150"/>
                  <a:gd name="connsiteX318" fmla="*/ 260367 w 333375"/>
                  <a:gd name="connsiteY318" fmla="*/ 707023 h 819150"/>
                  <a:gd name="connsiteX319" fmla="*/ 260367 w 333375"/>
                  <a:gd name="connsiteY319" fmla="*/ 703327 h 819150"/>
                  <a:gd name="connsiteX320" fmla="*/ 264053 w 333375"/>
                  <a:gd name="connsiteY320" fmla="*/ 699641 h 819150"/>
                  <a:gd name="connsiteX321" fmla="*/ 264053 w 333375"/>
                  <a:gd name="connsiteY321" fmla="*/ 695955 h 819150"/>
                  <a:gd name="connsiteX322" fmla="*/ 267749 w 333375"/>
                  <a:gd name="connsiteY322" fmla="*/ 692259 h 819150"/>
                  <a:gd name="connsiteX323" fmla="*/ 267749 w 333375"/>
                  <a:gd name="connsiteY323" fmla="*/ 688573 h 819150"/>
                  <a:gd name="connsiteX324" fmla="*/ 264053 w 333375"/>
                  <a:gd name="connsiteY324" fmla="*/ 684877 h 819150"/>
                  <a:gd name="connsiteX325" fmla="*/ 260367 w 333375"/>
                  <a:gd name="connsiteY325" fmla="*/ 684877 h 819150"/>
                  <a:gd name="connsiteX326" fmla="*/ 256681 w 333375"/>
                  <a:gd name="connsiteY326" fmla="*/ 684877 h 819150"/>
                  <a:gd name="connsiteX327" fmla="*/ 249299 w 333375"/>
                  <a:gd name="connsiteY327" fmla="*/ 684877 h 819150"/>
                  <a:gd name="connsiteX328" fmla="*/ 249299 w 333375"/>
                  <a:gd name="connsiteY328" fmla="*/ 681191 h 819150"/>
                  <a:gd name="connsiteX329" fmla="*/ 249299 w 333375"/>
                  <a:gd name="connsiteY329" fmla="*/ 677496 h 819150"/>
                  <a:gd name="connsiteX330" fmla="*/ 245613 w 333375"/>
                  <a:gd name="connsiteY330" fmla="*/ 681191 h 819150"/>
                  <a:gd name="connsiteX331" fmla="*/ 241917 w 333375"/>
                  <a:gd name="connsiteY331" fmla="*/ 677496 h 819150"/>
                  <a:gd name="connsiteX332" fmla="*/ 230859 w 333375"/>
                  <a:gd name="connsiteY332" fmla="*/ 673809 h 819150"/>
                  <a:gd name="connsiteX333" fmla="*/ 230859 w 333375"/>
                  <a:gd name="connsiteY333" fmla="*/ 666428 h 819150"/>
                  <a:gd name="connsiteX334" fmla="*/ 230859 w 333375"/>
                  <a:gd name="connsiteY334" fmla="*/ 662732 h 819150"/>
                  <a:gd name="connsiteX335" fmla="*/ 223477 w 333375"/>
                  <a:gd name="connsiteY335" fmla="*/ 659046 h 819150"/>
                  <a:gd name="connsiteX336" fmla="*/ 227163 w 333375"/>
                  <a:gd name="connsiteY336" fmla="*/ 655350 h 819150"/>
                  <a:gd name="connsiteX337" fmla="*/ 230859 w 333375"/>
                  <a:gd name="connsiteY337" fmla="*/ 655350 h 819150"/>
                  <a:gd name="connsiteX338" fmla="*/ 230859 w 333375"/>
                  <a:gd name="connsiteY338" fmla="*/ 651664 h 819150"/>
                  <a:gd name="connsiteX339" fmla="*/ 234545 w 333375"/>
                  <a:gd name="connsiteY339" fmla="*/ 636900 h 819150"/>
                  <a:gd name="connsiteX340" fmla="*/ 230859 w 333375"/>
                  <a:gd name="connsiteY340" fmla="*/ 636900 h 819150"/>
                  <a:gd name="connsiteX341" fmla="*/ 216095 w 333375"/>
                  <a:gd name="connsiteY341" fmla="*/ 636900 h 819150"/>
                  <a:gd name="connsiteX342" fmla="*/ 212409 w 333375"/>
                  <a:gd name="connsiteY342" fmla="*/ 636900 h 819150"/>
                  <a:gd name="connsiteX343" fmla="*/ 208723 w 333375"/>
                  <a:gd name="connsiteY343" fmla="*/ 640596 h 819150"/>
                  <a:gd name="connsiteX344" fmla="*/ 205027 w 333375"/>
                  <a:gd name="connsiteY344" fmla="*/ 640596 h 819150"/>
                  <a:gd name="connsiteX345" fmla="*/ 201341 w 333375"/>
                  <a:gd name="connsiteY345" fmla="*/ 636900 h 819150"/>
                  <a:gd name="connsiteX346" fmla="*/ 201341 w 333375"/>
                  <a:gd name="connsiteY346" fmla="*/ 633214 h 819150"/>
                  <a:gd name="connsiteX347" fmla="*/ 197655 w 333375"/>
                  <a:gd name="connsiteY347" fmla="*/ 633214 h 819150"/>
                  <a:gd name="connsiteX348" fmla="*/ 190273 w 333375"/>
                  <a:gd name="connsiteY348" fmla="*/ 636900 h 819150"/>
                  <a:gd name="connsiteX349" fmla="*/ 186587 w 333375"/>
                  <a:gd name="connsiteY349" fmla="*/ 636900 h 819150"/>
                  <a:gd name="connsiteX350" fmla="*/ 182891 w 333375"/>
                  <a:gd name="connsiteY350" fmla="*/ 640596 h 819150"/>
                  <a:gd name="connsiteX351" fmla="*/ 179205 w 333375"/>
                  <a:gd name="connsiteY351" fmla="*/ 640596 h 819150"/>
                  <a:gd name="connsiteX352" fmla="*/ 175518 w 333375"/>
                  <a:gd name="connsiteY352" fmla="*/ 644282 h 819150"/>
                  <a:gd name="connsiteX353" fmla="*/ 171823 w 333375"/>
                  <a:gd name="connsiteY353" fmla="*/ 644282 h 819150"/>
                  <a:gd name="connsiteX354" fmla="*/ 168137 w 333375"/>
                  <a:gd name="connsiteY354" fmla="*/ 640596 h 819150"/>
                  <a:gd name="connsiteX355" fmla="*/ 175518 w 333375"/>
                  <a:gd name="connsiteY355" fmla="*/ 633214 h 819150"/>
                  <a:gd name="connsiteX356" fmla="*/ 175518 w 333375"/>
                  <a:gd name="connsiteY356" fmla="*/ 622136 h 819150"/>
                  <a:gd name="connsiteX357" fmla="*/ 171823 w 333375"/>
                  <a:gd name="connsiteY357" fmla="*/ 622136 h 819150"/>
                  <a:gd name="connsiteX358" fmla="*/ 168137 w 333375"/>
                  <a:gd name="connsiteY358" fmla="*/ 618450 h 819150"/>
                  <a:gd name="connsiteX359" fmla="*/ 168137 w 333375"/>
                  <a:gd name="connsiteY359" fmla="*/ 614754 h 819150"/>
                  <a:gd name="connsiteX360" fmla="*/ 164450 w 333375"/>
                  <a:gd name="connsiteY360" fmla="*/ 614754 h 819150"/>
                  <a:gd name="connsiteX361" fmla="*/ 164450 w 333375"/>
                  <a:gd name="connsiteY361" fmla="*/ 611068 h 819150"/>
                  <a:gd name="connsiteX362" fmla="*/ 160755 w 333375"/>
                  <a:gd name="connsiteY362" fmla="*/ 611068 h 819150"/>
                  <a:gd name="connsiteX363" fmla="*/ 160755 w 333375"/>
                  <a:gd name="connsiteY363" fmla="*/ 607373 h 819150"/>
                  <a:gd name="connsiteX364" fmla="*/ 160755 w 333375"/>
                  <a:gd name="connsiteY364" fmla="*/ 603686 h 819150"/>
                  <a:gd name="connsiteX365" fmla="*/ 160755 w 333375"/>
                  <a:gd name="connsiteY365" fmla="*/ 600000 h 819150"/>
                  <a:gd name="connsiteX366" fmla="*/ 160755 w 333375"/>
                  <a:gd name="connsiteY366" fmla="*/ 592618 h 819150"/>
                  <a:gd name="connsiteX367" fmla="*/ 157069 w 333375"/>
                  <a:gd name="connsiteY367" fmla="*/ 588923 h 819150"/>
                  <a:gd name="connsiteX368" fmla="*/ 153382 w 333375"/>
                  <a:gd name="connsiteY368" fmla="*/ 581541 h 819150"/>
                  <a:gd name="connsiteX369" fmla="*/ 157069 w 333375"/>
                  <a:gd name="connsiteY369" fmla="*/ 581541 h 819150"/>
                  <a:gd name="connsiteX370" fmla="*/ 164450 w 333375"/>
                  <a:gd name="connsiteY370" fmla="*/ 581541 h 819150"/>
                  <a:gd name="connsiteX371" fmla="*/ 168137 w 333375"/>
                  <a:gd name="connsiteY371" fmla="*/ 581541 h 819150"/>
                  <a:gd name="connsiteX372" fmla="*/ 168137 w 333375"/>
                  <a:gd name="connsiteY372" fmla="*/ 577854 h 819150"/>
                  <a:gd name="connsiteX373" fmla="*/ 175518 w 333375"/>
                  <a:gd name="connsiteY373" fmla="*/ 574159 h 819150"/>
                  <a:gd name="connsiteX374" fmla="*/ 179205 w 333375"/>
                  <a:gd name="connsiteY374" fmla="*/ 570473 h 819150"/>
                  <a:gd name="connsiteX375" fmla="*/ 179205 w 333375"/>
                  <a:gd name="connsiteY375" fmla="*/ 574159 h 819150"/>
                  <a:gd name="connsiteX376" fmla="*/ 186587 w 333375"/>
                  <a:gd name="connsiteY376" fmla="*/ 585236 h 819150"/>
                  <a:gd name="connsiteX377" fmla="*/ 190273 w 333375"/>
                  <a:gd name="connsiteY377" fmla="*/ 592618 h 819150"/>
                  <a:gd name="connsiteX378" fmla="*/ 190273 w 333375"/>
                  <a:gd name="connsiteY378" fmla="*/ 596304 h 819150"/>
                  <a:gd name="connsiteX379" fmla="*/ 193959 w 333375"/>
                  <a:gd name="connsiteY379" fmla="*/ 592618 h 819150"/>
                  <a:gd name="connsiteX380" fmla="*/ 197655 w 333375"/>
                  <a:gd name="connsiteY380" fmla="*/ 592618 h 819150"/>
                  <a:gd name="connsiteX381" fmla="*/ 197655 w 333375"/>
                  <a:gd name="connsiteY381" fmla="*/ 596304 h 819150"/>
                  <a:gd name="connsiteX382" fmla="*/ 201341 w 333375"/>
                  <a:gd name="connsiteY382" fmla="*/ 596304 h 819150"/>
                  <a:gd name="connsiteX383" fmla="*/ 201341 w 333375"/>
                  <a:gd name="connsiteY383" fmla="*/ 592618 h 819150"/>
                  <a:gd name="connsiteX384" fmla="*/ 205027 w 333375"/>
                  <a:gd name="connsiteY384" fmla="*/ 588923 h 819150"/>
                  <a:gd name="connsiteX385" fmla="*/ 205027 w 333375"/>
                  <a:gd name="connsiteY385" fmla="*/ 585236 h 819150"/>
                  <a:gd name="connsiteX386" fmla="*/ 208723 w 333375"/>
                  <a:gd name="connsiteY386" fmla="*/ 581541 h 819150"/>
                  <a:gd name="connsiteX387" fmla="*/ 208723 w 333375"/>
                  <a:gd name="connsiteY387" fmla="*/ 577854 h 819150"/>
                  <a:gd name="connsiteX388" fmla="*/ 208723 w 333375"/>
                  <a:gd name="connsiteY388" fmla="*/ 574159 h 819150"/>
                  <a:gd name="connsiteX389" fmla="*/ 212409 w 333375"/>
                  <a:gd name="connsiteY389" fmla="*/ 570473 h 819150"/>
                  <a:gd name="connsiteX390" fmla="*/ 212409 w 333375"/>
                  <a:gd name="connsiteY390" fmla="*/ 566777 h 819150"/>
                  <a:gd name="connsiteX391" fmla="*/ 216095 w 333375"/>
                  <a:gd name="connsiteY391" fmla="*/ 563091 h 819150"/>
                  <a:gd name="connsiteX392" fmla="*/ 216095 w 333375"/>
                  <a:gd name="connsiteY392" fmla="*/ 559395 h 819150"/>
                  <a:gd name="connsiteX393" fmla="*/ 219791 w 333375"/>
                  <a:gd name="connsiteY393" fmla="*/ 555709 h 819150"/>
                  <a:gd name="connsiteX394" fmla="*/ 227163 w 333375"/>
                  <a:gd name="connsiteY394" fmla="*/ 552023 h 819150"/>
                  <a:gd name="connsiteX395" fmla="*/ 230859 w 333375"/>
                  <a:gd name="connsiteY395" fmla="*/ 548327 h 819150"/>
                  <a:gd name="connsiteX396" fmla="*/ 238231 w 333375"/>
                  <a:gd name="connsiteY396" fmla="*/ 544641 h 819150"/>
                  <a:gd name="connsiteX397" fmla="*/ 241917 w 333375"/>
                  <a:gd name="connsiteY397" fmla="*/ 544641 h 819150"/>
                  <a:gd name="connsiteX398" fmla="*/ 245613 w 333375"/>
                  <a:gd name="connsiteY398" fmla="*/ 540945 h 819150"/>
                  <a:gd name="connsiteX399" fmla="*/ 249299 w 333375"/>
                  <a:gd name="connsiteY399" fmla="*/ 537259 h 819150"/>
                  <a:gd name="connsiteX400" fmla="*/ 249299 w 333375"/>
                  <a:gd name="connsiteY400" fmla="*/ 533563 h 819150"/>
                  <a:gd name="connsiteX401" fmla="*/ 252985 w 333375"/>
                  <a:gd name="connsiteY401" fmla="*/ 529877 h 819150"/>
                  <a:gd name="connsiteX402" fmla="*/ 256681 w 333375"/>
                  <a:gd name="connsiteY402" fmla="*/ 529877 h 819150"/>
                  <a:gd name="connsiteX403" fmla="*/ 260367 w 333375"/>
                  <a:gd name="connsiteY403" fmla="*/ 529877 h 819150"/>
                  <a:gd name="connsiteX404" fmla="*/ 264053 w 333375"/>
                  <a:gd name="connsiteY404" fmla="*/ 526181 h 819150"/>
                  <a:gd name="connsiteX405" fmla="*/ 264053 w 333375"/>
                  <a:gd name="connsiteY405" fmla="*/ 522495 h 819150"/>
                  <a:gd name="connsiteX406" fmla="*/ 264053 w 333375"/>
                  <a:gd name="connsiteY406" fmla="*/ 518799 h 819150"/>
                  <a:gd name="connsiteX407" fmla="*/ 267749 w 333375"/>
                  <a:gd name="connsiteY407" fmla="*/ 515113 h 819150"/>
                  <a:gd name="connsiteX408" fmla="*/ 271435 w 333375"/>
                  <a:gd name="connsiteY408" fmla="*/ 515113 h 819150"/>
                  <a:gd name="connsiteX409" fmla="*/ 275121 w 333375"/>
                  <a:gd name="connsiteY409" fmla="*/ 515113 h 819150"/>
                  <a:gd name="connsiteX410" fmla="*/ 278817 w 333375"/>
                  <a:gd name="connsiteY410" fmla="*/ 511427 h 819150"/>
                  <a:gd name="connsiteX411" fmla="*/ 282503 w 333375"/>
                  <a:gd name="connsiteY411" fmla="*/ 511427 h 819150"/>
                  <a:gd name="connsiteX412" fmla="*/ 282503 w 333375"/>
                  <a:gd name="connsiteY412" fmla="*/ 507731 h 819150"/>
                  <a:gd name="connsiteX413" fmla="*/ 289885 w 333375"/>
                  <a:gd name="connsiteY413" fmla="*/ 507731 h 819150"/>
                  <a:gd name="connsiteX414" fmla="*/ 293571 w 333375"/>
                  <a:gd name="connsiteY414" fmla="*/ 504045 h 819150"/>
                  <a:gd name="connsiteX415" fmla="*/ 297258 w 333375"/>
                  <a:gd name="connsiteY415" fmla="*/ 504045 h 819150"/>
                  <a:gd name="connsiteX416" fmla="*/ 304639 w 333375"/>
                  <a:gd name="connsiteY416" fmla="*/ 504045 h 819150"/>
                  <a:gd name="connsiteX417" fmla="*/ 300944 w 333375"/>
                  <a:gd name="connsiteY417" fmla="*/ 500350 h 819150"/>
                  <a:gd name="connsiteX418" fmla="*/ 304639 w 333375"/>
                  <a:gd name="connsiteY418" fmla="*/ 500350 h 819150"/>
                  <a:gd name="connsiteX419" fmla="*/ 308326 w 333375"/>
                  <a:gd name="connsiteY419" fmla="*/ 496663 h 819150"/>
                  <a:gd name="connsiteX420" fmla="*/ 293571 w 333375"/>
                  <a:gd name="connsiteY420" fmla="*/ 485586 h 819150"/>
                  <a:gd name="connsiteX421" fmla="*/ 289885 w 333375"/>
                  <a:gd name="connsiteY421" fmla="*/ 485586 h 819150"/>
                  <a:gd name="connsiteX422" fmla="*/ 312012 w 333375"/>
                  <a:gd name="connsiteY422" fmla="*/ 474518 h 819150"/>
                  <a:gd name="connsiteX423" fmla="*/ 304639 w 333375"/>
                  <a:gd name="connsiteY423" fmla="*/ 467136 h 819150"/>
                  <a:gd name="connsiteX424" fmla="*/ 282503 w 333375"/>
                  <a:gd name="connsiteY424" fmla="*/ 478204 h 819150"/>
                  <a:gd name="connsiteX425" fmla="*/ 278817 w 333375"/>
                  <a:gd name="connsiteY425" fmla="*/ 481900 h 819150"/>
                  <a:gd name="connsiteX426" fmla="*/ 275121 w 333375"/>
                  <a:gd name="connsiteY426" fmla="*/ 485586 h 819150"/>
                  <a:gd name="connsiteX427" fmla="*/ 271435 w 333375"/>
                  <a:gd name="connsiteY427" fmla="*/ 485586 h 819150"/>
                  <a:gd name="connsiteX428" fmla="*/ 267749 w 333375"/>
                  <a:gd name="connsiteY428" fmla="*/ 485586 h 819150"/>
                  <a:gd name="connsiteX429" fmla="*/ 260367 w 333375"/>
                  <a:gd name="connsiteY429" fmla="*/ 485586 h 819150"/>
                  <a:gd name="connsiteX430" fmla="*/ 260367 w 333375"/>
                  <a:gd name="connsiteY430" fmla="*/ 481900 h 819150"/>
                  <a:gd name="connsiteX431" fmla="*/ 256681 w 333375"/>
                  <a:gd name="connsiteY431" fmla="*/ 478204 h 819150"/>
                  <a:gd name="connsiteX432" fmla="*/ 256681 w 333375"/>
                  <a:gd name="connsiteY432" fmla="*/ 452372 h 819150"/>
                  <a:gd name="connsiteX433" fmla="*/ 252985 w 333375"/>
                  <a:gd name="connsiteY433" fmla="*/ 448686 h 819150"/>
                  <a:gd name="connsiteX434" fmla="*/ 256681 w 333375"/>
                  <a:gd name="connsiteY434" fmla="*/ 444990 h 819150"/>
                  <a:gd name="connsiteX435" fmla="*/ 264053 w 333375"/>
                  <a:gd name="connsiteY435" fmla="*/ 444990 h 819150"/>
                  <a:gd name="connsiteX436" fmla="*/ 256681 w 333375"/>
                  <a:gd name="connsiteY436" fmla="*/ 430227 h 819150"/>
                  <a:gd name="connsiteX437" fmla="*/ 264053 w 333375"/>
                  <a:gd name="connsiteY437" fmla="*/ 426540 h 819150"/>
                  <a:gd name="connsiteX438" fmla="*/ 267749 w 333375"/>
                  <a:gd name="connsiteY438" fmla="*/ 419158 h 819150"/>
                  <a:gd name="connsiteX439" fmla="*/ 282503 w 333375"/>
                  <a:gd name="connsiteY439" fmla="*/ 404395 h 819150"/>
                  <a:gd name="connsiteX440" fmla="*/ 282503 w 333375"/>
                  <a:gd name="connsiteY440" fmla="*/ 400709 h 819150"/>
                  <a:gd name="connsiteX441" fmla="*/ 286189 w 333375"/>
                  <a:gd name="connsiteY441" fmla="*/ 397013 h 819150"/>
                  <a:gd name="connsiteX442" fmla="*/ 293571 w 333375"/>
                  <a:gd name="connsiteY442" fmla="*/ 385945 h 819150"/>
                  <a:gd name="connsiteX443" fmla="*/ 297258 w 333375"/>
                  <a:gd name="connsiteY443" fmla="*/ 378563 h 819150"/>
                  <a:gd name="connsiteX444" fmla="*/ 297258 w 333375"/>
                  <a:gd name="connsiteY444" fmla="*/ 374867 h 819150"/>
                  <a:gd name="connsiteX445" fmla="*/ 300944 w 333375"/>
                  <a:gd name="connsiteY445" fmla="*/ 371181 h 819150"/>
                  <a:gd name="connsiteX446" fmla="*/ 300944 w 333375"/>
                  <a:gd name="connsiteY446" fmla="*/ 367495 h 819150"/>
                  <a:gd name="connsiteX447" fmla="*/ 300944 w 333375"/>
                  <a:gd name="connsiteY447" fmla="*/ 363799 h 819150"/>
                  <a:gd name="connsiteX448" fmla="*/ 304639 w 333375"/>
                  <a:gd name="connsiteY448" fmla="*/ 360113 h 819150"/>
                  <a:gd name="connsiteX449" fmla="*/ 304639 w 333375"/>
                  <a:gd name="connsiteY449" fmla="*/ 356417 h 819150"/>
                  <a:gd name="connsiteX450" fmla="*/ 308326 w 333375"/>
                  <a:gd name="connsiteY450" fmla="*/ 356417 h 819150"/>
                  <a:gd name="connsiteX451" fmla="*/ 312012 w 333375"/>
                  <a:gd name="connsiteY451" fmla="*/ 356417 h 819150"/>
                  <a:gd name="connsiteX452" fmla="*/ 315707 w 333375"/>
                  <a:gd name="connsiteY452" fmla="*/ 356417 h 819150"/>
                  <a:gd name="connsiteX453" fmla="*/ 315707 w 333375"/>
                  <a:gd name="connsiteY453" fmla="*/ 352731 h 819150"/>
                  <a:gd name="connsiteX454" fmla="*/ 334148 w 333375"/>
                  <a:gd name="connsiteY454" fmla="*/ 334272 h 819150"/>
                  <a:gd name="connsiteX455" fmla="*/ 330462 w 333375"/>
                  <a:gd name="connsiteY455" fmla="*/ 323204 h 819150"/>
                  <a:gd name="connsiteX456" fmla="*/ 326775 w 333375"/>
                  <a:gd name="connsiteY456" fmla="*/ 315822 h 819150"/>
                  <a:gd name="connsiteX457" fmla="*/ 326775 w 333375"/>
                  <a:gd name="connsiteY457" fmla="*/ 312136 h 819150"/>
                  <a:gd name="connsiteX458" fmla="*/ 330462 w 333375"/>
                  <a:gd name="connsiteY458" fmla="*/ 308440 h 819150"/>
                  <a:gd name="connsiteX459" fmla="*/ 334148 w 333375"/>
                  <a:gd name="connsiteY459" fmla="*/ 304754 h 819150"/>
                  <a:gd name="connsiteX460" fmla="*/ 323080 w 333375"/>
                  <a:gd name="connsiteY460" fmla="*/ 304754 h 819150"/>
                  <a:gd name="connsiteX461" fmla="*/ 323080 w 333375"/>
                  <a:gd name="connsiteY461" fmla="*/ 301058 h 819150"/>
                  <a:gd name="connsiteX462" fmla="*/ 326775 w 333375"/>
                  <a:gd name="connsiteY462" fmla="*/ 278912 h 819150"/>
                  <a:gd name="connsiteX463" fmla="*/ 326775 w 333375"/>
                  <a:gd name="connsiteY463" fmla="*/ 267844 h 819150"/>
                  <a:gd name="connsiteX464" fmla="*/ 330462 w 333375"/>
                  <a:gd name="connsiteY464" fmla="*/ 267844 h 819150"/>
                  <a:gd name="connsiteX465" fmla="*/ 326775 w 333375"/>
                  <a:gd name="connsiteY465" fmla="*/ 260462 h 819150"/>
                  <a:gd name="connsiteX466" fmla="*/ 330462 w 333375"/>
                  <a:gd name="connsiteY466" fmla="*/ 256776 h 819150"/>
                  <a:gd name="connsiteX467" fmla="*/ 330462 w 333375"/>
                  <a:gd name="connsiteY467" fmla="*/ 245699 h 819150"/>
                  <a:gd name="connsiteX468" fmla="*/ 326775 w 333375"/>
                  <a:gd name="connsiteY468" fmla="*/ 238317 h 819150"/>
                  <a:gd name="connsiteX469" fmla="*/ 323080 w 333375"/>
                  <a:gd name="connsiteY469" fmla="*/ 230935 h 819150"/>
                  <a:gd name="connsiteX470" fmla="*/ 326775 w 333375"/>
                  <a:gd name="connsiteY470" fmla="*/ 223563 h 819150"/>
                  <a:gd name="connsiteX471" fmla="*/ 323080 w 333375"/>
                  <a:gd name="connsiteY471" fmla="*/ 219867 h 819150"/>
                  <a:gd name="connsiteX472" fmla="*/ 323080 w 333375"/>
                  <a:gd name="connsiteY472" fmla="*/ 212485 h 819150"/>
                  <a:gd name="connsiteX473" fmla="*/ 323080 w 333375"/>
                  <a:gd name="connsiteY473" fmla="*/ 208799 h 819150"/>
                  <a:gd name="connsiteX474" fmla="*/ 319394 w 333375"/>
                  <a:gd name="connsiteY474" fmla="*/ 201417 h 819150"/>
                  <a:gd name="connsiteX475" fmla="*/ 312012 w 333375"/>
                  <a:gd name="connsiteY475" fmla="*/ 197721 h 819150"/>
                  <a:gd name="connsiteX476" fmla="*/ 304639 w 333375"/>
                  <a:gd name="connsiteY476" fmla="*/ 194035 h 819150"/>
                  <a:gd name="connsiteX477" fmla="*/ 297258 w 333375"/>
                  <a:gd name="connsiteY477" fmla="*/ 171890 h 819150"/>
                  <a:gd name="connsiteX478" fmla="*/ 289885 w 333375"/>
                  <a:gd name="connsiteY478" fmla="*/ 168203 h 819150"/>
                  <a:gd name="connsiteX479" fmla="*/ 286189 w 333375"/>
                  <a:gd name="connsiteY479" fmla="*/ 164508 h 819150"/>
                  <a:gd name="connsiteX480" fmla="*/ 282503 w 333375"/>
                  <a:gd name="connsiteY480" fmla="*/ 160821 h 819150"/>
                  <a:gd name="connsiteX481" fmla="*/ 278817 w 333375"/>
                  <a:gd name="connsiteY481" fmla="*/ 153439 h 819150"/>
                  <a:gd name="connsiteX482" fmla="*/ 278817 w 333375"/>
                  <a:gd name="connsiteY482" fmla="*/ 149744 h 819150"/>
                  <a:gd name="connsiteX483" fmla="*/ 275121 w 333375"/>
                  <a:gd name="connsiteY483" fmla="*/ 149744 h 819150"/>
                  <a:gd name="connsiteX484" fmla="*/ 264053 w 333375"/>
                  <a:gd name="connsiteY484" fmla="*/ 142362 h 819150"/>
                  <a:gd name="connsiteX485" fmla="*/ 264053 w 333375"/>
                  <a:gd name="connsiteY485" fmla="*/ 134980 h 819150"/>
                  <a:gd name="connsiteX486" fmla="*/ 264053 w 333375"/>
                  <a:gd name="connsiteY486" fmla="*/ 127608 h 819150"/>
                  <a:gd name="connsiteX487" fmla="*/ 267749 w 333375"/>
                  <a:gd name="connsiteY487" fmla="*/ 127608 h 819150"/>
                  <a:gd name="connsiteX488" fmla="*/ 267749 w 333375"/>
                  <a:gd name="connsiteY488" fmla="*/ 123912 h 819150"/>
                  <a:gd name="connsiteX489" fmla="*/ 271435 w 333375"/>
                  <a:gd name="connsiteY489" fmla="*/ 112844 h 819150"/>
                  <a:gd name="connsiteX490" fmla="*/ 271435 w 333375"/>
                  <a:gd name="connsiteY490" fmla="*/ 109148 h 819150"/>
                  <a:gd name="connsiteX491" fmla="*/ 275121 w 333375"/>
                  <a:gd name="connsiteY491" fmla="*/ 105462 h 819150"/>
                  <a:gd name="connsiteX492" fmla="*/ 275121 w 333375"/>
                  <a:gd name="connsiteY492" fmla="*/ 101766 h 819150"/>
                  <a:gd name="connsiteX493" fmla="*/ 267749 w 333375"/>
                  <a:gd name="connsiteY493" fmla="*/ 98080 h 819150"/>
                  <a:gd name="connsiteX494" fmla="*/ 264053 w 333375"/>
                  <a:gd name="connsiteY494" fmla="*/ 98080 h 819150"/>
                  <a:gd name="connsiteX495" fmla="*/ 260367 w 333375"/>
                  <a:gd name="connsiteY495" fmla="*/ 98080 h 819150"/>
                  <a:gd name="connsiteX496" fmla="*/ 260367 w 333375"/>
                  <a:gd name="connsiteY496" fmla="*/ 94384 h 819150"/>
                  <a:gd name="connsiteX497" fmla="*/ 256681 w 333375"/>
                  <a:gd name="connsiteY497" fmla="*/ 94384 h 819150"/>
                  <a:gd name="connsiteX498" fmla="*/ 252985 w 333375"/>
                  <a:gd name="connsiteY498" fmla="*/ 94384 h 819150"/>
                  <a:gd name="connsiteX499" fmla="*/ 234545 w 333375"/>
                  <a:gd name="connsiteY499" fmla="*/ 87003 h 819150"/>
                  <a:gd name="connsiteX500" fmla="*/ 230859 w 333375"/>
                  <a:gd name="connsiteY500" fmla="*/ 83316 h 819150"/>
                  <a:gd name="connsiteX501" fmla="*/ 230859 w 333375"/>
                  <a:gd name="connsiteY501" fmla="*/ 79630 h 819150"/>
                  <a:gd name="connsiteX502" fmla="*/ 230859 w 333375"/>
                  <a:gd name="connsiteY502" fmla="*/ 75935 h 819150"/>
                  <a:gd name="connsiteX503" fmla="*/ 234545 w 333375"/>
                  <a:gd name="connsiteY503" fmla="*/ 72248 h 819150"/>
                  <a:gd name="connsiteX504" fmla="*/ 230859 w 333375"/>
                  <a:gd name="connsiteY504" fmla="*/ 68553 h 819150"/>
                  <a:gd name="connsiteX505" fmla="*/ 230859 w 333375"/>
                  <a:gd name="connsiteY505" fmla="*/ 64867 h 819150"/>
                  <a:gd name="connsiteX506" fmla="*/ 230859 w 333375"/>
                  <a:gd name="connsiteY506" fmla="*/ 57485 h 819150"/>
                  <a:gd name="connsiteX507" fmla="*/ 234545 w 333375"/>
                  <a:gd name="connsiteY507" fmla="*/ 57485 h 819150"/>
                  <a:gd name="connsiteX508" fmla="*/ 238231 w 333375"/>
                  <a:gd name="connsiteY508" fmla="*/ 57485 h 819150"/>
                  <a:gd name="connsiteX509" fmla="*/ 238231 w 333375"/>
                  <a:gd name="connsiteY509" fmla="*/ 53789 h 819150"/>
                  <a:gd name="connsiteX510" fmla="*/ 234545 w 333375"/>
                  <a:gd name="connsiteY510" fmla="*/ 53789 h 819150"/>
                  <a:gd name="connsiteX511" fmla="*/ 234545 w 333375"/>
                  <a:gd name="connsiteY511" fmla="*/ 50103 h 819150"/>
                  <a:gd name="connsiteX512" fmla="*/ 234545 w 333375"/>
                  <a:gd name="connsiteY512" fmla="*/ 46407 h 819150"/>
                  <a:gd name="connsiteX513" fmla="*/ 230859 w 333375"/>
                  <a:gd name="connsiteY513" fmla="*/ 46407 h 819150"/>
                  <a:gd name="connsiteX514" fmla="*/ 219791 w 333375"/>
                  <a:gd name="connsiteY514" fmla="*/ 39025 h 819150"/>
                  <a:gd name="connsiteX515" fmla="*/ 216095 w 333375"/>
                  <a:gd name="connsiteY515" fmla="*/ 35339 h 819150"/>
                  <a:gd name="connsiteX516" fmla="*/ 208723 w 333375"/>
                  <a:gd name="connsiteY516" fmla="*/ 35339 h 819150"/>
                  <a:gd name="connsiteX517" fmla="*/ 205027 w 333375"/>
                  <a:gd name="connsiteY517" fmla="*/ 35339 h 819150"/>
                  <a:gd name="connsiteX518" fmla="*/ 193959 w 333375"/>
                  <a:gd name="connsiteY518" fmla="*/ 35339 h 819150"/>
                  <a:gd name="connsiteX519" fmla="*/ 193959 w 333375"/>
                  <a:gd name="connsiteY519" fmla="*/ 31653 h 819150"/>
                  <a:gd name="connsiteX520" fmla="*/ 190273 w 333375"/>
                  <a:gd name="connsiteY520" fmla="*/ 35339 h 819150"/>
                  <a:gd name="connsiteX521" fmla="*/ 186587 w 333375"/>
                  <a:gd name="connsiteY521" fmla="*/ 35339 h 819150"/>
                  <a:gd name="connsiteX522" fmla="*/ 182891 w 333375"/>
                  <a:gd name="connsiteY522" fmla="*/ 31653 h 819150"/>
                  <a:gd name="connsiteX523" fmla="*/ 182891 w 333375"/>
                  <a:gd name="connsiteY523" fmla="*/ 27957 h 819150"/>
                  <a:gd name="connsiteX524" fmla="*/ 179205 w 333375"/>
                  <a:gd name="connsiteY524" fmla="*/ 27957 h 819150"/>
                  <a:gd name="connsiteX525" fmla="*/ 175518 w 333375"/>
                  <a:gd name="connsiteY525" fmla="*/ 24271 h 819150"/>
                  <a:gd name="connsiteX526" fmla="*/ 175518 w 333375"/>
                  <a:gd name="connsiteY526" fmla="*/ 20575 h 819150"/>
                  <a:gd name="connsiteX527" fmla="*/ 171823 w 333375"/>
                  <a:gd name="connsiteY527" fmla="*/ 16889 h 819150"/>
                  <a:gd name="connsiteX528" fmla="*/ 171823 w 333375"/>
                  <a:gd name="connsiteY528" fmla="*/ 13193 h 819150"/>
                  <a:gd name="connsiteX529" fmla="*/ 168137 w 333375"/>
                  <a:gd name="connsiteY529" fmla="*/ 9507 h 819150"/>
                  <a:gd name="connsiteX530" fmla="*/ 164450 w 333375"/>
                  <a:gd name="connsiteY530" fmla="*/ 5812 h 819150"/>
                  <a:gd name="connsiteX531" fmla="*/ 160755 w 333375"/>
                  <a:gd name="connsiteY531" fmla="*/ 5812 h 819150"/>
                  <a:gd name="connsiteX532" fmla="*/ 153382 w 333375"/>
                  <a:gd name="connsiteY532" fmla="*/ 5812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333375" h="819150">
                    <a:moveTo>
                      <a:pt x="153382" y="5812"/>
                    </a:moveTo>
                    <a:lnTo>
                      <a:pt x="149696" y="9507"/>
                    </a:lnTo>
                    <a:lnTo>
                      <a:pt x="153382" y="13193"/>
                    </a:lnTo>
                    <a:lnTo>
                      <a:pt x="153382" y="16889"/>
                    </a:lnTo>
                    <a:lnTo>
                      <a:pt x="153382" y="20575"/>
                    </a:lnTo>
                    <a:lnTo>
                      <a:pt x="149696" y="20575"/>
                    </a:lnTo>
                    <a:lnTo>
                      <a:pt x="153382" y="24271"/>
                    </a:lnTo>
                    <a:lnTo>
                      <a:pt x="157069" y="24271"/>
                    </a:lnTo>
                    <a:lnTo>
                      <a:pt x="157069" y="27957"/>
                    </a:lnTo>
                    <a:lnTo>
                      <a:pt x="157069" y="31653"/>
                    </a:lnTo>
                    <a:lnTo>
                      <a:pt x="160755" y="39025"/>
                    </a:lnTo>
                    <a:lnTo>
                      <a:pt x="160755" y="46407"/>
                    </a:lnTo>
                    <a:lnTo>
                      <a:pt x="164450" y="50103"/>
                    </a:lnTo>
                    <a:lnTo>
                      <a:pt x="171823" y="50103"/>
                    </a:lnTo>
                    <a:lnTo>
                      <a:pt x="179205" y="53789"/>
                    </a:lnTo>
                    <a:lnTo>
                      <a:pt x="186587" y="53789"/>
                    </a:lnTo>
                    <a:lnTo>
                      <a:pt x="190273" y="57485"/>
                    </a:lnTo>
                    <a:lnTo>
                      <a:pt x="193959" y="57485"/>
                    </a:lnTo>
                    <a:lnTo>
                      <a:pt x="197655" y="68553"/>
                    </a:lnTo>
                    <a:lnTo>
                      <a:pt x="197655" y="75935"/>
                    </a:lnTo>
                    <a:lnTo>
                      <a:pt x="197655" y="79630"/>
                    </a:lnTo>
                    <a:lnTo>
                      <a:pt x="201341" y="79630"/>
                    </a:lnTo>
                    <a:lnTo>
                      <a:pt x="201341" y="87003"/>
                    </a:lnTo>
                    <a:lnTo>
                      <a:pt x="201341" y="90698"/>
                    </a:lnTo>
                    <a:lnTo>
                      <a:pt x="201341" y="94384"/>
                    </a:lnTo>
                    <a:lnTo>
                      <a:pt x="201341" y="105462"/>
                    </a:lnTo>
                    <a:lnTo>
                      <a:pt x="205027" y="109148"/>
                    </a:lnTo>
                    <a:lnTo>
                      <a:pt x="205027" y="112844"/>
                    </a:lnTo>
                    <a:lnTo>
                      <a:pt x="216095" y="116530"/>
                    </a:lnTo>
                    <a:lnTo>
                      <a:pt x="219791" y="120226"/>
                    </a:lnTo>
                    <a:lnTo>
                      <a:pt x="223477" y="123912"/>
                    </a:lnTo>
                    <a:lnTo>
                      <a:pt x="227163" y="127608"/>
                    </a:lnTo>
                    <a:lnTo>
                      <a:pt x="227163" y="131294"/>
                    </a:lnTo>
                    <a:lnTo>
                      <a:pt x="230859" y="134980"/>
                    </a:lnTo>
                    <a:lnTo>
                      <a:pt x="230859" y="146058"/>
                    </a:lnTo>
                    <a:lnTo>
                      <a:pt x="230859" y="149744"/>
                    </a:lnTo>
                    <a:lnTo>
                      <a:pt x="234545" y="153439"/>
                    </a:lnTo>
                    <a:lnTo>
                      <a:pt x="238231" y="160821"/>
                    </a:lnTo>
                    <a:lnTo>
                      <a:pt x="238231" y="164508"/>
                    </a:lnTo>
                    <a:lnTo>
                      <a:pt x="238231" y="168203"/>
                    </a:lnTo>
                    <a:lnTo>
                      <a:pt x="238231" y="171890"/>
                    </a:lnTo>
                    <a:lnTo>
                      <a:pt x="238231" y="175585"/>
                    </a:lnTo>
                    <a:lnTo>
                      <a:pt x="241917" y="179271"/>
                    </a:lnTo>
                    <a:lnTo>
                      <a:pt x="238231" y="179271"/>
                    </a:lnTo>
                    <a:lnTo>
                      <a:pt x="234545" y="179271"/>
                    </a:lnTo>
                    <a:lnTo>
                      <a:pt x="234545" y="182957"/>
                    </a:lnTo>
                    <a:lnTo>
                      <a:pt x="227163" y="175585"/>
                    </a:lnTo>
                    <a:lnTo>
                      <a:pt x="223477" y="171890"/>
                    </a:lnTo>
                    <a:lnTo>
                      <a:pt x="219791" y="171890"/>
                    </a:lnTo>
                    <a:lnTo>
                      <a:pt x="219791" y="168203"/>
                    </a:lnTo>
                    <a:lnTo>
                      <a:pt x="212409" y="171890"/>
                    </a:lnTo>
                    <a:lnTo>
                      <a:pt x="205027" y="175585"/>
                    </a:lnTo>
                    <a:lnTo>
                      <a:pt x="193959" y="179271"/>
                    </a:lnTo>
                    <a:lnTo>
                      <a:pt x="186587" y="182957"/>
                    </a:lnTo>
                    <a:lnTo>
                      <a:pt x="179205" y="182957"/>
                    </a:lnTo>
                    <a:lnTo>
                      <a:pt x="171823" y="182957"/>
                    </a:lnTo>
                    <a:lnTo>
                      <a:pt x="164450" y="179271"/>
                    </a:lnTo>
                    <a:lnTo>
                      <a:pt x="153382" y="175585"/>
                    </a:lnTo>
                    <a:lnTo>
                      <a:pt x="138628" y="171890"/>
                    </a:lnTo>
                    <a:lnTo>
                      <a:pt x="142314" y="205103"/>
                    </a:lnTo>
                    <a:lnTo>
                      <a:pt x="146000" y="216181"/>
                    </a:lnTo>
                    <a:lnTo>
                      <a:pt x="146000" y="223563"/>
                    </a:lnTo>
                    <a:lnTo>
                      <a:pt x="149696" y="230935"/>
                    </a:lnTo>
                    <a:lnTo>
                      <a:pt x="157069" y="264158"/>
                    </a:lnTo>
                    <a:lnTo>
                      <a:pt x="157069" y="267844"/>
                    </a:lnTo>
                    <a:lnTo>
                      <a:pt x="171823" y="293676"/>
                    </a:lnTo>
                    <a:lnTo>
                      <a:pt x="179205" y="308440"/>
                    </a:lnTo>
                    <a:lnTo>
                      <a:pt x="186587" y="319517"/>
                    </a:lnTo>
                    <a:lnTo>
                      <a:pt x="179205" y="323204"/>
                    </a:lnTo>
                    <a:lnTo>
                      <a:pt x="168137" y="334272"/>
                    </a:lnTo>
                    <a:lnTo>
                      <a:pt x="160755" y="341654"/>
                    </a:lnTo>
                    <a:lnTo>
                      <a:pt x="157069" y="341654"/>
                    </a:lnTo>
                    <a:lnTo>
                      <a:pt x="153382" y="345349"/>
                    </a:lnTo>
                    <a:lnTo>
                      <a:pt x="149696" y="345349"/>
                    </a:lnTo>
                    <a:lnTo>
                      <a:pt x="138628" y="349035"/>
                    </a:lnTo>
                    <a:lnTo>
                      <a:pt x="109110" y="356417"/>
                    </a:lnTo>
                    <a:lnTo>
                      <a:pt x="105424" y="360113"/>
                    </a:lnTo>
                    <a:lnTo>
                      <a:pt x="101728" y="360113"/>
                    </a:lnTo>
                    <a:lnTo>
                      <a:pt x="94356" y="363799"/>
                    </a:lnTo>
                    <a:lnTo>
                      <a:pt x="75906" y="367495"/>
                    </a:lnTo>
                    <a:lnTo>
                      <a:pt x="72220" y="367495"/>
                    </a:lnTo>
                    <a:lnTo>
                      <a:pt x="57466" y="374867"/>
                    </a:lnTo>
                    <a:lnTo>
                      <a:pt x="46398" y="385945"/>
                    </a:lnTo>
                    <a:lnTo>
                      <a:pt x="42702" y="393327"/>
                    </a:lnTo>
                    <a:lnTo>
                      <a:pt x="35330" y="408090"/>
                    </a:lnTo>
                    <a:lnTo>
                      <a:pt x="31634" y="426540"/>
                    </a:lnTo>
                    <a:lnTo>
                      <a:pt x="31634" y="441304"/>
                    </a:lnTo>
                    <a:lnTo>
                      <a:pt x="20566" y="444990"/>
                    </a:lnTo>
                    <a:lnTo>
                      <a:pt x="16880" y="444990"/>
                    </a:lnTo>
                    <a:lnTo>
                      <a:pt x="5812" y="448686"/>
                    </a:lnTo>
                    <a:lnTo>
                      <a:pt x="13193" y="452372"/>
                    </a:lnTo>
                    <a:lnTo>
                      <a:pt x="42702" y="463450"/>
                    </a:lnTo>
                    <a:lnTo>
                      <a:pt x="46398" y="467136"/>
                    </a:lnTo>
                    <a:lnTo>
                      <a:pt x="46398" y="470822"/>
                    </a:lnTo>
                    <a:lnTo>
                      <a:pt x="50084" y="478204"/>
                    </a:lnTo>
                    <a:lnTo>
                      <a:pt x="53770" y="474518"/>
                    </a:lnTo>
                    <a:lnTo>
                      <a:pt x="57466" y="478204"/>
                    </a:lnTo>
                    <a:lnTo>
                      <a:pt x="61152" y="478204"/>
                    </a:lnTo>
                    <a:lnTo>
                      <a:pt x="64838" y="478204"/>
                    </a:lnTo>
                    <a:lnTo>
                      <a:pt x="72220" y="478204"/>
                    </a:lnTo>
                    <a:lnTo>
                      <a:pt x="75906" y="478204"/>
                    </a:lnTo>
                    <a:lnTo>
                      <a:pt x="79602" y="478204"/>
                    </a:lnTo>
                    <a:lnTo>
                      <a:pt x="86974" y="478204"/>
                    </a:lnTo>
                    <a:lnTo>
                      <a:pt x="90660" y="474518"/>
                    </a:lnTo>
                    <a:lnTo>
                      <a:pt x="94356" y="474518"/>
                    </a:lnTo>
                    <a:lnTo>
                      <a:pt x="98042" y="478204"/>
                    </a:lnTo>
                    <a:lnTo>
                      <a:pt x="105424" y="478204"/>
                    </a:lnTo>
                    <a:lnTo>
                      <a:pt x="109110" y="481900"/>
                    </a:lnTo>
                    <a:lnTo>
                      <a:pt x="109110" y="485586"/>
                    </a:lnTo>
                    <a:lnTo>
                      <a:pt x="112796" y="485586"/>
                    </a:lnTo>
                    <a:lnTo>
                      <a:pt x="109110" y="489281"/>
                    </a:lnTo>
                    <a:lnTo>
                      <a:pt x="105424" y="489281"/>
                    </a:lnTo>
                    <a:lnTo>
                      <a:pt x="105424" y="492968"/>
                    </a:lnTo>
                    <a:lnTo>
                      <a:pt x="109110" y="492968"/>
                    </a:lnTo>
                    <a:lnTo>
                      <a:pt x="109110" y="496663"/>
                    </a:lnTo>
                    <a:lnTo>
                      <a:pt x="109110" y="500350"/>
                    </a:lnTo>
                    <a:lnTo>
                      <a:pt x="109110" y="504045"/>
                    </a:lnTo>
                    <a:lnTo>
                      <a:pt x="112796" y="504045"/>
                    </a:lnTo>
                    <a:lnTo>
                      <a:pt x="112796" y="500350"/>
                    </a:lnTo>
                    <a:lnTo>
                      <a:pt x="116492" y="500350"/>
                    </a:lnTo>
                    <a:lnTo>
                      <a:pt x="120178" y="500350"/>
                    </a:lnTo>
                    <a:lnTo>
                      <a:pt x="120178" y="496663"/>
                    </a:lnTo>
                    <a:lnTo>
                      <a:pt x="123864" y="496663"/>
                    </a:lnTo>
                    <a:lnTo>
                      <a:pt x="127560" y="496663"/>
                    </a:lnTo>
                    <a:lnTo>
                      <a:pt x="127560" y="492968"/>
                    </a:lnTo>
                    <a:lnTo>
                      <a:pt x="134933" y="489281"/>
                    </a:lnTo>
                    <a:lnTo>
                      <a:pt x="134933" y="492968"/>
                    </a:lnTo>
                    <a:lnTo>
                      <a:pt x="138628" y="492968"/>
                    </a:lnTo>
                    <a:lnTo>
                      <a:pt x="138628" y="500350"/>
                    </a:lnTo>
                    <a:lnTo>
                      <a:pt x="149696" y="507731"/>
                    </a:lnTo>
                    <a:lnTo>
                      <a:pt x="146000" y="511427"/>
                    </a:lnTo>
                    <a:lnTo>
                      <a:pt x="142314" y="515113"/>
                    </a:lnTo>
                    <a:lnTo>
                      <a:pt x="142314" y="518799"/>
                    </a:lnTo>
                    <a:lnTo>
                      <a:pt x="134933" y="522495"/>
                    </a:lnTo>
                    <a:lnTo>
                      <a:pt x="131246" y="522495"/>
                    </a:lnTo>
                    <a:lnTo>
                      <a:pt x="131246" y="526181"/>
                    </a:lnTo>
                    <a:lnTo>
                      <a:pt x="127560" y="529877"/>
                    </a:lnTo>
                    <a:lnTo>
                      <a:pt x="123864" y="533563"/>
                    </a:lnTo>
                    <a:lnTo>
                      <a:pt x="127560" y="537259"/>
                    </a:lnTo>
                    <a:lnTo>
                      <a:pt x="134933" y="537259"/>
                    </a:lnTo>
                    <a:lnTo>
                      <a:pt x="138628" y="540945"/>
                    </a:lnTo>
                    <a:lnTo>
                      <a:pt x="138628" y="544641"/>
                    </a:lnTo>
                    <a:lnTo>
                      <a:pt x="134933" y="548327"/>
                    </a:lnTo>
                    <a:lnTo>
                      <a:pt x="134933" y="552023"/>
                    </a:lnTo>
                    <a:lnTo>
                      <a:pt x="131246" y="552023"/>
                    </a:lnTo>
                    <a:lnTo>
                      <a:pt x="127560" y="548327"/>
                    </a:lnTo>
                    <a:lnTo>
                      <a:pt x="123864" y="548327"/>
                    </a:lnTo>
                    <a:lnTo>
                      <a:pt x="120178" y="548327"/>
                    </a:lnTo>
                    <a:lnTo>
                      <a:pt x="120178" y="552023"/>
                    </a:lnTo>
                    <a:lnTo>
                      <a:pt x="120178" y="555709"/>
                    </a:lnTo>
                    <a:lnTo>
                      <a:pt x="123864" y="559395"/>
                    </a:lnTo>
                    <a:lnTo>
                      <a:pt x="123864" y="563091"/>
                    </a:lnTo>
                    <a:lnTo>
                      <a:pt x="120178" y="563091"/>
                    </a:lnTo>
                    <a:lnTo>
                      <a:pt x="120178" y="566777"/>
                    </a:lnTo>
                    <a:lnTo>
                      <a:pt x="123864" y="574159"/>
                    </a:lnTo>
                    <a:lnTo>
                      <a:pt x="120178" y="574159"/>
                    </a:lnTo>
                    <a:lnTo>
                      <a:pt x="120178" y="577854"/>
                    </a:lnTo>
                    <a:lnTo>
                      <a:pt x="116492" y="577854"/>
                    </a:lnTo>
                    <a:lnTo>
                      <a:pt x="109110" y="574159"/>
                    </a:lnTo>
                    <a:lnTo>
                      <a:pt x="105424" y="585236"/>
                    </a:lnTo>
                    <a:lnTo>
                      <a:pt x="105424" y="592618"/>
                    </a:lnTo>
                    <a:lnTo>
                      <a:pt x="101728" y="596304"/>
                    </a:lnTo>
                    <a:lnTo>
                      <a:pt x="101728" y="600000"/>
                    </a:lnTo>
                    <a:lnTo>
                      <a:pt x="105424" y="600000"/>
                    </a:lnTo>
                    <a:lnTo>
                      <a:pt x="109110" y="603686"/>
                    </a:lnTo>
                    <a:lnTo>
                      <a:pt x="109110" y="607373"/>
                    </a:lnTo>
                    <a:lnTo>
                      <a:pt x="105424" y="614754"/>
                    </a:lnTo>
                    <a:lnTo>
                      <a:pt x="105424" y="618450"/>
                    </a:lnTo>
                    <a:lnTo>
                      <a:pt x="105424" y="622136"/>
                    </a:lnTo>
                    <a:lnTo>
                      <a:pt x="105424" y="625832"/>
                    </a:lnTo>
                    <a:lnTo>
                      <a:pt x="101728" y="629518"/>
                    </a:lnTo>
                    <a:lnTo>
                      <a:pt x="98042" y="633214"/>
                    </a:lnTo>
                    <a:lnTo>
                      <a:pt x="94356" y="640596"/>
                    </a:lnTo>
                    <a:lnTo>
                      <a:pt x="90660" y="640596"/>
                    </a:lnTo>
                    <a:lnTo>
                      <a:pt x="86974" y="647977"/>
                    </a:lnTo>
                    <a:lnTo>
                      <a:pt x="83288" y="655350"/>
                    </a:lnTo>
                    <a:lnTo>
                      <a:pt x="83288" y="659046"/>
                    </a:lnTo>
                    <a:lnTo>
                      <a:pt x="86974" y="659046"/>
                    </a:lnTo>
                    <a:lnTo>
                      <a:pt x="90660" y="659046"/>
                    </a:lnTo>
                    <a:lnTo>
                      <a:pt x="94356" y="655350"/>
                    </a:lnTo>
                    <a:lnTo>
                      <a:pt x="98042" y="655350"/>
                    </a:lnTo>
                    <a:lnTo>
                      <a:pt x="101728" y="659046"/>
                    </a:lnTo>
                    <a:lnTo>
                      <a:pt x="101728" y="662732"/>
                    </a:lnTo>
                    <a:lnTo>
                      <a:pt x="94356" y="666428"/>
                    </a:lnTo>
                    <a:lnTo>
                      <a:pt x="94356" y="670114"/>
                    </a:lnTo>
                    <a:lnTo>
                      <a:pt x="94356" y="673809"/>
                    </a:lnTo>
                    <a:lnTo>
                      <a:pt x="86974" y="681191"/>
                    </a:lnTo>
                    <a:lnTo>
                      <a:pt x="86974" y="684877"/>
                    </a:lnTo>
                    <a:lnTo>
                      <a:pt x="83288" y="688573"/>
                    </a:lnTo>
                    <a:lnTo>
                      <a:pt x="86974" y="692259"/>
                    </a:lnTo>
                    <a:lnTo>
                      <a:pt x="83288" y="695955"/>
                    </a:lnTo>
                    <a:lnTo>
                      <a:pt x="79602" y="695955"/>
                    </a:lnTo>
                    <a:lnTo>
                      <a:pt x="75906" y="695955"/>
                    </a:lnTo>
                    <a:lnTo>
                      <a:pt x="72220" y="695955"/>
                    </a:lnTo>
                    <a:lnTo>
                      <a:pt x="68534" y="699641"/>
                    </a:lnTo>
                    <a:lnTo>
                      <a:pt x="68534" y="703327"/>
                    </a:lnTo>
                    <a:lnTo>
                      <a:pt x="68534" y="707023"/>
                    </a:lnTo>
                    <a:lnTo>
                      <a:pt x="61152" y="714405"/>
                    </a:lnTo>
                    <a:lnTo>
                      <a:pt x="61152" y="718091"/>
                    </a:lnTo>
                    <a:lnTo>
                      <a:pt x="57466" y="718091"/>
                    </a:lnTo>
                    <a:lnTo>
                      <a:pt x="53770" y="721787"/>
                    </a:lnTo>
                    <a:lnTo>
                      <a:pt x="50084" y="721787"/>
                    </a:lnTo>
                    <a:lnTo>
                      <a:pt x="50084" y="725473"/>
                    </a:lnTo>
                    <a:lnTo>
                      <a:pt x="46398" y="725473"/>
                    </a:lnTo>
                    <a:lnTo>
                      <a:pt x="42702" y="725473"/>
                    </a:lnTo>
                    <a:lnTo>
                      <a:pt x="46398" y="729169"/>
                    </a:lnTo>
                    <a:lnTo>
                      <a:pt x="42702" y="732855"/>
                    </a:lnTo>
                    <a:lnTo>
                      <a:pt x="42702" y="736551"/>
                    </a:lnTo>
                    <a:lnTo>
                      <a:pt x="42702" y="740237"/>
                    </a:lnTo>
                    <a:lnTo>
                      <a:pt x="42702" y="743932"/>
                    </a:lnTo>
                    <a:lnTo>
                      <a:pt x="42702" y="747619"/>
                    </a:lnTo>
                    <a:lnTo>
                      <a:pt x="42702" y="751305"/>
                    </a:lnTo>
                    <a:lnTo>
                      <a:pt x="42702" y="755000"/>
                    </a:lnTo>
                    <a:lnTo>
                      <a:pt x="46398" y="755000"/>
                    </a:lnTo>
                    <a:lnTo>
                      <a:pt x="46398" y="758687"/>
                    </a:lnTo>
                    <a:lnTo>
                      <a:pt x="46398" y="762382"/>
                    </a:lnTo>
                    <a:lnTo>
                      <a:pt x="50084" y="762382"/>
                    </a:lnTo>
                    <a:lnTo>
                      <a:pt x="50084" y="766069"/>
                    </a:lnTo>
                    <a:lnTo>
                      <a:pt x="53770" y="769764"/>
                    </a:lnTo>
                    <a:lnTo>
                      <a:pt x="57466" y="769764"/>
                    </a:lnTo>
                    <a:lnTo>
                      <a:pt x="61152" y="769764"/>
                    </a:lnTo>
                    <a:lnTo>
                      <a:pt x="61152" y="773450"/>
                    </a:lnTo>
                    <a:lnTo>
                      <a:pt x="68534" y="773450"/>
                    </a:lnTo>
                    <a:lnTo>
                      <a:pt x="72220" y="777146"/>
                    </a:lnTo>
                    <a:lnTo>
                      <a:pt x="72220" y="780832"/>
                    </a:lnTo>
                    <a:lnTo>
                      <a:pt x="68534" y="784528"/>
                    </a:lnTo>
                    <a:lnTo>
                      <a:pt x="72220" y="795596"/>
                    </a:lnTo>
                    <a:lnTo>
                      <a:pt x="72220" y="802978"/>
                    </a:lnTo>
                    <a:lnTo>
                      <a:pt x="64838" y="814046"/>
                    </a:lnTo>
                    <a:lnTo>
                      <a:pt x="64838" y="817742"/>
                    </a:lnTo>
                    <a:lnTo>
                      <a:pt x="68534" y="817742"/>
                    </a:lnTo>
                    <a:lnTo>
                      <a:pt x="72220" y="817742"/>
                    </a:lnTo>
                    <a:lnTo>
                      <a:pt x="75906" y="814046"/>
                    </a:lnTo>
                    <a:lnTo>
                      <a:pt x="79602" y="814046"/>
                    </a:lnTo>
                    <a:lnTo>
                      <a:pt x="83288" y="810360"/>
                    </a:lnTo>
                    <a:lnTo>
                      <a:pt x="83288" y="814046"/>
                    </a:lnTo>
                    <a:lnTo>
                      <a:pt x="86974" y="817742"/>
                    </a:lnTo>
                    <a:lnTo>
                      <a:pt x="90660" y="817742"/>
                    </a:lnTo>
                    <a:lnTo>
                      <a:pt x="94356" y="814046"/>
                    </a:lnTo>
                    <a:lnTo>
                      <a:pt x="94356" y="810360"/>
                    </a:lnTo>
                    <a:lnTo>
                      <a:pt x="98042" y="806664"/>
                    </a:lnTo>
                    <a:lnTo>
                      <a:pt x="105424" y="795596"/>
                    </a:lnTo>
                    <a:lnTo>
                      <a:pt x="112796" y="795596"/>
                    </a:lnTo>
                    <a:lnTo>
                      <a:pt x="112796" y="802978"/>
                    </a:lnTo>
                    <a:lnTo>
                      <a:pt x="116492" y="810360"/>
                    </a:lnTo>
                    <a:lnTo>
                      <a:pt x="120178" y="806664"/>
                    </a:lnTo>
                    <a:lnTo>
                      <a:pt x="127560" y="817742"/>
                    </a:lnTo>
                    <a:lnTo>
                      <a:pt x="131246" y="817742"/>
                    </a:lnTo>
                    <a:lnTo>
                      <a:pt x="134933" y="814046"/>
                    </a:lnTo>
                    <a:lnTo>
                      <a:pt x="138628" y="817742"/>
                    </a:lnTo>
                    <a:lnTo>
                      <a:pt x="142314" y="814046"/>
                    </a:lnTo>
                    <a:lnTo>
                      <a:pt x="146000" y="810360"/>
                    </a:lnTo>
                    <a:lnTo>
                      <a:pt x="146000" y="814046"/>
                    </a:lnTo>
                    <a:lnTo>
                      <a:pt x="146000" y="821428"/>
                    </a:lnTo>
                    <a:lnTo>
                      <a:pt x="149696" y="817742"/>
                    </a:lnTo>
                    <a:lnTo>
                      <a:pt x="153382" y="814046"/>
                    </a:lnTo>
                    <a:lnTo>
                      <a:pt x="153382" y="810360"/>
                    </a:lnTo>
                    <a:lnTo>
                      <a:pt x="157069" y="810360"/>
                    </a:lnTo>
                    <a:lnTo>
                      <a:pt x="160755" y="810360"/>
                    </a:lnTo>
                    <a:lnTo>
                      <a:pt x="168137" y="806664"/>
                    </a:lnTo>
                    <a:lnTo>
                      <a:pt x="168137" y="810360"/>
                    </a:lnTo>
                    <a:lnTo>
                      <a:pt x="168137" y="817742"/>
                    </a:lnTo>
                    <a:lnTo>
                      <a:pt x="175518" y="821428"/>
                    </a:lnTo>
                    <a:lnTo>
                      <a:pt x="175518" y="817742"/>
                    </a:lnTo>
                    <a:lnTo>
                      <a:pt x="179205" y="817742"/>
                    </a:lnTo>
                    <a:lnTo>
                      <a:pt x="182891" y="817742"/>
                    </a:lnTo>
                    <a:lnTo>
                      <a:pt x="182891" y="821428"/>
                    </a:lnTo>
                    <a:lnTo>
                      <a:pt x="190273" y="817742"/>
                    </a:lnTo>
                    <a:lnTo>
                      <a:pt x="193959" y="814046"/>
                    </a:lnTo>
                    <a:lnTo>
                      <a:pt x="197655" y="814046"/>
                    </a:lnTo>
                    <a:lnTo>
                      <a:pt x="201341" y="814046"/>
                    </a:lnTo>
                    <a:lnTo>
                      <a:pt x="205027" y="814046"/>
                    </a:lnTo>
                    <a:lnTo>
                      <a:pt x="208723" y="814046"/>
                    </a:lnTo>
                    <a:lnTo>
                      <a:pt x="212409" y="817742"/>
                    </a:lnTo>
                    <a:lnTo>
                      <a:pt x="219791" y="821428"/>
                    </a:lnTo>
                    <a:lnTo>
                      <a:pt x="223477" y="821428"/>
                    </a:lnTo>
                    <a:lnTo>
                      <a:pt x="223477" y="817742"/>
                    </a:lnTo>
                    <a:lnTo>
                      <a:pt x="230859" y="817742"/>
                    </a:lnTo>
                    <a:lnTo>
                      <a:pt x="234545" y="817742"/>
                    </a:lnTo>
                    <a:lnTo>
                      <a:pt x="234545" y="810360"/>
                    </a:lnTo>
                    <a:lnTo>
                      <a:pt x="238231" y="802978"/>
                    </a:lnTo>
                    <a:lnTo>
                      <a:pt x="227163" y="795596"/>
                    </a:lnTo>
                    <a:lnTo>
                      <a:pt x="223477" y="795596"/>
                    </a:lnTo>
                    <a:lnTo>
                      <a:pt x="219791" y="791910"/>
                    </a:lnTo>
                    <a:lnTo>
                      <a:pt x="219791" y="788214"/>
                    </a:lnTo>
                    <a:lnTo>
                      <a:pt x="216095" y="788214"/>
                    </a:lnTo>
                    <a:lnTo>
                      <a:pt x="212409" y="784528"/>
                    </a:lnTo>
                    <a:lnTo>
                      <a:pt x="212409" y="780832"/>
                    </a:lnTo>
                    <a:lnTo>
                      <a:pt x="212409" y="777146"/>
                    </a:lnTo>
                    <a:lnTo>
                      <a:pt x="216095" y="773450"/>
                    </a:lnTo>
                    <a:lnTo>
                      <a:pt x="219791" y="777146"/>
                    </a:lnTo>
                    <a:lnTo>
                      <a:pt x="227163" y="780832"/>
                    </a:lnTo>
                    <a:lnTo>
                      <a:pt x="230859" y="773450"/>
                    </a:lnTo>
                    <a:lnTo>
                      <a:pt x="234545" y="769764"/>
                    </a:lnTo>
                    <a:lnTo>
                      <a:pt x="234545" y="766069"/>
                    </a:lnTo>
                    <a:lnTo>
                      <a:pt x="238231" y="766069"/>
                    </a:lnTo>
                    <a:lnTo>
                      <a:pt x="234545" y="762382"/>
                    </a:lnTo>
                    <a:lnTo>
                      <a:pt x="234545" y="758687"/>
                    </a:lnTo>
                    <a:lnTo>
                      <a:pt x="230859" y="755000"/>
                    </a:lnTo>
                    <a:lnTo>
                      <a:pt x="230859" y="751305"/>
                    </a:lnTo>
                    <a:lnTo>
                      <a:pt x="230859" y="747619"/>
                    </a:lnTo>
                    <a:lnTo>
                      <a:pt x="234545" y="743932"/>
                    </a:lnTo>
                    <a:lnTo>
                      <a:pt x="241917" y="743932"/>
                    </a:lnTo>
                    <a:lnTo>
                      <a:pt x="245613" y="740237"/>
                    </a:lnTo>
                    <a:lnTo>
                      <a:pt x="249299" y="740237"/>
                    </a:lnTo>
                    <a:lnTo>
                      <a:pt x="249299" y="736551"/>
                    </a:lnTo>
                    <a:lnTo>
                      <a:pt x="252985" y="736551"/>
                    </a:lnTo>
                    <a:lnTo>
                      <a:pt x="252985" y="740237"/>
                    </a:lnTo>
                    <a:lnTo>
                      <a:pt x="260367" y="743932"/>
                    </a:lnTo>
                    <a:lnTo>
                      <a:pt x="260367" y="736551"/>
                    </a:lnTo>
                    <a:lnTo>
                      <a:pt x="260367" y="732855"/>
                    </a:lnTo>
                    <a:lnTo>
                      <a:pt x="264053" y="732855"/>
                    </a:lnTo>
                    <a:lnTo>
                      <a:pt x="264053" y="729169"/>
                    </a:lnTo>
                    <a:lnTo>
                      <a:pt x="267749" y="725473"/>
                    </a:lnTo>
                    <a:lnTo>
                      <a:pt x="267749" y="718091"/>
                    </a:lnTo>
                    <a:lnTo>
                      <a:pt x="264053" y="714405"/>
                    </a:lnTo>
                    <a:lnTo>
                      <a:pt x="264053" y="718091"/>
                    </a:lnTo>
                    <a:lnTo>
                      <a:pt x="260367" y="710709"/>
                    </a:lnTo>
                    <a:lnTo>
                      <a:pt x="260367" y="707023"/>
                    </a:lnTo>
                    <a:lnTo>
                      <a:pt x="260367" y="703327"/>
                    </a:lnTo>
                    <a:lnTo>
                      <a:pt x="264053" y="699641"/>
                    </a:lnTo>
                    <a:lnTo>
                      <a:pt x="264053" y="695955"/>
                    </a:lnTo>
                    <a:lnTo>
                      <a:pt x="267749" y="692259"/>
                    </a:lnTo>
                    <a:lnTo>
                      <a:pt x="267749" y="688573"/>
                    </a:lnTo>
                    <a:lnTo>
                      <a:pt x="264053" y="684877"/>
                    </a:lnTo>
                    <a:lnTo>
                      <a:pt x="260367" y="684877"/>
                    </a:lnTo>
                    <a:lnTo>
                      <a:pt x="256681" y="684877"/>
                    </a:lnTo>
                    <a:lnTo>
                      <a:pt x="249299" y="684877"/>
                    </a:lnTo>
                    <a:lnTo>
                      <a:pt x="249299" y="681191"/>
                    </a:lnTo>
                    <a:lnTo>
                      <a:pt x="249299" y="677496"/>
                    </a:lnTo>
                    <a:lnTo>
                      <a:pt x="245613" y="681191"/>
                    </a:lnTo>
                    <a:lnTo>
                      <a:pt x="241917" y="677496"/>
                    </a:lnTo>
                    <a:lnTo>
                      <a:pt x="230859" y="673809"/>
                    </a:lnTo>
                    <a:lnTo>
                      <a:pt x="230859" y="666428"/>
                    </a:lnTo>
                    <a:lnTo>
                      <a:pt x="230859" y="662732"/>
                    </a:lnTo>
                    <a:lnTo>
                      <a:pt x="223477" y="659046"/>
                    </a:lnTo>
                    <a:lnTo>
                      <a:pt x="227163" y="655350"/>
                    </a:lnTo>
                    <a:lnTo>
                      <a:pt x="230859" y="655350"/>
                    </a:lnTo>
                    <a:lnTo>
                      <a:pt x="230859" y="651664"/>
                    </a:lnTo>
                    <a:lnTo>
                      <a:pt x="234545" y="636900"/>
                    </a:lnTo>
                    <a:lnTo>
                      <a:pt x="230859" y="636900"/>
                    </a:lnTo>
                    <a:lnTo>
                      <a:pt x="216095" y="636900"/>
                    </a:lnTo>
                    <a:lnTo>
                      <a:pt x="212409" y="636900"/>
                    </a:lnTo>
                    <a:lnTo>
                      <a:pt x="208723" y="640596"/>
                    </a:lnTo>
                    <a:lnTo>
                      <a:pt x="205027" y="640596"/>
                    </a:lnTo>
                    <a:lnTo>
                      <a:pt x="201341" y="636900"/>
                    </a:lnTo>
                    <a:lnTo>
                      <a:pt x="201341" y="633214"/>
                    </a:lnTo>
                    <a:lnTo>
                      <a:pt x="197655" y="633214"/>
                    </a:lnTo>
                    <a:lnTo>
                      <a:pt x="190273" y="636900"/>
                    </a:lnTo>
                    <a:lnTo>
                      <a:pt x="186587" y="636900"/>
                    </a:lnTo>
                    <a:lnTo>
                      <a:pt x="182891" y="640596"/>
                    </a:lnTo>
                    <a:lnTo>
                      <a:pt x="179205" y="640596"/>
                    </a:lnTo>
                    <a:lnTo>
                      <a:pt x="175518" y="644282"/>
                    </a:lnTo>
                    <a:lnTo>
                      <a:pt x="171823" y="644282"/>
                    </a:lnTo>
                    <a:lnTo>
                      <a:pt x="168137" y="640596"/>
                    </a:lnTo>
                    <a:lnTo>
                      <a:pt x="175518" y="633214"/>
                    </a:lnTo>
                    <a:lnTo>
                      <a:pt x="175518" y="622136"/>
                    </a:lnTo>
                    <a:lnTo>
                      <a:pt x="171823" y="622136"/>
                    </a:lnTo>
                    <a:lnTo>
                      <a:pt x="168137" y="618450"/>
                    </a:lnTo>
                    <a:lnTo>
                      <a:pt x="168137" y="614754"/>
                    </a:lnTo>
                    <a:lnTo>
                      <a:pt x="164450" y="614754"/>
                    </a:lnTo>
                    <a:lnTo>
                      <a:pt x="164450" y="611068"/>
                    </a:lnTo>
                    <a:lnTo>
                      <a:pt x="160755" y="611068"/>
                    </a:lnTo>
                    <a:lnTo>
                      <a:pt x="160755" y="607373"/>
                    </a:lnTo>
                    <a:lnTo>
                      <a:pt x="160755" y="603686"/>
                    </a:lnTo>
                    <a:lnTo>
                      <a:pt x="160755" y="600000"/>
                    </a:lnTo>
                    <a:lnTo>
                      <a:pt x="160755" y="592618"/>
                    </a:lnTo>
                    <a:lnTo>
                      <a:pt x="157069" y="588923"/>
                    </a:lnTo>
                    <a:lnTo>
                      <a:pt x="153382" y="581541"/>
                    </a:lnTo>
                    <a:lnTo>
                      <a:pt x="157069" y="581541"/>
                    </a:lnTo>
                    <a:lnTo>
                      <a:pt x="164450" y="581541"/>
                    </a:lnTo>
                    <a:lnTo>
                      <a:pt x="168137" y="581541"/>
                    </a:lnTo>
                    <a:lnTo>
                      <a:pt x="168137" y="577854"/>
                    </a:lnTo>
                    <a:lnTo>
                      <a:pt x="175518" y="574159"/>
                    </a:lnTo>
                    <a:lnTo>
                      <a:pt x="179205" y="570473"/>
                    </a:lnTo>
                    <a:lnTo>
                      <a:pt x="179205" y="574159"/>
                    </a:lnTo>
                    <a:lnTo>
                      <a:pt x="186587" y="585236"/>
                    </a:lnTo>
                    <a:lnTo>
                      <a:pt x="190273" y="592618"/>
                    </a:lnTo>
                    <a:lnTo>
                      <a:pt x="190273" y="596304"/>
                    </a:lnTo>
                    <a:lnTo>
                      <a:pt x="193959" y="592618"/>
                    </a:lnTo>
                    <a:lnTo>
                      <a:pt x="197655" y="592618"/>
                    </a:lnTo>
                    <a:lnTo>
                      <a:pt x="197655" y="596304"/>
                    </a:lnTo>
                    <a:lnTo>
                      <a:pt x="201341" y="596304"/>
                    </a:lnTo>
                    <a:lnTo>
                      <a:pt x="201341" y="592618"/>
                    </a:lnTo>
                    <a:lnTo>
                      <a:pt x="205027" y="588923"/>
                    </a:lnTo>
                    <a:lnTo>
                      <a:pt x="205027" y="585236"/>
                    </a:lnTo>
                    <a:lnTo>
                      <a:pt x="208723" y="581541"/>
                    </a:lnTo>
                    <a:lnTo>
                      <a:pt x="208723" y="577854"/>
                    </a:lnTo>
                    <a:lnTo>
                      <a:pt x="208723" y="574159"/>
                    </a:lnTo>
                    <a:lnTo>
                      <a:pt x="212409" y="570473"/>
                    </a:lnTo>
                    <a:lnTo>
                      <a:pt x="212409" y="566777"/>
                    </a:lnTo>
                    <a:lnTo>
                      <a:pt x="216095" y="563091"/>
                    </a:lnTo>
                    <a:lnTo>
                      <a:pt x="216095" y="559395"/>
                    </a:lnTo>
                    <a:lnTo>
                      <a:pt x="219791" y="555709"/>
                    </a:lnTo>
                    <a:lnTo>
                      <a:pt x="227163" y="552023"/>
                    </a:lnTo>
                    <a:lnTo>
                      <a:pt x="230859" y="548327"/>
                    </a:lnTo>
                    <a:lnTo>
                      <a:pt x="238231" y="544641"/>
                    </a:lnTo>
                    <a:lnTo>
                      <a:pt x="241917" y="544641"/>
                    </a:lnTo>
                    <a:lnTo>
                      <a:pt x="245613" y="540945"/>
                    </a:lnTo>
                    <a:lnTo>
                      <a:pt x="249299" y="537259"/>
                    </a:lnTo>
                    <a:lnTo>
                      <a:pt x="249299" y="533563"/>
                    </a:lnTo>
                    <a:lnTo>
                      <a:pt x="252985" y="529877"/>
                    </a:lnTo>
                    <a:lnTo>
                      <a:pt x="256681" y="529877"/>
                    </a:lnTo>
                    <a:lnTo>
                      <a:pt x="260367" y="529877"/>
                    </a:lnTo>
                    <a:lnTo>
                      <a:pt x="264053" y="526181"/>
                    </a:lnTo>
                    <a:lnTo>
                      <a:pt x="264053" y="522495"/>
                    </a:lnTo>
                    <a:lnTo>
                      <a:pt x="264053" y="518799"/>
                    </a:lnTo>
                    <a:lnTo>
                      <a:pt x="267749" y="515113"/>
                    </a:lnTo>
                    <a:lnTo>
                      <a:pt x="271435" y="515113"/>
                    </a:lnTo>
                    <a:lnTo>
                      <a:pt x="275121" y="515113"/>
                    </a:lnTo>
                    <a:lnTo>
                      <a:pt x="278817" y="511427"/>
                    </a:lnTo>
                    <a:lnTo>
                      <a:pt x="282503" y="511427"/>
                    </a:lnTo>
                    <a:lnTo>
                      <a:pt x="282503" y="507731"/>
                    </a:lnTo>
                    <a:lnTo>
                      <a:pt x="289885" y="507731"/>
                    </a:lnTo>
                    <a:lnTo>
                      <a:pt x="293571" y="504045"/>
                    </a:lnTo>
                    <a:lnTo>
                      <a:pt x="297258" y="504045"/>
                    </a:lnTo>
                    <a:lnTo>
                      <a:pt x="304639" y="504045"/>
                    </a:lnTo>
                    <a:lnTo>
                      <a:pt x="300944" y="500350"/>
                    </a:lnTo>
                    <a:lnTo>
                      <a:pt x="304639" y="500350"/>
                    </a:lnTo>
                    <a:lnTo>
                      <a:pt x="308326" y="496663"/>
                    </a:lnTo>
                    <a:lnTo>
                      <a:pt x="293571" y="485586"/>
                    </a:lnTo>
                    <a:lnTo>
                      <a:pt x="289885" y="485586"/>
                    </a:lnTo>
                    <a:lnTo>
                      <a:pt x="312012" y="474518"/>
                    </a:lnTo>
                    <a:lnTo>
                      <a:pt x="304639" y="467136"/>
                    </a:lnTo>
                    <a:lnTo>
                      <a:pt x="282503" y="478204"/>
                    </a:lnTo>
                    <a:lnTo>
                      <a:pt x="278817" y="481900"/>
                    </a:lnTo>
                    <a:lnTo>
                      <a:pt x="275121" y="485586"/>
                    </a:lnTo>
                    <a:lnTo>
                      <a:pt x="271435" y="485586"/>
                    </a:lnTo>
                    <a:lnTo>
                      <a:pt x="267749" y="485586"/>
                    </a:lnTo>
                    <a:lnTo>
                      <a:pt x="260367" y="485586"/>
                    </a:lnTo>
                    <a:lnTo>
                      <a:pt x="260367" y="481900"/>
                    </a:lnTo>
                    <a:lnTo>
                      <a:pt x="256681" y="478204"/>
                    </a:lnTo>
                    <a:lnTo>
                      <a:pt x="256681" y="452372"/>
                    </a:lnTo>
                    <a:lnTo>
                      <a:pt x="252985" y="448686"/>
                    </a:lnTo>
                    <a:lnTo>
                      <a:pt x="256681" y="444990"/>
                    </a:lnTo>
                    <a:lnTo>
                      <a:pt x="264053" y="444990"/>
                    </a:lnTo>
                    <a:lnTo>
                      <a:pt x="256681" y="430227"/>
                    </a:lnTo>
                    <a:lnTo>
                      <a:pt x="264053" y="426540"/>
                    </a:lnTo>
                    <a:lnTo>
                      <a:pt x="267749" y="419158"/>
                    </a:lnTo>
                    <a:lnTo>
                      <a:pt x="282503" y="404395"/>
                    </a:lnTo>
                    <a:lnTo>
                      <a:pt x="282503" y="400709"/>
                    </a:lnTo>
                    <a:lnTo>
                      <a:pt x="286189" y="397013"/>
                    </a:lnTo>
                    <a:lnTo>
                      <a:pt x="293571" y="385945"/>
                    </a:lnTo>
                    <a:lnTo>
                      <a:pt x="297258" y="378563"/>
                    </a:lnTo>
                    <a:lnTo>
                      <a:pt x="297258" y="374867"/>
                    </a:lnTo>
                    <a:lnTo>
                      <a:pt x="300944" y="371181"/>
                    </a:lnTo>
                    <a:lnTo>
                      <a:pt x="300944" y="367495"/>
                    </a:lnTo>
                    <a:lnTo>
                      <a:pt x="300944" y="363799"/>
                    </a:lnTo>
                    <a:lnTo>
                      <a:pt x="304639" y="360113"/>
                    </a:lnTo>
                    <a:lnTo>
                      <a:pt x="304639" y="356417"/>
                    </a:lnTo>
                    <a:lnTo>
                      <a:pt x="308326" y="356417"/>
                    </a:lnTo>
                    <a:lnTo>
                      <a:pt x="312012" y="356417"/>
                    </a:lnTo>
                    <a:lnTo>
                      <a:pt x="315707" y="356417"/>
                    </a:lnTo>
                    <a:lnTo>
                      <a:pt x="315707" y="352731"/>
                    </a:lnTo>
                    <a:lnTo>
                      <a:pt x="334148" y="334272"/>
                    </a:lnTo>
                    <a:lnTo>
                      <a:pt x="330462" y="323204"/>
                    </a:lnTo>
                    <a:lnTo>
                      <a:pt x="326775" y="315822"/>
                    </a:lnTo>
                    <a:lnTo>
                      <a:pt x="326775" y="312136"/>
                    </a:lnTo>
                    <a:lnTo>
                      <a:pt x="330462" y="308440"/>
                    </a:lnTo>
                    <a:lnTo>
                      <a:pt x="334148" y="304754"/>
                    </a:lnTo>
                    <a:lnTo>
                      <a:pt x="323080" y="304754"/>
                    </a:lnTo>
                    <a:lnTo>
                      <a:pt x="323080" y="301058"/>
                    </a:lnTo>
                    <a:lnTo>
                      <a:pt x="326775" y="278912"/>
                    </a:lnTo>
                    <a:lnTo>
                      <a:pt x="326775" y="267844"/>
                    </a:lnTo>
                    <a:lnTo>
                      <a:pt x="330462" y="267844"/>
                    </a:lnTo>
                    <a:lnTo>
                      <a:pt x="326775" y="260462"/>
                    </a:lnTo>
                    <a:lnTo>
                      <a:pt x="330462" y="256776"/>
                    </a:lnTo>
                    <a:lnTo>
                      <a:pt x="330462" y="245699"/>
                    </a:lnTo>
                    <a:lnTo>
                      <a:pt x="326775" y="238317"/>
                    </a:lnTo>
                    <a:lnTo>
                      <a:pt x="323080" y="230935"/>
                    </a:lnTo>
                    <a:lnTo>
                      <a:pt x="326775" y="223563"/>
                    </a:lnTo>
                    <a:lnTo>
                      <a:pt x="323080" y="219867"/>
                    </a:lnTo>
                    <a:lnTo>
                      <a:pt x="323080" y="212485"/>
                    </a:lnTo>
                    <a:lnTo>
                      <a:pt x="323080" y="208799"/>
                    </a:lnTo>
                    <a:lnTo>
                      <a:pt x="319394" y="201417"/>
                    </a:lnTo>
                    <a:lnTo>
                      <a:pt x="312012" y="197721"/>
                    </a:lnTo>
                    <a:lnTo>
                      <a:pt x="304639" y="194035"/>
                    </a:lnTo>
                    <a:lnTo>
                      <a:pt x="297258" y="171890"/>
                    </a:lnTo>
                    <a:lnTo>
                      <a:pt x="289885" y="168203"/>
                    </a:lnTo>
                    <a:lnTo>
                      <a:pt x="286189" y="164508"/>
                    </a:lnTo>
                    <a:lnTo>
                      <a:pt x="282503" y="160821"/>
                    </a:lnTo>
                    <a:lnTo>
                      <a:pt x="278817" y="153439"/>
                    </a:lnTo>
                    <a:lnTo>
                      <a:pt x="278817" y="149744"/>
                    </a:lnTo>
                    <a:lnTo>
                      <a:pt x="275121" y="149744"/>
                    </a:lnTo>
                    <a:lnTo>
                      <a:pt x="264053" y="142362"/>
                    </a:lnTo>
                    <a:lnTo>
                      <a:pt x="264053" y="134980"/>
                    </a:lnTo>
                    <a:lnTo>
                      <a:pt x="264053" y="127608"/>
                    </a:lnTo>
                    <a:lnTo>
                      <a:pt x="267749" y="127608"/>
                    </a:lnTo>
                    <a:lnTo>
                      <a:pt x="267749" y="123912"/>
                    </a:lnTo>
                    <a:lnTo>
                      <a:pt x="271435" y="112844"/>
                    </a:lnTo>
                    <a:lnTo>
                      <a:pt x="271435" y="109148"/>
                    </a:lnTo>
                    <a:lnTo>
                      <a:pt x="275121" y="105462"/>
                    </a:lnTo>
                    <a:lnTo>
                      <a:pt x="275121" y="101766"/>
                    </a:lnTo>
                    <a:lnTo>
                      <a:pt x="267749" y="98080"/>
                    </a:lnTo>
                    <a:lnTo>
                      <a:pt x="264053" y="98080"/>
                    </a:lnTo>
                    <a:lnTo>
                      <a:pt x="260367" y="98080"/>
                    </a:lnTo>
                    <a:lnTo>
                      <a:pt x="260367" y="94384"/>
                    </a:lnTo>
                    <a:lnTo>
                      <a:pt x="256681" y="94384"/>
                    </a:lnTo>
                    <a:lnTo>
                      <a:pt x="252985" y="94384"/>
                    </a:lnTo>
                    <a:lnTo>
                      <a:pt x="234545" y="87003"/>
                    </a:lnTo>
                    <a:lnTo>
                      <a:pt x="230859" y="83316"/>
                    </a:lnTo>
                    <a:lnTo>
                      <a:pt x="230859" y="79630"/>
                    </a:lnTo>
                    <a:lnTo>
                      <a:pt x="230859" y="75935"/>
                    </a:lnTo>
                    <a:lnTo>
                      <a:pt x="234545" y="72248"/>
                    </a:lnTo>
                    <a:lnTo>
                      <a:pt x="230859" y="68553"/>
                    </a:lnTo>
                    <a:lnTo>
                      <a:pt x="230859" y="64867"/>
                    </a:lnTo>
                    <a:lnTo>
                      <a:pt x="230859" y="57485"/>
                    </a:lnTo>
                    <a:lnTo>
                      <a:pt x="234545" y="57485"/>
                    </a:lnTo>
                    <a:lnTo>
                      <a:pt x="238231" y="57485"/>
                    </a:lnTo>
                    <a:lnTo>
                      <a:pt x="238231" y="53789"/>
                    </a:lnTo>
                    <a:lnTo>
                      <a:pt x="234545" y="53789"/>
                    </a:lnTo>
                    <a:lnTo>
                      <a:pt x="234545" y="50103"/>
                    </a:lnTo>
                    <a:lnTo>
                      <a:pt x="234545" y="46407"/>
                    </a:lnTo>
                    <a:lnTo>
                      <a:pt x="230859" y="46407"/>
                    </a:lnTo>
                    <a:lnTo>
                      <a:pt x="219791" y="39025"/>
                    </a:lnTo>
                    <a:lnTo>
                      <a:pt x="216095" y="35339"/>
                    </a:lnTo>
                    <a:lnTo>
                      <a:pt x="208723" y="35339"/>
                    </a:lnTo>
                    <a:lnTo>
                      <a:pt x="205027" y="35339"/>
                    </a:lnTo>
                    <a:lnTo>
                      <a:pt x="193959" y="35339"/>
                    </a:lnTo>
                    <a:lnTo>
                      <a:pt x="193959" y="31653"/>
                    </a:lnTo>
                    <a:lnTo>
                      <a:pt x="190273" y="35339"/>
                    </a:lnTo>
                    <a:lnTo>
                      <a:pt x="186587" y="35339"/>
                    </a:lnTo>
                    <a:lnTo>
                      <a:pt x="182891" y="31653"/>
                    </a:lnTo>
                    <a:lnTo>
                      <a:pt x="182891" y="27957"/>
                    </a:lnTo>
                    <a:lnTo>
                      <a:pt x="179205" y="27957"/>
                    </a:lnTo>
                    <a:lnTo>
                      <a:pt x="175518" y="24271"/>
                    </a:lnTo>
                    <a:lnTo>
                      <a:pt x="175518" y="20575"/>
                    </a:lnTo>
                    <a:lnTo>
                      <a:pt x="171823" y="16889"/>
                    </a:lnTo>
                    <a:lnTo>
                      <a:pt x="171823" y="13193"/>
                    </a:lnTo>
                    <a:lnTo>
                      <a:pt x="168137" y="9507"/>
                    </a:lnTo>
                    <a:lnTo>
                      <a:pt x="164450" y="5812"/>
                    </a:lnTo>
                    <a:lnTo>
                      <a:pt x="160755" y="5812"/>
                    </a:lnTo>
                    <a:lnTo>
                      <a:pt x="153382" y="5812"/>
                    </a:lnTo>
                    <a:close/>
                  </a:path>
                </a:pathLst>
              </a:custGeom>
              <a:solidFill>
                <a:srgbClr val="8CDADF"/>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800" b="1" dirty="0">
                  <a:solidFill>
                    <a:schemeClr val="tx1"/>
                  </a:solidFill>
                  <a:latin typeface="+mj-lt"/>
                  <a:cs typeface="Arial" panose="020B0604020202020204" pitchFamily="34" charset="0"/>
                </a:endParaRPr>
              </a:p>
            </p:txBody>
          </p:sp>
          <p:sp>
            <p:nvSpPr>
              <p:cNvPr id="67" name="Freeform: Shape 147">
                <a:extLst>
                  <a:ext uri="{FF2B5EF4-FFF2-40B4-BE49-F238E27FC236}">
                    <a16:creationId xmlns:a16="http://schemas.microsoft.com/office/drawing/2014/main" id="{26EE2D3D-3178-491E-B2A2-FDA97FFC6A19}"/>
                  </a:ext>
                </a:extLst>
              </p:cNvPr>
              <p:cNvSpPr/>
              <p:nvPr/>
            </p:nvSpPr>
            <p:spPr>
              <a:xfrm>
                <a:off x="9409511" y="3348921"/>
                <a:ext cx="642940" cy="524506"/>
              </a:xfrm>
              <a:custGeom>
                <a:avLst/>
                <a:gdLst>
                  <a:gd name="connsiteX0" fmla="*/ 256678 w 361950"/>
                  <a:gd name="connsiteY0" fmla="*/ 5812 h 295275"/>
                  <a:gd name="connsiteX1" fmla="*/ 252982 w 361950"/>
                  <a:gd name="connsiteY1" fmla="*/ 9502 h 295275"/>
                  <a:gd name="connsiteX2" fmla="*/ 227160 w 361950"/>
                  <a:gd name="connsiteY2" fmla="*/ 16882 h 295275"/>
                  <a:gd name="connsiteX3" fmla="*/ 223474 w 361950"/>
                  <a:gd name="connsiteY3" fmla="*/ 16882 h 295275"/>
                  <a:gd name="connsiteX4" fmla="*/ 219788 w 361950"/>
                  <a:gd name="connsiteY4" fmla="*/ 20573 h 295275"/>
                  <a:gd name="connsiteX5" fmla="*/ 190270 w 361950"/>
                  <a:gd name="connsiteY5" fmla="*/ 46407 h 295275"/>
                  <a:gd name="connsiteX6" fmla="*/ 190270 w 361950"/>
                  <a:gd name="connsiteY6" fmla="*/ 50098 h 295275"/>
                  <a:gd name="connsiteX7" fmla="*/ 186584 w 361950"/>
                  <a:gd name="connsiteY7" fmla="*/ 50098 h 295275"/>
                  <a:gd name="connsiteX8" fmla="*/ 171820 w 361950"/>
                  <a:gd name="connsiteY8" fmla="*/ 50098 h 295275"/>
                  <a:gd name="connsiteX9" fmla="*/ 168134 w 361950"/>
                  <a:gd name="connsiteY9" fmla="*/ 50098 h 295275"/>
                  <a:gd name="connsiteX10" fmla="*/ 168134 w 361950"/>
                  <a:gd name="connsiteY10" fmla="*/ 53788 h 295275"/>
                  <a:gd name="connsiteX11" fmla="*/ 164448 w 361950"/>
                  <a:gd name="connsiteY11" fmla="*/ 64860 h 295275"/>
                  <a:gd name="connsiteX12" fmla="*/ 164448 w 361950"/>
                  <a:gd name="connsiteY12" fmla="*/ 61170 h 295275"/>
                  <a:gd name="connsiteX13" fmla="*/ 160761 w 361950"/>
                  <a:gd name="connsiteY13" fmla="*/ 68551 h 295275"/>
                  <a:gd name="connsiteX14" fmla="*/ 160761 w 361950"/>
                  <a:gd name="connsiteY14" fmla="*/ 72242 h 295275"/>
                  <a:gd name="connsiteX15" fmla="*/ 160761 w 361950"/>
                  <a:gd name="connsiteY15" fmla="*/ 75932 h 295275"/>
                  <a:gd name="connsiteX16" fmla="*/ 160761 w 361950"/>
                  <a:gd name="connsiteY16" fmla="*/ 79623 h 295275"/>
                  <a:gd name="connsiteX17" fmla="*/ 160761 w 361950"/>
                  <a:gd name="connsiteY17" fmla="*/ 83313 h 295275"/>
                  <a:gd name="connsiteX18" fmla="*/ 153380 w 361950"/>
                  <a:gd name="connsiteY18" fmla="*/ 87004 h 295275"/>
                  <a:gd name="connsiteX19" fmla="*/ 149693 w 361950"/>
                  <a:gd name="connsiteY19" fmla="*/ 87004 h 295275"/>
                  <a:gd name="connsiteX20" fmla="*/ 145998 w 361950"/>
                  <a:gd name="connsiteY20" fmla="*/ 90695 h 295275"/>
                  <a:gd name="connsiteX21" fmla="*/ 142312 w 361950"/>
                  <a:gd name="connsiteY21" fmla="*/ 98075 h 295275"/>
                  <a:gd name="connsiteX22" fmla="*/ 138625 w 361950"/>
                  <a:gd name="connsiteY22" fmla="*/ 98075 h 295275"/>
                  <a:gd name="connsiteX23" fmla="*/ 134930 w 361950"/>
                  <a:gd name="connsiteY23" fmla="*/ 98075 h 295275"/>
                  <a:gd name="connsiteX24" fmla="*/ 134930 w 361950"/>
                  <a:gd name="connsiteY24" fmla="*/ 101765 h 295275"/>
                  <a:gd name="connsiteX25" fmla="*/ 72217 w 361950"/>
                  <a:gd name="connsiteY25" fmla="*/ 142362 h 295275"/>
                  <a:gd name="connsiteX26" fmla="*/ 61149 w 361950"/>
                  <a:gd name="connsiteY26" fmla="*/ 149743 h 295275"/>
                  <a:gd name="connsiteX27" fmla="*/ 61149 w 361950"/>
                  <a:gd name="connsiteY27" fmla="*/ 153434 h 295275"/>
                  <a:gd name="connsiteX28" fmla="*/ 57460 w 361950"/>
                  <a:gd name="connsiteY28" fmla="*/ 153434 h 295275"/>
                  <a:gd name="connsiteX29" fmla="*/ 57460 w 361950"/>
                  <a:gd name="connsiteY29" fmla="*/ 157125 h 295275"/>
                  <a:gd name="connsiteX30" fmla="*/ 53771 w 361950"/>
                  <a:gd name="connsiteY30" fmla="*/ 157125 h 295275"/>
                  <a:gd name="connsiteX31" fmla="*/ 51580 w 361950"/>
                  <a:gd name="connsiteY31" fmla="*/ 157125 h 295275"/>
                  <a:gd name="connsiteX32" fmla="*/ 27947 w 361950"/>
                  <a:gd name="connsiteY32" fmla="*/ 171887 h 295275"/>
                  <a:gd name="connsiteX33" fmla="*/ 24257 w 361950"/>
                  <a:gd name="connsiteY33" fmla="*/ 175578 h 295275"/>
                  <a:gd name="connsiteX34" fmla="*/ 9501 w 361950"/>
                  <a:gd name="connsiteY34" fmla="*/ 186648 h 295275"/>
                  <a:gd name="connsiteX35" fmla="*/ 5812 w 361950"/>
                  <a:gd name="connsiteY35" fmla="*/ 186648 h 295275"/>
                  <a:gd name="connsiteX36" fmla="*/ 5812 w 361950"/>
                  <a:gd name="connsiteY36" fmla="*/ 190339 h 295275"/>
                  <a:gd name="connsiteX37" fmla="*/ 13190 w 361950"/>
                  <a:gd name="connsiteY37" fmla="*/ 197723 h 295275"/>
                  <a:gd name="connsiteX38" fmla="*/ 13190 w 361950"/>
                  <a:gd name="connsiteY38" fmla="*/ 205105 h 295275"/>
                  <a:gd name="connsiteX39" fmla="*/ 13190 w 361950"/>
                  <a:gd name="connsiteY39" fmla="*/ 216173 h 295275"/>
                  <a:gd name="connsiteX40" fmla="*/ 9501 w 361950"/>
                  <a:gd name="connsiteY40" fmla="*/ 219869 h 295275"/>
                  <a:gd name="connsiteX41" fmla="*/ 13190 w 361950"/>
                  <a:gd name="connsiteY41" fmla="*/ 219869 h 295275"/>
                  <a:gd name="connsiteX42" fmla="*/ 16879 w 361950"/>
                  <a:gd name="connsiteY42" fmla="*/ 227241 h 295275"/>
                  <a:gd name="connsiteX43" fmla="*/ 13190 w 361950"/>
                  <a:gd name="connsiteY43" fmla="*/ 227241 h 295275"/>
                  <a:gd name="connsiteX44" fmla="*/ 16879 w 361950"/>
                  <a:gd name="connsiteY44" fmla="*/ 230937 h 295275"/>
                  <a:gd name="connsiteX45" fmla="*/ 20568 w 361950"/>
                  <a:gd name="connsiteY45" fmla="*/ 227241 h 295275"/>
                  <a:gd name="connsiteX46" fmla="*/ 24257 w 361950"/>
                  <a:gd name="connsiteY46" fmla="*/ 227241 h 295275"/>
                  <a:gd name="connsiteX47" fmla="*/ 39014 w 361950"/>
                  <a:gd name="connsiteY47" fmla="*/ 223555 h 295275"/>
                  <a:gd name="connsiteX48" fmla="*/ 42703 w 361950"/>
                  <a:gd name="connsiteY48" fmla="*/ 223555 h 295275"/>
                  <a:gd name="connsiteX49" fmla="*/ 46392 w 361950"/>
                  <a:gd name="connsiteY49" fmla="*/ 223555 h 295275"/>
                  <a:gd name="connsiteX50" fmla="*/ 50082 w 361950"/>
                  <a:gd name="connsiteY50" fmla="*/ 227241 h 295275"/>
                  <a:gd name="connsiteX51" fmla="*/ 53771 w 361950"/>
                  <a:gd name="connsiteY51" fmla="*/ 227241 h 295275"/>
                  <a:gd name="connsiteX52" fmla="*/ 57460 w 361950"/>
                  <a:gd name="connsiteY52" fmla="*/ 227241 h 295275"/>
                  <a:gd name="connsiteX53" fmla="*/ 64838 w 361950"/>
                  <a:gd name="connsiteY53" fmla="*/ 227241 h 295275"/>
                  <a:gd name="connsiteX54" fmla="*/ 75903 w 361950"/>
                  <a:gd name="connsiteY54" fmla="*/ 230937 h 295275"/>
                  <a:gd name="connsiteX55" fmla="*/ 83285 w 361950"/>
                  <a:gd name="connsiteY55" fmla="*/ 238319 h 295275"/>
                  <a:gd name="connsiteX56" fmla="*/ 94353 w 361950"/>
                  <a:gd name="connsiteY56" fmla="*/ 242005 h 295275"/>
                  <a:gd name="connsiteX57" fmla="*/ 101725 w 361950"/>
                  <a:gd name="connsiteY57" fmla="*/ 249387 h 295275"/>
                  <a:gd name="connsiteX58" fmla="*/ 134930 w 361950"/>
                  <a:gd name="connsiteY58" fmla="*/ 278914 h 295275"/>
                  <a:gd name="connsiteX59" fmla="*/ 138625 w 361950"/>
                  <a:gd name="connsiteY59" fmla="*/ 286296 h 295275"/>
                  <a:gd name="connsiteX60" fmla="*/ 142312 w 361950"/>
                  <a:gd name="connsiteY60" fmla="*/ 286296 h 295275"/>
                  <a:gd name="connsiteX61" fmla="*/ 149693 w 361950"/>
                  <a:gd name="connsiteY61" fmla="*/ 289982 h 295275"/>
                  <a:gd name="connsiteX62" fmla="*/ 157066 w 361950"/>
                  <a:gd name="connsiteY62" fmla="*/ 286296 h 295275"/>
                  <a:gd name="connsiteX63" fmla="*/ 175516 w 361950"/>
                  <a:gd name="connsiteY63" fmla="*/ 278914 h 295275"/>
                  <a:gd name="connsiteX64" fmla="*/ 179202 w 361950"/>
                  <a:gd name="connsiteY64" fmla="*/ 278914 h 295275"/>
                  <a:gd name="connsiteX65" fmla="*/ 186584 w 361950"/>
                  <a:gd name="connsiteY65" fmla="*/ 278914 h 295275"/>
                  <a:gd name="connsiteX66" fmla="*/ 190270 w 361950"/>
                  <a:gd name="connsiteY66" fmla="*/ 275219 h 295275"/>
                  <a:gd name="connsiteX67" fmla="*/ 201338 w 361950"/>
                  <a:gd name="connsiteY67" fmla="*/ 271532 h 295275"/>
                  <a:gd name="connsiteX68" fmla="*/ 205024 w 361950"/>
                  <a:gd name="connsiteY68" fmla="*/ 271532 h 295275"/>
                  <a:gd name="connsiteX69" fmla="*/ 208720 w 361950"/>
                  <a:gd name="connsiteY69" fmla="*/ 256769 h 295275"/>
                  <a:gd name="connsiteX70" fmla="*/ 212406 w 361950"/>
                  <a:gd name="connsiteY70" fmla="*/ 253082 h 295275"/>
                  <a:gd name="connsiteX71" fmla="*/ 212406 w 361950"/>
                  <a:gd name="connsiteY71" fmla="*/ 242005 h 295275"/>
                  <a:gd name="connsiteX72" fmla="*/ 216092 w 361950"/>
                  <a:gd name="connsiteY72" fmla="*/ 242005 h 295275"/>
                  <a:gd name="connsiteX73" fmla="*/ 216092 w 361950"/>
                  <a:gd name="connsiteY73" fmla="*/ 234623 h 295275"/>
                  <a:gd name="connsiteX74" fmla="*/ 216092 w 361950"/>
                  <a:gd name="connsiteY74" fmla="*/ 230937 h 295275"/>
                  <a:gd name="connsiteX75" fmla="*/ 216092 w 361950"/>
                  <a:gd name="connsiteY75" fmla="*/ 227241 h 295275"/>
                  <a:gd name="connsiteX76" fmla="*/ 216092 w 361950"/>
                  <a:gd name="connsiteY76" fmla="*/ 223555 h 295275"/>
                  <a:gd name="connsiteX77" fmla="*/ 212406 w 361950"/>
                  <a:gd name="connsiteY77" fmla="*/ 223555 h 295275"/>
                  <a:gd name="connsiteX78" fmla="*/ 212406 w 361950"/>
                  <a:gd name="connsiteY78" fmla="*/ 219869 h 295275"/>
                  <a:gd name="connsiteX79" fmla="*/ 208720 w 361950"/>
                  <a:gd name="connsiteY79" fmla="*/ 212487 h 295275"/>
                  <a:gd name="connsiteX80" fmla="*/ 212406 w 361950"/>
                  <a:gd name="connsiteY80" fmla="*/ 208791 h 295275"/>
                  <a:gd name="connsiteX81" fmla="*/ 223474 w 361950"/>
                  <a:gd name="connsiteY81" fmla="*/ 197723 h 295275"/>
                  <a:gd name="connsiteX82" fmla="*/ 230856 w 361950"/>
                  <a:gd name="connsiteY82" fmla="*/ 201409 h 295275"/>
                  <a:gd name="connsiteX83" fmla="*/ 241914 w 361950"/>
                  <a:gd name="connsiteY83" fmla="*/ 197723 h 295275"/>
                  <a:gd name="connsiteX84" fmla="*/ 245610 w 361950"/>
                  <a:gd name="connsiteY84" fmla="*/ 197723 h 295275"/>
                  <a:gd name="connsiteX85" fmla="*/ 249296 w 361950"/>
                  <a:gd name="connsiteY85" fmla="*/ 194027 h 295275"/>
                  <a:gd name="connsiteX86" fmla="*/ 245610 w 361950"/>
                  <a:gd name="connsiteY86" fmla="*/ 194027 h 295275"/>
                  <a:gd name="connsiteX87" fmla="*/ 249296 w 361950"/>
                  <a:gd name="connsiteY87" fmla="*/ 190339 h 295275"/>
                  <a:gd name="connsiteX88" fmla="*/ 252982 w 361950"/>
                  <a:gd name="connsiteY88" fmla="*/ 186648 h 295275"/>
                  <a:gd name="connsiteX89" fmla="*/ 256678 w 361950"/>
                  <a:gd name="connsiteY89" fmla="*/ 182958 h 295275"/>
                  <a:gd name="connsiteX90" fmla="*/ 267746 w 361950"/>
                  <a:gd name="connsiteY90" fmla="*/ 171887 h 295275"/>
                  <a:gd name="connsiteX91" fmla="*/ 297255 w 361950"/>
                  <a:gd name="connsiteY91" fmla="*/ 157125 h 295275"/>
                  <a:gd name="connsiteX92" fmla="*/ 300950 w 361950"/>
                  <a:gd name="connsiteY92" fmla="*/ 157125 h 295275"/>
                  <a:gd name="connsiteX93" fmla="*/ 304637 w 361950"/>
                  <a:gd name="connsiteY93" fmla="*/ 157125 h 295275"/>
                  <a:gd name="connsiteX94" fmla="*/ 308323 w 361950"/>
                  <a:gd name="connsiteY94" fmla="*/ 160815 h 295275"/>
                  <a:gd name="connsiteX95" fmla="*/ 312009 w 361950"/>
                  <a:gd name="connsiteY95" fmla="*/ 160815 h 295275"/>
                  <a:gd name="connsiteX96" fmla="*/ 326773 w 361950"/>
                  <a:gd name="connsiteY96" fmla="*/ 149743 h 295275"/>
                  <a:gd name="connsiteX97" fmla="*/ 330459 w 361950"/>
                  <a:gd name="connsiteY97" fmla="*/ 142362 h 295275"/>
                  <a:gd name="connsiteX98" fmla="*/ 337841 w 361950"/>
                  <a:gd name="connsiteY98" fmla="*/ 134981 h 295275"/>
                  <a:gd name="connsiteX99" fmla="*/ 341527 w 361950"/>
                  <a:gd name="connsiteY99" fmla="*/ 127600 h 295275"/>
                  <a:gd name="connsiteX100" fmla="*/ 345213 w 361950"/>
                  <a:gd name="connsiteY100" fmla="*/ 123909 h 295275"/>
                  <a:gd name="connsiteX101" fmla="*/ 348909 w 361950"/>
                  <a:gd name="connsiteY101" fmla="*/ 116528 h 295275"/>
                  <a:gd name="connsiteX102" fmla="*/ 359977 w 361950"/>
                  <a:gd name="connsiteY102" fmla="*/ 94385 h 295275"/>
                  <a:gd name="connsiteX103" fmla="*/ 363663 w 361950"/>
                  <a:gd name="connsiteY103" fmla="*/ 87004 h 295275"/>
                  <a:gd name="connsiteX104" fmla="*/ 363663 w 361950"/>
                  <a:gd name="connsiteY104" fmla="*/ 83313 h 295275"/>
                  <a:gd name="connsiteX105" fmla="*/ 363663 w 361950"/>
                  <a:gd name="connsiteY105" fmla="*/ 75932 h 295275"/>
                  <a:gd name="connsiteX106" fmla="*/ 363663 w 361950"/>
                  <a:gd name="connsiteY106" fmla="*/ 57479 h 295275"/>
                  <a:gd name="connsiteX107" fmla="*/ 359977 w 361950"/>
                  <a:gd name="connsiteY107" fmla="*/ 50098 h 295275"/>
                  <a:gd name="connsiteX108" fmla="*/ 341527 w 361950"/>
                  <a:gd name="connsiteY108" fmla="*/ 31645 h 295275"/>
                  <a:gd name="connsiteX109" fmla="*/ 341527 w 361950"/>
                  <a:gd name="connsiteY109" fmla="*/ 27954 h 295275"/>
                  <a:gd name="connsiteX110" fmla="*/ 337841 w 361950"/>
                  <a:gd name="connsiteY110" fmla="*/ 27954 h 295275"/>
                  <a:gd name="connsiteX111" fmla="*/ 319391 w 361950"/>
                  <a:gd name="connsiteY111" fmla="*/ 27954 h 295275"/>
                  <a:gd name="connsiteX112" fmla="*/ 315705 w 361950"/>
                  <a:gd name="connsiteY112" fmla="*/ 27954 h 295275"/>
                  <a:gd name="connsiteX113" fmla="*/ 300950 w 361950"/>
                  <a:gd name="connsiteY113" fmla="*/ 24264 h 295275"/>
                  <a:gd name="connsiteX114" fmla="*/ 267746 w 361950"/>
                  <a:gd name="connsiteY114" fmla="*/ 13193 h 295275"/>
                  <a:gd name="connsiteX115" fmla="*/ 264051 w 361950"/>
                  <a:gd name="connsiteY115" fmla="*/ 13193 h 295275"/>
                  <a:gd name="connsiteX116" fmla="*/ 260364 w 361950"/>
                  <a:gd name="connsiteY116" fmla="*/ 5812 h 295275"/>
                  <a:gd name="connsiteX117" fmla="*/ 256678 w 361950"/>
                  <a:gd name="connsiteY117" fmla="*/ 5812 h 295275"/>
                  <a:gd name="connsiteX118" fmla="*/ 51580 w 361950"/>
                  <a:gd name="connsiteY118" fmla="*/ 157125 h 295275"/>
                  <a:gd name="connsiteX119" fmla="*/ 57460 w 361950"/>
                  <a:gd name="connsiteY119" fmla="*/ 153434 h 295275"/>
                  <a:gd name="connsiteX120" fmla="*/ 50082 w 361950"/>
                  <a:gd name="connsiteY120" fmla="*/ 157125 h 295275"/>
                  <a:gd name="connsiteX121" fmla="*/ 51580 w 361950"/>
                  <a:gd name="connsiteY121" fmla="*/ 15712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61950" h="295275">
                    <a:moveTo>
                      <a:pt x="256678" y="5812"/>
                    </a:moveTo>
                    <a:lnTo>
                      <a:pt x="252982" y="9502"/>
                    </a:lnTo>
                    <a:lnTo>
                      <a:pt x="227160" y="16882"/>
                    </a:lnTo>
                    <a:lnTo>
                      <a:pt x="223474" y="16882"/>
                    </a:lnTo>
                    <a:lnTo>
                      <a:pt x="219788" y="20573"/>
                    </a:lnTo>
                    <a:lnTo>
                      <a:pt x="190270" y="46407"/>
                    </a:lnTo>
                    <a:lnTo>
                      <a:pt x="190270" y="50098"/>
                    </a:lnTo>
                    <a:lnTo>
                      <a:pt x="186584" y="50098"/>
                    </a:lnTo>
                    <a:lnTo>
                      <a:pt x="171820" y="50098"/>
                    </a:lnTo>
                    <a:lnTo>
                      <a:pt x="168134" y="50098"/>
                    </a:lnTo>
                    <a:lnTo>
                      <a:pt x="168134" y="53788"/>
                    </a:lnTo>
                    <a:lnTo>
                      <a:pt x="164448" y="64860"/>
                    </a:lnTo>
                    <a:lnTo>
                      <a:pt x="164448" y="61170"/>
                    </a:lnTo>
                    <a:lnTo>
                      <a:pt x="160761" y="68551"/>
                    </a:lnTo>
                    <a:lnTo>
                      <a:pt x="160761" y="72242"/>
                    </a:lnTo>
                    <a:lnTo>
                      <a:pt x="160761" y="75932"/>
                    </a:lnTo>
                    <a:lnTo>
                      <a:pt x="160761" y="79623"/>
                    </a:lnTo>
                    <a:lnTo>
                      <a:pt x="160761" y="83313"/>
                    </a:lnTo>
                    <a:lnTo>
                      <a:pt x="153380" y="87004"/>
                    </a:lnTo>
                    <a:lnTo>
                      <a:pt x="149693" y="87004"/>
                    </a:lnTo>
                    <a:lnTo>
                      <a:pt x="145998" y="90695"/>
                    </a:lnTo>
                    <a:lnTo>
                      <a:pt x="142312" y="98075"/>
                    </a:lnTo>
                    <a:lnTo>
                      <a:pt x="138625" y="98075"/>
                    </a:lnTo>
                    <a:lnTo>
                      <a:pt x="134930" y="98075"/>
                    </a:lnTo>
                    <a:lnTo>
                      <a:pt x="134930" y="101765"/>
                    </a:lnTo>
                    <a:lnTo>
                      <a:pt x="72217" y="142362"/>
                    </a:lnTo>
                    <a:lnTo>
                      <a:pt x="61149" y="149743"/>
                    </a:lnTo>
                    <a:lnTo>
                      <a:pt x="61149" y="153434"/>
                    </a:lnTo>
                    <a:lnTo>
                      <a:pt x="57460" y="153434"/>
                    </a:lnTo>
                    <a:lnTo>
                      <a:pt x="57460" y="157125"/>
                    </a:lnTo>
                    <a:lnTo>
                      <a:pt x="53771" y="157125"/>
                    </a:lnTo>
                    <a:lnTo>
                      <a:pt x="51580" y="157125"/>
                    </a:lnTo>
                    <a:lnTo>
                      <a:pt x="27947" y="171887"/>
                    </a:lnTo>
                    <a:lnTo>
                      <a:pt x="24257" y="175578"/>
                    </a:lnTo>
                    <a:lnTo>
                      <a:pt x="9501" y="186648"/>
                    </a:lnTo>
                    <a:lnTo>
                      <a:pt x="5812" y="186648"/>
                    </a:lnTo>
                    <a:lnTo>
                      <a:pt x="5812" y="190339"/>
                    </a:lnTo>
                    <a:lnTo>
                      <a:pt x="13190" y="197723"/>
                    </a:lnTo>
                    <a:lnTo>
                      <a:pt x="13190" y="205105"/>
                    </a:lnTo>
                    <a:lnTo>
                      <a:pt x="13190" y="216173"/>
                    </a:lnTo>
                    <a:lnTo>
                      <a:pt x="9501" y="219869"/>
                    </a:lnTo>
                    <a:lnTo>
                      <a:pt x="13190" y="219869"/>
                    </a:lnTo>
                    <a:lnTo>
                      <a:pt x="16879" y="227241"/>
                    </a:lnTo>
                    <a:lnTo>
                      <a:pt x="13190" y="227241"/>
                    </a:lnTo>
                    <a:lnTo>
                      <a:pt x="16879" y="230937"/>
                    </a:lnTo>
                    <a:lnTo>
                      <a:pt x="20568" y="227241"/>
                    </a:lnTo>
                    <a:lnTo>
                      <a:pt x="24257" y="227241"/>
                    </a:lnTo>
                    <a:lnTo>
                      <a:pt x="39014" y="223555"/>
                    </a:lnTo>
                    <a:lnTo>
                      <a:pt x="42703" y="223555"/>
                    </a:lnTo>
                    <a:lnTo>
                      <a:pt x="46392" y="223555"/>
                    </a:lnTo>
                    <a:lnTo>
                      <a:pt x="50082" y="227241"/>
                    </a:lnTo>
                    <a:lnTo>
                      <a:pt x="53771" y="227241"/>
                    </a:lnTo>
                    <a:lnTo>
                      <a:pt x="57460" y="227241"/>
                    </a:lnTo>
                    <a:lnTo>
                      <a:pt x="64838" y="227241"/>
                    </a:lnTo>
                    <a:lnTo>
                      <a:pt x="75903" y="230937"/>
                    </a:lnTo>
                    <a:lnTo>
                      <a:pt x="83285" y="238319"/>
                    </a:lnTo>
                    <a:lnTo>
                      <a:pt x="94353" y="242005"/>
                    </a:lnTo>
                    <a:lnTo>
                      <a:pt x="101725" y="249387"/>
                    </a:lnTo>
                    <a:lnTo>
                      <a:pt x="134930" y="278914"/>
                    </a:lnTo>
                    <a:lnTo>
                      <a:pt x="138625" y="286296"/>
                    </a:lnTo>
                    <a:lnTo>
                      <a:pt x="142312" y="286296"/>
                    </a:lnTo>
                    <a:lnTo>
                      <a:pt x="149693" y="289982"/>
                    </a:lnTo>
                    <a:lnTo>
                      <a:pt x="157066" y="286296"/>
                    </a:lnTo>
                    <a:lnTo>
                      <a:pt x="175516" y="278914"/>
                    </a:lnTo>
                    <a:lnTo>
                      <a:pt x="179202" y="278914"/>
                    </a:lnTo>
                    <a:lnTo>
                      <a:pt x="186584" y="278914"/>
                    </a:lnTo>
                    <a:lnTo>
                      <a:pt x="190270" y="275219"/>
                    </a:lnTo>
                    <a:lnTo>
                      <a:pt x="201338" y="271532"/>
                    </a:lnTo>
                    <a:lnTo>
                      <a:pt x="205024" y="271532"/>
                    </a:lnTo>
                    <a:lnTo>
                      <a:pt x="208720" y="256769"/>
                    </a:lnTo>
                    <a:lnTo>
                      <a:pt x="212406" y="253082"/>
                    </a:lnTo>
                    <a:lnTo>
                      <a:pt x="212406" y="242005"/>
                    </a:lnTo>
                    <a:lnTo>
                      <a:pt x="216092" y="242005"/>
                    </a:lnTo>
                    <a:lnTo>
                      <a:pt x="216092" y="234623"/>
                    </a:lnTo>
                    <a:lnTo>
                      <a:pt x="216092" y="230937"/>
                    </a:lnTo>
                    <a:lnTo>
                      <a:pt x="216092" y="227241"/>
                    </a:lnTo>
                    <a:lnTo>
                      <a:pt x="216092" y="223555"/>
                    </a:lnTo>
                    <a:lnTo>
                      <a:pt x="212406" y="223555"/>
                    </a:lnTo>
                    <a:lnTo>
                      <a:pt x="212406" y="219869"/>
                    </a:lnTo>
                    <a:lnTo>
                      <a:pt x="208720" y="212487"/>
                    </a:lnTo>
                    <a:lnTo>
                      <a:pt x="212406" y="208791"/>
                    </a:lnTo>
                    <a:lnTo>
                      <a:pt x="223474" y="197723"/>
                    </a:lnTo>
                    <a:lnTo>
                      <a:pt x="230856" y="201409"/>
                    </a:lnTo>
                    <a:lnTo>
                      <a:pt x="241914" y="197723"/>
                    </a:lnTo>
                    <a:lnTo>
                      <a:pt x="245610" y="197723"/>
                    </a:lnTo>
                    <a:lnTo>
                      <a:pt x="249296" y="194027"/>
                    </a:lnTo>
                    <a:lnTo>
                      <a:pt x="245610" y="194027"/>
                    </a:lnTo>
                    <a:lnTo>
                      <a:pt x="249296" y="190339"/>
                    </a:lnTo>
                    <a:lnTo>
                      <a:pt x="252982" y="186648"/>
                    </a:lnTo>
                    <a:lnTo>
                      <a:pt x="256678" y="182958"/>
                    </a:lnTo>
                    <a:lnTo>
                      <a:pt x="267746" y="171887"/>
                    </a:lnTo>
                    <a:lnTo>
                      <a:pt x="297255" y="157125"/>
                    </a:lnTo>
                    <a:lnTo>
                      <a:pt x="300950" y="157125"/>
                    </a:lnTo>
                    <a:lnTo>
                      <a:pt x="304637" y="157125"/>
                    </a:lnTo>
                    <a:lnTo>
                      <a:pt x="308323" y="160815"/>
                    </a:lnTo>
                    <a:lnTo>
                      <a:pt x="312009" y="160815"/>
                    </a:lnTo>
                    <a:lnTo>
                      <a:pt x="326773" y="149743"/>
                    </a:lnTo>
                    <a:lnTo>
                      <a:pt x="330459" y="142362"/>
                    </a:lnTo>
                    <a:lnTo>
                      <a:pt x="337841" y="134981"/>
                    </a:lnTo>
                    <a:lnTo>
                      <a:pt x="341527" y="127600"/>
                    </a:lnTo>
                    <a:lnTo>
                      <a:pt x="345213" y="123909"/>
                    </a:lnTo>
                    <a:lnTo>
                      <a:pt x="348909" y="116528"/>
                    </a:lnTo>
                    <a:lnTo>
                      <a:pt x="359977" y="94385"/>
                    </a:lnTo>
                    <a:lnTo>
                      <a:pt x="363663" y="87004"/>
                    </a:lnTo>
                    <a:lnTo>
                      <a:pt x="363663" y="83313"/>
                    </a:lnTo>
                    <a:lnTo>
                      <a:pt x="363663" y="75932"/>
                    </a:lnTo>
                    <a:lnTo>
                      <a:pt x="363663" y="57479"/>
                    </a:lnTo>
                    <a:lnTo>
                      <a:pt x="359977" y="50098"/>
                    </a:lnTo>
                    <a:lnTo>
                      <a:pt x="341527" y="31645"/>
                    </a:lnTo>
                    <a:lnTo>
                      <a:pt x="341527" y="27954"/>
                    </a:lnTo>
                    <a:lnTo>
                      <a:pt x="337841" y="27954"/>
                    </a:lnTo>
                    <a:lnTo>
                      <a:pt x="319391" y="27954"/>
                    </a:lnTo>
                    <a:lnTo>
                      <a:pt x="315705" y="27954"/>
                    </a:lnTo>
                    <a:lnTo>
                      <a:pt x="300950" y="24264"/>
                    </a:lnTo>
                    <a:lnTo>
                      <a:pt x="267746" y="13193"/>
                    </a:lnTo>
                    <a:lnTo>
                      <a:pt x="264051" y="13193"/>
                    </a:lnTo>
                    <a:lnTo>
                      <a:pt x="260364" y="5812"/>
                    </a:lnTo>
                    <a:lnTo>
                      <a:pt x="256678" y="5812"/>
                    </a:lnTo>
                    <a:close/>
                    <a:moveTo>
                      <a:pt x="51580" y="157125"/>
                    </a:moveTo>
                    <a:lnTo>
                      <a:pt x="57460" y="153434"/>
                    </a:lnTo>
                    <a:lnTo>
                      <a:pt x="50082" y="157125"/>
                    </a:lnTo>
                    <a:lnTo>
                      <a:pt x="51580" y="157125"/>
                    </a:lnTo>
                    <a:close/>
                  </a:path>
                </a:pathLst>
              </a:custGeom>
              <a:solidFill>
                <a:srgbClr val="3FC1C9"/>
              </a:solidFill>
              <a:ln w="12821" cap="flat">
                <a:solidFill>
                  <a:schemeClr val="bg1">
                    <a:lumMod val="95000"/>
                  </a:schemeClr>
                </a:solidFill>
                <a:prstDash val="solid"/>
                <a:round/>
              </a:ln>
            </p:spPr>
            <p:txBody>
              <a:bodyPr rot="0" spcFirstLastPara="0" vertOverflow="overflow" horzOverflow="overflow" vert="horz" wrap="square" lIns="216000" tIns="45720" rIns="91440" bIns="252000" numCol="1" spcCol="0" rtlCol="0" fromWordArt="0" anchor="ctr" anchorCtr="0" forceAA="0" compatLnSpc="1">
                <a:prstTxWarp prst="textNoShape">
                  <a:avLst/>
                </a:prstTxWarp>
                <a:noAutofit/>
              </a:bodyPr>
              <a:lstStyle/>
              <a:p>
                <a:pPr algn="ctr"/>
                <a:endParaRPr lang="nl-NL" sz="800" b="1" dirty="0">
                  <a:solidFill>
                    <a:srgbClr val="FFFFFF"/>
                  </a:solidFill>
                  <a:latin typeface="+mj-lt"/>
                  <a:cs typeface="Arial" panose="020B0604020202020204" pitchFamily="34" charset="0"/>
                </a:endParaRPr>
              </a:p>
            </p:txBody>
          </p:sp>
          <p:sp>
            <p:nvSpPr>
              <p:cNvPr id="68" name="Freeform: Shape 148">
                <a:extLst>
                  <a:ext uri="{FF2B5EF4-FFF2-40B4-BE49-F238E27FC236}">
                    <a16:creationId xmlns:a16="http://schemas.microsoft.com/office/drawing/2014/main" id="{BA668E07-D04B-4F74-8D63-D2CA2626B2EC}"/>
                  </a:ext>
                </a:extLst>
              </p:cNvPr>
              <p:cNvSpPr/>
              <p:nvPr/>
            </p:nvSpPr>
            <p:spPr>
              <a:xfrm>
                <a:off x="9815808" y="3014582"/>
                <a:ext cx="372230" cy="338391"/>
              </a:xfrm>
              <a:custGeom>
                <a:avLst/>
                <a:gdLst>
                  <a:gd name="connsiteX0" fmla="*/ 68524 w 209550"/>
                  <a:gd name="connsiteY0" fmla="*/ 5812 h 190500"/>
                  <a:gd name="connsiteX1" fmla="*/ 72220 w 209550"/>
                  <a:gd name="connsiteY1" fmla="*/ 13193 h 190500"/>
                  <a:gd name="connsiteX2" fmla="*/ 64838 w 209550"/>
                  <a:gd name="connsiteY2" fmla="*/ 9503 h 190500"/>
                  <a:gd name="connsiteX3" fmla="*/ 64838 w 209550"/>
                  <a:gd name="connsiteY3" fmla="*/ 13193 h 190500"/>
                  <a:gd name="connsiteX4" fmla="*/ 61152 w 209550"/>
                  <a:gd name="connsiteY4" fmla="*/ 13193 h 190500"/>
                  <a:gd name="connsiteX5" fmla="*/ 42702 w 209550"/>
                  <a:gd name="connsiteY5" fmla="*/ 16883 h 190500"/>
                  <a:gd name="connsiteX6" fmla="*/ 39016 w 209550"/>
                  <a:gd name="connsiteY6" fmla="*/ 16883 h 190500"/>
                  <a:gd name="connsiteX7" fmla="*/ 39016 w 209550"/>
                  <a:gd name="connsiteY7" fmla="*/ 20574 h 190500"/>
                  <a:gd name="connsiteX8" fmla="*/ 27948 w 209550"/>
                  <a:gd name="connsiteY8" fmla="*/ 39027 h 190500"/>
                  <a:gd name="connsiteX9" fmla="*/ 9498 w 209550"/>
                  <a:gd name="connsiteY9" fmla="*/ 68552 h 190500"/>
                  <a:gd name="connsiteX10" fmla="*/ 9498 w 209550"/>
                  <a:gd name="connsiteY10" fmla="*/ 72242 h 190500"/>
                  <a:gd name="connsiteX11" fmla="*/ 5812 w 209550"/>
                  <a:gd name="connsiteY11" fmla="*/ 83314 h 190500"/>
                  <a:gd name="connsiteX12" fmla="*/ 5812 w 209550"/>
                  <a:gd name="connsiteY12" fmla="*/ 120219 h 190500"/>
                  <a:gd name="connsiteX13" fmla="*/ 5812 w 209550"/>
                  <a:gd name="connsiteY13" fmla="*/ 138672 h 190500"/>
                  <a:gd name="connsiteX14" fmla="*/ 5812 w 209550"/>
                  <a:gd name="connsiteY14" fmla="*/ 146054 h 190500"/>
                  <a:gd name="connsiteX15" fmla="*/ 5812 w 209550"/>
                  <a:gd name="connsiteY15" fmla="*/ 149744 h 190500"/>
                  <a:gd name="connsiteX16" fmla="*/ 5812 w 209550"/>
                  <a:gd name="connsiteY16" fmla="*/ 153435 h 190500"/>
                  <a:gd name="connsiteX17" fmla="*/ 9498 w 209550"/>
                  <a:gd name="connsiteY17" fmla="*/ 153435 h 190500"/>
                  <a:gd name="connsiteX18" fmla="*/ 13184 w 209550"/>
                  <a:gd name="connsiteY18" fmla="*/ 157125 h 190500"/>
                  <a:gd name="connsiteX19" fmla="*/ 16880 w 209550"/>
                  <a:gd name="connsiteY19" fmla="*/ 160816 h 190500"/>
                  <a:gd name="connsiteX20" fmla="*/ 24252 w 209550"/>
                  <a:gd name="connsiteY20" fmla="*/ 171888 h 190500"/>
                  <a:gd name="connsiteX21" fmla="*/ 35320 w 209550"/>
                  <a:gd name="connsiteY21" fmla="*/ 186649 h 190500"/>
                  <a:gd name="connsiteX22" fmla="*/ 39016 w 209550"/>
                  <a:gd name="connsiteY22" fmla="*/ 190340 h 190500"/>
                  <a:gd name="connsiteX23" fmla="*/ 42702 w 209550"/>
                  <a:gd name="connsiteY23" fmla="*/ 190340 h 190500"/>
                  <a:gd name="connsiteX24" fmla="*/ 79592 w 209550"/>
                  <a:gd name="connsiteY24" fmla="*/ 190340 h 190500"/>
                  <a:gd name="connsiteX25" fmla="*/ 83278 w 209550"/>
                  <a:gd name="connsiteY25" fmla="*/ 190340 h 190500"/>
                  <a:gd name="connsiteX26" fmla="*/ 94346 w 209550"/>
                  <a:gd name="connsiteY26" fmla="*/ 190340 h 190500"/>
                  <a:gd name="connsiteX27" fmla="*/ 123864 w 209550"/>
                  <a:gd name="connsiteY27" fmla="*/ 190340 h 190500"/>
                  <a:gd name="connsiteX28" fmla="*/ 127551 w 209550"/>
                  <a:gd name="connsiteY28" fmla="*/ 190340 h 190500"/>
                  <a:gd name="connsiteX29" fmla="*/ 157069 w 209550"/>
                  <a:gd name="connsiteY29" fmla="*/ 182959 h 190500"/>
                  <a:gd name="connsiteX30" fmla="*/ 160755 w 209550"/>
                  <a:gd name="connsiteY30" fmla="*/ 186649 h 190500"/>
                  <a:gd name="connsiteX31" fmla="*/ 164441 w 209550"/>
                  <a:gd name="connsiteY31" fmla="*/ 190340 h 190500"/>
                  <a:gd name="connsiteX32" fmla="*/ 171823 w 209550"/>
                  <a:gd name="connsiteY32" fmla="*/ 186649 h 190500"/>
                  <a:gd name="connsiteX33" fmla="*/ 175509 w 209550"/>
                  <a:gd name="connsiteY33" fmla="*/ 186649 h 190500"/>
                  <a:gd name="connsiteX34" fmla="*/ 182891 w 209550"/>
                  <a:gd name="connsiteY34" fmla="*/ 182959 h 190500"/>
                  <a:gd name="connsiteX35" fmla="*/ 182891 w 209550"/>
                  <a:gd name="connsiteY35" fmla="*/ 179269 h 190500"/>
                  <a:gd name="connsiteX36" fmla="*/ 193959 w 209550"/>
                  <a:gd name="connsiteY36" fmla="*/ 175578 h 190500"/>
                  <a:gd name="connsiteX37" fmla="*/ 197645 w 209550"/>
                  <a:gd name="connsiteY37" fmla="*/ 175578 h 190500"/>
                  <a:gd name="connsiteX38" fmla="*/ 208713 w 209550"/>
                  <a:gd name="connsiteY38" fmla="*/ 168197 h 190500"/>
                  <a:gd name="connsiteX39" fmla="*/ 212409 w 209550"/>
                  <a:gd name="connsiteY39" fmla="*/ 164507 h 190500"/>
                  <a:gd name="connsiteX40" fmla="*/ 208713 w 209550"/>
                  <a:gd name="connsiteY40" fmla="*/ 157125 h 190500"/>
                  <a:gd name="connsiteX41" fmla="*/ 201341 w 209550"/>
                  <a:gd name="connsiteY41" fmla="*/ 157125 h 190500"/>
                  <a:gd name="connsiteX42" fmla="*/ 197645 w 209550"/>
                  <a:gd name="connsiteY42" fmla="*/ 153435 h 190500"/>
                  <a:gd name="connsiteX43" fmla="*/ 193959 w 209550"/>
                  <a:gd name="connsiteY43" fmla="*/ 149744 h 190500"/>
                  <a:gd name="connsiteX44" fmla="*/ 186577 w 209550"/>
                  <a:gd name="connsiteY44" fmla="*/ 146054 h 190500"/>
                  <a:gd name="connsiteX45" fmla="*/ 182891 w 209550"/>
                  <a:gd name="connsiteY45" fmla="*/ 146054 h 190500"/>
                  <a:gd name="connsiteX46" fmla="*/ 175509 w 209550"/>
                  <a:gd name="connsiteY46" fmla="*/ 142363 h 190500"/>
                  <a:gd name="connsiteX47" fmla="*/ 175509 w 209550"/>
                  <a:gd name="connsiteY47" fmla="*/ 146054 h 190500"/>
                  <a:gd name="connsiteX48" fmla="*/ 171823 w 209550"/>
                  <a:gd name="connsiteY48" fmla="*/ 146054 h 190500"/>
                  <a:gd name="connsiteX49" fmla="*/ 171823 w 209550"/>
                  <a:gd name="connsiteY49" fmla="*/ 142363 h 190500"/>
                  <a:gd name="connsiteX50" fmla="*/ 171823 w 209550"/>
                  <a:gd name="connsiteY50" fmla="*/ 138672 h 190500"/>
                  <a:gd name="connsiteX51" fmla="*/ 175509 w 209550"/>
                  <a:gd name="connsiteY51" fmla="*/ 134982 h 190500"/>
                  <a:gd name="connsiteX52" fmla="*/ 179205 w 209550"/>
                  <a:gd name="connsiteY52" fmla="*/ 131291 h 190500"/>
                  <a:gd name="connsiteX53" fmla="*/ 186577 w 209550"/>
                  <a:gd name="connsiteY53" fmla="*/ 127600 h 190500"/>
                  <a:gd name="connsiteX54" fmla="*/ 186577 w 209550"/>
                  <a:gd name="connsiteY54" fmla="*/ 123910 h 190500"/>
                  <a:gd name="connsiteX55" fmla="*/ 186577 w 209550"/>
                  <a:gd name="connsiteY55" fmla="*/ 120219 h 190500"/>
                  <a:gd name="connsiteX56" fmla="*/ 182891 w 209550"/>
                  <a:gd name="connsiteY56" fmla="*/ 116529 h 190500"/>
                  <a:gd name="connsiteX57" fmla="*/ 182891 w 209550"/>
                  <a:gd name="connsiteY57" fmla="*/ 112838 h 190500"/>
                  <a:gd name="connsiteX58" fmla="*/ 179205 w 209550"/>
                  <a:gd name="connsiteY58" fmla="*/ 109147 h 190500"/>
                  <a:gd name="connsiteX59" fmla="*/ 175509 w 209550"/>
                  <a:gd name="connsiteY59" fmla="*/ 109147 h 190500"/>
                  <a:gd name="connsiteX60" fmla="*/ 175509 w 209550"/>
                  <a:gd name="connsiteY60" fmla="*/ 105457 h 190500"/>
                  <a:gd name="connsiteX61" fmla="*/ 168137 w 209550"/>
                  <a:gd name="connsiteY61" fmla="*/ 90695 h 190500"/>
                  <a:gd name="connsiteX62" fmla="*/ 164441 w 209550"/>
                  <a:gd name="connsiteY62" fmla="*/ 79623 h 190500"/>
                  <a:gd name="connsiteX63" fmla="*/ 157069 w 209550"/>
                  <a:gd name="connsiteY63" fmla="*/ 72242 h 190500"/>
                  <a:gd name="connsiteX64" fmla="*/ 153373 w 209550"/>
                  <a:gd name="connsiteY64" fmla="*/ 72242 h 190500"/>
                  <a:gd name="connsiteX65" fmla="*/ 149687 w 209550"/>
                  <a:gd name="connsiteY65" fmla="*/ 68552 h 190500"/>
                  <a:gd name="connsiteX66" fmla="*/ 146001 w 209550"/>
                  <a:gd name="connsiteY66" fmla="*/ 61171 h 190500"/>
                  <a:gd name="connsiteX67" fmla="*/ 134932 w 209550"/>
                  <a:gd name="connsiteY67" fmla="*/ 57480 h 190500"/>
                  <a:gd name="connsiteX68" fmla="*/ 131246 w 209550"/>
                  <a:gd name="connsiteY68" fmla="*/ 53789 h 190500"/>
                  <a:gd name="connsiteX69" fmla="*/ 123864 w 209550"/>
                  <a:gd name="connsiteY69" fmla="*/ 53789 h 190500"/>
                  <a:gd name="connsiteX70" fmla="*/ 116483 w 209550"/>
                  <a:gd name="connsiteY70" fmla="*/ 53789 h 190500"/>
                  <a:gd name="connsiteX71" fmla="*/ 116483 w 209550"/>
                  <a:gd name="connsiteY71" fmla="*/ 50099 h 190500"/>
                  <a:gd name="connsiteX72" fmla="*/ 112796 w 209550"/>
                  <a:gd name="connsiteY72" fmla="*/ 46408 h 190500"/>
                  <a:gd name="connsiteX73" fmla="*/ 109110 w 209550"/>
                  <a:gd name="connsiteY73" fmla="*/ 42717 h 190500"/>
                  <a:gd name="connsiteX74" fmla="*/ 105414 w 209550"/>
                  <a:gd name="connsiteY74" fmla="*/ 35336 h 190500"/>
                  <a:gd name="connsiteX75" fmla="*/ 101728 w 209550"/>
                  <a:gd name="connsiteY75" fmla="*/ 39027 h 190500"/>
                  <a:gd name="connsiteX76" fmla="*/ 101728 w 209550"/>
                  <a:gd name="connsiteY76" fmla="*/ 35336 h 190500"/>
                  <a:gd name="connsiteX77" fmla="*/ 98042 w 209550"/>
                  <a:gd name="connsiteY77" fmla="*/ 27955 h 190500"/>
                  <a:gd name="connsiteX78" fmla="*/ 83278 w 209550"/>
                  <a:gd name="connsiteY78" fmla="*/ 9503 h 190500"/>
                  <a:gd name="connsiteX79" fmla="*/ 79592 w 209550"/>
                  <a:gd name="connsiteY79" fmla="*/ 9503 h 190500"/>
                  <a:gd name="connsiteX80" fmla="*/ 68524 w 209550"/>
                  <a:gd name="connsiteY80" fmla="*/ 5812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09550" h="190500">
                    <a:moveTo>
                      <a:pt x="68524" y="5812"/>
                    </a:moveTo>
                    <a:lnTo>
                      <a:pt x="72220" y="13193"/>
                    </a:lnTo>
                    <a:lnTo>
                      <a:pt x="64838" y="9503"/>
                    </a:lnTo>
                    <a:lnTo>
                      <a:pt x="64838" y="13193"/>
                    </a:lnTo>
                    <a:lnTo>
                      <a:pt x="61152" y="13193"/>
                    </a:lnTo>
                    <a:lnTo>
                      <a:pt x="42702" y="16883"/>
                    </a:lnTo>
                    <a:lnTo>
                      <a:pt x="39016" y="16883"/>
                    </a:lnTo>
                    <a:lnTo>
                      <a:pt x="39016" y="20574"/>
                    </a:lnTo>
                    <a:lnTo>
                      <a:pt x="27948" y="39027"/>
                    </a:lnTo>
                    <a:lnTo>
                      <a:pt x="9498" y="68552"/>
                    </a:lnTo>
                    <a:lnTo>
                      <a:pt x="9498" y="72242"/>
                    </a:lnTo>
                    <a:lnTo>
                      <a:pt x="5812" y="83314"/>
                    </a:lnTo>
                    <a:lnTo>
                      <a:pt x="5812" y="120219"/>
                    </a:lnTo>
                    <a:lnTo>
                      <a:pt x="5812" y="138672"/>
                    </a:lnTo>
                    <a:lnTo>
                      <a:pt x="5812" y="146054"/>
                    </a:lnTo>
                    <a:lnTo>
                      <a:pt x="5812" y="149744"/>
                    </a:lnTo>
                    <a:lnTo>
                      <a:pt x="5812" y="153435"/>
                    </a:lnTo>
                    <a:lnTo>
                      <a:pt x="9498" y="153435"/>
                    </a:lnTo>
                    <a:lnTo>
                      <a:pt x="13184" y="157125"/>
                    </a:lnTo>
                    <a:lnTo>
                      <a:pt x="16880" y="160816"/>
                    </a:lnTo>
                    <a:lnTo>
                      <a:pt x="24252" y="171888"/>
                    </a:lnTo>
                    <a:lnTo>
                      <a:pt x="35320" y="186649"/>
                    </a:lnTo>
                    <a:lnTo>
                      <a:pt x="39016" y="190340"/>
                    </a:lnTo>
                    <a:lnTo>
                      <a:pt x="42702" y="190340"/>
                    </a:lnTo>
                    <a:lnTo>
                      <a:pt x="79592" y="190340"/>
                    </a:lnTo>
                    <a:lnTo>
                      <a:pt x="83278" y="190340"/>
                    </a:lnTo>
                    <a:lnTo>
                      <a:pt x="94346" y="190340"/>
                    </a:lnTo>
                    <a:lnTo>
                      <a:pt x="123864" y="190340"/>
                    </a:lnTo>
                    <a:lnTo>
                      <a:pt x="127551" y="190340"/>
                    </a:lnTo>
                    <a:lnTo>
                      <a:pt x="157069" y="182959"/>
                    </a:lnTo>
                    <a:lnTo>
                      <a:pt x="160755" y="186649"/>
                    </a:lnTo>
                    <a:lnTo>
                      <a:pt x="164441" y="190340"/>
                    </a:lnTo>
                    <a:lnTo>
                      <a:pt x="171823" y="186649"/>
                    </a:lnTo>
                    <a:lnTo>
                      <a:pt x="175509" y="186649"/>
                    </a:lnTo>
                    <a:lnTo>
                      <a:pt x="182891" y="182959"/>
                    </a:lnTo>
                    <a:lnTo>
                      <a:pt x="182891" y="179269"/>
                    </a:lnTo>
                    <a:lnTo>
                      <a:pt x="193959" y="175578"/>
                    </a:lnTo>
                    <a:lnTo>
                      <a:pt x="197645" y="175578"/>
                    </a:lnTo>
                    <a:lnTo>
                      <a:pt x="208713" y="168197"/>
                    </a:lnTo>
                    <a:lnTo>
                      <a:pt x="212409" y="164507"/>
                    </a:lnTo>
                    <a:lnTo>
                      <a:pt x="208713" y="157125"/>
                    </a:lnTo>
                    <a:lnTo>
                      <a:pt x="201341" y="157125"/>
                    </a:lnTo>
                    <a:lnTo>
                      <a:pt x="197645" y="153435"/>
                    </a:lnTo>
                    <a:lnTo>
                      <a:pt x="193959" y="149744"/>
                    </a:lnTo>
                    <a:lnTo>
                      <a:pt x="186577" y="146054"/>
                    </a:lnTo>
                    <a:lnTo>
                      <a:pt x="182891" y="146054"/>
                    </a:lnTo>
                    <a:lnTo>
                      <a:pt x="175509" y="142363"/>
                    </a:lnTo>
                    <a:lnTo>
                      <a:pt x="175509" y="146054"/>
                    </a:lnTo>
                    <a:lnTo>
                      <a:pt x="171823" y="146054"/>
                    </a:lnTo>
                    <a:lnTo>
                      <a:pt x="171823" y="142363"/>
                    </a:lnTo>
                    <a:lnTo>
                      <a:pt x="171823" y="138672"/>
                    </a:lnTo>
                    <a:lnTo>
                      <a:pt x="175509" y="134982"/>
                    </a:lnTo>
                    <a:lnTo>
                      <a:pt x="179205" y="131291"/>
                    </a:lnTo>
                    <a:lnTo>
                      <a:pt x="186577" y="127600"/>
                    </a:lnTo>
                    <a:lnTo>
                      <a:pt x="186577" y="123910"/>
                    </a:lnTo>
                    <a:lnTo>
                      <a:pt x="186577" y="120219"/>
                    </a:lnTo>
                    <a:lnTo>
                      <a:pt x="182891" y="116529"/>
                    </a:lnTo>
                    <a:lnTo>
                      <a:pt x="182891" y="112838"/>
                    </a:lnTo>
                    <a:lnTo>
                      <a:pt x="179205" y="109147"/>
                    </a:lnTo>
                    <a:lnTo>
                      <a:pt x="175509" y="109147"/>
                    </a:lnTo>
                    <a:lnTo>
                      <a:pt x="175509" y="105457"/>
                    </a:lnTo>
                    <a:lnTo>
                      <a:pt x="168137" y="90695"/>
                    </a:lnTo>
                    <a:lnTo>
                      <a:pt x="164441" y="79623"/>
                    </a:lnTo>
                    <a:lnTo>
                      <a:pt x="157069" y="72242"/>
                    </a:lnTo>
                    <a:lnTo>
                      <a:pt x="153373" y="72242"/>
                    </a:lnTo>
                    <a:lnTo>
                      <a:pt x="149687" y="68552"/>
                    </a:lnTo>
                    <a:lnTo>
                      <a:pt x="146001" y="61171"/>
                    </a:lnTo>
                    <a:lnTo>
                      <a:pt x="134932" y="57480"/>
                    </a:lnTo>
                    <a:lnTo>
                      <a:pt x="131246" y="53789"/>
                    </a:lnTo>
                    <a:lnTo>
                      <a:pt x="123864" y="53789"/>
                    </a:lnTo>
                    <a:lnTo>
                      <a:pt x="116483" y="53789"/>
                    </a:lnTo>
                    <a:lnTo>
                      <a:pt x="116483" y="50099"/>
                    </a:lnTo>
                    <a:lnTo>
                      <a:pt x="112796" y="46408"/>
                    </a:lnTo>
                    <a:lnTo>
                      <a:pt x="109110" y="42717"/>
                    </a:lnTo>
                    <a:lnTo>
                      <a:pt x="105414" y="35336"/>
                    </a:lnTo>
                    <a:lnTo>
                      <a:pt x="101728" y="39027"/>
                    </a:lnTo>
                    <a:lnTo>
                      <a:pt x="101728" y="35336"/>
                    </a:lnTo>
                    <a:lnTo>
                      <a:pt x="98042" y="27955"/>
                    </a:lnTo>
                    <a:lnTo>
                      <a:pt x="83278" y="9503"/>
                    </a:lnTo>
                    <a:lnTo>
                      <a:pt x="79592" y="9503"/>
                    </a:lnTo>
                    <a:lnTo>
                      <a:pt x="68524" y="5812"/>
                    </a:lnTo>
                    <a:close/>
                  </a:path>
                </a:pathLst>
              </a:custGeom>
              <a:solidFill>
                <a:srgbClr val="3FC1C9"/>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69" name="Freeform: Shape 149">
                <a:extLst>
                  <a:ext uri="{FF2B5EF4-FFF2-40B4-BE49-F238E27FC236}">
                    <a16:creationId xmlns:a16="http://schemas.microsoft.com/office/drawing/2014/main" id="{08353323-F5D6-4815-A8A4-E0968891DF2A}"/>
                  </a:ext>
                </a:extLst>
              </p:cNvPr>
              <p:cNvSpPr/>
              <p:nvPr/>
            </p:nvSpPr>
            <p:spPr>
              <a:xfrm>
                <a:off x="9933771" y="3355475"/>
                <a:ext cx="33839" cy="33839"/>
              </a:xfrm>
              <a:custGeom>
                <a:avLst/>
                <a:gdLst>
                  <a:gd name="connsiteX0" fmla="*/ 9498 w 19050"/>
                  <a:gd name="connsiteY0" fmla="*/ 5812 h 19050"/>
                  <a:gd name="connsiteX1" fmla="*/ 13184 w 19050"/>
                  <a:gd name="connsiteY1" fmla="*/ 5812 h 19050"/>
                  <a:gd name="connsiteX2" fmla="*/ 16870 w 19050"/>
                  <a:gd name="connsiteY2" fmla="*/ 5812 h 19050"/>
                  <a:gd name="connsiteX3" fmla="*/ 16870 w 19050"/>
                  <a:gd name="connsiteY3" fmla="*/ 5812 h 19050"/>
                  <a:gd name="connsiteX4" fmla="*/ 20566 w 19050"/>
                  <a:gd name="connsiteY4" fmla="*/ 9503 h 19050"/>
                  <a:gd name="connsiteX5" fmla="*/ 16870 w 19050"/>
                  <a:gd name="connsiteY5" fmla="*/ 13193 h 19050"/>
                  <a:gd name="connsiteX6" fmla="*/ 16870 w 19050"/>
                  <a:gd name="connsiteY6" fmla="*/ 13193 h 19050"/>
                  <a:gd name="connsiteX7" fmla="*/ 13184 w 19050"/>
                  <a:gd name="connsiteY7" fmla="*/ 13193 h 19050"/>
                  <a:gd name="connsiteX8" fmla="*/ 13184 w 19050"/>
                  <a:gd name="connsiteY8" fmla="*/ 13193 h 19050"/>
                  <a:gd name="connsiteX9" fmla="*/ 13184 w 19050"/>
                  <a:gd name="connsiteY9" fmla="*/ 13193 h 19050"/>
                  <a:gd name="connsiteX10" fmla="*/ 13184 w 19050"/>
                  <a:gd name="connsiteY10" fmla="*/ 16883 h 19050"/>
                  <a:gd name="connsiteX11" fmla="*/ 13184 w 19050"/>
                  <a:gd name="connsiteY11" fmla="*/ 16883 h 19050"/>
                  <a:gd name="connsiteX12" fmla="*/ 13184 w 19050"/>
                  <a:gd name="connsiteY12" fmla="*/ 16883 h 19050"/>
                  <a:gd name="connsiteX13" fmla="*/ 9498 w 19050"/>
                  <a:gd name="connsiteY13" fmla="*/ 13193 h 19050"/>
                  <a:gd name="connsiteX14" fmla="*/ 9498 w 19050"/>
                  <a:gd name="connsiteY14" fmla="*/ 13193 h 19050"/>
                  <a:gd name="connsiteX15" fmla="*/ 9498 w 19050"/>
                  <a:gd name="connsiteY15" fmla="*/ 9503 h 19050"/>
                  <a:gd name="connsiteX16" fmla="*/ 5812 w 19050"/>
                  <a:gd name="connsiteY16" fmla="*/ 9503 h 19050"/>
                  <a:gd name="connsiteX17" fmla="*/ 5812 w 19050"/>
                  <a:gd name="connsiteY17" fmla="*/ 5812 h 19050"/>
                  <a:gd name="connsiteX18" fmla="*/ 9498 w 19050"/>
                  <a:gd name="connsiteY18" fmla="*/ 5812 h 19050"/>
                  <a:gd name="connsiteX19" fmla="*/ 9498 w 19050"/>
                  <a:gd name="connsiteY19" fmla="*/ 581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050" h="19050">
                    <a:moveTo>
                      <a:pt x="9498" y="5812"/>
                    </a:moveTo>
                    <a:lnTo>
                      <a:pt x="13184" y="5812"/>
                    </a:lnTo>
                    <a:lnTo>
                      <a:pt x="16870" y="5812"/>
                    </a:lnTo>
                    <a:lnTo>
                      <a:pt x="16870" y="5812"/>
                    </a:lnTo>
                    <a:lnTo>
                      <a:pt x="20566" y="9503"/>
                    </a:lnTo>
                    <a:lnTo>
                      <a:pt x="16870" y="13193"/>
                    </a:lnTo>
                    <a:lnTo>
                      <a:pt x="16870" y="13193"/>
                    </a:lnTo>
                    <a:lnTo>
                      <a:pt x="13184" y="13193"/>
                    </a:lnTo>
                    <a:lnTo>
                      <a:pt x="13184" y="13193"/>
                    </a:lnTo>
                    <a:lnTo>
                      <a:pt x="13184" y="13193"/>
                    </a:lnTo>
                    <a:lnTo>
                      <a:pt x="13184" y="16883"/>
                    </a:lnTo>
                    <a:lnTo>
                      <a:pt x="13184" y="16883"/>
                    </a:lnTo>
                    <a:lnTo>
                      <a:pt x="13184" y="16883"/>
                    </a:lnTo>
                    <a:lnTo>
                      <a:pt x="9498" y="13193"/>
                    </a:lnTo>
                    <a:lnTo>
                      <a:pt x="9498" y="13193"/>
                    </a:lnTo>
                    <a:lnTo>
                      <a:pt x="9498" y="9503"/>
                    </a:lnTo>
                    <a:lnTo>
                      <a:pt x="5812" y="9503"/>
                    </a:lnTo>
                    <a:lnTo>
                      <a:pt x="5812" y="5812"/>
                    </a:lnTo>
                    <a:lnTo>
                      <a:pt x="9498" y="5812"/>
                    </a:lnTo>
                    <a:lnTo>
                      <a:pt x="9498" y="5812"/>
                    </a:lnTo>
                    <a:close/>
                  </a:path>
                </a:pathLst>
              </a:custGeom>
              <a:solidFill>
                <a:schemeClr val="accent3">
                  <a:lumMod val="20000"/>
                  <a:lumOff val="80000"/>
                </a:schemeClr>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70" name="Freeform: Shape 150">
                <a:extLst>
                  <a:ext uri="{FF2B5EF4-FFF2-40B4-BE49-F238E27FC236}">
                    <a16:creationId xmlns:a16="http://schemas.microsoft.com/office/drawing/2014/main" id="{8B09B8AA-8B8F-424D-873D-6A536BF7B64A}"/>
                  </a:ext>
                </a:extLst>
              </p:cNvPr>
              <p:cNvSpPr/>
              <p:nvPr/>
            </p:nvSpPr>
            <p:spPr>
              <a:xfrm>
                <a:off x="9547126" y="3230917"/>
                <a:ext cx="169195" cy="253793"/>
              </a:xfrm>
              <a:custGeom>
                <a:avLst/>
                <a:gdLst>
                  <a:gd name="connsiteX0" fmla="*/ 9498 w 95250"/>
                  <a:gd name="connsiteY0" fmla="*/ 5812 h 142875"/>
                  <a:gd name="connsiteX1" fmla="*/ 9498 w 95250"/>
                  <a:gd name="connsiteY1" fmla="*/ 5812 h 142875"/>
                  <a:gd name="connsiteX2" fmla="*/ 16880 w 95250"/>
                  <a:gd name="connsiteY2" fmla="*/ 5812 h 142875"/>
                  <a:gd name="connsiteX3" fmla="*/ 42702 w 95250"/>
                  <a:gd name="connsiteY3" fmla="*/ 16883 h 142875"/>
                  <a:gd name="connsiteX4" fmla="*/ 46388 w 95250"/>
                  <a:gd name="connsiteY4" fmla="*/ 20574 h 142875"/>
                  <a:gd name="connsiteX5" fmla="*/ 64838 w 95250"/>
                  <a:gd name="connsiteY5" fmla="*/ 39027 h 142875"/>
                  <a:gd name="connsiteX6" fmla="*/ 72220 w 95250"/>
                  <a:gd name="connsiteY6" fmla="*/ 50099 h 142875"/>
                  <a:gd name="connsiteX7" fmla="*/ 72220 w 95250"/>
                  <a:gd name="connsiteY7" fmla="*/ 53789 h 142875"/>
                  <a:gd name="connsiteX8" fmla="*/ 90660 w 95250"/>
                  <a:gd name="connsiteY8" fmla="*/ 83314 h 142875"/>
                  <a:gd name="connsiteX9" fmla="*/ 98042 w 95250"/>
                  <a:gd name="connsiteY9" fmla="*/ 101766 h 142875"/>
                  <a:gd name="connsiteX10" fmla="*/ 98042 w 95250"/>
                  <a:gd name="connsiteY10" fmla="*/ 105457 h 142875"/>
                  <a:gd name="connsiteX11" fmla="*/ 94346 w 95250"/>
                  <a:gd name="connsiteY11" fmla="*/ 105457 h 142875"/>
                  <a:gd name="connsiteX12" fmla="*/ 90660 w 95250"/>
                  <a:gd name="connsiteY12" fmla="*/ 109148 h 142875"/>
                  <a:gd name="connsiteX13" fmla="*/ 83288 w 95250"/>
                  <a:gd name="connsiteY13" fmla="*/ 112838 h 142875"/>
                  <a:gd name="connsiteX14" fmla="*/ 79592 w 95250"/>
                  <a:gd name="connsiteY14" fmla="*/ 127601 h 142875"/>
                  <a:gd name="connsiteX15" fmla="*/ 75906 w 95250"/>
                  <a:gd name="connsiteY15" fmla="*/ 134982 h 142875"/>
                  <a:gd name="connsiteX16" fmla="*/ 79592 w 95250"/>
                  <a:gd name="connsiteY16" fmla="*/ 134982 h 142875"/>
                  <a:gd name="connsiteX17" fmla="*/ 79592 w 95250"/>
                  <a:gd name="connsiteY17" fmla="*/ 134982 h 142875"/>
                  <a:gd name="connsiteX18" fmla="*/ 75906 w 95250"/>
                  <a:gd name="connsiteY18" fmla="*/ 142363 h 142875"/>
                  <a:gd name="connsiteX19" fmla="*/ 75906 w 95250"/>
                  <a:gd name="connsiteY19" fmla="*/ 134982 h 142875"/>
                  <a:gd name="connsiteX20" fmla="*/ 75906 w 95250"/>
                  <a:gd name="connsiteY20" fmla="*/ 134982 h 142875"/>
                  <a:gd name="connsiteX21" fmla="*/ 79592 w 95250"/>
                  <a:gd name="connsiteY21" fmla="*/ 127601 h 142875"/>
                  <a:gd name="connsiteX22" fmla="*/ 83288 w 95250"/>
                  <a:gd name="connsiteY22" fmla="*/ 112838 h 142875"/>
                  <a:gd name="connsiteX23" fmla="*/ 86974 w 95250"/>
                  <a:gd name="connsiteY23" fmla="*/ 109148 h 142875"/>
                  <a:gd name="connsiteX24" fmla="*/ 94346 w 95250"/>
                  <a:gd name="connsiteY24" fmla="*/ 105457 h 142875"/>
                  <a:gd name="connsiteX25" fmla="*/ 98042 w 95250"/>
                  <a:gd name="connsiteY25" fmla="*/ 105457 h 142875"/>
                  <a:gd name="connsiteX26" fmla="*/ 98042 w 95250"/>
                  <a:gd name="connsiteY26" fmla="*/ 101766 h 142875"/>
                  <a:gd name="connsiteX27" fmla="*/ 90660 w 95250"/>
                  <a:gd name="connsiteY27" fmla="*/ 83314 h 142875"/>
                  <a:gd name="connsiteX28" fmla="*/ 64838 w 95250"/>
                  <a:gd name="connsiteY28" fmla="*/ 39027 h 142875"/>
                  <a:gd name="connsiteX29" fmla="*/ 46388 w 95250"/>
                  <a:gd name="connsiteY29" fmla="*/ 20574 h 142875"/>
                  <a:gd name="connsiteX30" fmla="*/ 42702 w 95250"/>
                  <a:gd name="connsiteY30" fmla="*/ 16883 h 142875"/>
                  <a:gd name="connsiteX31" fmla="*/ 20566 w 95250"/>
                  <a:gd name="connsiteY31" fmla="*/ 5812 h 142875"/>
                  <a:gd name="connsiteX32" fmla="*/ 16880 w 95250"/>
                  <a:gd name="connsiteY32" fmla="*/ 13193 h 142875"/>
                  <a:gd name="connsiteX33" fmla="*/ 16880 w 95250"/>
                  <a:gd name="connsiteY33" fmla="*/ 13193 h 142875"/>
                  <a:gd name="connsiteX34" fmla="*/ 13193 w 95250"/>
                  <a:gd name="connsiteY34" fmla="*/ 13193 h 142875"/>
                  <a:gd name="connsiteX35" fmla="*/ 9498 w 95250"/>
                  <a:gd name="connsiteY35" fmla="*/ 13193 h 142875"/>
                  <a:gd name="connsiteX36" fmla="*/ 5812 w 95250"/>
                  <a:gd name="connsiteY36" fmla="*/ 13193 h 142875"/>
                  <a:gd name="connsiteX37" fmla="*/ 9498 w 95250"/>
                  <a:gd name="connsiteY37" fmla="*/ 13193 h 142875"/>
                  <a:gd name="connsiteX38" fmla="*/ 13193 w 95250"/>
                  <a:gd name="connsiteY38" fmla="*/ 9503 h 142875"/>
                  <a:gd name="connsiteX39" fmla="*/ 16880 w 95250"/>
                  <a:gd name="connsiteY39" fmla="*/ 5812 h 142875"/>
                  <a:gd name="connsiteX40" fmla="*/ 13193 w 95250"/>
                  <a:gd name="connsiteY40" fmla="*/ 5812 h 142875"/>
                  <a:gd name="connsiteX41" fmla="*/ 13193 w 95250"/>
                  <a:gd name="connsiteY41" fmla="*/ 5812 h 142875"/>
                  <a:gd name="connsiteX42" fmla="*/ 9498 w 95250"/>
                  <a:gd name="connsiteY42" fmla="*/ 581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5250" h="142875">
                    <a:moveTo>
                      <a:pt x="9498" y="5812"/>
                    </a:moveTo>
                    <a:lnTo>
                      <a:pt x="9498" y="5812"/>
                    </a:lnTo>
                    <a:lnTo>
                      <a:pt x="16880" y="5812"/>
                    </a:lnTo>
                    <a:lnTo>
                      <a:pt x="42702" y="16883"/>
                    </a:lnTo>
                    <a:lnTo>
                      <a:pt x="46388" y="20574"/>
                    </a:lnTo>
                    <a:lnTo>
                      <a:pt x="64838" y="39027"/>
                    </a:lnTo>
                    <a:lnTo>
                      <a:pt x="72220" y="50099"/>
                    </a:lnTo>
                    <a:lnTo>
                      <a:pt x="72220" y="53789"/>
                    </a:lnTo>
                    <a:lnTo>
                      <a:pt x="90660" y="83314"/>
                    </a:lnTo>
                    <a:lnTo>
                      <a:pt x="98042" y="101766"/>
                    </a:lnTo>
                    <a:lnTo>
                      <a:pt x="98042" y="105457"/>
                    </a:lnTo>
                    <a:lnTo>
                      <a:pt x="94346" y="105457"/>
                    </a:lnTo>
                    <a:lnTo>
                      <a:pt x="90660" y="109148"/>
                    </a:lnTo>
                    <a:lnTo>
                      <a:pt x="83288" y="112838"/>
                    </a:lnTo>
                    <a:lnTo>
                      <a:pt x="79592" y="127601"/>
                    </a:lnTo>
                    <a:lnTo>
                      <a:pt x="75906" y="134982"/>
                    </a:lnTo>
                    <a:lnTo>
                      <a:pt x="79592" y="134982"/>
                    </a:lnTo>
                    <a:lnTo>
                      <a:pt x="79592" y="134982"/>
                    </a:lnTo>
                    <a:lnTo>
                      <a:pt x="75906" y="142363"/>
                    </a:lnTo>
                    <a:lnTo>
                      <a:pt x="75906" y="134982"/>
                    </a:lnTo>
                    <a:lnTo>
                      <a:pt x="75906" y="134982"/>
                    </a:lnTo>
                    <a:lnTo>
                      <a:pt x="79592" y="127601"/>
                    </a:lnTo>
                    <a:lnTo>
                      <a:pt x="83288" y="112838"/>
                    </a:lnTo>
                    <a:lnTo>
                      <a:pt x="86974" y="109148"/>
                    </a:lnTo>
                    <a:lnTo>
                      <a:pt x="94346" y="105457"/>
                    </a:lnTo>
                    <a:lnTo>
                      <a:pt x="98042" y="105457"/>
                    </a:lnTo>
                    <a:lnTo>
                      <a:pt x="98042" y="101766"/>
                    </a:lnTo>
                    <a:lnTo>
                      <a:pt x="90660" y="83314"/>
                    </a:lnTo>
                    <a:lnTo>
                      <a:pt x="64838" y="39027"/>
                    </a:lnTo>
                    <a:lnTo>
                      <a:pt x="46388" y="20574"/>
                    </a:lnTo>
                    <a:lnTo>
                      <a:pt x="42702" y="16883"/>
                    </a:lnTo>
                    <a:lnTo>
                      <a:pt x="20566" y="5812"/>
                    </a:lnTo>
                    <a:lnTo>
                      <a:pt x="16880" y="13193"/>
                    </a:lnTo>
                    <a:lnTo>
                      <a:pt x="16880" y="13193"/>
                    </a:lnTo>
                    <a:lnTo>
                      <a:pt x="13193" y="13193"/>
                    </a:lnTo>
                    <a:lnTo>
                      <a:pt x="9498" y="13193"/>
                    </a:lnTo>
                    <a:lnTo>
                      <a:pt x="5812" y="13193"/>
                    </a:lnTo>
                    <a:lnTo>
                      <a:pt x="9498" y="13193"/>
                    </a:lnTo>
                    <a:lnTo>
                      <a:pt x="13193" y="9503"/>
                    </a:lnTo>
                    <a:lnTo>
                      <a:pt x="16880" y="5812"/>
                    </a:lnTo>
                    <a:lnTo>
                      <a:pt x="13193" y="5812"/>
                    </a:lnTo>
                    <a:lnTo>
                      <a:pt x="13193" y="5812"/>
                    </a:lnTo>
                    <a:lnTo>
                      <a:pt x="9498" y="5812"/>
                    </a:lnTo>
                    <a:close/>
                  </a:path>
                </a:pathLst>
              </a:custGeom>
              <a:solidFill>
                <a:schemeClr val="accent3">
                  <a:lumMod val="20000"/>
                  <a:lumOff val="80000"/>
                </a:schemeClr>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71" name="Freeform: Shape 151">
                <a:extLst>
                  <a:ext uri="{FF2B5EF4-FFF2-40B4-BE49-F238E27FC236}">
                    <a16:creationId xmlns:a16="http://schemas.microsoft.com/office/drawing/2014/main" id="{55B06816-67F6-4719-A514-BB9727619D3F}"/>
                  </a:ext>
                </a:extLst>
              </p:cNvPr>
              <p:cNvSpPr/>
              <p:nvPr/>
            </p:nvSpPr>
            <p:spPr>
              <a:xfrm>
                <a:off x="9455382" y="2686800"/>
                <a:ext cx="152276" cy="118437"/>
              </a:xfrm>
              <a:custGeom>
                <a:avLst/>
                <a:gdLst>
                  <a:gd name="connsiteX0" fmla="*/ 5812 w 85725"/>
                  <a:gd name="connsiteY0" fmla="*/ 68551 h 66675"/>
                  <a:gd name="connsiteX1" fmla="*/ 20568 w 85725"/>
                  <a:gd name="connsiteY1" fmla="*/ 53789 h 66675"/>
                  <a:gd name="connsiteX2" fmla="*/ 24258 w 85725"/>
                  <a:gd name="connsiteY2" fmla="*/ 50098 h 66675"/>
                  <a:gd name="connsiteX3" fmla="*/ 64843 w 85725"/>
                  <a:gd name="connsiteY3" fmla="*/ 13192 h 66675"/>
                  <a:gd name="connsiteX4" fmla="*/ 68529 w 85725"/>
                  <a:gd name="connsiteY4" fmla="*/ 13192 h 66675"/>
                  <a:gd name="connsiteX5" fmla="*/ 79597 w 85725"/>
                  <a:gd name="connsiteY5" fmla="*/ 9502 h 66675"/>
                  <a:gd name="connsiteX6" fmla="*/ 83283 w 85725"/>
                  <a:gd name="connsiteY6" fmla="*/ 9502 h 66675"/>
                  <a:gd name="connsiteX7" fmla="*/ 83283 w 85725"/>
                  <a:gd name="connsiteY7" fmla="*/ 9502 h 66675"/>
                  <a:gd name="connsiteX8" fmla="*/ 83283 w 85725"/>
                  <a:gd name="connsiteY8" fmla="*/ 9502 h 66675"/>
                  <a:gd name="connsiteX9" fmla="*/ 83283 w 85725"/>
                  <a:gd name="connsiteY9" fmla="*/ 5812 h 66675"/>
                  <a:gd name="connsiteX10" fmla="*/ 83283 w 85725"/>
                  <a:gd name="connsiteY10" fmla="*/ 9502 h 66675"/>
                  <a:gd name="connsiteX11" fmla="*/ 86969 w 85725"/>
                  <a:gd name="connsiteY11" fmla="*/ 13192 h 66675"/>
                  <a:gd name="connsiteX12" fmla="*/ 83283 w 85725"/>
                  <a:gd name="connsiteY12" fmla="*/ 9502 h 66675"/>
                  <a:gd name="connsiteX13" fmla="*/ 79597 w 85725"/>
                  <a:gd name="connsiteY13" fmla="*/ 9502 h 66675"/>
                  <a:gd name="connsiteX14" fmla="*/ 79597 w 85725"/>
                  <a:gd name="connsiteY14" fmla="*/ 9502 h 66675"/>
                  <a:gd name="connsiteX15" fmla="*/ 72215 w 85725"/>
                  <a:gd name="connsiteY15" fmla="*/ 13192 h 66675"/>
                  <a:gd name="connsiteX16" fmla="*/ 64843 w 85725"/>
                  <a:gd name="connsiteY16" fmla="*/ 13192 h 66675"/>
                  <a:gd name="connsiteX17" fmla="*/ 31636 w 85725"/>
                  <a:gd name="connsiteY17" fmla="*/ 46407 h 66675"/>
                  <a:gd name="connsiteX18" fmla="*/ 27947 w 85725"/>
                  <a:gd name="connsiteY18" fmla="*/ 50098 h 66675"/>
                  <a:gd name="connsiteX19" fmla="*/ 27947 w 85725"/>
                  <a:gd name="connsiteY19" fmla="*/ 50098 h 66675"/>
                  <a:gd name="connsiteX20" fmla="*/ 24258 w 85725"/>
                  <a:gd name="connsiteY20" fmla="*/ 50098 h 66675"/>
                  <a:gd name="connsiteX21" fmla="*/ 20568 w 85725"/>
                  <a:gd name="connsiteY21" fmla="*/ 53789 h 66675"/>
                  <a:gd name="connsiteX22" fmla="*/ 5812 w 85725"/>
                  <a:gd name="connsiteY22" fmla="*/ 68551 h 66675"/>
                  <a:gd name="connsiteX23" fmla="*/ 5812 w 85725"/>
                  <a:gd name="connsiteY23" fmla="*/ 6855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725" h="66675">
                    <a:moveTo>
                      <a:pt x="5812" y="68551"/>
                    </a:moveTo>
                    <a:lnTo>
                      <a:pt x="20568" y="53789"/>
                    </a:lnTo>
                    <a:lnTo>
                      <a:pt x="24258" y="50098"/>
                    </a:lnTo>
                    <a:lnTo>
                      <a:pt x="64843" y="13192"/>
                    </a:lnTo>
                    <a:lnTo>
                      <a:pt x="68529" y="13192"/>
                    </a:lnTo>
                    <a:lnTo>
                      <a:pt x="79597" y="9502"/>
                    </a:lnTo>
                    <a:lnTo>
                      <a:pt x="83283" y="9502"/>
                    </a:lnTo>
                    <a:lnTo>
                      <a:pt x="83283" y="9502"/>
                    </a:lnTo>
                    <a:lnTo>
                      <a:pt x="83283" y="9502"/>
                    </a:lnTo>
                    <a:lnTo>
                      <a:pt x="83283" y="5812"/>
                    </a:lnTo>
                    <a:lnTo>
                      <a:pt x="83283" y="9502"/>
                    </a:lnTo>
                    <a:lnTo>
                      <a:pt x="86969" y="13192"/>
                    </a:lnTo>
                    <a:lnTo>
                      <a:pt x="83283" y="9502"/>
                    </a:lnTo>
                    <a:lnTo>
                      <a:pt x="79597" y="9502"/>
                    </a:lnTo>
                    <a:lnTo>
                      <a:pt x="79597" y="9502"/>
                    </a:lnTo>
                    <a:lnTo>
                      <a:pt x="72215" y="13192"/>
                    </a:lnTo>
                    <a:lnTo>
                      <a:pt x="64843" y="13192"/>
                    </a:lnTo>
                    <a:lnTo>
                      <a:pt x="31636" y="46407"/>
                    </a:lnTo>
                    <a:lnTo>
                      <a:pt x="27947" y="50098"/>
                    </a:lnTo>
                    <a:lnTo>
                      <a:pt x="27947" y="50098"/>
                    </a:lnTo>
                    <a:lnTo>
                      <a:pt x="24258" y="50098"/>
                    </a:lnTo>
                    <a:lnTo>
                      <a:pt x="20568" y="53789"/>
                    </a:lnTo>
                    <a:lnTo>
                      <a:pt x="5812" y="68551"/>
                    </a:lnTo>
                    <a:lnTo>
                      <a:pt x="5812" y="68551"/>
                    </a:lnTo>
                    <a:close/>
                  </a:path>
                </a:pathLst>
              </a:custGeom>
              <a:solidFill>
                <a:schemeClr val="accent3">
                  <a:lumMod val="20000"/>
                  <a:lumOff val="80000"/>
                </a:schemeClr>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72" name="Freeform: Shape 152">
                <a:extLst>
                  <a:ext uri="{FF2B5EF4-FFF2-40B4-BE49-F238E27FC236}">
                    <a16:creationId xmlns:a16="http://schemas.microsoft.com/office/drawing/2014/main" id="{D2F9445A-19D1-4D4A-A841-6775A400B070}"/>
                  </a:ext>
                </a:extLst>
              </p:cNvPr>
              <p:cNvSpPr/>
              <p:nvPr/>
            </p:nvSpPr>
            <p:spPr>
              <a:xfrm>
                <a:off x="9619204" y="2686800"/>
                <a:ext cx="33839" cy="50759"/>
              </a:xfrm>
              <a:custGeom>
                <a:avLst/>
                <a:gdLst>
                  <a:gd name="connsiteX0" fmla="*/ 9507 w 19050"/>
                  <a:gd name="connsiteY0" fmla="*/ 16883 h 28575"/>
                  <a:gd name="connsiteX1" fmla="*/ 9507 w 19050"/>
                  <a:gd name="connsiteY1" fmla="*/ 13192 h 28575"/>
                  <a:gd name="connsiteX2" fmla="*/ 5812 w 19050"/>
                  <a:gd name="connsiteY2" fmla="*/ 5812 h 28575"/>
                  <a:gd name="connsiteX3" fmla="*/ 5812 w 19050"/>
                  <a:gd name="connsiteY3" fmla="*/ 5812 h 28575"/>
                  <a:gd name="connsiteX4" fmla="*/ 9507 w 19050"/>
                  <a:gd name="connsiteY4" fmla="*/ 5812 h 28575"/>
                  <a:gd name="connsiteX5" fmla="*/ 9507 w 19050"/>
                  <a:gd name="connsiteY5" fmla="*/ 9502 h 28575"/>
                  <a:gd name="connsiteX6" fmla="*/ 13193 w 19050"/>
                  <a:gd name="connsiteY6" fmla="*/ 9502 h 28575"/>
                  <a:gd name="connsiteX7" fmla="*/ 16880 w 19050"/>
                  <a:gd name="connsiteY7" fmla="*/ 9502 h 28575"/>
                  <a:gd name="connsiteX8" fmla="*/ 16880 w 19050"/>
                  <a:gd name="connsiteY8" fmla="*/ 13192 h 28575"/>
                  <a:gd name="connsiteX9" fmla="*/ 16880 w 19050"/>
                  <a:gd name="connsiteY9" fmla="*/ 16883 h 28575"/>
                  <a:gd name="connsiteX10" fmla="*/ 20575 w 19050"/>
                  <a:gd name="connsiteY10" fmla="*/ 16883 h 28575"/>
                  <a:gd name="connsiteX11" fmla="*/ 20575 w 19050"/>
                  <a:gd name="connsiteY11" fmla="*/ 20573 h 28575"/>
                  <a:gd name="connsiteX12" fmla="*/ 20575 w 19050"/>
                  <a:gd name="connsiteY12" fmla="*/ 20573 h 28575"/>
                  <a:gd name="connsiteX13" fmla="*/ 20575 w 19050"/>
                  <a:gd name="connsiteY13" fmla="*/ 24264 h 28575"/>
                  <a:gd name="connsiteX14" fmla="*/ 16880 w 19050"/>
                  <a:gd name="connsiteY14" fmla="*/ 24264 h 28575"/>
                  <a:gd name="connsiteX15" fmla="*/ 13193 w 19050"/>
                  <a:gd name="connsiteY15" fmla="*/ 20573 h 28575"/>
                  <a:gd name="connsiteX16" fmla="*/ 9507 w 19050"/>
                  <a:gd name="connsiteY16" fmla="*/ 1688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0" h="28575">
                    <a:moveTo>
                      <a:pt x="9507" y="16883"/>
                    </a:moveTo>
                    <a:lnTo>
                      <a:pt x="9507" y="13192"/>
                    </a:lnTo>
                    <a:lnTo>
                      <a:pt x="5812" y="5812"/>
                    </a:lnTo>
                    <a:lnTo>
                      <a:pt x="5812" y="5812"/>
                    </a:lnTo>
                    <a:lnTo>
                      <a:pt x="9507" y="5812"/>
                    </a:lnTo>
                    <a:lnTo>
                      <a:pt x="9507" y="9502"/>
                    </a:lnTo>
                    <a:lnTo>
                      <a:pt x="13193" y="9502"/>
                    </a:lnTo>
                    <a:lnTo>
                      <a:pt x="16880" y="9502"/>
                    </a:lnTo>
                    <a:lnTo>
                      <a:pt x="16880" y="13192"/>
                    </a:lnTo>
                    <a:lnTo>
                      <a:pt x="16880" y="16883"/>
                    </a:lnTo>
                    <a:lnTo>
                      <a:pt x="20575" y="16883"/>
                    </a:lnTo>
                    <a:lnTo>
                      <a:pt x="20575" y="20573"/>
                    </a:lnTo>
                    <a:lnTo>
                      <a:pt x="20575" y="20573"/>
                    </a:lnTo>
                    <a:lnTo>
                      <a:pt x="20575" y="24264"/>
                    </a:lnTo>
                    <a:lnTo>
                      <a:pt x="16880" y="24264"/>
                    </a:lnTo>
                    <a:lnTo>
                      <a:pt x="13193" y="20573"/>
                    </a:lnTo>
                    <a:lnTo>
                      <a:pt x="9507" y="16883"/>
                    </a:lnTo>
                    <a:close/>
                  </a:path>
                </a:pathLst>
              </a:custGeom>
              <a:solidFill>
                <a:schemeClr val="accent3">
                  <a:lumMod val="20000"/>
                  <a:lumOff val="80000"/>
                </a:schemeClr>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73" name="Freeform: Shape 153">
                <a:extLst>
                  <a:ext uri="{FF2B5EF4-FFF2-40B4-BE49-F238E27FC236}">
                    <a16:creationId xmlns:a16="http://schemas.microsoft.com/office/drawing/2014/main" id="{FAFF7780-3A8F-4C33-BE00-C9A8195AF7FD}"/>
                  </a:ext>
                </a:extLst>
              </p:cNvPr>
              <p:cNvSpPr/>
              <p:nvPr/>
            </p:nvSpPr>
            <p:spPr>
              <a:xfrm>
                <a:off x="10307304" y="2123015"/>
                <a:ext cx="913653" cy="896733"/>
              </a:xfrm>
              <a:custGeom>
                <a:avLst/>
                <a:gdLst>
                  <a:gd name="connsiteX0" fmla="*/ 275121 w 514350"/>
                  <a:gd name="connsiteY0" fmla="*/ 5812 h 504825"/>
                  <a:gd name="connsiteX1" fmla="*/ 267740 w 514350"/>
                  <a:gd name="connsiteY1" fmla="*/ 9502 h 504825"/>
                  <a:gd name="connsiteX2" fmla="*/ 238222 w 514350"/>
                  <a:gd name="connsiteY2" fmla="*/ 13193 h 504825"/>
                  <a:gd name="connsiteX3" fmla="*/ 234535 w 514350"/>
                  <a:gd name="connsiteY3" fmla="*/ 16883 h 504825"/>
                  <a:gd name="connsiteX4" fmla="*/ 223467 w 514350"/>
                  <a:gd name="connsiteY4" fmla="*/ 20574 h 504825"/>
                  <a:gd name="connsiteX5" fmla="*/ 219781 w 514350"/>
                  <a:gd name="connsiteY5" fmla="*/ 20574 h 504825"/>
                  <a:gd name="connsiteX6" fmla="*/ 216095 w 514350"/>
                  <a:gd name="connsiteY6" fmla="*/ 24264 h 504825"/>
                  <a:gd name="connsiteX7" fmla="*/ 208713 w 514350"/>
                  <a:gd name="connsiteY7" fmla="*/ 24264 h 504825"/>
                  <a:gd name="connsiteX8" fmla="*/ 201331 w 514350"/>
                  <a:gd name="connsiteY8" fmla="*/ 31645 h 504825"/>
                  <a:gd name="connsiteX9" fmla="*/ 197645 w 514350"/>
                  <a:gd name="connsiteY9" fmla="*/ 31645 h 504825"/>
                  <a:gd name="connsiteX10" fmla="*/ 193959 w 514350"/>
                  <a:gd name="connsiteY10" fmla="*/ 31645 h 504825"/>
                  <a:gd name="connsiteX11" fmla="*/ 190263 w 514350"/>
                  <a:gd name="connsiteY11" fmla="*/ 31645 h 504825"/>
                  <a:gd name="connsiteX12" fmla="*/ 182891 w 514350"/>
                  <a:gd name="connsiteY12" fmla="*/ 35336 h 504825"/>
                  <a:gd name="connsiteX13" fmla="*/ 175509 w 514350"/>
                  <a:gd name="connsiteY13" fmla="*/ 39027 h 504825"/>
                  <a:gd name="connsiteX14" fmla="*/ 171823 w 514350"/>
                  <a:gd name="connsiteY14" fmla="*/ 35336 h 504825"/>
                  <a:gd name="connsiteX15" fmla="*/ 168127 w 514350"/>
                  <a:gd name="connsiteY15" fmla="*/ 39027 h 504825"/>
                  <a:gd name="connsiteX16" fmla="*/ 149687 w 514350"/>
                  <a:gd name="connsiteY16" fmla="*/ 39027 h 504825"/>
                  <a:gd name="connsiteX17" fmla="*/ 138619 w 514350"/>
                  <a:gd name="connsiteY17" fmla="*/ 42717 h 504825"/>
                  <a:gd name="connsiteX18" fmla="*/ 123864 w 514350"/>
                  <a:gd name="connsiteY18" fmla="*/ 46408 h 504825"/>
                  <a:gd name="connsiteX19" fmla="*/ 116483 w 514350"/>
                  <a:gd name="connsiteY19" fmla="*/ 46408 h 504825"/>
                  <a:gd name="connsiteX20" fmla="*/ 109101 w 514350"/>
                  <a:gd name="connsiteY20" fmla="*/ 50098 h 504825"/>
                  <a:gd name="connsiteX21" fmla="*/ 101728 w 514350"/>
                  <a:gd name="connsiteY21" fmla="*/ 50098 h 504825"/>
                  <a:gd name="connsiteX22" fmla="*/ 90660 w 514350"/>
                  <a:gd name="connsiteY22" fmla="*/ 53789 h 504825"/>
                  <a:gd name="connsiteX23" fmla="*/ 79592 w 514350"/>
                  <a:gd name="connsiteY23" fmla="*/ 57480 h 504825"/>
                  <a:gd name="connsiteX24" fmla="*/ 75906 w 514350"/>
                  <a:gd name="connsiteY24" fmla="*/ 61170 h 504825"/>
                  <a:gd name="connsiteX25" fmla="*/ 75906 w 514350"/>
                  <a:gd name="connsiteY25" fmla="*/ 64861 h 504825"/>
                  <a:gd name="connsiteX26" fmla="*/ 68524 w 514350"/>
                  <a:gd name="connsiteY26" fmla="*/ 68551 h 504825"/>
                  <a:gd name="connsiteX27" fmla="*/ 64838 w 514350"/>
                  <a:gd name="connsiteY27" fmla="*/ 64861 h 504825"/>
                  <a:gd name="connsiteX28" fmla="*/ 61142 w 514350"/>
                  <a:gd name="connsiteY28" fmla="*/ 61170 h 504825"/>
                  <a:gd name="connsiteX29" fmla="*/ 42702 w 514350"/>
                  <a:gd name="connsiteY29" fmla="*/ 50098 h 504825"/>
                  <a:gd name="connsiteX30" fmla="*/ 39006 w 514350"/>
                  <a:gd name="connsiteY30" fmla="*/ 50098 h 504825"/>
                  <a:gd name="connsiteX31" fmla="*/ 24252 w 514350"/>
                  <a:gd name="connsiteY31" fmla="*/ 57480 h 504825"/>
                  <a:gd name="connsiteX32" fmla="*/ 24252 w 514350"/>
                  <a:gd name="connsiteY32" fmla="*/ 53789 h 504825"/>
                  <a:gd name="connsiteX33" fmla="*/ 20566 w 514350"/>
                  <a:gd name="connsiteY33" fmla="*/ 53789 h 504825"/>
                  <a:gd name="connsiteX34" fmla="*/ 20566 w 514350"/>
                  <a:gd name="connsiteY34" fmla="*/ 57480 h 504825"/>
                  <a:gd name="connsiteX35" fmla="*/ 16870 w 514350"/>
                  <a:gd name="connsiteY35" fmla="*/ 57480 h 504825"/>
                  <a:gd name="connsiteX36" fmla="*/ 16870 w 514350"/>
                  <a:gd name="connsiteY36" fmla="*/ 53789 h 504825"/>
                  <a:gd name="connsiteX37" fmla="*/ 13184 w 514350"/>
                  <a:gd name="connsiteY37" fmla="*/ 57480 h 504825"/>
                  <a:gd name="connsiteX38" fmla="*/ 16870 w 514350"/>
                  <a:gd name="connsiteY38" fmla="*/ 61170 h 504825"/>
                  <a:gd name="connsiteX39" fmla="*/ 20566 w 514350"/>
                  <a:gd name="connsiteY39" fmla="*/ 61170 h 504825"/>
                  <a:gd name="connsiteX40" fmla="*/ 24252 w 514350"/>
                  <a:gd name="connsiteY40" fmla="*/ 64861 h 504825"/>
                  <a:gd name="connsiteX41" fmla="*/ 27938 w 514350"/>
                  <a:gd name="connsiteY41" fmla="*/ 64861 h 504825"/>
                  <a:gd name="connsiteX42" fmla="*/ 31634 w 514350"/>
                  <a:gd name="connsiteY42" fmla="*/ 68551 h 504825"/>
                  <a:gd name="connsiteX43" fmla="*/ 35320 w 514350"/>
                  <a:gd name="connsiteY43" fmla="*/ 68551 h 504825"/>
                  <a:gd name="connsiteX44" fmla="*/ 35320 w 514350"/>
                  <a:gd name="connsiteY44" fmla="*/ 72242 h 504825"/>
                  <a:gd name="connsiteX45" fmla="*/ 31634 w 514350"/>
                  <a:gd name="connsiteY45" fmla="*/ 72242 h 504825"/>
                  <a:gd name="connsiteX46" fmla="*/ 27938 w 514350"/>
                  <a:gd name="connsiteY46" fmla="*/ 72242 h 504825"/>
                  <a:gd name="connsiteX47" fmla="*/ 24252 w 514350"/>
                  <a:gd name="connsiteY47" fmla="*/ 72242 h 504825"/>
                  <a:gd name="connsiteX48" fmla="*/ 24252 w 514350"/>
                  <a:gd name="connsiteY48" fmla="*/ 68551 h 504825"/>
                  <a:gd name="connsiteX49" fmla="*/ 16870 w 514350"/>
                  <a:gd name="connsiteY49" fmla="*/ 64861 h 504825"/>
                  <a:gd name="connsiteX50" fmla="*/ 16870 w 514350"/>
                  <a:gd name="connsiteY50" fmla="*/ 61170 h 504825"/>
                  <a:gd name="connsiteX51" fmla="*/ 9498 w 514350"/>
                  <a:gd name="connsiteY51" fmla="*/ 61170 h 504825"/>
                  <a:gd name="connsiteX52" fmla="*/ 5812 w 514350"/>
                  <a:gd name="connsiteY52" fmla="*/ 68551 h 504825"/>
                  <a:gd name="connsiteX53" fmla="*/ 9498 w 514350"/>
                  <a:gd name="connsiteY53" fmla="*/ 68551 h 504825"/>
                  <a:gd name="connsiteX54" fmla="*/ 13184 w 514350"/>
                  <a:gd name="connsiteY54" fmla="*/ 72242 h 504825"/>
                  <a:gd name="connsiteX55" fmla="*/ 16870 w 514350"/>
                  <a:gd name="connsiteY55" fmla="*/ 72242 h 504825"/>
                  <a:gd name="connsiteX56" fmla="*/ 16870 w 514350"/>
                  <a:gd name="connsiteY56" fmla="*/ 75933 h 504825"/>
                  <a:gd name="connsiteX57" fmla="*/ 13184 w 514350"/>
                  <a:gd name="connsiteY57" fmla="*/ 79623 h 504825"/>
                  <a:gd name="connsiteX58" fmla="*/ 9498 w 514350"/>
                  <a:gd name="connsiteY58" fmla="*/ 75933 h 504825"/>
                  <a:gd name="connsiteX59" fmla="*/ 9498 w 514350"/>
                  <a:gd name="connsiteY59" fmla="*/ 79623 h 504825"/>
                  <a:gd name="connsiteX60" fmla="*/ 13184 w 514350"/>
                  <a:gd name="connsiteY60" fmla="*/ 83314 h 504825"/>
                  <a:gd name="connsiteX61" fmla="*/ 16870 w 514350"/>
                  <a:gd name="connsiteY61" fmla="*/ 83314 h 504825"/>
                  <a:gd name="connsiteX62" fmla="*/ 20566 w 514350"/>
                  <a:gd name="connsiteY62" fmla="*/ 83314 h 504825"/>
                  <a:gd name="connsiteX63" fmla="*/ 24252 w 514350"/>
                  <a:gd name="connsiteY63" fmla="*/ 83314 h 504825"/>
                  <a:gd name="connsiteX64" fmla="*/ 27938 w 514350"/>
                  <a:gd name="connsiteY64" fmla="*/ 83314 h 504825"/>
                  <a:gd name="connsiteX65" fmla="*/ 31634 w 514350"/>
                  <a:gd name="connsiteY65" fmla="*/ 83314 h 504825"/>
                  <a:gd name="connsiteX66" fmla="*/ 31634 w 514350"/>
                  <a:gd name="connsiteY66" fmla="*/ 87005 h 504825"/>
                  <a:gd name="connsiteX67" fmla="*/ 24252 w 514350"/>
                  <a:gd name="connsiteY67" fmla="*/ 87005 h 504825"/>
                  <a:gd name="connsiteX68" fmla="*/ 20566 w 514350"/>
                  <a:gd name="connsiteY68" fmla="*/ 87005 h 504825"/>
                  <a:gd name="connsiteX69" fmla="*/ 20566 w 514350"/>
                  <a:gd name="connsiteY69" fmla="*/ 90695 h 504825"/>
                  <a:gd name="connsiteX70" fmla="*/ 24252 w 514350"/>
                  <a:gd name="connsiteY70" fmla="*/ 90695 h 504825"/>
                  <a:gd name="connsiteX71" fmla="*/ 27938 w 514350"/>
                  <a:gd name="connsiteY71" fmla="*/ 90695 h 504825"/>
                  <a:gd name="connsiteX72" fmla="*/ 31634 w 514350"/>
                  <a:gd name="connsiteY72" fmla="*/ 90695 h 504825"/>
                  <a:gd name="connsiteX73" fmla="*/ 35320 w 514350"/>
                  <a:gd name="connsiteY73" fmla="*/ 87005 h 504825"/>
                  <a:gd name="connsiteX74" fmla="*/ 35320 w 514350"/>
                  <a:gd name="connsiteY74" fmla="*/ 90695 h 504825"/>
                  <a:gd name="connsiteX75" fmla="*/ 35320 w 514350"/>
                  <a:gd name="connsiteY75" fmla="*/ 94385 h 504825"/>
                  <a:gd name="connsiteX76" fmla="*/ 31634 w 514350"/>
                  <a:gd name="connsiteY76" fmla="*/ 94385 h 504825"/>
                  <a:gd name="connsiteX77" fmla="*/ 35320 w 514350"/>
                  <a:gd name="connsiteY77" fmla="*/ 98075 h 504825"/>
                  <a:gd name="connsiteX78" fmla="*/ 39006 w 514350"/>
                  <a:gd name="connsiteY78" fmla="*/ 94385 h 504825"/>
                  <a:gd name="connsiteX79" fmla="*/ 42702 w 514350"/>
                  <a:gd name="connsiteY79" fmla="*/ 94385 h 504825"/>
                  <a:gd name="connsiteX80" fmla="*/ 42702 w 514350"/>
                  <a:gd name="connsiteY80" fmla="*/ 98075 h 504825"/>
                  <a:gd name="connsiteX81" fmla="*/ 39006 w 514350"/>
                  <a:gd name="connsiteY81" fmla="*/ 101766 h 504825"/>
                  <a:gd name="connsiteX82" fmla="*/ 31634 w 514350"/>
                  <a:gd name="connsiteY82" fmla="*/ 101766 h 504825"/>
                  <a:gd name="connsiteX83" fmla="*/ 31634 w 514350"/>
                  <a:gd name="connsiteY83" fmla="*/ 105457 h 504825"/>
                  <a:gd name="connsiteX84" fmla="*/ 35320 w 514350"/>
                  <a:gd name="connsiteY84" fmla="*/ 109147 h 504825"/>
                  <a:gd name="connsiteX85" fmla="*/ 39006 w 514350"/>
                  <a:gd name="connsiteY85" fmla="*/ 105457 h 504825"/>
                  <a:gd name="connsiteX86" fmla="*/ 42702 w 514350"/>
                  <a:gd name="connsiteY86" fmla="*/ 105457 h 504825"/>
                  <a:gd name="connsiteX87" fmla="*/ 46388 w 514350"/>
                  <a:gd name="connsiteY87" fmla="*/ 105457 h 504825"/>
                  <a:gd name="connsiteX88" fmla="*/ 50074 w 514350"/>
                  <a:gd name="connsiteY88" fmla="*/ 105457 h 504825"/>
                  <a:gd name="connsiteX89" fmla="*/ 53770 w 514350"/>
                  <a:gd name="connsiteY89" fmla="*/ 109147 h 504825"/>
                  <a:gd name="connsiteX90" fmla="*/ 57456 w 514350"/>
                  <a:gd name="connsiteY90" fmla="*/ 109147 h 504825"/>
                  <a:gd name="connsiteX91" fmla="*/ 57456 w 514350"/>
                  <a:gd name="connsiteY91" fmla="*/ 131291 h 504825"/>
                  <a:gd name="connsiteX92" fmla="*/ 57456 w 514350"/>
                  <a:gd name="connsiteY92" fmla="*/ 134981 h 504825"/>
                  <a:gd name="connsiteX93" fmla="*/ 61142 w 514350"/>
                  <a:gd name="connsiteY93" fmla="*/ 134981 h 504825"/>
                  <a:gd name="connsiteX94" fmla="*/ 61142 w 514350"/>
                  <a:gd name="connsiteY94" fmla="*/ 138672 h 504825"/>
                  <a:gd name="connsiteX95" fmla="*/ 57456 w 514350"/>
                  <a:gd name="connsiteY95" fmla="*/ 138672 h 504825"/>
                  <a:gd name="connsiteX96" fmla="*/ 53770 w 514350"/>
                  <a:gd name="connsiteY96" fmla="*/ 142363 h 504825"/>
                  <a:gd name="connsiteX97" fmla="*/ 53770 w 514350"/>
                  <a:gd name="connsiteY97" fmla="*/ 146053 h 504825"/>
                  <a:gd name="connsiteX98" fmla="*/ 50074 w 514350"/>
                  <a:gd name="connsiteY98" fmla="*/ 149744 h 504825"/>
                  <a:gd name="connsiteX99" fmla="*/ 46388 w 514350"/>
                  <a:gd name="connsiteY99" fmla="*/ 149744 h 504825"/>
                  <a:gd name="connsiteX100" fmla="*/ 42702 w 514350"/>
                  <a:gd name="connsiteY100" fmla="*/ 153435 h 504825"/>
                  <a:gd name="connsiteX101" fmla="*/ 42702 w 514350"/>
                  <a:gd name="connsiteY101" fmla="*/ 157125 h 504825"/>
                  <a:gd name="connsiteX102" fmla="*/ 42702 w 514350"/>
                  <a:gd name="connsiteY102" fmla="*/ 160816 h 504825"/>
                  <a:gd name="connsiteX103" fmla="*/ 42702 w 514350"/>
                  <a:gd name="connsiteY103" fmla="*/ 164506 h 504825"/>
                  <a:gd name="connsiteX104" fmla="*/ 46388 w 514350"/>
                  <a:gd name="connsiteY104" fmla="*/ 164506 h 504825"/>
                  <a:gd name="connsiteX105" fmla="*/ 42702 w 514350"/>
                  <a:gd name="connsiteY105" fmla="*/ 168197 h 504825"/>
                  <a:gd name="connsiteX106" fmla="*/ 39006 w 514350"/>
                  <a:gd name="connsiteY106" fmla="*/ 168197 h 504825"/>
                  <a:gd name="connsiteX107" fmla="*/ 39006 w 514350"/>
                  <a:gd name="connsiteY107" fmla="*/ 171888 h 504825"/>
                  <a:gd name="connsiteX108" fmla="*/ 35320 w 514350"/>
                  <a:gd name="connsiteY108" fmla="*/ 175578 h 504825"/>
                  <a:gd name="connsiteX109" fmla="*/ 35320 w 514350"/>
                  <a:gd name="connsiteY109" fmla="*/ 179268 h 504825"/>
                  <a:gd name="connsiteX110" fmla="*/ 35320 w 514350"/>
                  <a:gd name="connsiteY110" fmla="*/ 182958 h 504825"/>
                  <a:gd name="connsiteX111" fmla="*/ 31634 w 514350"/>
                  <a:gd name="connsiteY111" fmla="*/ 186649 h 504825"/>
                  <a:gd name="connsiteX112" fmla="*/ 27938 w 514350"/>
                  <a:gd name="connsiteY112" fmla="*/ 190340 h 504825"/>
                  <a:gd name="connsiteX113" fmla="*/ 24252 w 514350"/>
                  <a:gd name="connsiteY113" fmla="*/ 194030 h 504825"/>
                  <a:gd name="connsiteX114" fmla="*/ 24252 w 514350"/>
                  <a:gd name="connsiteY114" fmla="*/ 197721 h 504825"/>
                  <a:gd name="connsiteX115" fmla="*/ 27938 w 514350"/>
                  <a:gd name="connsiteY115" fmla="*/ 197721 h 504825"/>
                  <a:gd name="connsiteX116" fmla="*/ 31634 w 514350"/>
                  <a:gd name="connsiteY116" fmla="*/ 197721 h 504825"/>
                  <a:gd name="connsiteX117" fmla="*/ 31634 w 514350"/>
                  <a:gd name="connsiteY117" fmla="*/ 205102 h 504825"/>
                  <a:gd name="connsiteX118" fmla="*/ 31634 w 514350"/>
                  <a:gd name="connsiteY118" fmla="*/ 208793 h 504825"/>
                  <a:gd name="connsiteX119" fmla="*/ 31634 w 514350"/>
                  <a:gd name="connsiteY119" fmla="*/ 212483 h 504825"/>
                  <a:gd name="connsiteX120" fmla="*/ 27938 w 514350"/>
                  <a:gd name="connsiteY120" fmla="*/ 219865 h 504825"/>
                  <a:gd name="connsiteX121" fmla="*/ 24252 w 514350"/>
                  <a:gd name="connsiteY121" fmla="*/ 223555 h 504825"/>
                  <a:gd name="connsiteX122" fmla="*/ 20566 w 514350"/>
                  <a:gd name="connsiteY122" fmla="*/ 223555 h 504825"/>
                  <a:gd name="connsiteX123" fmla="*/ 16870 w 514350"/>
                  <a:gd name="connsiteY123" fmla="*/ 227246 h 504825"/>
                  <a:gd name="connsiteX124" fmla="*/ 16870 w 514350"/>
                  <a:gd name="connsiteY124" fmla="*/ 230936 h 504825"/>
                  <a:gd name="connsiteX125" fmla="*/ 13184 w 514350"/>
                  <a:gd name="connsiteY125" fmla="*/ 238318 h 504825"/>
                  <a:gd name="connsiteX126" fmla="*/ 9498 w 514350"/>
                  <a:gd name="connsiteY126" fmla="*/ 242008 h 504825"/>
                  <a:gd name="connsiteX127" fmla="*/ 9498 w 514350"/>
                  <a:gd name="connsiteY127" fmla="*/ 249389 h 504825"/>
                  <a:gd name="connsiteX128" fmla="*/ 9498 w 514350"/>
                  <a:gd name="connsiteY128" fmla="*/ 256771 h 504825"/>
                  <a:gd name="connsiteX129" fmla="*/ 9498 w 514350"/>
                  <a:gd name="connsiteY129" fmla="*/ 260461 h 504825"/>
                  <a:gd name="connsiteX130" fmla="*/ 9498 w 514350"/>
                  <a:gd name="connsiteY130" fmla="*/ 275223 h 504825"/>
                  <a:gd name="connsiteX131" fmla="*/ 13184 w 514350"/>
                  <a:gd name="connsiteY131" fmla="*/ 278913 h 504825"/>
                  <a:gd name="connsiteX132" fmla="*/ 16870 w 514350"/>
                  <a:gd name="connsiteY132" fmla="*/ 282604 h 504825"/>
                  <a:gd name="connsiteX133" fmla="*/ 20566 w 514350"/>
                  <a:gd name="connsiteY133" fmla="*/ 289985 h 504825"/>
                  <a:gd name="connsiteX134" fmla="*/ 24252 w 514350"/>
                  <a:gd name="connsiteY134" fmla="*/ 289985 h 504825"/>
                  <a:gd name="connsiteX135" fmla="*/ 31634 w 514350"/>
                  <a:gd name="connsiteY135" fmla="*/ 289985 h 504825"/>
                  <a:gd name="connsiteX136" fmla="*/ 39006 w 514350"/>
                  <a:gd name="connsiteY136" fmla="*/ 289985 h 504825"/>
                  <a:gd name="connsiteX137" fmla="*/ 46388 w 514350"/>
                  <a:gd name="connsiteY137" fmla="*/ 289985 h 504825"/>
                  <a:gd name="connsiteX138" fmla="*/ 50074 w 514350"/>
                  <a:gd name="connsiteY138" fmla="*/ 289985 h 504825"/>
                  <a:gd name="connsiteX139" fmla="*/ 53770 w 514350"/>
                  <a:gd name="connsiteY139" fmla="*/ 293676 h 504825"/>
                  <a:gd name="connsiteX140" fmla="*/ 61142 w 514350"/>
                  <a:gd name="connsiteY140" fmla="*/ 297366 h 504825"/>
                  <a:gd name="connsiteX141" fmla="*/ 64838 w 514350"/>
                  <a:gd name="connsiteY141" fmla="*/ 301057 h 504825"/>
                  <a:gd name="connsiteX142" fmla="*/ 64838 w 514350"/>
                  <a:gd name="connsiteY142" fmla="*/ 304748 h 504825"/>
                  <a:gd name="connsiteX143" fmla="*/ 75906 w 514350"/>
                  <a:gd name="connsiteY143" fmla="*/ 308438 h 504825"/>
                  <a:gd name="connsiteX144" fmla="*/ 86974 w 514350"/>
                  <a:gd name="connsiteY144" fmla="*/ 312129 h 504825"/>
                  <a:gd name="connsiteX145" fmla="*/ 90660 w 514350"/>
                  <a:gd name="connsiteY145" fmla="*/ 312129 h 504825"/>
                  <a:gd name="connsiteX146" fmla="*/ 94346 w 514350"/>
                  <a:gd name="connsiteY146" fmla="*/ 297366 h 504825"/>
                  <a:gd name="connsiteX147" fmla="*/ 98033 w 514350"/>
                  <a:gd name="connsiteY147" fmla="*/ 297366 h 504825"/>
                  <a:gd name="connsiteX148" fmla="*/ 98033 w 514350"/>
                  <a:gd name="connsiteY148" fmla="*/ 286295 h 504825"/>
                  <a:gd name="connsiteX149" fmla="*/ 98033 w 514350"/>
                  <a:gd name="connsiteY149" fmla="*/ 282604 h 504825"/>
                  <a:gd name="connsiteX150" fmla="*/ 105414 w 514350"/>
                  <a:gd name="connsiteY150" fmla="*/ 264151 h 504825"/>
                  <a:gd name="connsiteX151" fmla="*/ 105414 w 514350"/>
                  <a:gd name="connsiteY151" fmla="*/ 260461 h 504825"/>
                  <a:gd name="connsiteX152" fmla="*/ 109101 w 514350"/>
                  <a:gd name="connsiteY152" fmla="*/ 256771 h 504825"/>
                  <a:gd name="connsiteX153" fmla="*/ 112796 w 514350"/>
                  <a:gd name="connsiteY153" fmla="*/ 249389 h 504825"/>
                  <a:gd name="connsiteX154" fmla="*/ 116483 w 514350"/>
                  <a:gd name="connsiteY154" fmla="*/ 245699 h 504825"/>
                  <a:gd name="connsiteX155" fmla="*/ 116483 w 514350"/>
                  <a:gd name="connsiteY155" fmla="*/ 242008 h 504825"/>
                  <a:gd name="connsiteX156" fmla="*/ 120169 w 514350"/>
                  <a:gd name="connsiteY156" fmla="*/ 238318 h 504825"/>
                  <a:gd name="connsiteX157" fmla="*/ 127551 w 514350"/>
                  <a:gd name="connsiteY157" fmla="*/ 234627 h 504825"/>
                  <a:gd name="connsiteX158" fmla="*/ 134932 w 514350"/>
                  <a:gd name="connsiteY158" fmla="*/ 230936 h 504825"/>
                  <a:gd name="connsiteX159" fmla="*/ 134932 w 514350"/>
                  <a:gd name="connsiteY159" fmla="*/ 227246 h 504825"/>
                  <a:gd name="connsiteX160" fmla="*/ 138619 w 514350"/>
                  <a:gd name="connsiteY160" fmla="*/ 223555 h 504825"/>
                  <a:gd name="connsiteX161" fmla="*/ 146001 w 514350"/>
                  <a:gd name="connsiteY161" fmla="*/ 219865 h 504825"/>
                  <a:gd name="connsiteX162" fmla="*/ 153373 w 514350"/>
                  <a:gd name="connsiteY162" fmla="*/ 219865 h 504825"/>
                  <a:gd name="connsiteX163" fmla="*/ 157069 w 514350"/>
                  <a:gd name="connsiteY163" fmla="*/ 219865 h 504825"/>
                  <a:gd name="connsiteX164" fmla="*/ 160755 w 514350"/>
                  <a:gd name="connsiteY164" fmla="*/ 223555 h 504825"/>
                  <a:gd name="connsiteX165" fmla="*/ 164441 w 514350"/>
                  <a:gd name="connsiteY165" fmla="*/ 219865 h 504825"/>
                  <a:gd name="connsiteX166" fmla="*/ 168127 w 514350"/>
                  <a:gd name="connsiteY166" fmla="*/ 223555 h 504825"/>
                  <a:gd name="connsiteX167" fmla="*/ 175509 w 514350"/>
                  <a:gd name="connsiteY167" fmla="*/ 223555 h 504825"/>
                  <a:gd name="connsiteX168" fmla="*/ 179195 w 514350"/>
                  <a:gd name="connsiteY168" fmla="*/ 234627 h 504825"/>
                  <a:gd name="connsiteX169" fmla="*/ 182891 w 514350"/>
                  <a:gd name="connsiteY169" fmla="*/ 238318 h 504825"/>
                  <a:gd name="connsiteX170" fmla="*/ 186577 w 514350"/>
                  <a:gd name="connsiteY170" fmla="*/ 234627 h 504825"/>
                  <a:gd name="connsiteX171" fmla="*/ 190263 w 514350"/>
                  <a:gd name="connsiteY171" fmla="*/ 245699 h 504825"/>
                  <a:gd name="connsiteX172" fmla="*/ 190263 w 514350"/>
                  <a:gd name="connsiteY172" fmla="*/ 249389 h 504825"/>
                  <a:gd name="connsiteX173" fmla="*/ 193959 w 514350"/>
                  <a:gd name="connsiteY173" fmla="*/ 253080 h 504825"/>
                  <a:gd name="connsiteX174" fmla="*/ 201331 w 514350"/>
                  <a:gd name="connsiteY174" fmla="*/ 249389 h 504825"/>
                  <a:gd name="connsiteX175" fmla="*/ 201331 w 514350"/>
                  <a:gd name="connsiteY175" fmla="*/ 253080 h 504825"/>
                  <a:gd name="connsiteX176" fmla="*/ 201331 w 514350"/>
                  <a:gd name="connsiteY176" fmla="*/ 256771 h 504825"/>
                  <a:gd name="connsiteX177" fmla="*/ 205027 w 514350"/>
                  <a:gd name="connsiteY177" fmla="*/ 260461 h 504825"/>
                  <a:gd name="connsiteX178" fmla="*/ 205027 w 514350"/>
                  <a:gd name="connsiteY178" fmla="*/ 264151 h 504825"/>
                  <a:gd name="connsiteX179" fmla="*/ 212399 w 514350"/>
                  <a:gd name="connsiteY179" fmla="*/ 264151 h 504825"/>
                  <a:gd name="connsiteX180" fmla="*/ 212399 w 514350"/>
                  <a:gd name="connsiteY180" fmla="*/ 267842 h 504825"/>
                  <a:gd name="connsiteX181" fmla="*/ 216095 w 514350"/>
                  <a:gd name="connsiteY181" fmla="*/ 271532 h 504825"/>
                  <a:gd name="connsiteX182" fmla="*/ 219781 w 514350"/>
                  <a:gd name="connsiteY182" fmla="*/ 275223 h 504825"/>
                  <a:gd name="connsiteX183" fmla="*/ 223467 w 514350"/>
                  <a:gd name="connsiteY183" fmla="*/ 278913 h 504825"/>
                  <a:gd name="connsiteX184" fmla="*/ 223467 w 514350"/>
                  <a:gd name="connsiteY184" fmla="*/ 282604 h 504825"/>
                  <a:gd name="connsiteX185" fmla="*/ 227163 w 514350"/>
                  <a:gd name="connsiteY185" fmla="*/ 282604 h 504825"/>
                  <a:gd name="connsiteX186" fmla="*/ 223467 w 514350"/>
                  <a:gd name="connsiteY186" fmla="*/ 286295 h 504825"/>
                  <a:gd name="connsiteX187" fmla="*/ 227163 w 514350"/>
                  <a:gd name="connsiteY187" fmla="*/ 289985 h 504825"/>
                  <a:gd name="connsiteX188" fmla="*/ 227163 w 514350"/>
                  <a:gd name="connsiteY188" fmla="*/ 293676 h 504825"/>
                  <a:gd name="connsiteX189" fmla="*/ 245603 w 514350"/>
                  <a:gd name="connsiteY189" fmla="*/ 286295 h 504825"/>
                  <a:gd name="connsiteX190" fmla="*/ 249290 w 514350"/>
                  <a:gd name="connsiteY190" fmla="*/ 286295 h 504825"/>
                  <a:gd name="connsiteX191" fmla="*/ 256672 w 514350"/>
                  <a:gd name="connsiteY191" fmla="*/ 282604 h 504825"/>
                  <a:gd name="connsiteX192" fmla="*/ 267740 w 514350"/>
                  <a:gd name="connsiteY192" fmla="*/ 282604 h 504825"/>
                  <a:gd name="connsiteX193" fmla="*/ 271426 w 514350"/>
                  <a:gd name="connsiteY193" fmla="*/ 282604 h 504825"/>
                  <a:gd name="connsiteX194" fmla="*/ 275121 w 514350"/>
                  <a:gd name="connsiteY194" fmla="*/ 282604 h 504825"/>
                  <a:gd name="connsiteX195" fmla="*/ 278808 w 514350"/>
                  <a:gd name="connsiteY195" fmla="*/ 286295 h 504825"/>
                  <a:gd name="connsiteX196" fmla="*/ 282494 w 514350"/>
                  <a:gd name="connsiteY196" fmla="*/ 286295 h 504825"/>
                  <a:gd name="connsiteX197" fmla="*/ 282494 w 514350"/>
                  <a:gd name="connsiteY197" fmla="*/ 289985 h 504825"/>
                  <a:gd name="connsiteX198" fmla="*/ 297258 w 514350"/>
                  <a:gd name="connsiteY198" fmla="*/ 301057 h 504825"/>
                  <a:gd name="connsiteX199" fmla="*/ 300944 w 514350"/>
                  <a:gd name="connsiteY199" fmla="*/ 308438 h 504825"/>
                  <a:gd name="connsiteX200" fmla="*/ 315698 w 514350"/>
                  <a:gd name="connsiteY200" fmla="*/ 319510 h 504825"/>
                  <a:gd name="connsiteX201" fmla="*/ 315698 w 514350"/>
                  <a:gd name="connsiteY201" fmla="*/ 323201 h 504825"/>
                  <a:gd name="connsiteX202" fmla="*/ 326766 w 514350"/>
                  <a:gd name="connsiteY202" fmla="*/ 334273 h 504825"/>
                  <a:gd name="connsiteX203" fmla="*/ 337834 w 514350"/>
                  <a:gd name="connsiteY203" fmla="*/ 345344 h 504825"/>
                  <a:gd name="connsiteX204" fmla="*/ 356284 w 514350"/>
                  <a:gd name="connsiteY204" fmla="*/ 363796 h 504825"/>
                  <a:gd name="connsiteX205" fmla="*/ 359970 w 514350"/>
                  <a:gd name="connsiteY205" fmla="*/ 367487 h 504825"/>
                  <a:gd name="connsiteX206" fmla="*/ 367352 w 514350"/>
                  <a:gd name="connsiteY206" fmla="*/ 374868 h 504825"/>
                  <a:gd name="connsiteX207" fmla="*/ 374724 w 514350"/>
                  <a:gd name="connsiteY207" fmla="*/ 382249 h 504825"/>
                  <a:gd name="connsiteX208" fmla="*/ 378410 w 514350"/>
                  <a:gd name="connsiteY208" fmla="*/ 385940 h 504825"/>
                  <a:gd name="connsiteX209" fmla="*/ 378410 w 514350"/>
                  <a:gd name="connsiteY209" fmla="*/ 389631 h 504825"/>
                  <a:gd name="connsiteX210" fmla="*/ 382106 w 514350"/>
                  <a:gd name="connsiteY210" fmla="*/ 393321 h 504825"/>
                  <a:gd name="connsiteX211" fmla="*/ 385792 w 514350"/>
                  <a:gd name="connsiteY211" fmla="*/ 397012 h 504825"/>
                  <a:gd name="connsiteX212" fmla="*/ 389479 w 514350"/>
                  <a:gd name="connsiteY212" fmla="*/ 404393 h 504825"/>
                  <a:gd name="connsiteX213" fmla="*/ 393174 w 514350"/>
                  <a:gd name="connsiteY213" fmla="*/ 411774 h 504825"/>
                  <a:gd name="connsiteX214" fmla="*/ 396861 w 514350"/>
                  <a:gd name="connsiteY214" fmla="*/ 411774 h 504825"/>
                  <a:gd name="connsiteX215" fmla="*/ 396861 w 514350"/>
                  <a:gd name="connsiteY215" fmla="*/ 415465 h 504825"/>
                  <a:gd name="connsiteX216" fmla="*/ 400547 w 514350"/>
                  <a:gd name="connsiteY216" fmla="*/ 415465 h 504825"/>
                  <a:gd name="connsiteX217" fmla="*/ 407928 w 514350"/>
                  <a:gd name="connsiteY217" fmla="*/ 426537 h 504825"/>
                  <a:gd name="connsiteX218" fmla="*/ 411615 w 514350"/>
                  <a:gd name="connsiteY218" fmla="*/ 433917 h 504825"/>
                  <a:gd name="connsiteX219" fmla="*/ 415310 w 514350"/>
                  <a:gd name="connsiteY219" fmla="*/ 437608 h 504825"/>
                  <a:gd name="connsiteX220" fmla="*/ 418997 w 514350"/>
                  <a:gd name="connsiteY220" fmla="*/ 441298 h 504825"/>
                  <a:gd name="connsiteX221" fmla="*/ 426378 w 514350"/>
                  <a:gd name="connsiteY221" fmla="*/ 441298 h 504825"/>
                  <a:gd name="connsiteX222" fmla="*/ 426378 w 514350"/>
                  <a:gd name="connsiteY222" fmla="*/ 448680 h 504825"/>
                  <a:gd name="connsiteX223" fmla="*/ 422683 w 514350"/>
                  <a:gd name="connsiteY223" fmla="*/ 452370 h 504825"/>
                  <a:gd name="connsiteX224" fmla="*/ 415310 w 514350"/>
                  <a:gd name="connsiteY224" fmla="*/ 474514 h 504825"/>
                  <a:gd name="connsiteX225" fmla="*/ 415310 w 514350"/>
                  <a:gd name="connsiteY225" fmla="*/ 478204 h 504825"/>
                  <a:gd name="connsiteX226" fmla="*/ 426378 w 514350"/>
                  <a:gd name="connsiteY226" fmla="*/ 478204 h 504825"/>
                  <a:gd name="connsiteX227" fmla="*/ 426378 w 514350"/>
                  <a:gd name="connsiteY227" fmla="*/ 481895 h 504825"/>
                  <a:gd name="connsiteX228" fmla="*/ 430065 w 514350"/>
                  <a:gd name="connsiteY228" fmla="*/ 481895 h 504825"/>
                  <a:gd name="connsiteX229" fmla="*/ 437447 w 514350"/>
                  <a:gd name="connsiteY229" fmla="*/ 492967 h 504825"/>
                  <a:gd name="connsiteX230" fmla="*/ 441133 w 514350"/>
                  <a:gd name="connsiteY230" fmla="*/ 496657 h 504825"/>
                  <a:gd name="connsiteX231" fmla="*/ 444819 w 514350"/>
                  <a:gd name="connsiteY231" fmla="*/ 492967 h 504825"/>
                  <a:gd name="connsiteX232" fmla="*/ 444819 w 514350"/>
                  <a:gd name="connsiteY232" fmla="*/ 496657 h 504825"/>
                  <a:gd name="connsiteX233" fmla="*/ 441133 w 514350"/>
                  <a:gd name="connsiteY233" fmla="*/ 496657 h 504825"/>
                  <a:gd name="connsiteX234" fmla="*/ 441133 w 514350"/>
                  <a:gd name="connsiteY234" fmla="*/ 504039 h 504825"/>
                  <a:gd name="connsiteX235" fmla="*/ 452201 w 514350"/>
                  <a:gd name="connsiteY235" fmla="*/ 504039 h 504825"/>
                  <a:gd name="connsiteX236" fmla="*/ 448505 w 514350"/>
                  <a:gd name="connsiteY236" fmla="*/ 496657 h 504825"/>
                  <a:gd name="connsiteX237" fmla="*/ 448505 w 514350"/>
                  <a:gd name="connsiteY237" fmla="*/ 492967 h 504825"/>
                  <a:gd name="connsiteX238" fmla="*/ 455887 w 514350"/>
                  <a:gd name="connsiteY238" fmla="*/ 481895 h 504825"/>
                  <a:gd name="connsiteX239" fmla="*/ 478023 w 514350"/>
                  <a:gd name="connsiteY239" fmla="*/ 444989 h 504825"/>
                  <a:gd name="connsiteX240" fmla="*/ 492777 w 514350"/>
                  <a:gd name="connsiteY240" fmla="*/ 419156 h 504825"/>
                  <a:gd name="connsiteX241" fmla="*/ 500159 w 514350"/>
                  <a:gd name="connsiteY241" fmla="*/ 389631 h 504825"/>
                  <a:gd name="connsiteX242" fmla="*/ 503845 w 514350"/>
                  <a:gd name="connsiteY242" fmla="*/ 371178 h 504825"/>
                  <a:gd name="connsiteX243" fmla="*/ 507541 w 514350"/>
                  <a:gd name="connsiteY243" fmla="*/ 367487 h 504825"/>
                  <a:gd name="connsiteX244" fmla="*/ 507541 w 514350"/>
                  <a:gd name="connsiteY244" fmla="*/ 363796 h 504825"/>
                  <a:gd name="connsiteX245" fmla="*/ 500159 w 514350"/>
                  <a:gd name="connsiteY245" fmla="*/ 330582 h 504825"/>
                  <a:gd name="connsiteX246" fmla="*/ 500159 w 514350"/>
                  <a:gd name="connsiteY246" fmla="*/ 312129 h 504825"/>
                  <a:gd name="connsiteX247" fmla="*/ 500159 w 514350"/>
                  <a:gd name="connsiteY247" fmla="*/ 308438 h 504825"/>
                  <a:gd name="connsiteX248" fmla="*/ 500159 w 514350"/>
                  <a:gd name="connsiteY248" fmla="*/ 282604 h 504825"/>
                  <a:gd name="connsiteX249" fmla="*/ 489091 w 514350"/>
                  <a:gd name="connsiteY249" fmla="*/ 275223 h 504825"/>
                  <a:gd name="connsiteX250" fmla="*/ 489091 w 514350"/>
                  <a:gd name="connsiteY250" fmla="*/ 267842 h 504825"/>
                  <a:gd name="connsiteX251" fmla="*/ 489091 w 514350"/>
                  <a:gd name="connsiteY251" fmla="*/ 264151 h 504825"/>
                  <a:gd name="connsiteX252" fmla="*/ 489091 w 514350"/>
                  <a:gd name="connsiteY252" fmla="*/ 260461 h 504825"/>
                  <a:gd name="connsiteX253" fmla="*/ 492777 w 514350"/>
                  <a:gd name="connsiteY253" fmla="*/ 256771 h 504825"/>
                  <a:gd name="connsiteX254" fmla="*/ 492777 w 514350"/>
                  <a:gd name="connsiteY254" fmla="*/ 249389 h 504825"/>
                  <a:gd name="connsiteX255" fmla="*/ 492777 w 514350"/>
                  <a:gd name="connsiteY255" fmla="*/ 245699 h 504825"/>
                  <a:gd name="connsiteX256" fmla="*/ 496473 w 514350"/>
                  <a:gd name="connsiteY256" fmla="*/ 234627 h 504825"/>
                  <a:gd name="connsiteX257" fmla="*/ 500159 w 514350"/>
                  <a:gd name="connsiteY257" fmla="*/ 234627 h 504825"/>
                  <a:gd name="connsiteX258" fmla="*/ 503845 w 514350"/>
                  <a:gd name="connsiteY258" fmla="*/ 230936 h 504825"/>
                  <a:gd name="connsiteX259" fmla="*/ 511227 w 514350"/>
                  <a:gd name="connsiteY259" fmla="*/ 230936 h 504825"/>
                  <a:gd name="connsiteX260" fmla="*/ 503845 w 514350"/>
                  <a:gd name="connsiteY260" fmla="*/ 227246 h 504825"/>
                  <a:gd name="connsiteX261" fmla="*/ 500159 w 514350"/>
                  <a:gd name="connsiteY261" fmla="*/ 223555 h 504825"/>
                  <a:gd name="connsiteX262" fmla="*/ 503845 w 514350"/>
                  <a:gd name="connsiteY262" fmla="*/ 219865 h 504825"/>
                  <a:gd name="connsiteX263" fmla="*/ 503845 w 514350"/>
                  <a:gd name="connsiteY263" fmla="*/ 216174 h 504825"/>
                  <a:gd name="connsiteX264" fmla="*/ 503845 w 514350"/>
                  <a:gd name="connsiteY264" fmla="*/ 201412 h 504825"/>
                  <a:gd name="connsiteX265" fmla="*/ 500159 w 514350"/>
                  <a:gd name="connsiteY265" fmla="*/ 190340 h 504825"/>
                  <a:gd name="connsiteX266" fmla="*/ 500159 w 514350"/>
                  <a:gd name="connsiteY266" fmla="*/ 186649 h 504825"/>
                  <a:gd name="connsiteX267" fmla="*/ 496473 w 514350"/>
                  <a:gd name="connsiteY267" fmla="*/ 186649 h 504825"/>
                  <a:gd name="connsiteX268" fmla="*/ 485405 w 514350"/>
                  <a:gd name="connsiteY268" fmla="*/ 182958 h 504825"/>
                  <a:gd name="connsiteX269" fmla="*/ 481709 w 514350"/>
                  <a:gd name="connsiteY269" fmla="*/ 182958 h 504825"/>
                  <a:gd name="connsiteX270" fmla="*/ 481709 w 514350"/>
                  <a:gd name="connsiteY270" fmla="*/ 179268 h 504825"/>
                  <a:gd name="connsiteX271" fmla="*/ 478023 w 514350"/>
                  <a:gd name="connsiteY271" fmla="*/ 179268 h 504825"/>
                  <a:gd name="connsiteX272" fmla="*/ 474337 w 514350"/>
                  <a:gd name="connsiteY272" fmla="*/ 179268 h 504825"/>
                  <a:gd name="connsiteX273" fmla="*/ 470641 w 514350"/>
                  <a:gd name="connsiteY273" fmla="*/ 179268 h 504825"/>
                  <a:gd name="connsiteX274" fmla="*/ 466955 w 514350"/>
                  <a:gd name="connsiteY274" fmla="*/ 179268 h 504825"/>
                  <a:gd name="connsiteX275" fmla="*/ 466955 w 514350"/>
                  <a:gd name="connsiteY275" fmla="*/ 175578 h 504825"/>
                  <a:gd name="connsiteX276" fmla="*/ 463269 w 514350"/>
                  <a:gd name="connsiteY276" fmla="*/ 175578 h 504825"/>
                  <a:gd name="connsiteX277" fmla="*/ 459573 w 514350"/>
                  <a:gd name="connsiteY277" fmla="*/ 175578 h 504825"/>
                  <a:gd name="connsiteX278" fmla="*/ 452201 w 514350"/>
                  <a:gd name="connsiteY278" fmla="*/ 175578 h 504825"/>
                  <a:gd name="connsiteX279" fmla="*/ 448505 w 514350"/>
                  <a:gd name="connsiteY279" fmla="*/ 171888 h 504825"/>
                  <a:gd name="connsiteX280" fmla="*/ 444819 w 514350"/>
                  <a:gd name="connsiteY280" fmla="*/ 171888 h 504825"/>
                  <a:gd name="connsiteX281" fmla="*/ 441133 w 514350"/>
                  <a:gd name="connsiteY281" fmla="*/ 168197 h 504825"/>
                  <a:gd name="connsiteX282" fmla="*/ 437447 w 514350"/>
                  <a:gd name="connsiteY282" fmla="*/ 164506 h 504825"/>
                  <a:gd name="connsiteX283" fmla="*/ 437447 w 514350"/>
                  <a:gd name="connsiteY283" fmla="*/ 160816 h 504825"/>
                  <a:gd name="connsiteX284" fmla="*/ 437447 w 514350"/>
                  <a:gd name="connsiteY284" fmla="*/ 153435 h 504825"/>
                  <a:gd name="connsiteX285" fmla="*/ 441133 w 514350"/>
                  <a:gd name="connsiteY285" fmla="*/ 149744 h 504825"/>
                  <a:gd name="connsiteX286" fmla="*/ 437447 w 514350"/>
                  <a:gd name="connsiteY286" fmla="*/ 142363 h 504825"/>
                  <a:gd name="connsiteX287" fmla="*/ 437447 w 514350"/>
                  <a:gd name="connsiteY287" fmla="*/ 138672 h 504825"/>
                  <a:gd name="connsiteX288" fmla="*/ 441133 w 514350"/>
                  <a:gd name="connsiteY288" fmla="*/ 138672 h 504825"/>
                  <a:gd name="connsiteX289" fmla="*/ 444819 w 514350"/>
                  <a:gd name="connsiteY289" fmla="*/ 131291 h 504825"/>
                  <a:gd name="connsiteX290" fmla="*/ 444819 w 514350"/>
                  <a:gd name="connsiteY290" fmla="*/ 127600 h 504825"/>
                  <a:gd name="connsiteX291" fmla="*/ 437447 w 514350"/>
                  <a:gd name="connsiteY291" fmla="*/ 131291 h 504825"/>
                  <a:gd name="connsiteX292" fmla="*/ 433751 w 514350"/>
                  <a:gd name="connsiteY292" fmla="*/ 134981 h 504825"/>
                  <a:gd name="connsiteX293" fmla="*/ 422683 w 514350"/>
                  <a:gd name="connsiteY293" fmla="*/ 134981 h 504825"/>
                  <a:gd name="connsiteX294" fmla="*/ 418997 w 514350"/>
                  <a:gd name="connsiteY294" fmla="*/ 134981 h 504825"/>
                  <a:gd name="connsiteX295" fmla="*/ 415310 w 514350"/>
                  <a:gd name="connsiteY295" fmla="*/ 134981 h 504825"/>
                  <a:gd name="connsiteX296" fmla="*/ 411615 w 514350"/>
                  <a:gd name="connsiteY296" fmla="*/ 134981 h 504825"/>
                  <a:gd name="connsiteX297" fmla="*/ 404242 w 514350"/>
                  <a:gd name="connsiteY297" fmla="*/ 131291 h 504825"/>
                  <a:gd name="connsiteX298" fmla="*/ 404242 w 514350"/>
                  <a:gd name="connsiteY298" fmla="*/ 127600 h 504825"/>
                  <a:gd name="connsiteX299" fmla="*/ 400547 w 514350"/>
                  <a:gd name="connsiteY299" fmla="*/ 127600 h 504825"/>
                  <a:gd name="connsiteX300" fmla="*/ 396861 w 514350"/>
                  <a:gd name="connsiteY300" fmla="*/ 127600 h 504825"/>
                  <a:gd name="connsiteX301" fmla="*/ 389479 w 514350"/>
                  <a:gd name="connsiteY301" fmla="*/ 123910 h 504825"/>
                  <a:gd name="connsiteX302" fmla="*/ 382106 w 514350"/>
                  <a:gd name="connsiteY302" fmla="*/ 120219 h 504825"/>
                  <a:gd name="connsiteX303" fmla="*/ 382106 w 514350"/>
                  <a:gd name="connsiteY303" fmla="*/ 123910 h 504825"/>
                  <a:gd name="connsiteX304" fmla="*/ 374724 w 514350"/>
                  <a:gd name="connsiteY304" fmla="*/ 120219 h 504825"/>
                  <a:gd name="connsiteX305" fmla="*/ 367352 w 514350"/>
                  <a:gd name="connsiteY305" fmla="*/ 116528 h 504825"/>
                  <a:gd name="connsiteX306" fmla="*/ 363656 w 514350"/>
                  <a:gd name="connsiteY306" fmla="*/ 116528 h 504825"/>
                  <a:gd name="connsiteX307" fmla="*/ 363656 w 514350"/>
                  <a:gd name="connsiteY307" fmla="*/ 112838 h 504825"/>
                  <a:gd name="connsiteX308" fmla="*/ 367352 w 514350"/>
                  <a:gd name="connsiteY308" fmla="*/ 112838 h 504825"/>
                  <a:gd name="connsiteX309" fmla="*/ 363656 w 514350"/>
                  <a:gd name="connsiteY309" fmla="*/ 109147 h 504825"/>
                  <a:gd name="connsiteX310" fmla="*/ 356284 w 514350"/>
                  <a:gd name="connsiteY310" fmla="*/ 101766 h 504825"/>
                  <a:gd name="connsiteX311" fmla="*/ 352588 w 514350"/>
                  <a:gd name="connsiteY311" fmla="*/ 101766 h 504825"/>
                  <a:gd name="connsiteX312" fmla="*/ 348902 w 514350"/>
                  <a:gd name="connsiteY312" fmla="*/ 98075 h 504825"/>
                  <a:gd name="connsiteX313" fmla="*/ 348902 w 514350"/>
                  <a:gd name="connsiteY313" fmla="*/ 94385 h 504825"/>
                  <a:gd name="connsiteX314" fmla="*/ 348902 w 514350"/>
                  <a:gd name="connsiteY314" fmla="*/ 87005 h 504825"/>
                  <a:gd name="connsiteX315" fmla="*/ 348902 w 514350"/>
                  <a:gd name="connsiteY315" fmla="*/ 79623 h 504825"/>
                  <a:gd name="connsiteX316" fmla="*/ 345216 w 514350"/>
                  <a:gd name="connsiteY316" fmla="*/ 75933 h 504825"/>
                  <a:gd name="connsiteX317" fmla="*/ 345216 w 514350"/>
                  <a:gd name="connsiteY317" fmla="*/ 72242 h 504825"/>
                  <a:gd name="connsiteX318" fmla="*/ 345216 w 514350"/>
                  <a:gd name="connsiteY318" fmla="*/ 68551 h 504825"/>
                  <a:gd name="connsiteX319" fmla="*/ 345216 w 514350"/>
                  <a:gd name="connsiteY319" fmla="*/ 61170 h 504825"/>
                  <a:gd name="connsiteX320" fmla="*/ 341520 w 514350"/>
                  <a:gd name="connsiteY320" fmla="*/ 53789 h 504825"/>
                  <a:gd name="connsiteX321" fmla="*/ 337834 w 514350"/>
                  <a:gd name="connsiteY321" fmla="*/ 53789 h 504825"/>
                  <a:gd name="connsiteX322" fmla="*/ 337834 w 514350"/>
                  <a:gd name="connsiteY322" fmla="*/ 42717 h 504825"/>
                  <a:gd name="connsiteX323" fmla="*/ 341520 w 514350"/>
                  <a:gd name="connsiteY323" fmla="*/ 31645 h 504825"/>
                  <a:gd name="connsiteX324" fmla="*/ 341520 w 514350"/>
                  <a:gd name="connsiteY324" fmla="*/ 27955 h 504825"/>
                  <a:gd name="connsiteX325" fmla="*/ 330452 w 514350"/>
                  <a:gd name="connsiteY325" fmla="*/ 16883 h 504825"/>
                  <a:gd name="connsiteX326" fmla="*/ 323080 w 514350"/>
                  <a:gd name="connsiteY326" fmla="*/ 13193 h 504825"/>
                  <a:gd name="connsiteX327" fmla="*/ 319384 w 514350"/>
                  <a:gd name="connsiteY327" fmla="*/ 20574 h 504825"/>
                  <a:gd name="connsiteX328" fmla="*/ 323080 w 514350"/>
                  <a:gd name="connsiteY328" fmla="*/ 24264 h 504825"/>
                  <a:gd name="connsiteX329" fmla="*/ 319384 w 514350"/>
                  <a:gd name="connsiteY329" fmla="*/ 24264 h 504825"/>
                  <a:gd name="connsiteX330" fmla="*/ 315698 w 514350"/>
                  <a:gd name="connsiteY330" fmla="*/ 24264 h 504825"/>
                  <a:gd name="connsiteX331" fmla="*/ 312012 w 514350"/>
                  <a:gd name="connsiteY331" fmla="*/ 24264 h 504825"/>
                  <a:gd name="connsiteX332" fmla="*/ 312012 w 514350"/>
                  <a:gd name="connsiteY332" fmla="*/ 20574 h 504825"/>
                  <a:gd name="connsiteX333" fmla="*/ 315698 w 514350"/>
                  <a:gd name="connsiteY333" fmla="*/ 24264 h 504825"/>
                  <a:gd name="connsiteX334" fmla="*/ 315698 w 514350"/>
                  <a:gd name="connsiteY334" fmla="*/ 20574 h 504825"/>
                  <a:gd name="connsiteX335" fmla="*/ 319384 w 514350"/>
                  <a:gd name="connsiteY335" fmla="*/ 13193 h 504825"/>
                  <a:gd name="connsiteX336" fmla="*/ 315698 w 514350"/>
                  <a:gd name="connsiteY336" fmla="*/ 13193 h 504825"/>
                  <a:gd name="connsiteX337" fmla="*/ 308316 w 514350"/>
                  <a:gd name="connsiteY337" fmla="*/ 9502 h 504825"/>
                  <a:gd name="connsiteX338" fmla="*/ 300944 w 514350"/>
                  <a:gd name="connsiteY338" fmla="*/ 16883 h 504825"/>
                  <a:gd name="connsiteX339" fmla="*/ 297258 w 514350"/>
                  <a:gd name="connsiteY339" fmla="*/ 13193 h 504825"/>
                  <a:gd name="connsiteX340" fmla="*/ 289876 w 514350"/>
                  <a:gd name="connsiteY340" fmla="*/ 9502 h 504825"/>
                  <a:gd name="connsiteX341" fmla="*/ 278808 w 514350"/>
                  <a:gd name="connsiteY341" fmla="*/ 9502 h 504825"/>
                  <a:gd name="connsiteX342" fmla="*/ 275121 w 514350"/>
                  <a:gd name="connsiteY342" fmla="*/ 5812 h 504825"/>
                  <a:gd name="connsiteX343" fmla="*/ 367352 w 514350"/>
                  <a:gd name="connsiteY343" fmla="*/ 112838 h 504825"/>
                  <a:gd name="connsiteX344" fmla="*/ 371038 w 514350"/>
                  <a:gd name="connsiteY344" fmla="*/ 116528 h 504825"/>
                  <a:gd name="connsiteX345" fmla="*/ 371038 w 514350"/>
                  <a:gd name="connsiteY345" fmla="*/ 112838 h 504825"/>
                  <a:gd name="connsiteX346" fmla="*/ 367352 w 514350"/>
                  <a:gd name="connsiteY346" fmla="*/ 112838 h 504825"/>
                  <a:gd name="connsiteX347" fmla="*/ 500159 w 514350"/>
                  <a:gd name="connsiteY347" fmla="*/ 186649 h 504825"/>
                  <a:gd name="connsiteX348" fmla="*/ 500159 w 514350"/>
                  <a:gd name="connsiteY348" fmla="*/ 179268 h 504825"/>
                  <a:gd name="connsiteX349" fmla="*/ 496473 w 514350"/>
                  <a:gd name="connsiteY349" fmla="*/ 182958 h 504825"/>
                  <a:gd name="connsiteX350" fmla="*/ 500159 w 514350"/>
                  <a:gd name="connsiteY350" fmla="*/ 186649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514350" h="504825">
                    <a:moveTo>
                      <a:pt x="275121" y="5812"/>
                    </a:moveTo>
                    <a:lnTo>
                      <a:pt x="267740" y="9502"/>
                    </a:lnTo>
                    <a:lnTo>
                      <a:pt x="238222" y="13193"/>
                    </a:lnTo>
                    <a:lnTo>
                      <a:pt x="234535" y="16883"/>
                    </a:lnTo>
                    <a:lnTo>
                      <a:pt x="223467" y="20574"/>
                    </a:lnTo>
                    <a:lnTo>
                      <a:pt x="219781" y="20574"/>
                    </a:lnTo>
                    <a:lnTo>
                      <a:pt x="216095" y="24264"/>
                    </a:lnTo>
                    <a:lnTo>
                      <a:pt x="208713" y="24264"/>
                    </a:lnTo>
                    <a:lnTo>
                      <a:pt x="201331" y="31645"/>
                    </a:lnTo>
                    <a:lnTo>
                      <a:pt x="197645" y="31645"/>
                    </a:lnTo>
                    <a:lnTo>
                      <a:pt x="193959" y="31645"/>
                    </a:lnTo>
                    <a:lnTo>
                      <a:pt x="190263" y="31645"/>
                    </a:lnTo>
                    <a:lnTo>
                      <a:pt x="182891" y="35336"/>
                    </a:lnTo>
                    <a:lnTo>
                      <a:pt x="175509" y="39027"/>
                    </a:lnTo>
                    <a:lnTo>
                      <a:pt x="171823" y="35336"/>
                    </a:lnTo>
                    <a:lnTo>
                      <a:pt x="168127" y="39027"/>
                    </a:lnTo>
                    <a:lnTo>
                      <a:pt x="149687" y="39027"/>
                    </a:lnTo>
                    <a:lnTo>
                      <a:pt x="138619" y="42717"/>
                    </a:lnTo>
                    <a:lnTo>
                      <a:pt x="123864" y="46408"/>
                    </a:lnTo>
                    <a:lnTo>
                      <a:pt x="116483" y="46408"/>
                    </a:lnTo>
                    <a:lnTo>
                      <a:pt x="109101" y="50098"/>
                    </a:lnTo>
                    <a:lnTo>
                      <a:pt x="101728" y="50098"/>
                    </a:lnTo>
                    <a:lnTo>
                      <a:pt x="90660" y="53789"/>
                    </a:lnTo>
                    <a:lnTo>
                      <a:pt x="79592" y="57480"/>
                    </a:lnTo>
                    <a:lnTo>
                      <a:pt x="75906" y="61170"/>
                    </a:lnTo>
                    <a:lnTo>
                      <a:pt x="75906" y="64861"/>
                    </a:lnTo>
                    <a:lnTo>
                      <a:pt x="68524" y="68551"/>
                    </a:lnTo>
                    <a:lnTo>
                      <a:pt x="64838" y="64861"/>
                    </a:lnTo>
                    <a:lnTo>
                      <a:pt x="61142" y="61170"/>
                    </a:lnTo>
                    <a:lnTo>
                      <a:pt x="42702" y="50098"/>
                    </a:lnTo>
                    <a:lnTo>
                      <a:pt x="39006" y="50098"/>
                    </a:lnTo>
                    <a:lnTo>
                      <a:pt x="24252" y="57480"/>
                    </a:lnTo>
                    <a:lnTo>
                      <a:pt x="24252" y="53789"/>
                    </a:lnTo>
                    <a:lnTo>
                      <a:pt x="20566" y="53789"/>
                    </a:lnTo>
                    <a:lnTo>
                      <a:pt x="20566" y="57480"/>
                    </a:lnTo>
                    <a:lnTo>
                      <a:pt x="16870" y="57480"/>
                    </a:lnTo>
                    <a:lnTo>
                      <a:pt x="16870" y="53789"/>
                    </a:lnTo>
                    <a:lnTo>
                      <a:pt x="13184" y="57480"/>
                    </a:lnTo>
                    <a:lnTo>
                      <a:pt x="16870" y="61170"/>
                    </a:lnTo>
                    <a:lnTo>
                      <a:pt x="20566" y="61170"/>
                    </a:lnTo>
                    <a:lnTo>
                      <a:pt x="24252" y="64861"/>
                    </a:lnTo>
                    <a:lnTo>
                      <a:pt x="27938" y="64861"/>
                    </a:lnTo>
                    <a:lnTo>
                      <a:pt x="31634" y="68551"/>
                    </a:lnTo>
                    <a:lnTo>
                      <a:pt x="35320" y="68551"/>
                    </a:lnTo>
                    <a:lnTo>
                      <a:pt x="35320" y="72242"/>
                    </a:lnTo>
                    <a:lnTo>
                      <a:pt x="31634" y="72242"/>
                    </a:lnTo>
                    <a:lnTo>
                      <a:pt x="27938" y="72242"/>
                    </a:lnTo>
                    <a:lnTo>
                      <a:pt x="24252" y="72242"/>
                    </a:lnTo>
                    <a:lnTo>
                      <a:pt x="24252" y="68551"/>
                    </a:lnTo>
                    <a:lnTo>
                      <a:pt x="16870" y="64861"/>
                    </a:lnTo>
                    <a:lnTo>
                      <a:pt x="16870" y="61170"/>
                    </a:lnTo>
                    <a:lnTo>
                      <a:pt x="9498" y="61170"/>
                    </a:lnTo>
                    <a:lnTo>
                      <a:pt x="5812" y="68551"/>
                    </a:lnTo>
                    <a:lnTo>
                      <a:pt x="9498" y="68551"/>
                    </a:lnTo>
                    <a:lnTo>
                      <a:pt x="13184" y="72242"/>
                    </a:lnTo>
                    <a:lnTo>
                      <a:pt x="16870" y="72242"/>
                    </a:lnTo>
                    <a:lnTo>
                      <a:pt x="16870" y="75933"/>
                    </a:lnTo>
                    <a:lnTo>
                      <a:pt x="13184" y="79623"/>
                    </a:lnTo>
                    <a:lnTo>
                      <a:pt x="9498" y="75933"/>
                    </a:lnTo>
                    <a:lnTo>
                      <a:pt x="9498" y="79623"/>
                    </a:lnTo>
                    <a:lnTo>
                      <a:pt x="13184" y="83314"/>
                    </a:lnTo>
                    <a:lnTo>
                      <a:pt x="16870" y="83314"/>
                    </a:lnTo>
                    <a:lnTo>
                      <a:pt x="20566" y="83314"/>
                    </a:lnTo>
                    <a:lnTo>
                      <a:pt x="24252" y="83314"/>
                    </a:lnTo>
                    <a:lnTo>
                      <a:pt x="27938" y="83314"/>
                    </a:lnTo>
                    <a:lnTo>
                      <a:pt x="31634" y="83314"/>
                    </a:lnTo>
                    <a:lnTo>
                      <a:pt x="31634" y="87005"/>
                    </a:lnTo>
                    <a:lnTo>
                      <a:pt x="24252" y="87005"/>
                    </a:lnTo>
                    <a:lnTo>
                      <a:pt x="20566" y="87005"/>
                    </a:lnTo>
                    <a:lnTo>
                      <a:pt x="20566" y="90695"/>
                    </a:lnTo>
                    <a:lnTo>
                      <a:pt x="24252" y="90695"/>
                    </a:lnTo>
                    <a:lnTo>
                      <a:pt x="27938" y="90695"/>
                    </a:lnTo>
                    <a:lnTo>
                      <a:pt x="31634" y="90695"/>
                    </a:lnTo>
                    <a:lnTo>
                      <a:pt x="35320" y="87005"/>
                    </a:lnTo>
                    <a:lnTo>
                      <a:pt x="35320" y="90695"/>
                    </a:lnTo>
                    <a:lnTo>
                      <a:pt x="35320" y="94385"/>
                    </a:lnTo>
                    <a:lnTo>
                      <a:pt x="31634" y="94385"/>
                    </a:lnTo>
                    <a:lnTo>
                      <a:pt x="35320" y="98075"/>
                    </a:lnTo>
                    <a:lnTo>
                      <a:pt x="39006" y="94385"/>
                    </a:lnTo>
                    <a:lnTo>
                      <a:pt x="42702" y="94385"/>
                    </a:lnTo>
                    <a:lnTo>
                      <a:pt x="42702" y="98075"/>
                    </a:lnTo>
                    <a:lnTo>
                      <a:pt x="39006" y="101766"/>
                    </a:lnTo>
                    <a:lnTo>
                      <a:pt x="31634" y="101766"/>
                    </a:lnTo>
                    <a:lnTo>
                      <a:pt x="31634" y="105457"/>
                    </a:lnTo>
                    <a:lnTo>
                      <a:pt x="35320" y="109147"/>
                    </a:lnTo>
                    <a:lnTo>
                      <a:pt x="39006" y="105457"/>
                    </a:lnTo>
                    <a:lnTo>
                      <a:pt x="42702" y="105457"/>
                    </a:lnTo>
                    <a:lnTo>
                      <a:pt x="46388" y="105457"/>
                    </a:lnTo>
                    <a:lnTo>
                      <a:pt x="50074" y="105457"/>
                    </a:lnTo>
                    <a:lnTo>
                      <a:pt x="53770" y="109147"/>
                    </a:lnTo>
                    <a:lnTo>
                      <a:pt x="57456" y="109147"/>
                    </a:lnTo>
                    <a:lnTo>
                      <a:pt x="57456" y="131291"/>
                    </a:lnTo>
                    <a:lnTo>
                      <a:pt x="57456" y="134981"/>
                    </a:lnTo>
                    <a:lnTo>
                      <a:pt x="61142" y="134981"/>
                    </a:lnTo>
                    <a:lnTo>
                      <a:pt x="61142" y="138672"/>
                    </a:lnTo>
                    <a:lnTo>
                      <a:pt x="57456" y="138672"/>
                    </a:lnTo>
                    <a:lnTo>
                      <a:pt x="53770" y="142363"/>
                    </a:lnTo>
                    <a:lnTo>
                      <a:pt x="53770" y="146053"/>
                    </a:lnTo>
                    <a:lnTo>
                      <a:pt x="50074" y="149744"/>
                    </a:lnTo>
                    <a:lnTo>
                      <a:pt x="46388" y="149744"/>
                    </a:lnTo>
                    <a:lnTo>
                      <a:pt x="42702" y="153435"/>
                    </a:lnTo>
                    <a:lnTo>
                      <a:pt x="42702" y="157125"/>
                    </a:lnTo>
                    <a:lnTo>
                      <a:pt x="42702" y="160816"/>
                    </a:lnTo>
                    <a:lnTo>
                      <a:pt x="42702" y="164506"/>
                    </a:lnTo>
                    <a:lnTo>
                      <a:pt x="46388" y="164506"/>
                    </a:lnTo>
                    <a:lnTo>
                      <a:pt x="42702" y="168197"/>
                    </a:lnTo>
                    <a:lnTo>
                      <a:pt x="39006" y="168197"/>
                    </a:lnTo>
                    <a:lnTo>
                      <a:pt x="39006" y="171888"/>
                    </a:lnTo>
                    <a:lnTo>
                      <a:pt x="35320" y="175578"/>
                    </a:lnTo>
                    <a:lnTo>
                      <a:pt x="35320" y="179268"/>
                    </a:lnTo>
                    <a:lnTo>
                      <a:pt x="35320" y="182958"/>
                    </a:lnTo>
                    <a:lnTo>
                      <a:pt x="31634" y="186649"/>
                    </a:lnTo>
                    <a:lnTo>
                      <a:pt x="27938" y="190340"/>
                    </a:lnTo>
                    <a:lnTo>
                      <a:pt x="24252" y="194030"/>
                    </a:lnTo>
                    <a:lnTo>
                      <a:pt x="24252" y="197721"/>
                    </a:lnTo>
                    <a:lnTo>
                      <a:pt x="27938" y="197721"/>
                    </a:lnTo>
                    <a:lnTo>
                      <a:pt x="31634" y="197721"/>
                    </a:lnTo>
                    <a:lnTo>
                      <a:pt x="31634" y="205102"/>
                    </a:lnTo>
                    <a:lnTo>
                      <a:pt x="31634" y="208793"/>
                    </a:lnTo>
                    <a:lnTo>
                      <a:pt x="31634" y="212483"/>
                    </a:lnTo>
                    <a:lnTo>
                      <a:pt x="27938" y="219865"/>
                    </a:lnTo>
                    <a:lnTo>
                      <a:pt x="24252" y="223555"/>
                    </a:lnTo>
                    <a:lnTo>
                      <a:pt x="20566" y="223555"/>
                    </a:lnTo>
                    <a:lnTo>
                      <a:pt x="16870" y="227246"/>
                    </a:lnTo>
                    <a:lnTo>
                      <a:pt x="16870" y="230936"/>
                    </a:lnTo>
                    <a:lnTo>
                      <a:pt x="13184" y="238318"/>
                    </a:lnTo>
                    <a:lnTo>
                      <a:pt x="9498" y="242008"/>
                    </a:lnTo>
                    <a:lnTo>
                      <a:pt x="9498" y="249389"/>
                    </a:lnTo>
                    <a:lnTo>
                      <a:pt x="9498" y="256771"/>
                    </a:lnTo>
                    <a:lnTo>
                      <a:pt x="9498" y="260461"/>
                    </a:lnTo>
                    <a:lnTo>
                      <a:pt x="9498" y="275223"/>
                    </a:lnTo>
                    <a:lnTo>
                      <a:pt x="13184" y="278913"/>
                    </a:lnTo>
                    <a:lnTo>
                      <a:pt x="16870" y="282604"/>
                    </a:lnTo>
                    <a:lnTo>
                      <a:pt x="20566" y="289985"/>
                    </a:lnTo>
                    <a:lnTo>
                      <a:pt x="24252" y="289985"/>
                    </a:lnTo>
                    <a:lnTo>
                      <a:pt x="31634" y="289985"/>
                    </a:lnTo>
                    <a:lnTo>
                      <a:pt x="39006" y="289985"/>
                    </a:lnTo>
                    <a:lnTo>
                      <a:pt x="46388" y="289985"/>
                    </a:lnTo>
                    <a:lnTo>
                      <a:pt x="50074" y="289985"/>
                    </a:lnTo>
                    <a:lnTo>
                      <a:pt x="53770" y="293676"/>
                    </a:lnTo>
                    <a:lnTo>
                      <a:pt x="61142" y="297366"/>
                    </a:lnTo>
                    <a:lnTo>
                      <a:pt x="64838" y="301057"/>
                    </a:lnTo>
                    <a:lnTo>
                      <a:pt x="64838" y="304748"/>
                    </a:lnTo>
                    <a:lnTo>
                      <a:pt x="75906" y="308438"/>
                    </a:lnTo>
                    <a:lnTo>
                      <a:pt x="86974" y="312129"/>
                    </a:lnTo>
                    <a:lnTo>
                      <a:pt x="90660" y="312129"/>
                    </a:lnTo>
                    <a:lnTo>
                      <a:pt x="94346" y="297366"/>
                    </a:lnTo>
                    <a:lnTo>
                      <a:pt x="98033" y="297366"/>
                    </a:lnTo>
                    <a:lnTo>
                      <a:pt x="98033" y="286295"/>
                    </a:lnTo>
                    <a:lnTo>
                      <a:pt x="98033" y="282604"/>
                    </a:lnTo>
                    <a:lnTo>
                      <a:pt x="105414" y="264151"/>
                    </a:lnTo>
                    <a:lnTo>
                      <a:pt x="105414" y="260461"/>
                    </a:lnTo>
                    <a:lnTo>
                      <a:pt x="109101" y="256771"/>
                    </a:lnTo>
                    <a:lnTo>
                      <a:pt x="112796" y="249389"/>
                    </a:lnTo>
                    <a:lnTo>
                      <a:pt x="116483" y="245699"/>
                    </a:lnTo>
                    <a:lnTo>
                      <a:pt x="116483" y="242008"/>
                    </a:lnTo>
                    <a:lnTo>
                      <a:pt x="120169" y="238318"/>
                    </a:lnTo>
                    <a:lnTo>
                      <a:pt x="127551" y="234627"/>
                    </a:lnTo>
                    <a:lnTo>
                      <a:pt x="134932" y="230936"/>
                    </a:lnTo>
                    <a:lnTo>
                      <a:pt x="134932" y="227246"/>
                    </a:lnTo>
                    <a:lnTo>
                      <a:pt x="138619" y="223555"/>
                    </a:lnTo>
                    <a:lnTo>
                      <a:pt x="146001" y="219865"/>
                    </a:lnTo>
                    <a:lnTo>
                      <a:pt x="153373" y="219865"/>
                    </a:lnTo>
                    <a:lnTo>
                      <a:pt x="157069" y="219865"/>
                    </a:lnTo>
                    <a:lnTo>
                      <a:pt x="160755" y="223555"/>
                    </a:lnTo>
                    <a:lnTo>
                      <a:pt x="164441" y="219865"/>
                    </a:lnTo>
                    <a:lnTo>
                      <a:pt x="168127" y="223555"/>
                    </a:lnTo>
                    <a:lnTo>
                      <a:pt x="175509" y="223555"/>
                    </a:lnTo>
                    <a:lnTo>
                      <a:pt x="179195" y="234627"/>
                    </a:lnTo>
                    <a:lnTo>
                      <a:pt x="182891" y="238318"/>
                    </a:lnTo>
                    <a:lnTo>
                      <a:pt x="186577" y="234627"/>
                    </a:lnTo>
                    <a:lnTo>
                      <a:pt x="190263" y="245699"/>
                    </a:lnTo>
                    <a:lnTo>
                      <a:pt x="190263" y="249389"/>
                    </a:lnTo>
                    <a:lnTo>
                      <a:pt x="193959" y="253080"/>
                    </a:lnTo>
                    <a:lnTo>
                      <a:pt x="201331" y="249389"/>
                    </a:lnTo>
                    <a:lnTo>
                      <a:pt x="201331" y="253080"/>
                    </a:lnTo>
                    <a:lnTo>
                      <a:pt x="201331" y="256771"/>
                    </a:lnTo>
                    <a:lnTo>
                      <a:pt x="205027" y="260461"/>
                    </a:lnTo>
                    <a:lnTo>
                      <a:pt x="205027" y="264151"/>
                    </a:lnTo>
                    <a:lnTo>
                      <a:pt x="212399" y="264151"/>
                    </a:lnTo>
                    <a:lnTo>
                      <a:pt x="212399" y="267842"/>
                    </a:lnTo>
                    <a:lnTo>
                      <a:pt x="216095" y="271532"/>
                    </a:lnTo>
                    <a:lnTo>
                      <a:pt x="219781" y="275223"/>
                    </a:lnTo>
                    <a:lnTo>
                      <a:pt x="223467" y="278913"/>
                    </a:lnTo>
                    <a:lnTo>
                      <a:pt x="223467" y="282604"/>
                    </a:lnTo>
                    <a:lnTo>
                      <a:pt x="227163" y="282604"/>
                    </a:lnTo>
                    <a:lnTo>
                      <a:pt x="223467" y="286295"/>
                    </a:lnTo>
                    <a:lnTo>
                      <a:pt x="227163" y="289985"/>
                    </a:lnTo>
                    <a:lnTo>
                      <a:pt x="227163" y="293676"/>
                    </a:lnTo>
                    <a:lnTo>
                      <a:pt x="245603" y="286295"/>
                    </a:lnTo>
                    <a:lnTo>
                      <a:pt x="249290" y="286295"/>
                    </a:lnTo>
                    <a:lnTo>
                      <a:pt x="256672" y="282604"/>
                    </a:lnTo>
                    <a:lnTo>
                      <a:pt x="267740" y="282604"/>
                    </a:lnTo>
                    <a:lnTo>
                      <a:pt x="271426" y="282604"/>
                    </a:lnTo>
                    <a:lnTo>
                      <a:pt x="275121" y="282604"/>
                    </a:lnTo>
                    <a:lnTo>
                      <a:pt x="278808" y="286295"/>
                    </a:lnTo>
                    <a:lnTo>
                      <a:pt x="282494" y="286295"/>
                    </a:lnTo>
                    <a:lnTo>
                      <a:pt x="282494" y="289985"/>
                    </a:lnTo>
                    <a:lnTo>
                      <a:pt x="297258" y="301057"/>
                    </a:lnTo>
                    <a:lnTo>
                      <a:pt x="300944" y="308438"/>
                    </a:lnTo>
                    <a:lnTo>
                      <a:pt x="315698" y="319510"/>
                    </a:lnTo>
                    <a:lnTo>
                      <a:pt x="315698" y="323201"/>
                    </a:lnTo>
                    <a:lnTo>
                      <a:pt x="326766" y="334273"/>
                    </a:lnTo>
                    <a:lnTo>
                      <a:pt x="337834" y="345344"/>
                    </a:lnTo>
                    <a:lnTo>
                      <a:pt x="356284" y="363796"/>
                    </a:lnTo>
                    <a:lnTo>
                      <a:pt x="359970" y="367487"/>
                    </a:lnTo>
                    <a:lnTo>
                      <a:pt x="367352" y="374868"/>
                    </a:lnTo>
                    <a:lnTo>
                      <a:pt x="374724" y="382249"/>
                    </a:lnTo>
                    <a:lnTo>
                      <a:pt x="378410" y="385940"/>
                    </a:lnTo>
                    <a:lnTo>
                      <a:pt x="378410" y="389631"/>
                    </a:lnTo>
                    <a:lnTo>
                      <a:pt x="382106" y="393321"/>
                    </a:lnTo>
                    <a:lnTo>
                      <a:pt x="385792" y="397012"/>
                    </a:lnTo>
                    <a:lnTo>
                      <a:pt x="389479" y="404393"/>
                    </a:lnTo>
                    <a:lnTo>
                      <a:pt x="393174" y="411774"/>
                    </a:lnTo>
                    <a:lnTo>
                      <a:pt x="396861" y="411774"/>
                    </a:lnTo>
                    <a:lnTo>
                      <a:pt x="396861" y="415465"/>
                    </a:lnTo>
                    <a:lnTo>
                      <a:pt x="400547" y="415465"/>
                    </a:lnTo>
                    <a:lnTo>
                      <a:pt x="407928" y="426537"/>
                    </a:lnTo>
                    <a:lnTo>
                      <a:pt x="411615" y="433917"/>
                    </a:lnTo>
                    <a:lnTo>
                      <a:pt x="415310" y="437608"/>
                    </a:lnTo>
                    <a:lnTo>
                      <a:pt x="418997" y="441298"/>
                    </a:lnTo>
                    <a:lnTo>
                      <a:pt x="426378" y="441298"/>
                    </a:lnTo>
                    <a:lnTo>
                      <a:pt x="426378" y="448680"/>
                    </a:lnTo>
                    <a:lnTo>
                      <a:pt x="422683" y="452370"/>
                    </a:lnTo>
                    <a:lnTo>
                      <a:pt x="415310" y="474514"/>
                    </a:lnTo>
                    <a:lnTo>
                      <a:pt x="415310" y="478204"/>
                    </a:lnTo>
                    <a:lnTo>
                      <a:pt x="426378" y="478204"/>
                    </a:lnTo>
                    <a:lnTo>
                      <a:pt x="426378" y="481895"/>
                    </a:lnTo>
                    <a:lnTo>
                      <a:pt x="430065" y="481895"/>
                    </a:lnTo>
                    <a:lnTo>
                      <a:pt x="437447" y="492967"/>
                    </a:lnTo>
                    <a:lnTo>
                      <a:pt x="441133" y="496657"/>
                    </a:lnTo>
                    <a:lnTo>
                      <a:pt x="444819" y="492967"/>
                    </a:lnTo>
                    <a:lnTo>
                      <a:pt x="444819" y="496657"/>
                    </a:lnTo>
                    <a:lnTo>
                      <a:pt x="441133" y="496657"/>
                    </a:lnTo>
                    <a:lnTo>
                      <a:pt x="441133" y="504039"/>
                    </a:lnTo>
                    <a:lnTo>
                      <a:pt x="452201" y="504039"/>
                    </a:lnTo>
                    <a:lnTo>
                      <a:pt x="448505" y="496657"/>
                    </a:lnTo>
                    <a:lnTo>
                      <a:pt x="448505" y="492967"/>
                    </a:lnTo>
                    <a:lnTo>
                      <a:pt x="455887" y="481895"/>
                    </a:lnTo>
                    <a:lnTo>
                      <a:pt x="478023" y="444989"/>
                    </a:lnTo>
                    <a:lnTo>
                      <a:pt x="492777" y="419156"/>
                    </a:lnTo>
                    <a:lnTo>
                      <a:pt x="500159" y="389631"/>
                    </a:lnTo>
                    <a:lnTo>
                      <a:pt x="503845" y="371178"/>
                    </a:lnTo>
                    <a:lnTo>
                      <a:pt x="507541" y="367487"/>
                    </a:lnTo>
                    <a:lnTo>
                      <a:pt x="507541" y="363796"/>
                    </a:lnTo>
                    <a:lnTo>
                      <a:pt x="500159" y="330582"/>
                    </a:lnTo>
                    <a:lnTo>
                      <a:pt x="500159" y="312129"/>
                    </a:lnTo>
                    <a:lnTo>
                      <a:pt x="500159" y="308438"/>
                    </a:lnTo>
                    <a:lnTo>
                      <a:pt x="500159" y="282604"/>
                    </a:lnTo>
                    <a:lnTo>
                      <a:pt x="489091" y="275223"/>
                    </a:lnTo>
                    <a:lnTo>
                      <a:pt x="489091" y="267842"/>
                    </a:lnTo>
                    <a:lnTo>
                      <a:pt x="489091" y="264151"/>
                    </a:lnTo>
                    <a:lnTo>
                      <a:pt x="489091" y="260461"/>
                    </a:lnTo>
                    <a:lnTo>
                      <a:pt x="492777" y="256771"/>
                    </a:lnTo>
                    <a:lnTo>
                      <a:pt x="492777" y="249389"/>
                    </a:lnTo>
                    <a:lnTo>
                      <a:pt x="492777" y="245699"/>
                    </a:lnTo>
                    <a:lnTo>
                      <a:pt x="496473" y="234627"/>
                    </a:lnTo>
                    <a:lnTo>
                      <a:pt x="500159" y="234627"/>
                    </a:lnTo>
                    <a:lnTo>
                      <a:pt x="503845" y="230936"/>
                    </a:lnTo>
                    <a:lnTo>
                      <a:pt x="511227" y="230936"/>
                    </a:lnTo>
                    <a:lnTo>
                      <a:pt x="503845" y="227246"/>
                    </a:lnTo>
                    <a:lnTo>
                      <a:pt x="500159" y="223555"/>
                    </a:lnTo>
                    <a:lnTo>
                      <a:pt x="503845" y="219865"/>
                    </a:lnTo>
                    <a:lnTo>
                      <a:pt x="503845" y="216174"/>
                    </a:lnTo>
                    <a:lnTo>
                      <a:pt x="503845" y="201412"/>
                    </a:lnTo>
                    <a:lnTo>
                      <a:pt x="500159" y="190340"/>
                    </a:lnTo>
                    <a:lnTo>
                      <a:pt x="500159" y="186649"/>
                    </a:lnTo>
                    <a:lnTo>
                      <a:pt x="496473" y="186649"/>
                    </a:lnTo>
                    <a:lnTo>
                      <a:pt x="485405" y="182958"/>
                    </a:lnTo>
                    <a:lnTo>
                      <a:pt x="481709" y="182958"/>
                    </a:lnTo>
                    <a:lnTo>
                      <a:pt x="481709" y="179268"/>
                    </a:lnTo>
                    <a:lnTo>
                      <a:pt x="478023" y="179268"/>
                    </a:lnTo>
                    <a:lnTo>
                      <a:pt x="474337" y="179268"/>
                    </a:lnTo>
                    <a:lnTo>
                      <a:pt x="470641" y="179268"/>
                    </a:lnTo>
                    <a:lnTo>
                      <a:pt x="466955" y="179268"/>
                    </a:lnTo>
                    <a:lnTo>
                      <a:pt x="466955" y="175578"/>
                    </a:lnTo>
                    <a:lnTo>
                      <a:pt x="463269" y="175578"/>
                    </a:lnTo>
                    <a:lnTo>
                      <a:pt x="459573" y="175578"/>
                    </a:lnTo>
                    <a:lnTo>
                      <a:pt x="452201" y="175578"/>
                    </a:lnTo>
                    <a:lnTo>
                      <a:pt x="448505" y="171888"/>
                    </a:lnTo>
                    <a:lnTo>
                      <a:pt x="444819" y="171888"/>
                    </a:lnTo>
                    <a:lnTo>
                      <a:pt x="441133" y="168197"/>
                    </a:lnTo>
                    <a:lnTo>
                      <a:pt x="437447" y="164506"/>
                    </a:lnTo>
                    <a:lnTo>
                      <a:pt x="437447" y="160816"/>
                    </a:lnTo>
                    <a:lnTo>
                      <a:pt x="437447" y="153435"/>
                    </a:lnTo>
                    <a:lnTo>
                      <a:pt x="441133" y="149744"/>
                    </a:lnTo>
                    <a:lnTo>
                      <a:pt x="437447" y="142363"/>
                    </a:lnTo>
                    <a:lnTo>
                      <a:pt x="437447" y="138672"/>
                    </a:lnTo>
                    <a:lnTo>
                      <a:pt x="441133" y="138672"/>
                    </a:lnTo>
                    <a:lnTo>
                      <a:pt x="444819" y="131291"/>
                    </a:lnTo>
                    <a:lnTo>
                      <a:pt x="444819" y="127600"/>
                    </a:lnTo>
                    <a:lnTo>
                      <a:pt x="437447" y="131291"/>
                    </a:lnTo>
                    <a:lnTo>
                      <a:pt x="433751" y="134981"/>
                    </a:lnTo>
                    <a:lnTo>
                      <a:pt x="422683" y="134981"/>
                    </a:lnTo>
                    <a:lnTo>
                      <a:pt x="418997" y="134981"/>
                    </a:lnTo>
                    <a:lnTo>
                      <a:pt x="415310" y="134981"/>
                    </a:lnTo>
                    <a:lnTo>
                      <a:pt x="411615" y="134981"/>
                    </a:lnTo>
                    <a:lnTo>
                      <a:pt x="404242" y="131291"/>
                    </a:lnTo>
                    <a:lnTo>
                      <a:pt x="404242" y="127600"/>
                    </a:lnTo>
                    <a:lnTo>
                      <a:pt x="400547" y="127600"/>
                    </a:lnTo>
                    <a:lnTo>
                      <a:pt x="396861" y="127600"/>
                    </a:lnTo>
                    <a:lnTo>
                      <a:pt x="389479" y="123910"/>
                    </a:lnTo>
                    <a:lnTo>
                      <a:pt x="382106" y="120219"/>
                    </a:lnTo>
                    <a:lnTo>
                      <a:pt x="382106" y="123910"/>
                    </a:lnTo>
                    <a:lnTo>
                      <a:pt x="374724" y="120219"/>
                    </a:lnTo>
                    <a:lnTo>
                      <a:pt x="367352" y="116528"/>
                    </a:lnTo>
                    <a:lnTo>
                      <a:pt x="363656" y="116528"/>
                    </a:lnTo>
                    <a:lnTo>
                      <a:pt x="363656" y="112838"/>
                    </a:lnTo>
                    <a:lnTo>
                      <a:pt x="367352" y="112838"/>
                    </a:lnTo>
                    <a:lnTo>
                      <a:pt x="363656" y="109147"/>
                    </a:lnTo>
                    <a:lnTo>
                      <a:pt x="356284" y="101766"/>
                    </a:lnTo>
                    <a:lnTo>
                      <a:pt x="352588" y="101766"/>
                    </a:lnTo>
                    <a:lnTo>
                      <a:pt x="348902" y="98075"/>
                    </a:lnTo>
                    <a:lnTo>
                      <a:pt x="348902" y="94385"/>
                    </a:lnTo>
                    <a:lnTo>
                      <a:pt x="348902" y="87005"/>
                    </a:lnTo>
                    <a:lnTo>
                      <a:pt x="348902" y="79623"/>
                    </a:lnTo>
                    <a:lnTo>
                      <a:pt x="345216" y="75933"/>
                    </a:lnTo>
                    <a:lnTo>
                      <a:pt x="345216" y="72242"/>
                    </a:lnTo>
                    <a:lnTo>
                      <a:pt x="345216" y="68551"/>
                    </a:lnTo>
                    <a:lnTo>
                      <a:pt x="345216" y="61170"/>
                    </a:lnTo>
                    <a:lnTo>
                      <a:pt x="341520" y="53789"/>
                    </a:lnTo>
                    <a:lnTo>
                      <a:pt x="337834" y="53789"/>
                    </a:lnTo>
                    <a:lnTo>
                      <a:pt x="337834" y="42717"/>
                    </a:lnTo>
                    <a:lnTo>
                      <a:pt x="341520" y="31645"/>
                    </a:lnTo>
                    <a:lnTo>
                      <a:pt x="341520" y="27955"/>
                    </a:lnTo>
                    <a:lnTo>
                      <a:pt x="330452" y="16883"/>
                    </a:lnTo>
                    <a:lnTo>
                      <a:pt x="323080" y="13193"/>
                    </a:lnTo>
                    <a:lnTo>
                      <a:pt x="319384" y="20574"/>
                    </a:lnTo>
                    <a:lnTo>
                      <a:pt x="323080" y="24264"/>
                    </a:lnTo>
                    <a:lnTo>
                      <a:pt x="319384" y="24264"/>
                    </a:lnTo>
                    <a:lnTo>
                      <a:pt x="315698" y="24264"/>
                    </a:lnTo>
                    <a:lnTo>
                      <a:pt x="312012" y="24264"/>
                    </a:lnTo>
                    <a:lnTo>
                      <a:pt x="312012" y="20574"/>
                    </a:lnTo>
                    <a:lnTo>
                      <a:pt x="315698" y="24264"/>
                    </a:lnTo>
                    <a:lnTo>
                      <a:pt x="315698" y="20574"/>
                    </a:lnTo>
                    <a:lnTo>
                      <a:pt x="319384" y="13193"/>
                    </a:lnTo>
                    <a:lnTo>
                      <a:pt x="315698" y="13193"/>
                    </a:lnTo>
                    <a:lnTo>
                      <a:pt x="308316" y="9502"/>
                    </a:lnTo>
                    <a:lnTo>
                      <a:pt x="300944" y="16883"/>
                    </a:lnTo>
                    <a:lnTo>
                      <a:pt x="297258" y="13193"/>
                    </a:lnTo>
                    <a:lnTo>
                      <a:pt x="289876" y="9502"/>
                    </a:lnTo>
                    <a:lnTo>
                      <a:pt x="278808" y="9502"/>
                    </a:lnTo>
                    <a:lnTo>
                      <a:pt x="275121" y="5812"/>
                    </a:lnTo>
                    <a:close/>
                    <a:moveTo>
                      <a:pt x="367352" y="112838"/>
                    </a:moveTo>
                    <a:lnTo>
                      <a:pt x="371038" y="116528"/>
                    </a:lnTo>
                    <a:lnTo>
                      <a:pt x="371038" y="112838"/>
                    </a:lnTo>
                    <a:lnTo>
                      <a:pt x="367352" y="112838"/>
                    </a:lnTo>
                    <a:close/>
                    <a:moveTo>
                      <a:pt x="500159" y="186649"/>
                    </a:moveTo>
                    <a:lnTo>
                      <a:pt x="500159" y="179268"/>
                    </a:lnTo>
                    <a:lnTo>
                      <a:pt x="496473" y="182958"/>
                    </a:lnTo>
                    <a:lnTo>
                      <a:pt x="500159" y="186649"/>
                    </a:lnTo>
                    <a:close/>
                  </a:path>
                </a:pathLst>
              </a:custGeom>
              <a:solidFill>
                <a:srgbClr val="8CDADF"/>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800" b="1" dirty="0">
                  <a:solidFill>
                    <a:schemeClr val="tx1"/>
                  </a:solidFill>
                  <a:latin typeface="+mj-lt"/>
                  <a:cs typeface="Arial" panose="020B0604020202020204" pitchFamily="34" charset="0"/>
                </a:endParaRPr>
              </a:p>
            </p:txBody>
          </p:sp>
          <p:sp>
            <p:nvSpPr>
              <p:cNvPr id="74" name="Freeform: Shape 167">
                <a:extLst>
                  <a:ext uri="{FF2B5EF4-FFF2-40B4-BE49-F238E27FC236}">
                    <a16:creationId xmlns:a16="http://schemas.microsoft.com/office/drawing/2014/main" id="{027AE4F6-569F-4400-BF8F-C9065A2890A3}"/>
                  </a:ext>
                </a:extLst>
              </p:cNvPr>
              <p:cNvSpPr/>
              <p:nvPr/>
            </p:nvSpPr>
            <p:spPr>
              <a:xfrm>
                <a:off x="8144744" y="4535488"/>
                <a:ext cx="439908" cy="219954"/>
              </a:xfrm>
              <a:custGeom>
                <a:avLst/>
                <a:gdLst>
                  <a:gd name="connsiteX0" fmla="*/ 131243 w 247650"/>
                  <a:gd name="connsiteY0" fmla="*/ 105462 h 123825"/>
                  <a:gd name="connsiteX1" fmla="*/ 127554 w 247650"/>
                  <a:gd name="connsiteY1" fmla="*/ 109148 h 123825"/>
                  <a:gd name="connsiteX2" fmla="*/ 123865 w 247650"/>
                  <a:gd name="connsiteY2" fmla="*/ 109148 h 123825"/>
                  <a:gd name="connsiteX3" fmla="*/ 123865 w 247650"/>
                  <a:gd name="connsiteY3" fmla="*/ 109148 h 123825"/>
                  <a:gd name="connsiteX4" fmla="*/ 120176 w 247650"/>
                  <a:gd name="connsiteY4" fmla="*/ 109148 h 123825"/>
                  <a:gd name="connsiteX5" fmla="*/ 120176 w 247650"/>
                  <a:gd name="connsiteY5" fmla="*/ 109148 h 123825"/>
                  <a:gd name="connsiteX6" fmla="*/ 112798 w 247650"/>
                  <a:gd name="connsiteY6" fmla="*/ 105462 h 123825"/>
                  <a:gd name="connsiteX7" fmla="*/ 109108 w 247650"/>
                  <a:gd name="connsiteY7" fmla="*/ 105462 h 123825"/>
                  <a:gd name="connsiteX8" fmla="*/ 109108 w 247650"/>
                  <a:gd name="connsiteY8" fmla="*/ 105462 h 123825"/>
                  <a:gd name="connsiteX9" fmla="*/ 116487 w 247650"/>
                  <a:gd name="connsiteY9" fmla="*/ 101766 h 123825"/>
                  <a:gd name="connsiteX10" fmla="*/ 116487 w 247650"/>
                  <a:gd name="connsiteY10" fmla="*/ 98080 h 123825"/>
                  <a:gd name="connsiteX11" fmla="*/ 116487 w 247650"/>
                  <a:gd name="connsiteY11" fmla="*/ 101766 h 123825"/>
                  <a:gd name="connsiteX12" fmla="*/ 109108 w 247650"/>
                  <a:gd name="connsiteY12" fmla="*/ 105462 h 123825"/>
                  <a:gd name="connsiteX13" fmla="*/ 105419 w 247650"/>
                  <a:gd name="connsiteY13" fmla="*/ 105462 h 123825"/>
                  <a:gd name="connsiteX14" fmla="*/ 109108 w 247650"/>
                  <a:gd name="connsiteY14" fmla="*/ 98080 h 123825"/>
                  <a:gd name="connsiteX15" fmla="*/ 105419 w 247650"/>
                  <a:gd name="connsiteY15" fmla="*/ 94385 h 123825"/>
                  <a:gd name="connsiteX16" fmla="*/ 105419 w 247650"/>
                  <a:gd name="connsiteY16" fmla="*/ 87003 h 123825"/>
                  <a:gd name="connsiteX17" fmla="*/ 101730 w 247650"/>
                  <a:gd name="connsiteY17" fmla="*/ 87003 h 123825"/>
                  <a:gd name="connsiteX18" fmla="*/ 101730 w 247650"/>
                  <a:gd name="connsiteY18" fmla="*/ 83317 h 123825"/>
                  <a:gd name="connsiteX19" fmla="*/ 101730 w 247650"/>
                  <a:gd name="connsiteY19" fmla="*/ 79621 h 123825"/>
                  <a:gd name="connsiteX20" fmla="*/ 98041 w 247650"/>
                  <a:gd name="connsiteY20" fmla="*/ 72248 h 123825"/>
                  <a:gd name="connsiteX21" fmla="*/ 90663 w 247650"/>
                  <a:gd name="connsiteY21" fmla="*/ 68553 h 123825"/>
                  <a:gd name="connsiteX22" fmla="*/ 86973 w 247650"/>
                  <a:gd name="connsiteY22" fmla="*/ 72248 h 123825"/>
                  <a:gd name="connsiteX23" fmla="*/ 86973 w 247650"/>
                  <a:gd name="connsiteY23" fmla="*/ 68553 h 123825"/>
                  <a:gd name="connsiteX24" fmla="*/ 75906 w 247650"/>
                  <a:gd name="connsiteY24" fmla="*/ 64867 h 123825"/>
                  <a:gd name="connsiteX25" fmla="*/ 75906 w 247650"/>
                  <a:gd name="connsiteY25" fmla="*/ 64867 h 123825"/>
                  <a:gd name="connsiteX26" fmla="*/ 75906 w 247650"/>
                  <a:gd name="connsiteY26" fmla="*/ 64867 h 123825"/>
                  <a:gd name="connsiteX27" fmla="*/ 75906 w 247650"/>
                  <a:gd name="connsiteY27" fmla="*/ 61171 h 123825"/>
                  <a:gd name="connsiteX28" fmla="*/ 75906 w 247650"/>
                  <a:gd name="connsiteY28" fmla="*/ 61171 h 123825"/>
                  <a:gd name="connsiteX29" fmla="*/ 75906 w 247650"/>
                  <a:gd name="connsiteY29" fmla="*/ 57485 h 123825"/>
                  <a:gd name="connsiteX30" fmla="*/ 72217 w 247650"/>
                  <a:gd name="connsiteY30" fmla="*/ 53789 h 123825"/>
                  <a:gd name="connsiteX31" fmla="*/ 64838 w 247650"/>
                  <a:gd name="connsiteY31" fmla="*/ 53789 h 123825"/>
                  <a:gd name="connsiteX32" fmla="*/ 61149 w 247650"/>
                  <a:gd name="connsiteY32" fmla="*/ 53789 h 123825"/>
                  <a:gd name="connsiteX33" fmla="*/ 57460 w 247650"/>
                  <a:gd name="connsiteY33" fmla="*/ 57485 h 123825"/>
                  <a:gd name="connsiteX34" fmla="*/ 57460 w 247650"/>
                  <a:gd name="connsiteY34" fmla="*/ 61171 h 123825"/>
                  <a:gd name="connsiteX35" fmla="*/ 61149 w 247650"/>
                  <a:gd name="connsiteY35" fmla="*/ 61171 h 123825"/>
                  <a:gd name="connsiteX36" fmla="*/ 64838 w 247650"/>
                  <a:gd name="connsiteY36" fmla="*/ 57485 h 123825"/>
                  <a:gd name="connsiteX37" fmla="*/ 68528 w 247650"/>
                  <a:gd name="connsiteY37" fmla="*/ 61171 h 123825"/>
                  <a:gd name="connsiteX38" fmla="*/ 64838 w 247650"/>
                  <a:gd name="connsiteY38" fmla="*/ 57485 h 123825"/>
                  <a:gd name="connsiteX39" fmla="*/ 61149 w 247650"/>
                  <a:gd name="connsiteY39" fmla="*/ 61171 h 123825"/>
                  <a:gd name="connsiteX40" fmla="*/ 53771 w 247650"/>
                  <a:gd name="connsiteY40" fmla="*/ 61171 h 123825"/>
                  <a:gd name="connsiteX41" fmla="*/ 50082 w 247650"/>
                  <a:gd name="connsiteY41" fmla="*/ 68553 h 123825"/>
                  <a:gd name="connsiteX42" fmla="*/ 42704 w 247650"/>
                  <a:gd name="connsiteY42" fmla="*/ 72248 h 123825"/>
                  <a:gd name="connsiteX43" fmla="*/ 42704 w 247650"/>
                  <a:gd name="connsiteY43" fmla="*/ 72248 h 123825"/>
                  <a:gd name="connsiteX44" fmla="*/ 42704 w 247650"/>
                  <a:gd name="connsiteY44" fmla="*/ 72248 h 123825"/>
                  <a:gd name="connsiteX45" fmla="*/ 42704 w 247650"/>
                  <a:gd name="connsiteY45" fmla="*/ 72248 h 123825"/>
                  <a:gd name="connsiteX46" fmla="*/ 39014 w 247650"/>
                  <a:gd name="connsiteY46" fmla="*/ 72248 h 123825"/>
                  <a:gd name="connsiteX47" fmla="*/ 35325 w 247650"/>
                  <a:gd name="connsiteY47" fmla="*/ 72248 h 123825"/>
                  <a:gd name="connsiteX48" fmla="*/ 27947 w 247650"/>
                  <a:gd name="connsiteY48" fmla="*/ 75935 h 123825"/>
                  <a:gd name="connsiteX49" fmla="*/ 24258 w 247650"/>
                  <a:gd name="connsiteY49" fmla="*/ 79621 h 123825"/>
                  <a:gd name="connsiteX50" fmla="*/ 24258 w 247650"/>
                  <a:gd name="connsiteY50" fmla="*/ 87003 h 123825"/>
                  <a:gd name="connsiteX51" fmla="*/ 24258 w 247650"/>
                  <a:gd name="connsiteY51" fmla="*/ 87003 h 123825"/>
                  <a:gd name="connsiteX52" fmla="*/ 27947 w 247650"/>
                  <a:gd name="connsiteY52" fmla="*/ 87003 h 123825"/>
                  <a:gd name="connsiteX53" fmla="*/ 27947 w 247650"/>
                  <a:gd name="connsiteY53" fmla="*/ 90698 h 123825"/>
                  <a:gd name="connsiteX54" fmla="*/ 24258 w 247650"/>
                  <a:gd name="connsiteY54" fmla="*/ 90698 h 123825"/>
                  <a:gd name="connsiteX55" fmla="*/ 24258 w 247650"/>
                  <a:gd name="connsiteY55" fmla="*/ 90698 h 123825"/>
                  <a:gd name="connsiteX56" fmla="*/ 24258 w 247650"/>
                  <a:gd name="connsiteY56" fmla="*/ 90698 h 123825"/>
                  <a:gd name="connsiteX57" fmla="*/ 20569 w 247650"/>
                  <a:gd name="connsiteY57" fmla="*/ 87003 h 123825"/>
                  <a:gd name="connsiteX58" fmla="*/ 20569 w 247650"/>
                  <a:gd name="connsiteY58" fmla="*/ 87003 h 123825"/>
                  <a:gd name="connsiteX59" fmla="*/ 20569 w 247650"/>
                  <a:gd name="connsiteY59" fmla="*/ 87003 h 123825"/>
                  <a:gd name="connsiteX60" fmla="*/ 24258 w 247650"/>
                  <a:gd name="connsiteY60" fmla="*/ 87003 h 123825"/>
                  <a:gd name="connsiteX61" fmla="*/ 24258 w 247650"/>
                  <a:gd name="connsiteY61" fmla="*/ 87003 h 123825"/>
                  <a:gd name="connsiteX62" fmla="*/ 24258 w 247650"/>
                  <a:gd name="connsiteY62" fmla="*/ 79621 h 123825"/>
                  <a:gd name="connsiteX63" fmla="*/ 24258 w 247650"/>
                  <a:gd name="connsiteY63" fmla="*/ 79621 h 123825"/>
                  <a:gd name="connsiteX64" fmla="*/ 20569 w 247650"/>
                  <a:gd name="connsiteY64" fmla="*/ 75935 h 123825"/>
                  <a:gd name="connsiteX65" fmla="*/ 16879 w 247650"/>
                  <a:gd name="connsiteY65" fmla="*/ 75935 h 123825"/>
                  <a:gd name="connsiteX66" fmla="*/ 13190 w 247650"/>
                  <a:gd name="connsiteY66" fmla="*/ 75935 h 123825"/>
                  <a:gd name="connsiteX67" fmla="*/ 13190 w 247650"/>
                  <a:gd name="connsiteY67" fmla="*/ 72248 h 123825"/>
                  <a:gd name="connsiteX68" fmla="*/ 9501 w 247650"/>
                  <a:gd name="connsiteY68" fmla="*/ 68553 h 123825"/>
                  <a:gd name="connsiteX69" fmla="*/ 5812 w 247650"/>
                  <a:gd name="connsiteY69" fmla="*/ 61171 h 123825"/>
                  <a:gd name="connsiteX70" fmla="*/ 5812 w 247650"/>
                  <a:gd name="connsiteY70" fmla="*/ 53789 h 123825"/>
                  <a:gd name="connsiteX71" fmla="*/ 5812 w 247650"/>
                  <a:gd name="connsiteY71" fmla="*/ 46407 h 123825"/>
                  <a:gd name="connsiteX72" fmla="*/ 5812 w 247650"/>
                  <a:gd name="connsiteY72" fmla="*/ 42721 h 123825"/>
                  <a:gd name="connsiteX73" fmla="*/ 9501 w 247650"/>
                  <a:gd name="connsiteY73" fmla="*/ 35339 h 123825"/>
                  <a:gd name="connsiteX74" fmla="*/ 16879 w 247650"/>
                  <a:gd name="connsiteY74" fmla="*/ 27957 h 123825"/>
                  <a:gd name="connsiteX75" fmla="*/ 24258 w 247650"/>
                  <a:gd name="connsiteY75" fmla="*/ 24271 h 123825"/>
                  <a:gd name="connsiteX76" fmla="*/ 27947 w 247650"/>
                  <a:gd name="connsiteY76" fmla="*/ 24271 h 123825"/>
                  <a:gd name="connsiteX77" fmla="*/ 31636 w 247650"/>
                  <a:gd name="connsiteY77" fmla="*/ 24271 h 123825"/>
                  <a:gd name="connsiteX78" fmla="*/ 46393 w 247650"/>
                  <a:gd name="connsiteY78" fmla="*/ 20575 h 123825"/>
                  <a:gd name="connsiteX79" fmla="*/ 50082 w 247650"/>
                  <a:gd name="connsiteY79" fmla="*/ 16889 h 123825"/>
                  <a:gd name="connsiteX80" fmla="*/ 57460 w 247650"/>
                  <a:gd name="connsiteY80" fmla="*/ 16889 h 123825"/>
                  <a:gd name="connsiteX81" fmla="*/ 64838 w 247650"/>
                  <a:gd name="connsiteY81" fmla="*/ 16889 h 123825"/>
                  <a:gd name="connsiteX82" fmla="*/ 75906 w 247650"/>
                  <a:gd name="connsiteY82" fmla="*/ 20575 h 123825"/>
                  <a:gd name="connsiteX83" fmla="*/ 75906 w 247650"/>
                  <a:gd name="connsiteY83" fmla="*/ 16889 h 123825"/>
                  <a:gd name="connsiteX84" fmla="*/ 75906 w 247650"/>
                  <a:gd name="connsiteY84" fmla="*/ 16889 h 123825"/>
                  <a:gd name="connsiteX85" fmla="*/ 75906 w 247650"/>
                  <a:gd name="connsiteY85" fmla="*/ 13194 h 123825"/>
                  <a:gd name="connsiteX86" fmla="*/ 79595 w 247650"/>
                  <a:gd name="connsiteY86" fmla="*/ 9507 h 123825"/>
                  <a:gd name="connsiteX87" fmla="*/ 79595 w 247650"/>
                  <a:gd name="connsiteY87" fmla="*/ 5812 h 123825"/>
                  <a:gd name="connsiteX88" fmla="*/ 83284 w 247650"/>
                  <a:gd name="connsiteY88" fmla="*/ 5812 h 123825"/>
                  <a:gd name="connsiteX89" fmla="*/ 86973 w 247650"/>
                  <a:gd name="connsiteY89" fmla="*/ 5812 h 123825"/>
                  <a:gd name="connsiteX90" fmla="*/ 83284 w 247650"/>
                  <a:gd name="connsiteY90" fmla="*/ 9507 h 123825"/>
                  <a:gd name="connsiteX91" fmla="*/ 86973 w 247650"/>
                  <a:gd name="connsiteY91" fmla="*/ 9507 h 123825"/>
                  <a:gd name="connsiteX92" fmla="*/ 83284 w 247650"/>
                  <a:gd name="connsiteY92" fmla="*/ 13194 h 123825"/>
                  <a:gd name="connsiteX93" fmla="*/ 83284 w 247650"/>
                  <a:gd name="connsiteY93" fmla="*/ 13194 h 123825"/>
                  <a:gd name="connsiteX94" fmla="*/ 83284 w 247650"/>
                  <a:gd name="connsiteY94" fmla="*/ 13194 h 123825"/>
                  <a:gd name="connsiteX95" fmla="*/ 83284 w 247650"/>
                  <a:gd name="connsiteY95" fmla="*/ 13194 h 123825"/>
                  <a:gd name="connsiteX96" fmla="*/ 83284 w 247650"/>
                  <a:gd name="connsiteY96" fmla="*/ 9507 h 123825"/>
                  <a:gd name="connsiteX97" fmla="*/ 83284 w 247650"/>
                  <a:gd name="connsiteY97" fmla="*/ 9507 h 123825"/>
                  <a:gd name="connsiteX98" fmla="*/ 79595 w 247650"/>
                  <a:gd name="connsiteY98" fmla="*/ 9507 h 123825"/>
                  <a:gd name="connsiteX99" fmla="*/ 79595 w 247650"/>
                  <a:gd name="connsiteY99" fmla="*/ 13194 h 123825"/>
                  <a:gd name="connsiteX100" fmla="*/ 75906 w 247650"/>
                  <a:gd name="connsiteY100" fmla="*/ 20575 h 123825"/>
                  <a:gd name="connsiteX101" fmla="*/ 79595 w 247650"/>
                  <a:gd name="connsiteY101" fmla="*/ 20575 h 123825"/>
                  <a:gd name="connsiteX102" fmla="*/ 83284 w 247650"/>
                  <a:gd name="connsiteY102" fmla="*/ 20575 h 123825"/>
                  <a:gd name="connsiteX103" fmla="*/ 86973 w 247650"/>
                  <a:gd name="connsiteY103" fmla="*/ 20575 h 123825"/>
                  <a:gd name="connsiteX104" fmla="*/ 90663 w 247650"/>
                  <a:gd name="connsiteY104" fmla="*/ 20575 h 123825"/>
                  <a:gd name="connsiteX105" fmla="*/ 90663 w 247650"/>
                  <a:gd name="connsiteY105" fmla="*/ 20575 h 123825"/>
                  <a:gd name="connsiteX106" fmla="*/ 90663 w 247650"/>
                  <a:gd name="connsiteY106" fmla="*/ 20575 h 123825"/>
                  <a:gd name="connsiteX107" fmla="*/ 101730 w 247650"/>
                  <a:gd name="connsiteY107" fmla="*/ 20575 h 123825"/>
                  <a:gd name="connsiteX108" fmla="*/ 109108 w 247650"/>
                  <a:gd name="connsiteY108" fmla="*/ 16889 h 123825"/>
                  <a:gd name="connsiteX109" fmla="*/ 109108 w 247650"/>
                  <a:gd name="connsiteY109" fmla="*/ 16889 h 123825"/>
                  <a:gd name="connsiteX110" fmla="*/ 112798 w 247650"/>
                  <a:gd name="connsiteY110" fmla="*/ 20575 h 123825"/>
                  <a:gd name="connsiteX111" fmla="*/ 112798 w 247650"/>
                  <a:gd name="connsiteY111" fmla="*/ 20575 h 123825"/>
                  <a:gd name="connsiteX112" fmla="*/ 116487 w 247650"/>
                  <a:gd name="connsiteY112" fmla="*/ 24271 h 123825"/>
                  <a:gd name="connsiteX113" fmla="*/ 116487 w 247650"/>
                  <a:gd name="connsiteY113" fmla="*/ 27957 h 123825"/>
                  <a:gd name="connsiteX114" fmla="*/ 120176 w 247650"/>
                  <a:gd name="connsiteY114" fmla="*/ 27957 h 123825"/>
                  <a:gd name="connsiteX115" fmla="*/ 120176 w 247650"/>
                  <a:gd name="connsiteY115" fmla="*/ 27957 h 123825"/>
                  <a:gd name="connsiteX116" fmla="*/ 123865 w 247650"/>
                  <a:gd name="connsiteY116" fmla="*/ 27957 h 123825"/>
                  <a:gd name="connsiteX117" fmla="*/ 127554 w 247650"/>
                  <a:gd name="connsiteY117" fmla="*/ 27957 h 123825"/>
                  <a:gd name="connsiteX118" fmla="*/ 134932 w 247650"/>
                  <a:gd name="connsiteY118" fmla="*/ 24271 h 123825"/>
                  <a:gd name="connsiteX119" fmla="*/ 138622 w 247650"/>
                  <a:gd name="connsiteY119" fmla="*/ 27957 h 123825"/>
                  <a:gd name="connsiteX120" fmla="*/ 149690 w 247650"/>
                  <a:gd name="connsiteY120" fmla="*/ 27957 h 123825"/>
                  <a:gd name="connsiteX121" fmla="*/ 149690 w 247650"/>
                  <a:gd name="connsiteY121" fmla="*/ 27957 h 123825"/>
                  <a:gd name="connsiteX122" fmla="*/ 149690 w 247650"/>
                  <a:gd name="connsiteY122" fmla="*/ 31643 h 123825"/>
                  <a:gd name="connsiteX123" fmla="*/ 149690 w 247650"/>
                  <a:gd name="connsiteY123" fmla="*/ 31643 h 123825"/>
                  <a:gd name="connsiteX124" fmla="*/ 149690 w 247650"/>
                  <a:gd name="connsiteY124" fmla="*/ 27957 h 123825"/>
                  <a:gd name="connsiteX125" fmla="*/ 153379 w 247650"/>
                  <a:gd name="connsiteY125" fmla="*/ 31643 h 123825"/>
                  <a:gd name="connsiteX126" fmla="*/ 153379 w 247650"/>
                  <a:gd name="connsiteY126" fmla="*/ 39025 h 123825"/>
                  <a:gd name="connsiteX127" fmla="*/ 153379 w 247650"/>
                  <a:gd name="connsiteY127" fmla="*/ 39025 h 123825"/>
                  <a:gd name="connsiteX128" fmla="*/ 157068 w 247650"/>
                  <a:gd name="connsiteY128" fmla="*/ 42721 h 123825"/>
                  <a:gd name="connsiteX129" fmla="*/ 164447 w 247650"/>
                  <a:gd name="connsiteY129" fmla="*/ 50103 h 123825"/>
                  <a:gd name="connsiteX130" fmla="*/ 168136 w 247650"/>
                  <a:gd name="connsiteY130" fmla="*/ 57485 h 123825"/>
                  <a:gd name="connsiteX131" fmla="*/ 168136 w 247650"/>
                  <a:gd name="connsiteY131" fmla="*/ 64867 h 123825"/>
                  <a:gd name="connsiteX132" fmla="*/ 171825 w 247650"/>
                  <a:gd name="connsiteY132" fmla="*/ 64867 h 123825"/>
                  <a:gd name="connsiteX133" fmla="*/ 179203 w 247650"/>
                  <a:gd name="connsiteY133" fmla="*/ 64867 h 123825"/>
                  <a:gd name="connsiteX134" fmla="*/ 182893 w 247650"/>
                  <a:gd name="connsiteY134" fmla="*/ 64867 h 123825"/>
                  <a:gd name="connsiteX135" fmla="*/ 190271 w 247650"/>
                  <a:gd name="connsiteY135" fmla="*/ 68553 h 123825"/>
                  <a:gd name="connsiteX136" fmla="*/ 190271 w 247650"/>
                  <a:gd name="connsiteY136" fmla="*/ 68553 h 123825"/>
                  <a:gd name="connsiteX137" fmla="*/ 201338 w 247650"/>
                  <a:gd name="connsiteY137" fmla="*/ 75935 h 123825"/>
                  <a:gd name="connsiteX138" fmla="*/ 205028 w 247650"/>
                  <a:gd name="connsiteY138" fmla="*/ 75935 h 123825"/>
                  <a:gd name="connsiteX139" fmla="*/ 205028 w 247650"/>
                  <a:gd name="connsiteY139" fmla="*/ 75935 h 123825"/>
                  <a:gd name="connsiteX140" fmla="*/ 205028 w 247650"/>
                  <a:gd name="connsiteY140" fmla="*/ 79621 h 123825"/>
                  <a:gd name="connsiteX141" fmla="*/ 208717 w 247650"/>
                  <a:gd name="connsiteY141" fmla="*/ 79621 h 123825"/>
                  <a:gd name="connsiteX142" fmla="*/ 216095 w 247650"/>
                  <a:gd name="connsiteY142" fmla="*/ 72248 h 123825"/>
                  <a:gd name="connsiteX143" fmla="*/ 219784 w 247650"/>
                  <a:gd name="connsiteY143" fmla="*/ 72248 h 123825"/>
                  <a:gd name="connsiteX144" fmla="*/ 223473 w 247650"/>
                  <a:gd name="connsiteY144" fmla="*/ 72248 h 123825"/>
                  <a:gd name="connsiteX145" fmla="*/ 223473 w 247650"/>
                  <a:gd name="connsiteY145" fmla="*/ 72248 h 123825"/>
                  <a:gd name="connsiteX146" fmla="*/ 234541 w 247650"/>
                  <a:gd name="connsiteY146" fmla="*/ 72248 h 123825"/>
                  <a:gd name="connsiteX147" fmla="*/ 234541 w 247650"/>
                  <a:gd name="connsiteY147" fmla="*/ 72248 h 123825"/>
                  <a:gd name="connsiteX148" fmla="*/ 238230 w 247650"/>
                  <a:gd name="connsiteY148" fmla="*/ 68553 h 123825"/>
                  <a:gd name="connsiteX149" fmla="*/ 241919 w 247650"/>
                  <a:gd name="connsiteY149" fmla="*/ 68553 h 123825"/>
                  <a:gd name="connsiteX150" fmla="*/ 241919 w 247650"/>
                  <a:gd name="connsiteY150" fmla="*/ 75935 h 123825"/>
                  <a:gd name="connsiteX151" fmla="*/ 241919 w 247650"/>
                  <a:gd name="connsiteY151" fmla="*/ 79621 h 123825"/>
                  <a:gd name="connsiteX152" fmla="*/ 245608 w 247650"/>
                  <a:gd name="connsiteY152" fmla="*/ 79621 h 123825"/>
                  <a:gd name="connsiteX153" fmla="*/ 245608 w 247650"/>
                  <a:gd name="connsiteY153" fmla="*/ 79621 h 123825"/>
                  <a:gd name="connsiteX154" fmla="*/ 241919 w 247650"/>
                  <a:gd name="connsiteY154" fmla="*/ 83317 h 123825"/>
                  <a:gd name="connsiteX155" fmla="*/ 241919 w 247650"/>
                  <a:gd name="connsiteY155" fmla="*/ 83317 h 123825"/>
                  <a:gd name="connsiteX156" fmla="*/ 238230 w 247650"/>
                  <a:gd name="connsiteY156" fmla="*/ 83317 h 123825"/>
                  <a:gd name="connsiteX157" fmla="*/ 241919 w 247650"/>
                  <a:gd name="connsiteY157" fmla="*/ 79621 h 123825"/>
                  <a:gd name="connsiteX158" fmla="*/ 241919 w 247650"/>
                  <a:gd name="connsiteY158" fmla="*/ 79621 h 123825"/>
                  <a:gd name="connsiteX159" fmla="*/ 238230 w 247650"/>
                  <a:gd name="connsiteY159" fmla="*/ 75935 h 123825"/>
                  <a:gd name="connsiteX160" fmla="*/ 238230 w 247650"/>
                  <a:gd name="connsiteY160" fmla="*/ 72248 h 123825"/>
                  <a:gd name="connsiteX161" fmla="*/ 234541 w 247650"/>
                  <a:gd name="connsiteY161" fmla="*/ 72248 h 123825"/>
                  <a:gd name="connsiteX162" fmla="*/ 234541 w 247650"/>
                  <a:gd name="connsiteY162" fmla="*/ 75935 h 123825"/>
                  <a:gd name="connsiteX163" fmla="*/ 230852 w 247650"/>
                  <a:gd name="connsiteY163" fmla="*/ 72248 h 123825"/>
                  <a:gd name="connsiteX164" fmla="*/ 219784 w 247650"/>
                  <a:gd name="connsiteY164" fmla="*/ 75935 h 123825"/>
                  <a:gd name="connsiteX165" fmla="*/ 216095 w 247650"/>
                  <a:gd name="connsiteY165" fmla="*/ 75935 h 123825"/>
                  <a:gd name="connsiteX166" fmla="*/ 212406 w 247650"/>
                  <a:gd name="connsiteY166" fmla="*/ 79621 h 123825"/>
                  <a:gd name="connsiteX167" fmla="*/ 208717 w 247650"/>
                  <a:gd name="connsiteY167" fmla="*/ 79621 h 123825"/>
                  <a:gd name="connsiteX168" fmla="*/ 208717 w 247650"/>
                  <a:gd name="connsiteY168" fmla="*/ 83317 h 123825"/>
                  <a:gd name="connsiteX169" fmla="*/ 212406 w 247650"/>
                  <a:gd name="connsiteY169" fmla="*/ 87003 h 123825"/>
                  <a:gd name="connsiteX170" fmla="*/ 212406 w 247650"/>
                  <a:gd name="connsiteY170" fmla="*/ 87003 h 123825"/>
                  <a:gd name="connsiteX171" fmla="*/ 212406 w 247650"/>
                  <a:gd name="connsiteY171" fmla="*/ 90698 h 123825"/>
                  <a:gd name="connsiteX172" fmla="*/ 212406 w 247650"/>
                  <a:gd name="connsiteY172" fmla="*/ 90698 h 123825"/>
                  <a:gd name="connsiteX173" fmla="*/ 212406 w 247650"/>
                  <a:gd name="connsiteY173" fmla="*/ 90698 h 123825"/>
                  <a:gd name="connsiteX174" fmla="*/ 212406 w 247650"/>
                  <a:gd name="connsiteY174" fmla="*/ 90698 h 123825"/>
                  <a:gd name="connsiteX175" fmla="*/ 208717 w 247650"/>
                  <a:gd name="connsiteY175" fmla="*/ 94385 h 123825"/>
                  <a:gd name="connsiteX176" fmla="*/ 212406 w 247650"/>
                  <a:gd name="connsiteY176" fmla="*/ 94385 h 123825"/>
                  <a:gd name="connsiteX177" fmla="*/ 212406 w 247650"/>
                  <a:gd name="connsiteY177" fmla="*/ 90698 h 123825"/>
                  <a:gd name="connsiteX178" fmla="*/ 208717 w 247650"/>
                  <a:gd name="connsiteY178" fmla="*/ 94385 h 123825"/>
                  <a:gd name="connsiteX179" fmla="*/ 208717 w 247650"/>
                  <a:gd name="connsiteY179" fmla="*/ 98080 h 123825"/>
                  <a:gd name="connsiteX180" fmla="*/ 205028 w 247650"/>
                  <a:gd name="connsiteY180" fmla="*/ 98080 h 123825"/>
                  <a:gd name="connsiteX181" fmla="*/ 201338 w 247650"/>
                  <a:gd name="connsiteY181" fmla="*/ 101766 h 123825"/>
                  <a:gd name="connsiteX182" fmla="*/ 197649 w 247650"/>
                  <a:gd name="connsiteY182" fmla="*/ 109148 h 123825"/>
                  <a:gd name="connsiteX183" fmla="*/ 193960 w 247650"/>
                  <a:gd name="connsiteY183" fmla="*/ 109148 h 123825"/>
                  <a:gd name="connsiteX184" fmla="*/ 190271 w 247650"/>
                  <a:gd name="connsiteY184" fmla="*/ 112844 h 123825"/>
                  <a:gd name="connsiteX185" fmla="*/ 186582 w 247650"/>
                  <a:gd name="connsiteY185" fmla="*/ 109148 h 123825"/>
                  <a:gd name="connsiteX186" fmla="*/ 179203 w 247650"/>
                  <a:gd name="connsiteY186" fmla="*/ 112844 h 123825"/>
                  <a:gd name="connsiteX187" fmla="*/ 175514 w 247650"/>
                  <a:gd name="connsiteY187" fmla="*/ 116530 h 123825"/>
                  <a:gd name="connsiteX188" fmla="*/ 168136 w 247650"/>
                  <a:gd name="connsiteY188" fmla="*/ 116530 h 123825"/>
                  <a:gd name="connsiteX189" fmla="*/ 168136 w 247650"/>
                  <a:gd name="connsiteY189" fmla="*/ 120226 h 123825"/>
                  <a:gd name="connsiteX190" fmla="*/ 157068 w 247650"/>
                  <a:gd name="connsiteY190" fmla="*/ 120226 h 123825"/>
                  <a:gd name="connsiteX191" fmla="*/ 153379 w 247650"/>
                  <a:gd name="connsiteY191" fmla="*/ 120226 h 123825"/>
                  <a:gd name="connsiteX192" fmla="*/ 146000 w 247650"/>
                  <a:gd name="connsiteY192" fmla="*/ 120226 h 123825"/>
                  <a:gd name="connsiteX193" fmla="*/ 142311 w 247650"/>
                  <a:gd name="connsiteY193" fmla="*/ 120226 h 123825"/>
                  <a:gd name="connsiteX194" fmla="*/ 142311 w 247650"/>
                  <a:gd name="connsiteY194" fmla="*/ 120226 h 123825"/>
                  <a:gd name="connsiteX195" fmla="*/ 134932 w 247650"/>
                  <a:gd name="connsiteY195" fmla="*/ 112844 h 123825"/>
                  <a:gd name="connsiteX196" fmla="*/ 134932 w 247650"/>
                  <a:gd name="connsiteY196" fmla="*/ 112844 h 123825"/>
                  <a:gd name="connsiteX197" fmla="*/ 134932 w 247650"/>
                  <a:gd name="connsiteY197" fmla="*/ 112844 h 123825"/>
                  <a:gd name="connsiteX198" fmla="*/ 131243 w 247650"/>
                  <a:gd name="connsiteY198" fmla="*/ 105462 h 123825"/>
                  <a:gd name="connsiteX199" fmla="*/ 131243 w 247650"/>
                  <a:gd name="connsiteY199" fmla="*/ 10546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47650" h="123825">
                    <a:moveTo>
                      <a:pt x="131243" y="105462"/>
                    </a:moveTo>
                    <a:lnTo>
                      <a:pt x="127554" y="109148"/>
                    </a:lnTo>
                    <a:lnTo>
                      <a:pt x="123865" y="109148"/>
                    </a:lnTo>
                    <a:lnTo>
                      <a:pt x="123865" y="109148"/>
                    </a:lnTo>
                    <a:lnTo>
                      <a:pt x="120176" y="109148"/>
                    </a:lnTo>
                    <a:lnTo>
                      <a:pt x="120176" y="109148"/>
                    </a:lnTo>
                    <a:lnTo>
                      <a:pt x="112798" y="105462"/>
                    </a:lnTo>
                    <a:lnTo>
                      <a:pt x="109108" y="105462"/>
                    </a:lnTo>
                    <a:lnTo>
                      <a:pt x="109108" y="105462"/>
                    </a:lnTo>
                    <a:lnTo>
                      <a:pt x="116487" y="101766"/>
                    </a:lnTo>
                    <a:lnTo>
                      <a:pt x="116487" y="98080"/>
                    </a:lnTo>
                    <a:lnTo>
                      <a:pt x="116487" y="101766"/>
                    </a:lnTo>
                    <a:lnTo>
                      <a:pt x="109108" y="105462"/>
                    </a:lnTo>
                    <a:lnTo>
                      <a:pt x="105419" y="105462"/>
                    </a:lnTo>
                    <a:lnTo>
                      <a:pt x="109108" y="98080"/>
                    </a:lnTo>
                    <a:lnTo>
                      <a:pt x="105419" y="94385"/>
                    </a:lnTo>
                    <a:lnTo>
                      <a:pt x="105419" y="87003"/>
                    </a:lnTo>
                    <a:lnTo>
                      <a:pt x="101730" y="87003"/>
                    </a:lnTo>
                    <a:lnTo>
                      <a:pt x="101730" y="83317"/>
                    </a:lnTo>
                    <a:lnTo>
                      <a:pt x="101730" y="79621"/>
                    </a:lnTo>
                    <a:lnTo>
                      <a:pt x="98041" y="72248"/>
                    </a:lnTo>
                    <a:lnTo>
                      <a:pt x="90663" y="68553"/>
                    </a:lnTo>
                    <a:lnTo>
                      <a:pt x="86973" y="72248"/>
                    </a:lnTo>
                    <a:lnTo>
                      <a:pt x="86973" y="68553"/>
                    </a:lnTo>
                    <a:lnTo>
                      <a:pt x="75906" y="64867"/>
                    </a:lnTo>
                    <a:lnTo>
                      <a:pt x="75906" y="64867"/>
                    </a:lnTo>
                    <a:lnTo>
                      <a:pt x="75906" y="64867"/>
                    </a:lnTo>
                    <a:lnTo>
                      <a:pt x="75906" y="61171"/>
                    </a:lnTo>
                    <a:lnTo>
                      <a:pt x="75906" y="61171"/>
                    </a:lnTo>
                    <a:lnTo>
                      <a:pt x="75906" y="57485"/>
                    </a:lnTo>
                    <a:lnTo>
                      <a:pt x="72217" y="53789"/>
                    </a:lnTo>
                    <a:lnTo>
                      <a:pt x="64838" y="53789"/>
                    </a:lnTo>
                    <a:lnTo>
                      <a:pt x="61149" y="53789"/>
                    </a:lnTo>
                    <a:lnTo>
                      <a:pt x="57460" y="57485"/>
                    </a:lnTo>
                    <a:lnTo>
                      <a:pt x="57460" y="61171"/>
                    </a:lnTo>
                    <a:lnTo>
                      <a:pt x="61149" y="61171"/>
                    </a:lnTo>
                    <a:lnTo>
                      <a:pt x="64838" y="57485"/>
                    </a:lnTo>
                    <a:lnTo>
                      <a:pt x="68528" y="61171"/>
                    </a:lnTo>
                    <a:lnTo>
                      <a:pt x="64838" y="57485"/>
                    </a:lnTo>
                    <a:lnTo>
                      <a:pt x="61149" y="61171"/>
                    </a:lnTo>
                    <a:lnTo>
                      <a:pt x="53771" y="61171"/>
                    </a:lnTo>
                    <a:lnTo>
                      <a:pt x="50082" y="68553"/>
                    </a:lnTo>
                    <a:lnTo>
                      <a:pt x="42704" y="72248"/>
                    </a:lnTo>
                    <a:lnTo>
                      <a:pt x="42704" y="72248"/>
                    </a:lnTo>
                    <a:lnTo>
                      <a:pt x="42704" y="72248"/>
                    </a:lnTo>
                    <a:lnTo>
                      <a:pt x="42704" y="72248"/>
                    </a:lnTo>
                    <a:lnTo>
                      <a:pt x="39014" y="72248"/>
                    </a:lnTo>
                    <a:lnTo>
                      <a:pt x="35325" y="72248"/>
                    </a:lnTo>
                    <a:lnTo>
                      <a:pt x="27947" y="75935"/>
                    </a:lnTo>
                    <a:lnTo>
                      <a:pt x="24258" y="79621"/>
                    </a:lnTo>
                    <a:lnTo>
                      <a:pt x="24258" y="87003"/>
                    </a:lnTo>
                    <a:lnTo>
                      <a:pt x="24258" y="87003"/>
                    </a:lnTo>
                    <a:lnTo>
                      <a:pt x="27947" y="87003"/>
                    </a:lnTo>
                    <a:lnTo>
                      <a:pt x="27947" y="90698"/>
                    </a:lnTo>
                    <a:lnTo>
                      <a:pt x="24258" y="90698"/>
                    </a:lnTo>
                    <a:lnTo>
                      <a:pt x="24258" y="90698"/>
                    </a:lnTo>
                    <a:lnTo>
                      <a:pt x="24258" y="90698"/>
                    </a:lnTo>
                    <a:lnTo>
                      <a:pt x="20569" y="87003"/>
                    </a:lnTo>
                    <a:lnTo>
                      <a:pt x="20569" y="87003"/>
                    </a:lnTo>
                    <a:lnTo>
                      <a:pt x="20569" y="87003"/>
                    </a:lnTo>
                    <a:lnTo>
                      <a:pt x="24258" y="87003"/>
                    </a:lnTo>
                    <a:lnTo>
                      <a:pt x="24258" y="87003"/>
                    </a:lnTo>
                    <a:lnTo>
                      <a:pt x="24258" y="79621"/>
                    </a:lnTo>
                    <a:lnTo>
                      <a:pt x="24258" y="79621"/>
                    </a:lnTo>
                    <a:lnTo>
                      <a:pt x="20569" y="75935"/>
                    </a:lnTo>
                    <a:lnTo>
                      <a:pt x="16879" y="75935"/>
                    </a:lnTo>
                    <a:lnTo>
                      <a:pt x="13190" y="75935"/>
                    </a:lnTo>
                    <a:lnTo>
                      <a:pt x="13190" y="72248"/>
                    </a:lnTo>
                    <a:lnTo>
                      <a:pt x="9501" y="68553"/>
                    </a:lnTo>
                    <a:lnTo>
                      <a:pt x="5812" y="61171"/>
                    </a:lnTo>
                    <a:lnTo>
                      <a:pt x="5812" y="53789"/>
                    </a:lnTo>
                    <a:lnTo>
                      <a:pt x="5812" y="46407"/>
                    </a:lnTo>
                    <a:lnTo>
                      <a:pt x="5812" y="42721"/>
                    </a:lnTo>
                    <a:lnTo>
                      <a:pt x="9501" y="35339"/>
                    </a:lnTo>
                    <a:lnTo>
                      <a:pt x="16879" y="27957"/>
                    </a:lnTo>
                    <a:lnTo>
                      <a:pt x="24258" y="24271"/>
                    </a:lnTo>
                    <a:lnTo>
                      <a:pt x="27947" y="24271"/>
                    </a:lnTo>
                    <a:lnTo>
                      <a:pt x="31636" y="24271"/>
                    </a:lnTo>
                    <a:lnTo>
                      <a:pt x="46393" y="20575"/>
                    </a:lnTo>
                    <a:lnTo>
                      <a:pt x="50082" y="16889"/>
                    </a:lnTo>
                    <a:lnTo>
                      <a:pt x="57460" y="16889"/>
                    </a:lnTo>
                    <a:lnTo>
                      <a:pt x="64838" y="16889"/>
                    </a:lnTo>
                    <a:lnTo>
                      <a:pt x="75906" y="20575"/>
                    </a:lnTo>
                    <a:lnTo>
                      <a:pt x="75906" y="16889"/>
                    </a:lnTo>
                    <a:lnTo>
                      <a:pt x="75906" y="16889"/>
                    </a:lnTo>
                    <a:lnTo>
                      <a:pt x="75906" y="13194"/>
                    </a:lnTo>
                    <a:lnTo>
                      <a:pt x="79595" y="9507"/>
                    </a:lnTo>
                    <a:lnTo>
                      <a:pt x="79595" y="5812"/>
                    </a:lnTo>
                    <a:lnTo>
                      <a:pt x="83284" y="5812"/>
                    </a:lnTo>
                    <a:lnTo>
                      <a:pt x="86973" y="5812"/>
                    </a:lnTo>
                    <a:lnTo>
                      <a:pt x="83284" y="9507"/>
                    </a:lnTo>
                    <a:lnTo>
                      <a:pt x="86973" y="9507"/>
                    </a:lnTo>
                    <a:lnTo>
                      <a:pt x="83284" y="13194"/>
                    </a:lnTo>
                    <a:lnTo>
                      <a:pt x="83284" y="13194"/>
                    </a:lnTo>
                    <a:lnTo>
                      <a:pt x="83284" y="13194"/>
                    </a:lnTo>
                    <a:lnTo>
                      <a:pt x="83284" y="13194"/>
                    </a:lnTo>
                    <a:lnTo>
                      <a:pt x="83284" y="9507"/>
                    </a:lnTo>
                    <a:lnTo>
                      <a:pt x="83284" y="9507"/>
                    </a:lnTo>
                    <a:lnTo>
                      <a:pt x="79595" y="9507"/>
                    </a:lnTo>
                    <a:lnTo>
                      <a:pt x="79595" y="13194"/>
                    </a:lnTo>
                    <a:lnTo>
                      <a:pt x="75906" y="20575"/>
                    </a:lnTo>
                    <a:lnTo>
                      <a:pt x="79595" y="20575"/>
                    </a:lnTo>
                    <a:lnTo>
                      <a:pt x="83284" y="20575"/>
                    </a:lnTo>
                    <a:lnTo>
                      <a:pt x="86973" y="20575"/>
                    </a:lnTo>
                    <a:lnTo>
                      <a:pt x="90663" y="20575"/>
                    </a:lnTo>
                    <a:lnTo>
                      <a:pt x="90663" y="20575"/>
                    </a:lnTo>
                    <a:lnTo>
                      <a:pt x="90663" y="20575"/>
                    </a:lnTo>
                    <a:lnTo>
                      <a:pt x="101730" y="20575"/>
                    </a:lnTo>
                    <a:lnTo>
                      <a:pt x="109108" y="16889"/>
                    </a:lnTo>
                    <a:lnTo>
                      <a:pt x="109108" y="16889"/>
                    </a:lnTo>
                    <a:lnTo>
                      <a:pt x="112798" y="20575"/>
                    </a:lnTo>
                    <a:lnTo>
                      <a:pt x="112798" y="20575"/>
                    </a:lnTo>
                    <a:lnTo>
                      <a:pt x="116487" y="24271"/>
                    </a:lnTo>
                    <a:lnTo>
                      <a:pt x="116487" y="27957"/>
                    </a:lnTo>
                    <a:lnTo>
                      <a:pt x="120176" y="27957"/>
                    </a:lnTo>
                    <a:lnTo>
                      <a:pt x="120176" y="27957"/>
                    </a:lnTo>
                    <a:lnTo>
                      <a:pt x="123865" y="27957"/>
                    </a:lnTo>
                    <a:lnTo>
                      <a:pt x="127554" y="27957"/>
                    </a:lnTo>
                    <a:lnTo>
                      <a:pt x="134932" y="24271"/>
                    </a:lnTo>
                    <a:lnTo>
                      <a:pt x="138622" y="27957"/>
                    </a:lnTo>
                    <a:lnTo>
                      <a:pt x="149690" y="27957"/>
                    </a:lnTo>
                    <a:lnTo>
                      <a:pt x="149690" y="27957"/>
                    </a:lnTo>
                    <a:lnTo>
                      <a:pt x="149690" y="31643"/>
                    </a:lnTo>
                    <a:lnTo>
                      <a:pt x="149690" y="31643"/>
                    </a:lnTo>
                    <a:lnTo>
                      <a:pt x="149690" y="27957"/>
                    </a:lnTo>
                    <a:lnTo>
                      <a:pt x="153379" y="31643"/>
                    </a:lnTo>
                    <a:lnTo>
                      <a:pt x="153379" y="39025"/>
                    </a:lnTo>
                    <a:lnTo>
                      <a:pt x="153379" y="39025"/>
                    </a:lnTo>
                    <a:lnTo>
                      <a:pt x="157068" y="42721"/>
                    </a:lnTo>
                    <a:lnTo>
                      <a:pt x="164447" y="50103"/>
                    </a:lnTo>
                    <a:lnTo>
                      <a:pt x="168136" y="57485"/>
                    </a:lnTo>
                    <a:lnTo>
                      <a:pt x="168136" y="64867"/>
                    </a:lnTo>
                    <a:lnTo>
                      <a:pt x="171825" y="64867"/>
                    </a:lnTo>
                    <a:lnTo>
                      <a:pt x="179203" y="64867"/>
                    </a:lnTo>
                    <a:lnTo>
                      <a:pt x="182893" y="64867"/>
                    </a:lnTo>
                    <a:lnTo>
                      <a:pt x="190271" y="68553"/>
                    </a:lnTo>
                    <a:lnTo>
                      <a:pt x="190271" y="68553"/>
                    </a:lnTo>
                    <a:lnTo>
                      <a:pt x="201338" y="75935"/>
                    </a:lnTo>
                    <a:lnTo>
                      <a:pt x="205028" y="75935"/>
                    </a:lnTo>
                    <a:lnTo>
                      <a:pt x="205028" y="75935"/>
                    </a:lnTo>
                    <a:lnTo>
                      <a:pt x="205028" y="79621"/>
                    </a:lnTo>
                    <a:lnTo>
                      <a:pt x="208717" y="79621"/>
                    </a:lnTo>
                    <a:lnTo>
                      <a:pt x="216095" y="72248"/>
                    </a:lnTo>
                    <a:lnTo>
                      <a:pt x="219784" y="72248"/>
                    </a:lnTo>
                    <a:lnTo>
                      <a:pt x="223473" y="72248"/>
                    </a:lnTo>
                    <a:lnTo>
                      <a:pt x="223473" y="72248"/>
                    </a:lnTo>
                    <a:lnTo>
                      <a:pt x="234541" y="72248"/>
                    </a:lnTo>
                    <a:lnTo>
                      <a:pt x="234541" y="72248"/>
                    </a:lnTo>
                    <a:lnTo>
                      <a:pt x="238230" y="68553"/>
                    </a:lnTo>
                    <a:lnTo>
                      <a:pt x="241919" y="68553"/>
                    </a:lnTo>
                    <a:lnTo>
                      <a:pt x="241919" y="75935"/>
                    </a:lnTo>
                    <a:lnTo>
                      <a:pt x="241919" y="79621"/>
                    </a:lnTo>
                    <a:lnTo>
                      <a:pt x="245608" y="79621"/>
                    </a:lnTo>
                    <a:lnTo>
                      <a:pt x="245608" y="79621"/>
                    </a:lnTo>
                    <a:lnTo>
                      <a:pt x="241919" y="83317"/>
                    </a:lnTo>
                    <a:lnTo>
                      <a:pt x="241919" y="83317"/>
                    </a:lnTo>
                    <a:lnTo>
                      <a:pt x="238230" y="83317"/>
                    </a:lnTo>
                    <a:lnTo>
                      <a:pt x="241919" y="79621"/>
                    </a:lnTo>
                    <a:lnTo>
                      <a:pt x="241919" y="79621"/>
                    </a:lnTo>
                    <a:lnTo>
                      <a:pt x="238230" y="75935"/>
                    </a:lnTo>
                    <a:lnTo>
                      <a:pt x="238230" y="72248"/>
                    </a:lnTo>
                    <a:lnTo>
                      <a:pt x="234541" y="72248"/>
                    </a:lnTo>
                    <a:lnTo>
                      <a:pt x="234541" y="75935"/>
                    </a:lnTo>
                    <a:lnTo>
                      <a:pt x="230852" y="72248"/>
                    </a:lnTo>
                    <a:lnTo>
                      <a:pt x="219784" y="75935"/>
                    </a:lnTo>
                    <a:lnTo>
                      <a:pt x="216095" y="75935"/>
                    </a:lnTo>
                    <a:lnTo>
                      <a:pt x="212406" y="79621"/>
                    </a:lnTo>
                    <a:lnTo>
                      <a:pt x="208717" y="79621"/>
                    </a:lnTo>
                    <a:lnTo>
                      <a:pt x="208717" y="83317"/>
                    </a:lnTo>
                    <a:lnTo>
                      <a:pt x="212406" y="87003"/>
                    </a:lnTo>
                    <a:lnTo>
                      <a:pt x="212406" y="87003"/>
                    </a:lnTo>
                    <a:lnTo>
                      <a:pt x="212406" y="90698"/>
                    </a:lnTo>
                    <a:lnTo>
                      <a:pt x="212406" y="90698"/>
                    </a:lnTo>
                    <a:lnTo>
                      <a:pt x="212406" y="90698"/>
                    </a:lnTo>
                    <a:lnTo>
                      <a:pt x="212406" y="90698"/>
                    </a:lnTo>
                    <a:lnTo>
                      <a:pt x="208717" y="94385"/>
                    </a:lnTo>
                    <a:lnTo>
                      <a:pt x="212406" y="94385"/>
                    </a:lnTo>
                    <a:lnTo>
                      <a:pt x="212406" y="90698"/>
                    </a:lnTo>
                    <a:lnTo>
                      <a:pt x="208717" y="94385"/>
                    </a:lnTo>
                    <a:lnTo>
                      <a:pt x="208717" y="98080"/>
                    </a:lnTo>
                    <a:lnTo>
                      <a:pt x="205028" y="98080"/>
                    </a:lnTo>
                    <a:lnTo>
                      <a:pt x="201338" y="101766"/>
                    </a:lnTo>
                    <a:lnTo>
                      <a:pt x="197649" y="109148"/>
                    </a:lnTo>
                    <a:lnTo>
                      <a:pt x="193960" y="109148"/>
                    </a:lnTo>
                    <a:lnTo>
                      <a:pt x="190271" y="112844"/>
                    </a:lnTo>
                    <a:lnTo>
                      <a:pt x="186582" y="109148"/>
                    </a:lnTo>
                    <a:lnTo>
                      <a:pt x="179203" y="112844"/>
                    </a:lnTo>
                    <a:lnTo>
                      <a:pt x="175514" y="116530"/>
                    </a:lnTo>
                    <a:lnTo>
                      <a:pt x="168136" y="116530"/>
                    </a:lnTo>
                    <a:lnTo>
                      <a:pt x="168136" y="120226"/>
                    </a:lnTo>
                    <a:lnTo>
                      <a:pt x="157068" y="120226"/>
                    </a:lnTo>
                    <a:lnTo>
                      <a:pt x="153379" y="120226"/>
                    </a:lnTo>
                    <a:lnTo>
                      <a:pt x="146000" y="120226"/>
                    </a:lnTo>
                    <a:lnTo>
                      <a:pt x="142311" y="120226"/>
                    </a:lnTo>
                    <a:lnTo>
                      <a:pt x="142311" y="120226"/>
                    </a:lnTo>
                    <a:lnTo>
                      <a:pt x="134932" y="112844"/>
                    </a:lnTo>
                    <a:lnTo>
                      <a:pt x="134932" y="112844"/>
                    </a:lnTo>
                    <a:lnTo>
                      <a:pt x="134932" y="112844"/>
                    </a:lnTo>
                    <a:lnTo>
                      <a:pt x="131243" y="105462"/>
                    </a:lnTo>
                    <a:lnTo>
                      <a:pt x="131243" y="105462"/>
                    </a:lnTo>
                    <a:close/>
                  </a:path>
                </a:pathLst>
              </a:custGeom>
              <a:solidFill>
                <a:srgbClr val="3FC1C9"/>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grpSp>
            <p:nvGrpSpPr>
              <p:cNvPr id="75" name="Group 74">
                <a:extLst>
                  <a:ext uri="{FF2B5EF4-FFF2-40B4-BE49-F238E27FC236}">
                    <a16:creationId xmlns:a16="http://schemas.microsoft.com/office/drawing/2014/main" id="{05C93C75-08B8-4E09-94E9-E2D8DEF18638}"/>
                  </a:ext>
                </a:extLst>
              </p:cNvPr>
              <p:cNvGrpSpPr/>
              <p:nvPr/>
            </p:nvGrpSpPr>
            <p:grpSpPr>
              <a:xfrm>
                <a:off x="8282361" y="3742250"/>
                <a:ext cx="1163155" cy="956306"/>
                <a:chOff x="1605510" y="3294039"/>
                <a:chExt cx="1489044" cy="1224241"/>
              </a:xfrm>
              <a:solidFill>
                <a:schemeClr val="accent3">
                  <a:lumMod val="20000"/>
                  <a:lumOff val="80000"/>
                </a:schemeClr>
              </a:solidFill>
            </p:grpSpPr>
            <p:sp>
              <p:nvSpPr>
                <p:cNvPr id="90" name="Freeform: Shape 183">
                  <a:extLst>
                    <a:ext uri="{FF2B5EF4-FFF2-40B4-BE49-F238E27FC236}">
                      <a16:creationId xmlns:a16="http://schemas.microsoft.com/office/drawing/2014/main" id="{56BD2B93-77B6-44A4-99E4-776910F28949}"/>
                    </a:ext>
                  </a:extLst>
                </p:cNvPr>
                <p:cNvSpPr/>
                <p:nvPr/>
              </p:nvSpPr>
              <p:spPr>
                <a:xfrm>
                  <a:off x="1773296" y="3294039"/>
                  <a:ext cx="1321258" cy="1147977"/>
                </a:xfrm>
                <a:custGeom>
                  <a:avLst/>
                  <a:gdLst>
                    <a:gd name="connsiteX0" fmla="*/ 260365 w 581025"/>
                    <a:gd name="connsiteY0" fmla="*/ 5812 h 504825"/>
                    <a:gd name="connsiteX1" fmla="*/ 238230 w 581025"/>
                    <a:gd name="connsiteY1" fmla="*/ 53789 h 504825"/>
                    <a:gd name="connsiteX2" fmla="*/ 230852 w 581025"/>
                    <a:gd name="connsiteY2" fmla="*/ 64867 h 504825"/>
                    <a:gd name="connsiteX3" fmla="*/ 227163 w 581025"/>
                    <a:gd name="connsiteY3" fmla="*/ 72248 h 504825"/>
                    <a:gd name="connsiteX4" fmla="*/ 216096 w 581025"/>
                    <a:gd name="connsiteY4" fmla="*/ 90698 h 504825"/>
                    <a:gd name="connsiteX5" fmla="*/ 212406 w 581025"/>
                    <a:gd name="connsiteY5" fmla="*/ 94385 h 504825"/>
                    <a:gd name="connsiteX6" fmla="*/ 212406 w 581025"/>
                    <a:gd name="connsiteY6" fmla="*/ 98080 h 504825"/>
                    <a:gd name="connsiteX7" fmla="*/ 205028 w 581025"/>
                    <a:gd name="connsiteY7" fmla="*/ 109148 h 504825"/>
                    <a:gd name="connsiteX8" fmla="*/ 201339 w 581025"/>
                    <a:gd name="connsiteY8" fmla="*/ 116530 h 504825"/>
                    <a:gd name="connsiteX9" fmla="*/ 190271 w 581025"/>
                    <a:gd name="connsiteY9" fmla="*/ 131294 h 504825"/>
                    <a:gd name="connsiteX10" fmla="*/ 168136 w 581025"/>
                    <a:gd name="connsiteY10" fmla="*/ 160821 h 504825"/>
                    <a:gd name="connsiteX11" fmla="*/ 157069 w 581025"/>
                    <a:gd name="connsiteY11" fmla="*/ 168203 h 504825"/>
                    <a:gd name="connsiteX12" fmla="*/ 157069 w 581025"/>
                    <a:gd name="connsiteY12" fmla="*/ 171889 h 504825"/>
                    <a:gd name="connsiteX13" fmla="*/ 149690 w 581025"/>
                    <a:gd name="connsiteY13" fmla="*/ 179271 h 504825"/>
                    <a:gd name="connsiteX14" fmla="*/ 146001 w 581025"/>
                    <a:gd name="connsiteY14" fmla="*/ 179271 h 504825"/>
                    <a:gd name="connsiteX15" fmla="*/ 146001 w 581025"/>
                    <a:gd name="connsiteY15" fmla="*/ 182967 h 504825"/>
                    <a:gd name="connsiteX16" fmla="*/ 146001 w 581025"/>
                    <a:gd name="connsiteY16" fmla="*/ 186653 h 504825"/>
                    <a:gd name="connsiteX17" fmla="*/ 149690 w 581025"/>
                    <a:gd name="connsiteY17" fmla="*/ 186653 h 504825"/>
                    <a:gd name="connsiteX18" fmla="*/ 146001 w 581025"/>
                    <a:gd name="connsiteY18" fmla="*/ 190339 h 504825"/>
                    <a:gd name="connsiteX19" fmla="*/ 146001 w 581025"/>
                    <a:gd name="connsiteY19" fmla="*/ 186653 h 504825"/>
                    <a:gd name="connsiteX20" fmla="*/ 142311 w 581025"/>
                    <a:gd name="connsiteY20" fmla="*/ 186653 h 504825"/>
                    <a:gd name="connsiteX21" fmla="*/ 138622 w 581025"/>
                    <a:gd name="connsiteY21" fmla="*/ 190339 h 504825"/>
                    <a:gd name="connsiteX22" fmla="*/ 134933 w 581025"/>
                    <a:gd name="connsiteY22" fmla="*/ 197721 h 504825"/>
                    <a:gd name="connsiteX23" fmla="*/ 131244 w 581025"/>
                    <a:gd name="connsiteY23" fmla="*/ 201417 h 504825"/>
                    <a:gd name="connsiteX24" fmla="*/ 120176 w 581025"/>
                    <a:gd name="connsiteY24" fmla="*/ 212485 h 504825"/>
                    <a:gd name="connsiteX25" fmla="*/ 112798 w 581025"/>
                    <a:gd name="connsiteY25" fmla="*/ 219867 h 504825"/>
                    <a:gd name="connsiteX26" fmla="*/ 101731 w 581025"/>
                    <a:gd name="connsiteY26" fmla="*/ 234631 h 504825"/>
                    <a:gd name="connsiteX27" fmla="*/ 98041 w 581025"/>
                    <a:gd name="connsiteY27" fmla="*/ 238317 h 504825"/>
                    <a:gd name="connsiteX28" fmla="*/ 90663 w 581025"/>
                    <a:gd name="connsiteY28" fmla="*/ 245699 h 504825"/>
                    <a:gd name="connsiteX29" fmla="*/ 86974 w 581025"/>
                    <a:gd name="connsiteY29" fmla="*/ 249394 h 504825"/>
                    <a:gd name="connsiteX30" fmla="*/ 86974 w 581025"/>
                    <a:gd name="connsiteY30" fmla="*/ 253081 h 504825"/>
                    <a:gd name="connsiteX31" fmla="*/ 79596 w 581025"/>
                    <a:gd name="connsiteY31" fmla="*/ 264158 h 504825"/>
                    <a:gd name="connsiteX32" fmla="*/ 72217 w 581025"/>
                    <a:gd name="connsiteY32" fmla="*/ 267844 h 504825"/>
                    <a:gd name="connsiteX33" fmla="*/ 64839 w 581025"/>
                    <a:gd name="connsiteY33" fmla="*/ 275226 h 504825"/>
                    <a:gd name="connsiteX34" fmla="*/ 61150 w 581025"/>
                    <a:gd name="connsiteY34" fmla="*/ 275226 h 504825"/>
                    <a:gd name="connsiteX35" fmla="*/ 57461 w 581025"/>
                    <a:gd name="connsiteY35" fmla="*/ 271540 h 504825"/>
                    <a:gd name="connsiteX36" fmla="*/ 39015 w 581025"/>
                    <a:gd name="connsiteY36" fmla="*/ 267844 h 504825"/>
                    <a:gd name="connsiteX37" fmla="*/ 35326 w 581025"/>
                    <a:gd name="connsiteY37" fmla="*/ 271540 h 504825"/>
                    <a:gd name="connsiteX38" fmla="*/ 31637 w 581025"/>
                    <a:gd name="connsiteY38" fmla="*/ 271540 h 504825"/>
                    <a:gd name="connsiteX39" fmla="*/ 27947 w 581025"/>
                    <a:gd name="connsiteY39" fmla="*/ 271540 h 504825"/>
                    <a:gd name="connsiteX40" fmla="*/ 24258 w 581025"/>
                    <a:gd name="connsiteY40" fmla="*/ 275226 h 504825"/>
                    <a:gd name="connsiteX41" fmla="*/ 24258 w 581025"/>
                    <a:gd name="connsiteY41" fmla="*/ 278922 h 504825"/>
                    <a:gd name="connsiteX42" fmla="*/ 20569 w 581025"/>
                    <a:gd name="connsiteY42" fmla="*/ 282608 h 504825"/>
                    <a:gd name="connsiteX43" fmla="*/ 16880 w 581025"/>
                    <a:gd name="connsiteY43" fmla="*/ 289990 h 504825"/>
                    <a:gd name="connsiteX44" fmla="*/ 20569 w 581025"/>
                    <a:gd name="connsiteY44" fmla="*/ 293676 h 504825"/>
                    <a:gd name="connsiteX45" fmla="*/ 24258 w 581025"/>
                    <a:gd name="connsiteY45" fmla="*/ 297372 h 504825"/>
                    <a:gd name="connsiteX46" fmla="*/ 24258 w 581025"/>
                    <a:gd name="connsiteY46" fmla="*/ 301058 h 504825"/>
                    <a:gd name="connsiteX47" fmla="*/ 16880 w 581025"/>
                    <a:gd name="connsiteY47" fmla="*/ 308440 h 504825"/>
                    <a:gd name="connsiteX48" fmla="*/ 13191 w 581025"/>
                    <a:gd name="connsiteY48" fmla="*/ 315822 h 504825"/>
                    <a:gd name="connsiteX49" fmla="*/ 5812 w 581025"/>
                    <a:gd name="connsiteY49" fmla="*/ 326899 h 504825"/>
                    <a:gd name="connsiteX50" fmla="*/ 9502 w 581025"/>
                    <a:gd name="connsiteY50" fmla="*/ 326899 h 504825"/>
                    <a:gd name="connsiteX51" fmla="*/ 13191 w 581025"/>
                    <a:gd name="connsiteY51" fmla="*/ 326899 h 504825"/>
                    <a:gd name="connsiteX52" fmla="*/ 16880 w 581025"/>
                    <a:gd name="connsiteY52" fmla="*/ 330585 h 504825"/>
                    <a:gd name="connsiteX53" fmla="*/ 20569 w 581025"/>
                    <a:gd name="connsiteY53" fmla="*/ 326899 h 504825"/>
                    <a:gd name="connsiteX54" fmla="*/ 35326 w 581025"/>
                    <a:gd name="connsiteY54" fmla="*/ 323204 h 504825"/>
                    <a:gd name="connsiteX55" fmla="*/ 39015 w 581025"/>
                    <a:gd name="connsiteY55" fmla="*/ 323204 h 504825"/>
                    <a:gd name="connsiteX56" fmla="*/ 42704 w 581025"/>
                    <a:gd name="connsiteY56" fmla="*/ 330585 h 504825"/>
                    <a:gd name="connsiteX57" fmla="*/ 39015 w 581025"/>
                    <a:gd name="connsiteY57" fmla="*/ 330585 h 504825"/>
                    <a:gd name="connsiteX58" fmla="*/ 39015 w 581025"/>
                    <a:gd name="connsiteY58" fmla="*/ 334272 h 504825"/>
                    <a:gd name="connsiteX59" fmla="*/ 31637 w 581025"/>
                    <a:gd name="connsiteY59" fmla="*/ 341654 h 504825"/>
                    <a:gd name="connsiteX60" fmla="*/ 31637 w 581025"/>
                    <a:gd name="connsiteY60" fmla="*/ 345349 h 504825"/>
                    <a:gd name="connsiteX61" fmla="*/ 27947 w 581025"/>
                    <a:gd name="connsiteY61" fmla="*/ 349035 h 504825"/>
                    <a:gd name="connsiteX62" fmla="*/ 27947 w 581025"/>
                    <a:gd name="connsiteY62" fmla="*/ 352731 h 504825"/>
                    <a:gd name="connsiteX63" fmla="*/ 31637 w 581025"/>
                    <a:gd name="connsiteY63" fmla="*/ 356417 h 504825"/>
                    <a:gd name="connsiteX64" fmla="*/ 46393 w 581025"/>
                    <a:gd name="connsiteY64" fmla="*/ 378563 h 504825"/>
                    <a:gd name="connsiteX65" fmla="*/ 46393 w 581025"/>
                    <a:gd name="connsiteY65" fmla="*/ 382249 h 504825"/>
                    <a:gd name="connsiteX66" fmla="*/ 46393 w 581025"/>
                    <a:gd name="connsiteY66" fmla="*/ 385945 h 504825"/>
                    <a:gd name="connsiteX67" fmla="*/ 42704 w 581025"/>
                    <a:gd name="connsiteY67" fmla="*/ 389631 h 504825"/>
                    <a:gd name="connsiteX68" fmla="*/ 50082 w 581025"/>
                    <a:gd name="connsiteY68" fmla="*/ 385945 h 504825"/>
                    <a:gd name="connsiteX69" fmla="*/ 53772 w 581025"/>
                    <a:gd name="connsiteY69" fmla="*/ 389631 h 504825"/>
                    <a:gd name="connsiteX70" fmla="*/ 57461 w 581025"/>
                    <a:gd name="connsiteY70" fmla="*/ 393327 h 504825"/>
                    <a:gd name="connsiteX71" fmla="*/ 61150 w 581025"/>
                    <a:gd name="connsiteY71" fmla="*/ 397013 h 504825"/>
                    <a:gd name="connsiteX72" fmla="*/ 61150 w 581025"/>
                    <a:gd name="connsiteY72" fmla="*/ 400709 h 504825"/>
                    <a:gd name="connsiteX73" fmla="*/ 64839 w 581025"/>
                    <a:gd name="connsiteY73" fmla="*/ 400709 h 504825"/>
                    <a:gd name="connsiteX74" fmla="*/ 68528 w 581025"/>
                    <a:gd name="connsiteY74" fmla="*/ 400709 h 504825"/>
                    <a:gd name="connsiteX75" fmla="*/ 72217 w 581025"/>
                    <a:gd name="connsiteY75" fmla="*/ 400709 h 504825"/>
                    <a:gd name="connsiteX76" fmla="*/ 75906 w 581025"/>
                    <a:gd name="connsiteY76" fmla="*/ 400709 h 504825"/>
                    <a:gd name="connsiteX77" fmla="*/ 72217 w 581025"/>
                    <a:gd name="connsiteY77" fmla="*/ 404395 h 504825"/>
                    <a:gd name="connsiteX78" fmla="*/ 75906 w 581025"/>
                    <a:gd name="connsiteY78" fmla="*/ 408090 h 504825"/>
                    <a:gd name="connsiteX79" fmla="*/ 79596 w 581025"/>
                    <a:gd name="connsiteY79" fmla="*/ 408090 h 504825"/>
                    <a:gd name="connsiteX80" fmla="*/ 79596 w 581025"/>
                    <a:gd name="connsiteY80" fmla="*/ 404395 h 504825"/>
                    <a:gd name="connsiteX81" fmla="*/ 83285 w 581025"/>
                    <a:gd name="connsiteY81" fmla="*/ 404395 h 504825"/>
                    <a:gd name="connsiteX82" fmla="*/ 86974 w 581025"/>
                    <a:gd name="connsiteY82" fmla="*/ 404395 h 504825"/>
                    <a:gd name="connsiteX83" fmla="*/ 90663 w 581025"/>
                    <a:gd name="connsiteY83" fmla="*/ 404395 h 504825"/>
                    <a:gd name="connsiteX84" fmla="*/ 94352 w 581025"/>
                    <a:gd name="connsiteY84" fmla="*/ 408090 h 504825"/>
                    <a:gd name="connsiteX85" fmla="*/ 101731 w 581025"/>
                    <a:gd name="connsiteY85" fmla="*/ 419158 h 504825"/>
                    <a:gd name="connsiteX86" fmla="*/ 105420 w 581025"/>
                    <a:gd name="connsiteY86" fmla="*/ 419158 h 504825"/>
                    <a:gd name="connsiteX87" fmla="*/ 109109 w 581025"/>
                    <a:gd name="connsiteY87" fmla="*/ 419158 h 504825"/>
                    <a:gd name="connsiteX88" fmla="*/ 112798 w 581025"/>
                    <a:gd name="connsiteY88" fmla="*/ 419158 h 504825"/>
                    <a:gd name="connsiteX89" fmla="*/ 112798 w 581025"/>
                    <a:gd name="connsiteY89" fmla="*/ 422854 h 504825"/>
                    <a:gd name="connsiteX90" fmla="*/ 120176 w 581025"/>
                    <a:gd name="connsiteY90" fmla="*/ 422854 h 504825"/>
                    <a:gd name="connsiteX91" fmla="*/ 123866 w 581025"/>
                    <a:gd name="connsiteY91" fmla="*/ 430227 h 504825"/>
                    <a:gd name="connsiteX92" fmla="*/ 127555 w 581025"/>
                    <a:gd name="connsiteY92" fmla="*/ 433922 h 504825"/>
                    <a:gd name="connsiteX93" fmla="*/ 131244 w 581025"/>
                    <a:gd name="connsiteY93" fmla="*/ 433922 h 504825"/>
                    <a:gd name="connsiteX94" fmla="*/ 134933 w 581025"/>
                    <a:gd name="connsiteY94" fmla="*/ 433922 h 504825"/>
                    <a:gd name="connsiteX95" fmla="*/ 131244 w 581025"/>
                    <a:gd name="connsiteY95" fmla="*/ 437608 h 504825"/>
                    <a:gd name="connsiteX96" fmla="*/ 127555 w 581025"/>
                    <a:gd name="connsiteY96" fmla="*/ 437608 h 504825"/>
                    <a:gd name="connsiteX97" fmla="*/ 131244 w 581025"/>
                    <a:gd name="connsiteY97" fmla="*/ 444990 h 504825"/>
                    <a:gd name="connsiteX98" fmla="*/ 134933 w 581025"/>
                    <a:gd name="connsiteY98" fmla="*/ 448686 h 504825"/>
                    <a:gd name="connsiteX99" fmla="*/ 146001 w 581025"/>
                    <a:gd name="connsiteY99" fmla="*/ 452372 h 504825"/>
                    <a:gd name="connsiteX100" fmla="*/ 146001 w 581025"/>
                    <a:gd name="connsiteY100" fmla="*/ 456068 h 504825"/>
                    <a:gd name="connsiteX101" fmla="*/ 153380 w 581025"/>
                    <a:gd name="connsiteY101" fmla="*/ 456068 h 504825"/>
                    <a:gd name="connsiteX102" fmla="*/ 160758 w 581025"/>
                    <a:gd name="connsiteY102" fmla="*/ 459754 h 504825"/>
                    <a:gd name="connsiteX103" fmla="*/ 168136 w 581025"/>
                    <a:gd name="connsiteY103" fmla="*/ 459754 h 504825"/>
                    <a:gd name="connsiteX104" fmla="*/ 168136 w 581025"/>
                    <a:gd name="connsiteY104" fmla="*/ 463450 h 504825"/>
                    <a:gd name="connsiteX105" fmla="*/ 182893 w 581025"/>
                    <a:gd name="connsiteY105" fmla="*/ 467136 h 504825"/>
                    <a:gd name="connsiteX106" fmla="*/ 190271 w 581025"/>
                    <a:gd name="connsiteY106" fmla="*/ 474518 h 504825"/>
                    <a:gd name="connsiteX107" fmla="*/ 193961 w 581025"/>
                    <a:gd name="connsiteY107" fmla="*/ 474518 h 504825"/>
                    <a:gd name="connsiteX108" fmla="*/ 201339 w 581025"/>
                    <a:gd name="connsiteY108" fmla="*/ 478204 h 504825"/>
                    <a:gd name="connsiteX109" fmla="*/ 212406 w 581025"/>
                    <a:gd name="connsiteY109" fmla="*/ 485586 h 504825"/>
                    <a:gd name="connsiteX110" fmla="*/ 216096 w 581025"/>
                    <a:gd name="connsiteY110" fmla="*/ 485586 h 504825"/>
                    <a:gd name="connsiteX111" fmla="*/ 219785 w 581025"/>
                    <a:gd name="connsiteY111" fmla="*/ 489281 h 504825"/>
                    <a:gd name="connsiteX112" fmla="*/ 227163 w 581025"/>
                    <a:gd name="connsiteY112" fmla="*/ 489281 h 504825"/>
                    <a:gd name="connsiteX113" fmla="*/ 227163 w 581025"/>
                    <a:gd name="connsiteY113" fmla="*/ 492968 h 504825"/>
                    <a:gd name="connsiteX114" fmla="*/ 241920 w 581025"/>
                    <a:gd name="connsiteY114" fmla="*/ 492968 h 504825"/>
                    <a:gd name="connsiteX115" fmla="*/ 245609 w 581025"/>
                    <a:gd name="connsiteY115" fmla="*/ 492968 h 504825"/>
                    <a:gd name="connsiteX116" fmla="*/ 252987 w 581025"/>
                    <a:gd name="connsiteY116" fmla="*/ 496663 h 504825"/>
                    <a:gd name="connsiteX117" fmla="*/ 256676 w 581025"/>
                    <a:gd name="connsiteY117" fmla="*/ 496663 h 504825"/>
                    <a:gd name="connsiteX118" fmla="*/ 260365 w 581025"/>
                    <a:gd name="connsiteY118" fmla="*/ 496663 h 504825"/>
                    <a:gd name="connsiteX119" fmla="*/ 264055 w 581025"/>
                    <a:gd name="connsiteY119" fmla="*/ 500350 h 504825"/>
                    <a:gd name="connsiteX120" fmla="*/ 267744 w 581025"/>
                    <a:gd name="connsiteY120" fmla="*/ 500350 h 504825"/>
                    <a:gd name="connsiteX121" fmla="*/ 271433 w 581025"/>
                    <a:gd name="connsiteY121" fmla="*/ 504045 h 504825"/>
                    <a:gd name="connsiteX122" fmla="*/ 275122 w 581025"/>
                    <a:gd name="connsiteY122" fmla="*/ 504045 h 504825"/>
                    <a:gd name="connsiteX123" fmla="*/ 282500 w 581025"/>
                    <a:gd name="connsiteY123" fmla="*/ 500350 h 504825"/>
                    <a:gd name="connsiteX124" fmla="*/ 286190 w 581025"/>
                    <a:gd name="connsiteY124" fmla="*/ 500350 h 504825"/>
                    <a:gd name="connsiteX125" fmla="*/ 297258 w 581025"/>
                    <a:gd name="connsiteY125" fmla="*/ 496663 h 504825"/>
                    <a:gd name="connsiteX126" fmla="*/ 300947 w 581025"/>
                    <a:gd name="connsiteY126" fmla="*/ 496663 h 504825"/>
                    <a:gd name="connsiteX127" fmla="*/ 304636 w 581025"/>
                    <a:gd name="connsiteY127" fmla="*/ 492968 h 504825"/>
                    <a:gd name="connsiteX128" fmla="*/ 312015 w 581025"/>
                    <a:gd name="connsiteY128" fmla="*/ 492968 h 504825"/>
                    <a:gd name="connsiteX129" fmla="*/ 315704 w 581025"/>
                    <a:gd name="connsiteY129" fmla="*/ 485586 h 504825"/>
                    <a:gd name="connsiteX130" fmla="*/ 319393 w 581025"/>
                    <a:gd name="connsiteY130" fmla="*/ 489281 h 504825"/>
                    <a:gd name="connsiteX131" fmla="*/ 323082 w 581025"/>
                    <a:gd name="connsiteY131" fmla="*/ 489281 h 504825"/>
                    <a:gd name="connsiteX132" fmla="*/ 330460 w 581025"/>
                    <a:gd name="connsiteY132" fmla="*/ 485586 h 504825"/>
                    <a:gd name="connsiteX133" fmla="*/ 330460 w 581025"/>
                    <a:gd name="connsiteY133" fmla="*/ 489281 h 504825"/>
                    <a:gd name="connsiteX134" fmla="*/ 345217 w 581025"/>
                    <a:gd name="connsiteY134" fmla="*/ 485586 h 504825"/>
                    <a:gd name="connsiteX135" fmla="*/ 348906 w 581025"/>
                    <a:gd name="connsiteY135" fmla="*/ 481900 h 504825"/>
                    <a:gd name="connsiteX136" fmla="*/ 352595 w 581025"/>
                    <a:gd name="connsiteY136" fmla="*/ 478204 h 504825"/>
                    <a:gd name="connsiteX137" fmla="*/ 359974 w 581025"/>
                    <a:gd name="connsiteY137" fmla="*/ 474518 h 504825"/>
                    <a:gd name="connsiteX138" fmla="*/ 371041 w 581025"/>
                    <a:gd name="connsiteY138" fmla="*/ 467136 h 504825"/>
                    <a:gd name="connsiteX139" fmla="*/ 374730 w 581025"/>
                    <a:gd name="connsiteY139" fmla="*/ 459754 h 504825"/>
                    <a:gd name="connsiteX140" fmla="*/ 378420 w 581025"/>
                    <a:gd name="connsiteY140" fmla="*/ 456068 h 504825"/>
                    <a:gd name="connsiteX141" fmla="*/ 382109 w 581025"/>
                    <a:gd name="connsiteY141" fmla="*/ 444990 h 504825"/>
                    <a:gd name="connsiteX142" fmla="*/ 385798 w 581025"/>
                    <a:gd name="connsiteY142" fmla="*/ 441304 h 504825"/>
                    <a:gd name="connsiteX143" fmla="*/ 389487 w 581025"/>
                    <a:gd name="connsiteY143" fmla="*/ 437608 h 504825"/>
                    <a:gd name="connsiteX144" fmla="*/ 389487 w 581025"/>
                    <a:gd name="connsiteY144" fmla="*/ 433922 h 504825"/>
                    <a:gd name="connsiteX145" fmla="*/ 393176 w 581025"/>
                    <a:gd name="connsiteY145" fmla="*/ 430227 h 504825"/>
                    <a:gd name="connsiteX146" fmla="*/ 396865 w 581025"/>
                    <a:gd name="connsiteY146" fmla="*/ 430227 h 504825"/>
                    <a:gd name="connsiteX147" fmla="*/ 404244 w 581025"/>
                    <a:gd name="connsiteY147" fmla="*/ 426540 h 504825"/>
                    <a:gd name="connsiteX148" fmla="*/ 411622 w 581025"/>
                    <a:gd name="connsiteY148" fmla="*/ 426540 h 504825"/>
                    <a:gd name="connsiteX149" fmla="*/ 419000 w 581025"/>
                    <a:gd name="connsiteY149" fmla="*/ 426540 h 504825"/>
                    <a:gd name="connsiteX150" fmla="*/ 426379 w 581025"/>
                    <a:gd name="connsiteY150" fmla="*/ 426540 h 504825"/>
                    <a:gd name="connsiteX151" fmla="*/ 430068 w 581025"/>
                    <a:gd name="connsiteY151" fmla="*/ 426540 h 504825"/>
                    <a:gd name="connsiteX152" fmla="*/ 437446 w 581025"/>
                    <a:gd name="connsiteY152" fmla="*/ 422854 h 504825"/>
                    <a:gd name="connsiteX153" fmla="*/ 441136 w 581025"/>
                    <a:gd name="connsiteY153" fmla="*/ 422854 h 504825"/>
                    <a:gd name="connsiteX154" fmla="*/ 448515 w 581025"/>
                    <a:gd name="connsiteY154" fmla="*/ 411777 h 504825"/>
                    <a:gd name="connsiteX155" fmla="*/ 452204 w 581025"/>
                    <a:gd name="connsiteY155" fmla="*/ 411777 h 504825"/>
                    <a:gd name="connsiteX156" fmla="*/ 459582 w 581025"/>
                    <a:gd name="connsiteY156" fmla="*/ 408090 h 504825"/>
                    <a:gd name="connsiteX157" fmla="*/ 463271 w 581025"/>
                    <a:gd name="connsiteY157" fmla="*/ 404395 h 504825"/>
                    <a:gd name="connsiteX158" fmla="*/ 470650 w 581025"/>
                    <a:gd name="connsiteY158" fmla="*/ 404395 h 504825"/>
                    <a:gd name="connsiteX159" fmla="*/ 474339 w 581025"/>
                    <a:gd name="connsiteY159" fmla="*/ 404395 h 504825"/>
                    <a:gd name="connsiteX160" fmla="*/ 478028 w 581025"/>
                    <a:gd name="connsiteY160" fmla="*/ 404395 h 504825"/>
                    <a:gd name="connsiteX161" fmla="*/ 485406 w 581025"/>
                    <a:gd name="connsiteY161" fmla="*/ 408090 h 504825"/>
                    <a:gd name="connsiteX162" fmla="*/ 492784 w 581025"/>
                    <a:gd name="connsiteY162" fmla="*/ 408090 h 504825"/>
                    <a:gd name="connsiteX163" fmla="*/ 496474 w 581025"/>
                    <a:gd name="connsiteY163" fmla="*/ 408090 h 504825"/>
                    <a:gd name="connsiteX164" fmla="*/ 500163 w 581025"/>
                    <a:gd name="connsiteY164" fmla="*/ 411777 h 504825"/>
                    <a:gd name="connsiteX165" fmla="*/ 507541 w 581025"/>
                    <a:gd name="connsiteY165" fmla="*/ 411777 h 504825"/>
                    <a:gd name="connsiteX166" fmla="*/ 511230 w 581025"/>
                    <a:gd name="connsiteY166" fmla="*/ 411777 h 504825"/>
                    <a:gd name="connsiteX167" fmla="*/ 518609 w 581025"/>
                    <a:gd name="connsiteY167" fmla="*/ 411777 h 504825"/>
                    <a:gd name="connsiteX168" fmla="*/ 518609 w 581025"/>
                    <a:gd name="connsiteY168" fmla="*/ 408090 h 504825"/>
                    <a:gd name="connsiteX169" fmla="*/ 522298 w 581025"/>
                    <a:gd name="connsiteY169" fmla="*/ 393327 h 504825"/>
                    <a:gd name="connsiteX170" fmla="*/ 514919 w 581025"/>
                    <a:gd name="connsiteY170" fmla="*/ 393327 h 504825"/>
                    <a:gd name="connsiteX171" fmla="*/ 511230 w 581025"/>
                    <a:gd name="connsiteY171" fmla="*/ 393327 h 504825"/>
                    <a:gd name="connsiteX172" fmla="*/ 507541 w 581025"/>
                    <a:gd name="connsiteY172" fmla="*/ 393327 h 504825"/>
                    <a:gd name="connsiteX173" fmla="*/ 503852 w 581025"/>
                    <a:gd name="connsiteY173" fmla="*/ 389631 h 504825"/>
                    <a:gd name="connsiteX174" fmla="*/ 507541 w 581025"/>
                    <a:gd name="connsiteY174" fmla="*/ 389631 h 504825"/>
                    <a:gd name="connsiteX175" fmla="*/ 503852 w 581025"/>
                    <a:gd name="connsiteY175" fmla="*/ 385945 h 504825"/>
                    <a:gd name="connsiteX176" fmla="*/ 503852 w 581025"/>
                    <a:gd name="connsiteY176" fmla="*/ 382249 h 504825"/>
                    <a:gd name="connsiteX177" fmla="*/ 503852 w 581025"/>
                    <a:gd name="connsiteY177" fmla="*/ 378563 h 504825"/>
                    <a:gd name="connsiteX178" fmla="*/ 507541 w 581025"/>
                    <a:gd name="connsiteY178" fmla="*/ 382249 h 504825"/>
                    <a:gd name="connsiteX179" fmla="*/ 514919 w 581025"/>
                    <a:gd name="connsiteY179" fmla="*/ 378563 h 504825"/>
                    <a:gd name="connsiteX180" fmla="*/ 518609 w 581025"/>
                    <a:gd name="connsiteY180" fmla="*/ 382249 h 504825"/>
                    <a:gd name="connsiteX181" fmla="*/ 529676 w 581025"/>
                    <a:gd name="connsiteY181" fmla="*/ 378563 h 504825"/>
                    <a:gd name="connsiteX182" fmla="*/ 533365 w 581025"/>
                    <a:gd name="connsiteY182" fmla="*/ 382249 h 504825"/>
                    <a:gd name="connsiteX183" fmla="*/ 537054 w 581025"/>
                    <a:gd name="connsiteY183" fmla="*/ 382249 h 504825"/>
                    <a:gd name="connsiteX184" fmla="*/ 537054 w 581025"/>
                    <a:gd name="connsiteY184" fmla="*/ 378563 h 504825"/>
                    <a:gd name="connsiteX185" fmla="*/ 533365 w 581025"/>
                    <a:gd name="connsiteY185" fmla="*/ 374877 h 504825"/>
                    <a:gd name="connsiteX186" fmla="*/ 533365 w 581025"/>
                    <a:gd name="connsiteY186" fmla="*/ 371181 h 504825"/>
                    <a:gd name="connsiteX187" fmla="*/ 533365 w 581025"/>
                    <a:gd name="connsiteY187" fmla="*/ 367495 h 504825"/>
                    <a:gd name="connsiteX188" fmla="*/ 537054 w 581025"/>
                    <a:gd name="connsiteY188" fmla="*/ 367495 h 504825"/>
                    <a:gd name="connsiteX189" fmla="*/ 540744 w 581025"/>
                    <a:gd name="connsiteY189" fmla="*/ 367495 h 504825"/>
                    <a:gd name="connsiteX190" fmla="*/ 544433 w 581025"/>
                    <a:gd name="connsiteY190" fmla="*/ 367495 h 504825"/>
                    <a:gd name="connsiteX191" fmla="*/ 548122 w 581025"/>
                    <a:gd name="connsiteY191" fmla="*/ 363799 h 504825"/>
                    <a:gd name="connsiteX192" fmla="*/ 548122 w 581025"/>
                    <a:gd name="connsiteY192" fmla="*/ 356417 h 504825"/>
                    <a:gd name="connsiteX193" fmla="*/ 551811 w 581025"/>
                    <a:gd name="connsiteY193" fmla="*/ 356417 h 504825"/>
                    <a:gd name="connsiteX194" fmla="*/ 559189 w 581025"/>
                    <a:gd name="connsiteY194" fmla="*/ 356417 h 504825"/>
                    <a:gd name="connsiteX195" fmla="*/ 562879 w 581025"/>
                    <a:gd name="connsiteY195" fmla="*/ 356417 h 504825"/>
                    <a:gd name="connsiteX196" fmla="*/ 562879 w 581025"/>
                    <a:gd name="connsiteY196" fmla="*/ 352731 h 504825"/>
                    <a:gd name="connsiteX197" fmla="*/ 566568 w 581025"/>
                    <a:gd name="connsiteY197" fmla="*/ 349035 h 504825"/>
                    <a:gd name="connsiteX198" fmla="*/ 570257 w 581025"/>
                    <a:gd name="connsiteY198" fmla="*/ 337967 h 504825"/>
                    <a:gd name="connsiteX199" fmla="*/ 570257 w 581025"/>
                    <a:gd name="connsiteY199" fmla="*/ 334272 h 504825"/>
                    <a:gd name="connsiteX200" fmla="*/ 573946 w 581025"/>
                    <a:gd name="connsiteY200" fmla="*/ 334272 h 504825"/>
                    <a:gd name="connsiteX201" fmla="*/ 577635 w 581025"/>
                    <a:gd name="connsiteY201" fmla="*/ 326899 h 504825"/>
                    <a:gd name="connsiteX202" fmla="*/ 581324 w 581025"/>
                    <a:gd name="connsiteY202" fmla="*/ 323204 h 504825"/>
                    <a:gd name="connsiteX203" fmla="*/ 577635 w 581025"/>
                    <a:gd name="connsiteY203" fmla="*/ 323204 h 504825"/>
                    <a:gd name="connsiteX204" fmla="*/ 581324 w 581025"/>
                    <a:gd name="connsiteY204" fmla="*/ 319517 h 504825"/>
                    <a:gd name="connsiteX205" fmla="*/ 577635 w 581025"/>
                    <a:gd name="connsiteY205" fmla="*/ 319517 h 504825"/>
                    <a:gd name="connsiteX206" fmla="*/ 573946 w 581025"/>
                    <a:gd name="connsiteY206" fmla="*/ 319517 h 504825"/>
                    <a:gd name="connsiteX207" fmla="*/ 570257 w 581025"/>
                    <a:gd name="connsiteY207" fmla="*/ 319517 h 504825"/>
                    <a:gd name="connsiteX208" fmla="*/ 555500 w 581025"/>
                    <a:gd name="connsiteY208" fmla="*/ 312136 h 504825"/>
                    <a:gd name="connsiteX209" fmla="*/ 548122 w 581025"/>
                    <a:gd name="connsiteY209" fmla="*/ 308440 h 504825"/>
                    <a:gd name="connsiteX210" fmla="*/ 533365 w 581025"/>
                    <a:gd name="connsiteY210" fmla="*/ 304754 h 504825"/>
                    <a:gd name="connsiteX211" fmla="*/ 537054 w 581025"/>
                    <a:gd name="connsiteY211" fmla="*/ 297372 h 504825"/>
                    <a:gd name="connsiteX212" fmla="*/ 533365 w 581025"/>
                    <a:gd name="connsiteY212" fmla="*/ 286294 h 504825"/>
                    <a:gd name="connsiteX213" fmla="*/ 529676 w 581025"/>
                    <a:gd name="connsiteY213" fmla="*/ 286294 h 504825"/>
                    <a:gd name="connsiteX214" fmla="*/ 525987 w 581025"/>
                    <a:gd name="connsiteY214" fmla="*/ 286294 h 504825"/>
                    <a:gd name="connsiteX215" fmla="*/ 525987 w 581025"/>
                    <a:gd name="connsiteY215" fmla="*/ 289990 h 504825"/>
                    <a:gd name="connsiteX216" fmla="*/ 522298 w 581025"/>
                    <a:gd name="connsiteY216" fmla="*/ 293676 h 504825"/>
                    <a:gd name="connsiteX217" fmla="*/ 518609 w 581025"/>
                    <a:gd name="connsiteY217" fmla="*/ 293676 h 504825"/>
                    <a:gd name="connsiteX218" fmla="*/ 511230 w 581025"/>
                    <a:gd name="connsiteY218" fmla="*/ 286294 h 504825"/>
                    <a:gd name="connsiteX219" fmla="*/ 507541 w 581025"/>
                    <a:gd name="connsiteY219" fmla="*/ 286294 h 504825"/>
                    <a:gd name="connsiteX220" fmla="*/ 503852 w 581025"/>
                    <a:gd name="connsiteY220" fmla="*/ 286294 h 504825"/>
                    <a:gd name="connsiteX221" fmla="*/ 500163 w 581025"/>
                    <a:gd name="connsiteY221" fmla="*/ 289990 h 504825"/>
                    <a:gd name="connsiteX222" fmla="*/ 496474 w 581025"/>
                    <a:gd name="connsiteY222" fmla="*/ 293676 h 504825"/>
                    <a:gd name="connsiteX223" fmla="*/ 496474 w 581025"/>
                    <a:gd name="connsiteY223" fmla="*/ 297372 h 504825"/>
                    <a:gd name="connsiteX224" fmla="*/ 492784 w 581025"/>
                    <a:gd name="connsiteY224" fmla="*/ 301058 h 504825"/>
                    <a:gd name="connsiteX225" fmla="*/ 489095 w 581025"/>
                    <a:gd name="connsiteY225" fmla="*/ 301058 h 504825"/>
                    <a:gd name="connsiteX226" fmla="*/ 485406 w 581025"/>
                    <a:gd name="connsiteY226" fmla="*/ 297372 h 504825"/>
                    <a:gd name="connsiteX227" fmla="*/ 481717 w 581025"/>
                    <a:gd name="connsiteY227" fmla="*/ 297372 h 504825"/>
                    <a:gd name="connsiteX228" fmla="*/ 478028 w 581025"/>
                    <a:gd name="connsiteY228" fmla="*/ 297372 h 504825"/>
                    <a:gd name="connsiteX229" fmla="*/ 474339 w 581025"/>
                    <a:gd name="connsiteY229" fmla="*/ 301058 h 504825"/>
                    <a:gd name="connsiteX230" fmla="*/ 470650 w 581025"/>
                    <a:gd name="connsiteY230" fmla="*/ 308440 h 504825"/>
                    <a:gd name="connsiteX231" fmla="*/ 466960 w 581025"/>
                    <a:gd name="connsiteY231" fmla="*/ 308440 h 504825"/>
                    <a:gd name="connsiteX232" fmla="*/ 466960 w 581025"/>
                    <a:gd name="connsiteY232" fmla="*/ 312136 h 504825"/>
                    <a:gd name="connsiteX233" fmla="*/ 463271 w 581025"/>
                    <a:gd name="connsiteY233" fmla="*/ 312136 h 504825"/>
                    <a:gd name="connsiteX234" fmla="*/ 459582 w 581025"/>
                    <a:gd name="connsiteY234" fmla="*/ 315822 h 504825"/>
                    <a:gd name="connsiteX235" fmla="*/ 455893 w 581025"/>
                    <a:gd name="connsiteY235" fmla="*/ 315822 h 504825"/>
                    <a:gd name="connsiteX236" fmla="*/ 448515 w 581025"/>
                    <a:gd name="connsiteY236" fmla="*/ 315822 h 504825"/>
                    <a:gd name="connsiteX237" fmla="*/ 444825 w 581025"/>
                    <a:gd name="connsiteY237" fmla="*/ 315822 h 504825"/>
                    <a:gd name="connsiteX238" fmla="*/ 444825 w 581025"/>
                    <a:gd name="connsiteY238" fmla="*/ 312136 h 504825"/>
                    <a:gd name="connsiteX239" fmla="*/ 444825 w 581025"/>
                    <a:gd name="connsiteY239" fmla="*/ 304754 h 504825"/>
                    <a:gd name="connsiteX240" fmla="*/ 441136 w 581025"/>
                    <a:gd name="connsiteY240" fmla="*/ 301058 h 504825"/>
                    <a:gd name="connsiteX241" fmla="*/ 441136 w 581025"/>
                    <a:gd name="connsiteY241" fmla="*/ 297372 h 504825"/>
                    <a:gd name="connsiteX242" fmla="*/ 437446 w 581025"/>
                    <a:gd name="connsiteY242" fmla="*/ 293676 h 504825"/>
                    <a:gd name="connsiteX243" fmla="*/ 433757 w 581025"/>
                    <a:gd name="connsiteY243" fmla="*/ 289990 h 504825"/>
                    <a:gd name="connsiteX244" fmla="*/ 430068 w 581025"/>
                    <a:gd name="connsiteY244" fmla="*/ 286294 h 504825"/>
                    <a:gd name="connsiteX245" fmla="*/ 426379 w 581025"/>
                    <a:gd name="connsiteY245" fmla="*/ 278922 h 504825"/>
                    <a:gd name="connsiteX246" fmla="*/ 422689 w 581025"/>
                    <a:gd name="connsiteY246" fmla="*/ 271540 h 504825"/>
                    <a:gd name="connsiteX247" fmla="*/ 419000 w 581025"/>
                    <a:gd name="connsiteY247" fmla="*/ 267844 h 504825"/>
                    <a:gd name="connsiteX248" fmla="*/ 433757 w 581025"/>
                    <a:gd name="connsiteY248" fmla="*/ 264158 h 504825"/>
                    <a:gd name="connsiteX249" fmla="*/ 437446 w 581025"/>
                    <a:gd name="connsiteY249" fmla="*/ 264158 h 504825"/>
                    <a:gd name="connsiteX250" fmla="*/ 433757 w 581025"/>
                    <a:gd name="connsiteY250" fmla="*/ 253081 h 504825"/>
                    <a:gd name="connsiteX251" fmla="*/ 430068 w 581025"/>
                    <a:gd name="connsiteY251" fmla="*/ 253081 h 504825"/>
                    <a:gd name="connsiteX252" fmla="*/ 426379 w 581025"/>
                    <a:gd name="connsiteY252" fmla="*/ 253081 h 504825"/>
                    <a:gd name="connsiteX253" fmla="*/ 422689 w 581025"/>
                    <a:gd name="connsiteY253" fmla="*/ 253081 h 504825"/>
                    <a:gd name="connsiteX254" fmla="*/ 419000 w 581025"/>
                    <a:gd name="connsiteY254" fmla="*/ 253081 h 504825"/>
                    <a:gd name="connsiteX255" fmla="*/ 415311 w 581025"/>
                    <a:gd name="connsiteY255" fmla="*/ 256776 h 504825"/>
                    <a:gd name="connsiteX256" fmla="*/ 411622 w 581025"/>
                    <a:gd name="connsiteY256" fmla="*/ 256776 h 504825"/>
                    <a:gd name="connsiteX257" fmla="*/ 407933 w 581025"/>
                    <a:gd name="connsiteY257" fmla="*/ 249394 h 504825"/>
                    <a:gd name="connsiteX258" fmla="*/ 411622 w 581025"/>
                    <a:gd name="connsiteY258" fmla="*/ 245699 h 504825"/>
                    <a:gd name="connsiteX259" fmla="*/ 411622 w 581025"/>
                    <a:gd name="connsiteY259" fmla="*/ 242013 h 504825"/>
                    <a:gd name="connsiteX260" fmla="*/ 415311 w 581025"/>
                    <a:gd name="connsiteY260" fmla="*/ 242013 h 504825"/>
                    <a:gd name="connsiteX261" fmla="*/ 419000 w 581025"/>
                    <a:gd name="connsiteY261" fmla="*/ 238317 h 504825"/>
                    <a:gd name="connsiteX262" fmla="*/ 422689 w 581025"/>
                    <a:gd name="connsiteY262" fmla="*/ 227249 h 504825"/>
                    <a:gd name="connsiteX263" fmla="*/ 433757 w 581025"/>
                    <a:gd name="connsiteY263" fmla="*/ 219867 h 504825"/>
                    <a:gd name="connsiteX264" fmla="*/ 437446 w 581025"/>
                    <a:gd name="connsiteY264" fmla="*/ 219867 h 504825"/>
                    <a:gd name="connsiteX265" fmla="*/ 441136 w 581025"/>
                    <a:gd name="connsiteY265" fmla="*/ 216181 h 504825"/>
                    <a:gd name="connsiteX266" fmla="*/ 444825 w 581025"/>
                    <a:gd name="connsiteY266" fmla="*/ 212485 h 504825"/>
                    <a:gd name="connsiteX267" fmla="*/ 430068 w 581025"/>
                    <a:gd name="connsiteY267" fmla="*/ 212485 h 504825"/>
                    <a:gd name="connsiteX268" fmla="*/ 422689 w 581025"/>
                    <a:gd name="connsiteY268" fmla="*/ 212485 h 504825"/>
                    <a:gd name="connsiteX269" fmla="*/ 426379 w 581025"/>
                    <a:gd name="connsiteY269" fmla="*/ 208799 h 504825"/>
                    <a:gd name="connsiteX270" fmla="*/ 422689 w 581025"/>
                    <a:gd name="connsiteY270" fmla="*/ 208799 h 504825"/>
                    <a:gd name="connsiteX271" fmla="*/ 422689 w 581025"/>
                    <a:gd name="connsiteY271" fmla="*/ 205103 h 504825"/>
                    <a:gd name="connsiteX272" fmla="*/ 419000 w 581025"/>
                    <a:gd name="connsiteY272" fmla="*/ 194035 h 504825"/>
                    <a:gd name="connsiteX273" fmla="*/ 419000 w 581025"/>
                    <a:gd name="connsiteY273" fmla="*/ 182967 h 504825"/>
                    <a:gd name="connsiteX274" fmla="*/ 422689 w 581025"/>
                    <a:gd name="connsiteY274" fmla="*/ 182967 h 504825"/>
                    <a:gd name="connsiteX275" fmla="*/ 419000 w 581025"/>
                    <a:gd name="connsiteY275" fmla="*/ 179271 h 504825"/>
                    <a:gd name="connsiteX276" fmla="*/ 404244 w 581025"/>
                    <a:gd name="connsiteY276" fmla="*/ 171889 h 504825"/>
                    <a:gd name="connsiteX277" fmla="*/ 404244 w 581025"/>
                    <a:gd name="connsiteY277" fmla="*/ 168203 h 504825"/>
                    <a:gd name="connsiteX278" fmla="*/ 407933 w 581025"/>
                    <a:gd name="connsiteY278" fmla="*/ 168203 h 504825"/>
                    <a:gd name="connsiteX279" fmla="*/ 411622 w 581025"/>
                    <a:gd name="connsiteY279" fmla="*/ 168203 h 504825"/>
                    <a:gd name="connsiteX280" fmla="*/ 411622 w 581025"/>
                    <a:gd name="connsiteY280" fmla="*/ 164508 h 504825"/>
                    <a:gd name="connsiteX281" fmla="*/ 415311 w 581025"/>
                    <a:gd name="connsiteY281" fmla="*/ 160821 h 504825"/>
                    <a:gd name="connsiteX282" fmla="*/ 411622 w 581025"/>
                    <a:gd name="connsiteY282" fmla="*/ 160821 h 504825"/>
                    <a:gd name="connsiteX283" fmla="*/ 415311 w 581025"/>
                    <a:gd name="connsiteY283" fmla="*/ 157126 h 504825"/>
                    <a:gd name="connsiteX284" fmla="*/ 419000 w 581025"/>
                    <a:gd name="connsiteY284" fmla="*/ 153440 h 504825"/>
                    <a:gd name="connsiteX285" fmla="*/ 426379 w 581025"/>
                    <a:gd name="connsiteY285" fmla="*/ 153440 h 504825"/>
                    <a:gd name="connsiteX286" fmla="*/ 426379 w 581025"/>
                    <a:gd name="connsiteY286" fmla="*/ 157126 h 504825"/>
                    <a:gd name="connsiteX287" fmla="*/ 430068 w 581025"/>
                    <a:gd name="connsiteY287" fmla="*/ 157126 h 504825"/>
                    <a:gd name="connsiteX288" fmla="*/ 437446 w 581025"/>
                    <a:gd name="connsiteY288" fmla="*/ 157126 h 504825"/>
                    <a:gd name="connsiteX289" fmla="*/ 441136 w 581025"/>
                    <a:gd name="connsiteY289" fmla="*/ 157126 h 504825"/>
                    <a:gd name="connsiteX290" fmla="*/ 444825 w 581025"/>
                    <a:gd name="connsiteY290" fmla="*/ 157126 h 504825"/>
                    <a:gd name="connsiteX291" fmla="*/ 444825 w 581025"/>
                    <a:gd name="connsiteY291" fmla="*/ 142362 h 504825"/>
                    <a:gd name="connsiteX292" fmla="*/ 455893 w 581025"/>
                    <a:gd name="connsiteY292" fmla="*/ 138676 h 504825"/>
                    <a:gd name="connsiteX293" fmla="*/ 441136 w 581025"/>
                    <a:gd name="connsiteY293" fmla="*/ 127608 h 504825"/>
                    <a:gd name="connsiteX294" fmla="*/ 437446 w 581025"/>
                    <a:gd name="connsiteY294" fmla="*/ 123912 h 504825"/>
                    <a:gd name="connsiteX295" fmla="*/ 430068 w 581025"/>
                    <a:gd name="connsiteY295" fmla="*/ 123912 h 504825"/>
                    <a:gd name="connsiteX296" fmla="*/ 426379 w 581025"/>
                    <a:gd name="connsiteY296" fmla="*/ 120226 h 504825"/>
                    <a:gd name="connsiteX297" fmla="*/ 422689 w 581025"/>
                    <a:gd name="connsiteY297" fmla="*/ 116530 h 504825"/>
                    <a:gd name="connsiteX298" fmla="*/ 422689 w 581025"/>
                    <a:gd name="connsiteY298" fmla="*/ 112844 h 504825"/>
                    <a:gd name="connsiteX299" fmla="*/ 419000 w 581025"/>
                    <a:gd name="connsiteY299" fmla="*/ 112844 h 504825"/>
                    <a:gd name="connsiteX300" fmla="*/ 415311 w 581025"/>
                    <a:gd name="connsiteY300" fmla="*/ 109148 h 504825"/>
                    <a:gd name="connsiteX301" fmla="*/ 415311 w 581025"/>
                    <a:gd name="connsiteY301" fmla="*/ 105462 h 504825"/>
                    <a:gd name="connsiteX302" fmla="*/ 411622 w 581025"/>
                    <a:gd name="connsiteY302" fmla="*/ 105462 h 504825"/>
                    <a:gd name="connsiteX303" fmla="*/ 411622 w 581025"/>
                    <a:gd name="connsiteY303" fmla="*/ 101766 h 504825"/>
                    <a:gd name="connsiteX304" fmla="*/ 411622 w 581025"/>
                    <a:gd name="connsiteY304" fmla="*/ 94385 h 504825"/>
                    <a:gd name="connsiteX305" fmla="*/ 407933 w 581025"/>
                    <a:gd name="connsiteY305" fmla="*/ 90698 h 504825"/>
                    <a:gd name="connsiteX306" fmla="*/ 407933 w 581025"/>
                    <a:gd name="connsiteY306" fmla="*/ 87012 h 504825"/>
                    <a:gd name="connsiteX307" fmla="*/ 404244 w 581025"/>
                    <a:gd name="connsiteY307" fmla="*/ 87012 h 504825"/>
                    <a:gd name="connsiteX308" fmla="*/ 400554 w 581025"/>
                    <a:gd name="connsiteY308" fmla="*/ 87012 h 504825"/>
                    <a:gd name="connsiteX309" fmla="*/ 396865 w 581025"/>
                    <a:gd name="connsiteY309" fmla="*/ 87012 h 504825"/>
                    <a:gd name="connsiteX310" fmla="*/ 396865 w 581025"/>
                    <a:gd name="connsiteY310" fmla="*/ 90698 h 504825"/>
                    <a:gd name="connsiteX311" fmla="*/ 393176 w 581025"/>
                    <a:gd name="connsiteY311" fmla="*/ 94385 h 504825"/>
                    <a:gd name="connsiteX312" fmla="*/ 385798 w 581025"/>
                    <a:gd name="connsiteY312" fmla="*/ 94385 h 504825"/>
                    <a:gd name="connsiteX313" fmla="*/ 382109 w 581025"/>
                    <a:gd name="connsiteY313" fmla="*/ 94385 h 504825"/>
                    <a:gd name="connsiteX314" fmla="*/ 378420 w 581025"/>
                    <a:gd name="connsiteY314" fmla="*/ 101766 h 504825"/>
                    <a:gd name="connsiteX315" fmla="*/ 374730 w 581025"/>
                    <a:gd name="connsiteY315" fmla="*/ 98080 h 504825"/>
                    <a:gd name="connsiteX316" fmla="*/ 371041 w 581025"/>
                    <a:gd name="connsiteY316" fmla="*/ 94385 h 504825"/>
                    <a:gd name="connsiteX317" fmla="*/ 374730 w 581025"/>
                    <a:gd name="connsiteY317" fmla="*/ 83316 h 504825"/>
                    <a:gd name="connsiteX318" fmla="*/ 363663 w 581025"/>
                    <a:gd name="connsiteY318" fmla="*/ 79630 h 504825"/>
                    <a:gd name="connsiteX319" fmla="*/ 359974 w 581025"/>
                    <a:gd name="connsiteY319" fmla="*/ 83316 h 504825"/>
                    <a:gd name="connsiteX320" fmla="*/ 356285 w 581025"/>
                    <a:gd name="connsiteY320" fmla="*/ 87012 h 504825"/>
                    <a:gd name="connsiteX321" fmla="*/ 352595 w 581025"/>
                    <a:gd name="connsiteY321" fmla="*/ 87012 h 504825"/>
                    <a:gd name="connsiteX322" fmla="*/ 348906 w 581025"/>
                    <a:gd name="connsiteY322" fmla="*/ 87012 h 504825"/>
                    <a:gd name="connsiteX323" fmla="*/ 345217 w 581025"/>
                    <a:gd name="connsiteY323" fmla="*/ 83316 h 504825"/>
                    <a:gd name="connsiteX324" fmla="*/ 345217 w 581025"/>
                    <a:gd name="connsiteY324" fmla="*/ 87012 h 504825"/>
                    <a:gd name="connsiteX325" fmla="*/ 341528 w 581025"/>
                    <a:gd name="connsiteY325" fmla="*/ 87012 h 504825"/>
                    <a:gd name="connsiteX326" fmla="*/ 334150 w 581025"/>
                    <a:gd name="connsiteY326" fmla="*/ 90698 h 504825"/>
                    <a:gd name="connsiteX327" fmla="*/ 330460 w 581025"/>
                    <a:gd name="connsiteY327" fmla="*/ 94385 h 504825"/>
                    <a:gd name="connsiteX328" fmla="*/ 326771 w 581025"/>
                    <a:gd name="connsiteY328" fmla="*/ 94385 h 504825"/>
                    <a:gd name="connsiteX329" fmla="*/ 323082 w 581025"/>
                    <a:gd name="connsiteY329" fmla="*/ 94385 h 504825"/>
                    <a:gd name="connsiteX330" fmla="*/ 312015 w 581025"/>
                    <a:gd name="connsiteY330" fmla="*/ 94385 h 504825"/>
                    <a:gd name="connsiteX331" fmla="*/ 304636 w 581025"/>
                    <a:gd name="connsiteY331" fmla="*/ 90698 h 504825"/>
                    <a:gd name="connsiteX332" fmla="*/ 300947 w 581025"/>
                    <a:gd name="connsiteY332" fmla="*/ 94385 h 504825"/>
                    <a:gd name="connsiteX333" fmla="*/ 297258 w 581025"/>
                    <a:gd name="connsiteY333" fmla="*/ 94385 h 504825"/>
                    <a:gd name="connsiteX334" fmla="*/ 293568 w 581025"/>
                    <a:gd name="connsiteY334" fmla="*/ 90698 h 504825"/>
                    <a:gd name="connsiteX335" fmla="*/ 289879 w 581025"/>
                    <a:gd name="connsiteY335" fmla="*/ 90698 h 504825"/>
                    <a:gd name="connsiteX336" fmla="*/ 289879 w 581025"/>
                    <a:gd name="connsiteY336" fmla="*/ 87012 h 504825"/>
                    <a:gd name="connsiteX337" fmla="*/ 289879 w 581025"/>
                    <a:gd name="connsiteY337" fmla="*/ 83316 h 504825"/>
                    <a:gd name="connsiteX338" fmla="*/ 289879 w 581025"/>
                    <a:gd name="connsiteY338" fmla="*/ 79630 h 504825"/>
                    <a:gd name="connsiteX339" fmla="*/ 293568 w 581025"/>
                    <a:gd name="connsiteY339" fmla="*/ 79630 h 504825"/>
                    <a:gd name="connsiteX340" fmla="*/ 293568 w 581025"/>
                    <a:gd name="connsiteY340" fmla="*/ 75935 h 504825"/>
                    <a:gd name="connsiteX341" fmla="*/ 297258 w 581025"/>
                    <a:gd name="connsiteY341" fmla="*/ 72248 h 504825"/>
                    <a:gd name="connsiteX342" fmla="*/ 297258 w 581025"/>
                    <a:gd name="connsiteY342" fmla="*/ 64867 h 504825"/>
                    <a:gd name="connsiteX343" fmla="*/ 297258 w 581025"/>
                    <a:gd name="connsiteY343" fmla="*/ 61171 h 504825"/>
                    <a:gd name="connsiteX344" fmla="*/ 297258 w 581025"/>
                    <a:gd name="connsiteY344" fmla="*/ 57485 h 504825"/>
                    <a:gd name="connsiteX345" fmla="*/ 297258 w 581025"/>
                    <a:gd name="connsiteY345" fmla="*/ 53789 h 504825"/>
                    <a:gd name="connsiteX346" fmla="*/ 300947 w 581025"/>
                    <a:gd name="connsiteY346" fmla="*/ 50103 h 504825"/>
                    <a:gd name="connsiteX347" fmla="*/ 304636 w 581025"/>
                    <a:gd name="connsiteY347" fmla="*/ 46407 h 504825"/>
                    <a:gd name="connsiteX348" fmla="*/ 308326 w 581025"/>
                    <a:gd name="connsiteY348" fmla="*/ 42721 h 504825"/>
                    <a:gd name="connsiteX349" fmla="*/ 308326 w 581025"/>
                    <a:gd name="connsiteY349" fmla="*/ 39035 h 504825"/>
                    <a:gd name="connsiteX350" fmla="*/ 308326 w 581025"/>
                    <a:gd name="connsiteY350" fmla="*/ 35339 h 504825"/>
                    <a:gd name="connsiteX351" fmla="*/ 312015 w 581025"/>
                    <a:gd name="connsiteY351" fmla="*/ 35339 h 504825"/>
                    <a:gd name="connsiteX352" fmla="*/ 312015 w 581025"/>
                    <a:gd name="connsiteY352" fmla="*/ 27957 h 504825"/>
                    <a:gd name="connsiteX353" fmla="*/ 315704 w 581025"/>
                    <a:gd name="connsiteY353" fmla="*/ 24271 h 504825"/>
                    <a:gd name="connsiteX354" fmla="*/ 319393 w 581025"/>
                    <a:gd name="connsiteY354" fmla="*/ 16889 h 504825"/>
                    <a:gd name="connsiteX355" fmla="*/ 312015 w 581025"/>
                    <a:gd name="connsiteY355" fmla="*/ 13193 h 504825"/>
                    <a:gd name="connsiteX356" fmla="*/ 308326 w 581025"/>
                    <a:gd name="connsiteY356" fmla="*/ 13193 h 504825"/>
                    <a:gd name="connsiteX357" fmla="*/ 304636 w 581025"/>
                    <a:gd name="connsiteY357" fmla="*/ 13193 h 504825"/>
                    <a:gd name="connsiteX358" fmla="*/ 300947 w 581025"/>
                    <a:gd name="connsiteY358" fmla="*/ 16889 h 504825"/>
                    <a:gd name="connsiteX359" fmla="*/ 297258 w 581025"/>
                    <a:gd name="connsiteY359" fmla="*/ 13193 h 504825"/>
                    <a:gd name="connsiteX360" fmla="*/ 297258 w 581025"/>
                    <a:gd name="connsiteY360" fmla="*/ 20575 h 504825"/>
                    <a:gd name="connsiteX361" fmla="*/ 286190 w 581025"/>
                    <a:gd name="connsiteY361" fmla="*/ 16889 h 504825"/>
                    <a:gd name="connsiteX362" fmla="*/ 260365 w 581025"/>
                    <a:gd name="connsiteY362" fmla="*/ 5812 h 504825"/>
                    <a:gd name="connsiteX363" fmla="*/ 42704 w 581025"/>
                    <a:gd name="connsiteY363" fmla="*/ 389631 h 504825"/>
                    <a:gd name="connsiteX364" fmla="*/ 39015 w 581025"/>
                    <a:gd name="connsiteY364" fmla="*/ 393327 h 504825"/>
                    <a:gd name="connsiteX365" fmla="*/ 42704 w 581025"/>
                    <a:gd name="connsiteY365" fmla="*/ 393327 h 504825"/>
                    <a:gd name="connsiteX366" fmla="*/ 42704 w 581025"/>
                    <a:gd name="connsiteY366" fmla="*/ 389631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581025" h="504825">
                      <a:moveTo>
                        <a:pt x="260365" y="5812"/>
                      </a:moveTo>
                      <a:lnTo>
                        <a:pt x="238230" y="53789"/>
                      </a:lnTo>
                      <a:lnTo>
                        <a:pt x="230852" y="64867"/>
                      </a:lnTo>
                      <a:lnTo>
                        <a:pt x="227163" y="72248"/>
                      </a:lnTo>
                      <a:lnTo>
                        <a:pt x="216096" y="90698"/>
                      </a:lnTo>
                      <a:lnTo>
                        <a:pt x="212406" y="94385"/>
                      </a:lnTo>
                      <a:lnTo>
                        <a:pt x="212406" y="98080"/>
                      </a:lnTo>
                      <a:lnTo>
                        <a:pt x="205028" y="109148"/>
                      </a:lnTo>
                      <a:lnTo>
                        <a:pt x="201339" y="116530"/>
                      </a:lnTo>
                      <a:lnTo>
                        <a:pt x="190271" y="131294"/>
                      </a:lnTo>
                      <a:lnTo>
                        <a:pt x="168136" y="160821"/>
                      </a:lnTo>
                      <a:lnTo>
                        <a:pt x="157069" y="168203"/>
                      </a:lnTo>
                      <a:lnTo>
                        <a:pt x="157069" y="171889"/>
                      </a:lnTo>
                      <a:lnTo>
                        <a:pt x="149690" y="179271"/>
                      </a:lnTo>
                      <a:lnTo>
                        <a:pt x="146001" y="179271"/>
                      </a:lnTo>
                      <a:lnTo>
                        <a:pt x="146001" y="182967"/>
                      </a:lnTo>
                      <a:lnTo>
                        <a:pt x="146001" y="186653"/>
                      </a:lnTo>
                      <a:lnTo>
                        <a:pt x="149690" y="186653"/>
                      </a:lnTo>
                      <a:lnTo>
                        <a:pt x="146001" y="190339"/>
                      </a:lnTo>
                      <a:lnTo>
                        <a:pt x="146001" y="186653"/>
                      </a:lnTo>
                      <a:lnTo>
                        <a:pt x="142311" y="186653"/>
                      </a:lnTo>
                      <a:lnTo>
                        <a:pt x="138622" y="190339"/>
                      </a:lnTo>
                      <a:lnTo>
                        <a:pt x="134933" y="197721"/>
                      </a:lnTo>
                      <a:lnTo>
                        <a:pt x="131244" y="201417"/>
                      </a:lnTo>
                      <a:lnTo>
                        <a:pt x="120176" y="212485"/>
                      </a:lnTo>
                      <a:lnTo>
                        <a:pt x="112798" y="219867"/>
                      </a:lnTo>
                      <a:lnTo>
                        <a:pt x="101731" y="234631"/>
                      </a:lnTo>
                      <a:lnTo>
                        <a:pt x="98041" y="238317"/>
                      </a:lnTo>
                      <a:lnTo>
                        <a:pt x="90663" y="245699"/>
                      </a:lnTo>
                      <a:lnTo>
                        <a:pt x="86974" y="249394"/>
                      </a:lnTo>
                      <a:lnTo>
                        <a:pt x="86974" y="253081"/>
                      </a:lnTo>
                      <a:lnTo>
                        <a:pt x="79596" y="264158"/>
                      </a:lnTo>
                      <a:lnTo>
                        <a:pt x="72217" y="267844"/>
                      </a:lnTo>
                      <a:lnTo>
                        <a:pt x="64839" y="275226"/>
                      </a:lnTo>
                      <a:lnTo>
                        <a:pt x="61150" y="275226"/>
                      </a:lnTo>
                      <a:lnTo>
                        <a:pt x="57461" y="271540"/>
                      </a:lnTo>
                      <a:lnTo>
                        <a:pt x="39015" y="267844"/>
                      </a:lnTo>
                      <a:lnTo>
                        <a:pt x="35326" y="271540"/>
                      </a:lnTo>
                      <a:lnTo>
                        <a:pt x="31637" y="271540"/>
                      </a:lnTo>
                      <a:lnTo>
                        <a:pt x="27947" y="271540"/>
                      </a:lnTo>
                      <a:lnTo>
                        <a:pt x="24258" y="275226"/>
                      </a:lnTo>
                      <a:lnTo>
                        <a:pt x="24258" y="278922"/>
                      </a:lnTo>
                      <a:lnTo>
                        <a:pt x="20569" y="282608"/>
                      </a:lnTo>
                      <a:lnTo>
                        <a:pt x="16880" y="289990"/>
                      </a:lnTo>
                      <a:lnTo>
                        <a:pt x="20569" y="293676"/>
                      </a:lnTo>
                      <a:lnTo>
                        <a:pt x="24258" y="297372"/>
                      </a:lnTo>
                      <a:lnTo>
                        <a:pt x="24258" y="301058"/>
                      </a:lnTo>
                      <a:lnTo>
                        <a:pt x="16880" y="308440"/>
                      </a:lnTo>
                      <a:lnTo>
                        <a:pt x="13191" y="315822"/>
                      </a:lnTo>
                      <a:lnTo>
                        <a:pt x="5812" y="326899"/>
                      </a:lnTo>
                      <a:lnTo>
                        <a:pt x="9502" y="326899"/>
                      </a:lnTo>
                      <a:lnTo>
                        <a:pt x="13191" y="326899"/>
                      </a:lnTo>
                      <a:lnTo>
                        <a:pt x="16880" y="330585"/>
                      </a:lnTo>
                      <a:lnTo>
                        <a:pt x="20569" y="326899"/>
                      </a:lnTo>
                      <a:lnTo>
                        <a:pt x="35326" y="323204"/>
                      </a:lnTo>
                      <a:lnTo>
                        <a:pt x="39015" y="323204"/>
                      </a:lnTo>
                      <a:lnTo>
                        <a:pt x="42704" y="330585"/>
                      </a:lnTo>
                      <a:lnTo>
                        <a:pt x="39015" y="330585"/>
                      </a:lnTo>
                      <a:lnTo>
                        <a:pt x="39015" y="334272"/>
                      </a:lnTo>
                      <a:lnTo>
                        <a:pt x="31637" y="341654"/>
                      </a:lnTo>
                      <a:lnTo>
                        <a:pt x="31637" y="345349"/>
                      </a:lnTo>
                      <a:lnTo>
                        <a:pt x="27947" y="349035"/>
                      </a:lnTo>
                      <a:lnTo>
                        <a:pt x="27947" y="352731"/>
                      </a:lnTo>
                      <a:lnTo>
                        <a:pt x="31637" y="356417"/>
                      </a:lnTo>
                      <a:lnTo>
                        <a:pt x="46393" y="378563"/>
                      </a:lnTo>
                      <a:lnTo>
                        <a:pt x="46393" y="382249"/>
                      </a:lnTo>
                      <a:lnTo>
                        <a:pt x="46393" y="385945"/>
                      </a:lnTo>
                      <a:lnTo>
                        <a:pt x="42704" y="389631"/>
                      </a:lnTo>
                      <a:lnTo>
                        <a:pt x="50082" y="385945"/>
                      </a:lnTo>
                      <a:lnTo>
                        <a:pt x="53772" y="389631"/>
                      </a:lnTo>
                      <a:lnTo>
                        <a:pt x="57461" y="393327"/>
                      </a:lnTo>
                      <a:lnTo>
                        <a:pt x="61150" y="397013"/>
                      </a:lnTo>
                      <a:lnTo>
                        <a:pt x="61150" y="400709"/>
                      </a:lnTo>
                      <a:lnTo>
                        <a:pt x="64839" y="400709"/>
                      </a:lnTo>
                      <a:lnTo>
                        <a:pt x="68528" y="400709"/>
                      </a:lnTo>
                      <a:lnTo>
                        <a:pt x="72217" y="400709"/>
                      </a:lnTo>
                      <a:lnTo>
                        <a:pt x="75906" y="400709"/>
                      </a:lnTo>
                      <a:lnTo>
                        <a:pt x="72217" y="404395"/>
                      </a:lnTo>
                      <a:lnTo>
                        <a:pt x="75906" y="408090"/>
                      </a:lnTo>
                      <a:lnTo>
                        <a:pt x="79596" y="408090"/>
                      </a:lnTo>
                      <a:lnTo>
                        <a:pt x="79596" y="404395"/>
                      </a:lnTo>
                      <a:lnTo>
                        <a:pt x="83285" y="404395"/>
                      </a:lnTo>
                      <a:lnTo>
                        <a:pt x="86974" y="404395"/>
                      </a:lnTo>
                      <a:lnTo>
                        <a:pt x="90663" y="404395"/>
                      </a:lnTo>
                      <a:lnTo>
                        <a:pt x="94352" y="408090"/>
                      </a:lnTo>
                      <a:lnTo>
                        <a:pt x="101731" y="419158"/>
                      </a:lnTo>
                      <a:lnTo>
                        <a:pt x="105420" y="419158"/>
                      </a:lnTo>
                      <a:lnTo>
                        <a:pt x="109109" y="419158"/>
                      </a:lnTo>
                      <a:lnTo>
                        <a:pt x="112798" y="419158"/>
                      </a:lnTo>
                      <a:lnTo>
                        <a:pt x="112798" y="422854"/>
                      </a:lnTo>
                      <a:lnTo>
                        <a:pt x="120176" y="422854"/>
                      </a:lnTo>
                      <a:lnTo>
                        <a:pt x="123866" y="430227"/>
                      </a:lnTo>
                      <a:lnTo>
                        <a:pt x="127555" y="433922"/>
                      </a:lnTo>
                      <a:lnTo>
                        <a:pt x="131244" y="433922"/>
                      </a:lnTo>
                      <a:lnTo>
                        <a:pt x="134933" y="433922"/>
                      </a:lnTo>
                      <a:lnTo>
                        <a:pt x="131244" y="437608"/>
                      </a:lnTo>
                      <a:lnTo>
                        <a:pt x="127555" y="437608"/>
                      </a:lnTo>
                      <a:lnTo>
                        <a:pt x="131244" y="444990"/>
                      </a:lnTo>
                      <a:lnTo>
                        <a:pt x="134933" y="448686"/>
                      </a:lnTo>
                      <a:lnTo>
                        <a:pt x="146001" y="452372"/>
                      </a:lnTo>
                      <a:lnTo>
                        <a:pt x="146001" y="456068"/>
                      </a:lnTo>
                      <a:lnTo>
                        <a:pt x="153380" y="456068"/>
                      </a:lnTo>
                      <a:lnTo>
                        <a:pt x="160758" y="459754"/>
                      </a:lnTo>
                      <a:lnTo>
                        <a:pt x="168136" y="459754"/>
                      </a:lnTo>
                      <a:lnTo>
                        <a:pt x="168136" y="463450"/>
                      </a:lnTo>
                      <a:lnTo>
                        <a:pt x="182893" y="467136"/>
                      </a:lnTo>
                      <a:lnTo>
                        <a:pt x="190271" y="474518"/>
                      </a:lnTo>
                      <a:lnTo>
                        <a:pt x="193961" y="474518"/>
                      </a:lnTo>
                      <a:lnTo>
                        <a:pt x="201339" y="478204"/>
                      </a:lnTo>
                      <a:lnTo>
                        <a:pt x="212406" y="485586"/>
                      </a:lnTo>
                      <a:lnTo>
                        <a:pt x="216096" y="485586"/>
                      </a:lnTo>
                      <a:lnTo>
                        <a:pt x="219785" y="489281"/>
                      </a:lnTo>
                      <a:lnTo>
                        <a:pt x="227163" y="489281"/>
                      </a:lnTo>
                      <a:lnTo>
                        <a:pt x="227163" y="492968"/>
                      </a:lnTo>
                      <a:lnTo>
                        <a:pt x="241920" y="492968"/>
                      </a:lnTo>
                      <a:lnTo>
                        <a:pt x="245609" y="492968"/>
                      </a:lnTo>
                      <a:lnTo>
                        <a:pt x="252987" y="496663"/>
                      </a:lnTo>
                      <a:lnTo>
                        <a:pt x="256676" y="496663"/>
                      </a:lnTo>
                      <a:lnTo>
                        <a:pt x="260365" y="496663"/>
                      </a:lnTo>
                      <a:lnTo>
                        <a:pt x="264055" y="500350"/>
                      </a:lnTo>
                      <a:lnTo>
                        <a:pt x="267744" y="500350"/>
                      </a:lnTo>
                      <a:lnTo>
                        <a:pt x="271433" y="504045"/>
                      </a:lnTo>
                      <a:lnTo>
                        <a:pt x="275122" y="504045"/>
                      </a:lnTo>
                      <a:lnTo>
                        <a:pt x="282500" y="500350"/>
                      </a:lnTo>
                      <a:lnTo>
                        <a:pt x="286190" y="500350"/>
                      </a:lnTo>
                      <a:lnTo>
                        <a:pt x="297258" y="496663"/>
                      </a:lnTo>
                      <a:lnTo>
                        <a:pt x="300947" y="496663"/>
                      </a:lnTo>
                      <a:lnTo>
                        <a:pt x="304636" y="492968"/>
                      </a:lnTo>
                      <a:lnTo>
                        <a:pt x="312015" y="492968"/>
                      </a:lnTo>
                      <a:lnTo>
                        <a:pt x="315704" y="485586"/>
                      </a:lnTo>
                      <a:lnTo>
                        <a:pt x="319393" y="489281"/>
                      </a:lnTo>
                      <a:lnTo>
                        <a:pt x="323082" y="489281"/>
                      </a:lnTo>
                      <a:lnTo>
                        <a:pt x="330460" y="485586"/>
                      </a:lnTo>
                      <a:lnTo>
                        <a:pt x="330460" y="489281"/>
                      </a:lnTo>
                      <a:lnTo>
                        <a:pt x="345217" y="485586"/>
                      </a:lnTo>
                      <a:lnTo>
                        <a:pt x="348906" y="481900"/>
                      </a:lnTo>
                      <a:lnTo>
                        <a:pt x="352595" y="478204"/>
                      </a:lnTo>
                      <a:lnTo>
                        <a:pt x="359974" y="474518"/>
                      </a:lnTo>
                      <a:lnTo>
                        <a:pt x="371041" y="467136"/>
                      </a:lnTo>
                      <a:lnTo>
                        <a:pt x="374730" y="459754"/>
                      </a:lnTo>
                      <a:lnTo>
                        <a:pt x="378420" y="456068"/>
                      </a:lnTo>
                      <a:lnTo>
                        <a:pt x="382109" y="444990"/>
                      </a:lnTo>
                      <a:lnTo>
                        <a:pt x="385798" y="441304"/>
                      </a:lnTo>
                      <a:lnTo>
                        <a:pt x="389487" y="437608"/>
                      </a:lnTo>
                      <a:lnTo>
                        <a:pt x="389487" y="433922"/>
                      </a:lnTo>
                      <a:lnTo>
                        <a:pt x="393176" y="430227"/>
                      </a:lnTo>
                      <a:lnTo>
                        <a:pt x="396865" y="430227"/>
                      </a:lnTo>
                      <a:lnTo>
                        <a:pt x="404244" y="426540"/>
                      </a:lnTo>
                      <a:lnTo>
                        <a:pt x="411622" y="426540"/>
                      </a:lnTo>
                      <a:lnTo>
                        <a:pt x="419000" y="426540"/>
                      </a:lnTo>
                      <a:lnTo>
                        <a:pt x="426379" y="426540"/>
                      </a:lnTo>
                      <a:lnTo>
                        <a:pt x="430068" y="426540"/>
                      </a:lnTo>
                      <a:lnTo>
                        <a:pt x="437446" y="422854"/>
                      </a:lnTo>
                      <a:lnTo>
                        <a:pt x="441136" y="422854"/>
                      </a:lnTo>
                      <a:lnTo>
                        <a:pt x="448515" y="411777"/>
                      </a:lnTo>
                      <a:lnTo>
                        <a:pt x="452204" y="411777"/>
                      </a:lnTo>
                      <a:lnTo>
                        <a:pt x="459582" y="408090"/>
                      </a:lnTo>
                      <a:lnTo>
                        <a:pt x="463271" y="404395"/>
                      </a:lnTo>
                      <a:lnTo>
                        <a:pt x="470650" y="404395"/>
                      </a:lnTo>
                      <a:lnTo>
                        <a:pt x="474339" y="404395"/>
                      </a:lnTo>
                      <a:lnTo>
                        <a:pt x="478028" y="404395"/>
                      </a:lnTo>
                      <a:lnTo>
                        <a:pt x="485406" y="408090"/>
                      </a:lnTo>
                      <a:lnTo>
                        <a:pt x="492784" y="408090"/>
                      </a:lnTo>
                      <a:lnTo>
                        <a:pt x="496474" y="408090"/>
                      </a:lnTo>
                      <a:lnTo>
                        <a:pt x="500163" y="411777"/>
                      </a:lnTo>
                      <a:lnTo>
                        <a:pt x="507541" y="411777"/>
                      </a:lnTo>
                      <a:lnTo>
                        <a:pt x="511230" y="411777"/>
                      </a:lnTo>
                      <a:lnTo>
                        <a:pt x="518609" y="411777"/>
                      </a:lnTo>
                      <a:lnTo>
                        <a:pt x="518609" y="408090"/>
                      </a:lnTo>
                      <a:lnTo>
                        <a:pt x="522298" y="393327"/>
                      </a:lnTo>
                      <a:lnTo>
                        <a:pt x="514919" y="393327"/>
                      </a:lnTo>
                      <a:lnTo>
                        <a:pt x="511230" y="393327"/>
                      </a:lnTo>
                      <a:lnTo>
                        <a:pt x="507541" y="393327"/>
                      </a:lnTo>
                      <a:lnTo>
                        <a:pt x="503852" y="389631"/>
                      </a:lnTo>
                      <a:lnTo>
                        <a:pt x="507541" y="389631"/>
                      </a:lnTo>
                      <a:lnTo>
                        <a:pt x="503852" y="385945"/>
                      </a:lnTo>
                      <a:lnTo>
                        <a:pt x="503852" y="382249"/>
                      </a:lnTo>
                      <a:lnTo>
                        <a:pt x="503852" y="378563"/>
                      </a:lnTo>
                      <a:lnTo>
                        <a:pt x="507541" y="382249"/>
                      </a:lnTo>
                      <a:lnTo>
                        <a:pt x="514919" y="378563"/>
                      </a:lnTo>
                      <a:lnTo>
                        <a:pt x="518609" y="382249"/>
                      </a:lnTo>
                      <a:lnTo>
                        <a:pt x="529676" y="378563"/>
                      </a:lnTo>
                      <a:lnTo>
                        <a:pt x="533365" y="382249"/>
                      </a:lnTo>
                      <a:lnTo>
                        <a:pt x="537054" y="382249"/>
                      </a:lnTo>
                      <a:lnTo>
                        <a:pt x="537054" y="378563"/>
                      </a:lnTo>
                      <a:lnTo>
                        <a:pt x="533365" y="374877"/>
                      </a:lnTo>
                      <a:lnTo>
                        <a:pt x="533365" y="371181"/>
                      </a:lnTo>
                      <a:lnTo>
                        <a:pt x="533365" y="367495"/>
                      </a:lnTo>
                      <a:lnTo>
                        <a:pt x="537054" y="367495"/>
                      </a:lnTo>
                      <a:lnTo>
                        <a:pt x="540744" y="367495"/>
                      </a:lnTo>
                      <a:lnTo>
                        <a:pt x="544433" y="367495"/>
                      </a:lnTo>
                      <a:lnTo>
                        <a:pt x="548122" y="363799"/>
                      </a:lnTo>
                      <a:lnTo>
                        <a:pt x="548122" y="356417"/>
                      </a:lnTo>
                      <a:lnTo>
                        <a:pt x="551811" y="356417"/>
                      </a:lnTo>
                      <a:lnTo>
                        <a:pt x="559189" y="356417"/>
                      </a:lnTo>
                      <a:lnTo>
                        <a:pt x="562879" y="356417"/>
                      </a:lnTo>
                      <a:lnTo>
                        <a:pt x="562879" y="352731"/>
                      </a:lnTo>
                      <a:lnTo>
                        <a:pt x="566568" y="349035"/>
                      </a:lnTo>
                      <a:lnTo>
                        <a:pt x="570257" y="337967"/>
                      </a:lnTo>
                      <a:lnTo>
                        <a:pt x="570257" y="334272"/>
                      </a:lnTo>
                      <a:lnTo>
                        <a:pt x="573946" y="334272"/>
                      </a:lnTo>
                      <a:lnTo>
                        <a:pt x="577635" y="326899"/>
                      </a:lnTo>
                      <a:lnTo>
                        <a:pt x="581324" y="323204"/>
                      </a:lnTo>
                      <a:lnTo>
                        <a:pt x="577635" y="323204"/>
                      </a:lnTo>
                      <a:lnTo>
                        <a:pt x="581324" y="319517"/>
                      </a:lnTo>
                      <a:lnTo>
                        <a:pt x="577635" y="319517"/>
                      </a:lnTo>
                      <a:lnTo>
                        <a:pt x="573946" y="319517"/>
                      </a:lnTo>
                      <a:lnTo>
                        <a:pt x="570257" y="319517"/>
                      </a:lnTo>
                      <a:lnTo>
                        <a:pt x="555500" y="312136"/>
                      </a:lnTo>
                      <a:lnTo>
                        <a:pt x="548122" y="308440"/>
                      </a:lnTo>
                      <a:lnTo>
                        <a:pt x="533365" y="304754"/>
                      </a:lnTo>
                      <a:lnTo>
                        <a:pt x="537054" y="297372"/>
                      </a:lnTo>
                      <a:lnTo>
                        <a:pt x="533365" y="286294"/>
                      </a:lnTo>
                      <a:lnTo>
                        <a:pt x="529676" y="286294"/>
                      </a:lnTo>
                      <a:lnTo>
                        <a:pt x="525987" y="286294"/>
                      </a:lnTo>
                      <a:lnTo>
                        <a:pt x="525987" y="289990"/>
                      </a:lnTo>
                      <a:lnTo>
                        <a:pt x="522298" y="293676"/>
                      </a:lnTo>
                      <a:lnTo>
                        <a:pt x="518609" y="293676"/>
                      </a:lnTo>
                      <a:lnTo>
                        <a:pt x="511230" y="286294"/>
                      </a:lnTo>
                      <a:lnTo>
                        <a:pt x="507541" y="286294"/>
                      </a:lnTo>
                      <a:lnTo>
                        <a:pt x="503852" y="286294"/>
                      </a:lnTo>
                      <a:lnTo>
                        <a:pt x="500163" y="289990"/>
                      </a:lnTo>
                      <a:lnTo>
                        <a:pt x="496474" y="293676"/>
                      </a:lnTo>
                      <a:lnTo>
                        <a:pt x="496474" y="297372"/>
                      </a:lnTo>
                      <a:lnTo>
                        <a:pt x="492784" y="301058"/>
                      </a:lnTo>
                      <a:lnTo>
                        <a:pt x="489095" y="301058"/>
                      </a:lnTo>
                      <a:lnTo>
                        <a:pt x="485406" y="297372"/>
                      </a:lnTo>
                      <a:lnTo>
                        <a:pt x="481717" y="297372"/>
                      </a:lnTo>
                      <a:lnTo>
                        <a:pt x="478028" y="297372"/>
                      </a:lnTo>
                      <a:lnTo>
                        <a:pt x="474339" y="301058"/>
                      </a:lnTo>
                      <a:lnTo>
                        <a:pt x="470650" y="308440"/>
                      </a:lnTo>
                      <a:lnTo>
                        <a:pt x="466960" y="308440"/>
                      </a:lnTo>
                      <a:lnTo>
                        <a:pt x="466960" y="312136"/>
                      </a:lnTo>
                      <a:lnTo>
                        <a:pt x="463271" y="312136"/>
                      </a:lnTo>
                      <a:lnTo>
                        <a:pt x="459582" y="315822"/>
                      </a:lnTo>
                      <a:lnTo>
                        <a:pt x="455893" y="315822"/>
                      </a:lnTo>
                      <a:lnTo>
                        <a:pt x="448515" y="315822"/>
                      </a:lnTo>
                      <a:lnTo>
                        <a:pt x="444825" y="315822"/>
                      </a:lnTo>
                      <a:lnTo>
                        <a:pt x="444825" y="312136"/>
                      </a:lnTo>
                      <a:lnTo>
                        <a:pt x="444825" y="304754"/>
                      </a:lnTo>
                      <a:lnTo>
                        <a:pt x="441136" y="301058"/>
                      </a:lnTo>
                      <a:lnTo>
                        <a:pt x="441136" y="297372"/>
                      </a:lnTo>
                      <a:lnTo>
                        <a:pt x="437446" y="293676"/>
                      </a:lnTo>
                      <a:lnTo>
                        <a:pt x="433757" y="289990"/>
                      </a:lnTo>
                      <a:lnTo>
                        <a:pt x="430068" y="286294"/>
                      </a:lnTo>
                      <a:lnTo>
                        <a:pt x="426379" y="278922"/>
                      </a:lnTo>
                      <a:lnTo>
                        <a:pt x="422689" y="271540"/>
                      </a:lnTo>
                      <a:lnTo>
                        <a:pt x="419000" y="267844"/>
                      </a:lnTo>
                      <a:lnTo>
                        <a:pt x="433757" y="264158"/>
                      </a:lnTo>
                      <a:lnTo>
                        <a:pt x="437446" y="264158"/>
                      </a:lnTo>
                      <a:lnTo>
                        <a:pt x="433757" y="253081"/>
                      </a:lnTo>
                      <a:lnTo>
                        <a:pt x="430068" y="253081"/>
                      </a:lnTo>
                      <a:lnTo>
                        <a:pt x="426379" y="253081"/>
                      </a:lnTo>
                      <a:lnTo>
                        <a:pt x="422689" y="253081"/>
                      </a:lnTo>
                      <a:lnTo>
                        <a:pt x="419000" y="253081"/>
                      </a:lnTo>
                      <a:lnTo>
                        <a:pt x="415311" y="256776"/>
                      </a:lnTo>
                      <a:lnTo>
                        <a:pt x="411622" y="256776"/>
                      </a:lnTo>
                      <a:lnTo>
                        <a:pt x="407933" y="249394"/>
                      </a:lnTo>
                      <a:lnTo>
                        <a:pt x="411622" y="245699"/>
                      </a:lnTo>
                      <a:lnTo>
                        <a:pt x="411622" y="242013"/>
                      </a:lnTo>
                      <a:lnTo>
                        <a:pt x="415311" y="242013"/>
                      </a:lnTo>
                      <a:lnTo>
                        <a:pt x="419000" y="238317"/>
                      </a:lnTo>
                      <a:lnTo>
                        <a:pt x="422689" y="227249"/>
                      </a:lnTo>
                      <a:lnTo>
                        <a:pt x="433757" y="219867"/>
                      </a:lnTo>
                      <a:lnTo>
                        <a:pt x="437446" y="219867"/>
                      </a:lnTo>
                      <a:lnTo>
                        <a:pt x="441136" y="216181"/>
                      </a:lnTo>
                      <a:lnTo>
                        <a:pt x="444825" y="212485"/>
                      </a:lnTo>
                      <a:lnTo>
                        <a:pt x="430068" y="212485"/>
                      </a:lnTo>
                      <a:lnTo>
                        <a:pt x="422689" y="212485"/>
                      </a:lnTo>
                      <a:lnTo>
                        <a:pt x="426379" y="208799"/>
                      </a:lnTo>
                      <a:lnTo>
                        <a:pt x="422689" y="208799"/>
                      </a:lnTo>
                      <a:lnTo>
                        <a:pt x="422689" y="205103"/>
                      </a:lnTo>
                      <a:lnTo>
                        <a:pt x="419000" y="194035"/>
                      </a:lnTo>
                      <a:lnTo>
                        <a:pt x="419000" y="182967"/>
                      </a:lnTo>
                      <a:lnTo>
                        <a:pt x="422689" y="182967"/>
                      </a:lnTo>
                      <a:lnTo>
                        <a:pt x="419000" y="179271"/>
                      </a:lnTo>
                      <a:lnTo>
                        <a:pt x="404244" y="171889"/>
                      </a:lnTo>
                      <a:lnTo>
                        <a:pt x="404244" y="168203"/>
                      </a:lnTo>
                      <a:lnTo>
                        <a:pt x="407933" y="168203"/>
                      </a:lnTo>
                      <a:lnTo>
                        <a:pt x="411622" y="168203"/>
                      </a:lnTo>
                      <a:lnTo>
                        <a:pt x="411622" y="164508"/>
                      </a:lnTo>
                      <a:lnTo>
                        <a:pt x="415311" y="160821"/>
                      </a:lnTo>
                      <a:lnTo>
                        <a:pt x="411622" y="160821"/>
                      </a:lnTo>
                      <a:lnTo>
                        <a:pt x="415311" y="157126"/>
                      </a:lnTo>
                      <a:lnTo>
                        <a:pt x="419000" y="153440"/>
                      </a:lnTo>
                      <a:lnTo>
                        <a:pt x="426379" y="153440"/>
                      </a:lnTo>
                      <a:lnTo>
                        <a:pt x="426379" y="157126"/>
                      </a:lnTo>
                      <a:lnTo>
                        <a:pt x="430068" y="157126"/>
                      </a:lnTo>
                      <a:lnTo>
                        <a:pt x="437446" y="157126"/>
                      </a:lnTo>
                      <a:lnTo>
                        <a:pt x="441136" y="157126"/>
                      </a:lnTo>
                      <a:lnTo>
                        <a:pt x="444825" y="157126"/>
                      </a:lnTo>
                      <a:lnTo>
                        <a:pt x="444825" y="142362"/>
                      </a:lnTo>
                      <a:lnTo>
                        <a:pt x="455893" y="138676"/>
                      </a:lnTo>
                      <a:lnTo>
                        <a:pt x="441136" y="127608"/>
                      </a:lnTo>
                      <a:lnTo>
                        <a:pt x="437446" y="123912"/>
                      </a:lnTo>
                      <a:lnTo>
                        <a:pt x="430068" y="123912"/>
                      </a:lnTo>
                      <a:lnTo>
                        <a:pt x="426379" y="120226"/>
                      </a:lnTo>
                      <a:lnTo>
                        <a:pt x="422689" y="116530"/>
                      </a:lnTo>
                      <a:lnTo>
                        <a:pt x="422689" y="112844"/>
                      </a:lnTo>
                      <a:lnTo>
                        <a:pt x="419000" y="112844"/>
                      </a:lnTo>
                      <a:lnTo>
                        <a:pt x="415311" y="109148"/>
                      </a:lnTo>
                      <a:lnTo>
                        <a:pt x="415311" y="105462"/>
                      </a:lnTo>
                      <a:lnTo>
                        <a:pt x="411622" y="105462"/>
                      </a:lnTo>
                      <a:lnTo>
                        <a:pt x="411622" y="101766"/>
                      </a:lnTo>
                      <a:lnTo>
                        <a:pt x="411622" y="94385"/>
                      </a:lnTo>
                      <a:lnTo>
                        <a:pt x="407933" y="90698"/>
                      </a:lnTo>
                      <a:lnTo>
                        <a:pt x="407933" y="87012"/>
                      </a:lnTo>
                      <a:lnTo>
                        <a:pt x="404244" y="87012"/>
                      </a:lnTo>
                      <a:lnTo>
                        <a:pt x="400554" y="87012"/>
                      </a:lnTo>
                      <a:lnTo>
                        <a:pt x="396865" y="87012"/>
                      </a:lnTo>
                      <a:lnTo>
                        <a:pt x="396865" y="90698"/>
                      </a:lnTo>
                      <a:lnTo>
                        <a:pt x="393176" y="94385"/>
                      </a:lnTo>
                      <a:lnTo>
                        <a:pt x="385798" y="94385"/>
                      </a:lnTo>
                      <a:lnTo>
                        <a:pt x="382109" y="94385"/>
                      </a:lnTo>
                      <a:lnTo>
                        <a:pt x="378420" y="101766"/>
                      </a:lnTo>
                      <a:lnTo>
                        <a:pt x="374730" y="98080"/>
                      </a:lnTo>
                      <a:lnTo>
                        <a:pt x="371041" y="94385"/>
                      </a:lnTo>
                      <a:lnTo>
                        <a:pt x="374730" y="83316"/>
                      </a:lnTo>
                      <a:lnTo>
                        <a:pt x="363663" y="79630"/>
                      </a:lnTo>
                      <a:lnTo>
                        <a:pt x="359974" y="83316"/>
                      </a:lnTo>
                      <a:lnTo>
                        <a:pt x="356285" y="87012"/>
                      </a:lnTo>
                      <a:lnTo>
                        <a:pt x="352595" y="87012"/>
                      </a:lnTo>
                      <a:lnTo>
                        <a:pt x="348906" y="87012"/>
                      </a:lnTo>
                      <a:lnTo>
                        <a:pt x="345217" y="83316"/>
                      </a:lnTo>
                      <a:lnTo>
                        <a:pt x="345217" y="87012"/>
                      </a:lnTo>
                      <a:lnTo>
                        <a:pt x="341528" y="87012"/>
                      </a:lnTo>
                      <a:lnTo>
                        <a:pt x="334150" y="90698"/>
                      </a:lnTo>
                      <a:lnTo>
                        <a:pt x="330460" y="94385"/>
                      </a:lnTo>
                      <a:lnTo>
                        <a:pt x="326771" y="94385"/>
                      </a:lnTo>
                      <a:lnTo>
                        <a:pt x="323082" y="94385"/>
                      </a:lnTo>
                      <a:lnTo>
                        <a:pt x="312015" y="94385"/>
                      </a:lnTo>
                      <a:lnTo>
                        <a:pt x="304636" y="90698"/>
                      </a:lnTo>
                      <a:lnTo>
                        <a:pt x="300947" y="94385"/>
                      </a:lnTo>
                      <a:lnTo>
                        <a:pt x="297258" y="94385"/>
                      </a:lnTo>
                      <a:lnTo>
                        <a:pt x="293568" y="90698"/>
                      </a:lnTo>
                      <a:lnTo>
                        <a:pt x="289879" y="90698"/>
                      </a:lnTo>
                      <a:lnTo>
                        <a:pt x="289879" y="87012"/>
                      </a:lnTo>
                      <a:lnTo>
                        <a:pt x="289879" y="83316"/>
                      </a:lnTo>
                      <a:lnTo>
                        <a:pt x="289879" y="79630"/>
                      </a:lnTo>
                      <a:lnTo>
                        <a:pt x="293568" y="79630"/>
                      </a:lnTo>
                      <a:lnTo>
                        <a:pt x="293568" y="75935"/>
                      </a:lnTo>
                      <a:lnTo>
                        <a:pt x="297258" y="72248"/>
                      </a:lnTo>
                      <a:lnTo>
                        <a:pt x="297258" y="64867"/>
                      </a:lnTo>
                      <a:lnTo>
                        <a:pt x="297258" y="61171"/>
                      </a:lnTo>
                      <a:lnTo>
                        <a:pt x="297258" y="57485"/>
                      </a:lnTo>
                      <a:lnTo>
                        <a:pt x="297258" y="53789"/>
                      </a:lnTo>
                      <a:lnTo>
                        <a:pt x="300947" y="50103"/>
                      </a:lnTo>
                      <a:lnTo>
                        <a:pt x="304636" y="46407"/>
                      </a:lnTo>
                      <a:lnTo>
                        <a:pt x="308326" y="42721"/>
                      </a:lnTo>
                      <a:lnTo>
                        <a:pt x="308326" y="39035"/>
                      </a:lnTo>
                      <a:lnTo>
                        <a:pt x="308326" y="35339"/>
                      </a:lnTo>
                      <a:lnTo>
                        <a:pt x="312015" y="35339"/>
                      </a:lnTo>
                      <a:lnTo>
                        <a:pt x="312015" y="27957"/>
                      </a:lnTo>
                      <a:lnTo>
                        <a:pt x="315704" y="24271"/>
                      </a:lnTo>
                      <a:lnTo>
                        <a:pt x="319393" y="16889"/>
                      </a:lnTo>
                      <a:lnTo>
                        <a:pt x="312015" y="13193"/>
                      </a:lnTo>
                      <a:lnTo>
                        <a:pt x="308326" y="13193"/>
                      </a:lnTo>
                      <a:lnTo>
                        <a:pt x="304636" y="13193"/>
                      </a:lnTo>
                      <a:lnTo>
                        <a:pt x="300947" y="16889"/>
                      </a:lnTo>
                      <a:lnTo>
                        <a:pt x="297258" y="13193"/>
                      </a:lnTo>
                      <a:lnTo>
                        <a:pt x="297258" y="20575"/>
                      </a:lnTo>
                      <a:lnTo>
                        <a:pt x="286190" y="16889"/>
                      </a:lnTo>
                      <a:lnTo>
                        <a:pt x="260365" y="5812"/>
                      </a:lnTo>
                      <a:close/>
                      <a:moveTo>
                        <a:pt x="42704" y="389631"/>
                      </a:moveTo>
                      <a:lnTo>
                        <a:pt x="39015" y="393327"/>
                      </a:lnTo>
                      <a:lnTo>
                        <a:pt x="42704" y="393327"/>
                      </a:lnTo>
                      <a:lnTo>
                        <a:pt x="42704" y="389631"/>
                      </a:lnTo>
                      <a:close/>
                    </a:path>
                  </a:pathLst>
                </a:custGeom>
                <a:solidFill>
                  <a:srgbClr val="3FC1C9"/>
                </a:solidFill>
                <a:ln w="12821" cap="flat">
                  <a:solidFill>
                    <a:schemeClr val="bg1">
                      <a:lumMod val="95000"/>
                    </a:schemeClr>
                  </a:solidFill>
                  <a:prstDash val="solid"/>
                  <a:round/>
                </a:ln>
              </p:spPr>
              <p:txBody>
                <a:bodyPr rot="0" spcFirstLastPara="0" vertOverflow="overflow" horzOverflow="overflow" vert="horz" wrap="square" lIns="216000" tIns="45720" rIns="91440" bIns="252000" numCol="1" spcCol="0" rtlCol="0" fromWordArt="0" anchor="ctr" anchorCtr="0" forceAA="0" compatLnSpc="1">
                  <a:prstTxWarp prst="textNoShape">
                    <a:avLst/>
                  </a:prstTxWarp>
                  <a:noAutofit/>
                </a:bodyPr>
                <a:lstStyle/>
                <a:p>
                  <a:pPr algn="ctr"/>
                  <a:endParaRPr lang="nl-NL" sz="800" b="1" dirty="0">
                    <a:solidFill>
                      <a:srgbClr val="FFFFFF"/>
                    </a:solidFill>
                    <a:latin typeface="+mj-lt"/>
                    <a:cs typeface="Arial" panose="020B0604020202020204" pitchFamily="34" charset="0"/>
                  </a:endParaRPr>
                </a:p>
              </p:txBody>
            </p:sp>
            <p:sp>
              <p:nvSpPr>
                <p:cNvPr id="91" name="Freeform: Shape 184">
                  <a:extLst>
                    <a:ext uri="{FF2B5EF4-FFF2-40B4-BE49-F238E27FC236}">
                      <a16:creationId xmlns:a16="http://schemas.microsoft.com/office/drawing/2014/main" id="{060700B4-CBC4-42F6-A79C-D9DD6A300496}"/>
                    </a:ext>
                  </a:extLst>
                </p:cNvPr>
                <p:cNvSpPr/>
                <p:nvPr/>
              </p:nvSpPr>
              <p:spPr>
                <a:xfrm>
                  <a:off x="1714569" y="4334716"/>
                  <a:ext cx="43320" cy="21660"/>
                </a:xfrm>
                <a:custGeom>
                  <a:avLst/>
                  <a:gdLst>
                    <a:gd name="connsiteX0" fmla="*/ 16880 w 19050"/>
                    <a:gd name="connsiteY0" fmla="*/ 5812 h 9525"/>
                    <a:gd name="connsiteX1" fmla="*/ 13191 w 19050"/>
                    <a:gd name="connsiteY1" fmla="*/ 9498 h 9525"/>
                    <a:gd name="connsiteX2" fmla="*/ 9501 w 19050"/>
                    <a:gd name="connsiteY2" fmla="*/ 9498 h 9525"/>
                    <a:gd name="connsiteX3" fmla="*/ 5812 w 19050"/>
                    <a:gd name="connsiteY3" fmla="*/ 9498 h 9525"/>
                    <a:gd name="connsiteX4" fmla="*/ 5812 w 19050"/>
                    <a:gd name="connsiteY4" fmla="*/ 5812 h 9525"/>
                    <a:gd name="connsiteX5" fmla="*/ 9501 w 19050"/>
                    <a:gd name="connsiteY5" fmla="*/ 5812 h 9525"/>
                    <a:gd name="connsiteX6" fmla="*/ 13191 w 19050"/>
                    <a:gd name="connsiteY6" fmla="*/ 5812 h 9525"/>
                    <a:gd name="connsiteX7" fmla="*/ 20569 w 19050"/>
                    <a:gd name="connsiteY7" fmla="*/ 5812 h 9525"/>
                    <a:gd name="connsiteX8" fmla="*/ 16880 w 19050"/>
                    <a:gd name="connsiteY8"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9525">
                      <a:moveTo>
                        <a:pt x="16880" y="5812"/>
                      </a:moveTo>
                      <a:lnTo>
                        <a:pt x="13191" y="9498"/>
                      </a:lnTo>
                      <a:lnTo>
                        <a:pt x="9501" y="9498"/>
                      </a:lnTo>
                      <a:lnTo>
                        <a:pt x="5812" y="9498"/>
                      </a:lnTo>
                      <a:lnTo>
                        <a:pt x="5812" y="5812"/>
                      </a:lnTo>
                      <a:lnTo>
                        <a:pt x="9501" y="5812"/>
                      </a:lnTo>
                      <a:lnTo>
                        <a:pt x="13191" y="5812"/>
                      </a:lnTo>
                      <a:lnTo>
                        <a:pt x="20569" y="5812"/>
                      </a:lnTo>
                      <a:lnTo>
                        <a:pt x="16880" y="5812"/>
                      </a:lnTo>
                      <a:close/>
                    </a:path>
                  </a:pathLst>
                </a:custGeom>
                <a:grp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92" name="Freeform: Shape 185">
                  <a:extLst>
                    <a:ext uri="{FF2B5EF4-FFF2-40B4-BE49-F238E27FC236}">
                      <a16:creationId xmlns:a16="http://schemas.microsoft.com/office/drawing/2014/main" id="{7E122337-0444-47E4-ABA1-2DB2DAE61D18}"/>
                    </a:ext>
                  </a:extLst>
                </p:cNvPr>
                <p:cNvSpPr/>
                <p:nvPr/>
              </p:nvSpPr>
              <p:spPr>
                <a:xfrm>
                  <a:off x="1681016" y="4250782"/>
                  <a:ext cx="86640" cy="64980"/>
                </a:xfrm>
                <a:custGeom>
                  <a:avLst/>
                  <a:gdLst>
                    <a:gd name="connsiteX0" fmla="*/ 31636 w 38100"/>
                    <a:gd name="connsiteY0" fmla="*/ 16880 h 28575"/>
                    <a:gd name="connsiteX1" fmla="*/ 35325 w 38100"/>
                    <a:gd name="connsiteY1" fmla="*/ 20575 h 28575"/>
                    <a:gd name="connsiteX2" fmla="*/ 35325 w 38100"/>
                    <a:gd name="connsiteY2" fmla="*/ 20575 h 28575"/>
                    <a:gd name="connsiteX3" fmla="*/ 31636 w 38100"/>
                    <a:gd name="connsiteY3" fmla="*/ 16880 h 28575"/>
                    <a:gd name="connsiteX4" fmla="*/ 24257 w 38100"/>
                    <a:gd name="connsiteY4" fmla="*/ 16880 h 28575"/>
                    <a:gd name="connsiteX5" fmla="*/ 16879 w 38100"/>
                    <a:gd name="connsiteY5" fmla="*/ 20575 h 28575"/>
                    <a:gd name="connsiteX6" fmla="*/ 9501 w 38100"/>
                    <a:gd name="connsiteY6" fmla="*/ 24261 h 28575"/>
                    <a:gd name="connsiteX7" fmla="*/ 5812 w 38100"/>
                    <a:gd name="connsiteY7" fmla="*/ 24261 h 28575"/>
                    <a:gd name="connsiteX8" fmla="*/ 5812 w 38100"/>
                    <a:gd name="connsiteY8" fmla="*/ 20575 h 28575"/>
                    <a:gd name="connsiteX9" fmla="*/ 5812 w 38100"/>
                    <a:gd name="connsiteY9" fmla="*/ 20575 h 28575"/>
                    <a:gd name="connsiteX10" fmla="*/ 13190 w 38100"/>
                    <a:gd name="connsiteY10" fmla="*/ 16880 h 28575"/>
                    <a:gd name="connsiteX11" fmla="*/ 13190 w 38100"/>
                    <a:gd name="connsiteY11" fmla="*/ 13193 h 28575"/>
                    <a:gd name="connsiteX12" fmla="*/ 16879 w 38100"/>
                    <a:gd name="connsiteY12" fmla="*/ 9498 h 28575"/>
                    <a:gd name="connsiteX13" fmla="*/ 20568 w 38100"/>
                    <a:gd name="connsiteY13" fmla="*/ 5812 h 28575"/>
                    <a:gd name="connsiteX14" fmla="*/ 20568 w 38100"/>
                    <a:gd name="connsiteY14" fmla="*/ 9498 h 28575"/>
                    <a:gd name="connsiteX15" fmla="*/ 24257 w 38100"/>
                    <a:gd name="connsiteY15" fmla="*/ 9498 h 28575"/>
                    <a:gd name="connsiteX16" fmla="*/ 31636 w 38100"/>
                    <a:gd name="connsiteY16" fmla="*/ 16880 h 28575"/>
                    <a:gd name="connsiteX17" fmla="*/ 31636 w 38100"/>
                    <a:gd name="connsiteY17" fmla="*/ 1688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100" h="28575">
                      <a:moveTo>
                        <a:pt x="31636" y="16880"/>
                      </a:moveTo>
                      <a:lnTo>
                        <a:pt x="35325" y="20575"/>
                      </a:lnTo>
                      <a:lnTo>
                        <a:pt x="35325" y="20575"/>
                      </a:lnTo>
                      <a:lnTo>
                        <a:pt x="31636" y="16880"/>
                      </a:lnTo>
                      <a:lnTo>
                        <a:pt x="24257" y="16880"/>
                      </a:lnTo>
                      <a:lnTo>
                        <a:pt x="16879" y="20575"/>
                      </a:lnTo>
                      <a:lnTo>
                        <a:pt x="9501" y="24261"/>
                      </a:lnTo>
                      <a:lnTo>
                        <a:pt x="5812" y="24261"/>
                      </a:lnTo>
                      <a:lnTo>
                        <a:pt x="5812" y="20575"/>
                      </a:lnTo>
                      <a:lnTo>
                        <a:pt x="5812" y="20575"/>
                      </a:lnTo>
                      <a:lnTo>
                        <a:pt x="13190" y="16880"/>
                      </a:lnTo>
                      <a:lnTo>
                        <a:pt x="13190" y="13193"/>
                      </a:lnTo>
                      <a:lnTo>
                        <a:pt x="16879" y="9498"/>
                      </a:lnTo>
                      <a:lnTo>
                        <a:pt x="20568" y="5812"/>
                      </a:lnTo>
                      <a:lnTo>
                        <a:pt x="20568" y="9498"/>
                      </a:lnTo>
                      <a:lnTo>
                        <a:pt x="24257" y="9498"/>
                      </a:lnTo>
                      <a:lnTo>
                        <a:pt x="31636" y="16880"/>
                      </a:lnTo>
                      <a:lnTo>
                        <a:pt x="31636" y="16880"/>
                      </a:lnTo>
                      <a:close/>
                    </a:path>
                  </a:pathLst>
                </a:custGeom>
                <a:solidFill>
                  <a:srgbClr val="BBE9EB"/>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93" name="Freeform: Shape 186">
                  <a:extLst>
                    <a:ext uri="{FF2B5EF4-FFF2-40B4-BE49-F238E27FC236}">
                      <a16:creationId xmlns:a16="http://schemas.microsoft.com/office/drawing/2014/main" id="{C037DDD9-000D-443D-8640-99CD81B240CD}"/>
                    </a:ext>
                  </a:extLst>
                </p:cNvPr>
                <p:cNvSpPr/>
                <p:nvPr/>
              </p:nvSpPr>
              <p:spPr>
                <a:xfrm>
                  <a:off x="1605510" y="4150060"/>
                  <a:ext cx="649800" cy="368220"/>
                </a:xfrm>
                <a:custGeom>
                  <a:avLst/>
                  <a:gdLst>
                    <a:gd name="connsiteX0" fmla="*/ 90663 w 285750"/>
                    <a:gd name="connsiteY0" fmla="*/ 5812 h 161925"/>
                    <a:gd name="connsiteX1" fmla="*/ 83285 w 285750"/>
                    <a:gd name="connsiteY1" fmla="*/ 9507 h 161925"/>
                    <a:gd name="connsiteX2" fmla="*/ 90663 w 285750"/>
                    <a:gd name="connsiteY2" fmla="*/ 9507 h 161925"/>
                    <a:gd name="connsiteX3" fmla="*/ 90663 w 285750"/>
                    <a:gd name="connsiteY3" fmla="*/ 5812 h 161925"/>
                    <a:gd name="connsiteX4" fmla="*/ 90663 w 285750"/>
                    <a:gd name="connsiteY4" fmla="*/ 9507 h 161925"/>
                    <a:gd name="connsiteX5" fmla="*/ 79595 w 285750"/>
                    <a:gd name="connsiteY5" fmla="*/ 13194 h 161925"/>
                    <a:gd name="connsiteX6" fmla="*/ 75906 w 285750"/>
                    <a:gd name="connsiteY6" fmla="*/ 13194 h 161925"/>
                    <a:gd name="connsiteX7" fmla="*/ 72217 w 285750"/>
                    <a:gd name="connsiteY7" fmla="*/ 13194 h 161925"/>
                    <a:gd name="connsiteX8" fmla="*/ 79595 w 285750"/>
                    <a:gd name="connsiteY8" fmla="*/ 9507 h 161925"/>
                    <a:gd name="connsiteX9" fmla="*/ 68528 w 285750"/>
                    <a:gd name="connsiteY9" fmla="*/ 13194 h 161925"/>
                    <a:gd name="connsiteX10" fmla="*/ 46393 w 285750"/>
                    <a:gd name="connsiteY10" fmla="*/ 20575 h 161925"/>
                    <a:gd name="connsiteX11" fmla="*/ 39015 w 285750"/>
                    <a:gd name="connsiteY11" fmla="*/ 24271 h 161925"/>
                    <a:gd name="connsiteX12" fmla="*/ 35326 w 285750"/>
                    <a:gd name="connsiteY12" fmla="*/ 24271 h 161925"/>
                    <a:gd name="connsiteX13" fmla="*/ 24258 w 285750"/>
                    <a:gd name="connsiteY13" fmla="*/ 27957 h 161925"/>
                    <a:gd name="connsiteX14" fmla="*/ 20569 w 285750"/>
                    <a:gd name="connsiteY14" fmla="*/ 27957 h 161925"/>
                    <a:gd name="connsiteX15" fmla="*/ 16880 w 285750"/>
                    <a:gd name="connsiteY15" fmla="*/ 35339 h 161925"/>
                    <a:gd name="connsiteX16" fmla="*/ 16880 w 285750"/>
                    <a:gd name="connsiteY16" fmla="*/ 39035 h 161925"/>
                    <a:gd name="connsiteX17" fmla="*/ 16880 w 285750"/>
                    <a:gd name="connsiteY17" fmla="*/ 42721 h 161925"/>
                    <a:gd name="connsiteX18" fmla="*/ 20569 w 285750"/>
                    <a:gd name="connsiteY18" fmla="*/ 53789 h 161925"/>
                    <a:gd name="connsiteX19" fmla="*/ 20569 w 285750"/>
                    <a:gd name="connsiteY19" fmla="*/ 57485 h 161925"/>
                    <a:gd name="connsiteX20" fmla="*/ 24258 w 285750"/>
                    <a:gd name="connsiteY20" fmla="*/ 57485 h 161925"/>
                    <a:gd name="connsiteX21" fmla="*/ 24258 w 285750"/>
                    <a:gd name="connsiteY21" fmla="*/ 61171 h 161925"/>
                    <a:gd name="connsiteX22" fmla="*/ 27947 w 285750"/>
                    <a:gd name="connsiteY22" fmla="*/ 61171 h 161925"/>
                    <a:gd name="connsiteX23" fmla="*/ 35326 w 285750"/>
                    <a:gd name="connsiteY23" fmla="*/ 57485 h 161925"/>
                    <a:gd name="connsiteX24" fmla="*/ 35326 w 285750"/>
                    <a:gd name="connsiteY24" fmla="*/ 53789 h 161925"/>
                    <a:gd name="connsiteX25" fmla="*/ 31636 w 285750"/>
                    <a:gd name="connsiteY25" fmla="*/ 53789 h 161925"/>
                    <a:gd name="connsiteX26" fmla="*/ 31636 w 285750"/>
                    <a:gd name="connsiteY26" fmla="*/ 50103 h 161925"/>
                    <a:gd name="connsiteX27" fmla="*/ 35326 w 285750"/>
                    <a:gd name="connsiteY27" fmla="*/ 50103 h 161925"/>
                    <a:gd name="connsiteX28" fmla="*/ 39015 w 285750"/>
                    <a:gd name="connsiteY28" fmla="*/ 50103 h 161925"/>
                    <a:gd name="connsiteX29" fmla="*/ 42704 w 285750"/>
                    <a:gd name="connsiteY29" fmla="*/ 50103 h 161925"/>
                    <a:gd name="connsiteX30" fmla="*/ 46393 w 285750"/>
                    <a:gd name="connsiteY30" fmla="*/ 46417 h 161925"/>
                    <a:gd name="connsiteX31" fmla="*/ 50082 w 285750"/>
                    <a:gd name="connsiteY31" fmla="*/ 46417 h 161925"/>
                    <a:gd name="connsiteX32" fmla="*/ 53771 w 285750"/>
                    <a:gd name="connsiteY32" fmla="*/ 46417 h 161925"/>
                    <a:gd name="connsiteX33" fmla="*/ 57460 w 285750"/>
                    <a:gd name="connsiteY33" fmla="*/ 46417 h 161925"/>
                    <a:gd name="connsiteX34" fmla="*/ 61150 w 285750"/>
                    <a:gd name="connsiteY34" fmla="*/ 42721 h 161925"/>
                    <a:gd name="connsiteX35" fmla="*/ 64839 w 285750"/>
                    <a:gd name="connsiteY35" fmla="*/ 39035 h 161925"/>
                    <a:gd name="connsiteX36" fmla="*/ 72217 w 285750"/>
                    <a:gd name="connsiteY36" fmla="*/ 42721 h 161925"/>
                    <a:gd name="connsiteX37" fmla="*/ 79595 w 285750"/>
                    <a:gd name="connsiteY37" fmla="*/ 42721 h 161925"/>
                    <a:gd name="connsiteX38" fmla="*/ 86974 w 285750"/>
                    <a:gd name="connsiteY38" fmla="*/ 46417 h 161925"/>
                    <a:gd name="connsiteX39" fmla="*/ 86974 w 285750"/>
                    <a:gd name="connsiteY39" fmla="*/ 50103 h 161925"/>
                    <a:gd name="connsiteX40" fmla="*/ 90663 w 285750"/>
                    <a:gd name="connsiteY40" fmla="*/ 53789 h 161925"/>
                    <a:gd name="connsiteX41" fmla="*/ 94352 w 285750"/>
                    <a:gd name="connsiteY41" fmla="*/ 61171 h 161925"/>
                    <a:gd name="connsiteX42" fmla="*/ 98041 w 285750"/>
                    <a:gd name="connsiteY42" fmla="*/ 61171 h 161925"/>
                    <a:gd name="connsiteX43" fmla="*/ 98041 w 285750"/>
                    <a:gd name="connsiteY43" fmla="*/ 68553 h 161925"/>
                    <a:gd name="connsiteX44" fmla="*/ 98041 w 285750"/>
                    <a:gd name="connsiteY44" fmla="*/ 72248 h 161925"/>
                    <a:gd name="connsiteX45" fmla="*/ 94352 w 285750"/>
                    <a:gd name="connsiteY45" fmla="*/ 72248 h 161925"/>
                    <a:gd name="connsiteX46" fmla="*/ 94352 w 285750"/>
                    <a:gd name="connsiteY46" fmla="*/ 75935 h 161925"/>
                    <a:gd name="connsiteX47" fmla="*/ 98041 w 285750"/>
                    <a:gd name="connsiteY47" fmla="*/ 75935 h 161925"/>
                    <a:gd name="connsiteX48" fmla="*/ 94352 w 285750"/>
                    <a:gd name="connsiteY48" fmla="*/ 79630 h 161925"/>
                    <a:gd name="connsiteX49" fmla="*/ 94352 w 285750"/>
                    <a:gd name="connsiteY49" fmla="*/ 83317 h 161925"/>
                    <a:gd name="connsiteX50" fmla="*/ 98041 w 285750"/>
                    <a:gd name="connsiteY50" fmla="*/ 90698 h 161925"/>
                    <a:gd name="connsiteX51" fmla="*/ 101730 w 285750"/>
                    <a:gd name="connsiteY51" fmla="*/ 90698 h 161925"/>
                    <a:gd name="connsiteX52" fmla="*/ 101730 w 285750"/>
                    <a:gd name="connsiteY52" fmla="*/ 94394 h 161925"/>
                    <a:gd name="connsiteX53" fmla="*/ 105420 w 285750"/>
                    <a:gd name="connsiteY53" fmla="*/ 98080 h 161925"/>
                    <a:gd name="connsiteX54" fmla="*/ 105420 w 285750"/>
                    <a:gd name="connsiteY54" fmla="*/ 101766 h 161925"/>
                    <a:gd name="connsiteX55" fmla="*/ 109109 w 285750"/>
                    <a:gd name="connsiteY55" fmla="*/ 109148 h 161925"/>
                    <a:gd name="connsiteX56" fmla="*/ 109109 w 285750"/>
                    <a:gd name="connsiteY56" fmla="*/ 116530 h 161925"/>
                    <a:gd name="connsiteX57" fmla="*/ 112798 w 285750"/>
                    <a:gd name="connsiteY57" fmla="*/ 116530 h 161925"/>
                    <a:gd name="connsiteX58" fmla="*/ 116487 w 285750"/>
                    <a:gd name="connsiteY58" fmla="*/ 116530 h 161925"/>
                    <a:gd name="connsiteX59" fmla="*/ 120176 w 285750"/>
                    <a:gd name="connsiteY59" fmla="*/ 120226 h 161925"/>
                    <a:gd name="connsiteX60" fmla="*/ 123865 w 285750"/>
                    <a:gd name="connsiteY60" fmla="*/ 116530 h 161925"/>
                    <a:gd name="connsiteX61" fmla="*/ 123865 w 285750"/>
                    <a:gd name="connsiteY61" fmla="*/ 120226 h 161925"/>
                    <a:gd name="connsiteX62" fmla="*/ 131244 w 285750"/>
                    <a:gd name="connsiteY62" fmla="*/ 120226 h 161925"/>
                    <a:gd name="connsiteX63" fmla="*/ 138622 w 285750"/>
                    <a:gd name="connsiteY63" fmla="*/ 120226 h 161925"/>
                    <a:gd name="connsiteX64" fmla="*/ 142311 w 285750"/>
                    <a:gd name="connsiteY64" fmla="*/ 120226 h 161925"/>
                    <a:gd name="connsiteX65" fmla="*/ 146001 w 285750"/>
                    <a:gd name="connsiteY65" fmla="*/ 120226 h 161925"/>
                    <a:gd name="connsiteX66" fmla="*/ 149690 w 285750"/>
                    <a:gd name="connsiteY66" fmla="*/ 123912 h 161925"/>
                    <a:gd name="connsiteX67" fmla="*/ 160758 w 285750"/>
                    <a:gd name="connsiteY67" fmla="*/ 127608 h 161925"/>
                    <a:gd name="connsiteX68" fmla="*/ 164447 w 285750"/>
                    <a:gd name="connsiteY68" fmla="*/ 134990 h 161925"/>
                    <a:gd name="connsiteX69" fmla="*/ 168136 w 285750"/>
                    <a:gd name="connsiteY69" fmla="*/ 138676 h 161925"/>
                    <a:gd name="connsiteX70" fmla="*/ 175515 w 285750"/>
                    <a:gd name="connsiteY70" fmla="*/ 138676 h 161925"/>
                    <a:gd name="connsiteX71" fmla="*/ 179204 w 285750"/>
                    <a:gd name="connsiteY71" fmla="*/ 138676 h 161925"/>
                    <a:gd name="connsiteX72" fmla="*/ 179204 w 285750"/>
                    <a:gd name="connsiteY72" fmla="*/ 142372 h 161925"/>
                    <a:gd name="connsiteX73" fmla="*/ 186582 w 285750"/>
                    <a:gd name="connsiteY73" fmla="*/ 142372 h 161925"/>
                    <a:gd name="connsiteX74" fmla="*/ 190271 w 285750"/>
                    <a:gd name="connsiteY74" fmla="*/ 146058 h 161925"/>
                    <a:gd name="connsiteX75" fmla="*/ 193960 w 285750"/>
                    <a:gd name="connsiteY75" fmla="*/ 146058 h 161925"/>
                    <a:gd name="connsiteX76" fmla="*/ 193960 w 285750"/>
                    <a:gd name="connsiteY76" fmla="*/ 149744 h 161925"/>
                    <a:gd name="connsiteX77" fmla="*/ 193960 w 285750"/>
                    <a:gd name="connsiteY77" fmla="*/ 153440 h 161925"/>
                    <a:gd name="connsiteX78" fmla="*/ 201339 w 285750"/>
                    <a:gd name="connsiteY78" fmla="*/ 157126 h 161925"/>
                    <a:gd name="connsiteX79" fmla="*/ 205028 w 285750"/>
                    <a:gd name="connsiteY79" fmla="*/ 160821 h 161925"/>
                    <a:gd name="connsiteX80" fmla="*/ 216095 w 285750"/>
                    <a:gd name="connsiteY80" fmla="*/ 160821 h 161925"/>
                    <a:gd name="connsiteX81" fmla="*/ 219785 w 285750"/>
                    <a:gd name="connsiteY81" fmla="*/ 160821 h 161925"/>
                    <a:gd name="connsiteX82" fmla="*/ 223474 w 285750"/>
                    <a:gd name="connsiteY82" fmla="*/ 160821 h 161925"/>
                    <a:gd name="connsiteX83" fmla="*/ 230852 w 285750"/>
                    <a:gd name="connsiteY83" fmla="*/ 157126 h 161925"/>
                    <a:gd name="connsiteX84" fmla="*/ 238230 w 285750"/>
                    <a:gd name="connsiteY84" fmla="*/ 157126 h 161925"/>
                    <a:gd name="connsiteX85" fmla="*/ 241919 w 285750"/>
                    <a:gd name="connsiteY85" fmla="*/ 157126 h 161925"/>
                    <a:gd name="connsiteX86" fmla="*/ 252987 w 285750"/>
                    <a:gd name="connsiteY86" fmla="*/ 153440 h 161925"/>
                    <a:gd name="connsiteX87" fmla="*/ 260365 w 285750"/>
                    <a:gd name="connsiteY87" fmla="*/ 149744 h 161925"/>
                    <a:gd name="connsiteX88" fmla="*/ 264054 w 285750"/>
                    <a:gd name="connsiteY88" fmla="*/ 146058 h 161925"/>
                    <a:gd name="connsiteX89" fmla="*/ 267744 w 285750"/>
                    <a:gd name="connsiteY89" fmla="*/ 138676 h 161925"/>
                    <a:gd name="connsiteX90" fmla="*/ 267744 w 285750"/>
                    <a:gd name="connsiteY90" fmla="*/ 134990 h 161925"/>
                    <a:gd name="connsiteX91" fmla="*/ 264054 w 285750"/>
                    <a:gd name="connsiteY91" fmla="*/ 134990 h 161925"/>
                    <a:gd name="connsiteX92" fmla="*/ 264054 w 285750"/>
                    <a:gd name="connsiteY92" fmla="*/ 131294 h 161925"/>
                    <a:gd name="connsiteX93" fmla="*/ 267744 w 285750"/>
                    <a:gd name="connsiteY93" fmla="*/ 131294 h 161925"/>
                    <a:gd name="connsiteX94" fmla="*/ 271433 w 285750"/>
                    <a:gd name="connsiteY94" fmla="*/ 131294 h 161925"/>
                    <a:gd name="connsiteX95" fmla="*/ 275122 w 285750"/>
                    <a:gd name="connsiteY95" fmla="*/ 131294 h 161925"/>
                    <a:gd name="connsiteX96" fmla="*/ 278811 w 285750"/>
                    <a:gd name="connsiteY96" fmla="*/ 131294 h 161925"/>
                    <a:gd name="connsiteX97" fmla="*/ 286189 w 285750"/>
                    <a:gd name="connsiteY97" fmla="*/ 127608 h 161925"/>
                    <a:gd name="connsiteX98" fmla="*/ 282500 w 285750"/>
                    <a:gd name="connsiteY98" fmla="*/ 127608 h 161925"/>
                    <a:gd name="connsiteX99" fmla="*/ 282500 w 285750"/>
                    <a:gd name="connsiteY99" fmla="*/ 123912 h 161925"/>
                    <a:gd name="connsiteX100" fmla="*/ 282500 w 285750"/>
                    <a:gd name="connsiteY100" fmla="*/ 120226 h 161925"/>
                    <a:gd name="connsiteX101" fmla="*/ 278811 w 285750"/>
                    <a:gd name="connsiteY101" fmla="*/ 120226 h 161925"/>
                    <a:gd name="connsiteX102" fmla="*/ 275122 w 285750"/>
                    <a:gd name="connsiteY102" fmla="*/ 123912 h 161925"/>
                    <a:gd name="connsiteX103" fmla="*/ 267744 w 285750"/>
                    <a:gd name="connsiteY103" fmla="*/ 123912 h 161925"/>
                    <a:gd name="connsiteX104" fmla="*/ 260365 w 285750"/>
                    <a:gd name="connsiteY104" fmla="*/ 123912 h 161925"/>
                    <a:gd name="connsiteX105" fmla="*/ 252987 w 285750"/>
                    <a:gd name="connsiteY105" fmla="*/ 123912 h 161925"/>
                    <a:gd name="connsiteX106" fmla="*/ 249298 w 285750"/>
                    <a:gd name="connsiteY106" fmla="*/ 123912 h 161925"/>
                    <a:gd name="connsiteX107" fmla="*/ 241919 w 285750"/>
                    <a:gd name="connsiteY107" fmla="*/ 123912 h 161925"/>
                    <a:gd name="connsiteX108" fmla="*/ 234541 w 285750"/>
                    <a:gd name="connsiteY108" fmla="*/ 112844 h 161925"/>
                    <a:gd name="connsiteX109" fmla="*/ 227163 w 285750"/>
                    <a:gd name="connsiteY109" fmla="*/ 112844 h 161925"/>
                    <a:gd name="connsiteX110" fmla="*/ 223474 w 285750"/>
                    <a:gd name="connsiteY110" fmla="*/ 109148 h 161925"/>
                    <a:gd name="connsiteX111" fmla="*/ 219785 w 285750"/>
                    <a:gd name="connsiteY111" fmla="*/ 109148 h 161925"/>
                    <a:gd name="connsiteX112" fmla="*/ 216095 w 285750"/>
                    <a:gd name="connsiteY112" fmla="*/ 105462 h 161925"/>
                    <a:gd name="connsiteX113" fmla="*/ 216095 w 285750"/>
                    <a:gd name="connsiteY113" fmla="*/ 101766 h 161925"/>
                    <a:gd name="connsiteX114" fmla="*/ 208717 w 285750"/>
                    <a:gd name="connsiteY114" fmla="*/ 98080 h 161925"/>
                    <a:gd name="connsiteX115" fmla="*/ 208717 w 285750"/>
                    <a:gd name="connsiteY115" fmla="*/ 94394 h 161925"/>
                    <a:gd name="connsiteX116" fmla="*/ 208717 w 285750"/>
                    <a:gd name="connsiteY116" fmla="*/ 90698 h 161925"/>
                    <a:gd name="connsiteX117" fmla="*/ 205028 w 285750"/>
                    <a:gd name="connsiteY117" fmla="*/ 90698 h 161925"/>
                    <a:gd name="connsiteX118" fmla="*/ 193960 w 285750"/>
                    <a:gd name="connsiteY118" fmla="*/ 79630 h 161925"/>
                    <a:gd name="connsiteX119" fmla="*/ 182893 w 285750"/>
                    <a:gd name="connsiteY119" fmla="*/ 68553 h 161925"/>
                    <a:gd name="connsiteX120" fmla="*/ 179204 w 285750"/>
                    <a:gd name="connsiteY120" fmla="*/ 68553 h 161925"/>
                    <a:gd name="connsiteX121" fmla="*/ 179204 w 285750"/>
                    <a:gd name="connsiteY121" fmla="*/ 64867 h 161925"/>
                    <a:gd name="connsiteX122" fmla="*/ 171825 w 285750"/>
                    <a:gd name="connsiteY122" fmla="*/ 64867 h 161925"/>
                    <a:gd name="connsiteX123" fmla="*/ 168136 w 285750"/>
                    <a:gd name="connsiteY123" fmla="*/ 61171 h 161925"/>
                    <a:gd name="connsiteX124" fmla="*/ 164447 w 285750"/>
                    <a:gd name="connsiteY124" fmla="*/ 61171 h 161925"/>
                    <a:gd name="connsiteX125" fmla="*/ 157069 w 285750"/>
                    <a:gd name="connsiteY125" fmla="*/ 53789 h 161925"/>
                    <a:gd name="connsiteX126" fmla="*/ 149690 w 285750"/>
                    <a:gd name="connsiteY126" fmla="*/ 50103 h 161925"/>
                    <a:gd name="connsiteX127" fmla="*/ 146001 w 285750"/>
                    <a:gd name="connsiteY127" fmla="*/ 50103 h 161925"/>
                    <a:gd name="connsiteX128" fmla="*/ 131244 w 285750"/>
                    <a:gd name="connsiteY128" fmla="*/ 42721 h 161925"/>
                    <a:gd name="connsiteX129" fmla="*/ 127555 w 285750"/>
                    <a:gd name="connsiteY129" fmla="*/ 39035 h 161925"/>
                    <a:gd name="connsiteX130" fmla="*/ 116487 w 285750"/>
                    <a:gd name="connsiteY130" fmla="*/ 35339 h 161925"/>
                    <a:gd name="connsiteX131" fmla="*/ 116487 w 285750"/>
                    <a:gd name="connsiteY131" fmla="*/ 31653 h 161925"/>
                    <a:gd name="connsiteX132" fmla="*/ 112798 w 285750"/>
                    <a:gd name="connsiteY132" fmla="*/ 27957 h 161925"/>
                    <a:gd name="connsiteX133" fmla="*/ 109109 w 285750"/>
                    <a:gd name="connsiteY133" fmla="*/ 27957 h 161925"/>
                    <a:gd name="connsiteX134" fmla="*/ 109109 w 285750"/>
                    <a:gd name="connsiteY134" fmla="*/ 31653 h 161925"/>
                    <a:gd name="connsiteX135" fmla="*/ 105420 w 285750"/>
                    <a:gd name="connsiteY135" fmla="*/ 27957 h 161925"/>
                    <a:gd name="connsiteX136" fmla="*/ 109109 w 285750"/>
                    <a:gd name="connsiteY136" fmla="*/ 27957 h 161925"/>
                    <a:gd name="connsiteX137" fmla="*/ 109109 w 285750"/>
                    <a:gd name="connsiteY137" fmla="*/ 24271 h 161925"/>
                    <a:gd name="connsiteX138" fmla="*/ 109109 w 285750"/>
                    <a:gd name="connsiteY138" fmla="*/ 20575 h 161925"/>
                    <a:gd name="connsiteX139" fmla="*/ 105420 w 285750"/>
                    <a:gd name="connsiteY139" fmla="*/ 20575 h 161925"/>
                    <a:gd name="connsiteX140" fmla="*/ 105420 w 285750"/>
                    <a:gd name="connsiteY140" fmla="*/ 24271 h 161925"/>
                    <a:gd name="connsiteX141" fmla="*/ 101730 w 285750"/>
                    <a:gd name="connsiteY141" fmla="*/ 24271 h 161925"/>
                    <a:gd name="connsiteX142" fmla="*/ 101730 w 285750"/>
                    <a:gd name="connsiteY142" fmla="*/ 20575 h 161925"/>
                    <a:gd name="connsiteX143" fmla="*/ 94352 w 285750"/>
                    <a:gd name="connsiteY143" fmla="*/ 16889 h 161925"/>
                    <a:gd name="connsiteX144" fmla="*/ 94352 w 285750"/>
                    <a:gd name="connsiteY144" fmla="*/ 13194 h 161925"/>
                    <a:gd name="connsiteX145" fmla="*/ 90663 w 285750"/>
                    <a:gd name="connsiteY145" fmla="*/ 9507 h 161925"/>
                    <a:gd name="connsiteX146" fmla="*/ 20569 w 285750"/>
                    <a:gd name="connsiteY146" fmla="*/ 61171 h 161925"/>
                    <a:gd name="connsiteX147" fmla="*/ 16880 w 285750"/>
                    <a:gd name="connsiteY147" fmla="*/ 68553 h 161925"/>
                    <a:gd name="connsiteX148" fmla="*/ 13191 w 285750"/>
                    <a:gd name="connsiteY148" fmla="*/ 72248 h 161925"/>
                    <a:gd name="connsiteX149" fmla="*/ 5812 w 285750"/>
                    <a:gd name="connsiteY149" fmla="*/ 75935 h 161925"/>
                    <a:gd name="connsiteX150" fmla="*/ 9501 w 285750"/>
                    <a:gd name="connsiteY150" fmla="*/ 75935 h 161925"/>
                    <a:gd name="connsiteX151" fmla="*/ 16880 w 285750"/>
                    <a:gd name="connsiteY151" fmla="*/ 79630 h 161925"/>
                    <a:gd name="connsiteX152" fmla="*/ 20569 w 285750"/>
                    <a:gd name="connsiteY152" fmla="*/ 83317 h 161925"/>
                    <a:gd name="connsiteX153" fmla="*/ 24258 w 285750"/>
                    <a:gd name="connsiteY153" fmla="*/ 83317 h 161925"/>
                    <a:gd name="connsiteX154" fmla="*/ 24258 w 285750"/>
                    <a:gd name="connsiteY154" fmla="*/ 79630 h 161925"/>
                    <a:gd name="connsiteX155" fmla="*/ 20569 w 285750"/>
                    <a:gd name="connsiteY155" fmla="*/ 75935 h 161925"/>
                    <a:gd name="connsiteX156" fmla="*/ 16880 w 285750"/>
                    <a:gd name="connsiteY156" fmla="*/ 72248 h 161925"/>
                    <a:gd name="connsiteX157" fmla="*/ 20569 w 285750"/>
                    <a:gd name="connsiteY157" fmla="*/ 6117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285750" h="161925">
                      <a:moveTo>
                        <a:pt x="90663" y="5812"/>
                      </a:moveTo>
                      <a:lnTo>
                        <a:pt x="83285" y="9507"/>
                      </a:lnTo>
                      <a:lnTo>
                        <a:pt x="90663" y="9507"/>
                      </a:lnTo>
                      <a:lnTo>
                        <a:pt x="90663" y="5812"/>
                      </a:lnTo>
                      <a:close/>
                      <a:moveTo>
                        <a:pt x="90663" y="9507"/>
                      </a:moveTo>
                      <a:lnTo>
                        <a:pt x="79595" y="13194"/>
                      </a:lnTo>
                      <a:lnTo>
                        <a:pt x="75906" y="13194"/>
                      </a:lnTo>
                      <a:lnTo>
                        <a:pt x="72217" y="13194"/>
                      </a:lnTo>
                      <a:lnTo>
                        <a:pt x="79595" y="9507"/>
                      </a:lnTo>
                      <a:lnTo>
                        <a:pt x="68528" y="13194"/>
                      </a:lnTo>
                      <a:lnTo>
                        <a:pt x="46393" y="20575"/>
                      </a:lnTo>
                      <a:lnTo>
                        <a:pt x="39015" y="24271"/>
                      </a:lnTo>
                      <a:lnTo>
                        <a:pt x="35326" y="24271"/>
                      </a:lnTo>
                      <a:lnTo>
                        <a:pt x="24258" y="27957"/>
                      </a:lnTo>
                      <a:lnTo>
                        <a:pt x="20569" y="27957"/>
                      </a:lnTo>
                      <a:lnTo>
                        <a:pt x="16880" y="35339"/>
                      </a:lnTo>
                      <a:lnTo>
                        <a:pt x="16880" y="39035"/>
                      </a:lnTo>
                      <a:lnTo>
                        <a:pt x="16880" y="42721"/>
                      </a:lnTo>
                      <a:lnTo>
                        <a:pt x="20569" y="53789"/>
                      </a:lnTo>
                      <a:lnTo>
                        <a:pt x="20569" y="57485"/>
                      </a:lnTo>
                      <a:lnTo>
                        <a:pt x="24258" y="57485"/>
                      </a:lnTo>
                      <a:lnTo>
                        <a:pt x="24258" y="61171"/>
                      </a:lnTo>
                      <a:lnTo>
                        <a:pt x="27947" y="61171"/>
                      </a:lnTo>
                      <a:lnTo>
                        <a:pt x="35326" y="57485"/>
                      </a:lnTo>
                      <a:lnTo>
                        <a:pt x="35326" y="53789"/>
                      </a:lnTo>
                      <a:lnTo>
                        <a:pt x="31636" y="53789"/>
                      </a:lnTo>
                      <a:lnTo>
                        <a:pt x="31636" y="50103"/>
                      </a:lnTo>
                      <a:lnTo>
                        <a:pt x="35326" y="50103"/>
                      </a:lnTo>
                      <a:lnTo>
                        <a:pt x="39015" y="50103"/>
                      </a:lnTo>
                      <a:lnTo>
                        <a:pt x="42704" y="50103"/>
                      </a:lnTo>
                      <a:lnTo>
                        <a:pt x="46393" y="46417"/>
                      </a:lnTo>
                      <a:lnTo>
                        <a:pt x="50082" y="46417"/>
                      </a:lnTo>
                      <a:lnTo>
                        <a:pt x="53771" y="46417"/>
                      </a:lnTo>
                      <a:lnTo>
                        <a:pt x="57460" y="46417"/>
                      </a:lnTo>
                      <a:lnTo>
                        <a:pt x="61150" y="42721"/>
                      </a:lnTo>
                      <a:lnTo>
                        <a:pt x="64839" y="39035"/>
                      </a:lnTo>
                      <a:lnTo>
                        <a:pt x="72217" y="42721"/>
                      </a:lnTo>
                      <a:lnTo>
                        <a:pt x="79595" y="42721"/>
                      </a:lnTo>
                      <a:lnTo>
                        <a:pt x="86974" y="46417"/>
                      </a:lnTo>
                      <a:lnTo>
                        <a:pt x="86974" y="50103"/>
                      </a:lnTo>
                      <a:lnTo>
                        <a:pt x="90663" y="53789"/>
                      </a:lnTo>
                      <a:lnTo>
                        <a:pt x="94352" y="61171"/>
                      </a:lnTo>
                      <a:lnTo>
                        <a:pt x="98041" y="61171"/>
                      </a:lnTo>
                      <a:lnTo>
                        <a:pt x="98041" y="68553"/>
                      </a:lnTo>
                      <a:lnTo>
                        <a:pt x="98041" y="72248"/>
                      </a:lnTo>
                      <a:lnTo>
                        <a:pt x="94352" y="72248"/>
                      </a:lnTo>
                      <a:lnTo>
                        <a:pt x="94352" y="75935"/>
                      </a:lnTo>
                      <a:lnTo>
                        <a:pt x="98041" y="75935"/>
                      </a:lnTo>
                      <a:lnTo>
                        <a:pt x="94352" y="79630"/>
                      </a:lnTo>
                      <a:lnTo>
                        <a:pt x="94352" y="83317"/>
                      </a:lnTo>
                      <a:lnTo>
                        <a:pt x="98041" y="90698"/>
                      </a:lnTo>
                      <a:lnTo>
                        <a:pt x="101730" y="90698"/>
                      </a:lnTo>
                      <a:lnTo>
                        <a:pt x="101730" y="94394"/>
                      </a:lnTo>
                      <a:lnTo>
                        <a:pt x="105420" y="98080"/>
                      </a:lnTo>
                      <a:lnTo>
                        <a:pt x="105420" y="101766"/>
                      </a:lnTo>
                      <a:lnTo>
                        <a:pt x="109109" y="109148"/>
                      </a:lnTo>
                      <a:lnTo>
                        <a:pt x="109109" y="116530"/>
                      </a:lnTo>
                      <a:lnTo>
                        <a:pt x="112798" y="116530"/>
                      </a:lnTo>
                      <a:lnTo>
                        <a:pt x="116487" y="116530"/>
                      </a:lnTo>
                      <a:lnTo>
                        <a:pt x="120176" y="120226"/>
                      </a:lnTo>
                      <a:lnTo>
                        <a:pt x="123865" y="116530"/>
                      </a:lnTo>
                      <a:lnTo>
                        <a:pt x="123865" y="120226"/>
                      </a:lnTo>
                      <a:lnTo>
                        <a:pt x="131244" y="120226"/>
                      </a:lnTo>
                      <a:lnTo>
                        <a:pt x="138622" y="120226"/>
                      </a:lnTo>
                      <a:lnTo>
                        <a:pt x="142311" y="120226"/>
                      </a:lnTo>
                      <a:lnTo>
                        <a:pt x="146001" y="120226"/>
                      </a:lnTo>
                      <a:lnTo>
                        <a:pt x="149690" y="123912"/>
                      </a:lnTo>
                      <a:lnTo>
                        <a:pt x="160758" y="127608"/>
                      </a:lnTo>
                      <a:lnTo>
                        <a:pt x="164447" y="134990"/>
                      </a:lnTo>
                      <a:lnTo>
                        <a:pt x="168136" y="138676"/>
                      </a:lnTo>
                      <a:lnTo>
                        <a:pt x="175515" y="138676"/>
                      </a:lnTo>
                      <a:lnTo>
                        <a:pt x="179204" y="138676"/>
                      </a:lnTo>
                      <a:lnTo>
                        <a:pt x="179204" y="142372"/>
                      </a:lnTo>
                      <a:lnTo>
                        <a:pt x="186582" y="142372"/>
                      </a:lnTo>
                      <a:lnTo>
                        <a:pt x="190271" y="146058"/>
                      </a:lnTo>
                      <a:lnTo>
                        <a:pt x="193960" y="146058"/>
                      </a:lnTo>
                      <a:lnTo>
                        <a:pt x="193960" y="149744"/>
                      </a:lnTo>
                      <a:lnTo>
                        <a:pt x="193960" y="153440"/>
                      </a:lnTo>
                      <a:lnTo>
                        <a:pt x="201339" y="157126"/>
                      </a:lnTo>
                      <a:lnTo>
                        <a:pt x="205028" y="160821"/>
                      </a:lnTo>
                      <a:lnTo>
                        <a:pt x="216095" y="160821"/>
                      </a:lnTo>
                      <a:lnTo>
                        <a:pt x="219785" y="160821"/>
                      </a:lnTo>
                      <a:lnTo>
                        <a:pt x="223474" y="160821"/>
                      </a:lnTo>
                      <a:lnTo>
                        <a:pt x="230852" y="157126"/>
                      </a:lnTo>
                      <a:lnTo>
                        <a:pt x="238230" y="157126"/>
                      </a:lnTo>
                      <a:lnTo>
                        <a:pt x="241919" y="157126"/>
                      </a:lnTo>
                      <a:lnTo>
                        <a:pt x="252987" y="153440"/>
                      </a:lnTo>
                      <a:lnTo>
                        <a:pt x="260365" y="149744"/>
                      </a:lnTo>
                      <a:lnTo>
                        <a:pt x="264054" y="146058"/>
                      </a:lnTo>
                      <a:lnTo>
                        <a:pt x="267744" y="138676"/>
                      </a:lnTo>
                      <a:lnTo>
                        <a:pt x="267744" y="134990"/>
                      </a:lnTo>
                      <a:lnTo>
                        <a:pt x="264054" y="134990"/>
                      </a:lnTo>
                      <a:lnTo>
                        <a:pt x="264054" y="131294"/>
                      </a:lnTo>
                      <a:lnTo>
                        <a:pt x="267744" y="131294"/>
                      </a:lnTo>
                      <a:lnTo>
                        <a:pt x="271433" y="131294"/>
                      </a:lnTo>
                      <a:lnTo>
                        <a:pt x="275122" y="131294"/>
                      </a:lnTo>
                      <a:lnTo>
                        <a:pt x="278811" y="131294"/>
                      </a:lnTo>
                      <a:lnTo>
                        <a:pt x="286189" y="127608"/>
                      </a:lnTo>
                      <a:lnTo>
                        <a:pt x="282500" y="127608"/>
                      </a:lnTo>
                      <a:lnTo>
                        <a:pt x="282500" y="123912"/>
                      </a:lnTo>
                      <a:lnTo>
                        <a:pt x="282500" y="120226"/>
                      </a:lnTo>
                      <a:lnTo>
                        <a:pt x="278811" y="120226"/>
                      </a:lnTo>
                      <a:lnTo>
                        <a:pt x="275122" y="123912"/>
                      </a:lnTo>
                      <a:lnTo>
                        <a:pt x="267744" y="123912"/>
                      </a:lnTo>
                      <a:lnTo>
                        <a:pt x="260365" y="123912"/>
                      </a:lnTo>
                      <a:lnTo>
                        <a:pt x="252987" y="123912"/>
                      </a:lnTo>
                      <a:lnTo>
                        <a:pt x="249298" y="123912"/>
                      </a:lnTo>
                      <a:lnTo>
                        <a:pt x="241919" y="123912"/>
                      </a:lnTo>
                      <a:lnTo>
                        <a:pt x="234541" y="112844"/>
                      </a:lnTo>
                      <a:lnTo>
                        <a:pt x="227163" y="112844"/>
                      </a:lnTo>
                      <a:lnTo>
                        <a:pt x="223474" y="109148"/>
                      </a:lnTo>
                      <a:lnTo>
                        <a:pt x="219785" y="109148"/>
                      </a:lnTo>
                      <a:lnTo>
                        <a:pt x="216095" y="105462"/>
                      </a:lnTo>
                      <a:lnTo>
                        <a:pt x="216095" y="101766"/>
                      </a:lnTo>
                      <a:lnTo>
                        <a:pt x="208717" y="98080"/>
                      </a:lnTo>
                      <a:lnTo>
                        <a:pt x="208717" y="94394"/>
                      </a:lnTo>
                      <a:lnTo>
                        <a:pt x="208717" y="90698"/>
                      </a:lnTo>
                      <a:lnTo>
                        <a:pt x="205028" y="90698"/>
                      </a:lnTo>
                      <a:lnTo>
                        <a:pt x="193960" y="79630"/>
                      </a:lnTo>
                      <a:lnTo>
                        <a:pt x="182893" y="68553"/>
                      </a:lnTo>
                      <a:lnTo>
                        <a:pt x="179204" y="68553"/>
                      </a:lnTo>
                      <a:lnTo>
                        <a:pt x="179204" y="64867"/>
                      </a:lnTo>
                      <a:lnTo>
                        <a:pt x="171825" y="64867"/>
                      </a:lnTo>
                      <a:lnTo>
                        <a:pt x="168136" y="61171"/>
                      </a:lnTo>
                      <a:lnTo>
                        <a:pt x="164447" y="61171"/>
                      </a:lnTo>
                      <a:lnTo>
                        <a:pt x="157069" y="53789"/>
                      </a:lnTo>
                      <a:lnTo>
                        <a:pt x="149690" y="50103"/>
                      </a:lnTo>
                      <a:lnTo>
                        <a:pt x="146001" y="50103"/>
                      </a:lnTo>
                      <a:lnTo>
                        <a:pt x="131244" y="42721"/>
                      </a:lnTo>
                      <a:lnTo>
                        <a:pt x="127555" y="39035"/>
                      </a:lnTo>
                      <a:lnTo>
                        <a:pt x="116487" y="35339"/>
                      </a:lnTo>
                      <a:lnTo>
                        <a:pt x="116487" y="31653"/>
                      </a:lnTo>
                      <a:lnTo>
                        <a:pt x="112798" y="27957"/>
                      </a:lnTo>
                      <a:lnTo>
                        <a:pt x="109109" y="27957"/>
                      </a:lnTo>
                      <a:lnTo>
                        <a:pt x="109109" y="31653"/>
                      </a:lnTo>
                      <a:lnTo>
                        <a:pt x="105420" y="27957"/>
                      </a:lnTo>
                      <a:lnTo>
                        <a:pt x="109109" y="27957"/>
                      </a:lnTo>
                      <a:lnTo>
                        <a:pt x="109109" y="24271"/>
                      </a:lnTo>
                      <a:lnTo>
                        <a:pt x="109109" y="20575"/>
                      </a:lnTo>
                      <a:lnTo>
                        <a:pt x="105420" y="20575"/>
                      </a:lnTo>
                      <a:lnTo>
                        <a:pt x="105420" y="24271"/>
                      </a:lnTo>
                      <a:lnTo>
                        <a:pt x="101730" y="24271"/>
                      </a:lnTo>
                      <a:lnTo>
                        <a:pt x="101730" y="20575"/>
                      </a:lnTo>
                      <a:lnTo>
                        <a:pt x="94352" y="16889"/>
                      </a:lnTo>
                      <a:lnTo>
                        <a:pt x="94352" y="13194"/>
                      </a:lnTo>
                      <a:lnTo>
                        <a:pt x="90663" y="9507"/>
                      </a:lnTo>
                      <a:close/>
                      <a:moveTo>
                        <a:pt x="20569" y="61171"/>
                      </a:moveTo>
                      <a:lnTo>
                        <a:pt x="16880" y="68553"/>
                      </a:lnTo>
                      <a:lnTo>
                        <a:pt x="13191" y="72248"/>
                      </a:lnTo>
                      <a:lnTo>
                        <a:pt x="5812" y="75935"/>
                      </a:lnTo>
                      <a:lnTo>
                        <a:pt x="9501" y="75935"/>
                      </a:lnTo>
                      <a:lnTo>
                        <a:pt x="16880" y="79630"/>
                      </a:lnTo>
                      <a:lnTo>
                        <a:pt x="20569" y="83317"/>
                      </a:lnTo>
                      <a:lnTo>
                        <a:pt x="24258" y="83317"/>
                      </a:lnTo>
                      <a:lnTo>
                        <a:pt x="24258" y="79630"/>
                      </a:lnTo>
                      <a:lnTo>
                        <a:pt x="20569" y="75935"/>
                      </a:lnTo>
                      <a:lnTo>
                        <a:pt x="16880" y="72248"/>
                      </a:lnTo>
                      <a:lnTo>
                        <a:pt x="20569" y="61171"/>
                      </a:lnTo>
                      <a:close/>
                    </a:path>
                  </a:pathLst>
                </a:custGeom>
                <a:solidFill>
                  <a:srgbClr val="3FC1C9"/>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94" name="Freeform: Shape 187">
                  <a:extLst>
                    <a:ext uri="{FF2B5EF4-FFF2-40B4-BE49-F238E27FC236}">
                      <a16:creationId xmlns:a16="http://schemas.microsoft.com/office/drawing/2014/main" id="{9DB1DCD0-1593-4ACE-890F-3DDA0F8CE703}"/>
                    </a:ext>
                  </a:extLst>
                </p:cNvPr>
                <p:cNvSpPr/>
                <p:nvPr/>
              </p:nvSpPr>
              <p:spPr>
                <a:xfrm>
                  <a:off x="2075308" y="4326307"/>
                  <a:ext cx="129960" cy="64980"/>
                </a:xfrm>
                <a:custGeom>
                  <a:avLst/>
                  <a:gdLst>
                    <a:gd name="connsiteX0" fmla="*/ 27947 w 57150"/>
                    <a:gd name="connsiteY0" fmla="*/ 9507 h 28575"/>
                    <a:gd name="connsiteX1" fmla="*/ 35325 w 57150"/>
                    <a:gd name="connsiteY1" fmla="*/ 13193 h 28575"/>
                    <a:gd name="connsiteX2" fmla="*/ 46393 w 57150"/>
                    <a:gd name="connsiteY2" fmla="*/ 16889 h 28575"/>
                    <a:gd name="connsiteX3" fmla="*/ 53771 w 57150"/>
                    <a:gd name="connsiteY3" fmla="*/ 20575 h 28575"/>
                    <a:gd name="connsiteX4" fmla="*/ 53771 w 57150"/>
                    <a:gd name="connsiteY4" fmla="*/ 20575 h 28575"/>
                    <a:gd name="connsiteX5" fmla="*/ 57460 w 57150"/>
                    <a:gd name="connsiteY5" fmla="*/ 24261 h 28575"/>
                    <a:gd name="connsiteX6" fmla="*/ 53771 w 57150"/>
                    <a:gd name="connsiteY6" fmla="*/ 24261 h 28575"/>
                    <a:gd name="connsiteX7" fmla="*/ 53771 w 57150"/>
                    <a:gd name="connsiteY7" fmla="*/ 24261 h 28575"/>
                    <a:gd name="connsiteX8" fmla="*/ 46393 w 57150"/>
                    <a:gd name="connsiteY8" fmla="*/ 27957 h 28575"/>
                    <a:gd name="connsiteX9" fmla="*/ 35325 w 57150"/>
                    <a:gd name="connsiteY9" fmla="*/ 27957 h 28575"/>
                    <a:gd name="connsiteX10" fmla="*/ 31636 w 57150"/>
                    <a:gd name="connsiteY10" fmla="*/ 27957 h 28575"/>
                    <a:gd name="connsiteX11" fmla="*/ 27947 w 57150"/>
                    <a:gd name="connsiteY11" fmla="*/ 24261 h 28575"/>
                    <a:gd name="connsiteX12" fmla="*/ 24258 w 57150"/>
                    <a:gd name="connsiteY12" fmla="*/ 20575 h 28575"/>
                    <a:gd name="connsiteX13" fmla="*/ 24258 w 57150"/>
                    <a:gd name="connsiteY13" fmla="*/ 20575 h 28575"/>
                    <a:gd name="connsiteX14" fmla="*/ 20569 w 57150"/>
                    <a:gd name="connsiteY14" fmla="*/ 20575 h 28575"/>
                    <a:gd name="connsiteX15" fmla="*/ 13191 w 57150"/>
                    <a:gd name="connsiteY15" fmla="*/ 13193 h 28575"/>
                    <a:gd name="connsiteX16" fmla="*/ 9501 w 57150"/>
                    <a:gd name="connsiteY16" fmla="*/ 13193 h 28575"/>
                    <a:gd name="connsiteX17" fmla="*/ 5812 w 57150"/>
                    <a:gd name="connsiteY17" fmla="*/ 9507 h 28575"/>
                    <a:gd name="connsiteX18" fmla="*/ 5812 w 57150"/>
                    <a:gd name="connsiteY18" fmla="*/ 9507 h 28575"/>
                    <a:gd name="connsiteX19" fmla="*/ 5812 w 57150"/>
                    <a:gd name="connsiteY19" fmla="*/ 9507 h 28575"/>
                    <a:gd name="connsiteX20" fmla="*/ 9501 w 57150"/>
                    <a:gd name="connsiteY20" fmla="*/ 5812 h 28575"/>
                    <a:gd name="connsiteX21" fmla="*/ 9501 w 57150"/>
                    <a:gd name="connsiteY21" fmla="*/ 5812 h 28575"/>
                    <a:gd name="connsiteX22" fmla="*/ 16880 w 57150"/>
                    <a:gd name="connsiteY22" fmla="*/ 5812 h 28575"/>
                    <a:gd name="connsiteX23" fmla="*/ 27947 w 57150"/>
                    <a:gd name="connsiteY23" fmla="*/ 95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150" h="28575">
                      <a:moveTo>
                        <a:pt x="27947" y="9507"/>
                      </a:moveTo>
                      <a:lnTo>
                        <a:pt x="35325" y="13193"/>
                      </a:lnTo>
                      <a:lnTo>
                        <a:pt x="46393" y="16889"/>
                      </a:lnTo>
                      <a:lnTo>
                        <a:pt x="53771" y="20575"/>
                      </a:lnTo>
                      <a:lnTo>
                        <a:pt x="53771" y="20575"/>
                      </a:lnTo>
                      <a:lnTo>
                        <a:pt x="57460" y="24261"/>
                      </a:lnTo>
                      <a:lnTo>
                        <a:pt x="53771" y="24261"/>
                      </a:lnTo>
                      <a:lnTo>
                        <a:pt x="53771" y="24261"/>
                      </a:lnTo>
                      <a:lnTo>
                        <a:pt x="46393" y="27957"/>
                      </a:lnTo>
                      <a:lnTo>
                        <a:pt x="35325" y="27957"/>
                      </a:lnTo>
                      <a:lnTo>
                        <a:pt x="31636" y="27957"/>
                      </a:lnTo>
                      <a:lnTo>
                        <a:pt x="27947" y="24261"/>
                      </a:lnTo>
                      <a:lnTo>
                        <a:pt x="24258" y="20575"/>
                      </a:lnTo>
                      <a:lnTo>
                        <a:pt x="24258" y="20575"/>
                      </a:lnTo>
                      <a:lnTo>
                        <a:pt x="20569" y="20575"/>
                      </a:lnTo>
                      <a:lnTo>
                        <a:pt x="13191" y="13193"/>
                      </a:lnTo>
                      <a:lnTo>
                        <a:pt x="9501" y="13193"/>
                      </a:lnTo>
                      <a:lnTo>
                        <a:pt x="5812" y="9507"/>
                      </a:lnTo>
                      <a:lnTo>
                        <a:pt x="5812" y="9507"/>
                      </a:lnTo>
                      <a:lnTo>
                        <a:pt x="5812" y="9507"/>
                      </a:lnTo>
                      <a:lnTo>
                        <a:pt x="9501" y="5812"/>
                      </a:lnTo>
                      <a:lnTo>
                        <a:pt x="9501" y="5812"/>
                      </a:lnTo>
                      <a:lnTo>
                        <a:pt x="16880" y="5812"/>
                      </a:lnTo>
                      <a:lnTo>
                        <a:pt x="27947" y="9507"/>
                      </a:lnTo>
                      <a:close/>
                    </a:path>
                  </a:pathLst>
                </a:custGeom>
                <a:solidFill>
                  <a:srgbClr val="8CDADF"/>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95" name="Freeform: Shape 188">
                  <a:extLst>
                    <a:ext uri="{FF2B5EF4-FFF2-40B4-BE49-F238E27FC236}">
                      <a16:creationId xmlns:a16="http://schemas.microsoft.com/office/drawing/2014/main" id="{5CD34092-1F22-4FE8-AB95-782B17F20D46}"/>
                    </a:ext>
                  </a:extLst>
                </p:cNvPr>
                <p:cNvSpPr/>
                <p:nvPr/>
              </p:nvSpPr>
              <p:spPr>
                <a:xfrm>
                  <a:off x="1764907" y="4309520"/>
                  <a:ext cx="64980" cy="86640"/>
                </a:xfrm>
                <a:custGeom>
                  <a:avLst/>
                  <a:gdLst>
                    <a:gd name="connsiteX0" fmla="*/ 5812 w 28575"/>
                    <a:gd name="connsiteY0" fmla="*/ 9507 h 38100"/>
                    <a:gd name="connsiteX1" fmla="*/ 9501 w 28575"/>
                    <a:gd name="connsiteY1" fmla="*/ 9507 h 38100"/>
                    <a:gd name="connsiteX2" fmla="*/ 13191 w 28575"/>
                    <a:gd name="connsiteY2" fmla="*/ 5812 h 38100"/>
                    <a:gd name="connsiteX3" fmla="*/ 13191 w 28575"/>
                    <a:gd name="connsiteY3" fmla="*/ 5812 h 38100"/>
                    <a:gd name="connsiteX4" fmla="*/ 13191 w 28575"/>
                    <a:gd name="connsiteY4" fmla="*/ 9507 h 38100"/>
                    <a:gd name="connsiteX5" fmla="*/ 13191 w 28575"/>
                    <a:gd name="connsiteY5" fmla="*/ 13194 h 38100"/>
                    <a:gd name="connsiteX6" fmla="*/ 16880 w 28575"/>
                    <a:gd name="connsiteY6" fmla="*/ 24271 h 38100"/>
                    <a:gd name="connsiteX7" fmla="*/ 24258 w 28575"/>
                    <a:gd name="connsiteY7" fmla="*/ 31643 h 38100"/>
                    <a:gd name="connsiteX8" fmla="*/ 24258 w 28575"/>
                    <a:gd name="connsiteY8" fmla="*/ 31643 h 38100"/>
                    <a:gd name="connsiteX9" fmla="*/ 24258 w 28575"/>
                    <a:gd name="connsiteY9" fmla="*/ 31643 h 38100"/>
                    <a:gd name="connsiteX10" fmla="*/ 20569 w 28575"/>
                    <a:gd name="connsiteY10" fmla="*/ 35339 h 38100"/>
                    <a:gd name="connsiteX11" fmla="*/ 16880 w 28575"/>
                    <a:gd name="connsiteY11" fmla="*/ 35339 h 38100"/>
                    <a:gd name="connsiteX12" fmla="*/ 16880 w 28575"/>
                    <a:gd name="connsiteY12" fmla="*/ 31643 h 38100"/>
                    <a:gd name="connsiteX13" fmla="*/ 13191 w 28575"/>
                    <a:gd name="connsiteY13" fmla="*/ 27957 h 38100"/>
                    <a:gd name="connsiteX14" fmla="*/ 13191 w 28575"/>
                    <a:gd name="connsiteY14" fmla="*/ 24271 h 38100"/>
                    <a:gd name="connsiteX15" fmla="*/ 9501 w 28575"/>
                    <a:gd name="connsiteY15" fmla="*/ 16889 h 38100"/>
                    <a:gd name="connsiteX16" fmla="*/ 5812 w 28575"/>
                    <a:gd name="connsiteY16" fmla="*/ 13194 h 38100"/>
                    <a:gd name="connsiteX17" fmla="*/ 5812 w 28575"/>
                    <a:gd name="connsiteY17" fmla="*/ 13194 h 38100"/>
                    <a:gd name="connsiteX18" fmla="*/ 5812 w 28575"/>
                    <a:gd name="connsiteY18" fmla="*/ 95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75" h="38100">
                      <a:moveTo>
                        <a:pt x="5812" y="9507"/>
                      </a:moveTo>
                      <a:lnTo>
                        <a:pt x="9501" y="9507"/>
                      </a:lnTo>
                      <a:lnTo>
                        <a:pt x="13191" y="5812"/>
                      </a:lnTo>
                      <a:lnTo>
                        <a:pt x="13191" y="5812"/>
                      </a:lnTo>
                      <a:lnTo>
                        <a:pt x="13191" y="9507"/>
                      </a:lnTo>
                      <a:lnTo>
                        <a:pt x="13191" y="13194"/>
                      </a:lnTo>
                      <a:lnTo>
                        <a:pt x="16880" y="24271"/>
                      </a:lnTo>
                      <a:lnTo>
                        <a:pt x="24258" y="31643"/>
                      </a:lnTo>
                      <a:lnTo>
                        <a:pt x="24258" y="31643"/>
                      </a:lnTo>
                      <a:lnTo>
                        <a:pt x="24258" y="31643"/>
                      </a:lnTo>
                      <a:lnTo>
                        <a:pt x="20569" y="35339"/>
                      </a:lnTo>
                      <a:lnTo>
                        <a:pt x="16880" y="35339"/>
                      </a:lnTo>
                      <a:lnTo>
                        <a:pt x="16880" y="31643"/>
                      </a:lnTo>
                      <a:lnTo>
                        <a:pt x="13191" y="27957"/>
                      </a:lnTo>
                      <a:lnTo>
                        <a:pt x="13191" y="24271"/>
                      </a:lnTo>
                      <a:lnTo>
                        <a:pt x="9501" y="16889"/>
                      </a:lnTo>
                      <a:lnTo>
                        <a:pt x="5812" y="13194"/>
                      </a:lnTo>
                      <a:lnTo>
                        <a:pt x="5812" y="13194"/>
                      </a:lnTo>
                      <a:lnTo>
                        <a:pt x="5812" y="9507"/>
                      </a:lnTo>
                      <a:close/>
                    </a:path>
                  </a:pathLst>
                </a:custGeom>
                <a:grp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96" name="Freeform: Shape 189">
                  <a:extLst>
                    <a:ext uri="{FF2B5EF4-FFF2-40B4-BE49-F238E27FC236}">
                      <a16:creationId xmlns:a16="http://schemas.microsoft.com/office/drawing/2014/main" id="{B5922852-B333-4909-9E6E-9EDA833E7277}"/>
                    </a:ext>
                  </a:extLst>
                </p:cNvPr>
                <p:cNvSpPr/>
                <p:nvPr/>
              </p:nvSpPr>
              <p:spPr>
                <a:xfrm>
                  <a:off x="2226316" y="4427025"/>
                  <a:ext cx="21660" cy="21660"/>
                </a:xfrm>
                <a:custGeom>
                  <a:avLst/>
                  <a:gdLst>
                    <a:gd name="connsiteX0" fmla="*/ 13190 w 9525"/>
                    <a:gd name="connsiteY0" fmla="*/ 5812 h 9525"/>
                    <a:gd name="connsiteX1" fmla="*/ 9501 w 9525"/>
                    <a:gd name="connsiteY1" fmla="*/ 9498 h 9525"/>
                    <a:gd name="connsiteX2" fmla="*/ 9501 w 9525"/>
                    <a:gd name="connsiteY2" fmla="*/ 9498 h 9525"/>
                    <a:gd name="connsiteX3" fmla="*/ 13190 w 9525"/>
                    <a:gd name="connsiteY3" fmla="*/ 9498 h 9525"/>
                    <a:gd name="connsiteX4" fmla="*/ 13190 w 9525"/>
                    <a:gd name="connsiteY4" fmla="*/ 9498 h 9525"/>
                    <a:gd name="connsiteX5" fmla="*/ 9501 w 9525"/>
                    <a:gd name="connsiteY5" fmla="*/ 9498 h 9525"/>
                    <a:gd name="connsiteX6" fmla="*/ 9501 w 9525"/>
                    <a:gd name="connsiteY6" fmla="*/ 13194 h 9525"/>
                    <a:gd name="connsiteX7" fmla="*/ 5812 w 9525"/>
                    <a:gd name="connsiteY7" fmla="*/ 9498 h 9525"/>
                    <a:gd name="connsiteX8" fmla="*/ 5812 w 9525"/>
                    <a:gd name="connsiteY8" fmla="*/ 9498 h 9525"/>
                    <a:gd name="connsiteX9" fmla="*/ 5812 w 9525"/>
                    <a:gd name="connsiteY9" fmla="*/ 9498 h 9525"/>
                    <a:gd name="connsiteX10" fmla="*/ 13190 w 9525"/>
                    <a:gd name="connsiteY10"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 h="9525">
                      <a:moveTo>
                        <a:pt x="13190" y="5812"/>
                      </a:moveTo>
                      <a:lnTo>
                        <a:pt x="9501" y="9498"/>
                      </a:lnTo>
                      <a:lnTo>
                        <a:pt x="9501" y="9498"/>
                      </a:lnTo>
                      <a:lnTo>
                        <a:pt x="13190" y="9498"/>
                      </a:lnTo>
                      <a:lnTo>
                        <a:pt x="13190" y="9498"/>
                      </a:lnTo>
                      <a:lnTo>
                        <a:pt x="9501" y="9498"/>
                      </a:lnTo>
                      <a:lnTo>
                        <a:pt x="9501" y="13194"/>
                      </a:lnTo>
                      <a:lnTo>
                        <a:pt x="5812" y="9498"/>
                      </a:lnTo>
                      <a:lnTo>
                        <a:pt x="5812" y="9498"/>
                      </a:lnTo>
                      <a:lnTo>
                        <a:pt x="5812" y="9498"/>
                      </a:lnTo>
                      <a:lnTo>
                        <a:pt x="13190" y="5812"/>
                      </a:lnTo>
                      <a:close/>
                    </a:path>
                  </a:pathLst>
                </a:custGeom>
                <a:grp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grpSp>
          <p:sp>
            <p:nvSpPr>
              <p:cNvPr id="76" name="Freeform: Shape 190">
                <a:extLst>
                  <a:ext uri="{FF2B5EF4-FFF2-40B4-BE49-F238E27FC236}">
                    <a16:creationId xmlns:a16="http://schemas.microsoft.com/office/drawing/2014/main" id="{12CAF812-75B9-49FD-93CE-E82F27FE0305}"/>
                  </a:ext>
                </a:extLst>
              </p:cNvPr>
              <p:cNvSpPr/>
              <p:nvPr/>
            </p:nvSpPr>
            <p:spPr>
              <a:xfrm>
                <a:off x="8590361" y="4450262"/>
                <a:ext cx="1641191" cy="862894"/>
              </a:xfrm>
              <a:custGeom>
                <a:avLst/>
                <a:gdLst>
                  <a:gd name="connsiteX0" fmla="*/ 363662 w 923925"/>
                  <a:gd name="connsiteY0" fmla="*/ 5812 h 485775"/>
                  <a:gd name="connsiteX1" fmla="*/ 359973 w 923925"/>
                  <a:gd name="connsiteY1" fmla="*/ 9507 h 485775"/>
                  <a:gd name="connsiteX2" fmla="*/ 352595 w 923925"/>
                  <a:gd name="connsiteY2" fmla="*/ 13194 h 485775"/>
                  <a:gd name="connsiteX3" fmla="*/ 348906 w 923925"/>
                  <a:gd name="connsiteY3" fmla="*/ 13194 h 485775"/>
                  <a:gd name="connsiteX4" fmla="*/ 341527 w 923925"/>
                  <a:gd name="connsiteY4" fmla="*/ 24271 h 485775"/>
                  <a:gd name="connsiteX5" fmla="*/ 337838 w 923925"/>
                  <a:gd name="connsiteY5" fmla="*/ 24271 h 485775"/>
                  <a:gd name="connsiteX6" fmla="*/ 330460 w 923925"/>
                  <a:gd name="connsiteY6" fmla="*/ 27957 h 485775"/>
                  <a:gd name="connsiteX7" fmla="*/ 326771 w 923925"/>
                  <a:gd name="connsiteY7" fmla="*/ 27957 h 485775"/>
                  <a:gd name="connsiteX8" fmla="*/ 319392 w 923925"/>
                  <a:gd name="connsiteY8" fmla="*/ 27957 h 485775"/>
                  <a:gd name="connsiteX9" fmla="*/ 312014 w 923925"/>
                  <a:gd name="connsiteY9" fmla="*/ 27957 h 485775"/>
                  <a:gd name="connsiteX10" fmla="*/ 304636 w 923925"/>
                  <a:gd name="connsiteY10" fmla="*/ 27957 h 485775"/>
                  <a:gd name="connsiteX11" fmla="*/ 297257 w 923925"/>
                  <a:gd name="connsiteY11" fmla="*/ 31643 h 485775"/>
                  <a:gd name="connsiteX12" fmla="*/ 293568 w 923925"/>
                  <a:gd name="connsiteY12" fmla="*/ 31643 h 485775"/>
                  <a:gd name="connsiteX13" fmla="*/ 289878 w 923925"/>
                  <a:gd name="connsiteY13" fmla="*/ 35339 h 485775"/>
                  <a:gd name="connsiteX14" fmla="*/ 289878 w 923925"/>
                  <a:gd name="connsiteY14" fmla="*/ 39025 h 485775"/>
                  <a:gd name="connsiteX15" fmla="*/ 286189 w 923925"/>
                  <a:gd name="connsiteY15" fmla="*/ 42721 h 485775"/>
                  <a:gd name="connsiteX16" fmla="*/ 282500 w 923925"/>
                  <a:gd name="connsiteY16" fmla="*/ 46407 h 485775"/>
                  <a:gd name="connsiteX17" fmla="*/ 278811 w 923925"/>
                  <a:gd name="connsiteY17" fmla="*/ 57485 h 485775"/>
                  <a:gd name="connsiteX18" fmla="*/ 275121 w 923925"/>
                  <a:gd name="connsiteY18" fmla="*/ 61171 h 485775"/>
                  <a:gd name="connsiteX19" fmla="*/ 271432 w 923925"/>
                  <a:gd name="connsiteY19" fmla="*/ 68553 h 485775"/>
                  <a:gd name="connsiteX20" fmla="*/ 260365 w 923925"/>
                  <a:gd name="connsiteY20" fmla="*/ 75935 h 485775"/>
                  <a:gd name="connsiteX21" fmla="*/ 252986 w 923925"/>
                  <a:gd name="connsiteY21" fmla="*/ 79621 h 485775"/>
                  <a:gd name="connsiteX22" fmla="*/ 249297 w 923925"/>
                  <a:gd name="connsiteY22" fmla="*/ 83317 h 485775"/>
                  <a:gd name="connsiteX23" fmla="*/ 245608 w 923925"/>
                  <a:gd name="connsiteY23" fmla="*/ 87003 h 485775"/>
                  <a:gd name="connsiteX24" fmla="*/ 230851 w 923925"/>
                  <a:gd name="connsiteY24" fmla="*/ 90698 h 485775"/>
                  <a:gd name="connsiteX25" fmla="*/ 230851 w 923925"/>
                  <a:gd name="connsiteY25" fmla="*/ 94385 h 485775"/>
                  <a:gd name="connsiteX26" fmla="*/ 223473 w 923925"/>
                  <a:gd name="connsiteY26" fmla="*/ 98080 h 485775"/>
                  <a:gd name="connsiteX27" fmla="*/ 219784 w 923925"/>
                  <a:gd name="connsiteY27" fmla="*/ 101766 h 485775"/>
                  <a:gd name="connsiteX28" fmla="*/ 216095 w 923925"/>
                  <a:gd name="connsiteY28" fmla="*/ 101766 h 485775"/>
                  <a:gd name="connsiteX29" fmla="*/ 212406 w 923925"/>
                  <a:gd name="connsiteY29" fmla="*/ 105462 h 485775"/>
                  <a:gd name="connsiteX30" fmla="*/ 208717 w 923925"/>
                  <a:gd name="connsiteY30" fmla="*/ 109148 h 485775"/>
                  <a:gd name="connsiteX31" fmla="*/ 179203 w 923925"/>
                  <a:gd name="connsiteY31" fmla="*/ 116530 h 485775"/>
                  <a:gd name="connsiteX32" fmla="*/ 175514 w 923925"/>
                  <a:gd name="connsiteY32" fmla="*/ 116530 h 485775"/>
                  <a:gd name="connsiteX33" fmla="*/ 171825 w 923925"/>
                  <a:gd name="connsiteY33" fmla="*/ 116530 h 485775"/>
                  <a:gd name="connsiteX34" fmla="*/ 160757 w 923925"/>
                  <a:gd name="connsiteY34" fmla="*/ 120226 h 485775"/>
                  <a:gd name="connsiteX35" fmla="*/ 153379 w 923925"/>
                  <a:gd name="connsiteY35" fmla="*/ 120226 h 485775"/>
                  <a:gd name="connsiteX36" fmla="*/ 142311 w 923925"/>
                  <a:gd name="connsiteY36" fmla="*/ 116530 h 485775"/>
                  <a:gd name="connsiteX37" fmla="*/ 138621 w 923925"/>
                  <a:gd name="connsiteY37" fmla="*/ 112844 h 485775"/>
                  <a:gd name="connsiteX38" fmla="*/ 134932 w 923925"/>
                  <a:gd name="connsiteY38" fmla="*/ 112844 h 485775"/>
                  <a:gd name="connsiteX39" fmla="*/ 131243 w 923925"/>
                  <a:gd name="connsiteY39" fmla="*/ 109148 h 485775"/>
                  <a:gd name="connsiteX40" fmla="*/ 127554 w 923925"/>
                  <a:gd name="connsiteY40" fmla="*/ 109148 h 485775"/>
                  <a:gd name="connsiteX41" fmla="*/ 120176 w 923925"/>
                  <a:gd name="connsiteY41" fmla="*/ 109148 h 485775"/>
                  <a:gd name="connsiteX42" fmla="*/ 116487 w 923925"/>
                  <a:gd name="connsiteY42" fmla="*/ 112844 h 485775"/>
                  <a:gd name="connsiteX43" fmla="*/ 109108 w 923925"/>
                  <a:gd name="connsiteY43" fmla="*/ 116530 h 485775"/>
                  <a:gd name="connsiteX44" fmla="*/ 105419 w 923925"/>
                  <a:gd name="connsiteY44" fmla="*/ 120226 h 485775"/>
                  <a:gd name="connsiteX45" fmla="*/ 105419 w 923925"/>
                  <a:gd name="connsiteY45" fmla="*/ 123912 h 485775"/>
                  <a:gd name="connsiteX46" fmla="*/ 101730 w 923925"/>
                  <a:gd name="connsiteY46" fmla="*/ 131294 h 485775"/>
                  <a:gd name="connsiteX47" fmla="*/ 98041 w 923925"/>
                  <a:gd name="connsiteY47" fmla="*/ 134980 h 485775"/>
                  <a:gd name="connsiteX48" fmla="*/ 94352 w 923925"/>
                  <a:gd name="connsiteY48" fmla="*/ 138676 h 485775"/>
                  <a:gd name="connsiteX49" fmla="*/ 90662 w 923925"/>
                  <a:gd name="connsiteY49" fmla="*/ 142362 h 485775"/>
                  <a:gd name="connsiteX50" fmla="*/ 83284 w 923925"/>
                  <a:gd name="connsiteY50" fmla="*/ 146058 h 485775"/>
                  <a:gd name="connsiteX51" fmla="*/ 79595 w 923925"/>
                  <a:gd name="connsiteY51" fmla="*/ 146058 h 485775"/>
                  <a:gd name="connsiteX52" fmla="*/ 75906 w 923925"/>
                  <a:gd name="connsiteY52" fmla="*/ 149744 h 485775"/>
                  <a:gd name="connsiteX53" fmla="*/ 72217 w 923925"/>
                  <a:gd name="connsiteY53" fmla="*/ 149744 h 485775"/>
                  <a:gd name="connsiteX54" fmla="*/ 72217 w 923925"/>
                  <a:gd name="connsiteY54" fmla="*/ 146058 h 485775"/>
                  <a:gd name="connsiteX55" fmla="*/ 68527 w 923925"/>
                  <a:gd name="connsiteY55" fmla="*/ 146058 h 485775"/>
                  <a:gd name="connsiteX56" fmla="*/ 64838 w 923925"/>
                  <a:gd name="connsiteY56" fmla="*/ 149744 h 485775"/>
                  <a:gd name="connsiteX57" fmla="*/ 57460 w 923925"/>
                  <a:gd name="connsiteY57" fmla="*/ 149744 h 485775"/>
                  <a:gd name="connsiteX58" fmla="*/ 53771 w 923925"/>
                  <a:gd name="connsiteY58" fmla="*/ 149744 h 485775"/>
                  <a:gd name="connsiteX59" fmla="*/ 50082 w 923925"/>
                  <a:gd name="connsiteY59" fmla="*/ 153440 h 485775"/>
                  <a:gd name="connsiteX60" fmla="*/ 46393 w 923925"/>
                  <a:gd name="connsiteY60" fmla="*/ 153440 h 485775"/>
                  <a:gd name="connsiteX61" fmla="*/ 42703 w 923925"/>
                  <a:gd name="connsiteY61" fmla="*/ 153440 h 485775"/>
                  <a:gd name="connsiteX62" fmla="*/ 39014 w 923925"/>
                  <a:gd name="connsiteY62" fmla="*/ 160821 h 485775"/>
                  <a:gd name="connsiteX63" fmla="*/ 35325 w 923925"/>
                  <a:gd name="connsiteY63" fmla="*/ 160821 h 485775"/>
                  <a:gd name="connsiteX64" fmla="*/ 35325 w 923925"/>
                  <a:gd name="connsiteY64" fmla="*/ 157126 h 485775"/>
                  <a:gd name="connsiteX65" fmla="*/ 31636 w 923925"/>
                  <a:gd name="connsiteY65" fmla="*/ 157126 h 485775"/>
                  <a:gd name="connsiteX66" fmla="*/ 27947 w 923925"/>
                  <a:gd name="connsiteY66" fmla="*/ 157126 h 485775"/>
                  <a:gd name="connsiteX67" fmla="*/ 16879 w 923925"/>
                  <a:gd name="connsiteY67" fmla="*/ 160821 h 485775"/>
                  <a:gd name="connsiteX68" fmla="*/ 13190 w 923925"/>
                  <a:gd name="connsiteY68" fmla="*/ 164508 h 485775"/>
                  <a:gd name="connsiteX69" fmla="*/ 9501 w 923925"/>
                  <a:gd name="connsiteY69" fmla="*/ 168203 h 485775"/>
                  <a:gd name="connsiteX70" fmla="*/ 5812 w 923925"/>
                  <a:gd name="connsiteY70" fmla="*/ 175576 h 485775"/>
                  <a:gd name="connsiteX71" fmla="*/ 5812 w 923925"/>
                  <a:gd name="connsiteY71" fmla="*/ 179271 h 485775"/>
                  <a:gd name="connsiteX72" fmla="*/ 5812 w 923925"/>
                  <a:gd name="connsiteY72" fmla="*/ 186653 h 485775"/>
                  <a:gd name="connsiteX73" fmla="*/ 5812 w 923925"/>
                  <a:gd name="connsiteY73" fmla="*/ 190339 h 485775"/>
                  <a:gd name="connsiteX74" fmla="*/ 9501 w 923925"/>
                  <a:gd name="connsiteY74" fmla="*/ 194035 h 485775"/>
                  <a:gd name="connsiteX75" fmla="*/ 24258 w 923925"/>
                  <a:gd name="connsiteY75" fmla="*/ 212485 h 485775"/>
                  <a:gd name="connsiteX76" fmla="*/ 24258 w 923925"/>
                  <a:gd name="connsiteY76" fmla="*/ 219867 h 485775"/>
                  <a:gd name="connsiteX77" fmla="*/ 27947 w 923925"/>
                  <a:gd name="connsiteY77" fmla="*/ 223553 h 485775"/>
                  <a:gd name="connsiteX78" fmla="*/ 27947 w 923925"/>
                  <a:gd name="connsiteY78" fmla="*/ 227249 h 485775"/>
                  <a:gd name="connsiteX79" fmla="*/ 24258 w 923925"/>
                  <a:gd name="connsiteY79" fmla="*/ 234631 h 485775"/>
                  <a:gd name="connsiteX80" fmla="*/ 20568 w 923925"/>
                  <a:gd name="connsiteY80" fmla="*/ 245699 h 485775"/>
                  <a:gd name="connsiteX81" fmla="*/ 16879 w 923925"/>
                  <a:gd name="connsiteY81" fmla="*/ 253081 h 485775"/>
                  <a:gd name="connsiteX82" fmla="*/ 16879 w 923925"/>
                  <a:gd name="connsiteY82" fmla="*/ 256776 h 485775"/>
                  <a:gd name="connsiteX83" fmla="*/ 24258 w 923925"/>
                  <a:gd name="connsiteY83" fmla="*/ 271531 h 485775"/>
                  <a:gd name="connsiteX84" fmla="*/ 39014 w 923925"/>
                  <a:gd name="connsiteY84" fmla="*/ 312136 h 485775"/>
                  <a:gd name="connsiteX85" fmla="*/ 46393 w 923925"/>
                  <a:gd name="connsiteY85" fmla="*/ 323204 h 485775"/>
                  <a:gd name="connsiteX86" fmla="*/ 39014 w 923925"/>
                  <a:gd name="connsiteY86" fmla="*/ 326890 h 485775"/>
                  <a:gd name="connsiteX87" fmla="*/ 39014 w 923925"/>
                  <a:gd name="connsiteY87" fmla="*/ 330585 h 485775"/>
                  <a:gd name="connsiteX88" fmla="*/ 42703 w 923925"/>
                  <a:gd name="connsiteY88" fmla="*/ 341654 h 485775"/>
                  <a:gd name="connsiteX89" fmla="*/ 39014 w 923925"/>
                  <a:gd name="connsiteY89" fmla="*/ 352731 h 485775"/>
                  <a:gd name="connsiteX90" fmla="*/ 39014 w 923925"/>
                  <a:gd name="connsiteY90" fmla="*/ 356417 h 485775"/>
                  <a:gd name="connsiteX91" fmla="*/ 42703 w 923925"/>
                  <a:gd name="connsiteY91" fmla="*/ 356417 h 485775"/>
                  <a:gd name="connsiteX92" fmla="*/ 46393 w 923925"/>
                  <a:gd name="connsiteY92" fmla="*/ 360113 h 485775"/>
                  <a:gd name="connsiteX93" fmla="*/ 72217 w 923925"/>
                  <a:gd name="connsiteY93" fmla="*/ 360113 h 485775"/>
                  <a:gd name="connsiteX94" fmla="*/ 72217 w 923925"/>
                  <a:gd name="connsiteY94" fmla="*/ 363799 h 485775"/>
                  <a:gd name="connsiteX95" fmla="*/ 75906 w 923925"/>
                  <a:gd name="connsiteY95" fmla="*/ 367485 h 485775"/>
                  <a:gd name="connsiteX96" fmla="*/ 75906 w 923925"/>
                  <a:gd name="connsiteY96" fmla="*/ 378563 h 485775"/>
                  <a:gd name="connsiteX97" fmla="*/ 79595 w 923925"/>
                  <a:gd name="connsiteY97" fmla="*/ 374867 h 485775"/>
                  <a:gd name="connsiteX98" fmla="*/ 90662 w 923925"/>
                  <a:gd name="connsiteY98" fmla="*/ 378563 h 485775"/>
                  <a:gd name="connsiteX99" fmla="*/ 94352 w 923925"/>
                  <a:gd name="connsiteY99" fmla="*/ 378563 h 485775"/>
                  <a:gd name="connsiteX100" fmla="*/ 98041 w 923925"/>
                  <a:gd name="connsiteY100" fmla="*/ 378563 h 485775"/>
                  <a:gd name="connsiteX101" fmla="*/ 101730 w 923925"/>
                  <a:gd name="connsiteY101" fmla="*/ 378563 h 485775"/>
                  <a:gd name="connsiteX102" fmla="*/ 105419 w 923925"/>
                  <a:gd name="connsiteY102" fmla="*/ 378563 h 485775"/>
                  <a:gd name="connsiteX103" fmla="*/ 109108 w 923925"/>
                  <a:gd name="connsiteY103" fmla="*/ 374867 h 485775"/>
                  <a:gd name="connsiteX104" fmla="*/ 116487 w 923925"/>
                  <a:gd name="connsiteY104" fmla="*/ 371181 h 485775"/>
                  <a:gd name="connsiteX105" fmla="*/ 120176 w 923925"/>
                  <a:gd name="connsiteY105" fmla="*/ 371181 h 485775"/>
                  <a:gd name="connsiteX106" fmla="*/ 120176 w 923925"/>
                  <a:gd name="connsiteY106" fmla="*/ 367485 h 485775"/>
                  <a:gd name="connsiteX107" fmla="*/ 120176 w 923925"/>
                  <a:gd name="connsiteY107" fmla="*/ 363799 h 485775"/>
                  <a:gd name="connsiteX108" fmla="*/ 101730 w 923925"/>
                  <a:gd name="connsiteY108" fmla="*/ 337967 h 485775"/>
                  <a:gd name="connsiteX109" fmla="*/ 98041 w 923925"/>
                  <a:gd name="connsiteY109" fmla="*/ 326890 h 485775"/>
                  <a:gd name="connsiteX110" fmla="*/ 101730 w 923925"/>
                  <a:gd name="connsiteY110" fmla="*/ 323204 h 485775"/>
                  <a:gd name="connsiteX111" fmla="*/ 105419 w 923925"/>
                  <a:gd name="connsiteY111" fmla="*/ 323204 h 485775"/>
                  <a:gd name="connsiteX112" fmla="*/ 105419 w 923925"/>
                  <a:gd name="connsiteY112" fmla="*/ 319508 h 485775"/>
                  <a:gd name="connsiteX113" fmla="*/ 105419 w 923925"/>
                  <a:gd name="connsiteY113" fmla="*/ 315822 h 485775"/>
                  <a:gd name="connsiteX114" fmla="*/ 105419 w 923925"/>
                  <a:gd name="connsiteY114" fmla="*/ 312136 h 485775"/>
                  <a:gd name="connsiteX115" fmla="*/ 105419 w 923925"/>
                  <a:gd name="connsiteY115" fmla="*/ 308440 h 485775"/>
                  <a:gd name="connsiteX116" fmla="*/ 101730 w 923925"/>
                  <a:gd name="connsiteY116" fmla="*/ 308440 h 485775"/>
                  <a:gd name="connsiteX117" fmla="*/ 98041 w 923925"/>
                  <a:gd name="connsiteY117" fmla="*/ 304754 h 485775"/>
                  <a:gd name="connsiteX118" fmla="*/ 101730 w 923925"/>
                  <a:gd name="connsiteY118" fmla="*/ 301058 h 485775"/>
                  <a:gd name="connsiteX119" fmla="*/ 127554 w 923925"/>
                  <a:gd name="connsiteY119" fmla="*/ 289990 h 485775"/>
                  <a:gd name="connsiteX120" fmla="*/ 134932 w 923925"/>
                  <a:gd name="connsiteY120" fmla="*/ 289990 h 485775"/>
                  <a:gd name="connsiteX121" fmla="*/ 138621 w 923925"/>
                  <a:gd name="connsiteY121" fmla="*/ 286294 h 485775"/>
                  <a:gd name="connsiteX122" fmla="*/ 142311 w 923925"/>
                  <a:gd name="connsiteY122" fmla="*/ 282608 h 485775"/>
                  <a:gd name="connsiteX123" fmla="*/ 146000 w 923925"/>
                  <a:gd name="connsiteY123" fmla="*/ 282608 h 485775"/>
                  <a:gd name="connsiteX124" fmla="*/ 149690 w 923925"/>
                  <a:gd name="connsiteY124" fmla="*/ 282608 h 485775"/>
                  <a:gd name="connsiteX125" fmla="*/ 175514 w 923925"/>
                  <a:gd name="connsiteY125" fmla="*/ 278912 h 485775"/>
                  <a:gd name="connsiteX126" fmla="*/ 179203 w 923925"/>
                  <a:gd name="connsiteY126" fmla="*/ 286294 h 485775"/>
                  <a:gd name="connsiteX127" fmla="*/ 171825 w 923925"/>
                  <a:gd name="connsiteY127" fmla="*/ 304754 h 485775"/>
                  <a:gd name="connsiteX128" fmla="*/ 175514 w 923925"/>
                  <a:gd name="connsiteY128" fmla="*/ 326890 h 485775"/>
                  <a:gd name="connsiteX129" fmla="*/ 193960 w 923925"/>
                  <a:gd name="connsiteY129" fmla="*/ 319508 h 485775"/>
                  <a:gd name="connsiteX130" fmla="*/ 197649 w 923925"/>
                  <a:gd name="connsiteY130" fmla="*/ 319508 h 485775"/>
                  <a:gd name="connsiteX131" fmla="*/ 205027 w 923925"/>
                  <a:gd name="connsiteY131" fmla="*/ 319508 h 485775"/>
                  <a:gd name="connsiteX132" fmla="*/ 219784 w 923925"/>
                  <a:gd name="connsiteY132" fmla="*/ 323204 h 485775"/>
                  <a:gd name="connsiteX133" fmla="*/ 227162 w 923925"/>
                  <a:gd name="connsiteY133" fmla="*/ 326890 h 485775"/>
                  <a:gd name="connsiteX134" fmla="*/ 230851 w 923925"/>
                  <a:gd name="connsiteY134" fmla="*/ 326890 h 485775"/>
                  <a:gd name="connsiteX135" fmla="*/ 230851 w 923925"/>
                  <a:gd name="connsiteY135" fmla="*/ 323204 h 485775"/>
                  <a:gd name="connsiteX136" fmla="*/ 234541 w 923925"/>
                  <a:gd name="connsiteY136" fmla="*/ 326890 h 485775"/>
                  <a:gd name="connsiteX137" fmla="*/ 241919 w 923925"/>
                  <a:gd name="connsiteY137" fmla="*/ 323204 h 485775"/>
                  <a:gd name="connsiteX138" fmla="*/ 238230 w 923925"/>
                  <a:gd name="connsiteY138" fmla="*/ 308440 h 485775"/>
                  <a:gd name="connsiteX139" fmla="*/ 249297 w 923925"/>
                  <a:gd name="connsiteY139" fmla="*/ 304754 h 485775"/>
                  <a:gd name="connsiteX140" fmla="*/ 252986 w 923925"/>
                  <a:gd name="connsiteY140" fmla="*/ 304754 h 485775"/>
                  <a:gd name="connsiteX141" fmla="*/ 256676 w 923925"/>
                  <a:gd name="connsiteY141" fmla="*/ 293676 h 485775"/>
                  <a:gd name="connsiteX142" fmla="*/ 264054 w 923925"/>
                  <a:gd name="connsiteY142" fmla="*/ 289990 h 485775"/>
                  <a:gd name="connsiteX143" fmla="*/ 267743 w 923925"/>
                  <a:gd name="connsiteY143" fmla="*/ 286294 h 485775"/>
                  <a:gd name="connsiteX144" fmla="*/ 271432 w 923925"/>
                  <a:gd name="connsiteY144" fmla="*/ 278912 h 485775"/>
                  <a:gd name="connsiteX145" fmla="*/ 278811 w 923925"/>
                  <a:gd name="connsiteY145" fmla="*/ 275226 h 485775"/>
                  <a:gd name="connsiteX146" fmla="*/ 282500 w 923925"/>
                  <a:gd name="connsiteY146" fmla="*/ 271531 h 485775"/>
                  <a:gd name="connsiteX147" fmla="*/ 278811 w 923925"/>
                  <a:gd name="connsiteY147" fmla="*/ 267844 h 485775"/>
                  <a:gd name="connsiteX148" fmla="*/ 282500 w 923925"/>
                  <a:gd name="connsiteY148" fmla="*/ 267844 h 485775"/>
                  <a:gd name="connsiteX149" fmla="*/ 286189 w 923925"/>
                  <a:gd name="connsiteY149" fmla="*/ 267844 h 485775"/>
                  <a:gd name="connsiteX150" fmla="*/ 286189 w 923925"/>
                  <a:gd name="connsiteY150" fmla="*/ 264158 h 485775"/>
                  <a:gd name="connsiteX151" fmla="*/ 293568 w 923925"/>
                  <a:gd name="connsiteY151" fmla="*/ 260462 h 485775"/>
                  <a:gd name="connsiteX152" fmla="*/ 297257 w 923925"/>
                  <a:gd name="connsiteY152" fmla="*/ 264158 h 485775"/>
                  <a:gd name="connsiteX153" fmla="*/ 297257 w 923925"/>
                  <a:gd name="connsiteY153" fmla="*/ 267844 h 485775"/>
                  <a:gd name="connsiteX154" fmla="*/ 300946 w 923925"/>
                  <a:gd name="connsiteY154" fmla="*/ 267844 h 485775"/>
                  <a:gd name="connsiteX155" fmla="*/ 304636 w 923925"/>
                  <a:gd name="connsiteY155" fmla="*/ 267844 h 485775"/>
                  <a:gd name="connsiteX156" fmla="*/ 312014 w 923925"/>
                  <a:gd name="connsiteY156" fmla="*/ 271531 h 485775"/>
                  <a:gd name="connsiteX157" fmla="*/ 315703 w 923925"/>
                  <a:gd name="connsiteY157" fmla="*/ 271531 h 485775"/>
                  <a:gd name="connsiteX158" fmla="*/ 315703 w 923925"/>
                  <a:gd name="connsiteY158" fmla="*/ 275226 h 485775"/>
                  <a:gd name="connsiteX159" fmla="*/ 315703 w 923925"/>
                  <a:gd name="connsiteY159" fmla="*/ 278912 h 485775"/>
                  <a:gd name="connsiteX160" fmla="*/ 319392 w 923925"/>
                  <a:gd name="connsiteY160" fmla="*/ 282608 h 485775"/>
                  <a:gd name="connsiteX161" fmla="*/ 323081 w 923925"/>
                  <a:gd name="connsiteY161" fmla="*/ 278912 h 485775"/>
                  <a:gd name="connsiteX162" fmla="*/ 326771 w 923925"/>
                  <a:gd name="connsiteY162" fmla="*/ 282608 h 485775"/>
                  <a:gd name="connsiteX163" fmla="*/ 323081 w 923925"/>
                  <a:gd name="connsiteY163" fmla="*/ 289990 h 485775"/>
                  <a:gd name="connsiteX164" fmla="*/ 323081 w 923925"/>
                  <a:gd name="connsiteY164" fmla="*/ 297372 h 485775"/>
                  <a:gd name="connsiteX165" fmla="*/ 326771 w 923925"/>
                  <a:gd name="connsiteY165" fmla="*/ 297372 h 485775"/>
                  <a:gd name="connsiteX166" fmla="*/ 326771 w 923925"/>
                  <a:gd name="connsiteY166" fmla="*/ 301058 h 485775"/>
                  <a:gd name="connsiteX167" fmla="*/ 323081 w 923925"/>
                  <a:gd name="connsiteY167" fmla="*/ 301058 h 485775"/>
                  <a:gd name="connsiteX168" fmla="*/ 319392 w 923925"/>
                  <a:gd name="connsiteY168" fmla="*/ 304754 h 485775"/>
                  <a:gd name="connsiteX169" fmla="*/ 315703 w 923925"/>
                  <a:gd name="connsiteY169" fmla="*/ 308440 h 485775"/>
                  <a:gd name="connsiteX170" fmla="*/ 319392 w 923925"/>
                  <a:gd name="connsiteY170" fmla="*/ 323204 h 485775"/>
                  <a:gd name="connsiteX171" fmla="*/ 319392 w 923925"/>
                  <a:gd name="connsiteY171" fmla="*/ 326890 h 485775"/>
                  <a:gd name="connsiteX172" fmla="*/ 323081 w 923925"/>
                  <a:gd name="connsiteY172" fmla="*/ 326890 h 485775"/>
                  <a:gd name="connsiteX173" fmla="*/ 326771 w 923925"/>
                  <a:gd name="connsiteY173" fmla="*/ 326890 h 485775"/>
                  <a:gd name="connsiteX174" fmla="*/ 326771 w 923925"/>
                  <a:gd name="connsiteY174" fmla="*/ 330585 h 485775"/>
                  <a:gd name="connsiteX175" fmla="*/ 323081 w 923925"/>
                  <a:gd name="connsiteY175" fmla="*/ 330585 h 485775"/>
                  <a:gd name="connsiteX176" fmla="*/ 312014 w 923925"/>
                  <a:gd name="connsiteY176" fmla="*/ 326890 h 485775"/>
                  <a:gd name="connsiteX177" fmla="*/ 308325 w 923925"/>
                  <a:gd name="connsiteY177" fmla="*/ 323204 h 485775"/>
                  <a:gd name="connsiteX178" fmla="*/ 300946 w 923925"/>
                  <a:gd name="connsiteY178" fmla="*/ 323204 h 485775"/>
                  <a:gd name="connsiteX179" fmla="*/ 300946 w 923925"/>
                  <a:gd name="connsiteY179" fmla="*/ 319508 h 485775"/>
                  <a:gd name="connsiteX180" fmla="*/ 297257 w 923925"/>
                  <a:gd name="connsiteY180" fmla="*/ 319508 h 485775"/>
                  <a:gd name="connsiteX181" fmla="*/ 289878 w 923925"/>
                  <a:gd name="connsiteY181" fmla="*/ 323204 h 485775"/>
                  <a:gd name="connsiteX182" fmla="*/ 289878 w 923925"/>
                  <a:gd name="connsiteY182" fmla="*/ 326890 h 485775"/>
                  <a:gd name="connsiteX183" fmla="*/ 289878 w 923925"/>
                  <a:gd name="connsiteY183" fmla="*/ 330585 h 485775"/>
                  <a:gd name="connsiteX184" fmla="*/ 293568 w 923925"/>
                  <a:gd name="connsiteY184" fmla="*/ 334272 h 485775"/>
                  <a:gd name="connsiteX185" fmla="*/ 300946 w 923925"/>
                  <a:gd name="connsiteY185" fmla="*/ 337967 h 485775"/>
                  <a:gd name="connsiteX186" fmla="*/ 304636 w 923925"/>
                  <a:gd name="connsiteY186" fmla="*/ 337967 h 485775"/>
                  <a:gd name="connsiteX187" fmla="*/ 315703 w 923925"/>
                  <a:gd name="connsiteY187" fmla="*/ 334272 h 485775"/>
                  <a:gd name="connsiteX188" fmla="*/ 323081 w 923925"/>
                  <a:gd name="connsiteY188" fmla="*/ 334272 h 485775"/>
                  <a:gd name="connsiteX189" fmla="*/ 330460 w 923925"/>
                  <a:gd name="connsiteY189" fmla="*/ 334272 h 485775"/>
                  <a:gd name="connsiteX190" fmla="*/ 334149 w 923925"/>
                  <a:gd name="connsiteY190" fmla="*/ 337967 h 485775"/>
                  <a:gd name="connsiteX191" fmla="*/ 337838 w 923925"/>
                  <a:gd name="connsiteY191" fmla="*/ 337967 h 485775"/>
                  <a:gd name="connsiteX192" fmla="*/ 337838 w 923925"/>
                  <a:gd name="connsiteY192" fmla="*/ 334272 h 485775"/>
                  <a:gd name="connsiteX193" fmla="*/ 341527 w 923925"/>
                  <a:gd name="connsiteY193" fmla="*/ 334272 h 485775"/>
                  <a:gd name="connsiteX194" fmla="*/ 345217 w 923925"/>
                  <a:gd name="connsiteY194" fmla="*/ 334272 h 485775"/>
                  <a:gd name="connsiteX195" fmla="*/ 348906 w 923925"/>
                  <a:gd name="connsiteY195" fmla="*/ 334272 h 485775"/>
                  <a:gd name="connsiteX196" fmla="*/ 352595 w 923925"/>
                  <a:gd name="connsiteY196" fmla="*/ 334272 h 485775"/>
                  <a:gd name="connsiteX197" fmla="*/ 359973 w 923925"/>
                  <a:gd name="connsiteY197" fmla="*/ 341654 h 485775"/>
                  <a:gd name="connsiteX198" fmla="*/ 359973 w 923925"/>
                  <a:gd name="connsiteY198" fmla="*/ 345349 h 485775"/>
                  <a:gd name="connsiteX199" fmla="*/ 363662 w 923925"/>
                  <a:gd name="connsiteY199" fmla="*/ 345349 h 485775"/>
                  <a:gd name="connsiteX200" fmla="*/ 367351 w 923925"/>
                  <a:gd name="connsiteY200" fmla="*/ 349036 h 485775"/>
                  <a:gd name="connsiteX201" fmla="*/ 371041 w 923925"/>
                  <a:gd name="connsiteY201" fmla="*/ 349036 h 485775"/>
                  <a:gd name="connsiteX202" fmla="*/ 385797 w 923925"/>
                  <a:gd name="connsiteY202" fmla="*/ 326890 h 485775"/>
                  <a:gd name="connsiteX203" fmla="*/ 407932 w 923925"/>
                  <a:gd name="connsiteY203" fmla="*/ 312136 h 485775"/>
                  <a:gd name="connsiteX204" fmla="*/ 407932 w 923925"/>
                  <a:gd name="connsiteY204" fmla="*/ 304754 h 485775"/>
                  <a:gd name="connsiteX205" fmla="*/ 411621 w 923925"/>
                  <a:gd name="connsiteY205" fmla="*/ 304754 h 485775"/>
                  <a:gd name="connsiteX206" fmla="*/ 411621 w 923925"/>
                  <a:gd name="connsiteY206" fmla="*/ 301058 h 485775"/>
                  <a:gd name="connsiteX207" fmla="*/ 407932 w 923925"/>
                  <a:gd name="connsiteY207" fmla="*/ 297372 h 485775"/>
                  <a:gd name="connsiteX208" fmla="*/ 407932 w 923925"/>
                  <a:gd name="connsiteY208" fmla="*/ 293676 h 485775"/>
                  <a:gd name="connsiteX209" fmla="*/ 411621 w 923925"/>
                  <a:gd name="connsiteY209" fmla="*/ 289990 h 485775"/>
                  <a:gd name="connsiteX210" fmla="*/ 411621 w 923925"/>
                  <a:gd name="connsiteY210" fmla="*/ 286294 h 485775"/>
                  <a:gd name="connsiteX211" fmla="*/ 415310 w 923925"/>
                  <a:gd name="connsiteY211" fmla="*/ 282608 h 485775"/>
                  <a:gd name="connsiteX212" fmla="*/ 422689 w 923925"/>
                  <a:gd name="connsiteY212" fmla="*/ 278912 h 485775"/>
                  <a:gd name="connsiteX213" fmla="*/ 426378 w 923925"/>
                  <a:gd name="connsiteY213" fmla="*/ 278912 h 485775"/>
                  <a:gd name="connsiteX214" fmla="*/ 422689 w 923925"/>
                  <a:gd name="connsiteY214" fmla="*/ 282608 h 485775"/>
                  <a:gd name="connsiteX215" fmla="*/ 426378 w 923925"/>
                  <a:gd name="connsiteY215" fmla="*/ 286294 h 485775"/>
                  <a:gd name="connsiteX216" fmla="*/ 426378 w 923925"/>
                  <a:gd name="connsiteY216" fmla="*/ 289990 h 485775"/>
                  <a:gd name="connsiteX217" fmla="*/ 430067 w 923925"/>
                  <a:gd name="connsiteY217" fmla="*/ 289990 h 485775"/>
                  <a:gd name="connsiteX218" fmla="*/ 444825 w 923925"/>
                  <a:gd name="connsiteY218" fmla="*/ 289990 h 485775"/>
                  <a:gd name="connsiteX219" fmla="*/ 455892 w 923925"/>
                  <a:gd name="connsiteY219" fmla="*/ 323204 h 485775"/>
                  <a:gd name="connsiteX220" fmla="*/ 452203 w 923925"/>
                  <a:gd name="connsiteY220" fmla="*/ 330585 h 485775"/>
                  <a:gd name="connsiteX221" fmla="*/ 441136 w 923925"/>
                  <a:gd name="connsiteY221" fmla="*/ 352731 h 485775"/>
                  <a:gd name="connsiteX222" fmla="*/ 463271 w 923925"/>
                  <a:gd name="connsiteY222" fmla="*/ 378563 h 485775"/>
                  <a:gd name="connsiteX223" fmla="*/ 463271 w 923925"/>
                  <a:gd name="connsiteY223" fmla="*/ 382249 h 485775"/>
                  <a:gd name="connsiteX224" fmla="*/ 466960 w 923925"/>
                  <a:gd name="connsiteY224" fmla="*/ 385945 h 485775"/>
                  <a:gd name="connsiteX225" fmla="*/ 470649 w 923925"/>
                  <a:gd name="connsiteY225" fmla="*/ 389631 h 485775"/>
                  <a:gd name="connsiteX226" fmla="*/ 470649 w 923925"/>
                  <a:gd name="connsiteY226" fmla="*/ 415463 h 485775"/>
                  <a:gd name="connsiteX227" fmla="*/ 485405 w 923925"/>
                  <a:gd name="connsiteY227" fmla="*/ 419159 h 485775"/>
                  <a:gd name="connsiteX228" fmla="*/ 489095 w 923925"/>
                  <a:gd name="connsiteY228" fmla="*/ 415463 h 485775"/>
                  <a:gd name="connsiteX229" fmla="*/ 500162 w 923925"/>
                  <a:gd name="connsiteY229" fmla="*/ 411777 h 485775"/>
                  <a:gd name="connsiteX230" fmla="*/ 503851 w 923925"/>
                  <a:gd name="connsiteY230" fmla="*/ 411777 h 485775"/>
                  <a:gd name="connsiteX231" fmla="*/ 503851 w 923925"/>
                  <a:gd name="connsiteY231" fmla="*/ 408091 h 485775"/>
                  <a:gd name="connsiteX232" fmla="*/ 525986 w 923925"/>
                  <a:gd name="connsiteY232" fmla="*/ 422845 h 485775"/>
                  <a:gd name="connsiteX233" fmla="*/ 518608 w 923925"/>
                  <a:gd name="connsiteY233" fmla="*/ 452372 h 485775"/>
                  <a:gd name="connsiteX234" fmla="*/ 522297 w 923925"/>
                  <a:gd name="connsiteY234" fmla="*/ 456068 h 485775"/>
                  <a:gd name="connsiteX235" fmla="*/ 537051 w 923925"/>
                  <a:gd name="connsiteY235" fmla="*/ 452372 h 485775"/>
                  <a:gd name="connsiteX236" fmla="*/ 551815 w 923925"/>
                  <a:gd name="connsiteY236" fmla="*/ 456068 h 485775"/>
                  <a:gd name="connsiteX237" fmla="*/ 562874 w 923925"/>
                  <a:gd name="connsiteY237" fmla="*/ 456068 h 485775"/>
                  <a:gd name="connsiteX238" fmla="*/ 570255 w 923925"/>
                  <a:gd name="connsiteY238" fmla="*/ 456068 h 485775"/>
                  <a:gd name="connsiteX239" fmla="*/ 573942 w 923925"/>
                  <a:gd name="connsiteY239" fmla="*/ 452372 h 485775"/>
                  <a:gd name="connsiteX240" fmla="*/ 577637 w 923925"/>
                  <a:gd name="connsiteY240" fmla="*/ 444990 h 485775"/>
                  <a:gd name="connsiteX241" fmla="*/ 588705 w 923925"/>
                  <a:gd name="connsiteY241" fmla="*/ 448686 h 485775"/>
                  <a:gd name="connsiteX242" fmla="*/ 603460 w 923925"/>
                  <a:gd name="connsiteY242" fmla="*/ 452372 h 485775"/>
                  <a:gd name="connsiteX243" fmla="*/ 610841 w 923925"/>
                  <a:gd name="connsiteY243" fmla="*/ 456068 h 485775"/>
                  <a:gd name="connsiteX244" fmla="*/ 621910 w 923925"/>
                  <a:gd name="connsiteY244" fmla="*/ 444990 h 485775"/>
                  <a:gd name="connsiteX245" fmla="*/ 625596 w 923925"/>
                  <a:gd name="connsiteY245" fmla="*/ 441304 h 485775"/>
                  <a:gd name="connsiteX246" fmla="*/ 636664 w 923925"/>
                  <a:gd name="connsiteY246" fmla="*/ 437608 h 485775"/>
                  <a:gd name="connsiteX247" fmla="*/ 640350 w 923925"/>
                  <a:gd name="connsiteY247" fmla="*/ 433922 h 485775"/>
                  <a:gd name="connsiteX248" fmla="*/ 644036 w 923925"/>
                  <a:gd name="connsiteY248" fmla="*/ 430227 h 485775"/>
                  <a:gd name="connsiteX249" fmla="*/ 644036 w 923925"/>
                  <a:gd name="connsiteY249" fmla="*/ 426540 h 485775"/>
                  <a:gd name="connsiteX250" fmla="*/ 647732 w 923925"/>
                  <a:gd name="connsiteY250" fmla="*/ 426540 h 485775"/>
                  <a:gd name="connsiteX251" fmla="*/ 662486 w 923925"/>
                  <a:gd name="connsiteY251" fmla="*/ 430227 h 485775"/>
                  <a:gd name="connsiteX252" fmla="*/ 662486 w 923925"/>
                  <a:gd name="connsiteY252" fmla="*/ 433922 h 485775"/>
                  <a:gd name="connsiteX253" fmla="*/ 666172 w 923925"/>
                  <a:gd name="connsiteY253" fmla="*/ 441304 h 485775"/>
                  <a:gd name="connsiteX254" fmla="*/ 677240 w 923925"/>
                  <a:gd name="connsiteY254" fmla="*/ 448686 h 485775"/>
                  <a:gd name="connsiteX255" fmla="*/ 680936 w 923925"/>
                  <a:gd name="connsiteY255" fmla="*/ 452372 h 485775"/>
                  <a:gd name="connsiteX256" fmla="*/ 680936 w 923925"/>
                  <a:gd name="connsiteY256" fmla="*/ 456068 h 485775"/>
                  <a:gd name="connsiteX257" fmla="*/ 680936 w 923925"/>
                  <a:gd name="connsiteY257" fmla="*/ 459754 h 485775"/>
                  <a:gd name="connsiteX258" fmla="*/ 680936 w 923925"/>
                  <a:gd name="connsiteY258" fmla="*/ 463440 h 485775"/>
                  <a:gd name="connsiteX259" fmla="*/ 680936 w 923925"/>
                  <a:gd name="connsiteY259" fmla="*/ 467136 h 485775"/>
                  <a:gd name="connsiteX260" fmla="*/ 680936 w 923925"/>
                  <a:gd name="connsiteY260" fmla="*/ 474518 h 485775"/>
                  <a:gd name="connsiteX261" fmla="*/ 684622 w 923925"/>
                  <a:gd name="connsiteY261" fmla="*/ 489282 h 485775"/>
                  <a:gd name="connsiteX262" fmla="*/ 688308 w 923925"/>
                  <a:gd name="connsiteY262" fmla="*/ 489282 h 485775"/>
                  <a:gd name="connsiteX263" fmla="*/ 699376 w 923925"/>
                  <a:gd name="connsiteY263" fmla="*/ 485586 h 485775"/>
                  <a:gd name="connsiteX264" fmla="*/ 703063 w 923925"/>
                  <a:gd name="connsiteY264" fmla="*/ 485586 h 485775"/>
                  <a:gd name="connsiteX265" fmla="*/ 714131 w 923925"/>
                  <a:gd name="connsiteY265" fmla="*/ 481900 h 485775"/>
                  <a:gd name="connsiteX266" fmla="*/ 714131 w 923925"/>
                  <a:gd name="connsiteY266" fmla="*/ 467136 h 485775"/>
                  <a:gd name="connsiteX267" fmla="*/ 717826 w 923925"/>
                  <a:gd name="connsiteY267" fmla="*/ 448686 h 485775"/>
                  <a:gd name="connsiteX268" fmla="*/ 725199 w 923925"/>
                  <a:gd name="connsiteY268" fmla="*/ 433922 h 485775"/>
                  <a:gd name="connsiteX269" fmla="*/ 728894 w 923925"/>
                  <a:gd name="connsiteY269" fmla="*/ 426540 h 485775"/>
                  <a:gd name="connsiteX270" fmla="*/ 739962 w 923925"/>
                  <a:gd name="connsiteY270" fmla="*/ 415463 h 485775"/>
                  <a:gd name="connsiteX271" fmla="*/ 754717 w 923925"/>
                  <a:gd name="connsiteY271" fmla="*/ 408091 h 485775"/>
                  <a:gd name="connsiteX272" fmla="*/ 758403 w 923925"/>
                  <a:gd name="connsiteY272" fmla="*/ 408091 h 485775"/>
                  <a:gd name="connsiteX273" fmla="*/ 776853 w 923925"/>
                  <a:gd name="connsiteY273" fmla="*/ 404395 h 485775"/>
                  <a:gd name="connsiteX274" fmla="*/ 784225 w 923925"/>
                  <a:gd name="connsiteY274" fmla="*/ 400709 h 485775"/>
                  <a:gd name="connsiteX275" fmla="*/ 787921 w 923925"/>
                  <a:gd name="connsiteY275" fmla="*/ 400709 h 485775"/>
                  <a:gd name="connsiteX276" fmla="*/ 791607 w 923925"/>
                  <a:gd name="connsiteY276" fmla="*/ 397013 h 485775"/>
                  <a:gd name="connsiteX277" fmla="*/ 821125 w 923925"/>
                  <a:gd name="connsiteY277" fmla="*/ 389631 h 485775"/>
                  <a:gd name="connsiteX278" fmla="*/ 832193 w 923925"/>
                  <a:gd name="connsiteY278" fmla="*/ 385945 h 485775"/>
                  <a:gd name="connsiteX279" fmla="*/ 835879 w 923925"/>
                  <a:gd name="connsiteY279" fmla="*/ 385945 h 485775"/>
                  <a:gd name="connsiteX280" fmla="*/ 839565 w 923925"/>
                  <a:gd name="connsiteY280" fmla="*/ 382249 h 485775"/>
                  <a:gd name="connsiteX281" fmla="*/ 843252 w 923925"/>
                  <a:gd name="connsiteY281" fmla="*/ 382249 h 485775"/>
                  <a:gd name="connsiteX282" fmla="*/ 850633 w 923925"/>
                  <a:gd name="connsiteY282" fmla="*/ 374867 h 485775"/>
                  <a:gd name="connsiteX283" fmla="*/ 861701 w 923925"/>
                  <a:gd name="connsiteY283" fmla="*/ 363799 h 485775"/>
                  <a:gd name="connsiteX284" fmla="*/ 869083 w 923925"/>
                  <a:gd name="connsiteY284" fmla="*/ 360113 h 485775"/>
                  <a:gd name="connsiteX285" fmla="*/ 861701 w 923925"/>
                  <a:gd name="connsiteY285" fmla="*/ 349036 h 485775"/>
                  <a:gd name="connsiteX286" fmla="*/ 854319 w 923925"/>
                  <a:gd name="connsiteY286" fmla="*/ 334272 h 485775"/>
                  <a:gd name="connsiteX287" fmla="*/ 839565 w 923925"/>
                  <a:gd name="connsiteY287" fmla="*/ 308440 h 485775"/>
                  <a:gd name="connsiteX288" fmla="*/ 839565 w 923925"/>
                  <a:gd name="connsiteY288" fmla="*/ 304754 h 485775"/>
                  <a:gd name="connsiteX289" fmla="*/ 832193 w 923925"/>
                  <a:gd name="connsiteY289" fmla="*/ 271531 h 485775"/>
                  <a:gd name="connsiteX290" fmla="*/ 828497 w 923925"/>
                  <a:gd name="connsiteY290" fmla="*/ 264158 h 485775"/>
                  <a:gd name="connsiteX291" fmla="*/ 828497 w 923925"/>
                  <a:gd name="connsiteY291" fmla="*/ 256776 h 485775"/>
                  <a:gd name="connsiteX292" fmla="*/ 824811 w 923925"/>
                  <a:gd name="connsiteY292" fmla="*/ 245699 h 485775"/>
                  <a:gd name="connsiteX293" fmla="*/ 821125 w 923925"/>
                  <a:gd name="connsiteY293" fmla="*/ 212485 h 485775"/>
                  <a:gd name="connsiteX294" fmla="*/ 835879 w 923925"/>
                  <a:gd name="connsiteY294" fmla="*/ 216181 h 485775"/>
                  <a:gd name="connsiteX295" fmla="*/ 846947 w 923925"/>
                  <a:gd name="connsiteY295" fmla="*/ 219867 h 485775"/>
                  <a:gd name="connsiteX296" fmla="*/ 854319 w 923925"/>
                  <a:gd name="connsiteY296" fmla="*/ 223553 h 485775"/>
                  <a:gd name="connsiteX297" fmla="*/ 861701 w 923925"/>
                  <a:gd name="connsiteY297" fmla="*/ 223553 h 485775"/>
                  <a:gd name="connsiteX298" fmla="*/ 869083 w 923925"/>
                  <a:gd name="connsiteY298" fmla="*/ 223553 h 485775"/>
                  <a:gd name="connsiteX299" fmla="*/ 876456 w 923925"/>
                  <a:gd name="connsiteY299" fmla="*/ 219867 h 485775"/>
                  <a:gd name="connsiteX300" fmla="*/ 887524 w 923925"/>
                  <a:gd name="connsiteY300" fmla="*/ 216181 h 485775"/>
                  <a:gd name="connsiteX301" fmla="*/ 894905 w 923925"/>
                  <a:gd name="connsiteY301" fmla="*/ 212485 h 485775"/>
                  <a:gd name="connsiteX302" fmla="*/ 902287 w 923925"/>
                  <a:gd name="connsiteY302" fmla="*/ 208799 h 485775"/>
                  <a:gd name="connsiteX303" fmla="*/ 902287 w 923925"/>
                  <a:gd name="connsiteY303" fmla="*/ 212485 h 485775"/>
                  <a:gd name="connsiteX304" fmla="*/ 905974 w 923925"/>
                  <a:gd name="connsiteY304" fmla="*/ 212485 h 485775"/>
                  <a:gd name="connsiteX305" fmla="*/ 909660 w 923925"/>
                  <a:gd name="connsiteY305" fmla="*/ 216181 h 485775"/>
                  <a:gd name="connsiteX306" fmla="*/ 917042 w 923925"/>
                  <a:gd name="connsiteY306" fmla="*/ 223553 h 485775"/>
                  <a:gd name="connsiteX307" fmla="*/ 917042 w 923925"/>
                  <a:gd name="connsiteY307" fmla="*/ 219867 h 485775"/>
                  <a:gd name="connsiteX308" fmla="*/ 920728 w 923925"/>
                  <a:gd name="connsiteY308" fmla="*/ 219867 h 485775"/>
                  <a:gd name="connsiteX309" fmla="*/ 924414 w 923925"/>
                  <a:gd name="connsiteY309" fmla="*/ 219867 h 485775"/>
                  <a:gd name="connsiteX310" fmla="*/ 920728 w 923925"/>
                  <a:gd name="connsiteY310" fmla="*/ 216181 h 485775"/>
                  <a:gd name="connsiteX311" fmla="*/ 920728 w 923925"/>
                  <a:gd name="connsiteY311" fmla="*/ 212485 h 485775"/>
                  <a:gd name="connsiteX312" fmla="*/ 920728 w 923925"/>
                  <a:gd name="connsiteY312" fmla="*/ 208799 h 485775"/>
                  <a:gd name="connsiteX313" fmla="*/ 920728 w 923925"/>
                  <a:gd name="connsiteY313" fmla="*/ 205103 h 485775"/>
                  <a:gd name="connsiteX314" fmla="*/ 920728 w 923925"/>
                  <a:gd name="connsiteY314" fmla="*/ 201417 h 485775"/>
                  <a:gd name="connsiteX315" fmla="*/ 917042 w 923925"/>
                  <a:gd name="connsiteY315" fmla="*/ 194035 h 485775"/>
                  <a:gd name="connsiteX316" fmla="*/ 913356 w 923925"/>
                  <a:gd name="connsiteY316" fmla="*/ 190339 h 485775"/>
                  <a:gd name="connsiteX317" fmla="*/ 913356 w 923925"/>
                  <a:gd name="connsiteY317" fmla="*/ 186653 h 485775"/>
                  <a:gd name="connsiteX318" fmla="*/ 913356 w 923925"/>
                  <a:gd name="connsiteY318" fmla="*/ 175576 h 485775"/>
                  <a:gd name="connsiteX319" fmla="*/ 909660 w 923925"/>
                  <a:gd name="connsiteY319" fmla="*/ 171890 h 485775"/>
                  <a:gd name="connsiteX320" fmla="*/ 909660 w 923925"/>
                  <a:gd name="connsiteY320" fmla="*/ 168203 h 485775"/>
                  <a:gd name="connsiteX321" fmla="*/ 905974 w 923925"/>
                  <a:gd name="connsiteY321" fmla="*/ 164508 h 485775"/>
                  <a:gd name="connsiteX322" fmla="*/ 902287 w 923925"/>
                  <a:gd name="connsiteY322" fmla="*/ 160821 h 485775"/>
                  <a:gd name="connsiteX323" fmla="*/ 898592 w 923925"/>
                  <a:gd name="connsiteY323" fmla="*/ 157126 h 485775"/>
                  <a:gd name="connsiteX324" fmla="*/ 887524 w 923925"/>
                  <a:gd name="connsiteY324" fmla="*/ 153440 h 485775"/>
                  <a:gd name="connsiteX325" fmla="*/ 887524 w 923925"/>
                  <a:gd name="connsiteY325" fmla="*/ 149744 h 485775"/>
                  <a:gd name="connsiteX326" fmla="*/ 883838 w 923925"/>
                  <a:gd name="connsiteY326" fmla="*/ 146058 h 485775"/>
                  <a:gd name="connsiteX327" fmla="*/ 883838 w 923925"/>
                  <a:gd name="connsiteY327" fmla="*/ 134980 h 485775"/>
                  <a:gd name="connsiteX328" fmla="*/ 883838 w 923925"/>
                  <a:gd name="connsiteY328" fmla="*/ 131294 h 485775"/>
                  <a:gd name="connsiteX329" fmla="*/ 883838 w 923925"/>
                  <a:gd name="connsiteY329" fmla="*/ 127598 h 485775"/>
                  <a:gd name="connsiteX330" fmla="*/ 883838 w 923925"/>
                  <a:gd name="connsiteY330" fmla="*/ 120226 h 485775"/>
                  <a:gd name="connsiteX331" fmla="*/ 880151 w 923925"/>
                  <a:gd name="connsiteY331" fmla="*/ 120226 h 485775"/>
                  <a:gd name="connsiteX332" fmla="*/ 880151 w 923925"/>
                  <a:gd name="connsiteY332" fmla="*/ 116530 h 485775"/>
                  <a:gd name="connsiteX333" fmla="*/ 880151 w 923925"/>
                  <a:gd name="connsiteY333" fmla="*/ 109148 h 485775"/>
                  <a:gd name="connsiteX334" fmla="*/ 876456 w 923925"/>
                  <a:gd name="connsiteY334" fmla="*/ 98080 h 485775"/>
                  <a:gd name="connsiteX335" fmla="*/ 872769 w 923925"/>
                  <a:gd name="connsiteY335" fmla="*/ 98080 h 485775"/>
                  <a:gd name="connsiteX336" fmla="*/ 869083 w 923925"/>
                  <a:gd name="connsiteY336" fmla="*/ 94385 h 485775"/>
                  <a:gd name="connsiteX337" fmla="*/ 861701 w 923925"/>
                  <a:gd name="connsiteY337" fmla="*/ 94385 h 485775"/>
                  <a:gd name="connsiteX338" fmla="*/ 854319 w 923925"/>
                  <a:gd name="connsiteY338" fmla="*/ 90698 h 485775"/>
                  <a:gd name="connsiteX339" fmla="*/ 846947 w 923925"/>
                  <a:gd name="connsiteY339" fmla="*/ 90698 h 485775"/>
                  <a:gd name="connsiteX340" fmla="*/ 843252 w 923925"/>
                  <a:gd name="connsiteY340" fmla="*/ 87003 h 485775"/>
                  <a:gd name="connsiteX341" fmla="*/ 843252 w 923925"/>
                  <a:gd name="connsiteY341" fmla="*/ 79621 h 485775"/>
                  <a:gd name="connsiteX342" fmla="*/ 839565 w 923925"/>
                  <a:gd name="connsiteY342" fmla="*/ 72248 h 485775"/>
                  <a:gd name="connsiteX343" fmla="*/ 839565 w 923925"/>
                  <a:gd name="connsiteY343" fmla="*/ 68553 h 485775"/>
                  <a:gd name="connsiteX344" fmla="*/ 839565 w 923925"/>
                  <a:gd name="connsiteY344" fmla="*/ 64867 h 485775"/>
                  <a:gd name="connsiteX345" fmla="*/ 835879 w 923925"/>
                  <a:gd name="connsiteY345" fmla="*/ 64867 h 485775"/>
                  <a:gd name="connsiteX346" fmla="*/ 832193 w 923925"/>
                  <a:gd name="connsiteY346" fmla="*/ 61171 h 485775"/>
                  <a:gd name="connsiteX347" fmla="*/ 828497 w 923925"/>
                  <a:gd name="connsiteY347" fmla="*/ 61171 h 485775"/>
                  <a:gd name="connsiteX348" fmla="*/ 821125 w 923925"/>
                  <a:gd name="connsiteY348" fmla="*/ 61171 h 485775"/>
                  <a:gd name="connsiteX349" fmla="*/ 810057 w 923925"/>
                  <a:gd name="connsiteY349" fmla="*/ 61171 h 485775"/>
                  <a:gd name="connsiteX350" fmla="*/ 806361 w 923925"/>
                  <a:gd name="connsiteY350" fmla="*/ 61171 h 485775"/>
                  <a:gd name="connsiteX351" fmla="*/ 795293 w 923925"/>
                  <a:gd name="connsiteY351" fmla="*/ 64867 h 485775"/>
                  <a:gd name="connsiteX352" fmla="*/ 791607 w 923925"/>
                  <a:gd name="connsiteY352" fmla="*/ 64867 h 485775"/>
                  <a:gd name="connsiteX353" fmla="*/ 784225 w 923925"/>
                  <a:gd name="connsiteY353" fmla="*/ 64867 h 485775"/>
                  <a:gd name="connsiteX354" fmla="*/ 780539 w 923925"/>
                  <a:gd name="connsiteY354" fmla="*/ 64867 h 485775"/>
                  <a:gd name="connsiteX355" fmla="*/ 776853 w 923925"/>
                  <a:gd name="connsiteY355" fmla="*/ 64867 h 485775"/>
                  <a:gd name="connsiteX356" fmla="*/ 773157 w 923925"/>
                  <a:gd name="connsiteY356" fmla="*/ 61171 h 485775"/>
                  <a:gd name="connsiteX357" fmla="*/ 773157 w 923925"/>
                  <a:gd name="connsiteY357" fmla="*/ 57485 h 485775"/>
                  <a:gd name="connsiteX358" fmla="*/ 769471 w 923925"/>
                  <a:gd name="connsiteY358" fmla="*/ 53789 h 485775"/>
                  <a:gd name="connsiteX359" fmla="*/ 765785 w 923925"/>
                  <a:gd name="connsiteY359" fmla="*/ 50103 h 485775"/>
                  <a:gd name="connsiteX360" fmla="*/ 762098 w 923925"/>
                  <a:gd name="connsiteY360" fmla="*/ 50103 h 485775"/>
                  <a:gd name="connsiteX361" fmla="*/ 758403 w 923925"/>
                  <a:gd name="connsiteY361" fmla="*/ 50103 h 485775"/>
                  <a:gd name="connsiteX362" fmla="*/ 754717 w 923925"/>
                  <a:gd name="connsiteY362" fmla="*/ 46407 h 485775"/>
                  <a:gd name="connsiteX363" fmla="*/ 751030 w 923925"/>
                  <a:gd name="connsiteY363" fmla="*/ 46407 h 485775"/>
                  <a:gd name="connsiteX364" fmla="*/ 751030 w 923925"/>
                  <a:gd name="connsiteY364" fmla="*/ 39025 h 485775"/>
                  <a:gd name="connsiteX365" fmla="*/ 747335 w 923925"/>
                  <a:gd name="connsiteY365" fmla="*/ 39025 h 485775"/>
                  <a:gd name="connsiteX366" fmla="*/ 743649 w 923925"/>
                  <a:gd name="connsiteY366" fmla="*/ 35339 h 485775"/>
                  <a:gd name="connsiteX367" fmla="*/ 739962 w 923925"/>
                  <a:gd name="connsiteY367" fmla="*/ 35339 h 485775"/>
                  <a:gd name="connsiteX368" fmla="*/ 736267 w 923925"/>
                  <a:gd name="connsiteY368" fmla="*/ 35339 h 485775"/>
                  <a:gd name="connsiteX369" fmla="*/ 732581 w 923925"/>
                  <a:gd name="connsiteY369" fmla="*/ 31643 h 485775"/>
                  <a:gd name="connsiteX370" fmla="*/ 728894 w 923925"/>
                  <a:gd name="connsiteY370" fmla="*/ 27957 h 485775"/>
                  <a:gd name="connsiteX371" fmla="*/ 725199 w 923925"/>
                  <a:gd name="connsiteY371" fmla="*/ 24271 h 485775"/>
                  <a:gd name="connsiteX372" fmla="*/ 725199 w 923925"/>
                  <a:gd name="connsiteY372" fmla="*/ 16889 h 485775"/>
                  <a:gd name="connsiteX373" fmla="*/ 721512 w 923925"/>
                  <a:gd name="connsiteY373" fmla="*/ 13194 h 485775"/>
                  <a:gd name="connsiteX374" fmla="*/ 714131 w 923925"/>
                  <a:gd name="connsiteY374" fmla="*/ 13194 h 485775"/>
                  <a:gd name="connsiteX375" fmla="*/ 710444 w 923925"/>
                  <a:gd name="connsiteY375" fmla="*/ 13194 h 485775"/>
                  <a:gd name="connsiteX376" fmla="*/ 706758 w 923925"/>
                  <a:gd name="connsiteY376" fmla="*/ 9507 h 485775"/>
                  <a:gd name="connsiteX377" fmla="*/ 699376 w 923925"/>
                  <a:gd name="connsiteY377" fmla="*/ 5812 h 485775"/>
                  <a:gd name="connsiteX378" fmla="*/ 695690 w 923925"/>
                  <a:gd name="connsiteY378" fmla="*/ 5812 h 485775"/>
                  <a:gd name="connsiteX379" fmla="*/ 692004 w 923925"/>
                  <a:gd name="connsiteY379" fmla="*/ 5812 h 485775"/>
                  <a:gd name="connsiteX380" fmla="*/ 684622 w 923925"/>
                  <a:gd name="connsiteY380" fmla="*/ 5812 h 485775"/>
                  <a:gd name="connsiteX381" fmla="*/ 680936 w 923925"/>
                  <a:gd name="connsiteY381" fmla="*/ 5812 h 485775"/>
                  <a:gd name="connsiteX382" fmla="*/ 677240 w 923925"/>
                  <a:gd name="connsiteY382" fmla="*/ 9507 h 485775"/>
                  <a:gd name="connsiteX383" fmla="*/ 677240 w 923925"/>
                  <a:gd name="connsiteY383" fmla="*/ 13194 h 485775"/>
                  <a:gd name="connsiteX384" fmla="*/ 673554 w 923925"/>
                  <a:gd name="connsiteY384" fmla="*/ 16889 h 485775"/>
                  <a:gd name="connsiteX385" fmla="*/ 669868 w 923925"/>
                  <a:gd name="connsiteY385" fmla="*/ 16889 h 485775"/>
                  <a:gd name="connsiteX386" fmla="*/ 666172 w 923925"/>
                  <a:gd name="connsiteY386" fmla="*/ 13194 h 485775"/>
                  <a:gd name="connsiteX387" fmla="*/ 662486 w 923925"/>
                  <a:gd name="connsiteY387" fmla="*/ 13194 h 485775"/>
                  <a:gd name="connsiteX388" fmla="*/ 658800 w 923925"/>
                  <a:gd name="connsiteY388" fmla="*/ 13194 h 485775"/>
                  <a:gd name="connsiteX389" fmla="*/ 658800 w 923925"/>
                  <a:gd name="connsiteY389" fmla="*/ 9507 h 485775"/>
                  <a:gd name="connsiteX390" fmla="*/ 655104 w 923925"/>
                  <a:gd name="connsiteY390" fmla="*/ 5812 h 485775"/>
                  <a:gd name="connsiteX391" fmla="*/ 651418 w 923925"/>
                  <a:gd name="connsiteY391" fmla="*/ 5812 h 485775"/>
                  <a:gd name="connsiteX392" fmla="*/ 647732 w 923925"/>
                  <a:gd name="connsiteY392" fmla="*/ 5812 h 485775"/>
                  <a:gd name="connsiteX393" fmla="*/ 644036 w 923925"/>
                  <a:gd name="connsiteY393" fmla="*/ 5812 h 485775"/>
                  <a:gd name="connsiteX394" fmla="*/ 644036 w 923925"/>
                  <a:gd name="connsiteY394" fmla="*/ 9507 h 485775"/>
                  <a:gd name="connsiteX395" fmla="*/ 640350 w 923925"/>
                  <a:gd name="connsiteY395" fmla="*/ 16889 h 485775"/>
                  <a:gd name="connsiteX396" fmla="*/ 636664 w 923925"/>
                  <a:gd name="connsiteY396" fmla="*/ 20575 h 485775"/>
                  <a:gd name="connsiteX397" fmla="*/ 629282 w 923925"/>
                  <a:gd name="connsiteY397" fmla="*/ 20575 h 485775"/>
                  <a:gd name="connsiteX398" fmla="*/ 621910 w 923925"/>
                  <a:gd name="connsiteY398" fmla="*/ 20575 h 485775"/>
                  <a:gd name="connsiteX399" fmla="*/ 618214 w 923925"/>
                  <a:gd name="connsiteY399" fmla="*/ 20575 h 485775"/>
                  <a:gd name="connsiteX400" fmla="*/ 614528 w 923925"/>
                  <a:gd name="connsiteY400" fmla="*/ 16889 h 485775"/>
                  <a:gd name="connsiteX401" fmla="*/ 610841 w 923925"/>
                  <a:gd name="connsiteY401" fmla="*/ 13194 h 485775"/>
                  <a:gd name="connsiteX402" fmla="*/ 610841 w 923925"/>
                  <a:gd name="connsiteY402" fmla="*/ 9507 h 485775"/>
                  <a:gd name="connsiteX403" fmla="*/ 607146 w 923925"/>
                  <a:gd name="connsiteY403" fmla="*/ 9507 h 485775"/>
                  <a:gd name="connsiteX404" fmla="*/ 603460 w 923925"/>
                  <a:gd name="connsiteY404" fmla="*/ 13194 h 485775"/>
                  <a:gd name="connsiteX405" fmla="*/ 603460 w 923925"/>
                  <a:gd name="connsiteY405" fmla="*/ 16889 h 485775"/>
                  <a:gd name="connsiteX406" fmla="*/ 599773 w 923925"/>
                  <a:gd name="connsiteY406" fmla="*/ 20575 h 485775"/>
                  <a:gd name="connsiteX407" fmla="*/ 596078 w 923925"/>
                  <a:gd name="connsiteY407" fmla="*/ 24271 h 485775"/>
                  <a:gd name="connsiteX408" fmla="*/ 588705 w 923925"/>
                  <a:gd name="connsiteY408" fmla="*/ 35339 h 485775"/>
                  <a:gd name="connsiteX409" fmla="*/ 588705 w 923925"/>
                  <a:gd name="connsiteY409" fmla="*/ 39025 h 485775"/>
                  <a:gd name="connsiteX410" fmla="*/ 585010 w 923925"/>
                  <a:gd name="connsiteY410" fmla="*/ 46407 h 485775"/>
                  <a:gd name="connsiteX411" fmla="*/ 585010 w 923925"/>
                  <a:gd name="connsiteY411" fmla="*/ 53789 h 485775"/>
                  <a:gd name="connsiteX412" fmla="*/ 585010 w 923925"/>
                  <a:gd name="connsiteY412" fmla="*/ 61171 h 485775"/>
                  <a:gd name="connsiteX413" fmla="*/ 581323 w 923925"/>
                  <a:gd name="connsiteY413" fmla="*/ 61171 h 485775"/>
                  <a:gd name="connsiteX414" fmla="*/ 581323 w 923925"/>
                  <a:gd name="connsiteY414" fmla="*/ 64867 h 485775"/>
                  <a:gd name="connsiteX415" fmla="*/ 562874 w 923925"/>
                  <a:gd name="connsiteY415" fmla="*/ 72248 h 485775"/>
                  <a:gd name="connsiteX416" fmla="*/ 555501 w 923925"/>
                  <a:gd name="connsiteY416" fmla="*/ 75935 h 485775"/>
                  <a:gd name="connsiteX417" fmla="*/ 555501 w 923925"/>
                  <a:gd name="connsiteY417" fmla="*/ 79621 h 485775"/>
                  <a:gd name="connsiteX418" fmla="*/ 551815 w 923925"/>
                  <a:gd name="connsiteY418" fmla="*/ 79621 h 485775"/>
                  <a:gd name="connsiteX419" fmla="*/ 544433 w 923925"/>
                  <a:gd name="connsiteY419" fmla="*/ 75935 h 485775"/>
                  <a:gd name="connsiteX420" fmla="*/ 537051 w 923925"/>
                  <a:gd name="connsiteY420" fmla="*/ 75935 h 485775"/>
                  <a:gd name="connsiteX421" fmla="*/ 533365 w 923925"/>
                  <a:gd name="connsiteY421" fmla="*/ 79621 h 485775"/>
                  <a:gd name="connsiteX422" fmla="*/ 529675 w 923925"/>
                  <a:gd name="connsiteY422" fmla="*/ 83317 h 485775"/>
                  <a:gd name="connsiteX423" fmla="*/ 525986 w 923925"/>
                  <a:gd name="connsiteY423" fmla="*/ 79621 h 485775"/>
                  <a:gd name="connsiteX424" fmla="*/ 518608 w 923925"/>
                  <a:gd name="connsiteY424" fmla="*/ 75935 h 485775"/>
                  <a:gd name="connsiteX425" fmla="*/ 514919 w 923925"/>
                  <a:gd name="connsiteY425" fmla="*/ 72248 h 485775"/>
                  <a:gd name="connsiteX426" fmla="*/ 511230 w 923925"/>
                  <a:gd name="connsiteY426" fmla="*/ 75935 h 485775"/>
                  <a:gd name="connsiteX427" fmla="*/ 507540 w 923925"/>
                  <a:gd name="connsiteY427" fmla="*/ 75935 h 485775"/>
                  <a:gd name="connsiteX428" fmla="*/ 503851 w 923925"/>
                  <a:gd name="connsiteY428" fmla="*/ 75935 h 485775"/>
                  <a:gd name="connsiteX429" fmla="*/ 496473 w 923925"/>
                  <a:gd name="connsiteY429" fmla="*/ 75935 h 485775"/>
                  <a:gd name="connsiteX430" fmla="*/ 492784 w 923925"/>
                  <a:gd name="connsiteY430" fmla="*/ 75935 h 485775"/>
                  <a:gd name="connsiteX431" fmla="*/ 485405 w 923925"/>
                  <a:gd name="connsiteY431" fmla="*/ 75935 h 485775"/>
                  <a:gd name="connsiteX432" fmla="*/ 478027 w 923925"/>
                  <a:gd name="connsiteY432" fmla="*/ 75935 h 485775"/>
                  <a:gd name="connsiteX433" fmla="*/ 470649 w 923925"/>
                  <a:gd name="connsiteY433" fmla="*/ 79621 h 485775"/>
                  <a:gd name="connsiteX434" fmla="*/ 466960 w 923925"/>
                  <a:gd name="connsiteY434" fmla="*/ 75935 h 485775"/>
                  <a:gd name="connsiteX435" fmla="*/ 466960 w 923925"/>
                  <a:gd name="connsiteY435" fmla="*/ 72248 h 485775"/>
                  <a:gd name="connsiteX436" fmla="*/ 470649 w 923925"/>
                  <a:gd name="connsiteY436" fmla="*/ 72248 h 485775"/>
                  <a:gd name="connsiteX437" fmla="*/ 474338 w 923925"/>
                  <a:gd name="connsiteY437" fmla="*/ 68553 h 485775"/>
                  <a:gd name="connsiteX438" fmla="*/ 478027 w 923925"/>
                  <a:gd name="connsiteY438" fmla="*/ 64867 h 485775"/>
                  <a:gd name="connsiteX439" fmla="*/ 474338 w 923925"/>
                  <a:gd name="connsiteY439" fmla="*/ 61171 h 485775"/>
                  <a:gd name="connsiteX440" fmla="*/ 474338 w 923925"/>
                  <a:gd name="connsiteY440" fmla="*/ 57485 h 485775"/>
                  <a:gd name="connsiteX441" fmla="*/ 474338 w 923925"/>
                  <a:gd name="connsiteY441" fmla="*/ 53789 h 485775"/>
                  <a:gd name="connsiteX442" fmla="*/ 474338 w 923925"/>
                  <a:gd name="connsiteY442" fmla="*/ 50103 h 485775"/>
                  <a:gd name="connsiteX443" fmla="*/ 463271 w 923925"/>
                  <a:gd name="connsiteY443" fmla="*/ 46407 h 485775"/>
                  <a:gd name="connsiteX444" fmla="*/ 459581 w 923925"/>
                  <a:gd name="connsiteY444" fmla="*/ 42721 h 485775"/>
                  <a:gd name="connsiteX445" fmla="*/ 455892 w 923925"/>
                  <a:gd name="connsiteY445" fmla="*/ 39025 h 485775"/>
                  <a:gd name="connsiteX446" fmla="*/ 452203 w 923925"/>
                  <a:gd name="connsiteY446" fmla="*/ 39025 h 485775"/>
                  <a:gd name="connsiteX447" fmla="*/ 448514 w 923925"/>
                  <a:gd name="connsiteY447" fmla="*/ 42721 h 485775"/>
                  <a:gd name="connsiteX448" fmla="*/ 444825 w 923925"/>
                  <a:gd name="connsiteY448" fmla="*/ 46407 h 485775"/>
                  <a:gd name="connsiteX449" fmla="*/ 441136 w 923925"/>
                  <a:gd name="connsiteY449" fmla="*/ 46407 h 485775"/>
                  <a:gd name="connsiteX450" fmla="*/ 441136 w 923925"/>
                  <a:gd name="connsiteY450" fmla="*/ 42721 h 485775"/>
                  <a:gd name="connsiteX451" fmla="*/ 437445 w 923925"/>
                  <a:gd name="connsiteY451" fmla="*/ 42721 h 485775"/>
                  <a:gd name="connsiteX452" fmla="*/ 437445 w 923925"/>
                  <a:gd name="connsiteY452" fmla="*/ 39025 h 485775"/>
                  <a:gd name="connsiteX453" fmla="*/ 433756 w 923925"/>
                  <a:gd name="connsiteY453" fmla="*/ 35339 h 485775"/>
                  <a:gd name="connsiteX454" fmla="*/ 433756 w 923925"/>
                  <a:gd name="connsiteY454" fmla="*/ 31643 h 485775"/>
                  <a:gd name="connsiteX455" fmla="*/ 430067 w 923925"/>
                  <a:gd name="connsiteY455" fmla="*/ 31643 h 485775"/>
                  <a:gd name="connsiteX456" fmla="*/ 426378 w 923925"/>
                  <a:gd name="connsiteY456" fmla="*/ 27957 h 485775"/>
                  <a:gd name="connsiteX457" fmla="*/ 419000 w 923925"/>
                  <a:gd name="connsiteY457" fmla="*/ 24271 h 485775"/>
                  <a:gd name="connsiteX458" fmla="*/ 415310 w 923925"/>
                  <a:gd name="connsiteY458" fmla="*/ 20575 h 485775"/>
                  <a:gd name="connsiteX459" fmla="*/ 411621 w 923925"/>
                  <a:gd name="connsiteY459" fmla="*/ 20575 h 485775"/>
                  <a:gd name="connsiteX460" fmla="*/ 411621 w 923925"/>
                  <a:gd name="connsiteY460" fmla="*/ 16889 h 485775"/>
                  <a:gd name="connsiteX461" fmla="*/ 411621 w 923925"/>
                  <a:gd name="connsiteY461" fmla="*/ 13194 h 485775"/>
                  <a:gd name="connsiteX462" fmla="*/ 407932 w 923925"/>
                  <a:gd name="connsiteY462" fmla="*/ 13194 h 485775"/>
                  <a:gd name="connsiteX463" fmla="*/ 400554 w 923925"/>
                  <a:gd name="connsiteY463" fmla="*/ 13194 h 485775"/>
                  <a:gd name="connsiteX464" fmla="*/ 396865 w 923925"/>
                  <a:gd name="connsiteY464" fmla="*/ 9507 h 485775"/>
                  <a:gd name="connsiteX465" fmla="*/ 393175 w 923925"/>
                  <a:gd name="connsiteY465" fmla="*/ 9507 h 485775"/>
                  <a:gd name="connsiteX466" fmla="*/ 385797 w 923925"/>
                  <a:gd name="connsiteY466" fmla="*/ 9507 h 485775"/>
                  <a:gd name="connsiteX467" fmla="*/ 378419 w 923925"/>
                  <a:gd name="connsiteY467" fmla="*/ 5812 h 485775"/>
                  <a:gd name="connsiteX468" fmla="*/ 374730 w 923925"/>
                  <a:gd name="connsiteY468" fmla="*/ 5812 h 485775"/>
                  <a:gd name="connsiteX469" fmla="*/ 371041 w 923925"/>
                  <a:gd name="connsiteY469" fmla="*/ 5812 h 485775"/>
                  <a:gd name="connsiteX470" fmla="*/ 363662 w 923925"/>
                  <a:gd name="connsiteY470" fmla="*/ 5812 h 485775"/>
                  <a:gd name="connsiteX471" fmla="*/ 367351 w 923925"/>
                  <a:gd name="connsiteY471" fmla="*/ 349036 h 485775"/>
                  <a:gd name="connsiteX472" fmla="*/ 363662 w 923925"/>
                  <a:gd name="connsiteY472" fmla="*/ 349036 h 485775"/>
                  <a:gd name="connsiteX473" fmla="*/ 359973 w 923925"/>
                  <a:gd name="connsiteY473" fmla="*/ 349036 h 485775"/>
                  <a:gd name="connsiteX474" fmla="*/ 363662 w 923925"/>
                  <a:gd name="connsiteY474" fmla="*/ 352731 h 485775"/>
                  <a:gd name="connsiteX475" fmla="*/ 367351 w 923925"/>
                  <a:gd name="connsiteY475" fmla="*/ 349036 h 485775"/>
                  <a:gd name="connsiteX476" fmla="*/ 363662 w 923925"/>
                  <a:gd name="connsiteY476" fmla="*/ 308440 h 485775"/>
                  <a:gd name="connsiteX477" fmla="*/ 367351 w 923925"/>
                  <a:gd name="connsiteY477" fmla="*/ 308440 h 485775"/>
                  <a:gd name="connsiteX478" fmla="*/ 367351 w 923925"/>
                  <a:gd name="connsiteY478" fmla="*/ 312136 h 485775"/>
                  <a:gd name="connsiteX479" fmla="*/ 371041 w 923925"/>
                  <a:gd name="connsiteY479" fmla="*/ 315822 h 485775"/>
                  <a:gd name="connsiteX480" fmla="*/ 374730 w 923925"/>
                  <a:gd name="connsiteY480" fmla="*/ 315822 h 485775"/>
                  <a:gd name="connsiteX481" fmla="*/ 374730 w 923925"/>
                  <a:gd name="connsiteY481" fmla="*/ 319508 h 485775"/>
                  <a:gd name="connsiteX482" fmla="*/ 374730 w 923925"/>
                  <a:gd name="connsiteY482" fmla="*/ 323204 h 485775"/>
                  <a:gd name="connsiteX483" fmla="*/ 371041 w 923925"/>
                  <a:gd name="connsiteY483" fmla="*/ 323204 h 485775"/>
                  <a:gd name="connsiteX484" fmla="*/ 367351 w 923925"/>
                  <a:gd name="connsiteY484" fmla="*/ 319508 h 485775"/>
                  <a:gd name="connsiteX485" fmla="*/ 363662 w 923925"/>
                  <a:gd name="connsiteY485" fmla="*/ 319508 h 485775"/>
                  <a:gd name="connsiteX486" fmla="*/ 367351 w 923925"/>
                  <a:gd name="connsiteY486" fmla="*/ 315822 h 485775"/>
                  <a:gd name="connsiteX487" fmla="*/ 363662 w 923925"/>
                  <a:gd name="connsiteY487" fmla="*/ 312136 h 485775"/>
                  <a:gd name="connsiteX488" fmla="*/ 363662 w 923925"/>
                  <a:gd name="connsiteY488" fmla="*/ 308440 h 485775"/>
                  <a:gd name="connsiteX489" fmla="*/ 371041 w 923925"/>
                  <a:gd name="connsiteY489" fmla="*/ 308440 h 485775"/>
                  <a:gd name="connsiteX490" fmla="*/ 374730 w 923925"/>
                  <a:gd name="connsiteY490" fmla="*/ 312136 h 485775"/>
                  <a:gd name="connsiteX491" fmla="*/ 371041 w 923925"/>
                  <a:gd name="connsiteY491" fmla="*/ 312136 h 485775"/>
                  <a:gd name="connsiteX492" fmla="*/ 371041 w 923925"/>
                  <a:gd name="connsiteY492" fmla="*/ 30844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923925" h="485775">
                    <a:moveTo>
                      <a:pt x="363662" y="5812"/>
                    </a:moveTo>
                    <a:lnTo>
                      <a:pt x="359973" y="9507"/>
                    </a:lnTo>
                    <a:lnTo>
                      <a:pt x="352595" y="13194"/>
                    </a:lnTo>
                    <a:lnTo>
                      <a:pt x="348906" y="13194"/>
                    </a:lnTo>
                    <a:lnTo>
                      <a:pt x="341527" y="24271"/>
                    </a:lnTo>
                    <a:lnTo>
                      <a:pt x="337838" y="24271"/>
                    </a:lnTo>
                    <a:lnTo>
                      <a:pt x="330460" y="27957"/>
                    </a:lnTo>
                    <a:lnTo>
                      <a:pt x="326771" y="27957"/>
                    </a:lnTo>
                    <a:lnTo>
                      <a:pt x="319392" y="27957"/>
                    </a:lnTo>
                    <a:lnTo>
                      <a:pt x="312014" y="27957"/>
                    </a:lnTo>
                    <a:lnTo>
                      <a:pt x="304636" y="27957"/>
                    </a:lnTo>
                    <a:lnTo>
                      <a:pt x="297257" y="31643"/>
                    </a:lnTo>
                    <a:lnTo>
                      <a:pt x="293568" y="31643"/>
                    </a:lnTo>
                    <a:lnTo>
                      <a:pt x="289878" y="35339"/>
                    </a:lnTo>
                    <a:lnTo>
                      <a:pt x="289878" y="39025"/>
                    </a:lnTo>
                    <a:lnTo>
                      <a:pt x="286189" y="42721"/>
                    </a:lnTo>
                    <a:lnTo>
                      <a:pt x="282500" y="46407"/>
                    </a:lnTo>
                    <a:lnTo>
                      <a:pt x="278811" y="57485"/>
                    </a:lnTo>
                    <a:lnTo>
                      <a:pt x="275121" y="61171"/>
                    </a:lnTo>
                    <a:lnTo>
                      <a:pt x="271432" y="68553"/>
                    </a:lnTo>
                    <a:lnTo>
                      <a:pt x="260365" y="75935"/>
                    </a:lnTo>
                    <a:lnTo>
                      <a:pt x="252986" y="79621"/>
                    </a:lnTo>
                    <a:lnTo>
                      <a:pt x="249297" y="83317"/>
                    </a:lnTo>
                    <a:lnTo>
                      <a:pt x="245608" y="87003"/>
                    </a:lnTo>
                    <a:lnTo>
                      <a:pt x="230851" y="90698"/>
                    </a:lnTo>
                    <a:lnTo>
                      <a:pt x="230851" y="94385"/>
                    </a:lnTo>
                    <a:lnTo>
                      <a:pt x="223473" y="98080"/>
                    </a:lnTo>
                    <a:lnTo>
                      <a:pt x="219784" y="101766"/>
                    </a:lnTo>
                    <a:lnTo>
                      <a:pt x="216095" y="101766"/>
                    </a:lnTo>
                    <a:lnTo>
                      <a:pt x="212406" y="105462"/>
                    </a:lnTo>
                    <a:lnTo>
                      <a:pt x="208717" y="109148"/>
                    </a:lnTo>
                    <a:lnTo>
                      <a:pt x="179203" y="116530"/>
                    </a:lnTo>
                    <a:lnTo>
                      <a:pt x="175514" y="116530"/>
                    </a:lnTo>
                    <a:lnTo>
                      <a:pt x="171825" y="116530"/>
                    </a:lnTo>
                    <a:lnTo>
                      <a:pt x="160757" y="120226"/>
                    </a:lnTo>
                    <a:lnTo>
                      <a:pt x="153379" y="120226"/>
                    </a:lnTo>
                    <a:lnTo>
                      <a:pt x="142311" y="116530"/>
                    </a:lnTo>
                    <a:lnTo>
                      <a:pt x="138621" y="112844"/>
                    </a:lnTo>
                    <a:lnTo>
                      <a:pt x="134932" y="112844"/>
                    </a:lnTo>
                    <a:lnTo>
                      <a:pt x="131243" y="109148"/>
                    </a:lnTo>
                    <a:lnTo>
                      <a:pt x="127554" y="109148"/>
                    </a:lnTo>
                    <a:lnTo>
                      <a:pt x="120176" y="109148"/>
                    </a:lnTo>
                    <a:lnTo>
                      <a:pt x="116487" y="112844"/>
                    </a:lnTo>
                    <a:lnTo>
                      <a:pt x="109108" y="116530"/>
                    </a:lnTo>
                    <a:lnTo>
                      <a:pt x="105419" y="120226"/>
                    </a:lnTo>
                    <a:lnTo>
                      <a:pt x="105419" y="123912"/>
                    </a:lnTo>
                    <a:lnTo>
                      <a:pt x="101730" y="131294"/>
                    </a:lnTo>
                    <a:lnTo>
                      <a:pt x="98041" y="134980"/>
                    </a:lnTo>
                    <a:lnTo>
                      <a:pt x="94352" y="138676"/>
                    </a:lnTo>
                    <a:lnTo>
                      <a:pt x="90662" y="142362"/>
                    </a:lnTo>
                    <a:lnTo>
                      <a:pt x="83284" y="146058"/>
                    </a:lnTo>
                    <a:lnTo>
                      <a:pt x="79595" y="146058"/>
                    </a:lnTo>
                    <a:lnTo>
                      <a:pt x="75906" y="149744"/>
                    </a:lnTo>
                    <a:lnTo>
                      <a:pt x="72217" y="149744"/>
                    </a:lnTo>
                    <a:lnTo>
                      <a:pt x="72217" y="146058"/>
                    </a:lnTo>
                    <a:lnTo>
                      <a:pt x="68527" y="146058"/>
                    </a:lnTo>
                    <a:lnTo>
                      <a:pt x="64838" y="149744"/>
                    </a:lnTo>
                    <a:lnTo>
                      <a:pt x="57460" y="149744"/>
                    </a:lnTo>
                    <a:lnTo>
                      <a:pt x="53771" y="149744"/>
                    </a:lnTo>
                    <a:lnTo>
                      <a:pt x="50082" y="153440"/>
                    </a:lnTo>
                    <a:lnTo>
                      <a:pt x="46393" y="153440"/>
                    </a:lnTo>
                    <a:lnTo>
                      <a:pt x="42703" y="153440"/>
                    </a:lnTo>
                    <a:lnTo>
                      <a:pt x="39014" y="160821"/>
                    </a:lnTo>
                    <a:lnTo>
                      <a:pt x="35325" y="160821"/>
                    </a:lnTo>
                    <a:lnTo>
                      <a:pt x="35325" y="157126"/>
                    </a:lnTo>
                    <a:lnTo>
                      <a:pt x="31636" y="157126"/>
                    </a:lnTo>
                    <a:lnTo>
                      <a:pt x="27947" y="157126"/>
                    </a:lnTo>
                    <a:lnTo>
                      <a:pt x="16879" y="160821"/>
                    </a:lnTo>
                    <a:lnTo>
                      <a:pt x="13190" y="164508"/>
                    </a:lnTo>
                    <a:lnTo>
                      <a:pt x="9501" y="168203"/>
                    </a:lnTo>
                    <a:lnTo>
                      <a:pt x="5812" y="175576"/>
                    </a:lnTo>
                    <a:lnTo>
                      <a:pt x="5812" y="179271"/>
                    </a:lnTo>
                    <a:lnTo>
                      <a:pt x="5812" y="186653"/>
                    </a:lnTo>
                    <a:lnTo>
                      <a:pt x="5812" y="190339"/>
                    </a:lnTo>
                    <a:lnTo>
                      <a:pt x="9501" y="194035"/>
                    </a:lnTo>
                    <a:lnTo>
                      <a:pt x="24258" y="212485"/>
                    </a:lnTo>
                    <a:lnTo>
                      <a:pt x="24258" y="219867"/>
                    </a:lnTo>
                    <a:lnTo>
                      <a:pt x="27947" y="223553"/>
                    </a:lnTo>
                    <a:lnTo>
                      <a:pt x="27947" y="227249"/>
                    </a:lnTo>
                    <a:lnTo>
                      <a:pt x="24258" y="234631"/>
                    </a:lnTo>
                    <a:lnTo>
                      <a:pt x="20568" y="245699"/>
                    </a:lnTo>
                    <a:lnTo>
                      <a:pt x="16879" y="253081"/>
                    </a:lnTo>
                    <a:lnTo>
                      <a:pt x="16879" y="256776"/>
                    </a:lnTo>
                    <a:lnTo>
                      <a:pt x="24258" y="271531"/>
                    </a:lnTo>
                    <a:lnTo>
                      <a:pt x="39014" y="312136"/>
                    </a:lnTo>
                    <a:lnTo>
                      <a:pt x="46393" y="323204"/>
                    </a:lnTo>
                    <a:lnTo>
                      <a:pt x="39014" y="326890"/>
                    </a:lnTo>
                    <a:lnTo>
                      <a:pt x="39014" y="330585"/>
                    </a:lnTo>
                    <a:lnTo>
                      <a:pt x="42703" y="341654"/>
                    </a:lnTo>
                    <a:lnTo>
                      <a:pt x="39014" y="352731"/>
                    </a:lnTo>
                    <a:lnTo>
                      <a:pt x="39014" y="356417"/>
                    </a:lnTo>
                    <a:lnTo>
                      <a:pt x="42703" y="356417"/>
                    </a:lnTo>
                    <a:lnTo>
                      <a:pt x="46393" y="360113"/>
                    </a:lnTo>
                    <a:lnTo>
                      <a:pt x="72217" y="360113"/>
                    </a:lnTo>
                    <a:lnTo>
                      <a:pt x="72217" y="363799"/>
                    </a:lnTo>
                    <a:lnTo>
                      <a:pt x="75906" y="367485"/>
                    </a:lnTo>
                    <a:lnTo>
                      <a:pt x="75906" y="378563"/>
                    </a:lnTo>
                    <a:lnTo>
                      <a:pt x="79595" y="374867"/>
                    </a:lnTo>
                    <a:lnTo>
                      <a:pt x="90662" y="378563"/>
                    </a:lnTo>
                    <a:lnTo>
                      <a:pt x="94352" y="378563"/>
                    </a:lnTo>
                    <a:lnTo>
                      <a:pt x="98041" y="378563"/>
                    </a:lnTo>
                    <a:lnTo>
                      <a:pt x="101730" y="378563"/>
                    </a:lnTo>
                    <a:lnTo>
                      <a:pt x="105419" y="378563"/>
                    </a:lnTo>
                    <a:lnTo>
                      <a:pt x="109108" y="374867"/>
                    </a:lnTo>
                    <a:lnTo>
                      <a:pt x="116487" y="371181"/>
                    </a:lnTo>
                    <a:lnTo>
                      <a:pt x="120176" y="371181"/>
                    </a:lnTo>
                    <a:lnTo>
                      <a:pt x="120176" y="367485"/>
                    </a:lnTo>
                    <a:lnTo>
                      <a:pt x="120176" y="363799"/>
                    </a:lnTo>
                    <a:lnTo>
                      <a:pt x="101730" y="337967"/>
                    </a:lnTo>
                    <a:lnTo>
                      <a:pt x="98041" y="326890"/>
                    </a:lnTo>
                    <a:lnTo>
                      <a:pt x="101730" y="323204"/>
                    </a:lnTo>
                    <a:lnTo>
                      <a:pt x="105419" y="323204"/>
                    </a:lnTo>
                    <a:lnTo>
                      <a:pt x="105419" y="319508"/>
                    </a:lnTo>
                    <a:lnTo>
                      <a:pt x="105419" y="315822"/>
                    </a:lnTo>
                    <a:lnTo>
                      <a:pt x="105419" y="312136"/>
                    </a:lnTo>
                    <a:lnTo>
                      <a:pt x="105419" y="308440"/>
                    </a:lnTo>
                    <a:lnTo>
                      <a:pt x="101730" y="308440"/>
                    </a:lnTo>
                    <a:lnTo>
                      <a:pt x="98041" y="304754"/>
                    </a:lnTo>
                    <a:lnTo>
                      <a:pt x="101730" y="301058"/>
                    </a:lnTo>
                    <a:lnTo>
                      <a:pt x="127554" y="289990"/>
                    </a:lnTo>
                    <a:lnTo>
                      <a:pt x="134932" y="289990"/>
                    </a:lnTo>
                    <a:lnTo>
                      <a:pt x="138621" y="286294"/>
                    </a:lnTo>
                    <a:lnTo>
                      <a:pt x="142311" y="282608"/>
                    </a:lnTo>
                    <a:lnTo>
                      <a:pt x="146000" y="282608"/>
                    </a:lnTo>
                    <a:lnTo>
                      <a:pt x="149690" y="282608"/>
                    </a:lnTo>
                    <a:lnTo>
                      <a:pt x="175514" y="278912"/>
                    </a:lnTo>
                    <a:lnTo>
                      <a:pt x="179203" y="286294"/>
                    </a:lnTo>
                    <a:lnTo>
                      <a:pt x="171825" y="304754"/>
                    </a:lnTo>
                    <a:lnTo>
                      <a:pt x="175514" y="326890"/>
                    </a:lnTo>
                    <a:lnTo>
                      <a:pt x="193960" y="319508"/>
                    </a:lnTo>
                    <a:lnTo>
                      <a:pt x="197649" y="319508"/>
                    </a:lnTo>
                    <a:lnTo>
                      <a:pt x="205027" y="319508"/>
                    </a:lnTo>
                    <a:lnTo>
                      <a:pt x="219784" y="323204"/>
                    </a:lnTo>
                    <a:lnTo>
                      <a:pt x="227162" y="326890"/>
                    </a:lnTo>
                    <a:lnTo>
                      <a:pt x="230851" y="326890"/>
                    </a:lnTo>
                    <a:lnTo>
                      <a:pt x="230851" y="323204"/>
                    </a:lnTo>
                    <a:lnTo>
                      <a:pt x="234541" y="326890"/>
                    </a:lnTo>
                    <a:lnTo>
                      <a:pt x="241919" y="323204"/>
                    </a:lnTo>
                    <a:lnTo>
                      <a:pt x="238230" y="308440"/>
                    </a:lnTo>
                    <a:lnTo>
                      <a:pt x="249297" y="304754"/>
                    </a:lnTo>
                    <a:lnTo>
                      <a:pt x="252986" y="304754"/>
                    </a:lnTo>
                    <a:lnTo>
                      <a:pt x="256676" y="293676"/>
                    </a:lnTo>
                    <a:lnTo>
                      <a:pt x="264054" y="289990"/>
                    </a:lnTo>
                    <a:lnTo>
                      <a:pt x="267743" y="286294"/>
                    </a:lnTo>
                    <a:lnTo>
                      <a:pt x="271432" y="278912"/>
                    </a:lnTo>
                    <a:lnTo>
                      <a:pt x="278811" y="275226"/>
                    </a:lnTo>
                    <a:lnTo>
                      <a:pt x="282500" y="271531"/>
                    </a:lnTo>
                    <a:lnTo>
                      <a:pt x="278811" y="267844"/>
                    </a:lnTo>
                    <a:lnTo>
                      <a:pt x="282500" y="267844"/>
                    </a:lnTo>
                    <a:lnTo>
                      <a:pt x="286189" y="267844"/>
                    </a:lnTo>
                    <a:lnTo>
                      <a:pt x="286189" y="264158"/>
                    </a:lnTo>
                    <a:lnTo>
                      <a:pt x="293568" y="260462"/>
                    </a:lnTo>
                    <a:lnTo>
                      <a:pt x="297257" y="264158"/>
                    </a:lnTo>
                    <a:lnTo>
                      <a:pt x="297257" y="267844"/>
                    </a:lnTo>
                    <a:lnTo>
                      <a:pt x="300946" y="267844"/>
                    </a:lnTo>
                    <a:lnTo>
                      <a:pt x="304636" y="267844"/>
                    </a:lnTo>
                    <a:lnTo>
                      <a:pt x="312014" y="271531"/>
                    </a:lnTo>
                    <a:lnTo>
                      <a:pt x="315703" y="271531"/>
                    </a:lnTo>
                    <a:lnTo>
                      <a:pt x="315703" y="275226"/>
                    </a:lnTo>
                    <a:lnTo>
                      <a:pt x="315703" y="278912"/>
                    </a:lnTo>
                    <a:lnTo>
                      <a:pt x="319392" y="282608"/>
                    </a:lnTo>
                    <a:lnTo>
                      <a:pt x="323081" y="278912"/>
                    </a:lnTo>
                    <a:lnTo>
                      <a:pt x="326771" y="282608"/>
                    </a:lnTo>
                    <a:lnTo>
                      <a:pt x="323081" y="289990"/>
                    </a:lnTo>
                    <a:lnTo>
                      <a:pt x="323081" y="297372"/>
                    </a:lnTo>
                    <a:lnTo>
                      <a:pt x="326771" y="297372"/>
                    </a:lnTo>
                    <a:lnTo>
                      <a:pt x="326771" y="301058"/>
                    </a:lnTo>
                    <a:lnTo>
                      <a:pt x="323081" y="301058"/>
                    </a:lnTo>
                    <a:lnTo>
                      <a:pt x="319392" y="304754"/>
                    </a:lnTo>
                    <a:lnTo>
                      <a:pt x="315703" y="308440"/>
                    </a:lnTo>
                    <a:lnTo>
                      <a:pt x="319392" y="323204"/>
                    </a:lnTo>
                    <a:lnTo>
                      <a:pt x="319392" y="326890"/>
                    </a:lnTo>
                    <a:lnTo>
                      <a:pt x="323081" y="326890"/>
                    </a:lnTo>
                    <a:lnTo>
                      <a:pt x="326771" y="326890"/>
                    </a:lnTo>
                    <a:lnTo>
                      <a:pt x="326771" y="330585"/>
                    </a:lnTo>
                    <a:lnTo>
                      <a:pt x="323081" y="330585"/>
                    </a:lnTo>
                    <a:lnTo>
                      <a:pt x="312014" y="326890"/>
                    </a:lnTo>
                    <a:lnTo>
                      <a:pt x="308325" y="323204"/>
                    </a:lnTo>
                    <a:lnTo>
                      <a:pt x="300946" y="323204"/>
                    </a:lnTo>
                    <a:lnTo>
                      <a:pt x="300946" y="319508"/>
                    </a:lnTo>
                    <a:lnTo>
                      <a:pt x="297257" y="319508"/>
                    </a:lnTo>
                    <a:lnTo>
                      <a:pt x="289878" y="323204"/>
                    </a:lnTo>
                    <a:lnTo>
                      <a:pt x="289878" y="326890"/>
                    </a:lnTo>
                    <a:lnTo>
                      <a:pt x="289878" y="330585"/>
                    </a:lnTo>
                    <a:lnTo>
                      <a:pt x="293568" y="334272"/>
                    </a:lnTo>
                    <a:lnTo>
                      <a:pt x="300946" y="337967"/>
                    </a:lnTo>
                    <a:lnTo>
                      <a:pt x="304636" y="337967"/>
                    </a:lnTo>
                    <a:lnTo>
                      <a:pt x="315703" y="334272"/>
                    </a:lnTo>
                    <a:lnTo>
                      <a:pt x="323081" y="334272"/>
                    </a:lnTo>
                    <a:lnTo>
                      <a:pt x="330460" y="334272"/>
                    </a:lnTo>
                    <a:lnTo>
                      <a:pt x="334149" y="337967"/>
                    </a:lnTo>
                    <a:lnTo>
                      <a:pt x="337838" y="337967"/>
                    </a:lnTo>
                    <a:lnTo>
                      <a:pt x="337838" y="334272"/>
                    </a:lnTo>
                    <a:lnTo>
                      <a:pt x="341527" y="334272"/>
                    </a:lnTo>
                    <a:lnTo>
                      <a:pt x="345217" y="334272"/>
                    </a:lnTo>
                    <a:lnTo>
                      <a:pt x="348906" y="334272"/>
                    </a:lnTo>
                    <a:lnTo>
                      <a:pt x="352595" y="334272"/>
                    </a:lnTo>
                    <a:lnTo>
                      <a:pt x="359973" y="341654"/>
                    </a:lnTo>
                    <a:lnTo>
                      <a:pt x="359973" y="345349"/>
                    </a:lnTo>
                    <a:lnTo>
                      <a:pt x="363662" y="345349"/>
                    </a:lnTo>
                    <a:lnTo>
                      <a:pt x="367351" y="349036"/>
                    </a:lnTo>
                    <a:lnTo>
                      <a:pt x="371041" y="349036"/>
                    </a:lnTo>
                    <a:lnTo>
                      <a:pt x="385797" y="326890"/>
                    </a:lnTo>
                    <a:lnTo>
                      <a:pt x="407932" y="312136"/>
                    </a:lnTo>
                    <a:lnTo>
                      <a:pt x="407932" y="304754"/>
                    </a:lnTo>
                    <a:lnTo>
                      <a:pt x="411621" y="304754"/>
                    </a:lnTo>
                    <a:lnTo>
                      <a:pt x="411621" y="301058"/>
                    </a:lnTo>
                    <a:lnTo>
                      <a:pt x="407932" y="297372"/>
                    </a:lnTo>
                    <a:lnTo>
                      <a:pt x="407932" y="293676"/>
                    </a:lnTo>
                    <a:lnTo>
                      <a:pt x="411621" y="289990"/>
                    </a:lnTo>
                    <a:lnTo>
                      <a:pt x="411621" y="286294"/>
                    </a:lnTo>
                    <a:lnTo>
                      <a:pt x="415310" y="282608"/>
                    </a:lnTo>
                    <a:lnTo>
                      <a:pt x="422689" y="278912"/>
                    </a:lnTo>
                    <a:lnTo>
                      <a:pt x="426378" y="278912"/>
                    </a:lnTo>
                    <a:lnTo>
                      <a:pt x="422689" y="282608"/>
                    </a:lnTo>
                    <a:lnTo>
                      <a:pt x="426378" y="286294"/>
                    </a:lnTo>
                    <a:lnTo>
                      <a:pt x="426378" y="289990"/>
                    </a:lnTo>
                    <a:lnTo>
                      <a:pt x="430067" y="289990"/>
                    </a:lnTo>
                    <a:lnTo>
                      <a:pt x="444825" y="289990"/>
                    </a:lnTo>
                    <a:lnTo>
                      <a:pt x="455892" y="323204"/>
                    </a:lnTo>
                    <a:lnTo>
                      <a:pt x="452203" y="330585"/>
                    </a:lnTo>
                    <a:lnTo>
                      <a:pt x="441136" y="352731"/>
                    </a:lnTo>
                    <a:lnTo>
                      <a:pt x="463271" y="378563"/>
                    </a:lnTo>
                    <a:lnTo>
                      <a:pt x="463271" y="382249"/>
                    </a:lnTo>
                    <a:lnTo>
                      <a:pt x="466960" y="385945"/>
                    </a:lnTo>
                    <a:lnTo>
                      <a:pt x="470649" y="389631"/>
                    </a:lnTo>
                    <a:lnTo>
                      <a:pt x="470649" y="415463"/>
                    </a:lnTo>
                    <a:lnTo>
                      <a:pt x="485405" y="419159"/>
                    </a:lnTo>
                    <a:lnTo>
                      <a:pt x="489095" y="415463"/>
                    </a:lnTo>
                    <a:lnTo>
                      <a:pt x="500162" y="411777"/>
                    </a:lnTo>
                    <a:lnTo>
                      <a:pt x="503851" y="411777"/>
                    </a:lnTo>
                    <a:lnTo>
                      <a:pt x="503851" y="408091"/>
                    </a:lnTo>
                    <a:lnTo>
                      <a:pt x="525986" y="422845"/>
                    </a:lnTo>
                    <a:lnTo>
                      <a:pt x="518608" y="452372"/>
                    </a:lnTo>
                    <a:lnTo>
                      <a:pt x="522297" y="456068"/>
                    </a:lnTo>
                    <a:lnTo>
                      <a:pt x="537051" y="452372"/>
                    </a:lnTo>
                    <a:lnTo>
                      <a:pt x="551815" y="456068"/>
                    </a:lnTo>
                    <a:lnTo>
                      <a:pt x="562874" y="456068"/>
                    </a:lnTo>
                    <a:lnTo>
                      <a:pt x="570255" y="456068"/>
                    </a:lnTo>
                    <a:lnTo>
                      <a:pt x="573942" y="452372"/>
                    </a:lnTo>
                    <a:lnTo>
                      <a:pt x="577637" y="444990"/>
                    </a:lnTo>
                    <a:lnTo>
                      <a:pt x="588705" y="448686"/>
                    </a:lnTo>
                    <a:lnTo>
                      <a:pt x="603460" y="452372"/>
                    </a:lnTo>
                    <a:lnTo>
                      <a:pt x="610841" y="456068"/>
                    </a:lnTo>
                    <a:lnTo>
                      <a:pt x="621910" y="444990"/>
                    </a:lnTo>
                    <a:lnTo>
                      <a:pt x="625596" y="441304"/>
                    </a:lnTo>
                    <a:lnTo>
                      <a:pt x="636664" y="437608"/>
                    </a:lnTo>
                    <a:lnTo>
                      <a:pt x="640350" y="433922"/>
                    </a:lnTo>
                    <a:lnTo>
                      <a:pt x="644036" y="430227"/>
                    </a:lnTo>
                    <a:lnTo>
                      <a:pt x="644036" y="426540"/>
                    </a:lnTo>
                    <a:lnTo>
                      <a:pt x="647732" y="426540"/>
                    </a:lnTo>
                    <a:lnTo>
                      <a:pt x="662486" y="430227"/>
                    </a:lnTo>
                    <a:lnTo>
                      <a:pt x="662486" y="433922"/>
                    </a:lnTo>
                    <a:lnTo>
                      <a:pt x="666172" y="441304"/>
                    </a:lnTo>
                    <a:lnTo>
                      <a:pt x="677240" y="448686"/>
                    </a:lnTo>
                    <a:lnTo>
                      <a:pt x="680936" y="452372"/>
                    </a:lnTo>
                    <a:lnTo>
                      <a:pt x="680936" y="456068"/>
                    </a:lnTo>
                    <a:lnTo>
                      <a:pt x="680936" y="459754"/>
                    </a:lnTo>
                    <a:lnTo>
                      <a:pt x="680936" y="463440"/>
                    </a:lnTo>
                    <a:lnTo>
                      <a:pt x="680936" y="467136"/>
                    </a:lnTo>
                    <a:lnTo>
                      <a:pt x="680936" y="474518"/>
                    </a:lnTo>
                    <a:lnTo>
                      <a:pt x="684622" y="489282"/>
                    </a:lnTo>
                    <a:lnTo>
                      <a:pt x="688308" y="489282"/>
                    </a:lnTo>
                    <a:lnTo>
                      <a:pt x="699376" y="485586"/>
                    </a:lnTo>
                    <a:lnTo>
                      <a:pt x="703063" y="485586"/>
                    </a:lnTo>
                    <a:lnTo>
                      <a:pt x="714131" y="481900"/>
                    </a:lnTo>
                    <a:lnTo>
                      <a:pt x="714131" y="467136"/>
                    </a:lnTo>
                    <a:lnTo>
                      <a:pt x="717826" y="448686"/>
                    </a:lnTo>
                    <a:lnTo>
                      <a:pt x="725199" y="433922"/>
                    </a:lnTo>
                    <a:lnTo>
                      <a:pt x="728894" y="426540"/>
                    </a:lnTo>
                    <a:lnTo>
                      <a:pt x="739962" y="415463"/>
                    </a:lnTo>
                    <a:lnTo>
                      <a:pt x="754717" y="408091"/>
                    </a:lnTo>
                    <a:lnTo>
                      <a:pt x="758403" y="408091"/>
                    </a:lnTo>
                    <a:lnTo>
                      <a:pt x="776853" y="404395"/>
                    </a:lnTo>
                    <a:lnTo>
                      <a:pt x="784225" y="400709"/>
                    </a:lnTo>
                    <a:lnTo>
                      <a:pt x="787921" y="400709"/>
                    </a:lnTo>
                    <a:lnTo>
                      <a:pt x="791607" y="397013"/>
                    </a:lnTo>
                    <a:lnTo>
                      <a:pt x="821125" y="389631"/>
                    </a:lnTo>
                    <a:lnTo>
                      <a:pt x="832193" y="385945"/>
                    </a:lnTo>
                    <a:lnTo>
                      <a:pt x="835879" y="385945"/>
                    </a:lnTo>
                    <a:lnTo>
                      <a:pt x="839565" y="382249"/>
                    </a:lnTo>
                    <a:lnTo>
                      <a:pt x="843252" y="382249"/>
                    </a:lnTo>
                    <a:lnTo>
                      <a:pt x="850633" y="374867"/>
                    </a:lnTo>
                    <a:lnTo>
                      <a:pt x="861701" y="363799"/>
                    </a:lnTo>
                    <a:lnTo>
                      <a:pt x="869083" y="360113"/>
                    </a:lnTo>
                    <a:lnTo>
                      <a:pt x="861701" y="349036"/>
                    </a:lnTo>
                    <a:lnTo>
                      <a:pt x="854319" y="334272"/>
                    </a:lnTo>
                    <a:lnTo>
                      <a:pt x="839565" y="308440"/>
                    </a:lnTo>
                    <a:lnTo>
                      <a:pt x="839565" y="304754"/>
                    </a:lnTo>
                    <a:lnTo>
                      <a:pt x="832193" y="271531"/>
                    </a:lnTo>
                    <a:lnTo>
                      <a:pt x="828497" y="264158"/>
                    </a:lnTo>
                    <a:lnTo>
                      <a:pt x="828497" y="256776"/>
                    </a:lnTo>
                    <a:lnTo>
                      <a:pt x="824811" y="245699"/>
                    </a:lnTo>
                    <a:lnTo>
                      <a:pt x="821125" y="212485"/>
                    </a:lnTo>
                    <a:lnTo>
                      <a:pt x="835879" y="216181"/>
                    </a:lnTo>
                    <a:lnTo>
                      <a:pt x="846947" y="219867"/>
                    </a:lnTo>
                    <a:lnTo>
                      <a:pt x="854319" y="223553"/>
                    </a:lnTo>
                    <a:lnTo>
                      <a:pt x="861701" y="223553"/>
                    </a:lnTo>
                    <a:lnTo>
                      <a:pt x="869083" y="223553"/>
                    </a:lnTo>
                    <a:lnTo>
                      <a:pt x="876456" y="219867"/>
                    </a:lnTo>
                    <a:lnTo>
                      <a:pt x="887524" y="216181"/>
                    </a:lnTo>
                    <a:lnTo>
                      <a:pt x="894905" y="212485"/>
                    </a:lnTo>
                    <a:lnTo>
                      <a:pt x="902287" y="208799"/>
                    </a:lnTo>
                    <a:lnTo>
                      <a:pt x="902287" y="212485"/>
                    </a:lnTo>
                    <a:lnTo>
                      <a:pt x="905974" y="212485"/>
                    </a:lnTo>
                    <a:lnTo>
                      <a:pt x="909660" y="216181"/>
                    </a:lnTo>
                    <a:lnTo>
                      <a:pt x="917042" y="223553"/>
                    </a:lnTo>
                    <a:lnTo>
                      <a:pt x="917042" y="219867"/>
                    </a:lnTo>
                    <a:lnTo>
                      <a:pt x="920728" y="219867"/>
                    </a:lnTo>
                    <a:lnTo>
                      <a:pt x="924414" y="219867"/>
                    </a:lnTo>
                    <a:lnTo>
                      <a:pt x="920728" y="216181"/>
                    </a:lnTo>
                    <a:lnTo>
                      <a:pt x="920728" y="212485"/>
                    </a:lnTo>
                    <a:lnTo>
                      <a:pt x="920728" y="208799"/>
                    </a:lnTo>
                    <a:lnTo>
                      <a:pt x="920728" y="205103"/>
                    </a:lnTo>
                    <a:lnTo>
                      <a:pt x="920728" y="201417"/>
                    </a:lnTo>
                    <a:lnTo>
                      <a:pt x="917042" y="194035"/>
                    </a:lnTo>
                    <a:lnTo>
                      <a:pt x="913356" y="190339"/>
                    </a:lnTo>
                    <a:lnTo>
                      <a:pt x="913356" y="186653"/>
                    </a:lnTo>
                    <a:lnTo>
                      <a:pt x="913356" y="175576"/>
                    </a:lnTo>
                    <a:lnTo>
                      <a:pt x="909660" y="171890"/>
                    </a:lnTo>
                    <a:lnTo>
                      <a:pt x="909660" y="168203"/>
                    </a:lnTo>
                    <a:lnTo>
                      <a:pt x="905974" y="164508"/>
                    </a:lnTo>
                    <a:lnTo>
                      <a:pt x="902287" y="160821"/>
                    </a:lnTo>
                    <a:lnTo>
                      <a:pt x="898592" y="157126"/>
                    </a:lnTo>
                    <a:lnTo>
                      <a:pt x="887524" y="153440"/>
                    </a:lnTo>
                    <a:lnTo>
                      <a:pt x="887524" y="149744"/>
                    </a:lnTo>
                    <a:lnTo>
                      <a:pt x="883838" y="146058"/>
                    </a:lnTo>
                    <a:lnTo>
                      <a:pt x="883838" y="134980"/>
                    </a:lnTo>
                    <a:lnTo>
                      <a:pt x="883838" y="131294"/>
                    </a:lnTo>
                    <a:lnTo>
                      <a:pt x="883838" y="127598"/>
                    </a:lnTo>
                    <a:lnTo>
                      <a:pt x="883838" y="120226"/>
                    </a:lnTo>
                    <a:lnTo>
                      <a:pt x="880151" y="120226"/>
                    </a:lnTo>
                    <a:lnTo>
                      <a:pt x="880151" y="116530"/>
                    </a:lnTo>
                    <a:lnTo>
                      <a:pt x="880151" y="109148"/>
                    </a:lnTo>
                    <a:lnTo>
                      <a:pt x="876456" y="98080"/>
                    </a:lnTo>
                    <a:lnTo>
                      <a:pt x="872769" y="98080"/>
                    </a:lnTo>
                    <a:lnTo>
                      <a:pt x="869083" y="94385"/>
                    </a:lnTo>
                    <a:lnTo>
                      <a:pt x="861701" y="94385"/>
                    </a:lnTo>
                    <a:lnTo>
                      <a:pt x="854319" y="90698"/>
                    </a:lnTo>
                    <a:lnTo>
                      <a:pt x="846947" y="90698"/>
                    </a:lnTo>
                    <a:lnTo>
                      <a:pt x="843252" y="87003"/>
                    </a:lnTo>
                    <a:lnTo>
                      <a:pt x="843252" y="79621"/>
                    </a:lnTo>
                    <a:lnTo>
                      <a:pt x="839565" y="72248"/>
                    </a:lnTo>
                    <a:lnTo>
                      <a:pt x="839565" y="68553"/>
                    </a:lnTo>
                    <a:lnTo>
                      <a:pt x="839565" y="64867"/>
                    </a:lnTo>
                    <a:lnTo>
                      <a:pt x="835879" y="64867"/>
                    </a:lnTo>
                    <a:lnTo>
                      <a:pt x="832193" y="61171"/>
                    </a:lnTo>
                    <a:lnTo>
                      <a:pt x="828497" y="61171"/>
                    </a:lnTo>
                    <a:lnTo>
                      <a:pt x="821125" y="61171"/>
                    </a:lnTo>
                    <a:lnTo>
                      <a:pt x="810057" y="61171"/>
                    </a:lnTo>
                    <a:lnTo>
                      <a:pt x="806361" y="61171"/>
                    </a:lnTo>
                    <a:lnTo>
                      <a:pt x="795293" y="64867"/>
                    </a:lnTo>
                    <a:lnTo>
                      <a:pt x="791607" y="64867"/>
                    </a:lnTo>
                    <a:lnTo>
                      <a:pt x="784225" y="64867"/>
                    </a:lnTo>
                    <a:lnTo>
                      <a:pt x="780539" y="64867"/>
                    </a:lnTo>
                    <a:lnTo>
                      <a:pt x="776853" y="64867"/>
                    </a:lnTo>
                    <a:lnTo>
                      <a:pt x="773157" y="61171"/>
                    </a:lnTo>
                    <a:lnTo>
                      <a:pt x="773157" y="57485"/>
                    </a:lnTo>
                    <a:lnTo>
                      <a:pt x="769471" y="53789"/>
                    </a:lnTo>
                    <a:lnTo>
                      <a:pt x="765785" y="50103"/>
                    </a:lnTo>
                    <a:lnTo>
                      <a:pt x="762098" y="50103"/>
                    </a:lnTo>
                    <a:lnTo>
                      <a:pt x="758403" y="50103"/>
                    </a:lnTo>
                    <a:lnTo>
                      <a:pt x="754717" y="46407"/>
                    </a:lnTo>
                    <a:lnTo>
                      <a:pt x="751030" y="46407"/>
                    </a:lnTo>
                    <a:lnTo>
                      <a:pt x="751030" y="39025"/>
                    </a:lnTo>
                    <a:lnTo>
                      <a:pt x="747335" y="39025"/>
                    </a:lnTo>
                    <a:lnTo>
                      <a:pt x="743649" y="35339"/>
                    </a:lnTo>
                    <a:lnTo>
                      <a:pt x="739962" y="35339"/>
                    </a:lnTo>
                    <a:lnTo>
                      <a:pt x="736267" y="35339"/>
                    </a:lnTo>
                    <a:lnTo>
                      <a:pt x="732581" y="31643"/>
                    </a:lnTo>
                    <a:lnTo>
                      <a:pt x="728894" y="27957"/>
                    </a:lnTo>
                    <a:lnTo>
                      <a:pt x="725199" y="24271"/>
                    </a:lnTo>
                    <a:lnTo>
                      <a:pt x="725199" y="16889"/>
                    </a:lnTo>
                    <a:lnTo>
                      <a:pt x="721512" y="13194"/>
                    </a:lnTo>
                    <a:lnTo>
                      <a:pt x="714131" y="13194"/>
                    </a:lnTo>
                    <a:lnTo>
                      <a:pt x="710444" y="13194"/>
                    </a:lnTo>
                    <a:lnTo>
                      <a:pt x="706758" y="9507"/>
                    </a:lnTo>
                    <a:lnTo>
                      <a:pt x="699376" y="5812"/>
                    </a:lnTo>
                    <a:lnTo>
                      <a:pt x="695690" y="5812"/>
                    </a:lnTo>
                    <a:lnTo>
                      <a:pt x="692004" y="5812"/>
                    </a:lnTo>
                    <a:lnTo>
                      <a:pt x="684622" y="5812"/>
                    </a:lnTo>
                    <a:lnTo>
                      <a:pt x="680936" y="5812"/>
                    </a:lnTo>
                    <a:lnTo>
                      <a:pt x="677240" y="9507"/>
                    </a:lnTo>
                    <a:lnTo>
                      <a:pt x="677240" y="13194"/>
                    </a:lnTo>
                    <a:lnTo>
                      <a:pt x="673554" y="16889"/>
                    </a:lnTo>
                    <a:lnTo>
                      <a:pt x="669868" y="16889"/>
                    </a:lnTo>
                    <a:lnTo>
                      <a:pt x="666172" y="13194"/>
                    </a:lnTo>
                    <a:lnTo>
                      <a:pt x="662486" y="13194"/>
                    </a:lnTo>
                    <a:lnTo>
                      <a:pt x="658800" y="13194"/>
                    </a:lnTo>
                    <a:lnTo>
                      <a:pt x="658800" y="9507"/>
                    </a:lnTo>
                    <a:lnTo>
                      <a:pt x="655104" y="5812"/>
                    </a:lnTo>
                    <a:lnTo>
                      <a:pt x="651418" y="5812"/>
                    </a:lnTo>
                    <a:lnTo>
                      <a:pt x="647732" y="5812"/>
                    </a:lnTo>
                    <a:lnTo>
                      <a:pt x="644036" y="5812"/>
                    </a:lnTo>
                    <a:lnTo>
                      <a:pt x="644036" y="9507"/>
                    </a:lnTo>
                    <a:lnTo>
                      <a:pt x="640350" y="16889"/>
                    </a:lnTo>
                    <a:lnTo>
                      <a:pt x="636664" y="20575"/>
                    </a:lnTo>
                    <a:lnTo>
                      <a:pt x="629282" y="20575"/>
                    </a:lnTo>
                    <a:lnTo>
                      <a:pt x="621910" y="20575"/>
                    </a:lnTo>
                    <a:lnTo>
                      <a:pt x="618214" y="20575"/>
                    </a:lnTo>
                    <a:lnTo>
                      <a:pt x="614528" y="16889"/>
                    </a:lnTo>
                    <a:lnTo>
                      <a:pt x="610841" y="13194"/>
                    </a:lnTo>
                    <a:lnTo>
                      <a:pt x="610841" y="9507"/>
                    </a:lnTo>
                    <a:lnTo>
                      <a:pt x="607146" y="9507"/>
                    </a:lnTo>
                    <a:lnTo>
                      <a:pt x="603460" y="13194"/>
                    </a:lnTo>
                    <a:lnTo>
                      <a:pt x="603460" y="16889"/>
                    </a:lnTo>
                    <a:lnTo>
                      <a:pt x="599773" y="20575"/>
                    </a:lnTo>
                    <a:lnTo>
                      <a:pt x="596078" y="24271"/>
                    </a:lnTo>
                    <a:lnTo>
                      <a:pt x="588705" y="35339"/>
                    </a:lnTo>
                    <a:lnTo>
                      <a:pt x="588705" y="39025"/>
                    </a:lnTo>
                    <a:lnTo>
                      <a:pt x="585010" y="46407"/>
                    </a:lnTo>
                    <a:lnTo>
                      <a:pt x="585010" y="53789"/>
                    </a:lnTo>
                    <a:lnTo>
                      <a:pt x="585010" y="61171"/>
                    </a:lnTo>
                    <a:lnTo>
                      <a:pt x="581323" y="61171"/>
                    </a:lnTo>
                    <a:lnTo>
                      <a:pt x="581323" y="64867"/>
                    </a:lnTo>
                    <a:lnTo>
                      <a:pt x="562874" y="72248"/>
                    </a:lnTo>
                    <a:lnTo>
                      <a:pt x="555501" y="75935"/>
                    </a:lnTo>
                    <a:lnTo>
                      <a:pt x="555501" y="79621"/>
                    </a:lnTo>
                    <a:lnTo>
                      <a:pt x="551815" y="79621"/>
                    </a:lnTo>
                    <a:lnTo>
                      <a:pt x="544433" y="75935"/>
                    </a:lnTo>
                    <a:lnTo>
                      <a:pt x="537051" y="75935"/>
                    </a:lnTo>
                    <a:lnTo>
                      <a:pt x="533365" y="79621"/>
                    </a:lnTo>
                    <a:lnTo>
                      <a:pt x="529675" y="83317"/>
                    </a:lnTo>
                    <a:lnTo>
                      <a:pt x="525986" y="79621"/>
                    </a:lnTo>
                    <a:lnTo>
                      <a:pt x="518608" y="75935"/>
                    </a:lnTo>
                    <a:lnTo>
                      <a:pt x="514919" y="72248"/>
                    </a:lnTo>
                    <a:lnTo>
                      <a:pt x="511230" y="75935"/>
                    </a:lnTo>
                    <a:lnTo>
                      <a:pt x="507540" y="75935"/>
                    </a:lnTo>
                    <a:lnTo>
                      <a:pt x="503851" y="75935"/>
                    </a:lnTo>
                    <a:lnTo>
                      <a:pt x="496473" y="75935"/>
                    </a:lnTo>
                    <a:lnTo>
                      <a:pt x="492784" y="75935"/>
                    </a:lnTo>
                    <a:lnTo>
                      <a:pt x="485405" y="75935"/>
                    </a:lnTo>
                    <a:lnTo>
                      <a:pt x="478027" y="75935"/>
                    </a:lnTo>
                    <a:lnTo>
                      <a:pt x="470649" y="79621"/>
                    </a:lnTo>
                    <a:lnTo>
                      <a:pt x="466960" y="75935"/>
                    </a:lnTo>
                    <a:lnTo>
                      <a:pt x="466960" y="72248"/>
                    </a:lnTo>
                    <a:lnTo>
                      <a:pt x="470649" y="72248"/>
                    </a:lnTo>
                    <a:lnTo>
                      <a:pt x="474338" y="68553"/>
                    </a:lnTo>
                    <a:lnTo>
                      <a:pt x="478027" y="64867"/>
                    </a:lnTo>
                    <a:lnTo>
                      <a:pt x="474338" y="61171"/>
                    </a:lnTo>
                    <a:lnTo>
                      <a:pt x="474338" y="57485"/>
                    </a:lnTo>
                    <a:lnTo>
                      <a:pt x="474338" y="53789"/>
                    </a:lnTo>
                    <a:lnTo>
                      <a:pt x="474338" y="50103"/>
                    </a:lnTo>
                    <a:lnTo>
                      <a:pt x="463271" y="46407"/>
                    </a:lnTo>
                    <a:lnTo>
                      <a:pt x="459581" y="42721"/>
                    </a:lnTo>
                    <a:lnTo>
                      <a:pt x="455892" y="39025"/>
                    </a:lnTo>
                    <a:lnTo>
                      <a:pt x="452203" y="39025"/>
                    </a:lnTo>
                    <a:lnTo>
                      <a:pt x="448514" y="42721"/>
                    </a:lnTo>
                    <a:lnTo>
                      <a:pt x="444825" y="46407"/>
                    </a:lnTo>
                    <a:lnTo>
                      <a:pt x="441136" y="46407"/>
                    </a:lnTo>
                    <a:lnTo>
                      <a:pt x="441136" y="42721"/>
                    </a:lnTo>
                    <a:lnTo>
                      <a:pt x="437445" y="42721"/>
                    </a:lnTo>
                    <a:lnTo>
                      <a:pt x="437445" y="39025"/>
                    </a:lnTo>
                    <a:lnTo>
                      <a:pt x="433756" y="35339"/>
                    </a:lnTo>
                    <a:lnTo>
                      <a:pt x="433756" y="31643"/>
                    </a:lnTo>
                    <a:lnTo>
                      <a:pt x="430067" y="31643"/>
                    </a:lnTo>
                    <a:lnTo>
                      <a:pt x="426378" y="27957"/>
                    </a:lnTo>
                    <a:lnTo>
                      <a:pt x="419000" y="24271"/>
                    </a:lnTo>
                    <a:lnTo>
                      <a:pt x="415310" y="20575"/>
                    </a:lnTo>
                    <a:lnTo>
                      <a:pt x="411621" y="20575"/>
                    </a:lnTo>
                    <a:lnTo>
                      <a:pt x="411621" y="16889"/>
                    </a:lnTo>
                    <a:lnTo>
                      <a:pt x="411621" y="13194"/>
                    </a:lnTo>
                    <a:lnTo>
                      <a:pt x="407932" y="13194"/>
                    </a:lnTo>
                    <a:lnTo>
                      <a:pt x="400554" y="13194"/>
                    </a:lnTo>
                    <a:lnTo>
                      <a:pt x="396865" y="9507"/>
                    </a:lnTo>
                    <a:lnTo>
                      <a:pt x="393175" y="9507"/>
                    </a:lnTo>
                    <a:lnTo>
                      <a:pt x="385797" y="9507"/>
                    </a:lnTo>
                    <a:lnTo>
                      <a:pt x="378419" y="5812"/>
                    </a:lnTo>
                    <a:lnTo>
                      <a:pt x="374730" y="5812"/>
                    </a:lnTo>
                    <a:lnTo>
                      <a:pt x="371041" y="5812"/>
                    </a:lnTo>
                    <a:lnTo>
                      <a:pt x="363662" y="5812"/>
                    </a:lnTo>
                    <a:close/>
                    <a:moveTo>
                      <a:pt x="367351" y="349036"/>
                    </a:moveTo>
                    <a:lnTo>
                      <a:pt x="363662" y="349036"/>
                    </a:lnTo>
                    <a:lnTo>
                      <a:pt x="359973" y="349036"/>
                    </a:lnTo>
                    <a:lnTo>
                      <a:pt x="363662" y="352731"/>
                    </a:lnTo>
                    <a:lnTo>
                      <a:pt x="367351" y="349036"/>
                    </a:lnTo>
                    <a:close/>
                    <a:moveTo>
                      <a:pt x="363662" y="308440"/>
                    </a:moveTo>
                    <a:lnTo>
                      <a:pt x="367351" y="308440"/>
                    </a:lnTo>
                    <a:lnTo>
                      <a:pt x="367351" y="312136"/>
                    </a:lnTo>
                    <a:lnTo>
                      <a:pt x="371041" y="315822"/>
                    </a:lnTo>
                    <a:lnTo>
                      <a:pt x="374730" y="315822"/>
                    </a:lnTo>
                    <a:lnTo>
                      <a:pt x="374730" y="319508"/>
                    </a:lnTo>
                    <a:lnTo>
                      <a:pt x="374730" y="323204"/>
                    </a:lnTo>
                    <a:lnTo>
                      <a:pt x="371041" y="323204"/>
                    </a:lnTo>
                    <a:lnTo>
                      <a:pt x="367351" y="319508"/>
                    </a:lnTo>
                    <a:lnTo>
                      <a:pt x="363662" y="319508"/>
                    </a:lnTo>
                    <a:lnTo>
                      <a:pt x="367351" y="315822"/>
                    </a:lnTo>
                    <a:lnTo>
                      <a:pt x="363662" y="312136"/>
                    </a:lnTo>
                    <a:lnTo>
                      <a:pt x="363662" y="308440"/>
                    </a:lnTo>
                    <a:close/>
                    <a:moveTo>
                      <a:pt x="371041" y="308440"/>
                    </a:moveTo>
                    <a:lnTo>
                      <a:pt x="374730" y="312136"/>
                    </a:lnTo>
                    <a:lnTo>
                      <a:pt x="371041" y="312136"/>
                    </a:lnTo>
                    <a:lnTo>
                      <a:pt x="371041" y="308440"/>
                    </a:lnTo>
                    <a:close/>
                  </a:path>
                </a:pathLst>
              </a:custGeom>
              <a:solidFill>
                <a:srgbClr val="BBE9EB"/>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800" b="1" dirty="0">
                  <a:solidFill>
                    <a:schemeClr val="tx1"/>
                  </a:solidFill>
                  <a:latin typeface="+mj-lt"/>
                  <a:cs typeface="Arial" panose="020B0604020202020204" pitchFamily="34" charset="0"/>
                </a:endParaRPr>
              </a:p>
            </p:txBody>
          </p:sp>
          <p:sp>
            <p:nvSpPr>
              <p:cNvPr id="77" name="Freeform: Shape 170">
                <a:extLst>
                  <a:ext uri="{FF2B5EF4-FFF2-40B4-BE49-F238E27FC236}">
                    <a16:creationId xmlns:a16="http://schemas.microsoft.com/office/drawing/2014/main" id="{2BEE6103-F9C9-4F8F-B29F-53387F678835}"/>
                  </a:ext>
                </a:extLst>
              </p:cNvPr>
              <p:cNvSpPr/>
              <p:nvPr/>
            </p:nvSpPr>
            <p:spPr>
              <a:xfrm>
                <a:off x="8551041" y="5092715"/>
                <a:ext cx="33839" cy="33839"/>
              </a:xfrm>
              <a:custGeom>
                <a:avLst/>
                <a:gdLst>
                  <a:gd name="connsiteX0" fmla="*/ 13190 w 19050"/>
                  <a:gd name="connsiteY0" fmla="*/ 5812 h 19050"/>
                  <a:gd name="connsiteX1" fmla="*/ 13190 w 19050"/>
                  <a:gd name="connsiteY1" fmla="*/ 9507 h 19050"/>
                  <a:gd name="connsiteX2" fmla="*/ 16879 w 19050"/>
                  <a:gd name="connsiteY2" fmla="*/ 9507 h 19050"/>
                  <a:gd name="connsiteX3" fmla="*/ 16879 w 19050"/>
                  <a:gd name="connsiteY3" fmla="*/ 13193 h 19050"/>
                  <a:gd name="connsiteX4" fmla="*/ 13190 w 19050"/>
                  <a:gd name="connsiteY4" fmla="*/ 13193 h 19050"/>
                  <a:gd name="connsiteX5" fmla="*/ 13190 w 19050"/>
                  <a:gd name="connsiteY5" fmla="*/ 16889 h 19050"/>
                  <a:gd name="connsiteX6" fmla="*/ 16879 w 19050"/>
                  <a:gd name="connsiteY6" fmla="*/ 16889 h 19050"/>
                  <a:gd name="connsiteX7" fmla="*/ 13190 w 19050"/>
                  <a:gd name="connsiteY7" fmla="*/ 16889 h 19050"/>
                  <a:gd name="connsiteX8" fmla="*/ 9501 w 19050"/>
                  <a:gd name="connsiteY8" fmla="*/ 16889 h 19050"/>
                  <a:gd name="connsiteX9" fmla="*/ 5812 w 19050"/>
                  <a:gd name="connsiteY9" fmla="*/ 13193 h 19050"/>
                  <a:gd name="connsiteX10" fmla="*/ 5812 w 19050"/>
                  <a:gd name="connsiteY10" fmla="*/ 9507 h 19050"/>
                  <a:gd name="connsiteX11" fmla="*/ 5812 w 19050"/>
                  <a:gd name="connsiteY11" fmla="*/ 5812 h 19050"/>
                  <a:gd name="connsiteX12" fmla="*/ 5812 w 19050"/>
                  <a:gd name="connsiteY12" fmla="*/ 5812 h 19050"/>
                  <a:gd name="connsiteX13" fmla="*/ 5812 w 19050"/>
                  <a:gd name="connsiteY13" fmla="*/ 5812 h 19050"/>
                  <a:gd name="connsiteX14" fmla="*/ 9501 w 19050"/>
                  <a:gd name="connsiteY14" fmla="*/ 5812 h 19050"/>
                  <a:gd name="connsiteX15" fmla="*/ 13190 w 19050"/>
                  <a:gd name="connsiteY15" fmla="*/ 581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0" h="19050">
                    <a:moveTo>
                      <a:pt x="13190" y="5812"/>
                    </a:moveTo>
                    <a:lnTo>
                      <a:pt x="13190" y="9507"/>
                    </a:lnTo>
                    <a:lnTo>
                      <a:pt x="16879" y="9507"/>
                    </a:lnTo>
                    <a:lnTo>
                      <a:pt x="16879" y="13193"/>
                    </a:lnTo>
                    <a:lnTo>
                      <a:pt x="13190" y="13193"/>
                    </a:lnTo>
                    <a:lnTo>
                      <a:pt x="13190" y="16889"/>
                    </a:lnTo>
                    <a:lnTo>
                      <a:pt x="16879" y="16889"/>
                    </a:lnTo>
                    <a:lnTo>
                      <a:pt x="13190" y="16889"/>
                    </a:lnTo>
                    <a:lnTo>
                      <a:pt x="9501" y="16889"/>
                    </a:lnTo>
                    <a:lnTo>
                      <a:pt x="5812" y="13193"/>
                    </a:lnTo>
                    <a:lnTo>
                      <a:pt x="5812" y="9507"/>
                    </a:lnTo>
                    <a:lnTo>
                      <a:pt x="5812" y="5812"/>
                    </a:lnTo>
                    <a:lnTo>
                      <a:pt x="5812" y="5812"/>
                    </a:lnTo>
                    <a:lnTo>
                      <a:pt x="5812" y="5812"/>
                    </a:lnTo>
                    <a:lnTo>
                      <a:pt x="9501" y="5812"/>
                    </a:lnTo>
                    <a:lnTo>
                      <a:pt x="13190" y="5812"/>
                    </a:lnTo>
                    <a:close/>
                  </a:path>
                </a:pathLst>
              </a:custGeom>
              <a:solidFill>
                <a:schemeClr val="accent3">
                  <a:lumMod val="20000"/>
                  <a:lumOff val="80000"/>
                </a:schemeClr>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78" name="Freeform: Shape 171">
                <a:extLst>
                  <a:ext uri="{FF2B5EF4-FFF2-40B4-BE49-F238E27FC236}">
                    <a16:creationId xmlns:a16="http://schemas.microsoft.com/office/drawing/2014/main" id="{17494581-1983-4A7B-8093-1BD41D7785C3}"/>
                  </a:ext>
                </a:extLst>
              </p:cNvPr>
              <p:cNvSpPr/>
              <p:nvPr/>
            </p:nvSpPr>
            <p:spPr>
              <a:xfrm>
                <a:off x="8361001" y="5086168"/>
                <a:ext cx="16920" cy="16920"/>
              </a:xfrm>
              <a:custGeom>
                <a:avLst/>
                <a:gdLst>
                  <a:gd name="connsiteX0" fmla="*/ 5812 w 9525"/>
                  <a:gd name="connsiteY0" fmla="*/ 9498 h 9525"/>
                  <a:gd name="connsiteX1" fmla="*/ 9501 w 9525"/>
                  <a:gd name="connsiteY1" fmla="*/ 9498 h 9525"/>
                  <a:gd name="connsiteX2" fmla="*/ 13190 w 9525"/>
                  <a:gd name="connsiteY2" fmla="*/ 5812 h 9525"/>
                  <a:gd name="connsiteX3" fmla="*/ 13190 w 9525"/>
                  <a:gd name="connsiteY3" fmla="*/ 9498 h 9525"/>
                  <a:gd name="connsiteX4" fmla="*/ 13190 w 9525"/>
                  <a:gd name="connsiteY4" fmla="*/ 9498 h 9525"/>
                  <a:gd name="connsiteX5" fmla="*/ 13190 w 9525"/>
                  <a:gd name="connsiteY5" fmla="*/ 9498 h 9525"/>
                  <a:gd name="connsiteX6" fmla="*/ 5812 w 9525"/>
                  <a:gd name="connsiteY6" fmla="*/ 949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5812" y="9498"/>
                    </a:moveTo>
                    <a:lnTo>
                      <a:pt x="9501" y="9498"/>
                    </a:lnTo>
                    <a:lnTo>
                      <a:pt x="13190" y="5812"/>
                    </a:lnTo>
                    <a:lnTo>
                      <a:pt x="13190" y="9498"/>
                    </a:lnTo>
                    <a:lnTo>
                      <a:pt x="13190" y="9498"/>
                    </a:lnTo>
                    <a:lnTo>
                      <a:pt x="13190" y="9498"/>
                    </a:lnTo>
                    <a:lnTo>
                      <a:pt x="5812" y="9498"/>
                    </a:lnTo>
                    <a:close/>
                  </a:path>
                </a:pathLst>
              </a:custGeom>
              <a:solidFill>
                <a:schemeClr val="accent3">
                  <a:lumMod val="20000"/>
                  <a:lumOff val="80000"/>
                </a:schemeClr>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79" name="Freeform: Shape 172">
                <a:extLst>
                  <a:ext uri="{FF2B5EF4-FFF2-40B4-BE49-F238E27FC236}">
                    <a16:creationId xmlns:a16="http://schemas.microsoft.com/office/drawing/2014/main" id="{58B437EE-9DA7-4A61-B614-696CFB2B7ACB}"/>
                  </a:ext>
                </a:extLst>
              </p:cNvPr>
              <p:cNvSpPr/>
              <p:nvPr/>
            </p:nvSpPr>
            <p:spPr>
              <a:xfrm>
                <a:off x="8511722" y="5099281"/>
                <a:ext cx="50759" cy="33839"/>
              </a:xfrm>
              <a:custGeom>
                <a:avLst/>
                <a:gdLst>
                  <a:gd name="connsiteX0" fmla="*/ 24258 w 28575"/>
                  <a:gd name="connsiteY0" fmla="*/ 13193 h 19050"/>
                  <a:gd name="connsiteX1" fmla="*/ 24258 w 28575"/>
                  <a:gd name="connsiteY1" fmla="*/ 13193 h 19050"/>
                  <a:gd name="connsiteX2" fmla="*/ 24258 w 28575"/>
                  <a:gd name="connsiteY2" fmla="*/ 16880 h 19050"/>
                  <a:gd name="connsiteX3" fmla="*/ 24258 w 28575"/>
                  <a:gd name="connsiteY3" fmla="*/ 16880 h 19050"/>
                  <a:gd name="connsiteX4" fmla="*/ 24258 w 28575"/>
                  <a:gd name="connsiteY4" fmla="*/ 20575 h 19050"/>
                  <a:gd name="connsiteX5" fmla="*/ 24258 w 28575"/>
                  <a:gd name="connsiteY5" fmla="*/ 20575 h 19050"/>
                  <a:gd name="connsiteX6" fmla="*/ 20568 w 28575"/>
                  <a:gd name="connsiteY6" fmla="*/ 20575 h 19050"/>
                  <a:gd name="connsiteX7" fmla="*/ 20568 w 28575"/>
                  <a:gd name="connsiteY7" fmla="*/ 20575 h 19050"/>
                  <a:gd name="connsiteX8" fmla="*/ 16879 w 28575"/>
                  <a:gd name="connsiteY8" fmla="*/ 20575 h 19050"/>
                  <a:gd name="connsiteX9" fmla="*/ 16879 w 28575"/>
                  <a:gd name="connsiteY9" fmla="*/ 16880 h 19050"/>
                  <a:gd name="connsiteX10" fmla="*/ 13190 w 28575"/>
                  <a:gd name="connsiteY10" fmla="*/ 16880 h 19050"/>
                  <a:gd name="connsiteX11" fmla="*/ 13190 w 28575"/>
                  <a:gd name="connsiteY11" fmla="*/ 16880 h 19050"/>
                  <a:gd name="connsiteX12" fmla="*/ 16879 w 28575"/>
                  <a:gd name="connsiteY12" fmla="*/ 16880 h 19050"/>
                  <a:gd name="connsiteX13" fmla="*/ 20568 w 28575"/>
                  <a:gd name="connsiteY13" fmla="*/ 16880 h 19050"/>
                  <a:gd name="connsiteX14" fmla="*/ 16879 w 28575"/>
                  <a:gd name="connsiteY14" fmla="*/ 13193 h 19050"/>
                  <a:gd name="connsiteX15" fmla="*/ 20568 w 28575"/>
                  <a:gd name="connsiteY15" fmla="*/ 13193 h 19050"/>
                  <a:gd name="connsiteX16" fmla="*/ 20568 w 28575"/>
                  <a:gd name="connsiteY16" fmla="*/ 13193 h 19050"/>
                  <a:gd name="connsiteX17" fmla="*/ 16879 w 28575"/>
                  <a:gd name="connsiteY17" fmla="*/ 13193 h 19050"/>
                  <a:gd name="connsiteX18" fmla="*/ 13190 w 28575"/>
                  <a:gd name="connsiteY18" fmla="*/ 16880 h 19050"/>
                  <a:gd name="connsiteX19" fmla="*/ 13190 w 28575"/>
                  <a:gd name="connsiteY19" fmla="*/ 13193 h 19050"/>
                  <a:gd name="connsiteX20" fmla="*/ 13190 w 28575"/>
                  <a:gd name="connsiteY20" fmla="*/ 13193 h 19050"/>
                  <a:gd name="connsiteX21" fmla="*/ 16879 w 28575"/>
                  <a:gd name="connsiteY21" fmla="*/ 13193 h 19050"/>
                  <a:gd name="connsiteX22" fmla="*/ 16879 w 28575"/>
                  <a:gd name="connsiteY22" fmla="*/ 13193 h 19050"/>
                  <a:gd name="connsiteX23" fmla="*/ 13190 w 28575"/>
                  <a:gd name="connsiteY23" fmla="*/ 13193 h 19050"/>
                  <a:gd name="connsiteX24" fmla="*/ 16879 w 28575"/>
                  <a:gd name="connsiteY24" fmla="*/ 9498 h 19050"/>
                  <a:gd name="connsiteX25" fmla="*/ 16879 w 28575"/>
                  <a:gd name="connsiteY25" fmla="*/ 9498 h 19050"/>
                  <a:gd name="connsiteX26" fmla="*/ 13190 w 28575"/>
                  <a:gd name="connsiteY26" fmla="*/ 9498 h 19050"/>
                  <a:gd name="connsiteX27" fmla="*/ 13190 w 28575"/>
                  <a:gd name="connsiteY27" fmla="*/ 9498 h 19050"/>
                  <a:gd name="connsiteX28" fmla="*/ 9501 w 28575"/>
                  <a:gd name="connsiteY28" fmla="*/ 9498 h 19050"/>
                  <a:gd name="connsiteX29" fmla="*/ 9501 w 28575"/>
                  <a:gd name="connsiteY29" fmla="*/ 9498 h 19050"/>
                  <a:gd name="connsiteX30" fmla="*/ 9501 w 28575"/>
                  <a:gd name="connsiteY30" fmla="*/ 5812 h 19050"/>
                  <a:gd name="connsiteX31" fmla="*/ 9501 w 28575"/>
                  <a:gd name="connsiteY31" fmla="*/ 9498 h 19050"/>
                  <a:gd name="connsiteX32" fmla="*/ 5812 w 28575"/>
                  <a:gd name="connsiteY32" fmla="*/ 9498 h 19050"/>
                  <a:gd name="connsiteX33" fmla="*/ 5812 w 28575"/>
                  <a:gd name="connsiteY33" fmla="*/ 5812 h 19050"/>
                  <a:gd name="connsiteX34" fmla="*/ 13190 w 28575"/>
                  <a:gd name="connsiteY34" fmla="*/ 5812 h 19050"/>
                  <a:gd name="connsiteX35" fmla="*/ 16879 w 28575"/>
                  <a:gd name="connsiteY35" fmla="*/ 5812 h 19050"/>
                  <a:gd name="connsiteX36" fmla="*/ 16879 w 28575"/>
                  <a:gd name="connsiteY36" fmla="*/ 5812 h 19050"/>
                  <a:gd name="connsiteX37" fmla="*/ 20568 w 28575"/>
                  <a:gd name="connsiteY37" fmla="*/ 9498 h 19050"/>
                  <a:gd name="connsiteX38" fmla="*/ 20568 w 28575"/>
                  <a:gd name="connsiteY38" fmla="*/ 9498 h 19050"/>
                  <a:gd name="connsiteX39" fmla="*/ 24258 w 28575"/>
                  <a:gd name="connsiteY39" fmla="*/ 1319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575" h="19050">
                    <a:moveTo>
                      <a:pt x="24258" y="13193"/>
                    </a:moveTo>
                    <a:lnTo>
                      <a:pt x="24258" y="13193"/>
                    </a:lnTo>
                    <a:lnTo>
                      <a:pt x="24258" y="16880"/>
                    </a:lnTo>
                    <a:lnTo>
                      <a:pt x="24258" y="16880"/>
                    </a:lnTo>
                    <a:lnTo>
                      <a:pt x="24258" y="20575"/>
                    </a:lnTo>
                    <a:lnTo>
                      <a:pt x="24258" y="20575"/>
                    </a:lnTo>
                    <a:lnTo>
                      <a:pt x="20568" y="20575"/>
                    </a:lnTo>
                    <a:lnTo>
                      <a:pt x="20568" y="20575"/>
                    </a:lnTo>
                    <a:lnTo>
                      <a:pt x="16879" y="20575"/>
                    </a:lnTo>
                    <a:lnTo>
                      <a:pt x="16879" y="16880"/>
                    </a:lnTo>
                    <a:lnTo>
                      <a:pt x="13190" y="16880"/>
                    </a:lnTo>
                    <a:lnTo>
                      <a:pt x="13190" y="16880"/>
                    </a:lnTo>
                    <a:lnTo>
                      <a:pt x="16879" y="16880"/>
                    </a:lnTo>
                    <a:lnTo>
                      <a:pt x="20568" y="16880"/>
                    </a:lnTo>
                    <a:lnTo>
                      <a:pt x="16879" y="13193"/>
                    </a:lnTo>
                    <a:lnTo>
                      <a:pt x="20568" y="13193"/>
                    </a:lnTo>
                    <a:lnTo>
                      <a:pt x="20568" y="13193"/>
                    </a:lnTo>
                    <a:lnTo>
                      <a:pt x="16879" y="13193"/>
                    </a:lnTo>
                    <a:lnTo>
                      <a:pt x="13190" y="16880"/>
                    </a:lnTo>
                    <a:lnTo>
                      <a:pt x="13190" y="13193"/>
                    </a:lnTo>
                    <a:lnTo>
                      <a:pt x="13190" y="13193"/>
                    </a:lnTo>
                    <a:lnTo>
                      <a:pt x="16879" y="13193"/>
                    </a:lnTo>
                    <a:lnTo>
                      <a:pt x="16879" y="13193"/>
                    </a:lnTo>
                    <a:lnTo>
                      <a:pt x="13190" y="13193"/>
                    </a:lnTo>
                    <a:lnTo>
                      <a:pt x="16879" y="9498"/>
                    </a:lnTo>
                    <a:lnTo>
                      <a:pt x="16879" y="9498"/>
                    </a:lnTo>
                    <a:lnTo>
                      <a:pt x="13190" y="9498"/>
                    </a:lnTo>
                    <a:lnTo>
                      <a:pt x="13190" y="9498"/>
                    </a:lnTo>
                    <a:lnTo>
                      <a:pt x="9501" y="9498"/>
                    </a:lnTo>
                    <a:lnTo>
                      <a:pt x="9501" y="9498"/>
                    </a:lnTo>
                    <a:lnTo>
                      <a:pt x="9501" y="5812"/>
                    </a:lnTo>
                    <a:lnTo>
                      <a:pt x="9501" y="9498"/>
                    </a:lnTo>
                    <a:lnTo>
                      <a:pt x="5812" y="9498"/>
                    </a:lnTo>
                    <a:lnTo>
                      <a:pt x="5812" y="5812"/>
                    </a:lnTo>
                    <a:lnTo>
                      <a:pt x="13190" y="5812"/>
                    </a:lnTo>
                    <a:lnTo>
                      <a:pt x="16879" y="5812"/>
                    </a:lnTo>
                    <a:lnTo>
                      <a:pt x="16879" y="5812"/>
                    </a:lnTo>
                    <a:lnTo>
                      <a:pt x="20568" y="9498"/>
                    </a:lnTo>
                    <a:lnTo>
                      <a:pt x="20568" y="9498"/>
                    </a:lnTo>
                    <a:lnTo>
                      <a:pt x="24258" y="13193"/>
                    </a:lnTo>
                    <a:close/>
                  </a:path>
                </a:pathLst>
              </a:custGeom>
              <a:solidFill>
                <a:schemeClr val="accent3">
                  <a:lumMod val="20000"/>
                  <a:lumOff val="80000"/>
                </a:schemeClr>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80" name="Freeform: Shape 173">
                <a:extLst>
                  <a:ext uri="{FF2B5EF4-FFF2-40B4-BE49-F238E27FC236}">
                    <a16:creationId xmlns:a16="http://schemas.microsoft.com/office/drawing/2014/main" id="{90399A34-E96A-4D69-8A59-3EB61221B6B8}"/>
                  </a:ext>
                </a:extLst>
              </p:cNvPr>
              <p:cNvSpPr/>
              <p:nvPr/>
            </p:nvSpPr>
            <p:spPr>
              <a:xfrm>
                <a:off x="7843297" y="5027167"/>
                <a:ext cx="795216" cy="304552"/>
              </a:xfrm>
              <a:custGeom>
                <a:avLst/>
                <a:gdLst>
                  <a:gd name="connsiteX0" fmla="*/ 79595 w 447675"/>
                  <a:gd name="connsiteY0" fmla="*/ 5812 h 171450"/>
                  <a:gd name="connsiteX1" fmla="*/ 79595 w 447675"/>
                  <a:gd name="connsiteY1" fmla="*/ 9498 h 171450"/>
                  <a:gd name="connsiteX2" fmla="*/ 75906 w 447675"/>
                  <a:gd name="connsiteY2" fmla="*/ 9498 h 171450"/>
                  <a:gd name="connsiteX3" fmla="*/ 72217 w 447675"/>
                  <a:gd name="connsiteY3" fmla="*/ 9498 h 171450"/>
                  <a:gd name="connsiteX4" fmla="*/ 64839 w 447675"/>
                  <a:gd name="connsiteY4" fmla="*/ 13194 h 171450"/>
                  <a:gd name="connsiteX5" fmla="*/ 61149 w 447675"/>
                  <a:gd name="connsiteY5" fmla="*/ 13194 h 171450"/>
                  <a:gd name="connsiteX6" fmla="*/ 57460 w 447675"/>
                  <a:gd name="connsiteY6" fmla="*/ 13194 h 171450"/>
                  <a:gd name="connsiteX7" fmla="*/ 53771 w 447675"/>
                  <a:gd name="connsiteY7" fmla="*/ 16880 h 171450"/>
                  <a:gd name="connsiteX8" fmla="*/ 50082 w 447675"/>
                  <a:gd name="connsiteY8" fmla="*/ 16880 h 171450"/>
                  <a:gd name="connsiteX9" fmla="*/ 46393 w 447675"/>
                  <a:gd name="connsiteY9" fmla="*/ 16880 h 171450"/>
                  <a:gd name="connsiteX10" fmla="*/ 42703 w 447675"/>
                  <a:gd name="connsiteY10" fmla="*/ 16880 h 171450"/>
                  <a:gd name="connsiteX11" fmla="*/ 39014 w 447675"/>
                  <a:gd name="connsiteY11" fmla="*/ 16880 h 171450"/>
                  <a:gd name="connsiteX12" fmla="*/ 35325 w 447675"/>
                  <a:gd name="connsiteY12" fmla="*/ 16880 h 171450"/>
                  <a:gd name="connsiteX13" fmla="*/ 35325 w 447675"/>
                  <a:gd name="connsiteY13" fmla="*/ 20575 h 171450"/>
                  <a:gd name="connsiteX14" fmla="*/ 31636 w 447675"/>
                  <a:gd name="connsiteY14" fmla="*/ 20575 h 171450"/>
                  <a:gd name="connsiteX15" fmla="*/ 27947 w 447675"/>
                  <a:gd name="connsiteY15" fmla="*/ 24262 h 171450"/>
                  <a:gd name="connsiteX16" fmla="*/ 24258 w 447675"/>
                  <a:gd name="connsiteY16" fmla="*/ 24262 h 171450"/>
                  <a:gd name="connsiteX17" fmla="*/ 20568 w 447675"/>
                  <a:gd name="connsiteY17" fmla="*/ 24262 h 171450"/>
                  <a:gd name="connsiteX18" fmla="*/ 16879 w 447675"/>
                  <a:gd name="connsiteY18" fmla="*/ 27957 h 171450"/>
                  <a:gd name="connsiteX19" fmla="*/ 13190 w 447675"/>
                  <a:gd name="connsiteY19" fmla="*/ 27957 h 171450"/>
                  <a:gd name="connsiteX20" fmla="*/ 13190 w 447675"/>
                  <a:gd name="connsiteY20" fmla="*/ 31643 h 171450"/>
                  <a:gd name="connsiteX21" fmla="*/ 16879 w 447675"/>
                  <a:gd name="connsiteY21" fmla="*/ 35339 h 171450"/>
                  <a:gd name="connsiteX22" fmla="*/ 16879 w 447675"/>
                  <a:gd name="connsiteY22" fmla="*/ 42711 h 171450"/>
                  <a:gd name="connsiteX23" fmla="*/ 16879 w 447675"/>
                  <a:gd name="connsiteY23" fmla="*/ 46407 h 171450"/>
                  <a:gd name="connsiteX24" fmla="*/ 16879 w 447675"/>
                  <a:gd name="connsiteY24" fmla="*/ 50093 h 171450"/>
                  <a:gd name="connsiteX25" fmla="*/ 20568 w 447675"/>
                  <a:gd name="connsiteY25" fmla="*/ 53789 h 171450"/>
                  <a:gd name="connsiteX26" fmla="*/ 20568 w 447675"/>
                  <a:gd name="connsiteY26" fmla="*/ 61171 h 171450"/>
                  <a:gd name="connsiteX27" fmla="*/ 9501 w 447675"/>
                  <a:gd name="connsiteY27" fmla="*/ 72239 h 171450"/>
                  <a:gd name="connsiteX28" fmla="*/ 5812 w 447675"/>
                  <a:gd name="connsiteY28" fmla="*/ 75935 h 171450"/>
                  <a:gd name="connsiteX29" fmla="*/ 9501 w 447675"/>
                  <a:gd name="connsiteY29" fmla="*/ 79621 h 171450"/>
                  <a:gd name="connsiteX30" fmla="*/ 16879 w 447675"/>
                  <a:gd name="connsiteY30" fmla="*/ 87003 h 171450"/>
                  <a:gd name="connsiteX31" fmla="*/ 13190 w 447675"/>
                  <a:gd name="connsiteY31" fmla="*/ 87003 h 171450"/>
                  <a:gd name="connsiteX32" fmla="*/ 9501 w 447675"/>
                  <a:gd name="connsiteY32" fmla="*/ 87003 h 171450"/>
                  <a:gd name="connsiteX33" fmla="*/ 9501 w 447675"/>
                  <a:gd name="connsiteY33" fmla="*/ 90689 h 171450"/>
                  <a:gd name="connsiteX34" fmla="*/ 13190 w 447675"/>
                  <a:gd name="connsiteY34" fmla="*/ 94385 h 171450"/>
                  <a:gd name="connsiteX35" fmla="*/ 16879 w 447675"/>
                  <a:gd name="connsiteY35" fmla="*/ 98071 h 171450"/>
                  <a:gd name="connsiteX36" fmla="*/ 16879 w 447675"/>
                  <a:gd name="connsiteY36" fmla="*/ 101766 h 171450"/>
                  <a:gd name="connsiteX37" fmla="*/ 13190 w 447675"/>
                  <a:gd name="connsiteY37" fmla="*/ 105453 h 171450"/>
                  <a:gd name="connsiteX38" fmla="*/ 16879 w 447675"/>
                  <a:gd name="connsiteY38" fmla="*/ 109148 h 171450"/>
                  <a:gd name="connsiteX39" fmla="*/ 20568 w 447675"/>
                  <a:gd name="connsiteY39" fmla="*/ 109148 h 171450"/>
                  <a:gd name="connsiteX40" fmla="*/ 24258 w 447675"/>
                  <a:gd name="connsiteY40" fmla="*/ 116530 h 171450"/>
                  <a:gd name="connsiteX41" fmla="*/ 27947 w 447675"/>
                  <a:gd name="connsiteY41" fmla="*/ 116530 h 171450"/>
                  <a:gd name="connsiteX42" fmla="*/ 31636 w 447675"/>
                  <a:gd name="connsiteY42" fmla="*/ 123912 h 171450"/>
                  <a:gd name="connsiteX43" fmla="*/ 35325 w 447675"/>
                  <a:gd name="connsiteY43" fmla="*/ 120216 h 171450"/>
                  <a:gd name="connsiteX44" fmla="*/ 39014 w 447675"/>
                  <a:gd name="connsiteY44" fmla="*/ 123912 h 171450"/>
                  <a:gd name="connsiteX45" fmla="*/ 39014 w 447675"/>
                  <a:gd name="connsiteY45" fmla="*/ 127598 h 171450"/>
                  <a:gd name="connsiteX46" fmla="*/ 39014 w 447675"/>
                  <a:gd name="connsiteY46" fmla="*/ 131294 h 171450"/>
                  <a:gd name="connsiteX47" fmla="*/ 42703 w 447675"/>
                  <a:gd name="connsiteY47" fmla="*/ 131294 h 171450"/>
                  <a:gd name="connsiteX48" fmla="*/ 46393 w 447675"/>
                  <a:gd name="connsiteY48" fmla="*/ 134980 h 171450"/>
                  <a:gd name="connsiteX49" fmla="*/ 50082 w 447675"/>
                  <a:gd name="connsiteY49" fmla="*/ 134980 h 171450"/>
                  <a:gd name="connsiteX50" fmla="*/ 61149 w 447675"/>
                  <a:gd name="connsiteY50" fmla="*/ 134980 h 171450"/>
                  <a:gd name="connsiteX51" fmla="*/ 90663 w 447675"/>
                  <a:gd name="connsiteY51" fmla="*/ 131294 h 171450"/>
                  <a:gd name="connsiteX52" fmla="*/ 86974 w 447675"/>
                  <a:gd name="connsiteY52" fmla="*/ 105453 h 171450"/>
                  <a:gd name="connsiteX53" fmla="*/ 83284 w 447675"/>
                  <a:gd name="connsiteY53" fmla="*/ 101766 h 171450"/>
                  <a:gd name="connsiteX54" fmla="*/ 90663 w 447675"/>
                  <a:gd name="connsiteY54" fmla="*/ 98071 h 171450"/>
                  <a:gd name="connsiteX55" fmla="*/ 94352 w 447675"/>
                  <a:gd name="connsiteY55" fmla="*/ 101766 h 171450"/>
                  <a:gd name="connsiteX56" fmla="*/ 98042 w 447675"/>
                  <a:gd name="connsiteY56" fmla="*/ 101766 h 171450"/>
                  <a:gd name="connsiteX57" fmla="*/ 98042 w 447675"/>
                  <a:gd name="connsiteY57" fmla="*/ 98071 h 171450"/>
                  <a:gd name="connsiteX58" fmla="*/ 101731 w 447675"/>
                  <a:gd name="connsiteY58" fmla="*/ 98071 h 171450"/>
                  <a:gd name="connsiteX59" fmla="*/ 105420 w 447675"/>
                  <a:gd name="connsiteY59" fmla="*/ 98071 h 171450"/>
                  <a:gd name="connsiteX60" fmla="*/ 105420 w 447675"/>
                  <a:gd name="connsiteY60" fmla="*/ 94385 h 171450"/>
                  <a:gd name="connsiteX61" fmla="*/ 109109 w 447675"/>
                  <a:gd name="connsiteY61" fmla="*/ 94385 h 171450"/>
                  <a:gd name="connsiteX62" fmla="*/ 112798 w 447675"/>
                  <a:gd name="connsiteY62" fmla="*/ 98071 h 171450"/>
                  <a:gd name="connsiteX63" fmla="*/ 116487 w 447675"/>
                  <a:gd name="connsiteY63" fmla="*/ 101766 h 171450"/>
                  <a:gd name="connsiteX64" fmla="*/ 120177 w 447675"/>
                  <a:gd name="connsiteY64" fmla="*/ 98071 h 171450"/>
                  <a:gd name="connsiteX65" fmla="*/ 116487 w 447675"/>
                  <a:gd name="connsiteY65" fmla="*/ 90689 h 171450"/>
                  <a:gd name="connsiteX66" fmla="*/ 123866 w 447675"/>
                  <a:gd name="connsiteY66" fmla="*/ 87003 h 171450"/>
                  <a:gd name="connsiteX67" fmla="*/ 127555 w 447675"/>
                  <a:gd name="connsiteY67" fmla="*/ 90689 h 171450"/>
                  <a:gd name="connsiteX68" fmla="*/ 134933 w 447675"/>
                  <a:gd name="connsiteY68" fmla="*/ 94385 h 171450"/>
                  <a:gd name="connsiteX69" fmla="*/ 138622 w 447675"/>
                  <a:gd name="connsiteY69" fmla="*/ 98071 h 171450"/>
                  <a:gd name="connsiteX70" fmla="*/ 146001 w 447675"/>
                  <a:gd name="connsiteY70" fmla="*/ 101766 h 171450"/>
                  <a:gd name="connsiteX71" fmla="*/ 149690 w 447675"/>
                  <a:gd name="connsiteY71" fmla="*/ 101766 h 171450"/>
                  <a:gd name="connsiteX72" fmla="*/ 149690 w 447675"/>
                  <a:gd name="connsiteY72" fmla="*/ 98071 h 171450"/>
                  <a:gd name="connsiteX73" fmla="*/ 157068 w 447675"/>
                  <a:gd name="connsiteY73" fmla="*/ 98071 h 171450"/>
                  <a:gd name="connsiteX74" fmla="*/ 164446 w 447675"/>
                  <a:gd name="connsiteY74" fmla="*/ 105453 h 171450"/>
                  <a:gd name="connsiteX75" fmla="*/ 168136 w 447675"/>
                  <a:gd name="connsiteY75" fmla="*/ 105453 h 171450"/>
                  <a:gd name="connsiteX76" fmla="*/ 171825 w 447675"/>
                  <a:gd name="connsiteY76" fmla="*/ 109148 h 171450"/>
                  <a:gd name="connsiteX77" fmla="*/ 171825 w 447675"/>
                  <a:gd name="connsiteY77" fmla="*/ 112835 h 171450"/>
                  <a:gd name="connsiteX78" fmla="*/ 182892 w 447675"/>
                  <a:gd name="connsiteY78" fmla="*/ 112835 h 171450"/>
                  <a:gd name="connsiteX79" fmla="*/ 186581 w 447675"/>
                  <a:gd name="connsiteY79" fmla="*/ 116530 h 171450"/>
                  <a:gd name="connsiteX80" fmla="*/ 186581 w 447675"/>
                  <a:gd name="connsiteY80" fmla="*/ 112835 h 171450"/>
                  <a:gd name="connsiteX81" fmla="*/ 201338 w 447675"/>
                  <a:gd name="connsiteY81" fmla="*/ 116530 h 171450"/>
                  <a:gd name="connsiteX82" fmla="*/ 205027 w 447675"/>
                  <a:gd name="connsiteY82" fmla="*/ 116530 h 171450"/>
                  <a:gd name="connsiteX83" fmla="*/ 208716 w 447675"/>
                  <a:gd name="connsiteY83" fmla="*/ 123912 h 171450"/>
                  <a:gd name="connsiteX84" fmla="*/ 212406 w 447675"/>
                  <a:gd name="connsiteY84" fmla="*/ 123912 h 171450"/>
                  <a:gd name="connsiteX85" fmla="*/ 212406 w 447675"/>
                  <a:gd name="connsiteY85" fmla="*/ 120216 h 171450"/>
                  <a:gd name="connsiteX86" fmla="*/ 216095 w 447675"/>
                  <a:gd name="connsiteY86" fmla="*/ 123912 h 171450"/>
                  <a:gd name="connsiteX87" fmla="*/ 219784 w 447675"/>
                  <a:gd name="connsiteY87" fmla="*/ 127598 h 171450"/>
                  <a:gd name="connsiteX88" fmla="*/ 223473 w 447675"/>
                  <a:gd name="connsiteY88" fmla="*/ 127598 h 171450"/>
                  <a:gd name="connsiteX89" fmla="*/ 223473 w 447675"/>
                  <a:gd name="connsiteY89" fmla="*/ 131294 h 171450"/>
                  <a:gd name="connsiteX90" fmla="*/ 219784 w 447675"/>
                  <a:gd name="connsiteY90" fmla="*/ 134980 h 171450"/>
                  <a:gd name="connsiteX91" fmla="*/ 219784 w 447675"/>
                  <a:gd name="connsiteY91" fmla="*/ 142362 h 171450"/>
                  <a:gd name="connsiteX92" fmla="*/ 219784 w 447675"/>
                  <a:gd name="connsiteY92" fmla="*/ 153430 h 171450"/>
                  <a:gd name="connsiteX93" fmla="*/ 219784 w 447675"/>
                  <a:gd name="connsiteY93" fmla="*/ 160812 h 171450"/>
                  <a:gd name="connsiteX94" fmla="*/ 223473 w 447675"/>
                  <a:gd name="connsiteY94" fmla="*/ 164508 h 171450"/>
                  <a:gd name="connsiteX95" fmla="*/ 227162 w 447675"/>
                  <a:gd name="connsiteY95" fmla="*/ 164508 h 171450"/>
                  <a:gd name="connsiteX96" fmla="*/ 227162 w 447675"/>
                  <a:gd name="connsiteY96" fmla="*/ 160812 h 171450"/>
                  <a:gd name="connsiteX97" fmla="*/ 230852 w 447675"/>
                  <a:gd name="connsiteY97" fmla="*/ 164508 h 171450"/>
                  <a:gd name="connsiteX98" fmla="*/ 234541 w 447675"/>
                  <a:gd name="connsiteY98" fmla="*/ 164508 h 171450"/>
                  <a:gd name="connsiteX99" fmla="*/ 238231 w 447675"/>
                  <a:gd name="connsiteY99" fmla="*/ 164508 h 171450"/>
                  <a:gd name="connsiteX100" fmla="*/ 241920 w 447675"/>
                  <a:gd name="connsiteY100" fmla="*/ 164508 h 171450"/>
                  <a:gd name="connsiteX101" fmla="*/ 245609 w 447675"/>
                  <a:gd name="connsiteY101" fmla="*/ 164508 h 171450"/>
                  <a:gd name="connsiteX102" fmla="*/ 249298 w 447675"/>
                  <a:gd name="connsiteY102" fmla="*/ 164508 h 171450"/>
                  <a:gd name="connsiteX103" fmla="*/ 252987 w 447675"/>
                  <a:gd name="connsiteY103" fmla="*/ 164508 h 171450"/>
                  <a:gd name="connsiteX104" fmla="*/ 256676 w 447675"/>
                  <a:gd name="connsiteY104" fmla="*/ 164508 h 171450"/>
                  <a:gd name="connsiteX105" fmla="*/ 264055 w 447675"/>
                  <a:gd name="connsiteY105" fmla="*/ 157126 h 171450"/>
                  <a:gd name="connsiteX106" fmla="*/ 267744 w 447675"/>
                  <a:gd name="connsiteY106" fmla="*/ 157126 h 171450"/>
                  <a:gd name="connsiteX107" fmla="*/ 271433 w 447675"/>
                  <a:gd name="connsiteY107" fmla="*/ 157126 h 171450"/>
                  <a:gd name="connsiteX108" fmla="*/ 271433 w 447675"/>
                  <a:gd name="connsiteY108" fmla="*/ 164508 h 171450"/>
                  <a:gd name="connsiteX109" fmla="*/ 267744 w 447675"/>
                  <a:gd name="connsiteY109" fmla="*/ 164508 h 171450"/>
                  <a:gd name="connsiteX110" fmla="*/ 264055 w 447675"/>
                  <a:gd name="connsiteY110" fmla="*/ 168194 h 171450"/>
                  <a:gd name="connsiteX111" fmla="*/ 267744 w 447675"/>
                  <a:gd name="connsiteY111" fmla="*/ 171890 h 171450"/>
                  <a:gd name="connsiteX112" fmla="*/ 271433 w 447675"/>
                  <a:gd name="connsiteY112" fmla="*/ 171890 h 171450"/>
                  <a:gd name="connsiteX113" fmla="*/ 275122 w 447675"/>
                  <a:gd name="connsiteY113" fmla="*/ 171890 h 171450"/>
                  <a:gd name="connsiteX114" fmla="*/ 282501 w 447675"/>
                  <a:gd name="connsiteY114" fmla="*/ 168194 h 171450"/>
                  <a:gd name="connsiteX115" fmla="*/ 286190 w 447675"/>
                  <a:gd name="connsiteY115" fmla="*/ 168194 h 171450"/>
                  <a:gd name="connsiteX116" fmla="*/ 282501 w 447675"/>
                  <a:gd name="connsiteY116" fmla="*/ 160812 h 171450"/>
                  <a:gd name="connsiteX117" fmla="*/ 289879 w 447675"/>
                  <a:gd name="connsiteY117" fmla="*/ 157126 h 171450"/>
                  <a:gd name="connsiteX118" fmla="*/ 293568 w 447675"/>
                  <a:gd name="connsiteY118" fmla="*/ 164508 h 171450"/>
                  <a:gd name="connsiteX119" fmla="*/ 297257 w 447675"/>
                  <a:gd name="connsiteY119" fmla="*/ 164508 h 171450"/>
                  <a:gd name="connsiteX120" fmla="*/ 297257 w 447675"/>
                  <a:gd name="connsiteY120" fmla="*/ 160812 h 171450"/>
                  <a:gd name="connsiteX121" fmla="*/ 300946 w 447675"/>
                  <a:gd name="connsiteY121" fmla="*/ 160812 h 171450"/>
                  <a:gd name="connsiteX122" fmla="*/ 304635 w 447675"/>
                  <a:gd name="connsiteY122" fmla="*/ 160812 h 171450"/>
                  <a:gd name="connsiteX123" fmla="*/ 308325 w 447675"/>
                  <a:gd name="connsiteY123" fmla="*/ 157126 h 171450"/>
                  <a:gd name="connsiteX124" fmla="*/ 308325 w 447675"/>
                  <a:gd name="connsiteY124" fmla="*/ 153430 h 171450"/>
                  <a:gd name="connsiteX125" fmla="*/ 315703 w 447675"/>
                  <a:gd name="connsiteY125" fmla="*/ 153430 h 171450"/>
                  <a:gd name="connsiteX126" fmla="*/ 319392 w 447675"/>
                  <a:gd name="connsiteY126" fmla="*/ 146048 h 171450"/>
                  <a:gd name="connsiteX127" fmla="*/ 323081 w 447675"/>
                  <a:gd name="connsiteY127" fmla="*/ 146048 h 171450"/>
                  <a:gd name="connsiteX128" fmla="*/ 326770 w 447675"/>
                  <a:gd name="connsiteY128" fmla="*/ 142362 h 171450"/>
                  <a:gd name="connsiteX129" fmla="*/ 334149 w 447675"/>
                  <a:gd name="connsiteY129" fmla="*/ 138666 h 171450"/>
                  <a:gd name="connsiteX130" fmla="*/ 337838 w 447675"/>
                  <a:gd name="connsiteY130" fmla="*/ 138666 h 171450"/>
                  <a:gd name="connsiteX131" fmla="*/ 337838 w 447675"/>
                  <a:gd name="connsiteY131" fmla="*/ 142362 h 171450"/>
                  <a:gd name="connsiteX132" fmla="*/ 341527 w 447675"/>
                  <a:gd name="connsiteY132" fmla="*/ 142362 h 171450"/>
                  <a:gd name="connsiteX133" fmla="*/ 345216 w 447675"/>
                  <a:gd name="connsiteY133" fmla="*/ 138666 h 171450"/>
                  <a:gd name="connsiteX134" fmla="*/ 345216 w 447675"/>
                  <a:gd name="connsiteY134" fmla="*/ 142362 h 171450"/>
                  <a:gd name="connsiteX135" fmla="*/ 352595 w 447675"/>
                  <a:gd name="connsiteY135" fmla="*/ 142362 h 171450"/>
                  <a:gd name="connsiteX136" fmla="*/ 356284 w 447675"/>
                  <a:gd name="connsiteY136" fmla="*/ 138666 h 171450"/>
                  <a:gd name="connsiteX137" fmla="*/ 359973 w 447675"/>
                  <a:gd name="connsiteY137" fmla="*/ 138666 h 171450"/>
                  <a:gd name="connsiteX138" fmla="*/ 363662 w 447675"/>
                  <a:gd name="connsiteY138" fmla="*/ 134980 h 171450"/>
                  <a:gd name="connsiteX139" fmla="*/ 371040 w 447675"/>
                  <a:gd name="connsiteY139" fmla="*/ 127598 h 171450"/>
                  <a:gd name="connsiteX140" fmla="*/ 378419 w 447675"/>
                  <a:gd name="connsiteY140" fmla="*/ 123912 h 171450"/>
                  <a:gd name="connsiteX141" fmla="*/ 385798 w 447675"/>
                  <a:gd name="connsiteY141" fmla="*/ 120216 h 171450"/>
                  <a:gd name="connsiteX142" fmla="*/ 404244 w 447675"/>
                  <a:gd name="connsiteY142" fmla="*/ 105453 h 171450"/>
                  <a:gd name="connsiteX143" fmla="*/ 407933 w 447675"/>
                  <a:gd name="connsiteY143" fmla="*/ 101766 h 171450"/>
                  <a:gd name="connsiteX144" fmla="*/ 444825 w 447675"/>
                  <a:gd name="connsiteY144" fmla="*/ 57475 h 171450"/>
                  <a:gd name="connsiteX145" fmla="*/ 441135 w 447675"/>
                  <a:gd name="connsiteY145" fmla="*/ 57475 h 171450"/>
                  <a:gd name="connsiteX146" fmla="*/ 441135 w 447675"/>
                  <a:gd name="connsiteY146" fmla="*/ 53789 h 171450"/>
                  <a:gd name="connsiteX147" fmla="*/ 437446 w 447675"/>
                  <a:gd name="connsiteY147" fmla="*/ 53789 h 171450"/>
                  <a:gd name="connsiteX148" fmla="*/ 437446 w 447675"/>
                  <a:gd name="connsiteY148" fmla="*/ 50093 h 171450"/>
                  <a:gd name="connsiteX149" fmla="*/ 437446 w 447675"/>
                  <a:gd name="connsiteY149" fmla="*/ 46407 h 171450"/>
                  <a:gd name="connsiteX150" fmla="*/ 433757 w 447675"/>
                  <a:gd name="connsiteY150" fmla="*/ 50093 h 171450"/>
                  <a:gd name="connsiteX151" fmla="*/ 433757 w 447675"/>
                  <a:gd name="connsiteY151" fmla="*/ 46407 h 171450"/>
                  <a:gd name="connsiteX152" fmla="*/ 433757 w 447675"/>
                  <a:gd name="connsiteY152" fmla="*/ 42711 h 171450"/>
                  <a:gd name="connsiteX153" fmla="*/ 430068 w 447675"/>
                  <a:gd name="connsiteY153" fmla="*/ 39025 h 171450"/>
                  <a:gd name="connsiteX154" fmla="*/ 426379 w 447675"/>
                  <a:gd name="connsiteY154" fmla="*/ 39025 h 171450"/>
                  <a:gd name="connsiteX155" fmla="*/ 422690 w 447675"/>
                  <a:gd name="connsiteY155" fmla="*/ 39025 h 171450"/>
                  <a:gd name="connsiteX156" fmla="*/ 426379 w 447675"/>
                  <a:gd name="connsiteY156" fmla="*/ 35339 h 171450"/>
                  <a:gd name="connsiteX157" fmla="*/ 422690 w 447675"/>
                  <a:gd name="connsiteY157" fmla="*/ 35339 h 171450"/>
                  <a:gd name="connsiteX158" fmla="*/ 419000 w 447675"/>
                  <a:gd name="connsiteY158" fmla="*/ 35339 h 171450"/>
                  <a:gd name="connsiteX159" fmla="*/ 419000 w 447675"/>
                  <a:gd name="connsiteY159" fmla="*/ 39025 h 171450"/>
                  <a:gd name="connsiteX160" fmla="*/ 415311 w 447675"/>
                  <a:gd name="connsiteY160" fmla="*/ 42711 h 171450"/>
                  <a:gd name="connsiteX161" fmla="*/ 415311 w 447675"/>
                  <a:gd name="connsiteY161" fmla="*/ 46407 h 171450"/>
                  <a:gd name="connsiteX162" fmla="*/ 419000 w 447675"/>
                  <a:gd name="connsiteY162" fmla="*/ 50093 h 171450"/>
                  <a:gd name="connsiteX163" fmla="*/ 422690 w 447675"/>
                  <a:gd name="connsiteY163" fmla="*/ 50093 h 171450"/>
                  <a:gd name="connsiteX164" fmla="*/ 422690 w 447675"/>
                  <a:gd name="connsiteY164" fmla="*/ 53789 h 171450"/>
                  <a:gd name="connsiteX165" fmla="*/ 422690 w 447675"/>
                  <a:gd name="connsiteY165" fmla="*/ 57475 h 171450"/>
                  <a:gd name="connsiteX166" fmla="*/ 419000 w 447675"/>
                  <a:gd name="connsiteY166" fmla="*/ 53789 h 171450"/>
                  <a:gd name="connsiteX167" fmla="*/ 415311 w 447675"/>
                  <a:gd name="connsiteY167" fmla="*/ 57475 h 171450"/>
                  <a:gd name="connsiteX168" fmla="*/ 419000 w 447675"/>
                  <a:gd name="connsiteY168" fmla="*/ 57475 h 171450"/>
                  <a:gd name="connsiteX169" fmla="*/ 415311 w 447675"/>
                  <a:gd name="connsiteY169" fmla="*/ 61171 h 171450"/>
                  <a:gd name="connsiteX170" fmla="*/ 419000 w 447675"/>
                  <a:gd name="connsiteY170" fmla="*/ 61171 h 171450"/>
                  <a:gd name="connsiteX171" fmla="*/ 419000 w 447675"/>
                  <a:gd name="connsiteY171" fmla="*/ 64857 h 171450"/>
                  <a:gd name="connsiteX172" fmla="*/ 415311 w 447675"/>
                  <a:gd name="connsiteY172" fmla="*/ 61171 h 171450"/>
                  <a:gd name="connsiteX173" fmla="*/ 407933 w 447675"/>
                  <a:gd name="connsiteY173" fmla="*/ 61171 h 171450"/>
                  <a:gd name="connsiteX174" fmla="*/ 411622 w 447675"/>
                  <a:gd name="connsiteY174" fmla="*/ 64857 h 171450"/>
                  <a:gd name="connsiteX175" fmla="*/ 411622 w 447675"/>
                  <a:gd name="connsiteY175" fmla="*/ 68553 h 171450"/>
                  <a:gd name="connsiteX176" fmla="*/ 407933 w 447675"/>
                  <a:gd name="connsiteY176" fmla="*/ 61171 h 171450"/>
                  <a:gd name="connsiteX177" fmla="*/ 404244 w 447675"/>
                  <a:gd name="connsiteY177" fmla="*/ 57475 h 171450"/>
                  <a:gd name="connsiteX178" fmla="*/ 400555 w 447675"/>
                  <a:gd name="connsiteY178" fmla="*/ 57475 h 171450"/>
                  <a:gd name="connsiteX179" fmla="*/ 404244 w 447675"/>
                  <a:gd name="connsiteY179" fmla="*/ 61171 h 171450"/>
                  <a:gd name="connsiteX180" fmla="*/ 407933 w 447675"/>
                  <a:gd name="connsiteY180" fmla="*/ 64857 h 171450"/>
                  <a:gd name="connsiteX181" fmla="*/ 404244 w 447675"/>
                  <a:gd name="connsiteY181" fmla="*/ 64857 h 171450"/>
                  <a:gd name="connsiteX182" fmla="*/ 404244 w 447675"/>
                  <a:gd name="connsiteY182" fmla="*/ 61171 h 171450"/>
                  <a:gd name="connsiteX183" fmla="*/ 400555 w 447675"/>
                  <a:gd name="connsiteY183" fmla="*/ 61171 h 171450"/>
                  <a:gd name="connsiteX184" fmla="*/ 396865 w 447675"/>
                  <a:gd name="connsiteY184" fmla="*/ 61171 h 171450"/>
                  <a:gd name="connsiteX185" fmla="*/ 393176 w 447675"/>
                  <a:gd name="connsiteY185" fmla="*/ 61171 h 171450"/>
                  <a:gd name="connsiteX186" fmla="*/ 393176 w 447675"/>
                  <a:gd name="connsiteY186" fmla="*/ 64857 h 171450"/>
                  <a:gd name="connsiteX187" fmla="*/ 396865 w 447675"/>
                  <a:gd name="connsiteY187" fmla="*/ 64857 h 171450"/>
                  <a:gd name="connsiteX188" fmla="*/ 396865 w 447675"/>
                  <a:gd name="connsiteY188" fmla="*/ 68553 h 171450"/>
                  <a:gd name="connsiteX189" fmla="*/ 393176 w 447675"/>
                  <a:gd name="connsiteY189" fmla="*/ 68553 h 171450"/>
                  <a:gd name="connsiteX190" fmla="*/ 385798 w 447675"/>
                  <a:gd name="connsiteY190" fmla="*/ 53789 h 171450"/>
                  <a:gd name="connsiteX191" fmla="*/ 382109 w 447675"/>
                  <a:gd name="connsiteY191" fmla="*/ 53789 h 171450"/>
                  <a:gd name="connsiteX192" fmla="*/ 371040 w 447675"/>
                  <a:gd name="connsiteY192" fmla="*/ 46407 h 171450"/>
                  <a:gd name="connsiteX193" fmla="*/ 371040 w 447675"/>
                  <a:gd name="connsiteY193" fmla="*/ 42711 h 171450"/>
                  <a:gd name="connsiteX194" fmla="*/ 367351 w 447675"/>
                  <a:gd name="connsiteY194" fmla="*/ 42711 h 171450"/>
                  <a:gd name="connsiteX195" fmla="*/ 367351 w 447675"/>
                  <a:gd name="connsiteY195" fmla="*/ 46407 h 171450"/>
                  <a:gd name="connsiteX196" fmla="*/ 352595 w 447675"/>
                  <a:gd name="connsiteY196" fmla="*/ 42711 h 171450"/>
                  <a:gd name="connsiteX197" fmla="*/ 348905 w 447675"/>
                  <a:gd name="connsiteY197" fmla="*/ 39025 h 171450"/>
                  <a:gd name="connsiteX198" fmla="*/ 348905 w 447675"/>
                  <a:gd name="connsiteY198" fmla="*/ 35339 h 171450"/>
                  <a:gd name="connsiteX199" fmla="*/ 345216 w 447675"/>
                  <a:gd name="connsiteY199" fmla="*/ 31643 h 171450"/>
                  <a:gd name="connsiteX200" fmla="*/ 345216 w 447675"/>
                  <a:gd name="connsiteY200" fmla="*/ 27957 h 171450"/>
                  <a:gd name="connsiteX201" fmla="*/ 341527 w 447675"/>
                  <a:gd name="connsiteY201" fmla="*/ 24262 h 171450"/>
                  <a:gd name="connsiteX202" fmla="*/ 345216 w 447675"/>
                  <a:gd name="connsiteY202" fmla="*/ 20575 h 171450"/>
                  <a:gd name="connsiteX203" fmla="*/ 341527 w 447675"/>
                  <a:gd name="connsiteY203" fmla="*/ 20575 h 171450"/>
                  <a:gd name="connsiteX204" fmla="*/ 337838 w 447675"/>
                  <a:gd name="connsiteY204" fmla="*/ 16880 h 171450"/>
                  <a:gd name="connsiteX205" fmla="*/ 337838 w 447675"/>
                  <a:gd name="connsiteY205" fmla="*/ 13194 h 171450"/>
                  <a:gd name="connsiteX206" fmla="*/ 330460 w 447675"/>
                  <a:gd name="connsiteY206" fmla="*/ 13194 h 171450"/>
                  <a:gd name="connsiteX207" fmla="*/ 326770 w 447675"/>
                  <a:gd name="connsiteY207" fmla="*/ 13194 h 171450"/>
                  <a:gd name="connsiteX208" fmla="*/ 323081 w 447675"/>
                  <a:gd name="connsiteY208" fmla="*/ 9498 h 171450"/>
                  <a:gd name="connsiteX209" fmla="*/ 315703 w 447675"/>
                  <a:gd name="connsiteY209" fmla="*/ 9498 h 171450"/>
                  <a:gd name="connsiteX210" fmla="*/ 312014 w 447675"/>
                  <a:gd name="connsiteY210" fmla="*/ 16880 h 171450"/>
                  <a:gd name="connsiteX211" fmla="*/ 312014 w 447675"/>
                  <a:gd name="connsiteY211" fmla="*/ 20575 h 171450"/>
                  <a:gd name="connsiteX212" fmla="*/ 308325 w 447675"/>
                  <a:gd name="connsiteY212" fmla="*/ 20575 h 171450"/>
                  <a:gd name="connsiteX213" fmla="*/ 308325 w 447675"/>
                  <a:gd name="connsiteY213" fmla="*/ 27957 h 171450"/>
                  <a:gd name="connsiteX214" fmla="*/ 308325 w 447675"/>
                  <a:gd name="connsiteY214" fmla="*/ 31643 h 171450"/>
                  <a:gd name="connsiteX215" fmla="*/ 308325 w 447675"/>
                  <a:gd name="connsiteY215" fmla="*/ 35339 h 171450"/>
                  <a:gd name="connsiteX216" fmla="*/ 308325 w 447675"/>
                  <a:gd name="connsiteY216" fmla="*/ 39025 h 171450"/>
                  <a:gd name="connsiteX217" fmla="*/ 304635 w 447675"/>
                  <a:gd name="connsiteY217" fmla="*/ 42711 h 171450"/>
                  <a:gd name="connsiteX218" fmla="*/ 297257 w 447675"/>
                  <a:gd name="connsiteY218" fmla="*/ 42711 h 171450"/>
                  <a:gd name="connsiteX219" fmla="*/ 286190 w 447675"/>
                  <a:gd name="connsiteY219" fmla="*/ 46407 h 171450"/>
                  <a:gd name="connsiteX220" fmla="*/ 278811 w 447675"/>
                  <a:gd name="connsiteY220" fmla="*/ 50093 h 171450"/>
                  <a:gd name="connsiteX221" fmla="*/ 275122 w 447675"/>
                  <a:gd name="connsiteY221" fmla="*/ 53789 h 171450"/>
                  <a:gd name="connsiteX222" fmla="*/ 271433 w 447675"/>
                  <a:gd name="connsiteY222" fmla="*/ 53789 h 171450"/>
                  <a:gd name="connsiteX223" fmla="*/ 271433 w 447675"/>
                  <a:gd name="connsiteY223" fmla="*/ 57475 h 171450"/>
                  <a:gd name="connsiteX224" fmla="*/ 264055 w 447675"/>
                  <a:gd name="connsiteY224" fmla="*/ 57475 h 171450"/>
                  <a:gd name="connsiteX225" fmla="*/ 264055 w 447675"/>
                  <a:gd name="connsiteY225" fmla="*/ 61171 h 171450"/>
                  <a:gd name="connsiteX226" fmla="*/ 260366 w 447675"/>
                  <a:gd name="connsiteY226" fmla="*/ 64857 h 171450"/>
                  <a:gd name="connsiteX227" fmla="*/ 256676 w 447675"/>
                  <a:gd name="connsiteY227" fmla="*/ 64857 h 171450"/>
                  <a:gd name="connsiteX228" fmla="*/ 249298 w 447675"/>
                  <a:gd name="connsiteY228" fmla="*/ 64857 h 171450"/>
                  <a:gd name="connsiteX229" fmla="*/ 245609 w 447675"/>
                  <a:gd name="connsiteY229" fmla="*/ 64857 h 171450"/>
                  <a:gd name="connsiteX230" fmla="*/ 241920 w 447675"/>
                  <a:gd name="connsiteY230" fmla="*/ 61171 h 171450"/>
                  <a:gd name="connsiteX231" fmla="*/ 238231 w 447675"/>
                  <a:gd name="connsiteY231" fmla="*/ 61171 h 171450"/>
                  <a:gd name="connsiteX232" fmla="*/ 238231 w 447675"/>
                  <a:gd name="connsiteY232" fmla="*/ 64857 h 171450"/>
                  <a:gd name="connsiteX233" fmla="*/ 234541 w 447675"/>
                  <a:gd name="connsiteY233" fmla="*/ 61171 h 171450"/>
                  <a:gd name="connsiteX234" fmla="*/ 234541 w 447675"/>
                  <a:gd name="connsiteY234" fmla="*/ 64857 h 171450"/>
                  <a:gd name="connsiteX235" fmla="*/ 234541 w 447675"/>
                  <a:gd name="connsiteY235" fmla="*/ 68553 h 171450"/>
                  <a:gd name="connsiteX236" fmla="*/ 230852 w 447675"/>
                  <a:gd name="connsiteY236" fmla="*/ 61171 h 171450"/>
                  <a:gd name="connsiteX237" fmla="*/ 230852 w 447675"/>
                  <a:gd name="connsiteY237" fmla="*/ 57475 h 171450"/>
                  <a:gd name="connsiteX238" fmla="*/ 227162 w 447675"/>
                  <a:gd name="connsiteY238" fmla="*/ 57475 h 171450"/>
                  <a:gd name="connsiteX239" fmla="*/ 223473 w 447675"/>
                  <a:gd name="connsiteY239" fmla="*/ 57475 h 171450"/>
                  <a:gd name="connsiteX240" fmla="*/ 223473 w 447675"/>
                  <a:gd name="connsiteY240" fmla="*/ 53789 h 171450"/>
                  <a:gd name="connsiteX241" fmla="*/ 212406 w 447675"/>
                  <a:gd name="connsiteY241" fmla="*/ 53789 h 171450"/>
                  <a:gd name="connsiteX242" fmla="*/ 212406 w 447675"/>
                  <a:gd name="connsiteY242" fmla="*/ 64857 h 171450"/>
                  <a:gd name="connsiteX243" fmla="*/ 205027 w 447675"/>
                  <a:gd name="connsiteY243" fmla="*/ 61171 h 171450"/>
                  <a:gd name="connsiteX244" fmla="*/ 205027 w 447675"/>
                  <a:gd name="connsiteY244" fmla="*/ 57475 h 171450"/>
                  <a:gd name="connsiteX245" fmla="*/ 208716 w 447675"/>
                  <a:gd name="connsiteY245" fmla="*/ 53789 h 171450"/>
                  <a:gd name="connsiteX246" fmla="*/ 205027 w 447675"/>
                  <a:gd name="connsiteY246" fmla="*/ 53789 h 171450"/>
                  <a:gd name="connsiteX247" fmla="*/ 197649 w 447675"/>
                  <a:gd name="connsiteY247" fmla="*/ 53789 h 171450"/>
                  <a:gd name="connsiteX248" fmla="*/ 193960 w 447675"/>
                  <a:gd name="connsiteY248" fmla="*/ 53789 h 171450"/>
                  <a:gd name="connsiteX249" fmla="*/ 190271 w 447675"/>
                  <a:gd name="connsiteY249" fmla="*/ 53789 h 171450"/>
                  <a:gd name="connsiteX250" fmla="*/ 186581 w 447675"/>
                  <a:gd name="connsiteY250" fmla="*/ 53789 h 171450"/>
                  <a:gd name="connsiteX251" fmla="*/ 186581 w 447675"/>
                  <a:gd name="connsiteY251" fmla="*/ 50093 h 171450"/>
                  <a:gd name="connsiteX252" fmla="*/ 182892 w 447675"/>
                  <a:gd name="connsiteY252" fmla="*/ 46407 h 171450"/>
                  <a:gd name="connsiteX253" fmla="*/ 179203 w 447675"/>
                  <a:gd name="connsiteY253" fmla="*/ 42711 h 171450"/>
                  <a:gd name="connsiteX254" fmla="*/ 175514 w 447675"/>
                  <a:gd name="connsiteY254" fmla="*/ 42711 h 171450"/>
                  <a:gd name="connsiteX255" fmla="*/ 175514 w 447675"/>
                  <a:gd name="connsiteY255" fmla="*/ 39025 h 171450"/>
                  <a:gd name="connsiteX256" fmla="*/ 171825 w 447675"/>
                  <a:gd name="connsiteY256" fmla="*/ 35339 h 171450"/>
                  <a:gd name="connsiteX257" fmla="*/ 160757 w 447675"/>
                  <a:gd name="connsiteY257" fmla="*/ 35339 h 171450"/>
                  <a:gd name="connsiteX258" fmla="*/ 153379 w 447675"/>
                  <a:gd name="connsiteY258" fmla="*/ 31643 h 171450"/>
                  <a:gd name="connsiteX259" fmla="*/ 149690 w 447675"/>
                  <a:gd name="connsiteY259" fmla="*/ 31643 h 171450"/>
                  <a:gd name="connsiteX260" fmla="*/ 138622 w 447675"/>
                  <a:gd name="connsiteY260" fmla="*/ 27957 h 171450"/>
                  <a:gd name="connsiteX261" fmla="*/ 134933 w 447675"/>
                  <a:gd name="connsiteY261" fmla="*/ 27957 h 171450"/>
                  <a:gd name="connsiteX262" fmla="*/ 134933 w 447675"/>
                  <a:gd name="connsiteY262" fmla="*/ 24262 h 171450"/>
                  <a:gd name="connsiteX263" fmla="*/ 131244 w 447675"/>
                  <a:gd name="connsiteY263" fmla="*/ 24262 h 171450"/>
                  <a:gd name="connsiteX264" fmla="*/ 123866 w 447675"/>
                  <a:gd name="connsiteY264" fmla="*/ 20575 h 171450"/>
                  <a:gd name="connsiteX265" fmla="*/ 120177 w 447675"/>
                  <a:gd name="connsiteY265" fmla="*/ 20575 h 171450"/>
                  <a:gd name="connsiteX266" fmla="*/ 116487 w 447675"/>
                  <a:gd name="connsiteY266" fmla="*/ 16880 h 171450"/>
                  <a:gd name="connsiteX267" fmla="*/ 112798 w 447675"/>
                  <a:gd name="connsiteY267" fmla="*/ 13194 h 171450"/>
                  <a:gd name="connsiteX268" fmla="*/ 109109 w 447675"/>
                  <a:gd name="connsiteY268" fmla="*/ 13194 h 171450"/>
                  <a:gd name="connsiteX269" fmla="*/ 105420 w 447675"/>
                  <a:gd name="connsiteY269" fmla="*/ 9498 h 171450"/>
                  <a:gd name="connsiteX270" fmla="*/ 101731 w 447675"/>
                  <a:gd name="connsiteY270" fmla="*/ 9498 h 171450"/>
                  <a:gd name="connsiteX271" fmla="*/ 101731 w 447675"/>
                  <a:gd name="connsiteY271" fmla="*/ 5812 h 171450"/>
                  <a:gd name="connsiteX272" fmla="*/ 90663 w 447675"/>
                  <a:gd name="connsiteY272" fmla="*/ 5812 h 171450"/>
                  <a:gd name="connsiteX273" fmla="*/ 86974 w 447675"/>
                  <a:gd name="connsiteY273" fmla="*/ 5812 h 171450"/>
                  <a:gd name="connsiteX274" fmla="*/ 79595 w 447675"/>
                  <a:gd name="connsiteY274" fmla="*/ 5812 h 171450"/>
                  <a:gd name="connsiteX275" fmla="*/ 415311 w 447675"/>
                  <a:gd name="connsiteY275" fmla="*/ 57475 h 171450"/>
                  <a:gd name="connsiteX276" fmla="*/ 411622 w 447675"/>
                  <a:gd name="connsiteY276" fmla="*/ 53789 h 171450"/>
                  <a:gd name="connsiteX277" fmla="*/ 407933 w 447675"/>
                  <a:gd name="connsiteY277" fmla="*/ 57475 h 171450"/>
                  <a:gd name="connsiteX278" fmla="*/ 415311 w 447675"/>
                  <a:gd name="connsiteY278" fmla="*/ 57475 h 171450"/>
                  <a:gd name="connsiteX279" fmla="*/ 411622 w 447675"/>
                  <a:gd name="connsiteY279" fmla="*/ 53789 h 171450"/>
                  <a:gd name="connsiteX280" fmla="*/ 415311 w 447675"/>
                  <a:gd name="connsiteY280" fmla="*/ 53789 h 171450"/>
                  <a:gd name="connsiteX281" fmla="*/ 419000 w 447675"/>
                  <a:gd name="connsiteY281" fmla="*/ 53789 h 171450"/>
                  <a:gd name="connsiteX282" fmla="*/ 422690 w 447675"/>
                  <a:gd name="connsiteY282" fmla="*/ 53789 h 171450"/>
                  <a:gd name="connsiteX283" fmla="*/ 419000 w 447675"/>
                  <a:gd name="connsiteY283" fmla="*/ 50093 h 171450"/>
                  <a:gd name="connsiteX284" fmla="*/ 415311 w 447675"/>
                  <a:gd name="connsiteY284" fmla="*/ 50093 h 171450"/>
                  <a:gd name="connsiteX285" fmla="*/ 411622 w 447675"/>
                  <a:gd name="connsiteY285" fmla="*/ 50093 h 171450"/>
                  <a:gd name="connsiteX286" fmla="*/ 411622 w 447675"/>
                  <a:gd name="connsiteY286" fmla="*/ 53789 h 171450"/>
                  <a:gd name="connsiteX287" fmla="*/ 419000 w 447675"/>
                  <a:gd name="connsiteY287" fmla="*/ 42711 h 171450"/>
                  <a:gd name="connsiteX288" fmla="*/ 422690 w 447675"/>
                  <a:gd name="connsiteY288" fmla="*/ 46407 h 171450"/>
                  <a:gd name="connsiteX289" fmla="*/ 419000 w 447675"/>
                  <a:gd name="connsiteY289" fmla="*/ 46407 h 171450"/>
                  <a:gd name="connsiteX290" fmla="*/ 419000 w 447675"/>
                  <a:gd name="connsiteY290" fmla="*/ 42711 h 171450"/>
                  <a:gd name="connsiteX291" fmla="*/ 426379 w 447675"/>
                  <a:gd name="connsiteY291" fmla="*/ 42711 h 171450"/>
                  <a:gd name="connsiteX292" fmla="*/ 430068 w 447675"/>
                  <a:gd name="connsiteY292" fmla="*/ 42711 h 171450"/>
                  <a:gd name="connsiteX293" fmla="*/ 426379 w 447675"/>
                  <a:gd name="connsiteY293" fmla="*/ 46407 h 171450"/>
                  <a:gd name="connsiteX294" fmla="*/ 426379 w 447675"/>
                  <a:gd name="connsiteY294" fmla="*/ 42711 h 171450"/>
                  <a:gd name="connsiteX295" fmla="*/ 400555 w 447675"/>
                  <a:gd name="connsiteY295" fmla="*/ 68553 h 171450"/>
                  <a:gd name="connsiteX296" fmla="*/ 404244 w 447675"/>
                  <a:gd name="connsiteY296" fmla="*/ 68553 h 171450"/>
                  <a:gd name="connsiteX297" fmla="*/ 404244 w 447675"/>
                  <a:gd name="connsiteY297" fmla="*/ 72239 h 171450"/>
                  <a:gd name="connsiteX298" fmla="*/ 400555 w 447675"/>
                  <a:gd name="connsiteY298" fmla="*/ 72239 h 171450"/>
                  <a:gd name="connsiteX299" fmla="*/ 400555 w 447675"/>
                  <a:gd name="connsiteY299" fmla="*/ 6855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447675" h="171450">
                    <a:moveTo>
                      <a:pt x="79595" y="5812"/>
                    </a:moveTo>
                    <a:lnTo>
                      <a:pt x="79595" y="9498"/>
                    </a:lnTo>
                    <a:lnTo>
                      <a:pt x="75906" y="9498"/>
                    </a:lnTo>
                    <a:lnTo>
                      <a:pt x="72217" y="9498"/>
                    </a:lnTo>
                    <a:lnTo>
                      <a:pt x="64839" y="13194"/>
                    </a:lnTo>
                    <a:lnTo>
                      <a:pt x="61149" y="13194"/>
                    </a:lnTo>
                    <a:lnTo>
                      <a:pt x="57460" y="13194"/>
                    </a:lnTo>
                    <a:lnTo>
                      <a:pt x="53771" y="16880"/>
                    </a:lnTo>
                    <a:lnTo>
                      <a:pt x="50082" y="16880"/>
                    </a:lnTo>
                    <a:lnTo>
                      <a:pt x="46393" y="16880"/>
                    </a:lnTo>
                    <a:lnTo>
                      <a:pt x="42703" y="16880"/>
                    </a:lnTo>
                    <a:lnTo>
                      <a:pt x="39014" y="16880"/>
                    </a:lnTo>
                    <a:lnTo>
                      <a:pt x="35325" y="16880"/>
                    </a:lnTo>
                    <a:lnTo>
                      <a:pt x="35325" y="20575"/>
                    </a:lnTo>
                    <a:lnTo>
                      <a:pt x="31636" y="20575"/>
                    </a:lnTo>
                    <a:lnTo>
                      <a:pt x="27947" y="24262"/>
                    </a:lnTo>
                    <a:lnTo>
                      <a:pt x="24258" y="24262"/>
                    </a:lnTo>
                    <a:lnTo>
                      <a:pt x="20568" y="24262"/>
                    </a:lnTo>
                    <a:lnTo>
                      <a:pt x="16879" y="27957"/>
                    </a:lnTo>
                    <a:lnTo>
                      <a:pt x="13190" y="27957"/>
                    </a:lnTo>
                    <a:lnTo>
                      <a:pt x="13190" y="31643"/>
                    </a:lnTo>
                    <a:lnTo>
                      <a:pt x="16879" y="35339"/>
                    </a:lnTo>
                    <a:lnTo>
                      <a:pt x="16879" y="42711"/>
                    </a:lnTo>
                    <a:lnTo>
                      <a:pt x="16879" y="46407"/>
                    </a:lnTo>
                    <a:lnTo>
                      <a:pt x="16879" y="50093"/>
                    </a:lnTo>
                    <a:lnTo>
                      <a:pt x="20568" y="53789"/>
                    </a:lnTo>
                    <a:lnTo>
                      <a:pt x="20568" y="61171"/>
                    </a:lnTo>
                    <a:lnTo>
                      <a:pt x="9501" y="72239"/>
                    </a:lnTo>
                    <a:lnTo>
                      <a:pt x="5812" y="75935"/>
                    </a:lnTo>
                    <a:lnTo>
                      <a:pt x="9501" y="79621"/>
                    </a:lnTo>
                    <a:lnTo>
                      <a:pt x="16879" y="87003"/>
                    </a:lnTo>
                    <a:lnTo>
                      <a:pt x="13190" y="87003"/>
                    </a:lnTo>
                    <a:lnTo>
                      <a:pt x="9501" y="87003"/>
                    </a:lnTo>
                    <a:lnTo>
                      <a:pt x="9501" y="90689"/>
                    </a:lnTo>
                    <a:lnTo>
                      <a:pt x="13190" y="94385"/>
                    </a:lnTo>
                    <a:lnTo>
                      <a:pt x="16879" y="98071"/>
                    </a:lnTo>
                    <a:lnTo>
                      <a:pt x="16879" y="101766"/>
                    </a:lnTo>
                    <a:lnTo>
                      <a:pt x="13190" y="105453"/>
                    </a:lnTo>
                    <a:lnTo>
                      <a:pt x="16879" y="109148"/>
                    </a:lnTo>
                    <a:lnTo>
                      <a:pt x="20568" y="109148"/>
                    </a:lnTo>
                    <a:lnTo>
                      <a:pt x="24258" y="116530"/>
                    </a:lnTo>
                    <a:lnTo>
                      <a:pt x="27947" y="116530"/>
                    </a:lnTo>
                    <a:lnTo>
                      <a:pt x="31636" y="123912"/>
                    </a:lnTo>
                    <a:lnTo>
                      <a:pt x="35325" y="120216"/>
                    </a:lnTo>
                    <a:lnTo>
                      <a:pt x="39014" y="123912"/>
                    </a:lnTo>
                    <a:lnTo>
                      <a:pt x="39014" y="127598"/>
                    </a:lnTo>
                    <a:lnTo>
                      <a:pt x="39014" y="131294"/>
                    </a:lnTo>
                    <a:lnTo>
                      <a:pt x="42703" y="131294"/>
                    </a:lnTo>
                    <a:lnTo>
                      <a:pt x="46393" y="134980"/>
                    </a:lnTo>
                    <a:lnTo>
                      <a:pt x="50082" y="134980"/>
                    </a:lnTo>
                    <a:lnTo>
                      <a:pt x="61149" y="134980"/>
                    </a:lnTo>
                    <a:lnTo>
                      <a:pt x="90663" y="131294"/>
                    </a:lnTo>
                    <a:lnTo>
                      <a:pt x="86974" y="105453"/>
                    </a:lnTo>
                    <a:lnTo>
                      <a:pt x="83284" y="101766"/>
                    </a:lnTo>
                    <a:lnTo>
                      <a:pt x="90663" y="98071"/>
                    </a:lnTo>
                    <a:lnTo>
                      <a:pt x="94352" y="101766"/>
                    </a:lnTo>
                    <a:lnTo>
                      <a:pt x="98042" y="101766"/>
                    </a:lnTo>
                    <a:lnTo>
                      <a:pt x="98042" y="98071"/>
                    </a:lnTo>
                    <a:lnTo>
                      <a:pt x="101731" y="98071"/>
                    </a:lnTo>
                    <a:lnTo>
                      <a:pt x="105420" y="98071"/>
                    </a:lnTo>
                    <a:lnTo>
                      <a:pt x="105420" y="94385"/>
                    </a:lnTo>
                    <a:lnTo>
                      <a:pt x="109109" y="94385"/>
                    </a:lnTo>
                    <a:lnTo>
                      <a:pt x="112798" y="98071"/>
                    </a:lnTo>
                    <a:lnTo>
                      <a:pt x="116487" y="101766"/>
                    </a:lnTo>
                    <a:lnTo>
                      <a:pt x="120177" y="98071"/>
                    </a:lnTo>
                    <a:lnTo>
                      <a:pt x="116487" y="90689"/>
                    </a:lnTo>
                    <a:lnTo>
                      <a:pt x="123866" y="87003"/>
                    </a:lnTo>
                    <a:lnTo>
                      <a:pt x="127555" y="90689"/>
                    </a:lnTo>
                    <a:lnTo>
                      <a:pt x="134933" y="94385"/>
                    </a:lnTo>
                    <a:lnTo>
                      <a:pt x="138622" y="98071"/>
                    </a:lnTo>
                    <a:lnTo>
                      <a:pt x="146001" y="101766"/>
                    </a:lnTo>
                    <a:lnTo>
                      <a:pt x="149690" y="101766"/>
                    </a:lnTo>
                    <a:lnTo>
                      <a:pt x="149690" y="98071"/>
                    </a:lnTo>
                    <a:lnTo>
                      <a:pt x="157068" y="98071"/>
                    </a:lnTo>
                    <a:lnTo>
                      <a:pt x="164446" y="105453"/>
                    </a:lnTo>
                    <a:lnTo>
                      <a:pt x="168136" y="105453"/>
                    </a:lnTo>
                    <a:lnTo>
                      <a:pt x="171825" y="109148"/>
                    </a:lnTo>
                    <a:lnTo>
                      <a:pt x="171825" y="112835"/>
                    </a:lnTo>
                    <a:lnTo>
                      <a:pt x="182892" y="112835"/>
                    </a:lnTo>
                    <a:lnTo>
                      <a:pt x="186581" y="116530"/>
                    </a:lnTo>
                    <a:lnTo>
                      <a:pt x="186581" y="112835"/>
                    </a:lnTo>
                    <a:lnTo>
                      <a:pt x="201338" y="116530"/>
                    </a:lnTo>
                    <a:lnTo>
                      <a:pt x="205027" y="116530"/>
                    </a:lnTo>
                    <a:lnTo>
                      <a:pt x="208716" y="123912"/>
                    </a:lnTo>
                    <a:lnTo>
                      <a:pt x="212406" y="123912"/>
                    </a:lnTo>
                    <a:lnTo>
                      <a:pt x="212406" y="120216"/>
                    </a:lnTo>
                    <a:lnTo>
                      <a:pt x="216095" y="123912"/>
                    </a:lnTo>
                    <a:lnTo>
                      <a:pt x="219784" y="127598"/>
                    </a:lnTo>
                    <a:lnTo>
                      <a:pt x="223473" y="127598"/>
                    </a:lnTo>
                    <a:lnTo>
                      <a:pt x="223473" y="131294"/>
                    </a:lnTo>
                    <a:lnTo>
                      <a:pt x="219784" y="134980"/>
                    </a:lnTo>
                    <a:lnTo>
                      <a:pt x="219784" y="142362"/>
                    </a:lnTo>
                    <a:lnTo>
                      <a:pt x="219784" y="153430"/>
                    </a:lnTo>
                    <a:lnTo>
                      <a:pt x="219784" y="160812"/>
                    </a:lnTo>
                    <a:lnTo>
                      <a:pt x="223473" y="164508"/>
                    </a:lnTo>
                    <a:lnTo>
                      <a:pt x="227162" y="164508"/>
                    </a:lnTo>
                    <a:lnTo>
                      <a:pt x="227162" y="160812"/>
                    </a:lnTo>
                    <a:lnTo>
                      <a:pt x="230852" y="164508"/>
                    </a:lnTo>
                    <a:lnTo>
                      <a:pt x="234541" y="164508"/>
                    </a:lnTo>
                    <a:lnTo>
                      <a:pt x="238231" y="164508"/>
                    </a:lnTo>
                    <a:lnTo>
                      <a:pt x="241920" y="164508"/>
                    </a:lnTo>
                    <a:lnTo>
                      <a:pt x="245609" y="164508"/>
                    </a:lnTo>
                    <a:lnTo>
                      <a:pt x="249298" y="164508"/>
                    </a:lnTo>
                    <a:lnTo>
                      <a:pt x="252987" y="164508"/>
                    </a:lnTo>
                    <a:lnTo>
                      <a:pt x="256676" y="164508"/>
                    </a:lnTo>
                    <a:lnTo>
                      <a:pt x="264055" y="157126"/>
                    </a:lnTo>
                    <a:lnTo>
                      <a:pt x="267744" y="157126"/>
                    </a:lnTo>
                    <a:lnTo>
                      <a:pt x="271433" y="157126"/>
                    </a:lnTo>
                    <a:lnTo>
                      <a:pt x="271433" y="164508"/>
                    </a:lnTo>
                    <a:lnTo>
                      <a:pt x="267744" y="164508"/>
                    </a:lnTo>
                    <a:lnTo>
                      <a:pt x="264055" y="168194"/>
                    </a:lnTo>
                    <a:lnTo>
                      <a:pt x="267744" y="171890"/>
                    </a:lnTo>
                    <a:lnTo>
                      <a:pt x="271433" y="171890"/>
                    </a:lnTo>
                    <a:lnTo>
                      <a:pt x="275122" y="171890"/>
                    </a:lnTo>
                    <a:lnTo>
                      <a:pt x="282501" y="168194"/>
                    </a:lnTo>
                    <a:lnTo>
                      <a:pt x="286190" y="168194"/>
                    </a:lnTo>
                    <a:lnTo>
                      <a:pt x="282501" y="160812"/>
                    </a:lnTo>
                    <a:lnTo>
                      <a:pt x="289879" y="157126"/>
                    </a:lnTo>
                    <a:lnTo>
                      <a:pt x="293568" y="164508"/>
                    </a:lnTo>
                    <a:lnTo>
                      <a:pt x="297257" y="164508"/>
                    </a:lnTo>
                    <a:lnTo>
                      <a:pt x="297257" y="160812"/>
                    </a:lnTo>
                    <a:lnTo>
                      <a:pt x="300946" y="160812"/>
                    </a:lnTo>
                    <a:lnTo>
                      <a:pt x="304635" y="160812"/>
                    </a:lnTo>
                    <a:lnTo>
                      <a:pt x="308325" y="157126"/>
                    </a:lnTo>
                    <a:lnTo>
                      <a:pt x="308325" y="153430"/>
                    </a:lnTo>
                    <a:lnTo>
                      <a:pt x="315703" y="153430"/>
                    </a:lnTo>
                    <a:lnTo>
                      <a:pt x="319392" y="146048"/>
                    </a:lnTo>
                    <a:lnTo>
                      <a:pt x="323081" y="146048"/>
                    </a:lnTo>
                    <a:lnTo>
                      <a:pt x="326770" y="142362"/>
                    </a:lnTo>
                    <a:lnTo>
                      <a:pt x="334149" y="138666"/>
                    </a:lnTo>
                    <a:lnTo>
                      <a:pt x="337838" y="138666"/>
                    </a:lnTo>
                    <a:lnTo>
                      <a:pt x="337838" y="142362"/>
                    </a:lnTo>
                    <a:lnTo>
                      <a:pt x="341527" y="142362"/>
                    </a:lnTo>
                    <a:lnTo>
                      <a:pt x="345216" y="138666"/>
                    </a:lnTo>
                    <a:lnTo>
                      <a:pt x="345216" y="142362"/>
                    </a:lnTo>
                    <a:lnTo>
                      <a:pt x="352595" y="142362"/>
                    </a:lnTo>
                    <a:lnTo>
                      <a:pt x="356284" y="138666"/>
                    </a:lnTo>
                    <a:lnTo>
                      <a:pt x="359973" y="138666"/>
                    </a:lnTo>
                    <a:lnTo>
                      <a:pt x="363662" y="134980"/>
                    </a:lnTo>
                    <a:lnTo>
                      <a:pt x="371040" y="127598"/>
                    </a:lnTo>
                    <a:lnTo>
                      <a:pt x="378419" y="123912"/>
                    </a:lnTo>
                    <a:lnTo>
                      <a:pt x="385798" y="120216"/>
                    </a:lnTo>
                    <a:lnTo>
                      <a:pt x="404244" y="105453"/>
                    </a:lnTo>
                    <a:lnTo>
                      <a:pt x="407933" y="101766"/>
                    </a:lnTo>
                    <a:lnTo>
                      <a:pt x="444825" y="57475"/>
                    </a:lnTo>
                    <a:lnTo>
                      <a:pt x="441135" y="57475"/>
                    </a:lnTo>
                    <a:lnTo>
                      <a:pt x="441135" y="53789"/>
                    </a:lnTo>
                    <a:lnTo>
                      <a:pt x="437446" y="53789"/>
                    </a:lnTo>
                    <a:lnTo>
                      <a:pt x="437446" y="50093"/>
                    </a:lnTo>
                    <a:lnTo>
                      <a:pt x="437446" y="46407"/>
                    </a:lnTo>
                    <a:lnTo>
                      <a:pt x="433757" y="50093"/>
                    </a:lnTo>
                    <a:lnTo>
                      <a:pt x="433757" y="46407"/>
                    </a:lnTo>
                    <a:lnTo>
                      <a:pt x="433757" y="42711"/>
                    </a:lnTo>
                    <a:lnTo>
                      <a:pt x="430068" y="39025"/>
                    </a:lnTo>
                    <a:lnTo>
                      <a:pt x="426379" y="39025"/>
                    </a:lnTo>
                    <a:lnTo>
                      <a:pt x="422690" y="39025"/>
                    </a:lnTo>
                    <a:lnTo>
                      <a:pt x="426379" y="35339"/>
                    </a:lnTo>
                    <a:lnTo>
                      <a:pt x="422690" y="35339"/>
                    </a:lnTo>
                    <a:lnTo>
                      <a:pt x="419000" y="35339"/>
                    </a:lnTo>
                    <a:lnTo>
                      <a:pt x="419000" y="39025"/>
                    </a:lnTo>
                    <a:lnTo>
                      <a:pt x="415311" y="42711"/>
                    </a:lnTo>
                    <a:lnTo>
                      <a:pt x="415311" y="46407"/>
                    </a:lnTo>
                    <a:lnTo>
                      <a:pt x="419000" y="50093"/>
                    </a:lnTo>
                    <a:lnTo>
                      <a:pt x="422690" y="50093"/>
                    </a:lnTo>
                    <a:lnTo>
                      <a:pt x="422690" y="53789"/>
                    </a:lnTo>
                    <a:lnTo>
                      <a:pt x="422690" y="57475"/>
                    </a:lnTo>
                    <a:lnTo>
                      <a:pt x="419000" y="53789"/>
                    </a:lnTo>
                    <a:lnTo>
                      <a:pt x="415311" y="57475"/>
                    </a:lnTo>
                    <a:lnTo>
                      <a:pt x="419000" y="57475"/>
                    </a:lnTo>
                    <a:lnTo>
                      <a:pt x="415311" y="61171"/>
                    </a:lnTo>
                    <a:lnTo>
                      <a:pt x="419000" y="61171"/>
                    </a:lnTo>
                    <a:lnTo>
                      <a:pt x="419000" y="64857"/>
                    </a:lnTo>
                    <a:lnTo>
                      <a:pt x="415311" y="61171"/>
                    </a:lnTo>
                    <a:lnTo>
                      <a:pt x="407933" y="61171"/>
                    </a:lnTo>
                    <a:lnTo>
                      <a:pt x="411622" y="64857"/>
                    </a:lnTo>
                    <a:lnTo>
                      <a:pt x="411622" y="68553"/>
                    </a:lnTo>
                    <a:lnTo>
                      <a:pt x="407933" y="61171"/>
                    </a:lnTo>
                    <a:lnTo>
                      <a:pt x="404244" y="57475"/>
                    </a:lnTo>
                    <a:lnTo>
                      <a:pt x="400555" y="57475"/>
                    </a:lnTo>
                    <a:lnTo>
                      <a:pt x="404244" y="61171"/>
                    </a:lnTo>
                    <a:lnTo>
                      <a:pt x="407933" y="64857"/>
                    </a:lnTo>
                    <a:lnTo>
                      <a:pt x="404244" y="64857"/>
                    </a:lnTo>
                    <a:lnTo>
                      <a:pt x="404244" y="61171"/>
                    </a:lnTo>
                    <a:lnTo>
                      <a:pt x="400555" y="61171"/>
                    </a:lnTo>
                    <a:lnTo>
                      <a:pt x="396865" y="61171"/>
                    </a:lnTo>
                    <a:lnTo>
                      <a:pt x="393176" y="61171"/>
                    </a:lnTo>
                    <a:lnTo>
                      <a:pt x="393176" y="64857"/>
                    </a:lnTo>
                    <a:lnTo>
                      <a:pt x="396865" y="64857"/>
                    </a:lnTo>
                    <a:lnTo>
                      <a:pt x="396865" y="68553"/>
                    </a:lnTo>
                    <a:lnTo>
                      <a:pt x="393176" y="68553"/>
                    </a:lnTo>
                    <a:lnTo>
                      <a:pt x="385798" y="53789"/>
                    </a:lnTo>
                    <a:lnTo>
                      <a:pt x="382109" y="53789"/>
                    </a:lnTo>
                    <a:lnTo>
                      <a:pt x="371040" y="46407"/>
                    </a:lnTo>
                    <a:lnTo>
                      <a:pt x="371040" y="42711"/>
                    </a:lnTo>
                    <a:lnTo>
                      <a:pt x="367351" y="42711"/>
                    </a:lnTo>
                    <a:lnTo>
                      <a:pt x="367351" y="46407"/>
                    </a:lnTo>
                    <a:lnTo>
                      <a:pt x="352595" y="42711"/>
                    </a:lnTo>
                    <a:lnTo>
                      <a:pt x="348905" y="39025"/>
                    </a:lnTo>
                    <a:lnTo>
                      <a:pt x="348905" y="35339"/>
                    </a:lnTo>
                    <a:lnTo>
                      <a:pt x="345216" y="31643"/>
                    </a:lnTo>
                    <a:lnTo>
                      <a:pt x="345216" y="27957"/>
                    </a:lnTo>
                    <a:lnTo>
                      <a:pt x="341527" y="24262"/>
                    </a:lnTo>
                    <a:lnTo>
                      <a:pt x="345216" y="20575"/>
                    </a:lnTo>
                    <a:lnTo>
                      <a:pt x="341527" y="20575"/>
                    </a:lnTo>
                    <a:lnTo>
                      <a:pt x="337838" y="16880"/>
                    </a:lnTo>
                    <a:lnTo>
                      <a:pt x="337838" y="13194"/>
                    </a:lnTo>
                    <a:lnTo>
                      <a:pt x="330460" y="13194"/>
                    </a:lnTo>
                    <a:lnTo>
                      <a:pt x="326770" y="13194"/>
                    </a:lnTo>
                    <a:lnTo>
                      <a:pt x="323081" y="9498"/>
                    </a:lnTo>
                    <a:lnTo>
                      <a:pt x="315703" y="9498"/>
                    </a:lnTo>
                    <a:lnTo>
                      <a:pt x="312014" y="16880"/>
                    </a:lnTo>
                    <a:lnTo>
                      <a:pt x="312014" y="20575"/>
                    </a:lnTo>
                    <a:lnTo>
                      <a:pt x="308325" y="20575"/>
                    </a:lnTo>
                    <a:lnTo>
                      <a:pt x="308325" y="27957"/>
                    </a:lnTo>
                    <a:lnTo>
                      <a:pt x="308325" y="31643"/>
                    </a:lnTo>
                    <a:lnTo>
                      <a:pt x="308325" y="35339"/>
                    </a:lnTo>
                    <a:lnTo>
                      <a:pt x="308325" y="39025"/>
                    </a:lnTo>
                    <a:lnTo>
                      <a:pt x="304635" y="42711"/>
                    </a:lnTo>
                    <a:lnTo>
                      <a:pt x="297257" y="42711"/>
                    </a:lnTo>
                    <a:lnTo>
                      <a:pt x="286190" y="46407"/>
                    </a:lnTo>
                    <a:lnTo>
                      <a:pt x="278811" y="50093"/>
                    </a:lnTo>
                    <a:lnTo>
                      <a:pt x="275122" y="53789"/>
                    </a:lnTo>
                    <a:lnTo>
                      <a:pt x="271433" y="53789"/>
                    </a:lnTo>
                    <a:lnTo>
                      <a:pt x="271433" y="57475"/>
                    </a:lnTo>
                    <a:lnTo>
                      <a:pt x="264055" y="57475"/>
                    </a:lnTo>
                    <a:lnTo>
                      <a:pt x="264055" y="61171"/>
                    </a:lnTo>
                    <a:lnTo>
                      <a:pt x="260366" y="64857"/>
                    </a:lnTo>
                    <a:lnTo>
                      <a:pt x="256676" y="64857"/>
                    </a:lnTo>
                    <a:lnTo>
                      <a:pt x="249298" y="64857"/>
                    </a:lnTo>
                    <a:lnTo>
                      <a:pt x="245609" y="64857"/>
                    </a:lnTo>
                    <a:lnTo>
                      <a:pt x="241920" y="61171"/>
                    </a:lnTo>
                    <a:lnTo>
                      <a:pt x="238231" y="61171"/>
                    </a:lnTo>
                    <a:lnTo>
                      <a:pt x="238231" y="64857"/>
                    </a:lnTo>
                    <a:lnTo>
                      <a:pt x="234541" y="61171"/>
                    </a:lnTo>
                    <a:lnTo>
                      <a:pt x="234541" y="64857"/>
                    </a:lnTo>
                    <a:lnTo>
                      <a:pt x="234541" y="68553"/>
                    </a:lnTo>
                    <a:lnTo>
                      <a:pt x="230852" y="61171"/>
                    </a:lnTo>
                    <a:lnTo>
                      <a:pt x="230852" y="57475"/>
                    </a:lnTo>
                    <a:lnTo>
                      <a:pt x="227162" y="57475"/>
                    </a:lnTo>
                    <a:lnTo>
                      <a:pt x="223473" y="57475"/>
                    </a:lnTo>
                    <a:lnTo>
                      <a:pt x="223473" y="53789"/>
                    </a:lnTo>
                    <a:lnTo>
                      <a:pt x="212406" y="53789"/>
                    </a:lnTo>
                    <a:lnTo>
                      <a:pt x="212406" y="64857"/>
                    </a:lnTo>
                    <a:lnTo>
                      <a:pt x="205027" y="61171"/>
                    </a:lnTo>
                    <a:lnTo>
                      <a:pt x="205027" y="57475"/>
                    </a:lnTo>
                    <a:lnTo>
                      <a:pt x="208716" y="53789"/>
                    </a:lnTo>
                    <a:lnTo>
                      <a:pt x="205027" y="53789"/>
                    </a:lnTo>
                    <a:lnTo>
                      <a:pt x="197649" y="53789"/>
                    </a:lnTo>
                    <a:lnTo>
                      <a:pt x="193960" y="53789"/>
                    </a:lnTo>
                    <a:lnTo>
                      <a:pt x="190271" y="53789"/>
                    </a:lnTo>
                    <a:lnTo>
                      <a:pt x="186581" y="53789"/>
                    </a:lnTo>
                    <a:lnTo>
                      <a:pt x="186581" y="50093"/>
                    </a:lnTo>
                    <a:lnTo>
                      <a:pt x="182892" y="46407"/>
                    </a:lnTo>
                    <a:lnTo>
                      <a:pt x="179203" y="42711"/>
                    </a:lnTo>
                    <a:lnTo>
                      <a:pt x="175514" y="42711"/>
                    </a:lnTo>
                    <a:lnTo>
                      <a:pt x="175514" y="39025"/>
                    </a:lnTo>
                    <a:lnTo>
                      <a:pt x="171825" y="35339"/>
                    </a:lnTo>
                    <a:lnTo>
                      <a:pt x="160757" y="35339"/>
                    </a:lnTo>
                    <a:lnTo>
                      <a:pt x="153379" y="31643"/>
                    </a:lnTo>
                    <a:lnTo>
                      <a:pt x="149690" y="31643"/>
                    </a:lnTo>
                    <a:lnTo>
                      <a:pt x="138622" y="27957"/>
                    </a:lnTo>
                    <a:lnTo>
                      <a:pt x="134933" y="27957"/>
                    </a:lnTo>
                    <a:lnTo>
                      <a:pt x="134933" y="24262"/>
                    </a:lnTo>
                    <a:lnTo>
                      <a:pt x="131244" y="24262"/>
                    </a:lnTo>
                    <a:lnTo>
                      <a:pt x="123866" y="20575"/>
                    </a:lnTo>
                    <a:lnTo>
                      <a:pt x="120177" y="20575"/>
                    </a:lnTo>
                    <a:lnTo>
                      <a:pt x="116487" y="16880"/>
                    </a:lnTo>
                    <a:lnTo>
                      <a:pt x="112798" y="13194"/>
                    </a:lnTo>
                    <a:lnTo>
                      <a:pt x="109109" y="13194"/>
                    </a:lnTo>
                    <a:lnTo>
                      <a:pt x="105420" y="9498"/>
                    </a:lnTo>
                    <a:lnTo>
                      <a:pt x="101731" y="9498"/>
                    </a:lnTo>
                    <a:lnTo>
                      <a:pt x="101731" y="5812"/>
                    </a:lnTo>
                    <a:lnTo>
                      <a:pt x="90663" y="5812"/>
                    </a:lnTo>
                    <a:lnTo>
                      <a:pt x="86974" y="5812"/>
                    </a:lnTo>
                    <a:lnTo>
                      <a:pt x="79595" y="5812"/>
                    </a:lnTo>
                    <a:close/>
                    <a:moveTo>
                      <a:pt x="415311" y="57475"/>
                    </a:moveTo>
                    <a:lnTo>
                      <a:pt x="411622" y="53789"/>
                    </a:lnTo>
                    <a:lnTo>
                      <a:pt x="407933" y="57475"/>
                    </a:lnTo>
                    <a:lnTo>
                      <a:pt x="415311" y="57475"/>
                    </a:lnTo>
                    <a:close/>
                    <a:moveTo>
                      <a:pt x="411622" y="53789"/>
                    </a:moveTo>
                    <a:lnTo>
                      <a:pt x="415311" y="53789"/>
                    </a:lnTo>
                    <a:lnTo>
                      <a:pt x="419000" y="53789"/>
                    </a:lnTo>
                    <a:lnTo>
                      <a:pt x="422690" y="53789"/>
                    </a:lnTo>
                    <a:lnTo>
                      <a:pt x="419000" y="50093"/>
                    </a:lnTo>
                    <a:lnTo>
                      <a:pt x="415311" y="50093"/>
                    </a:lnTo>
                    <a:lnTo>
                      <a:pt x="411622" y="50093"/>
                    </a:lnTo>
                    <a:lnTo>
                      <a:pt x="411622" y="53789"/>
                    </a:lnTo>
                    <a:close/>
                    <a:moveTo>
                      <a:pt x="419000" y="42711"/>
                    </a:moveTo>
                    <a:lnTo>
                      <a:pt x="422690" y="46407"/>
                    </a:lnTo>
                    <a:lnTo>
                      <a:pt x="419000" y="46407"/>
                    </a:lnTo>
                    <a:lnTo>
                      <a:pt x="419000" y="42711"/>
                    </a:lnTo>
                    <a:close/>
                    <a:moveTo>
                      <a:pt x="426379" y="42711"/>
                    </a:moveTo>
                    <a:lnTo>
                      <a:pt x="430068" y="42711"/>
                    </a:lnTo>
                    <a:lnTo>
                      <a:pt x="426379" y="46407"/>
                    </a:lnTo>
                    <a:lnTo>
                      <a:pt x="426379" y="42711"/>
                    </a:lnTo>
                    <a:close/>
                    <a:moveTo>
                      <a:pt x="400555" y="68553"/>
                    </a:moveTo>
                    <a:lnTo>
                      <a:pt x="404244" y="68553"/>
                    </a:lnTo>
                    <a:lnTo>
                      <a:pt x="404244" y="72239"/>
                    </a:lnTo>
                    <a:lnTo>
                      <a:pt x="400555" y="72239"/>
                    </a:lnTo>
                    <a:lnTo>
                      <a:pt x="400555" y="68553"/>
                    </a:lnTo>
                    <a:close/>
                  </a:path>
                </a:pathLst>
              </a:custGeom>
              <a:solidFill>
                <a:srgbClr val="3FC1C9"/>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81" name="Freeform: Shape 174">
                <a:extLst>
                  <a:ext uri="{FF2B5EF4-FFF2-40B4-BE49-F238E27FC236}">
                    <a16:creationId xmlns:a16="http://schemas.microsoft.com/office/drawing/2014/main" id="{FB61D581-F28B-4E43-8242-D5CDBAA069F7}"/>
                  </a:ext>
                </a:extLst>
              </p:cNvPr>
              <p:cNvSpPr/>
              <p:nvPr/>
            </p:nvSpPr>
            <p:spPr>
              <a:xfrm>
                <a:off x="8138190" y="4823948"/>
                <a:ext cx="16920" cy="33839"/>
              </a:xfrm>
              <a:custGeom>
                <a:avLst/>
                <a:gdLst>
                  <a:gd name="connsiteX0" fmla="*/ 9501 w 9525"/>
                  <a:gd name="connsiteY0" fmla="*/ 13184 h 19050"/>
                  <a:gd name="connsiteX1" fmla="*/ 9501 w 9525"/>
                  <a:gd name="connsiteY1" fmla="*/ 13184 h 19050"/>
                  <a:gd name="connsiteX2" fmla="*/ 5812 w 9525"/>
                  <a:gd name="connsiteY2" fmla="*/ 9498 h 19050"/>
                  <a:gd name="connsiteX3" fmla="*/ 5812 w 9525"/>
                  <a:gd name="connsiteY3" fmla="*/ 5812 h 19050"/>
                  <a:gd name="connsiteX4" fmla="*/ 5812 w 9525"/>
                  <a:gd name="connsiteY4" fmla="*/ 5812 h 19050"/>
                  <a:gd name="connsiteX5" fmla="*/ 9501 w 9525"/>
                  <a:gd name="connsiteY5" fmla="*/ 5812 h 19050"/>
                  <a:gd name="connsiteX6" fmla="*/ 13190 w 9525"/>
                  <a:gd name="connsiteY6" fmla="*/ 9498 h 19050"/>
                  <a:gd name="connsiteX7" fmla="*/ 13190 w 9525"/>
                  <a:gd name="connsiteY7" fmla="*/ 13184 h 19050"/>
                  <a:gd name="connsiteX8" fmla="*/ 9501 w 9525"/>
                  <a:gd name="connsiteY8" fmla="*/ 16879 h 19050"/>
                  <a:gd name="connsiteX9" fmla="*/ 9501 w 9525"/>
                  <a:gd name="connsiteY9" fmla="*/ 16879 h 19050"/>
                  <a:gd name="connsiteX10" fmla="*/ 9501 w 9525"/>
                  <a:gd name="connsiteY10" fmla="*/ 1318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 h="19050">
                    <a:moveTo>
                      <a:pt x="9501" y="13184"/>
                    </a:moveTo>
                    <a:lnTo>
                      <a:pt x="9501" y="13184"/>
                    </a:lnTo>
                    <a:lnTo>
                      <a:pt x="5812" y="9498"/>
                    </a:lnTo>
                    <a:lnTo>
                      <a:pt x="5812" y="5812"/>
                    </a:lnTo>
                    <a:lnTo>
                      <a:pt x="5812" y="5812"/>
                    </a:lnTo>
                    <a:lnTo>
                      <a:pt x="9501" y="5812"/>
                    </a:lnTo>
                    <a:lnTo>
                      <a:pt x="13190" y="9498"/>
                    </a:lnTo>
                    <a:lnTo>
                      <a:pt x="13190" y="13184"/>
                    </a:lnTo>
                    <a:lnTo>
                      <a:pt x="9501" y="16879"/>
                    </a:lnTo>
                    <a:lnTo>
                      <a:pt x="9501" y="16879"/>
                    </a:lnTo>
                    <a:lnTo>
                      <a:pt x="9501" y="13184"/>
                    </a:lnTo>
                    <a:close/>
                  </a:path>
                </a:pathLst>
              </a:custGeom>
              <a:solidFill>
                <a:schemeClr val="accent3">
                  <a:lumMod val="20000"/>
                  <a:lumOff val="80000"/>
                </a:schemeClr>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82" name="Freeform: Shape 175">
                <a:extLst>
                  <a:ext uri="{FF2B5EF4-FFF2-40B4-BE49-F238E27FC236}">
                    <a16:creationId xmlns:a16="http://schemas.microsoft.com/office/drawing/2014/main" id="{31BD9127-430A-4025-AC7C-25A34097BFF3}"/>
                  </a:ext>
                </a:extLst>
              </p:cNvPr>
              <p:cNvSpPr/>
              <p:nvPr/>
            </p:nvSpPr>
            <p:spPr>
              <a:xfrm>
                <a:off x="8131637" y="4686276"/>
                <a:ext cx="67678" cy="84598"/>
              </a:xfrm>
              <a:custGeom>
                <a:avLst/>
                <a:gdLst>
                  <a:gd name="connsiteX0" fmla="*/ 31636 w 38100"/>
                  <a:gd name="connsiteY0" fmla="*/ 5812 h 47625"/>
                  <a:gd name="connsiteX1" fmla="*/ 31636 w 38100"/>
                  <a:gd name="connsiteY1" fmla="*/ 5812 h 47625"/>
                  <a:gd name="connsiteX2" fmla="*/ 31636 w 38100"/>
                  <a:gd name="connsiteY2" fmla="*/ 5812 h 47625"/>
                  <a:gd name="connsiteX3" fmla="*/ 27947 w 38100"/>
                  <a:gd name="connsiteY3" fmla="*/ 9498 h 47625"/>
                  <a:gd name="connsiteX4" fmla="*/ 27947 w 38100"/>
                  <a:gd name="connsiteY4" fmla="*/ 16880 h 47625"/>
                  <a:gd name="connsiteX5" fmla="*/ 27947 w 38100"/>
                  <a:gd name="connsiteY5" fmla="*/ 20575 h 47625"/>
                  <a:gd name="connsiteX6" fmla="*/ 27947 w 38100"/>
                  <a:gd name="connsiteY6" fmla="*/ 20575 h 47625"/>
                  <a:gd name="connsiteX7" fmla="*/ 31636 w 38100"/>
                  <a:gd name="connsiteY7" fmla="*/ 24261 h 47625"/>
                  <a:gd name="connsiteX8" fmla="*/ 35325 w 38100"/>
                  <a:gd name="connsiteY8" fmla="*/ 20575 h 47625"/>
                  <a:gd name="connsiteX9" fmla="*/ 31636 w 38100"/>
                  <a:gd name="connsiteY9" fmla="*/ 16880 h 47625"/>
                  <a:gd name="connsiteX10" fmla="*/ 31636 w 38100"/>
                  <a:gd name="connsiteY10" fmla="*/ 16880 h 47625"/>
                  <a:gd name="connsiteX11" fmla="*/ 35325 w 38100"/>
                  <a:gd name="connsiteY11" fmla="*/ 20575 h 47625"/>
                  <a:gd name="connsiteX12" fmla="*/ 31636 w 38100"/>
                  <a:gd name="connsiteY12" fmla="*/ 24261 h 47625"/>
                  <a:gd name="connsiteX13" fmla="*/ 31636 w 38100"/>
                  <a:gd name="connsiteY13" fmla="*/ 24261 h 47625"/>
                  <a:gd name="connsiteX14" fmla="*/ 24257 w 38100"/>
                  <a:gd name="connsiteY14" fmla="*/ 20575 h 47625"/>
                  <a:gd name="connsiteX15" fmla="*/ 24257 w 38100"/>
                  <a:gd name="connsiteY15" fmla="*/ 24261 h 47625"/>
                  <a:gd name="connsiteX16" fmla="*/ 24257 w 38100"/>
                  <a:gd name="connsiteY16" fmla="*/ 27957 h 47625"/>
                  <a:gd name="connsiteX17" fmla="*/ 24257 w 38100"/>
                  <a:gd name="connsiteY17" fmla="*/ 27957 h 47625"/>
                  <a:gd name="connsiteX18" fmla="*/ 24257 w 38100"/>
                  <a:gd name="connsiteY18" fmla="*/ 27957 h 47625"/>
                  <a:gd name="connsiteX19" fmla="*/ 20568 w 38100"/>
                  <a:gd name="connsiteY19" fmla="*/ 24261 h 47625"/>
                  <a:gd name="connsiteX20" fmla="*/ 20568 w 38100"/>
                  <a:gd name="connsiteY20" fmla="*/ 24261 h 47625"/>
                  <a:gd name="connsiteX21" fmla="*/ 20568 w 38100"/>
                  <a:gd name="connsiteY21" fmla="*/ 24261 h 47625"/>
                  <a:gd name="connsiteX22" fmla="*/ 16879 w 38100"/>
                  <a:gd name="connsiteY22" fmla="*/ 27957 h 47625"/>
                  <a:gd name="connsiteX23" fmla="*/ 16879 w 38100"/>
                  <a:gd name="connsiteY23" fmla="*/ 27957 h 47625"/>
                  <a:gd name="connsiteX24" fmla="*/ 20568 w 38100"/>
                  <a:gd name="connsiteY24" fmla="*/ 27957 h 47625"/>
                  <a:gd name="connsiteX25" fmla="*/ 20568 w 38100"/>
                  <a:gd name="connsiteY25" fmla="*/ 31643 h 47625"/>
                  <a:gd name="connsiteX26" fmla="*/ 16879 w 38100"/>
                  <a:gd name="connsiteY26" fmla="*/ 31643 h 47625"/>
                  <a:gd name="connsiteX27" fmla="*/ 16879 w 38100"/>
                  <a:gd name="connsiteY27" fmla="*/ 27957 h 47625"/>
                  <a:gd name="connsiteX28" fmla="*/ 13190 w 38100"/>
                  <a:gd name="connsiteY28" fmla="*/ 31643 h 47625"/>
                  <a:gd name="connsiteX29" fmla="*/ 13190 w 38100"/>
                  <a:gd name="connsiteY29" fmla="*/ 31643 h 47625"/>
                  <a:gd name="connsiteX30" fmla="*/ 13190 w 38100"/>
                  <a:gd name="connsiteY30" fmla="*/ 35339 h 47625"/>
                  <a:gd name="connsiteX31" fmla="*/ 13190 w 38100"/>
                  <a:gd name="connsiteY31" fmla="*/ 42711 h 47625"/>
                  <a:gd name="connsiteX32" fmla="*/ 9501 w 38100"/>
                  <a:gd name="connsiteY32" fmla="*/ 42711 h 47625"/>
                  <a:gd name="connsiteX33" fmla="*/ 9501 w 38100"/>
                  <a:gd name="connsiteY33" fmla="*/ 42711 h 47625"/>
                  <a:gd name="connsiteX34" fmla="*/ 13190 w 38100"/>
                  <a:gd name="connsiteY34" fmla="*/ 35339 h 47625"/>
                  <a:gd name="connsiteX35" fmla="*/ 13190 w 38100"/>
                  <a:gd name="connsiteY35" fmla="*/ 31643 h 47625"/>
                  <a:gd name="connsiteX36" fmla="*/ 9501 w 38100"/>
                  <a:gd name="connsiteY36" fmla="*/ 27957 h 47625"/>
                  <a:gd name="connsiteX37" fmla="*/ 9501 w 38100"/>
                  <a:gd name="connsiteY37" fmla="*/ 27957 h 47625"/>
                  <a:gd name="connsiteX38" fmla="*/ 5812 w 38100"/>
                  <a:gd name="connsiteY38" fmla="*/ 27957 h 47625"/>
                  <a:gd name="connsiteX39" fmla="*/ 5812 w 38100"/>
                  <a:gd name="connsiteY39" fmla="*/ 27957 h 47625"/>
                  <a:gd name="connsiteX40" fmla="*/ 5812 w 38100"/>
                  <a:gd name="connsiteY40" fmla="*/ 27957 h 47625"/>
                  <a:gd name="connsiteX41" fmla="*/ 5812 w 38100"/>
                  <a:gd name="connsiteY41" fmla="*/ 27957 h 47625"/>
                  <a:gd name="connsiteX42" fmla="*/ 9501 w 38100"/>
                  <a:gd name="connsiteY42" fmla="*/ 27957 h 47625"/>
                  <a:gd name="connsiteX43" fmla="*/ 13190 w 38100"/>
                  <a:gd name="connsiteY43" fmla="*/ 20575 h 47625"/>
                  <a:gd name="connsiteX44" fmla="*/ 20568 w 38100"/>
                  <a:gd name="connsiteY44" fmla="*/ 16880 h 47625"/>
                  <a:gd name="connsiteX45" fmla="*/ 20568 w 38100"/>
                  <a:gd name="connsiteY45" fmla="*/ 13194 h 47625"/>
                  <a:gd name="connsiteX46" fmla="*/ 20568 w 38100"/>
                  <a:gd name="connsiteY46" fmla="*/ 13194 h 47625"/>
                  <a:gd name="connsiteX47" fmla="*/ 20568 w 38100"/>
                  <a:gd name="connsiteY47" fmla="*/ 9498 h 47625"/>
                  <a:gd name="connsiteX48" fmla="*/ 20568 w 38100"/>
                  <a:gd name="connsiteY48" fmla="*/ 9498 h 47625"/>
                  <a:gd name="connsiteX49" fmla="*/ 20568 w 38100"/>
                  <a:gd name="connsiteY49" fmla="*/ 9498 h 47625"/>
                  <a:gd name="connsiteX50" fmla="*/ 20568 w 38100"/>
                  <a:gd name="connsiteY50" fmla="*/ 13194 h 47625"/>
                  <a:gd name="connsiteX51" fmla="*/ 20568 w 38100"/>
                  <a:gd name="connsiteY51" fmla="*/ 13194 h 47625"/>
                  <a:gd name="connsiteX52" fmla="*/ 20568 w 38100"/>
                  <a:gd name="connsiteY52" fmla="*/ 13194 h 47625"/>
                  <a:gd name="connsiteX53" fmla="*/ 24257 w 38100"/>
                  <a:gd name="connsiteY53" fmla="*/ 13194 h 47625"/>
                  <a:gd name="connsiteX54" fmla="*/ 24257 w 38100"/>
                  <a:gd name="connsiteY54" fmla="*/ 13194 h 47625"/>
                  <a:gd name="connsiteX55" fmla="*/ 24257 w 38100"/>
                  <a:gd name="connsiteY55" fmla="*/ 13194 h 47625"/>
                  <a:gd name="connsiteX56" fmla="*/ 24257 w 38100"/>
                  <a:gd name="connsiteY56" fmla="*/ 13194 h 47625"/>
                  <a:gd name="connsiteX57" fmla="*/ 27947 w 38100"/>
                  <a:gd name="connsiteY57" fmla="*/ 13194 h 47625"/>
                  <a:gd name="connsiteX58" fmla="*/ 27947 w 38100"/>
                  <a:gd name="connsiteY58" fmla="*/ 9498 h 47625"/>
                  <a:gd name="connsiteX59" fmla="*/ 31636 w 38100"/>
                  <a:gd name="connsiteY59" fmla="*/ 5812 h 47625"/>
                  <a:gd name="connsiteX60" fmla="*/ 31636 w 38100"/>
                  <a:gd name="connsiteY60" fmla="*/ 581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8100" h="47625">
                    <a:moveTo>
                      <a:pt x="31636" y="5812"/>
                    </a:moveTo>
                    <a:lnTo>
                      <a:pt x="31636" y="5812"/>
                    </a:lnTo>
                    <a:lnTo>
                      <a:pt x="31636" y="5812"/>
                    </a:lnTo>
                    <a:lnTo>
                      <a:pt x="27947" y="9498"/>
                    </a:lnTo>
                    <a:lnTo>
                      <a:pt x="27947" y="16880"/>
                    </a:lnTo>
                    <a:lnTo>
                      <a:pt x="27947" y="20575"/>
                    </a:lnTo>
                    <a:lnTo>
                      <a:pt x="27947" y="20575"/>
                    </a:lnTo>
                    <a:lnTo>
                      <a:pt x="31636" y="24261"/>
                    </a:lnTo>
                    <a:lnTo>
                      <a:pt x="35325" y="20575"/>
                    </a:lnTo>
                    <a:lnTo>
                      <a:pt x="31636" y="16880"/>
                    </a:lnTo>
                    <a:lnTo>
                      <a:pt x="31636" y="16880"/>
                    </a:lnTo>
                    <a:lnTo>
                      <a:pt x="35325" y="20575"/>
                    </a:lnTo>
                    <a:lnTo>
                      <a:pt x="31636" y="24261"/>
                    </a:lnTo>
                    <a:lnTo>
                      <a:pt x="31636" y="24261"/>
                    </a:lnTo>
                    <a:lnTo>
                      <a:pt x="24257" y="20575"/>
                    </a:lnTo>
                    <a:lnTo>
                      <a:pt x="24257" y="24261"/>
                    </a:lnTo>
                    <a:lnTo>
                      <a:pt x="24257" y="27957"/>
                    </a:lnTo>
                    <a:lnTo>
                      <a:pt x="24257" y="27957"/>
                    </a:lnTo>
                    <a:lnTo>
                      <a:pt x="24257" y="27957"/>
                    </a:lnTo>
                    <a:lnTo>
                      <a:pt x="20568" y="24261"/>
                    </a:lnTo>
                    <a:lnTo>
                      <a:pt x="20568" y="24261"/>
                    </a:lnTo>
                    <a:lnTo>
                      <a:pt x="20568" y="24261"/>
                    </a:lnTo>
                    <a:lnTo>
                      <a:pt x="16879" y="27957"/>
                    </a:lnTo>
                    <a:lnTo>
                      <a:pt x="16879" y="27957"/>
                    </a:lnTo>
                    <a:lnTo>
                      <a:pt x="20568" y="27957"/>
                    </a:lnTo>
                    <a:lnTo>
                      <a:pt x="20568" y="31643"/>
                    </a:lnTo>
                    <a:lnTo>
                      <a:pt x="16879" y="31643"/>
                    </a:lnTo>
                    <a:lnTo>
                      <a:pt x="16879" y="27957"/>
                    </a:lnTo>
                    <a:lnTo>
                      <a:pt x="13190" y="31643"/>
                    </a:lnTo>
                    <a:lnTo>
                      <a:pt x="13190" y="31643"/>
                    </a:lnTo>
                    <a:lnTo>
                      <a:pt x="13190" y="35339"/>
                    </a:lnTo>
                    <a:lnTo>
                      <a:pt x="13190" y="42711"/>
                    </a:lnTo>
                    <a:lnTo>
                      <a:pt x="9501" y="42711"/>
                    </a:lnTo>
                    <a:lnTo>
                      <a:pt x="9501" y="42711"/>
                    </a:lnTo>
                    <a:lnTo>
                      <a:pt x="13190" y="35339"/>
                    </a:lnTo>
                    <a:lnTo>
                      <a:pt x="13190" y="31643"/>
                    </a:lnTo>
                    <a:lnTo>
                      <a:pt x="9501" y="27957"/>
                    </a:lnTo>
                    <a:lnTo>
                      <a:pt x="9501" y="27957"/>
                    </a:lnTo>
                    <a:lnTo>
                      <a:pt x="5812" y="27957"/>
                    </a:lnTo>
                    <a:lnTo>
                      <a:pt x="5812" y="27957"/>
                    </a:lnTo>
                    <a:lnTo>
                      <a:pt x="5812" y="27957"/>
                    </a:lnTo>
                    <a:lnTo>
                      <a:pt x="5812" y="27957"/>
                    </a:lnTo>
                    <a:lnTo>
                      <a:pt x="9501" y="27957"/>
                    </a:lnTo>
                    <a:lnTo>
                      <a:pt x="13190" y="20575"/>
                    </a:lnTo>
                    <a:lnTo>
                      <a:pt x="20568" y="16880"/>
                    </a:lnTo>
                    <a:lnTo>
                      <a:pt x="20568" y="13194"/>
                    </a:lnTo>
                    <a:lnTo>
                      <a:pt x="20568" y="13194"/>
                    </a:lnTo>
                    <a:lnTo>
                      <a:pt x="20568" y="9498"/>
                    </a:lnTo>
                    <a:lnTo>
                      <a:pt x="20568" y="9498"/>
                    </a:lnTo>
                    <a:lnTo>
                      <a:pt x="20568" y="9498"/>
                    </a:lnTo>
                    <a:lnTo>
                      <a:pt x="20568" y="13194"/>
                    </a:lnTo>
                    <a:lnTo>
                      <a:pt x="20568" y="13194"/>
                    </a:lnTo>
                    <a:lnTo>
                      <a:pt x="20568" y="13194"/>
                    </a:lnTo>
                    <a:lnTo>
                      <a:pt x="24257" y="13194"/>
                    </a:lnTo>
                    <a:lnTo>
                      <a:pt x="24257" y="13194"/>
                    </a:lnTo>
                    <a:lnTo>
                      <a:pt x="24257" y="13194"/>
                    </a:lnTo>
                    <a:lnTo>
                      <a:pt x="24257" y="13194"/>
                    </a:lnTo>
                    <a:lnTo>
                      <a:pt x="27947" y="13194"/>
                    </a:lnTo>
                    <a:lnTo>
                      <a:pt x="27947" y="9498"/>
                    </a:lnTo>
                    <a:lnTo>
                      <a:pt x="31636" y="5812"/>
                    </a:lnTo>
                    <a:lnTo>
                      <a:pt x="31636" y="5812"/>
                    </a:lnTo>
                    <a:close/>
                  </a:path>
                </a:pathLst>
              </a:custGeom>
              <a:solidFill>
                <a:schemeClr val="accent3">
                  <a:lumMod val="20000"/>
                  <a:lumOff val="80000"/>
                </a:schemeClr>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83" name="Freeform: Shape 176">
                <a:extLst>
                  <a:ext uri="{FF2B5EF4-FFF2-40B4-BE49-F238E27FC236}">
                    <a16:creationId xmlns:a16="http://schemas.microsoft.com/office/drawing/2014/main" id="{D3E47DFA-40A7-4CBB-A600-F7FA8EC0551B}"/>
                  </a:ext>
                </a:extLst>
              </p:cNvPr>
              <p:cNvSpPr/>
              <p:nvPr/>
            </p:nvSpPr>
            <p:spPr>
              <a:xfrm>
                <a:off x="8131637" y="4955057"/>
                <a:ext cx="33839" cy="50759"/>
              </a:xfrm>
              <a:custGeom>
                <a:avLst/>
                <a:gdLst>
                  <a:gd name="connsiteX0" fmla="*/ 20568 w 19050"/>
                  <a:gd name="connsiteY0" fmla="*/ 24261 h 28575"/>
                  <a:gd name="connsiteX1" fmla="*/ 9501 w 19050"/>
                  <a:gd name="connsiteY1" fmla="*/ 16880 h 28575"/>
                  <a:gd name="connsiteX2" fmla="*/ 5812 w 19050"/>
                  <a:gd name="connsiteY2" fmla="*/ 13193 h 28575"/>
                  <a:gd name="connsiteX3" fmla="*/ 5812 w 19050"/>
                  <a:gd name="connsiteY3" fmla="*/ 13193 h 28575"/>
                  <a:gd name="connsiteX4" fmla="*/ 9501 w 19050"/>
                  <a:gd name="connsiteY4" fmla="*/ 5812 h 28575"/>
                  <a:gd name="connsiteX5" fmla="*/ 13190 w 19050"/>
                  <a:gd name="connsiteY5" fmla="*/ 9498 h 28575"/>
                  <a:gd name="connsiteX6" fmla="*/ 20568 w 19050"/>
                  <a:gd name="connsiteY6" fmla="*/ 13193 h 28575"/>
                  <a:gd name="connsiteX7" fmla="*/ 16879 w 19050"/>
                  <a:gd name="connsiteY7" fmla="*/ 16880 h 28575"/>
                  <a:gd name="connsiteX8" fmla="*/ 16879 w 19050"/>
                  <a:gd name="connsiteY8" fmla="*/ 20575 h 28575"/>
                  <a:gd name="connsiteX9" fmla="*/ 20568 w 19050"/>
                  <a:gd name="connsiteY9" fmla="*/ 24261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 h="28575">
                    <a:moveTo>
                      <a:pt x="20568" y="24261"/>
                    </a:moveTo>
                    <a:lnTo>
                      <a:pt x="9501" y="16880"/>
                    </a:lnTo>
                    <a:lnTo>
                      <a:pt x="5812" y="13193"/>
                    </a:lnTo>
                    <a:lnTo>
                      <a:pt x="5812" y="13193"/>
                    </a:lnTo>
                    <a:lnTo>
                      <a:pt x="9501" y="5812"/>
                    </a:lnTo>
                    <a:lnTo>
                      <a:pt x="13190" y="9498"/>
                    </a:lnTo>
                    <a:lnTo>
                      <a:pt x="20568" y="13193"/>
                    </a:lnTo>
                    <a:lnTo>
                      <a:pt x="16879" y="16880"/>
                    </a:lnTo>
                    <a:lnTo>
                      <a:pt x="16879" y="20575"/>
                    </a:lnTo>
                    <a:lnTo>
                      <a:pt x="20568" y="24261"/>
                    </a:lnTo>
                    <a:close/>
                  </a:path>
                </a:pathLst>
              </a:custGeom>
              <a:solidFill>
                <a:schemeClr val="accent3">
                  <a:lumMod val="20000"/>
                  <a:lumOff val="80000"/>
                </a:schemeClr>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84" name="Freeform: Shape 177">
                <a:extLst>
                  <a:ext uri="{FF2B5EF4-FFF2-40B4-BE49-F238E27FC236}">
                    <a16:creationId xmlns:a16="http://schemas.microsoft.com/office/drawing/2014/main" id="{91FF1E3D-1D8E-429D-9C2C-4E43EAB4C21A}"/>
                  </a:ext>
                </a:extLst>
              </p:cNvPr>
              <p:cNvSpPr/>
              <p:nvPr/>
            </p:nvSpPr>
            <p:spPr>
              <a:xfrm>
                <a:off x="8144743" y="4948492"/>
                <a:ext cx="33839" cy="16920"/>
              </a:xfrm>
              <a:custGeom>
                <a:avLst/>
                <a:gdLst>
                  <a:gd name="connsiteX0" fmla="*/ 16879 w 19050"/>
                  <a:gd name="connsiteY0" fmla="*/ 13193 h 9525"/>
                  <a:gd name="connsiteX1" fmla="*/ 13190 w 19050"/>
                  <a:gd name="connsiteY1" fmla="*/ 13193 h 9525"/>
                  <a:gd name="connsiteX2" fmla="*/ 5812 w 19050"/>
                  <a:gd name="connsiteY2" fmla="*/ 9507 h 9525"/>
                  <a:gd name="connsiteX3" fmla="*/ 5812 w 19050"/>
                  <a:gd name="connsiteY3" fmla="*/ 9507 h 9525"/>
                  <a:gd name="connsiteX4" fmla="*/ 13190 w 19050"/>
                  <a:gd name="connsiteY4" fmla="*/ 5812 h 9525"/>
                  <a:gd name="connsiteX5" fmla="*/ 16879 w 19050"/>
                  <a:gd name="connsiteY5" fmla="*/ 5812 h 9525"/>
                  <a:gd name="connsiteX6" fmla="*/ 16879 w 19050"/>
                  <a:gd name="connsiteY6" fmla="*/ 5812 h 9525"/>
                  <a:gd name="connsiteX7" fmla="*/ 16879 w 19050"/>
                  <a:gd name="connsiteY7" fmla="*/ 13193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 h="9525">
                    <a:moveTo>
                      <a:pt x="16879" y="13193"/>
                    </a:moveTo>
                    <a:lnTo>
                      <a:pt x="13190" y="13193"/>
                    </a:lnTo>
                    <a:lnTo>
                      <a:pt x="5812" y="9507"/>
                    </a:lnTo>
                    <a:lnTo>
                      <a:pt x="5812" y="9507"/>
                    </a:lnTo>
                    <a:lnTo>
                      <a:pt x="13190" y="5812"/>
                    </a:lnTo>
                    <a:lnTo>
                      <a:pt x="16879" y="5812"/>
                    </a:lnTo>
                    <a:lnTo>
                      <a:pt x="16879" y="5812"/>
                    </a:lnTo>
                    <a:lnTo>
                      <a:pt x="16879" y="13193"/>
                    </a:lnTo>
                    <a:close/>
                  </a:path>
                </a:pathLst>
              </a:custGeom>
              <a:solidFill>
                <a:schemeClr val="accent3">
                  <a:lumMod val="20000"/>
                  <a:lumOff val="80000"/>
                </a:schemeClr>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85" name="Freeform: Shape 178">
                <a:extLst>
                  <a:ext uri="{FF2B5EF4-FFF2-40B4-BE49-F238E27FC236}">
                    <a16:creationId xmlns:a16="http://schemas.microsoft.com/office/drawing/2014/main" id="{8799CF9B-0A16-4F8F-9DAC-75BD51F82CD5}"/>
                  </a:ext>
                </a:extLst>
              </p:cNvPr>
              <p:cNvSpPr/>
              <p:nvPr/>
            </p:nvSpPr>
            <p:spPr>
              <a:xfrm>
                <a:off x="8347893" y="4561714"/>
                <a:ext cx="33839" cy="16920"/>
              </a:xfrm>
              <a:custGeom>
                <a:avLst/>
                <a:gdLst>
                  <a:gd name="connsiteX0" fmla="*/ 5812 w 19050"/>
                  <a:gd name="connsiteY0" fmla="*/ 9507 h 9525"/>
                  <a:gd name="connsiteX1" fmla="*/ 5812 w 19050"/>
                  <a:gd name="connsiteY1" fmla="*/ 9507 h 9525"/>
                  <a:gd name="connsiteX2" fmla="*/ 5812 w 19050"/>
                  <a:gd name="connsiteY2" fmla="*/ 9507 h 9525"/>
                  <a:gd name="connsiteX3" fmla="*/ 5812 w 19050"/>
                  <a:gd name="connsiteY3" fmla="*/ 5812 h 9525"/>
                  <a:gd name="connsiteX4" fmla="*/ 9501 w 19050"/>
                  <a:gd name="connsiteY4" fmla="*/ 5812 h 9525"/>
                  <a:gd name="connsiteX5" fmla="*/ 16879 w 19050"/>
                  <a:gd name="connsiteY5" fmla="*/ 9507 h 9525"/>
                  <a:gd name="connsiteX6" fmla="*/ 13190 w 19050"/>
                  <a:gd name="connsiteY6" fmla="*/ 9507 h 9525"/>
                  <a:gd name="connsiteX7" fmla="*/ 5812 w 19050"/>
                  <a:gd name="connsiteY7" fmla="*/ 9507 h 9525"/>
                  <a:gd name="connsiteX8" fmla="*/ 5812 w 19050"/>
                  <a:gd name="connsiteY8" fmla="*/ 9507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9525">
                    <a:moveTo>
                      <a:pt x="5812" y="9507"/>
                    </a:moveTo>
                    <a:lnTo>
                      <a:pt x="5812" y="9507"/>
                    </a:lnTo>
                    <a:lnTo>
                      <a:pt x="5812" y="9507"/>
                    </a:lnTo>
                    <a:lnTo>
                      <a:pt x="5812" y="5812"/>
                    </a:lnTo>
                    <a:lnTo>
                      <a:pt x="9501" y="5812"/>
                    </a:lnTo>
                    <a:lnTo>
                      <a:pt x="16879" y="9507"/>
                    </a:lnTo>
                    <a:lnTo>
                      <a:pt x="13190" y="9507"/>
                    </a:lnTo>
                    <a:lnTo>
                      <a:pt x="5812" y="9507"/>
                    </a:lnTo>
                    <a:lnTo>
                      <a:pt x="5812" y="9507"/>
                    </a:lnTo>
                    <a:close/>
                  </a:path>
                </a:pathLst>
              </a:custGeom>
              <a:solidFill>
                <a:schemeClr val="accent3">
                  <a:lumMod val="20000"/>
                  <a:lumOff val="80000"/>
                </a:schemeClr>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86" name="Freeform: Shape 179">
                <a:extLst>
                  <a:ext uri="{FF2B5EF4-FFF2-40B4-BE49-F238E27FC236}">
                    <a16:creationId xmlns:a16="http://schemas.microsoft.com/office/drawing/2014/main" id="{F0FD6E77-895F-4014-A550-52DBF1B79D94}"/>
                  </a:ext>
                </a:extLst>
              </p:cNvPr>
              <p:cNvSpPr/>
              <p:nvPr/>
            </p:nvSpPr>
            <p:spPr>
              <a:xfrm>
                <a:off x="8544488" y="4679710"/>
                <a:ext cx="50759" cy="50759"/>
              </a:xfrm>
              <a:custGeom>
                <a:avLst/>
                <a:gdLst>
                  <a:gd name="connsiteX0" fmla="*/ 31636 w 28575"/>
                  <a:gd name="connsiteY0" fmla="*/ 24271 h 28575"/>
                  <a:gd name="connsiteX1" fmla="*/ 31636 w 28575"/>
                  <a:gd name="connsiteY1" fmla="*/ 20575 h 28575"/>
                  <a:gd name="connsiteX2" fmla="*/ 27947 w 28575"/>
                  <a:gd name="connsiteY2" fmla="*/ 16889 h 28575"/>
                  <a:gd name="connsiteX3" fmla="*/ 24257 w 28575"/>
                  <a:gd name="connsiteY3" fmla="*/ 13194 h 28575"/>
                  <a:gd name="connsiteX4" fmla="*/ 24257 w 28575"/>
                  <a:gd name="connsiteY4" fmla="*/ 16889 h 28575"/>
                  <a:gd name="connsiteX5" fmla="*/ 20568 w 28575"/>
                  <a:gd name="connsiteY5" fmla="*/ 16889 h 28575"/>
                  <a:gd name="connsiteX6" fmla="*/ 13190 w 28575"/>
                  <a:gd name="connsiteY6" fmla="*/ 9507 h 28575"/>
                  <a:gd name="connsiteX7" fmla="*/ 16879 w 28575"/>
                  <a:gd name="connsiteY7" fmla="*/ 5812 h 28575"/>
                  <a:gd name="connsiteX8" fmla="*/ 16879 w 28575"/>
                  <a:gd name="connsiteY8" fmla="*/ 5812 h 28575"/>
                  <a:gd name="connsiteX9" fmla="*/ 13190 w 28575"/>
                  <a:gd name="connsiteY9" fmla="*/ 5812 h 28575"/>
                  <a:gd name="connsiteX10" fmla="*/ 13190 w 28575"/>
                  <a:gd name="connsiteY10" fmla="*/ 9507 h 28575"/>
                  <a:gd name="connsiteX11" fmla="*/ 5812 w 28575"/>
                  <a:gd name="connsiteY11" fmla="*/ 9507 h 28575"/>
                  <a:gd name="connsiteX12" fmla="*/ 5812 w 28575"/>
                  <a:gd name="connsiteY12" fmla="*/ 5812 h 28575"/>
                  <a:gd name="connsiteX13" fmla="*/ 13190 w 28575"/>
                  <a:gd name="connsiteY13" fmla="*/ 5812 h 28575"/>
                  <a:gd name="connsiteX14" fmla="*/ 13190 w 28575"/>
                  <a:gd name="connsiteY14" fmla="*/ 5812 h 28575"/>
                  <a:gd name="connsiteX15" fmla="*/ 24257 w 28575"/>
                  <a:gd name="connsiteY15" fmla="*/ 5812 h 28575"/>
                  <a:gd name="connsiteX16" fmla="*/ 27947 w 28575"/>
                  <a:gd name="connsiteY16" fmla="*/ 5812 h 28575"/>
                  <a:gd name="connsiteX17" fmla="*/ 27947 w 28575"/>
                  <a:gd name="connsiteY17" fmla="*/ 5812 h 28575"/>
                  <a:gd name="connsiteX18" fmla="*/ 24257 w 28575"/>
                  <a:gd name="connsiteY18" fmla="*/ 5812 h 28575"/>
                  <a:gd name="connsiteX19" fmla="*/ 24257 w 28575"/>
                  <a:gd name="connsiteY19" fmla="*/ 5812 h 28575"/>
                  <a:gd name="connsiteX20" fmla="*/ 20568 w 28575"/>
                  <a:gd name="connsiteY20" fmla="*/ 5812 h 28575"/>
                  <a:gd name="connsiteX21" fmla="*/ 20568 w 28575"/>
                  <a:gd name="connsiteY21" fmla="*/ 5812 h 28575"/>
                  <a:gd name="connsiteX22" fmla="*/ 20568 w 28575"/>
                  <a:gd name="connsiteY22" fmla="*/ 9507 h 28575"/>
                  <a:gd name="connsiteX23" fmla="*/ 20568 w 28575"/>
                  <a:gd name="connsiteY23" fmla="*/ 9507 h 28575"/>
                  <a:gd name="connsiteX24" fmla="*/ 27947 w 28575"/>
                  <a:gd name="connsiteY24" fmla="*/ 9507 h 28575"/>
                  <a:gd name="connsiteX25" fmla="*/ 27947 w 28575"/>
                  <a:gd name="connsiteY25" fmla="*/ 13194 h 28575"/>
                  <a:gd name="connsiteX26" fmla="*/ 31636 w 28575"/>
                  <a:gd name="connsiteY26" fmla="*/ 16889 h 28575"/>
                  <a:gd name="connsiteX27" fmla="*/ 31636 w 28575"/>
                  <a:gd name="connsiteY27" fmla="*/ 20575 h 28575"/>
                  <a:gd name="connsiteX28" fmla="*/ 31636 w 28575"/>
                  <a:gd name="connsiteY28" fmla="*/ 24271 h 28575"/>
                  <a:gd name="connsiteX29" fmla="*/ 31636 w 28575"/>
                  <a:gd name="connsiteY29" fmla="*/ 24271 h 28575"/>
                  <a:gd name="connsiteX30" fmla="*/ 31636 w 28575"/>
                  <a:gd name="connsiteY30" fmla="*/ 24271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75" h="28575">
                    <a:moveTo>
                      <a:pt x="31636" y="24271"/>
                    </a:moveTo>
                    <a:lnTo>
                      <a:pt x="31636" y="20575"/>
                    </a:lnTo>
                    <a:lnTo>
                      <a:pt x="27947" y="16889"/>
                    </a:lnTo>
                    <a:lnTo>
                      <a:pt x="24257" y="13194"/>
                    </a:lnTo>
                    <a:lnTo>
                      <a:pt x="24257" y="16889"/>
                    </a:lnTo>
                    <a:lnTo>
                      <a:pt x="20568" y="16889"/>
                    </a:lnTo>
                    <a:lnTo>
                      <a:pt x="13190" y="9507"/>
                    </a:lnTo>
                    <a:lnTo>
                      <a:pt x="16879" y="5812"/>
                    </a:lnTo>
                    <a:lnTo>
                      <a:pt x="16879" y="5812"/>
                    </a:lnTo>
                    <a:lnTo>
                      <a:pt x="13190" y="5812"/>
                    </a:lnTo>
                    <a:lnTo>
                      <a:pt x="13190" y="9507"/>
                    </a:lnTo>
                    <a:lnTo>
                      <a:pt x="5812" y="9507"/>
                    </a:lnTo>
                    <a:lnTo>
                      <a:pt x="5812" y="5812"/>
                    </a:lnTo>
                    <a:lnTo>
                      <a:pt x="13190" y="5812"/>
                    </a:lnTo>
                    <a:lnTo>
                      <a:pt x="13190" y="5812"/>
                    </a:lnTo>
                    <a:lnTo>
                      <a:pt x="24257" y="5812"/>
                    </a:lnTo>
                    <a:lnTo>
                      <a:pt x="27947" y="5812"/>
                    </a:lnTo>
                    <a:lnTo>
                      <a:pt x="27947" y="5812"/>
                    </a:lnTo>
                    <a:lnTo>
                      <a:pt x="24257" y="5812"/>
                    </a:lnTo>
                    <a:lnTo>
                      <a:pt x="24257" y="5812"/>
                    </a:lnTo>
                    <a:lnTo>
                      <a:pt x="20568" y="5812"/>
                    </a:lnTo>
                    <a:lnTo>
                      <a:pt x="20568" y="5812"/>
                    </a:lnTo>
                    <a:lnTo>
                      <a:pt x="20568" y="9507"/>
                    </a:lnTo>
                    <a:lnTo>
                      <a:pt x="20568" y="9507"/>
                    </a:lnTo>
                    <a:lnTo>
                      <a:pt x="27947" y="9507"/>
                    </a:lnTo>
                    <a:lnTo>
                      <a:pt x="27947" y="13194"/>
                    </a:lnTo>
                    <a:lnTo>
                      <a:pt x="31636" y="16889"/>
                    </a:lnTo>
                    <a:lnTo>
                      <a:pt x="31636" y="20575"/>
                    </a:lnTo>
                    <a:lnTo>
                      <a:pt x="31636" y="24271"/>
                    </a:lnTo>
                    <a:lnTo>
                      <a:pt x="31636" y="24271"/>
                    </a:lnTo>
                    <a:lnTo>
                      <a:pt x="31636" y="24271"/>
                    </a:lnTo>
                    <a:close/>
                  </a:path>
                </a:pathLst>
              </a:custGeom>
              <a:solidFill>
                <a:schemeClr val="accent3">
                  <a:lumMod val="20000"/>
                  <a:lumOff val="80000"/>
                </a:schemeClr>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87" name="Freeform: Shape 180">
                <a:extLst>
                  <a:ext uri="{FF2B5EF4-FFF2-40B4-BE49-F238E27FC236}">
                    <a16:creationId xmlns:a16="http://schemas.microsoft.com/office/drawing/2014/main" id="{F66AB6E3-902E-4437-9D1F-72627F54E83B}"/>
                  </a:ext>
                </a:extLst>
              </p:cNvPr>
              <p:cNvSpPr/>
              <p:nvPr/>
            </p:nvSpPr>
            <p:spPr>
              <a:xfrm>
                <a:off x="8295467" y="4837043"/>
                <a:ext cx="16920" cy="16920"/>
              </a:xfrm>
              <a:custGeom>
                <a:avLst/>
                <a:gdLst>
                  <a:gd name="connsiteX0" fmla="*/ 9501 w 9525"/>
                  <a:gd name="connsiteY0" fmla="*/ 9507 h 9525"/>
                  <a:gd name="connsiteX1" fmla="*/ 9501 w 9525"/>
                  <a:gd name="connsiteY1" fmla="*/ 5812 h 9525"/>
                  <a:gd name="connsiteX2" fmla="*/ 5812 w 9525"/>
                  <a:gd name="connsiteY2" fmla="*/ 5812 h 9525"/>
                  <a:gd name="connsiteX3" fmla="*/ 9501 w 9525"/>
                  <a:gd name="connsiteY3" fmla="*/ 5812 h 9525"/>
                  <a:gd name="connsiteX4" fmla="*/ 9501 w 9525"/>
                  <a:gd name="connsiteY4" fmla="*/ 5812 h 9525"/>
                  <a:gd name="connsiteX5" fmla="*/ 9501 w 9525"/>
                  <a:gd name="connsiteY5" fmla="*/ 9507 h 9525"/>
                  <a:gd name="connsiteX6" fmla="*/ 9501 w 9525"/>
                  <a:gd name="connsiteY6" fmla="*/ 9507 h 9525"/>
                  <a:gd name="connsiteX7" fmla="*/ 9501 w 9525"/>
                  <a:gd name="connsiteY7" fmla="*/ 9507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 h="9525">
                    <a:moveTo>
                      <a:pt x="9501" y="9507"/>
                    </a:moveTo>
                    <a:lnTo>
                      <a:pt x="9501" y="5812"/>
                    </a:lnTo>
                    <a:lnTo>
                      <a:pt x="5812" y="5812"/>
                    </a:lnTo>
                    <a:lnTo>
                      <a:pt x="9501" y="5812"/>
                    </a:lnTo>
                    <a:lnTo>
                      <a:pt x="9501" y="5812"/>
                    </a:lnTo>
                    <a:lnTo>
                      <a:pt x="9501" y="9507"/>
                    </a:lnTo>
                    <a:lnTo>
                      <a:pt x="9501" y="9507"/>
                    </a:lnTo>
                    <a:lnTo>
                      <a:pt x="9501" y="9507"/>
                    </a:lnTo>
                    <a:close/>
                  </a:path>
                </a:pathLst>
              </a:custGeom>
              <a:solidFill>
                <a:schemeClr val="accent3">
                  <a:lumMod val="20000"/>
                  <a:lumOff val="80000"/>
                </a:schemeClr>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88" name="Freeform: Shape 181">
                <a:extLst>
                  <a:ext uri="{FF2B5EF4-FFF2-40B4-BE49-F238E27FC236}">
                    <a16:creationId xmlns:a16="http://schemas.microsoft.com/office/drawing/2014/main" id="{49C3A086-0BD6-4E2B-AD16-E1BA747BBEAE}"/>
                  </a:ext>
                </a:extLst>
              </p:cNvPr>
              <p:cNvSpPr/>
              <p:nvPr/>
            </p:nvSpPr>
            <p:spPr>
              <a:xfrm>
                <a:off x="8098873" y="4751822"/>
                <a:ext cx="236873" cy="118437"/>
              </a:xfrm>
              <a:custGeom>
                <a:avLst/>
                <a:gdLst>
                  <a:gd name="connsiteX0" fmla="*/ 109108 w 133350"/>
                  <a:gd name="connsiteY0" fmla="*/ 5812 h 66675"/>
                  <a:gd name="connsiteX1" fmla="*/ 109108 w 133350"/>
                  <a:gd name="connsiteY1" fmla="*/ 5812 h 66675"/>
                  <a:gd name="connsiteX2" fmla="*/ 112797 w 133350"/>
                  <a:gd name="connsiteY2" fmla="*/ 5812 h 66675"/>
                  <a:gd name="connsiteX3" fmla="*/ 112797 w 133350"/>
                  <a:gd name="connsiteY3" fmla="*/ 5812 h 66675"/>
                  <a:gd name="connsiteX4" fmla="*/ 112797 w 133350"/>
                  <a:gd name="connsiteY4" fmla="*/ 9507 h 66675"/>
                  <a:gd name="connsiteX5" fmla="*/ 116487 w 133350"/>
                  <a:gd name="connsiteY5" fmla="*/ 9507 h 66675"/>
                  <a:gd name="connsiteX6" fmla="*/ 120176 w 133350"/>
                  <a:gd name="connsiteY6" fmla="*/ 9507 h 66675"/>
                  <a:gd name="connsiteX7" fmla="*/ 123865 w 133350"/>
                  <a:gd name="connsiteY7" fmla="*/ 13193 h 66675"/>
                  <a:gd name="connsiteX8" fmla="*/ 123865 w 133350"/>
                  <a:gd name="connsiteY8" fmla="*/ 16889 h 66675"/>
                  <a:gd name="connsiteX9" fmla="*/ 127554 w 133350"/>
                  <a:gd name="connsiteY9" fmla="*/ 24271 h 66675"/>
                  <a:gd name="connsiteX10" fmla="*/ 131243 w 133350"/>
                  <a:gd name="connsiteY10" fmla="*/ 27957 h 66675"/>
                  <a:gd name="connsiteX11" fmla="*/ 131243 w 133350"/>
                  <a:gd name="connsiteY11" fmla="*/ 31653 h 66675"/>
                  <a:gd name="connsiteX12" fmla="*/ 131243 w 133350"/>
                  <a:gd name="connsiteY12" fmla="*/ 31653 h 66675"/>
                  <a:gd name="connsiteX13" fmla="*/ 134932 w 133350"/>
                  <a:gd name="connsiteY13" fmla="*/ 31653 h 66675"/>
                  <a:gd name="connsiteX14" fmla="*/ 134932 w 133350"/>
                  <a:gd name="connsiteY14" fmla="*/ 35339 h 66675"/>
                  <a:gd name="connsiteX15" fmla="*/ 134932 w 133350"/>
                  <a:gd name="connsiteY15" fmla="*/ 39035 h 66675"/>
                  <a:gd name="connsiteX16" fmla="*/ 134932 w 133350"/>
                  <a:gd name="connsiteY16" fmla="*/ 39035 h 66675"/>
                  <a:gd name="connsiteX17" fmla="*/ 134932 w 133350"/>
                  <a:gd name="connsiteY17" fmla="*/ 42721 h 66675"/>
                  <a:gd name="connsiteX18" fmla="*/ 134932 w 133350"/>
                  <a:gd name="connsiteY18" fmla="*/ 42721 h 66675"/>
                  <a:gd name="connsiteX19" fmla="*/ 131243 w 133350"/>
                  <a:gd name="connsiteY19" fmla="*/ 46417 h 66675"/>
                  <a:gd name="connsiteX20" fmla="*/ 123865 w 133350"/>
                  <a:gd name="connsiteY20" fmla="*/ 46417 h 66675"/>
                  <a:gd name="connsiteX21" fmla="*/ 123865 w 133350"/>
                  <a:gd name="connsiteY21" fmla="*/ 46417 h 66675"/>
                  <a:gd name="connsiteX22" fmla="*/ 123865 w 133350"/>
                  <a:gd name="connsiteY22" fmla="*/ 46417 h 66675"/>
                  <a:gd name="connsiteX23" fmla="*/ 120176 w 133350"/>
                  <a:gd name="connsiteY23" fmla="*/ 53789 h 66675"/>
                  <a:gd name="connsiteX24" fmla="*/ 120176 w 133350"/>
                  <a:gd name="connsiteY24" fmla="*/ 53789 h 66675"/>
                  <a:gd name="connsiteX25" fmla="*/ 112797 w 133350"/>
                  <a:gd name="connsiteY25" fmla="*/ 53789 h 66675"/>
                  <a:gd name="connsiteX26" fmla="*/ 109108 w 133350"/>
                  <a:gd name="connsiteY26" fmla="*/ 50103 h 66675"/>
                  <a:gd name="connsiteX27" fmla="*/ 105419 w 133350"/>
                  <a:gd name="connsiteY27" fmla="*/ 46417 h 66675"/>
                  <a:gd name="connsiteX28" fmla="*/ 105419 w 133350"/>
                  <a:gd name="connsiteY28" fmla="*/ 46417 h 66675"/>
                  <a:gd name="connsiteX29" fmla="*/ 98041 w 133350"/>
                  <a:gd name="connsiteY29" fmla="*/ 46417 h 66675"/>
                  <a:gd name="connsiteX30" fmla="*/ 94352 w 133350"/>
                  <a:gd name="connsiteY30" fmla="*/ 46417 h 66675"/>
                  <a:gd name="connsiteX31" fmla="*/ 94352 w 133350"/>
                  <a:gd name="connsiteY31" fmla="*/ 50103 h 66675"/>
                  <a:gd name="connsiteX32" fmla="*/ 90662 w 133350"/>
                  <a:gd name="connsiteY32" fmla="*/ 50103 h 66675"/>
                  <a:gd name="connsiteX33" fmla="*/ 90662 w 133350"/>
                  <a:gd name="connsiteY33" fmla="*/ 50103 h 66675"/>
                  <a:gd name="connsiteX34" fmla="*/ 86973 w 133350"/>
                  <a:gd name="connsiteY34" fmla="*/ 50103 h 66675"/>
                  <a:gd name="connsiteX35" fmla="*/ 79595 w 133350"/>
                  <a:gd name="connsiteY35" fmla="*/ 50103 h 66675"/>
                  <a:gd name="connsiteX36" fmla="*/ 75906 w 133350"/>
                  <a:gd name="connsiteY36" fmla="*/ 46417 h 66675"/>
                  <a:gd name="connsiteX37" fmla="*/ 68528 w 133350"/>
                  <a:gd name="connsiteY37" fmla="*/ 46417 h 66675"/>
                  <a:gd name="connsiteX38" fmla="*/ 53771 w 133350"/>
                  <a:gd name="connsiteY38" fmla="*/ 50103 h 66675"/>
                  <a:gd name="connsiteX39" fmla="*/ 50082 w 133350"/>
                  <a:gd name="connsiteY39" fmla="*/ 53789 h 66675"/>
                  <a:gd name="connsiteX40" fmla="*/ 46393 w 133350"/>
                  <a:gd name="connsiteY40" fmla="*/ 61171 h 66675"/>
                  <a:gd name="connsiteX41" fmla="*/ 42703 w 133350"/>
                  <a:gd name="connsiteY41" fmla="*/ 61171 h 66675"/>
                  <a:gd name="connsiteX42" fmla="*/ 39014 w 133350"/>
                  <a:gd name="connsiteY42" fmla="*/ 68553 h 66675"/>
                  <a:gd name="connsiteX43" fmla="*/ 39014 w 133350"/>
                  <a:gd name="connsiteY43" fmla="*/ 68553 h 66675"/>
                  <a:gd name="connsiteX44" fmla="*/ 39014 w 133350"/>
                  <a:gd name="connsiteY44" fmla="*/ 64867 h 66675"/>
                  <a:gd name="connsiteX45" fmla="*/ 35325 w 133350"/>
                  <a:gd name="connsiteY45" fmla="*/ 61171 h 66675"/>
                  <a:gd name="connsiteX46" fmla="*/ 39014 w 133350"/>
                  <a:gd name="connsiteY46" fmla="*/ 57485 h 66675"/>
                  <a:gd name="connsiteX47" fmla="*/ 39014 w 133350"/>
                  <a:gd name="connsiteY47" fmla="*/ 53789 h 66675"/>
                  <a:gd name="connsiteX48" fmla="*/ 39014 w 133350"/>
                  <a:gd name="connsiteY48" fmla="*/ 50103 h 66675"/>
                  <a:gd name="connsiteX49" fmla="*/ 31636 w 133350"/>
                  <a:gd name="connsiteY49" fmla="*/ 42721 h 66675"/>
                  <a:gd name="connsiteX50" fmla="*/ 35325 w 133350"/>
                  <a:gd name="connsiteY50" fmla="*/ 42721 h 66675"/>
                  <a:gd name="connsiteX51" fmla="*/ 35325 w 133350"/>
                  <a:gd name="connsiteY51" fmla="*/ 39035 h 66675"/>
                  <a:gd name="connsiteX52" fmla="*/ 39014 w 133350"/>
                  <a:gd name="connsiteY52" fmla="*/ 35339 h 66675"/>
                  <a:gd name="connsiteX53" fmla="*/ 39014 w 133350"/>
                  <a:gd name="connsiteY53" fmla="*/ 35339 h 66675"/>
                  <a:gd name="connsiteX54" fmla="*/ 35325 w 133350"/>
                  <a:gd name="connsiteY54" fmla="*/ 39035 h 66675"/>
                  <a:gd name="connsiteX55" fmla="*/ 35325 w 133350"/>
                  <a:gd name="connsiteY55" fmla="*/ 39035 h 66675"/>
                  <a:gd name="connsiteX56" fmla="*/ 31636 w 133350"/>
                  <a:gd name="connsiteY56" fmla="*/ 42721 h 66675"/>
                  <a:gd name="connsiteX57" fmla="*/ 31636 w 133350"/>
                  <a:gd name="connsiteY57" fmla="*/ 42721 h 66675"/>
                  <a:gd name="connsiteX58" fmla="*/ 27947 w 133350"/>
                  <a:gd name="connsiteY58" fmla="*/ 39035 h 66675"/>
                  <a:gd name="connsiteX59" fmla="*/ 24258 w 133350"/>
                  <a:gd name="connsiteY59" fmla="*/ 35339 h 66675"/>
                  <a:gd name="connsiteX60" fmla="*/ 20568 w 133350"/>
                  <a:gd name="connsiteY60" fmla="*/ 35339 h 66675"/>
                  <a:gd name="connsiteX61" fmla="*/ 16879 w 133350"/>
                  <a:gd name="connsiteY61" fmla="*/ 31653 h 66675"/>
                  <a:gd name="connsiteX62" fmla="*/ 13190 w 133350"/>
                  <a:gd name="connsiteY62" fmla="*/ 31653 h 66675"/>
                  <a:gd name="connsiteX63" fmla="*/ 13190 w 133350"/>
                  <a:gd name="connsiteY63" fmla="*/ 24271 h 66675"/>
                  <a:gd name="connsiteX64" fmla="*/ 9501 w 133350"/>
                  <a:gd name="connsiteY64" fmla="*/ 24271 h 66675"/>
                  <a:gd name="connsiteX65" fmla="*/ 9501 w 133350"/>
                  <a:gd name="connsiteY65" fmla="*/ 20575 h 66675"/>
                  <a:gd name="connsiteX66" fmla="*/ 9501 w 133350"/>
                  <a:gd name="connsiteY66" fmla="*/ 16889 h 66675"/>
                  <a:gd name="connsiteX67" fmla="*/ 13190 w 133350"/>
                  <a:gd name="connsiteY67" fmla="*/ 16889 h 66675"/>
                  <a:gd name="connsiteX68" fmla="*/ 13190 w 133350"/>
                  <a:gd name="connsiteY68" fmla="*/ 16889 h 66675"/>
                  <a:gd name="connsiteX69" fmla="*/ 9501 w 133350"/>
                  <a:gd name="connsiteY69" fmla="*/ 16889 h 66675"/>
                  <a:gd name="connsiteX70" fmla="*/ 5812 w 133350"/>
                  <a:gd name="connsiteY70" fmla="*/ 16889 h 66675"/>
                  <a:gd name="connsiteX71" fmla="*/ 5812 w 133350"/>
                  <a:gd name="connsiteY71" fmla="*/ 16889 h 66675"/>
                  <a:gd name="connsiteX72" fmla="*/ 5812 w 133350"/>
                  <a:gd name="connsiteY72" fmla="*/ 16889 h 66675"/>
                  <a:gd name="connsiteX73" fmla="*/ 16879 w 133350"/>
                  <a:gd name="connsiteY73" fmla="*/ 13193 h 66675"/>
                  <a:gd name="connsiteX74" fmla="*/ 27947 w 133350"/>
                  <a:gd name="connsiteY74" fmla="*/ 9507 h 66675"/>
                  <a:gd name="connsiteX75" fmla="*/ 27947 w 133350"/>
                  <a:gd name="connsiteY75" fmla="*/ 5812 h 66675"/>
                  <a:gd name="connsiteX76" fmla="*/ 27947 w 133350"/>
                  <a:gd name="connsiteY76" fmla="*/ 5812 h 66675"/>
                  <a:gd name="connsiteX77" fmla="*/ 31636 w 133350"/>
                  <a:gd name="connsiteY77" fmla="*/ 5812 h 66675"/>
                  <a:gd name="connsiteX78" fmla="*/ 31636 w 133350"/>
                  <a:gd name="connsiteY78" fmla="*/ 5812 h 66675"/>
                  <a:gd name="connsiteX79" fmla="*/ 31636 w 133350"/>
                  <a:gd name="connsiteY79" fmla="*/ 9507 h 66675"/>
                  <a:gd name="connsiteX80" fmla="*/ 35325 w 133350"/>
                  <a:gd name="connsiteY80" fmla="*/ 9507 h 66675"/>
                  <a:gd name="connsiteX81" fmla="*/ 39014 w 133350"/>
                  <a:gd name="connsiteY81" fmla="*/ 9507 h 66675"/>
                  <a:gd name="connsiteX82" fmla="*/ 42703 w 133350"/>
                  <a:gd name="connsiteY82" fmla="*/ 13193 h 66675"/>
                  <a:gd name="connsiteX83" fmla="*/ 46393 w 133350"/>
                  <a:gd name="connsiteY83" fmla="*/ 13193 h 66675"/>
                  <a:gd name="connsiteX84" fmla="*/ 50082 w 133350"/>
                  <a:gd name="connsiteY84" fmla="*/ 16889 h 66675"/>
                  <a:gd name="connsiteX85" fmla="*/ 50082 w 133350"/>
                  <a:gd name="connsiteY85" fmla="*/ 16889 h 66675"/>
                  <a:gd name="connsiteX86" fmla="*/ 53771 w 133350"/>
                  <a:gd name="connsiteY86" fmla="*/ 16889 h 66675"/>
                  <a:gd name="connsiteX87" fmla="*/ 57460 w 133350"/>
                  <a:gd name="connsiteY87" fmla="*/ 13193 h 66675"/>
                  <a:gd name="connsiteX88" fmla="*/ 61149 w 133350"/>
                  <a:gd name="connsiteY88" fmla="*/ 13193 h 66675"/>
                  <a:gd name="connsiteX89" fmla="*/ 68528 w 133350"/>
                  <a:gd name="connsiteY89" fmla="*/ 9507 h 66675"/>
                  <a:gd name="connsiteX90" fmla="*/ 68528 w 133350"/>
                  <a:gd name="connsiteY90" fmla="*/ 9507 h 66675"/>
                  <a:gd name="connsiteX91" fmla="*/ 75906 w 133350"/>
                  <a:gd name="connsiteY91" fmla="*/ 13193 h 66675"/>
                  <a:gd name="connsiteX92" fmla="*/ 79595 w 133350"/>
                  <a:gd name="connsiteY92" fmla="*/ 9507 h 66675"/>
                  <a:gd name="connsiteX93" fmla="*/ 79595 w 133350"/>
                  <a:gd name="connsiteY93" fmla="*/ 9507 h 66675"/>
                  <a:gd name="connsiteX94" fmla="*/ 86973 w 133350"/>
                  <a:gd name="connsiteY94" fmla="*/ 5812 h 66675"/>
                  <a:gd name="connsiteX95" fmla="*/ 86973 w 133350"/>
                  <a:gd name="connsiteY95" fmla="*/ 5812 h 66675"/>
                  <a:gd name="connsiteX96" fmla="*/ 94352 w 133350"/>
                  <a:gd name="connsiteY96" fmla="*/ 5812 h 66675"/>
                  <a:gd name="connsiteX97" fmla="*/ 98041 w 133350"/>
                  <a:gd name="connsiteY97" fmla="*/ 9507 h 66675"/>
                  <a:gd name="connsiteX98" fmla="*/ 105419 w 133350"/>
                  <a:gd name="connsiteY98" fmla="*/ 5812 h 66675"/>
                  <a:gd name="connsiteX99" fmla="*/ 109108 w 133350"/>
                  <a:gd name="connsiteY99" fmla="*/ 5812 h 66675"/>
                  <a:gd name="connsiteX100" fmla="*/ 109108 w 133350"/>
                  <a:gd name="connsiteY100" fmla="*/ 581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3350" h="66675">
                    <a:moveTo>
                      <a:pt x="109108" y="5812"/>
                    </a:moveTo>
                    <a:lnTo>
                      <a:pt x="109108" y="5812"/>
                    </a:lnTo>
                    <a:lnTo>
                      <a:pt x="112797" y="5812"/>
                    </a:lnTo>
                    <a:lnTo>
                      <a:pt x="112797" y="5812"/>
                    </a:lnTo>
                    <a:lnTo>
                      <a:pt x="112797" y="9507"/>
                    </a:lnTo>
                    <a:lnTo>
                      <a:pt x="116487" y="9507"/>
                    </a:lnTo>
                    <a:lnTo>
                      <a:pt x="120176" y="9507"/>
                    </a:lnTo>
                    <a:lnTo>
                      <a:pt x="123865" y="13193"/>
                    </a:lnTo>
                    <a:lnTo>
                      <a:pt x="123865" y="16889"/>
                    </a:lnTo>
                    <a:lnTo>
                      <a:pt x="127554" y="24271"/>
                    </a:lnTo>
                    <a:lnTo>
                      <a:pt x="131243" y="27957"/>
                    </a:lnTo>
                    <a:lnTo>
                      <a:pt x="131243" y="31653"/>
                    </a:lnTo>
                    <a:lnTo>
                      <a:pt x="131243" y="31653"/>
                    </a:lnTo>
                    <a:lnTo>
                      <a:pt x="134932" y="31653"/>
                    </a:lnTo>
                    <a:lnTo>
                      <a:pt x="134932" y="35339"/>
                    </a:lnTo>
                    <a:lnTo>
                      <a:pt x="134932" y="39035"/>
                    </a:lnTo>
                    <a:lnTo>
                      <a:pt x="134932" y="39035"/>
                    </a:lnTo>
                    <a:lnTo>
                      <a:pt x="134932" y="42721"/>
                    </a:lnTo>
                    <a:lnTo>
                      <a:pt x="134932" y="42721"/>
                    </a:lnTo>
                    <a:lnTo>
                      <a:pt x="131243" y="46417"/>
                    </a:lnTo>
                    <a:lnTo>
                      <a:pt x="123865" y="46417"/>
                    </a:lnTo>
                    <a:lnTo>
                      <a:pt x="123865" y="46417"/>
                    </a:lnTo>
                    <a:lnTo>
                      <a:pt x="123865" y="46417"/>
                    </a:lnTo>
                    <a:lnTo>
                      <a:pt x="120176" y="53789"/>
                    </a:lnTo>
                    <a:lnTo>
                      <a:pt x="120176" y="53789"/>
                    </a:lnTo>
                    <a:lnTo>
                      <a:pt x="112797" y="53789"/>
                    </a:lnTo>
                    <a:lnTo>
                      <a:pt x="109108" y="50103"/>
                    </a:lnTo>
                    <a:lnTo>
                      <a:pt x="105419" y="46417"/>
                    </a:lnTo>
                    <a:lnTo>
                      <a:pt x="105419" y="46417"/>
                    </a:lnTo>
                    <a:lnTo>
                      <a:pt x="98041" y="46417"/>
                    </a:lnTo>
                    <a:lnTo>
                      <a:pt x="94352" y="46417"/>
                    </a:lnTo>
                    <a:lnTo>
                      <a:pt x="94352" y="50103"/>
                    </a:lnTo>
                    <a:lnTo>
                      <a:pt x="90662" y="50103"/>
                    </a:lnTo>
                    <a:lnTo>
                      <a:pt x="90662" y="50103"/>
                    </a:lnTo>
                    <a:lnTo>
                      <a:pt x="86973" y="50103"/>
                    </a:lnTo>
                    <a:lnTo>
                      <a:pt x="79595" y="50103"/>
                    </a:lnTo>
                    <a:lnTo>
                      <a:pt x="75906" y="46417"/>
                    </a:lnTo>
                    <a:lnTo>
                      <a:pt x="68528" y="46417"/>
                    </a:lnTo>
                    <a:lnTo>
                      <a:pt x="53771" y="50103"/>
                    </a:lnTo>
                    <a:lnTo>
                      <a:pt x="50082" y="53789"/>
                    </a:lnTo>
                    <a:lnTo>
                      <a:pt x="46393" y="61171"/>
                    </a:lnTo>
                    <a:lnTo>
                      <a:pt x="42703" y="61171"/>
                    </a:lnTo>
                    <a:lnTo>
                      <a:pt x="39014" y="68553"/>
                    </a:lnTo>
                    <a:lnTo>
                      <a:pt x="39014" y="68553"/>
                    </a:lnTo>
                    <a:lnTo>
                      <a:pt x="39014" y="64867"/>
                    </a:lnTo>
                    <a:lnTo>
                      <a:pt x="35325" y="61171"/>
                    </a:lnTo>
                    <a:lnTo>
                      <a:pt x="39014" y="57485"/>
                    </a:lnTo>
                    <a:lnTo>
                      <a:pt x="39014" y="53789"/>
                    </a:lnTo>
                    <a:lnTo>
                      <a:pt x="39014" y="50103"/>
                    </a:lnTo>
                    <a:lnTo>
                      <a:pt x="31636" y="42721"/>
                    </a:lnTo>
                    <a:lnTo>
                      <a:pt x="35325" y="42721"/>
                    </a:lnTo>
                    <a:lnTo>
                      <a:pt x="35325" y="39035"/>
                    </a:lnTo>
                    <a:lnTo>
                      <a:pt x="39014" y="35339"/>
                    </a:lnTo>
                    <a:lnTo>
                      <a:pt x="39014" y="35339"/>
                    </a:lnTo>
                    <a:lnTo>
                      <a:pt x="35325" y="39035"/>
                    </a:lnTo>
                    <a:lnTo>
                      <a:pt x="35325" y="39035"/>
                    </a:lnTo>
                    <a:lnTo>
                      <a:pt x="31636" y="42721"/>
                    </a:lnTo>
                    <a:lnTo>
                      <a:pt x="31636" y="42721"/>
                    </a:lnTo>
                    <a:lnTo>
                      <a:pt x="27947" y="39035"/>
                    </a:lnTo>
                    <a:lnTo>
                      <a:pt x="24258" y="35339"/>
                    </a:lnTo>
                    <a:lnTo>
                      <a:pt x="20568" y="35339"/>
                    </a:lnTo>
                    <a:lnTo>
                      <a:pt x="16879" y="31653"/>
                    </a:lnTo>
                    <a:lnTo>
                      <a:pt x="13190" y="31653"/>
                    </a:lnTo>
                    <a:lnTo>
                      <a:pt x="13190" y="24271"/>
                    </a:lnTo>
                    <a:lnTo>
                      <a:pt x="9501" y="24271"/>
                    </a:lnTo>
                    <a:lnTo>
                      <a:pt x="9501" y="20575"/>
                    </a:lnTo>
                    <a:lnTo>
                      <a:pt x="9501" y="16889"/>
                    </a:lnTo>
                    <a:lnTo>
                      <a:pt x="13190" y="16889"/>
                    </a:lnTo>
                    <a:lnTo>
                      <a:pt x="13190" y="16889"/>
                    </a:lnTo>
                    <a:lnTo>
                      <a:pt x="9501" y="16889"/>
                    </a:lnTo>
                    <a:lnTo>
                      <a:pt x="5812" y="16889"/>
                    </a:lnTo>
                    <a:lnTo>
                      <a:pt x="5812" y="16889"/>
                    </a:lnTo>
                    <a:lnTo>
                      <a:pt x="5812" y="16889"/>
                    </a:lnTo>
                    <a:lnTo>
                      <a:pt x="16879" y="13193"/>
                    </a:lnTo>
                    <a:lnTo>
                      <a:pt x="27947" y="9507"/>
                    </a:lnTo>
                    <a:lnTo>
                      <a:pt x="27947" y="5812"/>
                    </a:lnTo>
                    <a:lnTo>
                      <a:pt x="27947" y="5812"/>
                    </a:lnTo>
                    <a:lnTo>
                      <a:pt x="31636" y="5812"/>
                    </a:lnTo>
                    <a:lnTo>
                      <a:pt x="31636" y="5812"/>
                    </a:lnTo>
                    <a:lnTo>
                      <a:pt x="31636" y="9507"/>
                    </a:lnTo>
                    <a:lnTo>
                      <a:pt x="35325" y="9507"/>
                    </a:lnTo>
                    <a:lnTo>
                      <a:pt x="39014" y="9507"/>
                    </a:lnTo>
                    <a:lnTo>
                      <a:pt x="42703" y="13193"/>
                    </a:lnTo>
                    <a:lnTo>
                      <a:pt x="46393" y="13193"/>
                    </a:lnTo>
                    <a:lnTo>
                      <a:pt x="50082" y="16889"/>
                    </a:lnTo>
                    <a:lnTo>
                      <a:pt x="50082" y="16889"/>
                    </a:lnTo>
                    <a:lnTo>
                      <a:pt x="53771" y="16889"/>
                    </a:lnTo>
                    <a:lnTo>
                      <a:pt x="57460" y="13193"/>
                    </a:lnTo>
                    <a:lnTo>
                      <a:pt x="61149" y="13193"/>
                    </a:lnTo>
                    <a:lnTo>
                      <a:pt x="68528" y="9507"/>
                    </a:lnTo>
                    <a:lnTo>
                      <a:pt x="68528" y="9507"/>
                    </a:lnTo>
                    <a:lnTo>
                      <a:pt x="75906" y="13193"/>
                    </a:lnTo>
                    <a:lnTo>
                      <a:pt x="79595" y="9507"/>
                    </a:lnTo>
                    <a:lnTo>
                      <a:pt x="79595" y="9507"/>
                    </a:lnTo>
                    <a:lnTo>
                      <a:pt x="86973" y="5812"/>
                    </a:lnTo>
                    <a:lnTo>
                      <a:pt x="86973" y="5812"/>
                    </a:lnTo>
                    <a:lnTo>
                      <a:pt x="94352" y="5812"/>
                    </a:lnTo>
                    <a:lnTo>
                      <a:pt x="98041" y="9507"/>
                    </a:lnTo>
                    <a:lnTo>
                      <a:pt x="105419" y="5812"/>
                    </a:lnTo>
                    <a:lnTo>
                      <a:pt x="109108" y="5812"/>
                    </a:lnTo>
                    <a:lnTo>
                      <a:pt x="109108" y="5812"/>
                    </a:lnTo>
                    <a:close/>
                  </a:path>
                </a:pathLst>
              </a:custGeom>
              <a:solidFill>
                <a:srgbClr val="3FC1C9"/>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sz="800" b="1" dirty="0">
                  <a:solidFill>
                    <a:schemeClr val="tx1"/>
                  </a:solidFill>
                  <a:latin typeface="+mj-lt"/>
                  <a:cs typeface="Arial" panose="020B0604020202020204" pitchFamily="34" charset="0"/>
                </a:endParaRPr>
              </a:p>
            </p:txBody>
          </p:sp>
          <p:sp>
            <p:nvSpPr>
              <p:cNvPr id="89" name="Freeform: Shape 169">
                <a:extLst>
                  <a:ext uri="{FF2B5EF4-FFF2-40B4-BE49-F238E27FC236}">
                    <a16:creationId xmlns:a16="http://schemas.microsoft.com/office/drawing/2014/main" id="{8F6E0232-8B67-4F0F-A7C4-0C9D4AD94168}"/>
                  </a:ext>
                </a:extLst>
              </p:cNvPr>
              <p:cNvSpPr/>
              <p:nvPr/>
            </p:nvSpPr>
            <p:spPr>
              <a:xfrm>
                <a:off x="7921937" y="4686277"/>
                <a:ext cx="744457" cy="406069"/>
              </a:xfrm>
              <a:custGeom>
                <a:avLst/>
                <a:gdLst>
                  <a:gd name="connsiteX0" fmla="*/ 345216 w 419100"/>
                  <a:gd name="connsiteY0" fmla="*/ 5812 h 228600"/>
                  <a:gd name="connsiteX1" fmla="*/ 345216 w 419100"/>
                  <a:gd name="connsiteY1" fmla="*/ 9498 h 228600"/>
                  <a:gd name="connsiteX2" fmla="*/ 337838 w 419100"/>
                  <a:gd name="connsiteY2" fmla="*/ 16880 h 228600"/>
                  <a:gd name="connsiteX3" fmla="*/ 334149 w 419100"/>
                  <a:gd name="connsiteY3" fmla="*/ 16880 h 228600"/>
                  <a:gd name="connsiteX4" fmla="*/ 337838 w 419100"/>
                  <a:gd name="connsiteY4" fmla="*/ 24261 h 228600"/>
                  <a:gd name="connsiteX5" fmla="*/ 341527 w 419100"/>
                  <a:gd name="connsiteY5" fmla="*/ 24261 h 228600"/>
                  <a:gd name="connsiteX6" fmla="*/ 345216 w 419100"/>
                  <a:gd name="connsiteY6" fmla="*/ 31643 h 228600"/>
                  <a:gd name="connsiteX7" fmla="*/ 348905 w 419100"/>
                  <a:gd name="connsiteY7" fmla="*/ 39025 h 228600"/>
                  <a:gd name="connsiteX8" fmla="*/ 356284 w 419100"/>
                  <a:gd name="connsiteY8" fmla="*/ 39025 h 228600"/>
                  <a:gd name="connsiteX9" fmla="*/ 363662 w 419100"/>
                  <a:gd name="connsiteY9" fmla="*/ 39025 h 228600"/>
                  <a:gd name="connsiteX10" fmla="*/ 367351 w 419100"/>
                  <a:gd name="connsiteY10" fmla="*/ 39025 h 228600"/>
                  <a:gd name="connsiteX11" fmla="*/ 371040 w 419100"/>
                  <a:gd name="connsiteY11" fmla="*/ 39025 h 228600"/>
                  <a:gd name="connsiteX12" fmla="*/ 371040 w 419100"/>
                  <a:gd name="connsiteY12" fmla="*/ 35339 h 228600"/>
                  <a:gd name="connsiteX13" fmla="*/ 374730 w 419100"/>
                  <a:gd name="connsiteY13" fmla="*/ 35339 h 228600"/>
                  <a:gd name="connsiteX14" fmla="*/ 374730 w 419100"/>
                  <a:gd name="connsiteY14" fmla="*/ 39025 h 228600"/>
                  <a:gd name="connsiteX15" fmla="*/ 374730 w 419100"/>
                  <a:gd name="connsiteY15" fmla="*/ 42711 h 228600"/>
                  <a:gd name="connsiteX16" fmla="*/ 371040 w 419100"/>
                  <a:gd name="connsiteY16" fmla="*/ 46407 h 228600"/>
                  <a:gd name="connsiteX17" fmla="*/ 367351 w 419100"/>
                  <a:gd name="connsiteY17" fmla="*/ 46407 h 228600"/>
                  <a:gd name="connsiteX18" fmla="*/ 363662 w 419100"/>
                  <a:gd name="connsiteY18" fmla="*/ 46407 h 228600"/>
                  <a:gd name="connsiteX19" fmla="*/ 359973 w 419100"/>
                  <a:gd name="connsiteY19" fmla="*/ 46407 h 228600"/>
                  <a:gd name="connsiteX20" fmla="*/ 356284 w 419100"/>
                  <a:gd name="connsiteY20" fmla="*/ 46407 h 228600"/>
                  <a:gd name="connsiteX21" fmla="*/ 352594 w 419100"/>
                  <a:gd name="connsiteY21" fmla="*/ 46407 h 228600"/>
                  <a:gd name="connsiteX22" fmla="*/ 348905 w 419100"/>
                  <a:gd name="connsiteY22" fmla="*/ 50093 h 228600"/>
                  <a:gd name="connsiteX23" fmla="*/ 345216 w 419100"/>
                  <a:gd name="connsiteY23" fmla="*/ 50093 h 228600"/>
                  <a:gd name="connsiteX24" fmla="*/ 337838 w 419100"/>
                  <a:gd name="connsiteY24" fmla="*/ 42711 h 228600"/>
                  <a:gd name="connsiteX25" fmla="*/ 323081 w 419100"/>
                  <a:gd name="connsiteY25" fmla="*/ 39025 h 228600"/>
                  <a:gd name="connsiteX26" fmla="*/ 319392 w 419100"/>
                  <a:gd name="connsiteY26" fmla="*/ 39025 h 228600"/>
                  <a:gd name="connsiteX27" fmla="*/ 312014 w 419100"/>
                  <a:gd name="connsiteY27" fmla="*/ 42711 h 228600"/>
                  <a:gd name="connsiteX28" fmla="*/ 308325 w 419100"/>
                  <a:gd name="connsiteY28" fmla="*/ 46407 h 228600"/>
                  <a:gd name="connsiteX29" fmla="*/ 304635 w 419100"/>
                  <a:gd name="connsiteY29" fmla="*/ 46407 h 228600"/>
                  <a:gd name="connsiteX30" fmla="*/ 297257 w 419100"/>
                  <a:gd name="connsiteY30" fmla="*/ 50093 h 228600"/>
                  <a:gd name="connsiteX31" fmla="*/ 293568 w 419100"/>
                  <a:gd name="connsiteY31" fmla="*/ 53789 h 228600"/>
                  <a:gd name="connsiteX32" fmla="*/ 289879 w 419100"/>
                  <a:gd name="connsiteY32" fmla="*/ 50093 h 228600"/>
                  <a:gd name="connsiteX33" fmla="*/ 282500 w 419100"/>
                  <a:gd name="connsiteY33" fmla="*/ 53789 h 228600"/>
                  <a:gd name="connsiteX34" fmla="*/ 278811 w 419100"/>
                  <a:gd name="connsiteY34" fmla="*/ 57475 h 228600"/>
                  <a:gd name="connsiteX35" fmla="*/ 278811 w 419100"/>
                  <a:gd name="connsiteY35" fmla="*/ 64857 h 228600"/>
                  <a:gd name="connsiteX36" fmla="*/ 282500 w 419100"/>
                  <a:gd name="connsiteY36" fmla="*/ 64857 h 228600"/>
                  <a:gd name="connsiteX37" fmla="*/ 282500 w 419100"/>
                  <a:gd name="connsiteY37" fmla="*/ 68553 h 228600"/>
                  <a:gd name="connsiteX38" fmla="*/ 286190 w 419100"/>
                  <a:gd name="connsiteY38" fmla="*/ 68553 h 228600"/>
                  <a:gd name="connsiteX39" fmla="*/ 289879 w 419100"/>
                  <a:gd name="connsiteY39" fmla="*/ 68553 h 228600"/>
                  <a:gd name="connsiteX40" fmla="*/ 293568 w 419100"/>
                  <a:gd name="connsiteY40" fmla="*/ 72239 h 228600"/>
                  <a:gd name="connsiteX41" fmla="*/ 297257 w 419100"/>
                  <a:gd name="connsiteY41" fmla="*/ 75935 h 228600"/>
                  <a:gd name="connsiteX42" fmla="*/ 300946 w 419100"/>
                  <a:gd name="connsiteY42" fmla="*/ 75935 h 228600"/>
                  <a:gd name="connsiteX43" fmla="*/ 300946 w 419100"/>
                  <a:gd name="connsiteY43" fmla="*/ 79621 h 228600"/>
                  <a:gd name="connsiteX44" fmla="*/ 300946 w 419100"/>
                  <a:gd name="connsiteY44" fmla="*/ 83317 h 228600"/>
                  <a:gd name="connsiteX45" fmla="*/ 304635 w 419100"/>
                  <a:gd name="connsiteY45" fmla="*/ 87003 h 228600"/>
                  <a:gd name="connsiteX46" fmla="*/ 308325 w 419100"/>
                  <a:gd name="connsiteY46" fmla="*/ 87003 h 228600"/>
                  <a:gd name="connsiteX47" fmla="*/ 312014 w 419100"/>
                  <a:gd name="connsiteY47" fmla="*/ 90689 h 228600"/>
                  <a:gd name="connsiteX48" fmla="*/ 315703 w 419100"/>
                  <a:gd name="connsiteY48" fmla="*/ 94384 h 228600"/>
                  <a:gd name="connsiteX49" fmla="*/ 315703 w 419100"/>
                  <a:gd name="connsiteY49" fmla="*/ 101766 h 228600"/>
                  <a:gd name="connsiteX50" fmla="*/ 319392 w 419100"/>
                  <a:gd name="connsiteY50" fmla="*/ 105453 h 228600"/>
                  <a:gd name="connsiteX51" fmla="*/ 323081 w 419100"/>
                  <a:gd name="connsiteY51" fmla="*/ 105453 h 228600"/>
                  <a:gd name="connsiteX52" fmla="*/ 323081 w 419100"/>
                  <a:gd name="connsiteY52" fmla="*/ 109148 h 228600"/>
                  <a:gd name="connsiteX53" fmla="*/ 326770 w 419100"/>
                  <a:gd name="connsiteY53" fmla="*/ 109148 h 228600"/>
                  <a:gd name="connsiteX54" fmla="*/ 330460 w 419100"/>
                  <a:gd name="connsiteY54" fmla="*/ 109148 h 228600"/>
                  <a:gd name="connsiteX55" fmla="*/ 345216 w 419100"/>
                  <a:gd name="connsiteY55" fmla="*/ 109148 h 228600"/>
                  <a:gd name="connsiteX56" fmla="*/ 348905 w 419100"/>
                  <a:gd name="connsiteY56" fmla="*/ 109148 h 228600"/>
                  <a:gd name="connsiteX57" fmla="*/ 352594 w 419100"/>
                  <a:gd name="connsiteY57" fmla="*/ 109148 h 228600"/>
                  <a:gd name="connsiteX58" fmla="*/ 356284 w 419100"/>
                  <a:gd name="connsiteY58" fmla="*/ 112835 h 228600"/>
                  <a:gd name="connsiteX59" fmla="*/ 359973 w 419100"/>
                  <a:gd name="connsiteY59" fmla="*/ 112835 h 228600"/>
                  <a:gd name="connsiteX60" fmla="*/ 359973 w 419100"/>
                  <a:gd name="connsiteY60" fmla="*/ 109148 h 228600"/>
                  <a:gd name="connsiteX61" fmla="*/ 367351 w 419100"/>
                  <a:gd name="connsiteY61" fmla="*/ 112835 h 228600"/>
                  <a:gd name="connsiteX62" fmla="*/ 374730 w 419100"/>
                  <a:gd name="connsiteY62" fmla="*/ 116530 h 228600"/>
                  <a:gd name="connsiteX63" fmla="*/ 371040 w 419100"/>
                  <a:gd name="connsiteY63" fmla="*/ 120216 h 228600"/>
                  <a:gd name="connsiteX64" fmla="*/ 371040 w 419100"/>
                  <a:gd name="connsiteY64" fmla="*/ 123912 h 228600"/>
                  <a:gd name="connsiteX65" fmla="*/ 371040 w 419100"/>
                  <a:gd name="connsiteY65" fmla="*/ 127598 h 228600"/>
                  <a:gd name="connsiteX66" fmla="*/ 374730 w 419100"/>
                  <a:gd name="connsiteY66" fmla="*/ 127598 h 228600"/>
                  <a:gd name="connsiteX67" fmla="*/ 389487 w 419100"/>
                  <a:gd name="connsiteY67" fmla="*/ 134980 h 228600"/>
                  <a:gd name="connsiteX68" fmla="*/ 393176 w 419100"/>
                  <a:gd name="connsiteY68" fmla="*/ 138666 h 228600"/>
                  <a:gd name="connsiteX69" fmla="*/ 393176 w 419100"/>
                  <a:gd name="connsiteY69" fmla="*/ 160812 h 228600"/>
                  <a:gd name="connsiteX70" fmla="*/ 393176 w 419100"/>
                  <a:gd name="connsiteY70" fmla="*/ 164508 h 228600"/>
                  <a:gd name="connsiteX71" fmla="*/ 396865 w 419100"/>
                  <a:gd name="connsiteY71" fmla="*/ 179271 h 228600"/>
                  <a:gd name="connsiteX72" fmla="*/ 393176 w 419100"/>
                  <a:gd name="connsiteY72" fmla="*/ 179271 h 228600"/>
                  <a:gd name="connsiteX73" fmla="*/ 389487 w 419100"/>
                  <a:gd name="connsiteY73" fmla="*/ 179271 h 228600"/>
                  <a:gd name="connsiteX74" fmla="*/ 385798 w 419100"/>
                  <a:gd name="connsiteY74" fmla="*/ 179271 h 228600"/>
                  <a:gd name="connsiteX75" fmla="*/ 382109 w 419100"/>
                  <a:gd name="connsiteY75" fmla="*/ 175576 h 228600"/>
                  <a:gd name="connsiteX76" fmla="*/ 378419 w 419100"/>
                  <a:gd name="connsiteY76" fmla="*/ 175576 h 228600"/>
                  <a:gd name="connsiteX77" fmla="*/ 374730 w 419100"/>
                  <a:gd name="connsiteY77" fmla="*/ 175576 h 228600"/>
                  <a:gd name="connsiteX78" fmla="*/ 371040 w 419100"/>
                  <a:gd name="connsiteY78" fmla="*/ 175576 h 228600"/>
                  <a:gd name="connsiteX79" fmla="*/ 367351 w 419100"/>
                  <a:gd name="connsiteY79" fmla="*/ 179271 h 228600"/>
                  <a:gd name="connsiteX80" fmla="*/ 363662 w 419100"/>
                  <a:gd name="connsiteY80" fmla="*/ 179271 h 228600"/>
                  <a:gd name="connsiteX81" fmla="*/ 359973 w 419100"/>
                  <a:gd name="connsiteY81" fmla="*/ 182958 h 228600"/>
                  <a:gd name="connsiteX82" fmla="*/ 356284 w 419100"/>
                  <a:gd name="connsiteY82" fmla="*/ 182958 h 228600"/>
                  <a:gd name="connsiteX83" fmla="*/ 352594 w 419100"/>
                  <a:gd name="connsiteY83" fmla="*/ 182958 h 228600"/>
                  <a:gd name="connsiteX84" fmla="*/ 348905 w 419100"/>
                  <a:gd name="connsiteY84" fmla="*/ 182958 h 228600"/>
                  <a:gd name="connsiteX85" fmla="*/ 348905 w 419100"/>
                  <a:gd name="connsiteY85" fmla="*/ 179271 h 228600"/>
                  <a:gd name="connsiteX86" fmla="*/ 345216 w 419100"/>
                  <a:gd name="connsiteY86" fmla="*/ 179271 h 228600"/>
                  <a:gd name="connsiteX87" fmla="*/ 334149 w 419100"/>
                  <a:gd name="connsiteY87" fmla="*/ 171890 h 228600"/>
                  <a:gd name="connsiteX88" fmla="*/ 330460 w 419100"/>
                  <a:gd name="connsiteY88" fmla="*/ 171890 h 228600"/>
                  <a:gd name="connsiteX89" fmla="*/ 326770 w 419100"/>
                  <a:gd name="connsiteY89" fmla="*/ 160812 h 228600"/>
                  <a:gd name="connsiteX90" fmla="*/ 323081 w 419100"/>
                  <a:gd name="connsiteY90" fmla="*/ 160812 h 228600"/>
                  <a:gd name="connsiteX91" fmla="*/ 315703 w 419100"/>
                  <a:gd name="connsiteY91" fmla="*/ 149744 h 228600"/>
                  <a:gd name="connsiteX92" fmla="*/ 315703 w 419100"/>
                  <a:gd name="connsiteY92" fmla="*/ 146048 h 228600"/>
                  <a:gd name="connsiteX93" fmla="*/ 312014 w 419100"/>
                  <a:gd name="connsiteY93" fmla="*/ 142362 h 228600"/>
                  <a:gd name="connsiteX94" fmla="*/ 315703 w 419100"/>
                  <a:gd name="connsiteY94" fmla="*/ 138666 h 228600"/>
                  <a:gd name="connsiteX95" fmla="*/ 312014 w 419100"/>
                  <a:gd name="connsiteY95" fmla="*/ 134980 h 228600"/>
                  <a:gd name="connsiteX96" fmla="*/ 312014 w 419100"/>
                  <a:gd name="connsiteY96" fmla="*/ 131294 h 228600"/>
                  <a:gd name="connsiteX97" fmla="*/ 312014 w 419100"/>
                  <a:gd name="connsiteY97" fmla="*/ 127598 h 228600"/>
                  <a:gd name="connsiteX98" fmla="*/ 308325 w 419100"/>
                  <a:gd name="connsiteY98" fmla="*/ 127598 h 228600"/>
                  <a:gd name="connsiteX99" fmla="*/ 304635 w 419100"/>
                  <a:gd name="connsiteY99" fmla="*/ 123912 h 228600"/>
                  <a:gd name="connsiteX100" fmla="*/ 297257 w 419100"/>
                  <a:gd name="connsiteY100" fmla="*/ 116530 h 228600"/>
                  <a:gd name="connsiteX101" fmla="*/ 293568 w 419100"/>
                  <a:gd name="connsiteY101" fmla="*/ 112835 h 228600"/>
                  <a:gd name="connsiteX102" fmla="*/ 289879 w 419100"/>
                  <a:gd name="connsiteY102" fmla="*/ 112835 h 228600"/>
                  <a:gd name="connsiteX103" fmla="*/ 286190 w 419100"/>
                  <a:gd name="connsiteY103" fmla="*/ 112835 h 228600"/>
                  <a:gd name="connsiteX104" fmla="*/ 282500 w 419100"/>
                  <a:gd name="connsiteY104" fmla="*/ 109148 h 228600"/>
                  <a:gd name="connsiteX105" fmla="*/ 278811 w 419100"/>
                  <a:gd name="connsiteY105" fmla="*/ 109148 h 228600"/>
                  <a:gd name="connsiteX106" fmla="*/ 271433 w 419100"/>
                  <a:gd name="connsiteY106" fmla="*/ 105453 h 228600"/>
                  <a:gd name="connsiteX107" fmla="*/ 267744 w 419100"/>
                  <a:gd name="connsiteY107" fmla="*/ 105453 h 228600"/>
                  <a:gd name="connsiteX108" fmla="*/ 264055 w 419100"/>
                  <a:gd name="connsiteY108" fmla="*/ 101766 h 228600"/>
                  <a:gd name="connsiteX109" fmla="*/ 260365 w 419100"/>
                  <a:gd name="connsiteY109" fmla="*/ 105453 h 228600"/>
                  <a:gd name="connsiteX110" fmla="*/ 256676 w 419100"/>
                  <a:gd name="connsiteY110" fmla="*/ 105453 h 228600"/>
                  <a:gd name="connsiteX111" fmla="*/ 256676 w 419100"/>
                  <a:gd name="connsiteY111" fmla="*/ 109148 h 228600"/>
                  <a:gd name="connsiteX112" fmla="*/ 249298 w 419100"/>
                  <a:gd name="connsiteY112" fmla="*/ 98071 h 228600"/>
                  <a:gd name="connsiteX113" fmla="*/ 252987 w 419100"/>
                  <a:gd name="connsiteY113" fmla="*/ 98071 h 228600"/>
                  <a:gd name="connsiteX114" fmla="*/ 249298 w 419100"/>
                  <a:gd name="connsiteY114" fmla="*/ 94384 h 228600"/>
                  <a:gd name="connsiteX115" fmla="*/ 249298 w 419100"/>
                  <a:gd name="connsiteY115" fmla="*/ 90689 h 228600"/>
                  <a:gd name="connsiteX116" fmla="*/ 245609 w 419100"/>
                  <a:gd name="connsiteY116" fmla="*/ 90689 h 228600"/>
                  <a:gd name="connsiteX117" fmla="*/ 241920 w 419100"/>
                  <a:gd name="connsiteY117" fmla="*/ 90689 h 228600"/>
                  <a:gd name="connsiteX118" fmla="*/ 238231 w 419100"/>
                  <a:gd name="connsiteY118" fmla="*/ 90689 h 228600"/>
                  <a:gd name="connsiteX119" fmla="*/ 234541 w 419100"/>
                  <a:gd name="connsiteY119" fmla="*/ 94384 h 228600"/>
                  <a:gd name="connsiteX120" fmla="*/ 230852 w 419100"/>
                  <a:gd name="connsiteY120" fmla="*/ 94384 h 228600"/>
                  <a:gd name="connsiteX121" fmla="*/ 227162 w 419100"/>
                  <a:gd name="connsiteY121" fmla="*/ 94384 h 228600"/>
                  <a:gd name="connsiteX122" fmla="*/ 219784 w 419100"/>
                  <a:gd name="connsiteY122" fmla="*/ 94384 h 228600"/>
                  <a:gd name="connsiteX123" fmla="*/ 216095 w 419100"/>
                  <a:gd name="connsiteY123" fmla="*/ 94384 h 228600"/>
                  <a:gd name="connsiteX124" fmla="*/ 212405 w 419100"/>
                  <a:gd name="connsiteY124" fmla="*/ 94384 h 228600"/>
                  <a:gd name="connsiteX125" fmla="*/ 208716 w 419100"/>
                  <a:gd name="connsiteY125" fmla="*/ 94384 h 228600"/>
                  <a:gd name="connsiteX126" fmla="*/ 208716 w 419100"/>
                  <a:gd name="connsiteY126" fmla="*/ 90689 h 228600"/>
                  <a:gd name="connsiteX127" fmla="*/ 205027 w 419100"/>
                  <a:gd name="connsiteY127" fmla="*/ 87003 h 228600"/>
                  <a:gd name="connsiteX128" fmla="*/ 197649 w 419100"/>
                  <a:gd name="connsiteY128" fmla="*/ 87003 h 228600"/>
                  <a:gd name="connsiteX129" fmla="*/ 190270 w 419100"/>
                  <a:gd name="connsiteY129" fmla="*/ 90689 h 228600"/>
                  <a:gd name="connsiteX130" fmla="*/ 186581 w 419100"/>
                  <a:gd name="connsiteY130" fmla="*/ 90689 h 228600"/>
                  <a:gd name="connsiteX131" fmla="*/ 182892 w 419100"/>
                  <a:gd name="connsiteY131" fmla="*/ 94384 h 228600"/>
                  <a:gd name="connsiteX132" fmla="*/ 171825 w 419100"/>
                  <a:gd name="connsiteY132" fmla="*/ 90689 h 228600"/>
                  <a:gd name="connsiteX133" fmla="*/ 168136 w 419100"/>
                  <a:gd name="connsiteY133" fmla="*/ 90689 h 228600"/>
                  <a:gd name="connsiteX134" fmla="*/ 164446 w 419100"/>
                  <a:gd name="connsiteY134" fmla="*/ 87003 h 228600"/>
                  <a:gd name="connsiteX135" fmla="*/ 160757 w 419100"/>
                  <a:gd name="connsiteY135" fmla="*/ 90689 h 228600"/>
                  <a:gd name="connsiteX136" fmla="*/ 153379 w 419100"/>
                  <a:gd name="connsiteY136" fmla="*/ 94384 h 228600"/>
                  <a:gd name="connsiteX137" fmla="*/ 153379 w 419100"/>
                  <a:gd name="connsiteY137" fmla="*/ 98071 h 228600"/>
                  <a:gd name="connsiteX138" fmla="*/ 149690 w 419100"/>
                  <a:gd name="connsiteY138" fmla="*/ 101766 h 228600"/>
                  <a:gd name="connsiteX139" fmla="*/ 149690 w 419100"/>
                  <a:gd name="connsiteY139" fmla="*/ 105453 h 228600"/>
                  <a:gd name="connsiteX140" fmla="*/ 146001 w 419100"/>
                  <a:gd name="connsiteY140" fmla="*/ 109148 h 228600"/>
                  <a:gd name="connsiteX141" fmla="*/ 142311 w 419100"/>
                  <a:gd name="connsiteY141" fmla="*/ 109148 h 228600"/>
                  <a:gd name="connsiteX142" fmla="*/ 138622 w 419100"/>
                  <a:gd name="connsiteY142" fmla="*/ 112835 h 228600"/>
                  <a:gd name="connsiteX143" fmla="*/ 142311 w 419100"/>
                  <a:gd name="connsiteY143" fmla="*/ 112835 h 228600"/>
                  <a:gd name="connsiteX144" fmla="*/ 146001 w 419100"/>
                  <a:gd name="connsiteY144" fmla="*/ 112835 h 228600"/>
                  <a:gd name="connsiteX145" fmla="*/ 138622 w 419100"/>
                  <a:gd name="connsiteY145" fmla="*/ 116530 h 228600"/>
                  <a:gd name="connsiteX146" fmla="*/ 138622 w 419100"/>
                  <a:gd name="connsiteY146" fmla="*/ 112835 h 228600"/>
                  <a:gd name="connsiteX147" fmla="*/ 131244 w 419100"/>
                  <a:gd name="connsiteY147" fmla="*/ 105453 h 228600"/>
                  <a:gd name="connsiteX148" fmla="*/ 127555 w 419100"/>
                  <a:gd name="connsiteY148" fmla="*/ 101766 h 228600"/>
                  <a:gd name="connsiteX149" fmla="*/ 127555 w 419100"/>
                  <a:gd name="connsiteY149" fmla="*/ 98071 h 228600"/>
                  <a:gd name="connsiteX150" fmla="*/ 123866 w 419100"/>
                  <a:gd name="connsiteY150" fmla="*/ 87003 h 228600"/>
                  <a:gd name="connsiteX151" fmla="*/ 123866 w 419100"/>
                  <a:gd name="connsiteY151" fmla="*/ 83317 h 228600"/>
                  <a:gd name="connsiteX152" fmla="*/ 120176 w 419100"/>
                  <a:gd name="connsiteY152" fmla="*/ 83317 h 228600"/>
                  <a:gd name="connsiteX153" fmla="*/ 116487 w 419100"/>
                  <a:gd name="connsiteY153" fmla="*/ 79621 h 228600"/>
                  <a:gd name="connsiteX154" fmla="*/ 109109 w 419100"/>
                  <a:gd name="connsiteY154" fmla="*/ 75935 h 228600"/>
                  <a:gd name="connsiteX155" fmla="*/ 105420 w 419100"/>
                  <a:gd name="connsiteY155" fmla="*/ 72239 h 228600"/>
                  <a:gd name="connsiteX156" fmla="*/ 101731 w 419100"/>
                  <a:gd name="connsiteY156" fmla="*/ 68553 h 228600"/>
                  <a:gd name="connsiteX157" fmla="*/ 101731 w 419100"/>
                  <a:gd name="connsiteY157" fmla="*/ 64857 h 228600"/>
                  <a:gd name="connsiteX158" fmla="*/ 101731 w 419100"/>
                  <a:gd name="connsiteY158" fmla="*/ 57475 h 228600"/>
                  <a:gd name="connsiteX159" fmla="*/ 105420 w 419100"/>
                  <a:gd name="connsiteY159" fmla="*/ 53789 h 228600"/>
                  <a:gd name="connsiteX160" fmla="*/ 101731 w 419100"/>
                  <a:gd name="connsiteY160" fmla="*/ 53789 h 228600"/>
                  <a:gd name="connsiteX161" fmla="*/ 98041 w 419100"/>
                  <a:gd name="connsiteY161" fmla="*/ 53789 h 228600"/>
                  <a:gd name="connsiteX162" fmla="*/ 94352 w 419100"/>
                  <a:gd name="connsiteY162" fmla="*/ 50093 h 228600"/>
                  <a:gd name="connsiteX163" fmla="*/ 83284 w 419100"/>
                  <a:gd name="connsiteY163" fmla="*/ 50093 h 228600"/>
                  <a:gd name="connsiteX164" fmla="*/ 79595 w 419100"/>
                  <a:gd name="connsiteY164" fmla="*/ 50093 h 228600"/>
                  <a:gd name="connsiteX165" fmla="*/ 75906 w 419100"/>
                  <a:gd name="connsiteY165" fmla="*/ 50093 h 228600"/>
                  <a:gd name="connsiteX166" fmla="*/ 68527 w 419100"/>
                  <a:gd name="connsiteY166" fmla="*/ 50093 h 228600"/>
                  <a:gd name="connsiteX167" fmla="*/ 68527 w 419100"/>
                  <a:gd name="connsiteY167" fmla="*/ 53789 h 228600"/>
                  <a:gd name="connsiteX168" fmla="*/ 64838 w 419100"/>
                  <a:gd name="connsiteY168" fmla="*/ 53789 h 228600"/>
                  <a:gd name="connsiteX169" fmla="*/ 61149 w 419100"/>
                  <a:gd name="connsiteY169" fmla="*/ 53789 h 228600"/>
                  <a:gd name="connsiteX170" fmla="*/ 57460 w 419100"/>
                  <a:gd name="connsiteY170" fmla="*/ 57475 h 228600"/>
                  <a:gd name="connsiteX171" fmla="*/ 50081 w 419100"/>
                  <a:gd name="connsiteY171" fmla="*/ 61171 h 228600"/>
                  <a:gd name="connsiteX172" fmla="*/ 46393 w 419100"/>
                  <a:gd name="connsiteY172" fmla="*/ 64857 h 228600"/>
                  <a:gd name="connsiteX173" fmla="*/ 39014 w 419100"/>
                  <a:gd name="connsiteY173" fmla="*/ 68553 h 228600"/>
                  <a:gd name="connsiteX174" fmla="*/ 35325 w 419100"/>
                  <a:gd name="connsiteY174" fmla="*/ 68553 h 228600"/>
                  <a:gd name="connsiteX175" fmla="*/ 31636 w 419100"/>
                  <a:gd name="connsiteY175" fmla="*/ 72239 h 228600"/>
                  <a:gd name="connsiteX176" fmla="*/ 27947 w 419100"/>
                  <a:gd name="connsiteY176" fmla="*/ 75935 h 228600"/>
                  <a:gd name="connsiteX177" fmla="*/ 20568 w 419100"/>
                  <a:gd name="connsiteY177" fmla="*/ 79621 h 228600"/>
                  <a:gd name="connsiteX178" fmla="*/ 16879 w 419100"/>
                  <a:gd name="connsiteY178" fmla="*/ 83317 h 228600"/>
                  <a:gd name="connsiteX179" fmla="*/ 13190 w 419100"/>
                  <a:gd name="connsiteY179" fmla="*/ 83317 h 228600"/>
                  <a:gd name="connsiteX180" fmla="*/ 9501 w 419100"/>
                  <a:gd name="connsiteY180" fmla="*/ 87003 h 228600"/>
                  <a:gd name="connsiteX181" fmla="*/ 5812 w 419100"/>
                  <a:gd name="connsiteY181" fmla="*/ 90689 h 228600"/>
                  <a:gd name="connsiteX182" fmla="*/ 5812 w 419100"/>
                  <a:gd name="connsiteY182" fmla="*/ 94384 h 228600"/>
                  <a:gd name="connsiteX183" fmla="*/ 5812 w 419100"/>
                  <a:gd name="connsiteY183" fmla="*/ 98071 h 228600"/>
                  <a:gd name="connsiteX184" fmla="*/ 5812 w 419100"/>
                  <a:gd name="connsiteY184" fmla="*/ 101766 h 228600"/>
                  <a:gd name="connsiteX185" fmla="*/ 9501 w 419100"/>
                  <a:gd name="connsiteY185" fmla="*/ 109148 h 228600"/>
                  <a:gd name="connsiteX186" fmla="*/ 13190 w 419100"/>
                  <a:gd name="connsiteY186" fmla="*/ 109148 h 228600"/>
                  <a:gd name="connsiteX187" fmla="*/ 16879 w 419100"/>
                  <a:gd name="connsiteY187" fmla="*/ 112835 h 228600"/>
                  <a:gd name="connsiteX188" fmla="*/ 20568 w 419100"/>
                  <a:gd name="connsiteY188" fmla="*/ 116530 h 228600"/>
                  <a:gd name="connsiteX189" fmla="*/ 27947 w 419100"/>
                  <a:gd name="connsiteY189" fmla="*/ 120216 h 228600"/>
                  <a:gd name="connsiteX190" fmla="*/ 27947 w 419100"/>
                  <a:gd name="connsiteY190" fmla="*/ 123912 h 228600"/>
                  <a:gd name="connsiteX191" fmla="*/ 31636 w 419100"/>
                  <a:gd name="connsiteY191" fmla="*/ 123912 h 228600"/>
                  <a:gd name="connsiteX192" fmla="*/ 35325 w 419100"/>
                  <a:gd name="connsiteY192" fmla="*/ 127598 h 228600"/>
                  <a:gd name="connsiteX193" fmla="*/ 39014 w 419100"/>
                  <a:gd name="connsiteY193" fmla="*/ 131294 h 228600"/>
                  <a:gd name="connsiteX194" fmla="*/ 39014 w 419100"/>
                  <a:gd name="connsiteY194" fmla="*/ 134980 h 228600"/>
                  <a:gd name="connsiteX195" fmla="*/ 42703 w 419100"/>
                  <a:gd name="connsiteY195" fmla="*/ 138666 h 228600"/>
                  <a:gd name="connsiteX196" fmla="*/ 42703 w 419100"/>
                  <a:gd name="connsiteY196" fmla="*/ 142362 h 228600"/>
                  <a:gd name="connsiteX197" fmla="*/ 46393 w 419100"/>
                  <a:gd name="connsiteY197" fmla="*/ 146048 h 228600"/>
                  <a:gd name="connsiteX198" fmla="*/ 46393 w 419100"/>
                  <a:gd name="connsiteY198" fmla="*/ 149744 h 228600"/>
                  <a:gd name="connsiteX199" fmla="*/ 50081 w 419100"/>
                  <a:gd name="connsiteY199" fmla="*/ 153430 h 228600"/>
                  <a:gd name="connsiteX200" fmla="*/ 53771 w 419100"/>
                  <a:gd name="connsiteY200" fmla="*/ 157126 h 228600"/>
                  <a:gd name="connsiteX201" fmla="*/ 61149 w 419100"/>
                  <a:gd name="connsiteY201" fmla="*/ 160812 h 228600"/>
                  <a:gd name="connsiteX202" fmla="*/ 61149 w 419100"/>
                  <a:gd name="connsiteY202" fmla="*/ 164508 h 228600"/>
                  <a:gd name="connsiteX203" fmla="*/ 64838 w 419100"/>
                  <a:gd name="connsiteY203" fmla="*/ 164508 h 228600"/>
                  <a:gd name="connsiteX204" fmla="*/ 68527 w 419100"/>
                  <a:gd name="connsiteY204" fmla="*/ 168194 h 228600"/>
                  <a:gd name="connsiteX205" fmla="*/ 68527 w 419100"/>
                  <a:gd name="connsiteY205" fmla="*/ 171890 h 228600"/>
                  <a:gd name="connsiteX206" fmla="*/ 72216 w 419100"/>
                  <a:gd name="connsiteY206" fmla="*/ 171890 h 228600"/>
                  <a:gd name="connsiteX207" fmla="*/ 79595 w 419100"/>
                  <a:gd name="connsiteY207" fmla="*/ 171890 h 228600"/>
                  <a:gd name="connsiteX208" fmla="*/ 83284 w 419100"/>
                  <a:gd name="connsiteY208" fmla="*/ 171890 h 228600"/>
                  <a:gd name="connsiteX209" fmla="*/ 83284 w 419100"/>
                  <a:gd name="connsiteY209" fmla="*/ 168194 h 228600"/>
                  <a:gd name="connsiteX210" fmla="*/ 83284 w 419100"/>
                  <a:gd name="connsiteY210" fmla="*/ 160812 h 228600"/>
                  <a:gd name="connsiteX211" fmla="*/ 86974 w 419100"/>
                  <a:gd name="connsiteY211" fmla="*/ 160812 h 228600"/>
                  <a:gd name="connsiteX212" fmla="*/ 86974 w 419100"/>
                  <a:gd name="connsiteY212" fmla="*/ 168194 h 228600"/>
                  <a:gd name="connsiteX213" fmla="*/ 90663 w 419100"/>
                  <a:gd name="connsiteY213" fmla="*/ 171890 h 228600"/>
                  <a:gd name="connsiteX214" fmla="*/ 94352 w 419100"/>
                  <a:gd name="connsiteY214" fmla="*/ 171890 h 228600"/>
                  <a:gd name="connsiteX215" fmla="*/ 101731 w 419100"/>
                  <a:gd name="connsiteY215" fmla="*/ 171890 h 228600"/>
                  <a:gd name="connsiteX216" fmla="*/ 105420 w 419100"/>
                  <a:gd name="connsiteY216" fmla="*/ 168194 h 228600"/>
                  <a:gd name="connsiteX217" fmla="*/ 105420 w 419100"/>
                  <a:gd name="connsiteY217" fmla="*/ 164508 h 228600"/>
                  <a:gd name="connsiteX218" fmla="*/ 109109 w 419100"/>
                  <a:gd name="connsiteY218" fmla="*/ 164508 h 228600"/>
                  <a:gd name="connsiteX219" fmla="*/ 116487 w 419100"/>
                  <a:gd name="connsiteY219" fmla="*/ 164508 h 228600"/>
                  <a:gd name="connsiteX220" fmla="*/ 120176 w 419100"/>
                  <a:gd name="connsiteY220" fmla="*/ 164508 h 228600"/>
                  <a:gd name="connsiteX221" fmla="*/ 112798 w 419100"/>
                  <a:gd name="connsiteY221" fmla="*/ 160812 h 228600"/>
                  <a:gd name="connsiteX222" fmla="*/ 116487 w 419100"/>
                  <a:gd name="connsiteY222" fmla="*/ 157126 h 228600"/>
                  <a:gd name="connsiteX223" fmla="*/ 123866 w 419100"/>
                  <a:gd name="connsiteY223" fmla="*/ 153430 h 228600"/>
                  <a:gd name="connsiteX224" fmla="*/ 127555 w 419100"/>
                  <a:gd name="connsiteY224" fmla="*/ 153430 h 228600"/>
                  <a:gd name="connsiteX225" fmla="*/ 127555 w 419100"/>
                  <a:gd name="connsiteY225" fmla="*/ 157126 h 228600"/>
                  <a:gd name="connsiteX226" fmla="*/ 138622 w 419100"/>
                  <a:gd name="connsiteY226" fmla="*/ 149744 h 228600"/>
                  <a:gd name="connsiteX227" fmla="*/ 138622 w 419100"/>
                  <a:gd name="connsiteY227" fmla="*/ 146048 h 228600"/>
                  <a:gd name="connsiteX228" fmla="*/ 138622 w 419100"/>
                  <a:gd name="connsiteY228" fmla="*/ 142362 h 228600"/>
                  <a:gd name="connsiteX229" fmla="*/ 142311 w 419100"/>
                  <a:gd name="connsiteY229" fmla="*/ 146048 h 228600"/>
                  <a:gd name="connsiteX230" fmla="*/ 142311 w 419100"/>
                  <a:gd name="connsiteY230" fmla="*/ 149744 h 228600"/>
                  <a:gd name="connsiteX231" fmla="*/ 146001 w 419100"/>
                  <a:gd name="connsiteY231" fmla="*/ 149744 h 228600"/>
                  <a:gd name="connsiteX232" fmla="*/ 142311 w 419100"/>
                  <a:gd name="connsiteY232" fmla="*/ 153430 h 228600"/>
                  <a:gd name="connsiteX233" fmla="*/ 142311 w 419100"/>
                  <a:gd name="connsiteY233" fmla="*/ 160812 h 228600"/>
                  <a:gd name="connsiteX234" fmla="*/ 146001 w 419100"/>
                  <a:gd name="connsiteY234" fmla="*/ 160812 h 228600"/>
                  <a:gd name="connsiteX235" fmla="*/ 142311 w 419100"/>
                  <a:gd name="connsiteY235" fmla="*/ 164508 h 228600"/>
                  <a:gd name="connsiteX236" fmla="*/ 146001 w 419100"/>
                  <a:gd name="connsiteY236" fmla="*/ 168194 h 228600"/>
                  <a:gd name="connsiteX237" fmla="*/ 146001 w 419100"/>
                  <a:gd name="connsiteY237" fmla="*/ 171890 h 228600"/>
                  <a:gd name="connsiteX238" fmla="*/ 142311 w 419100"/>
                  <a:gd name="connsiteY238" fmla="*/ 168194 h 228600"/>
                  <a:gd name="connsiteX239" fmla="*/ 138622 w 419100"/>
                  <a:gd name="connsiteY239" fmla="*/ 171890 h 228600"/>
                  <a:gd name="connsiteX240" fmla="*/ 134933 w 419100"/>
                  <a:gd name="connsiteY240" fmla="*/ 171890 h 228600"/>
                  <a:gd name="connsiteX241" fmla="*/ 138622 w 419100"/>
                  <a:gd name="connsiteY241" fmla="*/ 175576 h 228600"/>
                  <a:gd name="connsiteX242" fmla="*/ 142311 w 419100"/>
                  <a:gd name="connsiteY242" fmla="*/ 179271 h 228600"/>
                  <a:gd name="connsiteX243" fmla="*/ 142311 w 419100"/>
                  <a:gd name="connsiteY243" fmla="*/ 182958 h 228600"/>
                  <a:gd name="connsiteX244" fmla="*/ 146001 w 419100"/>
                  <a:gd name="connsiteY244" fmla="*/ 182958 h 228600"/>
                  <a:gd name="connsiteX245" fmla="*/ 146001 w 419100"/>
                  <a:gd name="connsiteY245" fmla="*/ 190339 h 228600"/>
                  <a:gd name="connsiteX246" fmla="*/ 146001 w 419100"/>
                  <a:gd name="connsiteY246" fmla="*/ 194026 h 228600"/>
                  <a:gd name="connsiteX247" fmla="*/ 149690 w 419100"/>
                  <a:gd name="connsiteY247" fmla="*/ 194026 h 228600"/>
                  <a:gd name="connsiteX248" fmla="*/ 153379 w 419100"/>
                  <a:gd name="connsiteY248" fmla="*/ 197721 h 228600"/>
                  <a:gd name="connsiteX249" fmla="*/ 157068 w 419100"/>
                  <a:gd name="connsiteY249" fmla="*/ 197721 h 228600"/>
                  <a:gd name="connsiteX250" fmla="*/ 157068 w 419100"/>
                  <a:gd name="connsiteY250" fmla="*/ 194026 h 228600"/>
                  <a:gd name="connsiteX251" fmla="*/ 160757 w 419100"/>
                  <a:gd name="connsiteY251" fmla="*/ 194026 h 228600"/>
                  <a:gd name="connsiteX252" fmla="*/ 168136 w 419100"/>
                  <a:gd name="connsiteY252" fmla="*/ 197721 h 228600"/>
                  <a:gd name="connsiteX253" fmla="*/ 171825 w 419100"/>
                  <a:gd name="connsiteY253" fmla="*/ 197721 h 228600"/>
                  <a:gd name="connsiteX254" fmla="*/ 171825 w 419100"/>
                  <a:gd name="connsiteY254" fmla="*/ 201407 h 228600"/>
                  <a:gd name="connsiteX255" fmla="*/ 179203 w 419100"/>
                  <a:gd name="connsiteY255" fmla="*/ 205103 h 228600"/>
                  <a:gd name="connsiteX256" fmla="*/ 179203 w 419100"/>
                  <a:gd name="connsiteY256" fmla="*/ 208789 h 228600"/>
                  <a:gd name="connsiteX257" fmla="*/ 182892 w 419100"/>
                  <a:gd name="connsiteY257" fmla="*/ 208789 h 228600"/>
                  <a:gd name="connsiteX258" fmla="*/ 190270 w 419100"/>
                  <a:gd name="connsiteY258" fmla="*/ 216171 h 228600"/>
                  <a:gd name="connsiteX259" fmla="*/ 193960 w 419100"/>
                  <a:gd name="connsiteY259" fmla="*/ 216171 h 228600"/>
                  <a:gd name="connsiteX260" fmla="*/ 201338 w 419100"/>
                  <a:gd name="connsiteY260" fmla="*/ 216171 h 228600"/>
                  <a:gd name="connsiteX261" fmla="*/ 208716 w 419100"/>
                  <a:gd name="connsiteY261" fmla="*/ 212485 h 228600"/>
                  <a:gd name="connsiteX262" fmla="*/ 212405 w 419100"/>
                  <a:gd name="connsiteY262" fmla="*/ 212485 h 228600"/>
                  <a:gd name="connsiteX263" fmla="*/ 216095 w 419100"/>
                  <a:gd name="connsiteY263" fmla="*/ 208789 h 228600"/>
                  <a:gd name="connsiteX264" fmla="*/ 223473 w 419100"/>
                  <a:gd name="connsiteY264" fmla="*/ 208789 h 228600"/>
                  <a:gd name="connsiteX265" fmla="*/ 227162 w 419100"/>
                  <a:gd name="connsiteY265" fmla="*/ 208789 h 228600"/>
                  <a:gd name="connsiteX266" fmla="*/ 230852 w 419100"/>
                  <a:gd name="connsiteY266" fmla="*/ 212485 h 228600"/>
                  <a:gd name="connsiteX267" fmla="*/ 234541 w 419100"/>
                  <a:gd name="connsiteY267" fmla="*/ 208789 h 228600"/>
                  <a:gd name="connsiteX268" fmla="*/ 238231 w 419100"/>
                  <a:gd name="connsiteY268" fmla="*/ 194026 h 228600"/>
                  <a:gd name="connsiteX269" fmla="*/ 241920 w 419100"/>
                  <a:gd name="connsiteY269" fmla="*/ 194026 h 228600"/>
                  <a:gd name="connsiteX270" fmla="*/ 241920 w 419100"/>
                  <a:gd name="connsiteY270" fmla="*/ 190339 h 228600"/>
                  <a:gd name="connsiteX271" fmla="*/ 241920 w 419100"/>
                  <a:gd name="connsiteY271" fmla="*/ 186644 h 228600"/>
                  <a:gd name="connsiteX272" fmla="*/ 245609 w 419100"/>
                  <a:gd name="connsiteY272" fmla="*/ 186644 h 228600"/>
                  <a:gd name="connsiteX273" fmla="*/ 245609 w 419100"/>
                  <a:gd name="connsiteY273" fmla="*/ 179271 h 228600"/>
                  <a:gd name="connsiteX274" fmla="*/ 245609 w 419100"/>
                  <a:gd name="connsiteY274" fmla="*/ 175576 h 228600"/>
                  <a:gd name="connsiteX275" fmla="*/ 245609 w 419100"/>
                  <a:gd name="connsiteY275" fmla="*/ 171890 h 228600"/>
                  <a:gd name="connsiteX276" fmla="*/ 245609 w 419100"/>
                  <a:gd name="connsiteY276" fmla="*/ 168194 h 228600"/>
                  <a:gd name="connsiteX277" fmla="*/ 245609 w 419100"/>
                  <a:gd name="connsiteY277" fmla="*/ 164508 h 228600"/>
                  <a:gd name="connsiteX278" fmla="*/ 252987 w 419100"/>
                  <a:gd name="connsiteY278" fmla="*/ 168194 h 228600"/>
                  <a:gd name="connsiteX279" fmla="*/ 260365 w 419100"/>
                  <a:gd name="connsiteY279" fmla="*/ 164508 h 228600"/>
                  <a:gd name="connsiteX280" fmla="*/ 264055 w 419100"/>
                  <a:gd name="connsiteY280" fmla="*/ 164508 h 228600"/>
                  <a:gd name="connsiteX281" fmla="*/ 271433 w 419100"/>
                  <a:gd name="connsiteY281" fmla="*/ 157126 h 228600"/>
                  <a:gd name="connsiteX282" fmla="*/ 275122 w 419100"/>
                  <a:gd name="connsiteY282" fmla="*/ 160812 h 228600"/>
                  <a:gd name="connsiteX283" fmla="*/ 278811 w 419100"/>
                  <a:gd name="connsiteY283" fmla="*/ 164508 h 228600"/>
                  <a:gd name="connsiteX284" fmla="*/ 282500 w 419100"/>
                  <a:gd name="connsiteY284" fmla="*/ 168194 h 228600"/>
                  <a:gd name="connsiteX285" fmla="*/ 282500 w 419100"/>
                  <a:gd name="connsiteY285" fmla="*/ 171890 h 228600"/>
                  <a:gd name="connsiteX286" fmla="*/ 286190 w 419100"/>
                  <a:gd name="connsiteY286" fmla="*/ 171890 h 228600"/>
                  <a:gd name="connsiteX287" fmla="*/ 286190 w 419100"/>
                  <a:gd name="connsiteY287" fmla="*/ 175576 h 228600"/>
                  <a:gd name="connsiteX288" fmla="*/ 289879 w 419100"/>
                  <a:gd name="connsiteY288" fmla="*/ 175576 h 228600"/>
                  <a:gd name="connsiteX289" fmla="*/ 293568 w 419100"/>
                  <a:gd name="connsiteY289" fmla="*/ 175576 h 228600"/>
                  <a:gd name="connsiteX290" fmla="*/ 297257 w 419100"/>
                  <a:gd name="connsiteY290" fmla="*/ 179271 h 228600"/>
                  <a:gd name="connsiteX291" fmla="*/ 300946 w 419100"/>
                  <a:gd name="connsiteY291" fmla="*/ 182958 h 228600"/>
                  <a:gd name="connsiteX292" fmla="*/ 308325 w 419100"/>
                  <a:gd name="connsiteY292" fmla="*/ 182958 h 228600"/>
                  <a:gd name="connsiteX293" fmla="*/ 308325 w 419100"/>
                  <a:gd name="connsiteY293" fmla="*/ 186644 h 228600"/>
                  <a:gd name="connsiteX294" fmla="*/ 308325 w 419100"/>
                  <a:gd name="connsiteY294" fmla="*/ 194026 h 228600"/>
                  <a:gd name="connsiteX295" fmla="*/ 315703 w 419100"/>
                  <a:gd name="connsiteY295" fmla="*/ 197721 h 228600"/>
                  <a:gd name="connsiteX296" fmla="*/ 319392 w 419100"/>
                  <a:gd name="connsiteY296" fmla="*/ 197721 h 228600"/>
                  <a:gd name="connsiteX297" fmla="*/ 323081 w 419100"/>
                  <a:gd name="connsiteY297" fmla="*/ 201407 h 228600"/>
                  <a:gd name="connsiteX298" fmla="*/ 326770 w 419100"/>
                  <a:gd name="connsiteY298" fmla="*/ 201407 h 228600"/>
                  <a:gd name="connsiteX299" fmla="*/ 334149 w 419100"/>
                  <a:gd name="connsiteY299" fmla="*/ 205103 h 228600"/>
                  <a:gd name="connsiteX300" fmla="*/ 341527 w 419100"/>
                  <a:gd name="connsiteY300" fmla="*/ 208789 h 228600"/>
                  <a:gd name="connsiteX301" fmla="*/ 348905 w 419100"/>
                  <a:gd name="connsiteY301" fmla="*/ 208789 h 228600"/>
                  <a:gd name="connsiteX302" fmla="*/ 352594 w 419100"/>
                  <a:gd name="connsiteY302" fmla="*/ 212485 h 228600"/>
                  <a:gd name="connsiteX303" fmla="*/ 359973 w 419100"/>
                  <a:gd name="connsiteY303" fmla="*/ 212485 h 228600"/>
                  <a:gd name="connsiteX304" fmla="*/ 371040 w 419100"/>
                  <a:gd name="connsiteY304" fmla="*/ 208789 h 228600"/>
                  <a:gd name="connsiteX305" fmla="*/ 378419 w 419100"/>
                  <a:gd name="connsiteY305" fmla="*/ 205103 h 228600"/>
                  <a:gd name="connsiteX306" fmla="*/ 382109 w 419100"/>
                  <a:gd name="connsiteY306" fmla="*/ 205103 h 228600"/>
                  <a:gd name="connsiteX307" fmla="*/ 385798 w 419100"/>
                  <a:gd name="connsiteY307" fmla="*/ 205103 h 228600"/>
                  <a:gd name="connsiteX308" fmla="*/ 385798 w 419100"/>
                  <a:gd name="connsiteY308" fmla="*/ 208789 h 228600"/>
                  <a:gd name="connsiteX309" fmla="*/ 389487 w 419100"/>
                  <a:gd name="connsiteY309" fmla="*/ 208789 h 228600"/>
                  <a:gd name="connsiteX310" fmla="*/ 393176 w 419100"/>
                  <a:gd name="connsiteY310" fmla="*/ 208789 h 228600"/>
                  <a:gd name="connsiteX311" fmla="*/ 400555 w 419100"/>
                  <a:gd name="connsiteY311" fmla="*/ 212485 h 228600"/>
                  <a:gd name="connsiteX312" fmla="*/ 404244 w 419100"/>
                  <a:gd name="connsiteY312" fmla="*/ 223553 h 228600"/>
                  <a:gd name="connsiteX313" fmla="*/ 404244 w 419100"/>
                  <a:gd name="connsiteY313" fmla="*/ 230935 h 228600"/>
                  <a:gd name="connsiteX314" fmla="*/ 415311 w 419100"/>
                  <a:gd name="connsiteY314" fmla="*/ 230935 h 228600"/>
                  <a:gd name="connsiteX315" fmla="*/ 422690 w 419100"/>
                  <a:gd name="connsiteY315" fmla="*/ 227249 h 228600"/>
                  <a:gd name="connsiteX316" fmla="*/ 419000 w 419100"/>
                  <a:gd name="connsiteY316" fmla="*/ 223553 h 228600"/>
                  <a:gd name="connsiteX317" fmla="*/ 415311 w 419100"/>
                  <a:gd name="connsiteY317" fmla="*/ 223553 h 228600"/>
                  <a:gd name="connsiteX318" fmla="*/ 415311 w 419100"/>
                  <a:gd name="connsiteY318" fmla="*/ 219867 h 228600"/>
                  <a:gd name="connsiteX319" fmla="*/ 419000 w 419100"/>
                  <a:gd name="connsiteY319" fmla="*/ 208789 h 228600"/>
                  <a:gd name="connsiteX320" fmla="*/ 415311 w 419100"/>
                  <a:gd name="connsiteY320" fmla="*/ 197721 h 228600"/>
                  <a:gd name="connsiteX321" fmla="*/ 415311 w 419100"/>
                  <a:gd name="connsiteY321" fmla="*/ 194026 h 228600"/>
                  <a:gd name="connsiteX322" fmla="*/ 422690 w 419100"/>
                  <a:gd name="connsiteY322" fmla="*/ 190339 h 228600"/>
                  <a:gd name="connsiteX323" fmla="*/ 415311 w 419100"/>
                  <a:gd name="connsiteY323" fmla="*/ 179271 h 228600"/>
                  <a:gd name="connsiteX324" fmla="*/ 400555 w 419100"/>
                  <a:gd name="connsiteY324" fmla="*/ 138666 h 228600"/>
                  <a:gd name="connsiteX325" fmla="*/ 393176 w 419100"/>
                  <a:gd name="connsiteY325" fmla="*/ 123912 h 228600"/>
                  <a:gd name="connsiteX326" fmla="*/ 393176 w 419100"/>
                  <a:gd name="connsiteY326" fmla="*/ 120216 h 228600"/>
                  <a:gd name="connsiteX327" fmla="*/ 396865 w 419100"/>
                  <a:gd name="connsiteY327" fmla="*/ 112835 h 228600"/>
                  <a:gd name="connsiteX328" fmla="*/ 400555 w 419100"/>
                  <a:gd name="connsiteY328" fmla="*/ 101766 h 228600"/>
                  <a:gd name="connsiteX329" fmla="*/ 404244 w 419100"/>
                  <a:gd name="connsiteY329" fmla="*/ 94384 h 228600"/>
                  <a:gd name="connsiteX330" fmla="*/ 404244 w 419100"/>
                  <a:gd name="connsiteY330" fmla="*/ 90689 h 228600"/>
                  <a:gd name="connsiteX331" fmla="*/ 400555 w 419100"/>
                  <a:gd name="connsiteY331" fmla="*/ 87003 h 228600"/>
                  <a:gd name="connsiteX332" fmla="*/ 400555 w 419100"/>
                  <a:gd name="connsiteY332" fmla="*/ 79621 h 228600"/>
                  <a:gd name="connsiteX333" fmla="*/ 385798 w 419100"/>
                  <a:gd name="connsiteY333" fmla="*/ 61171 h 228600"/>
                  <a:gd name="connsiteX334" fmla="*/ 382109 w 419100"/>
                  <a:gd name="connsiteY334" fmla="*/ 57475 h 228600"/>
                  <a:gd name="connsiteX335" fmla="*/ 382109 w 419100"/>
                  <a:gd name="connsiteY335" fmla="*/ 53789 h 228600"/>
                  <a:gd name="connsiteX336" fmla="*/ 382109 w 419100"/>
                  <a:gd name="connsiteY336" fmla="*/ 46407 h 228600"/>
                  <a:gd name="connsiteX337" fmla="*/ 382109 w 419100"/>
                  <a:gd name="connsiteY337" fmla="*/ 42711 h 228600"/>
                  <a:gd name="connsiteX338" fmla="*/ 385798 w 419100"/>
                  <a:gd name="connsiteY338" fmla="*/ 35339 h 228600"/>
                  <a:gd name="connsiteX339" fmla="*/ 389487 w 419100"/>
                  <a:gd name="connsiteY339" fmla="*/ 31643 h 228600"/>
                  <a:gd name="connsiteX340" fmla="*/ 393176 w 419100"/>
                  <a:gd name="connsiteY340" fmla="*/ 27957 h 228600"/>
                  <a:gd name="connsiteX341" fmla="*/ 404244 w 419100"/>
                  <a:gd name="connsiteY341" fmla="*/ 24261 h 228600"/>
                  <a:gd name="connsiteX342" fmla="*/ 400555 w 419100"/>
                  <a:gd name="connsiteY342" fmla="*/ 24261 h 228600"/>
                  <a:gd name="connsiteX343" fmla="*/ 393176 w 419100"/>
                  <a:gd name="connsiteY343" fmla="*/ 20575 h 228600"/>
                  <a:gd name="connsiteX344" fmla="*/ 385798 w 419100"/>
                  <a:gd name="connsiteY344" fmla="*/ 20575 h 228600"/>
                  <a:gd name="connsiteX345" fmla="*/ 382109 w 419100"/>
                  <a:gd name="connsiteY345" fmla="*/ 20575 h 228600"/>
                  <a:gd name="connsiteX346" fmla="*/ 378419 w 419100"/>
                  <a:gd name="connsiteY346" fmla="*/ 20575 h 228600"/>
                  <a:gd name="connsiteX347" fmla="*/ 371040 w 419100"/>
                  <a:gd name="connsiteY347" fmla="*/ 16880 h 228600"/>
                  <a:gd name="connsiteX348" fmla="*/ 359973 w 419100"/>
                  <a:gd name="connsiteY348" fmla="*/ 9498 h 228600"/>
                  <a:gd name="connsiteX349" fmla="*/ 356284 w 419100"/>
                  <a:gd name="connsiteY349" fmla="*/ 9498 h 228600"/>
                  <a:gd name="connsiteX350" fmla="*/ 345216 w 419100"/>
                  <a:gd name="connsiteY350" fmla="*/ 5812 h 228600"/>
                  <a:gd name="connsiteX351" fmla="*/ 134933 w 419100"/>
                  <a:gd name="connsiteY351" fmla="*/ 171890 h 228600"/>
                  <a:gd name="connsiteX352" fmla="*/ 138622 w 419100"/>
                  <a:gd name="connsiteY352" fmla="*/ 164508 h 228600"/>
                  <a:gd name="connsiteX353" fmla="*/ 134933 w 419100"/>
                  <a:gd name="connsiteY353" fmla="*/ 168194 h 228600"/>
                  <a:gd name="connsiteX354" fmla="*/ 134933 w 419100"/>
                  <a:gd name="connsiteY354" fmla="*/ 17189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Lst>
                <a:rect l="l" t="t" r="r" b="b"/>
                <a:pathLst>
                  <a:path w="419100" h="228600">
                    <a:moveTo>
                      <a:pt x="345216" y="5812"/>
                    </a:moveTo>
                    <a:lnTo>
                      <a:pt x="345216" y="9498"/>
                    </a:lnTo>
                    <a:lnTo>
                      <a:pt x="337838" y="16880"/>
                    </a:lnTo>
                    <a:lnTo>
                      <a:pt x="334149" y="16880"/>
                    </a:lnTo>
                    <a:lnTo>
                      <a:pt x="337838" y="24261"/>
                    </a:lnTo>
                    <a:lnTo>
                      <a:pt x="341527" y="24261"/>
                    </a:lnTo>
                    <a:lnTo>
                      <a:pt x="345216" y="31643"/>
                    </a:lnTo>
                    <a:lnTo>
                      <a:pt x="348905" y="39025"/>
                    </a:lnTo>
                    <a:lnTo>
                      <a:pt x="356284" y="39025"/>
                    </a:lnTo>
                    <a:lnTo>
                      <a:pt x="363662" y="39025"/>
                    </a:lnTo>
                    <a:lnTo>
                      <a:pt x="367351" y="39025"/>
                    </a:lnTo>
                    <a:lnTo>
                      <a:pt x="371040" y="39025"/>
                    </a:lnTo>
                    <a:lnTo>
                      <a:pt x="371040" y="35339"/>
                    </a:lnTo>
                    <a:lnTo>
                      <a:pt x="374730" y="35339"/>
                    </a:lnTo>
                    <a:lnTo>
                      <a:pt x="374730" y="39025"/>
                    </a:lnTo>
                    <a:lnTo>
                      <a:pt x="374730" y="42711"/>
                    </a:lnTo>
                    <a:lnTo>
                      <a:pt x="371040" y="46407"/>
                    </a:lnTo>
                    <a:lnTo>
                      <a:pt x="367351" y="46407"/>
                    </a:lnTo>
                    <a:lnTo>
                      <a:pt x="363662" y="46407"/>
                    </a:lnTo>
                    <a:lnTo>
                      <a:pt x="359973" y="46407"/>
                    </a:lnTo>
                    <a:lnTo>
                      <a:pt x="356284" y="46407"/>
                    </a:lnTo>
                    <a:lnTo>
                      <a:pt x="352594" y="46407"/>
                    </a:lnTo>
                    <a:lnTo>
                      <a:pt x="348905" y="50093"/>
                    </a:lnTo>
                    <a:lnTo>
                      <a:pt x="345216" y="50093"/>
                    </a:lnTo>
                    <a:lnTo>
                      <a:pt x="337838" y="42711"/>
                    </a:lnTo>
                    <a:lnTo>
                      <a:pt x="323081" y="39025"/>
                    </a:lnTo>
                    <a:lnTo>
                      <a:pt x="319392" y="39025"/>
                    </a:lnTo>
                    <a:lnTo>
                      <a:pt x="312014" y="42711"/>
                    </a:lnTo>
                    <a:lnTo>
                      <a:pt x="308325" y="46407"/>
                    </a:lnTo>
                    <a:lnTo>
                      <a:pt x="304635" y="46407"/>
                    </a:lnTo>
                    <a:lnTo>
                      <a:pt x="297257" y="50093"/>
                    </a:lnTo>
                    <a:lnTo>
                      <a:pt x="293568" y="53789"/>
                    </a:lnTo>
                    <a:lnTo>
                      <a:pt x="289879" y="50093"/>
                    </a:lnTo>
                    <a:lnTo>
                      <a:pt x="282500" y="53789"/>
                    </a:lnTo>
                    <a:lnTo>
                      <a:pt x="278811" y="57475"/>
                    </a:lnTo>
                    <a:lnTo>
                      <a:pt x="278811" y="64857"/>
                    </a:lnTo>
                    <a:lnTo>
                      <a:pt x="282500" y="64857"/>
                    </a:lnTo>
                    <a:lnTo>
                      <a:pt x="282500" y="68553"/>
                    </a:lnTo>
                    <a:lnTo>
                      <a:pt x="286190" y="68553"/>
                    </a:lnTo>
                    <a:lnTo>
                      <a:pt x="289879" y="68553"/>
                    </a:lnTo>
                    <a:lnTo>
                      <a:pt x="293568" y="72239"/>
                    </a:lnTo>
                    <a:lnTo>
                      <a:pt x="297257" y="75935"/>
                    </a:lnTo>
                    <a:lnTo>
                      <a:pt x="300946" y="75935"/>
                    </a:lnTo>
                    <a:lnTo>
                      <a:pt x="300946" y="79621"/>
                    </a:lnTo>
                    <a:lnTo>
                      <a:pt x="300946" y="83317"/>
                    </a:lnTo>
                    <a:lnTo>
                      <a:pt x="304635" y="87003"/>
                    </a:lnTo>
                    <a:lnTo>
                      <a:pt x="308325" y="87003"/>
                    </a:lnTo>
                    <a:lnTo>
                      <a:pt x="312014" y="90689"/>
                    </a:lnTo>
                    <a:lnTo>
                      <a:pt x="315703" y="94384"/>
                    </a:lnTo>
                    <a:lnTo>
                      <a:pt x="315703" y="101766"/>
                    </a:lnTo>
                    <a:lnTo>
                      <a:pt x="319392" y="105453"/>
                    </a:lnTo>
                    <a:lnTo>
                      <a:pt x="323081" y="105453"/>
                    </a:lnTo>
                    <a:lnTo>
                      <a:pt x="323081" y="109148"/>
                    </a:lnTo>
                    <a:lnTo>
                      <a:pt x="326770" y="109148"/>
                    </a:lnTo>
                    <a:lnTo>
                      <a:pt x="330460" y="109148"/>
                    </a:lnTo>
                    <a:lnTo>
                      <a:pt x="345216" y="109148"/>
                    </a:lnTo>
                    <a:lnTo>
                      <a:pt x="348905" y="109148"/>
                    </a:lnTo>
                    <a:lnTo>
                      <a:pt x="352594" y="109148"/>
                    </a:lnTo>
                    <a:lnTo>
                      <a:pt x="356284" y="112835"/>
                    </a:lnTo>
                    <a:lnTo>
                      <a:pt x="359973" y="112835"/>
                    </a:lnTo>
                    <a:lnTo>
                      <a:pt x="359973" y="109148"/>
                    </a:lnTo>
                    <a:lnTo>
                      <a:pt x="367351" y="112835"/>
                    </a:lnTo>
                    <a:lnTo>
                      <a:pt x="374730" y="116530"/>
                    </a:lnTo>
                    <a:lnTo>
                      <a:pt x="371040" y="120216"/>
                    </a:lnTo>
                    <a:lnTo>
                      <a:pt x="371040" y="123912"/>
                    </a:lnTo>
                    <a:lnTo>
                      <a:pt x="371040" y="127598"/>
                    </a:lnTo>
                    <a:lnTo>
                      <a:pt x="374730" y="127598"/>
                    </a:lnTo>
                    <a:lnTo>
                      <a:pt x="389487" y="134980"/>
                    </a:lnTo>
                    <a:lnTo>
                      <a:pt x="393176" y="138666"/>
                    </a:lnTo>
                    <a:lnTo>
                      <a:pt x="393176" y="160812"/>
                    </a:lnTo>
                    <a:lnTo>
                      <a:pt x="393176" y="164508"/>
                    </a:lnTo>
                    <a:lnTo>
                      <a:pt x="396865" y="179271"/>
                    </a:lnTo>
                    <a:lnTo>
                      <a:pt x="393176" y="179271"/>
                    </a:lnTo>
                    <a:lnTo>
                      <a:pt x="389487" y="179271"/>
                    </a:lnTo>
                    <a:lnTo>
                      <a:pt x="385798" y="179271"/>
                    </a:lnTo>
                    <a:lnTo>
                      <a:pt x="382109" y="175576"/>
                    </a:lnTo>
                    <a:lnTo>
                      <a:pt x="378419" y="175576"/>
                    </a:lnTo>
                    <a:lnTo>
                      <a:pt x="374730" y="175576"/>
                    </a:lnTo>
                    <a:lnTo>
                      <a:pt x="371040" y="175576"/>
                    </a:lnTo>
                    <a:lnTo>
                      <a:pt x="367351" y="179271"/>
                    </a:lnTo>
                    <a:lnTo>
                      <a:pt x="363662" y="179271"/>
                    </a:lnTo>
                    <a:lnTo>
                      <a:pt x="359973" y="182958"/>
                    </a:lnTo>
                    <a:lnTo>
                      <a:pt x="356284" y="182958"/>
                    </a:lnTo>
                    <a:lnTo>
                      <a:pt x="352594" y="182958"/>
                    </a:lnTo>
                    <a:lnTo>
                      <a:pt x="348905" y="182958"/>
                    </a:lnTo>
                    <a:lnTo>
                      <a:pt x="348905" y="179271"/>
                    </a:lnTo>
                    <a:lnTo>
                      <a:pt x="345216" y="179271"/>
                    </a:lnTo>
                    <a:lnTo>
                      <a:pt x="334149" y="171890"/>
                    </a:lnTo>
                    <a:lnTo>
                      <a:pt x="330460" y="171890"/>
                    </a:lnTo>
                    <a:lnTo>
                      <a:pt x="326770" y="160812"/>
                    </a:lnTo>
                    <a:lnTo>
                      <a:pt x="323081" y="160812"/>
                    </a:lnTo>
                    <a:lnTo>
                      <a:pt x="315703" y="149744"/>
                    </a:lnTo>
                    <a:lnTo>
                      <a:pt x="315703" y="146048"/>
                    </a:lnTo>
                    <a:lnTo>
                      <a:pt x="312014" y="142362"/>
                    </a:lnTo>
                    <a:lnTo>
                      <a:pt x="315703" y="138666"/>
                    </a:lnTo>
                    <a:lnTo>
                      <a:pt x="312014" y="134980"/>
                    </a:lnTo>
                    <a:lnTo>
                      <a:pt x="312014" y="131294"/>
                    </a:lnTo>
                    <a:lnTo>
                      <a:pt x="312014" y="127598"/>
                    </a:lnTo>
                    <a:lnTo>
                      <a:pt x="308325" y="127598"/>
                    </a:lnTo>
                    <a:lnTo>
                      <a:pt x="304635" y="123912"/>
                    </a:lnTo>
                    <a:lnTo>
                      <a:pt x="297257" y="116530"/>
                    </a:lnTo>
                    <a:lnTo>
                      <a:pt x="293568" y="112835"/>
                    </a:lnTo>
                    <a:lnTo>
                      <a:pt x="289879" y="112835"/>
                    </a:lnTo>
                    <a:lnTo>
                      <a:pt x="286190" y="112835"/>
                    </a:lnTo>
                    <a:lnTo>
                      <a:pt x="282500" y="109148"/>
                    </a:lnTo>
                    <a:lnTo>
                      <a:pt x="278811" y="109148"/>
                    </a:lnTo>
                    <a:lnTo>
                      <a:pt x="271433" y="105453"/>
                    </a:lnTo>
                    <a:lnTo>
                      <a:pt x="267744" y="105453"/>
                    </a:lnTo>
                    <a:lnTo>
                      <a:pt x="264055" y="101766"/>
                    </a:lnTo>
                    <a:lnTo>
                      <a:pt x="260365" y="105453"/>
                    </a:lnTo>
                    <a:lnTo>
                      <a:pt x="256676" y="105453"/>
                    </a:lnTo>
                    <a:lnTo>
                      <a:pt x="256676" y="109148"/>
                    </a:lnTo>
                    <a:lnTo>
                      <a:pt x="249298" y="98071"/>
                    </a:lnTo>
                    <a:lnTo>
                      <a:pt x="252987" y="98071"/>
                    </a:lnTo>
                    <a:lnTo>
                      <a:pt x="249298" y="94384"/>
                    </a:lnTo>
                    <a:lnTo>
                      <a:pt x="249298" y="90689"/>
                    </a:lnTo>
                    <a:lnTo>
                      <a:pt x="245609" y="90689"/>
                    </a:lnTo>
                    <a:lnTo>
                      <a:pt x="241920" y="90689"/>
                    </a:lnTo>
                    <a:lnTo>
                      <a:pt x="238231" y="90689"/>
                    </a:lnTo>
                    <a:lnTo>
                      <a:pt x="234541" y="94384"/>
                    </a:lnTo>
                    <a:lnTo>
                      <a:pt x="230852" y="94384"/>
                    </a:lnTo>
                    <a:lnTo>
                      <a:pt x="227162" y="94384"/>
                    </a:lnTo>
                    <a:lnTo>
                      <a:pt x="219784" y="94384"/>
                    </a:lnTo>
                    <a:lnTo>
                      <a:pt x="216095" y="94384"/>
                    </a:lnTo>
                    <a:lnTo>
                      <a:pt x="212405" y="94384"/>
                    </a:lnTo>
                    <a:lnTo>
                      <a:pt x="208716" y="94384"/>
                    </a:lnTo>
                    <a:lnTo>
                      <a:pt x="208716" y="90689"/>
                    </a:lnTo>
                    <a:lnTo>
                      <a:pt x="205027" y="87003"/>
                    </a:lnTo>
                    <a:lnTo>
                      <a:pt x="197649" y="87003"/>
                    </a:lnTo>
                    <a:lnTo>
                      <a:pt x="190270" y="90689"/>
                    </a:lnTo>
                    <a:lnTo>
                      <a:pt x="186581" y="90689"/>
                    </a:lnTo>
                    <a:lnTo>
                      <a:pt x="182892" y="94384"/>
                    </a:lnTo>
                    <a:lnTo>
                      <a:pt x="171825" y="90689"/>
                    </a:lnTo>
                    <a:lnTo>
                      <a:pt x="168136" y="90689"/>
                    </a:lnTo>
                    <a:lnTo>
                      <a:pt x="164446" y="87003"/>
                    </a:lnTo>
                    <a:lnTo>
                      <a:pt x="160757" y="90689"/>
                    </a:lnTo>
                    <a:lnTo>
                      <a:pt x="153379" y="94384"/>
                    </a:lnTo>
                    <a:lnTo>
                      <a:pt x="153379" y="98071"/>
                    </a:lnTo>
                    <a:lnTo>
                      <a:pt x="149690" y="101766"/>
                    </a:lnTo>
                    <a:lnTo>
                      <a:pt x="149690" y="105453"/>
                    </a:lnTo>
                    <a:lnTo>
                      <a:pt x="146001" y="109148"/>
                    </a:lnTo>
                    <a:lnTo>
                      <a:pt x="142311" y="109148"/>
                    </a:lnTo>
                    <a:lnTo>
                      <a:pt x="138622" y="112835"/>
                    </a:lnTo>
                    <a:lnTo>
                      <a:pt x="142311" y="112835"/>
                    </a:lnTo>
                    <a:lnTo>
                      <a:pt x="146001" y="112835"/>
                    </a:lnTo>
                    <a:lnTo>
                      <a:pt x="138622" y="116530"/>
                    </a:lnTo>
                    <a:lnTo>
                      <a:pt x="138622" y="112835"/>
                    </a:lnTo>
                    <a:lnTo>
                      <a:pt x="131244" y="105453"/>
                    </a:lnTo>
                    <a:lnTo>
                      <a:pt x="127555" y="101766"/>
                    </a:lnTo>
                    <a:lnTo>
                      <a:pt x="127555" y="98071"/>
                    </a:lnTo>
                    <a:lnTo>
                      <a:pt x="123866" y="87003"/>
                    </a:lnTo>
                    <a:lnTo>
                      <a:pt x="123866" y="83317"/>
                    </a:lnTo>
                    <a:lnTo>
                      <a:pt x="120176" y="83317"/>
                    </a:lnTo>
                    <a:lnTo>
                      <a:pt x="116487" y="79621"/>
                    </a:lnTo>
                    <a:lnTo>
                      <a:pt x="109109" y="75935"/>
                    </a:lnTo>
                    <a:lnTo>
                      <a:pt x="105420" y="72239"/>
                    </a:lnTo>
                    <a:lnTo>
                      <a:pt x="101731" y="68553"/>
                    </a:lnTo>
                    <a:lnTo>
                      <a:pt x="101731" y="64857"/>
                    </a:lnTo>
                    <a:lnTo>
                      <a:pt x="101731" y="57475"/>
                    </a:lnTo>
                    <a:lnTo>
                      <a:pt x="105420" y="53789"/>
                    </a:lnTo>
                    <a:lnTo>
                      <a:pt x="101731" y="53789"/>
                    </a:lnTo>
                    <a:lnTo>
                      <a:pt x="98041" y="53789"/>
                    </a:lnTo>
                    <a:lnTo>
                      <a:pt x="94352" y="50093"/>
                    </a:lnTo>
                    <a:lnTo>
                      <a:pt x="83284" y="50093"/>
                    </a:lnTo>
                    <a:lnTo>
                      <a:pt x="79595" y="50093"/>
                    </a:lnTo>
                    <a:lnTo>
                      <a:pt x="75906" y="50093"/>
                    </a:lnTo>
                    <a:lnTo>
                      <a:pt x="68527" y="50093"/>
                    </a:lnTo>
                    <a:lnTo>
                      <a:pt x="68527" y="53789"/>
                    </a:lnTo>
                    <a:lnTo>
                      <a:pt x="64838" y="53789"/>
                    </a:lnTo>
                    <a:lnTo>
                      <a:pt x="61149" y="53789"/>
                    </a:lnTo>
                    <a:lnTo>
                      <a:pt x="57460" y="57475"/>
                    </a:lnTo>
                    <a:lnTo>
                      <a:pt x="50081" y="61171"/>
                    </a:lnTo>
                    <a:lnTo>
                      <a:pt x="46393" y="64857"/>
                    </a:lnTo>
                    <a:lnTo>
                      <a:pt x="39014" y="68553"/>
                    </a:lnTo>
                    <a:lnTo>
                      <a:pt x="35325" y="68553"/>
                    </a:lnTo>
                    <a:lnTo>
                      <a:pt x="31636" y="72239"/>
                    </a:lnTo>
                    <a:lnTo>
                      <a:pt x="27947" y="75935"/>
                    </a:lnTo>
                    <a:lnTo>
                      <a:pt x="20568" y="79621"/>
                    </a:lnTo>
                    <a:lnTo>
                      <a:pt x="16879" y="83317"/>
                    </a:lnTo>
                    <a:lnTo>
                      <a:pt x="13190" y="83317"/>
                    </a:lnTo>
                    <a:lnTo>
                      <a:pt x="9501" y="87003"/>
                    </a:lnTo>
                    <a:lnTo>
                      <a:pt x="5812" y="90689"/>
                    </a:lnTo>
                    <a:lnTo>
                      <a:pt x="5812" y="94384"/>
                    </a:lnTo>
                    <a:lnTo>
                      <a:pt x="5812" y="98071"/>
                    </a:lnTo>
                    <a:lnTo>
                      <a:pt x="5812" y="101766"/>
                    </a:lnTo>
                    <a:lnTo>
                      <a:pt x="9501" y="109148"/>
                    </a:lnTo>
                    <a:lnTo>
                      <a:pt x="13190" y="109148"/>
                    </a:lnTo>
                    <a:lnTo>
                      <a:pt x="16879" y="112835"/>
                    </a:lnTo>
                    <a:lnTo>
                      <a:pt x="20568" y="116530"/>
                    </a:lnTo>
                    <a:lnTo>
                      <a:pt x="27947" y="120216"/>
                    </a:lnTo>
                    <a:lnTo>
                      <a:pt x="27947" y="123912"/>
                    </a:lnTo>
                    <a:lnTo>
                      <a:pt x="31636" y="123912"/>
                    </a:lnTo>
                    <a:lnTo>
                      <a:pt x="35325" y="127598"/>
                    </a:lnTo>
                    <a:lnTo>
                      <a:pt x="39014" y="131294"/>
                    </a:lnTo>
                    <a:lnTo>
                      <a:pt x="39014" y="134980"/>
                    </a:lnTo>
                    <a:lnTo>
                      <a:pt x="42703" y="138666"/>
                    </a:lnTo>
                    <a:lnTo>
                      <a:pt x="42703" y="142362"/>
                    </a:lnTo>
                    <a:lnTo>
                      <a:pt x="46393" y="146048"/>
                    </a:lnTo>
                    <a:lnTo>
                      <a:pt x="46393" y="149744"/>
                    </a:lnTo>
                    <a:lnTo>
                      <a:pt x="50081" y="153430"/>
                    </a:lnTo>
                    <a:lnTo>
                      <a:pt x="53771" y="157126"/>
                    </a:lnTo>
                    <a:lnTo>
                      <a:pt x="61149" y="160812"/>
                    </a:lnTo>
                    <a:lnTo>
                      <a:pt x="61149" y="164508"/>
                    </a:lnTo>
                    <a:lnTo>
                      <a:pt x="64838" y="164508"/>
                    </a:lnTo>
                    <a:lnTo>
                      <a:pt x="68527" y="168194"/>
                    </a:lnTo>
                    <a:lnTo>
                      <a:pt x="68527" y="171890"/>
                    </a:lnTo>
                    <a:lnTo>
                      <a:pt x="72216" y="171890"/>
                    </a:lnTo>
                    <a:lnTo>
                      <a:pt x="79595" y="171890"/>
                    </a:lnTo>
                    <a:lnTo>
                      <a:pt x="83284" y="171890"/>
                    </a:lnTo>
                    <a:lnTo>
                      <a:pt x="83284" y="168194"/>
                    </a:lnTo>
                    <a:lnTo>
                      <a:pt x="83284" y="160812"/>
                    </a:lnTo>
                    <a:lnTo>
                      <a:pt x="86974" y="160812"/>
                    </a:lnTo>
                    <a:lnTo>
                      <a:pt x="86974" y="168194"/>
                    </a:lnTo>
                    <a:lnTo>
                      <a:pt x="90663" y="171890"/>
                    </a:lnTo>
                    <a:lnTo>
                      <a:pt x="94352" y="171890"/>
                    </a:lnTo>
                    <a:lnTo>
                      <a:pt x="101731" y="171890"/>
                    </a:lnTo>
                    <a:lnTo>
                      <a:pt x="105420" y="168194"/>
                    </a:lnTo>
                    <a:lnTo>
                      <a:pt x="105420" y="164508"/>
                    </a:lnTo>
                    <a:lnTo>
                      <a:pt x="109109" y="164508"/>
                    </a:lnTo>
                    <a:lnTo>
                      <a:pt x="116487" y="164508"/>
                    </a:lnTo>
                    <a:lnTo>
                      <a:pt x="120176" y="164508"/>
                    </a:lnTo>
                    <a:lnTo>
                      <a:pt x="112798" y="160812"/>
                    </a:lnTo>
                    <a:lnTo>
                      <a:pt x="116487" y="157126"/>
                    </a:lnTo>
                    <a:lnTo>
                      <a:pt x="123866" y="153430"/>
                    </a:lnTo>
                    <a:lnTo>
                      <a:pt x="127555" y="153430"/>
                    </a:lnTo>
                    <a:lnTo>
                      <a:pt x="127555" y="157126"/>
                    </a:lnTo>
                    <a:lnTo>
                      <a:pt x="138622" y="149744"/>
                    </a:lnTo>
                    <a:lnTo>
                      <a:pt x="138622" y="146048"/>
                    </a:lnTo>
                    <a:lnTo>
                      <a:pt x="138622" y="142362"/>
                    </a:lnTo>
                    <a:lnTo>
                      <a:pt x="142311" y="146048"/>
                    </a:lnTo>
                    <a:lnTo>
                      <a:pt x="142311" y="149744"/>
                    </a:lnTo>
                    <a:lnTo>
                      <a:pt x="146001" y="149744"/>
                    </a:lnTo>
                    <a:lnTo>
                      <a:pt x="142311" y="153430"/>
                    </a:lnTo>
                    <a:lnTo>
                      <a:pt x="142311" y="160812"/>
                    </a:lnTo>
                    <a:lnTo>
                      <a:pt x="146001" y="160812"/>
                    </a:lnTo>
                    <a:lnTo>
                      <a:pt x="142311" y="164508"/>
                    </a:lnTo>
                    <a:lnTo>
                      <a:pt x="146001" y="168194"/>
                    </a:lnTo>
                    <a:lnTo>
                      <a:pt x="146001" y="171890"/>
                    </a:lnTo>
                    <a:lnTo>
                      <a:pt x="142311" y="168194"/>
                    </a:lnTo>
                    <a:lnTo>
                      <a:pt x="138622" y="171890"/>
                    </a:lnTo>
                    <a:lnTo>
                      <a:pt x="134933" y="171890"/>
                    </a:lnTo>
                    <a:lnTo>
                      <a:pt x="138622" y="175576"/>
                    </a:lnTo>
                    <a:lnTo>
                      <a:pt x="142311" y="179271"/>
                    </a:lnTo>
                    <a:lnTo>
                      <a:pt x="142311" y="182958"/>
                    </a:lnTo>
                    <a:lnTo>
                      <a:pt x="146001" y="182958"/>
                    </a:lnTo>
                    <a:lnTo>
                      <a:pt x="146001" y="190339"/>
                    </a:lnTo>
                    <a:lnTo>
                      <a:pt x="146001" y="194026"/>
                    </a:lnTo>
                    <a:lnTo>
                      <a:pt x="149690" y="194026"/>
                    </a:lnTo>
                    <a:lnTo>
                      <a:pt x="153379" y="197721"/>
                    </a:lnTo>
                    <a:lnTo>
                      <a:pt x="157068" y="197721"/>
                    </a:lnTo>
                    <a:lnTo>
                      <a:pt x="157068" y="194026"/>
                    </a:lnTo>
                    <a:lnTo>
                      <a:pt x="160757" y="194026"/>
                    </a:lnTo>
                    <a:lnTo>
                      <a:pt x="168136" y="197721"/>
                    </a:lnTo>
                    <a:lnTo>
                      <a:pt x="171825" y="197721"/>
                    </a:lnTo>
                    <a:lnTo>
                      <a:pt x="171825" y="201407"/>
                    </a:lnTo>
                    <a:lnTo>
                      <a:pt x="179203" y="205103"/>
                    </a:lnTo>
                    <a:lnTo>
                      <a:pt x="179203" y="208789"/>
                    </a:lnTo>
                    <a:lnTo>
                      <a:pt x="182892" y="208789"/>
                    </a:lnTo>
                    <a:lnTo>
                      <a:pt x="190270" y="216171"/>
                    </a:lnTo>
                    <a:lnTo>
                      <a:pt x="193960" y="216171"/>
                    </a:lnTo>
                    <a:lnTo>
                      <a:pt x="201338" y="216171"/>
                    </a:lnTo>
                    <a:lnTo>
                      <a:pt x="208716" y="212485"/>
                    </a:lnTo>
                    <a:lnTo>
                      <a:pt x="212405" y="212485"/>
                    </a:lnTo>
                    <a:lnTo>
                      <a:pt x="216095" y="208789"/>
                    </a:lnTo>
                    <a:lnTo>
                      <a:pt x="223473" y="208789"/>
                    </a:lnTo>
                    <a:lnTo>
                      <a:pt x="227162" y="208789"/>
                    </a:lnTo>
                    <a:lnTo>
                      <a:pt x="230852" y="212485"/>
                    </a:lnTo>
                    <a:lnTo>
                      <a:pt x="234541" y="208789"/>
                    </a:lnTo>
                    <a:lnTo>
                      <a:pt x="238231" y="194026"/>
                    </a:lnTo>
                    <a:lnTo>
                      <a:pt x="241920" y="194026"/>
                    </a:lnTo>
                    <a:lnTo>
                      <a:pt x="241920" y="190339"/>
                    </a:lnTo>
                    <a:lnTo>
                      <a:pt x="241920" y="186644"/>
                    </a:lnTo>
                    <a:lnTo>
                      <a:pt x="245609" y="186644"/>
                    </a:lnTo>
                    <a:lnTo>
                      <a:pt x="245609" y="179271"/>
                    </a:lnTo>
                    <a:lnTo>
                      <a:pt x="245609" y="175576"/>
                    </a:lnTo>
                    <a:lnTo>
                      <a:pt x="245609" y="171890"/>
                    </a:lnTo>
                    <a:lnTo>
                      <a:pt x="245609" y="168194"/>
                    </a:lnTo>
                    <a:lnTo>
                      <a:pt x="245609" y="164508"/>
                    </a:lnTo>
                    <a:lnTo>
                      <a:pt x="252987" y="168194"/>
                    </a:lnTo>
                    <a:lnTo>
                      <a:pt x="260365" y="164508"/>
                    </a:lnTo>
                    <a:lnTo>
                      <a:pt x="264055" y="164508"/>
                    </a:lnTo>
                    <a:lnTo>
                      <a:pt x="271433" y="157126"/>
                    </a:lnTo>
                    <a:lnTo>
                      <a:pt x="275122" y="160812"/>
                    </a:lnTo>
                    <a:lnTo>
                      <a:pt x="278811" y="164508"/>
                    </a:lnTo>
                    <a:lnTo>
                      <a:pt x="282500" y="168194"/>
                    </a:lnTo>
                    <a:lnTo>
                      <a:pt x="282500" y="171890"/>
                    </a:lnTo>
                    <a:lnTo>
                      <a:pt x="286190" y="171890"/>
                    </a:lnTo>
                    <a:lnTo>
                      <a:pt x="286190" y="175576"/>
                    </a:lnTo>
                    <a:lnTo>
                      <a:pt x="289879" y="175576"/>
                    </a:lnTo>
                    <a:lnTo>
                      <a:pt x="293568" y="175576"/>
                    </a:lnTo>
                    <a:lnTo>
                      <a:pt x="297257" y="179271"/>
                    </a:lnTo>
                    <a:lnTo>
                      <a:pt x="300946" y="182958"/>
                    </a:lnTo>
                    <a:lnTo>
                      <a:pt x="308325" y="182958"/>
                    </a:lnTo>
                    <a:lnTo>
                      <a:pt x="308325" y="186644"/>
                    </a:lnTo>
                    <a:lnTo>
                      <a:pt x="308325" y="194026"/>
                    </a:lnTo>
                    <a:lnTo>
                      <a:pt x="315703" y="197721"/>
                    </a:lnTo>
                    <a:lnTo>
                      <a:pt x="319392" y="197721"/>
                    </a:lnTo>
                    <a:lnTo>
                      <a:pt x="323081" y="201407"/>
                    </a:lnTo>
                    <a:lnTo>
                      <a:pt x="326770" y="201407"/>
                    </a:lnTo>
                    <a:lnTo>
                      <a:pt x="334149" y="205103"/>
                    </a:lnTo>
                    <a:lnTo>
                      <a:pt x="341527" y="208789"/>
                    </a:lnTo>
                    <a:lnTo>
                      <a:pt x="348905" y="208789"/>
                    </a:lnTo>
                    <a:lnTo>
                      <a:pt x="352594" y="212485"/>
                    </a:lnTo>
                    <a:lnTo>
                      <a:pt x="359973" y="212485"/>
                    </a:lnTo>
                    <a:lnTo>
                      <a:pt x="371040" y="208789"/>
                    </a:lnTo>
                    <a:lnTo>
                      <a:pt x="378419" y="205103"/>
                    </a:lnTo>
                    <a:lnTo>
                      <a:pt x="382109" y="205103"/>
                    </a:lnTo>
                    <a:lnTo>
                      <a:pt x="385798" y="205103"/>
                    </a:lnTo>
                    <a:lnTo>
                      <a:pt x="385798" y="208789"/>
                    </a:lnTo>
                    <a:lnTo>
                      <a:pt x="389487" y="208789"/>
                    </a:lnTo>
                    <a:lnTo>
                      <a:pt x="393176" y="208789"/>
                    </a:lnTo>
                    <a:lnTo>
                      <a:pt x="400555" y="212485"/>
                    </a:lnTo>
                    <a:lnTo>
                      <a:pt x="404244" y="223553"/>
                    </a:lnTo>
                    <a:lnTo>
                      <a:pt x="404244" y="230935"/>
                    </a:lnTo>
                    <a:lnTo>
                      <a:pt x="415311" y="230935"/>
                    </a:lnTo>
                    <a:lnTo>
                      <a:pt x="422690" y="227249"/>
                    </a:lnTo>
                    <a:lnTo>
                      <a:pt x="419000" y="223553"/>
                    </a:lnTo>
                    <a:lnTo>
                      <a:pt x="415311" y="223553"/>
                    </a:lnTo>
                    <a:lnTo>
                      <a:pt x="415311" y="219867"/>
                    </a:lnTo>
                    <a:lnTo>
                      <a:pt x="419000" y="208789"/>
                    </a:lnTo>
                    <a:lnTo>
                      <a:pt x="415311" y="197721"/>
                    </a:lnTo>
                    <a:lnTo>
                      <a:pt x="415311" y="194026"/>
                    </a:lnTo>
                    <a:lnTo>
                      <a:pt x="422690" y="190339"/>
                    </a:lnTo>
                    <a:lnTo>
                      <a:pt x="415311" y="179271"/>
                    </a:lnTo>
                    <a:lnTo>
                      <a:pt x="400555" y="138666"/>
                    </a:lnTo>
                    <a:lnTo>
                      <a:pt x="393176" y="123912"/>
                    </a:lnTo>
                    <a:lnTo>
                      <a:pt x="393176" y="120216"/>
                    </a:lnTo>
                    <a:lnTo>
                      <a:pt x="396865" y="112835"/>
                    </a:lnTo>
                    <a:lnTo>
                      <a:pt x="400555" y="101766"/>
                    </a:lnTo>
                    <a:lnTo>
                      <a:pt x="404244" y="94384"/>
                    </a:lnTo>
                    <a:lnTo>
                      <a:pt x="404244" y="90689"/>
                    </a:lnTo>
                    <a:lnTo>
                      <a:pt x="400555" y="87003"/>
                    </a:lnTo>
                    <a:lnTo>
                      <a:pt x="400555" y="79621"/>
                    </a:lnTo>
                    <a:lnTo>
                      <a:pt x="385798" y="61171"/>
                    </a:lnTo>
                    <a:lnTo>
                      <a:pt x="382109" y="57475"/>
                    </a:lnTo>
                    <a:lnTo>
                      <a:pt x="382109" y="53789"/>
                    </a:lnTo>
                    <a:lnTo>
                      <a:pt x="382109" y="46407"/>
                    </a:lnTo>
                    <a:lnTo>
                      <a:pt x="382109" y="42711"/>
                    </a:lnTo>
                    <a:lnTo>
                      <a:pt x="385798" y="35339"/>
                    </a:lnTo>
                    <a:lnTo>
                      <a:pt x="389487" y="31643"/>
                    </a:lnTo>
                    <a:lnTo>
                      <a:pt x="393176" y="27957"/>
                    </a:lnTo>
                    <a:lnTo>
                      <a:pt x="404244" y="24261"/>
                    </a:lnTo>
                    <a:lnTo>
                      <a:pt x="400555" y="24261"/>
                    </a:lnTo>
                    <a:lnTo>
                      <a:pt x="393176" y="20575"/>
                    </a:lnTo>
                    <a:lnTo>
                      <a:pt x="385798" y="20575"/>
                    </a:lnTo>
                    <a:lnTo>
                      <a:pt x="382109" y="20575"/>
                    </a:lnTo>
                    <a:lnTo>
                      <a:pt x="378419" y="20575"/>
                    </a:lnTo>
                    <a:lnTo>
                      <a:pt x="371040" y="16880"/>
                    </a:lnTo>
                    <a:lnTo>
                      <a:pt x="359973" y="9498"/>
                    </a:lnTo>
                    <a:lnTo>
                      <a:pt x="356284" y="9498"/>
                    </a:lnTo>
                    <a:lnTo>
                      <a:pt x="345216" y="5812"/>
                    </a:lnTo>
                    <a:close/>
                    <a:moveTo>
                      <a:pt x="134933" y="171890"/>
                    </a:moveTo>
                    <a:lnTo>
                      <a:pt x="138622" y="164508"/>
                    </a:lnTo>
                    <a:lnTo>
                      <a:pt x="134933" y="168194"/>
                    </a:lnTo>
                    <a:lnTo>
                      <a:pt x="134933" y="171890"/>
                    </a:lnTo>
                    <a:close/>
                  </a:path>
                </a:pathLst>
              </a:custGeom>
              <a:solidFill>
                <a:srgbClr val="3FC1C9"/>
              </a:solidFill>
              <a:ln w="12821" cap="flat">
                <a:solidFill>
                  <a:schemeClr val="bg1">
                    <a:lumMod val="95000"/>
                  </a:schemeClr>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800" b="1" dirty="0">
                  <a:solidFill>
                    <a:schemeClr val="tx1"/>
                  </a:solidFill>
                  <a:latin typeface="+mj-lt"/>
                  <a:cs typeface="Arial" panose="020B0604020202020204" pitchFamily="34" charset="0"/>
                </a:endParaRPr>
              </a:p>
            </p:txBody>
          </p:sp>
        </p:grpSp>
      </p:grpSp>
      <p:graphicFrame>
        <p:nvGraphicFramePr>
          <p:cNvPr id="112" name="Google Shape;1429;p6">
            <a:extLst>
              <a:ext uri="{FF2B5EF4-FFF2-40B4-BE49-F238E27FC236}">
                <a16:creationId xmlns:a16="http://schemas.microsoft.com/office/drawing/2014/main" id="{54C1B5FB-3B93-4406-92E3-EDE83FA2C64F}"/>
              </a:ext>
            </a:extLst>
          </p:cNvPr>
          <p:cNvGraphicFramePr/>
          <p:nvPr>
            <p:extLst>
              <p:ext uri="{D42A27DB-BD31-4B8C-83A1-F6EECF244321}">
                <p14:modId xmlns:p14="http://schemas.microsoft.com/office/powerpoint/2010/main" val="970003019"/>
              </p:ext>
            </p:extLst>
          </p:nvPr>
        </p:nvGraphicFramePr>
        <p:xfrm>
          <a:off x="631854" y="1896007"/>
          <a:ext cx="2342670" cy="873200"/>
        </p:xfrm>
        <a:graphic>
          <a:graphicData uri="http://schemas.openxmlformats.org/drawingml/2006/table">
            <a:tbl>
              <a:tblPr>
                <a:noFill/>
              </a:tblPr>
              <a:tblGrid>
                <a:gridCol w="93702">
                  <a:extLst>
                    <a:ext uri="{9D8B030D-6E8A-4147-A177-3AD203B41FA5}">
                      <a16:colId xmlns:a16="http://schemas.microsoft.com/office/drawing/2014/main" val="20000"/>
                    </a:ext>
                  </a:extLst>
                </a:gridCol>
                <a:gridCol w="262703">
                  <a:extLst>
                    <a:ext uri="{9D8B030D-6E8A-4147-A177-3AD203B41FA5}">
                      <a16:colId xmlns:a16="http://schemas.microsoft.com/office/drawing/2014/main" val="20001"/>
                    </a:ext>
                  </a:extLst>
                </a:gridCol>
                <a:gridCol w="1986265">
                  <a:extLst>
                    <a:ext uri="{9D8B030D-6E8A-4147-A177-3AD203B41FA5}">
                      <a16:colId xmlns:a16="http://schemas.microsoft.com/office/drawing/2014/main" val="20002"/>
                    </a:ext>
                  </a:extLst>
                </a:gridCol>
              </a:tblGrid>
              <a:tr h="104756">
                <a:tc>
                  <a:txBody>
                    <a:bodyPr/>
                    <a:lstStyle/>
                    <a:p>
                      <a:pPr marL="0" marR="0" lvl="0" indent="0" algn="l" rtl="0">
                        <a:spcBef>
                          <a:spcPts val="0"/>
                        </a:spcBef>
                        <a:spcAft>
                          <a:spcPts val="0"/>
                        </a:spcAft>
                        <a:buNone/>
                      </a:pPr>
                      <a:endParaRPr lang="nl-NL" sz="10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lang="nl-NL"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12700" cap="flat" cmpd="sng" algn="ctr">
                      <a:solidFill>
                        <a:srgbClr val="D9F3F4"/>
                      </a:solidFill>
                      <a:prstDash val="solid"/>
                      <a:round/>
                      <a:headEnd type="none" w="med" len="med"/>
                      <a:tailEnd type="none" w="med" len="med"/>
                    </a:lnB>
                    <a:lnTlToBr w="12700" cmpd="sng">
                      <a:noFill/>
                      <a:prstDash val="solid"/>
                    </a:lnTlToBr>
                    <a:lnBlToTr w="12700" cmpd="sng">
                      <a:noFill/>
                      <a:prstDash val="solid"/>
                    </a:lnBlToTr>
                    <a:solidFill>
                      <a:srgbClr val="3FC1C9">
                        <a:alpha val="20000"/>
                      </a:srgbClr>
                    </a:solidFill>
                  </a:tcPr>
                </a:tc>
                <a:tc>
                  <a:txBody>
                    <a:bodyPr/>
                    <a:lstStyle/>
                    <a:p>
                      <a:pPr marL="0" marR="0" lvl="0" indent="0" algn="l" rtl="0">
                        <a:spcBef>
                          <a:spcPts val="0"/>
                        </a:spcBef>
                        <a:spcAft>
                          <a:spcPts val="0"/>
                        </a:spcAft>
                        <a:buNone/>
                      </a:pPr>
                      <a:r>
                        <a:rPr lang="nl-NL" sz="1000" dirty="0">
                          <a:solidFill>
                            <a:srgbClr val="000000"/>
                          </a:solidFill>
                        </a:rPr>
                        <a:t>€ 290-350 per inwoner</a:t>
                      </a:r>
                      <a:endParaRPr lang="nl-NL" sz="1000" dirty="0"/>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4756">
                <a:tc>
                  <a:txBody>
                    <a:bodyPr/>
                    <a:lstStyle/>
                    <a:p>
                      <a:pPr marL="0" marR="0" lvl="0" indent="0" algn="l" rtl="0">
                        <a:spcBef>
                          <a:spcPts val="0"/>
                        </a:spcBef>
                        <a:spcAft>
                          <a:spcPts val="0"/>
                        </a:spcAft>
                        <a:buNone/>
                      </a:pPr>
                      <a:endParaRPr lang="nl-NL" sz="10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lang="nl-NL"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12700" cap="flat" cmpd="sng" algn="ctr">
                      <a:solidFill>
                        <a:srgbClr val="D9F3F4"/>
                      </a:solidFill>
                      <a:prstDash val="solid"/>
                      <a:round/>
                      <a:headEnd type="none" w="med" len="med"/>
                      <a:tailEnd type="none" w="med" len="med"/>
                    </a:lnT>
                    <a:lnB w="12700" cap="flat" cmpd="sng" algn="ctr">
                      <a:solidFill>
                        <a:srgbClr val="D9F3F4"/>
                      </a:solidFill>
                      <a:prstDash val="solid"/>
                      <a:round/>
                      <a:headEnd type="none" w="med" len="med"/>
                      <a:tailEnd type="none" w="med" len="med"/>
                    </a:lnB>
                    <a:lnTlToBr w="12700" cmpd="sng">
                      <a:noFill/>
                      <a:prstDash val="solid"/>
                    </a:lnTlToBr>
                    <a:lnBlToTr w="12700" cmpd="sng">
                      <a:noFill/>
                      <a:prstDash val="solid"/>
                    </a:lnBlToTr>
                    <a:solidFill>
                      <a:srgbClr val="3FC1C9">
                        <a:alpha val="50196"/>
                      </a:srgbClr>
                    </a:solidFill>
                  </a:tcPr>
                </a:tc>
                <a:tc>
                  <a:txBody>
                    <a:bodyPr/>
                    <a:lstStyle/>
                    <a:p>
                      <a:pPr marL="0" marR="0" lvl="0" indent="0" algn="l" rtl="0">
                        <a:spcBef>
                          <a:spcPts val="0"/>
                        </a:spcBef>
                        <a:spcAft>
                          <a:spcPts val="0"/>
                        </a:spcAft>
                        <a:buNone/>
                      </a:pPr>
                      <a:r>
                        <a:rPr lang="nl-NL" sz="1000" dirty="0">
                          <a:solidFill>
                            <a:srgbClr val="000000"/>
                          </a:solidFill>
                        </a:rPr>
                        <a:t>€ 350-360 per inwoner</a:t>
                      </a:r>
                      <a:endParaRPr lang="nl-NL" sz="1000" dirty="0"/>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4756">
                <a:tc>
                  <a:txBody>
                    <a:bodyPr/>
                    <a:lstStyle/>
                    <a:p>
                      <a:pPr marL="0" marR="0" lvl="0" indent="0" algn="l" rtl="0">
                        <a:spcBef>
                          <a:spcPts val="0"/>
                        </a:spcBef>
                        <a:spcAft>
                          <a:spcPts val="0"/>
                        </a:spcAft>
                        <a:buNone/>
                      </a:pPr>
                      <a:endParaRPr lang="nl-NL" sz="10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lang="nl-NL" sz="1000" dirty="0">
                        <a:solidFill>
                          <a:srgbClr val="000000"/>
                        </a:solidFill>
                      </a:endParaRPr>
                    </a:p>
                  </a:txBody>
                  <a:tcPr marL="65875" marR="65875" marT="32950" marB="32950">
                    <a:lnL w="76200"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rgbClr val="D9F3F4"/>
                      </a:solidFill>
                      <a:prstDash val="solid"/>
                      <a:round/>
                      <a:headEnd type="none" w="med" len="med"/>
                      <a:tailEnd type="none" w="med" len="med"/>
                    </a:lnT>
                    <a:lnB w="12700" cap="flat" cmpd="sng" algn="ctr">
                      <a:solidFill>
                        <a:srgbClr val="D9F3F4"/>
                      </a:solidFill>
                      <a:prstDash val="solid"/>
                      <a:round/>
                      <a:headEnd type="none" w="med" len="med"/>
                      <a:tailEnd type="none" w="med" len="med"/>
                    </a:lnB>
                    <a:lnTlToBr w="12700" cmpd="sng">
                      <a:noFill/>
                      <a:prstDash val="solid"/>
                    </a:lnTlToBr>
                    <a:lnBlToTr w="12700" cmpd="sng">
                      <a:noFill/>
                      <a:prstDash val="solid"/>
                    </a:lnBlToTr>
                    <a:solidFill>
                      <a:srgbClr val="3FC1C9"/>
                    </a:solidFill>
                  </a:tcPr>
                </a:tc>
                <a:tc>
                  <a:txBody>
                    <a:bodyPr/>
                    <a:lstStyle/>
                    <a:p>
                      <a:pPr marL="0" marR="0" lvl="0" indent="0" algn="l" rtl="0">
                        <a:spcBef>
                          <a:spcPts val="0"/>
                        </a:spcBef>
                        <a:spcAft>
                          <a:spcPts val="0"/>
                        </a:spcAft>
                        <a:buNone/>
                      </a:pPr>
                      <a:r>
                        <a:rPr lang="nl-NL" sz="1000" dirty="0">
                          <a:solidFill>
                            <a:srgbClr val="000000"/>
                          </a:solidFill>
                        </a:rPr>
                        <a:t>€ 360-440 per inwoner</a:t>
                      </a:r>
                      <a:endParaRPr lang="nl-NL" sz="1000" dirty="0"/>
                    </a:p>
                  </a:txBody>
                  <a:tcPr marL="65875" marR="65875" marT="32950" marB="32950">
                    <a:lnL w="12700" cap="flat" cmpd="sng" algn="ctr">
                      <a:noFill/>
                      <a:prstDash val="solid"/>
                      <a:round/>
                      <a:headEnd type="none" w="med" len="med"/>
                      <a:tailEnd type="none" w="med" len="med"/>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4756">
                <a:tc>
                  <a:txBody>
                    <a:bodyPr/>
                    <a:lstStyle/>
                    <a:p>
                      <a:pPr marL="0" marR="0" lvl="0" indent="0" algn="l" rtl="0">
                        <a:spcBef>
                          <a:spcPts val="0"/>
                        </a:spcBef>
                        <a:spcAft>
                          <a:spcPts val="0"/>
                        </a:spcAft>
                        <a:buNone/>
                      </a:pPr>
                      <a:endParaRPr lang="nl-NL" sz="10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lang="nl-NL"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12700" cap="flat" cmpd="sng" algn="ctr">
                      <a:solidFill>
                        <a:srgbClr val="D9F3F4"/>
                      </a:solidFill>
                      <a:prstDash val="solid"/>
                      <a:round/>
                      <a:headEnd type="none" w="med" len="med"/>
                      <a:tailEnd type="none" w="med" len="med"/>
                    </a:lnT>
                    <a:lnB w="76200" cap="flat" cmpd="sng">
                      <a:noFill/>
                      <a:prstDash val="solid"/>
                      <a:round/>
                      <a:headEnd type="none" w="sm" len="sm"/>
                      <a:tailEnd type="none" w="sm" len="sm"/>
                    </a:lnB>
                    <a:lnTlToBr w="12700" cmpd="sng">
                      <a:noFill/>
                      <a:prstDash val="solid"/>
                    </a:lnTlToBr>
                    <a:lnBlToTr w="12700" cmpd="sng">
                      <a:noFill/>
                      <a:prstDash val="solid"/>
                    </a:lnBlToTr>
                    <a:solidFill>
                      <a:srgbClr val="22777B"/>
                    </a:solidFill>
                  </a:tcPr>
                </a:tc>
                <a:tc>
                  <a:txBody>
                    <a:bodyPr/>
                    <a:lstStyle/>
                    <a:p>
                      <a:pPr marL="0" marR="0" lvl="0" indent="0" algn="l" rtl="0">
                        <a:spcBef>
                          <a:spcPts val="0"/>
                        </a:spcBef>
                        <a:spcAft>
                          <a:spcPts val="0"/>
                        </a:spcAft>
                        <a:buNone/>
                      </a:pPr>
                      <a:r>
                        <a:rPr lang="nl-NL" sz="1000" dirty="0">
                          <a:solidFill>
                            <a:srgbClr val="000000"/>
                          </a:solidFill>
                        </a:rPr>
                        <a:t>€ 440+ per inwoner</a:t>
                      </a:r>
                      <a:endParaRPr lang="nl-NL" sz="1000" dirty="0"/>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3" name="TextBox 12">
            <a:extLst>
              <a:ext uri="{FF2B5EF4-FFF2-40B4-BE49-F238E27FC236}">
                <a16:creationId xmlns:a16="http://schemas.microsoft.com/office/drawing/2014/main" id="{B7103C44-2CE6-4FE3-8BFC-8F628DD4353A}"/>
              </a:ext>
            </a:extLst>
          </p:cNvPr>
          <p:cNvSpPr txBox="1"/>
          <p:nvPr/>
        </p:nvSpPr>
        <p:spPr>
          <a:xfrm>
            <a:off x="2860303" y="2973523"/>
            <a:ext cx="426622" cy="220928"/>
          </a:xfrm>
          <a:prstGeom prst="rect">
            <a:avLst/>
          </a:prstGeom>
        </p:spPr>
        <p:txBody>
          <a:bodyPr vert="horz" wrap="square" lIns="91440" tIns="45720" rIns="91440" bIns="45720" rtlCol="0" anchor="ctr">
            <a:noAutofit/>
          </a:bodyPr>
          <a:lstStyle/>
          <a:p>
            <a:pPr marL="0" indent="0" algn="ctr">
              <a:buNone/>
            </a:pPr>
            <a:r>
              <a:rPr lang="nl-NL" sz="900" b="1" noProof="0" dirty="0"/>
              <a:t>346</a:t>
            </a:r>
          </a:p>
        </p:txBody>
      </p:sp>
      <p:sp>
        <p:nvSpPr>
          <p:cNvPr id="129" name="TextBox 128">
            <a:extLst>
              <a:ext uri="{FF2B5EF4-FFF2-40B4-BE49-F238E27FC236}">
                <a16:creationId xmlns:a16="http://schemas.microsoft.com/office/drawing/2014/main" id="{7A2571ED-C091-4FB7-9BA1-1FBB268DDC3D}"/>
              </a:ext>
            </a:extLst>
          </p:cNvPr>
          <p:cNvSpPr txBox="1"/>
          <p:nvPr/>
        </p:nvSpPr>
        <p:spPr>
          <a:xfrm>
            <a:off x="3539597" y="2727039"/>
            <a:ext cx="426622" cy="220928"/>
          </a:xfrm>
          <a:prstGeom prst="rect">
            <a:avLst/>
          </a:prstGeom>
        </p:spPr>
        <p:txBody>
          <a:bodyPr vert="horz" wrap="square" lIns="91440" tIns="45720" rIns="91440" bIns="45720" rtlCol="0" anchor="ctr">
            <a:noAutofit/>
          </a:bodyPr>
          <a:lstStyle/>
          <a:p>
            <a:pPr marL="0" indent="0" algn="ctr">
              <a:buNone/>
            </a:pPr>
            <a:r>
              <a:rPr lang="nl-NL" sz="900" b="1" noProof="0" dirty="0"/>
              <a:t>365</a:t>
            </a:r>
          </a:p>
        </p:txBody>
      </p:sp>
      <p:sp>
        <p:nvSpPr>
          <p:cNvPr id="130" name="TextBox 129">
            <a:extLst>
              <a:ext uri="{FF2B5EF4-FFF2-40B4-BE49-F238E27FC236}">
                <a16:creationId xmlns:a16="http://schemas.microsoft.com/office/drawing/2014/main" id="{0D7A8273-E37B-44CB-B4BB-CDFCAF2F367D}"/>
              </a:ext>
            </a:extLst>
          </p:cNvPr>
          <p:cNvSpPr txBox="1"/>
          <p:nvPr/>
        </p:nvSpPr>
        <p:spPr>
          <a:xfrm>
            <a:off x="3499852" y="3268082"/>
            <a:ext cx="426622" cy="220928"/>
          </a:xfrm>
          <a:prstGeom prst="rect">
            <a:avLst/>
          </a:prstGeom>
        </p:spPr>
        <p:txBody>
          <a:bodyPr vert="horz" wrap="square" lIns="91440" tIns="45720" rIns="91440" bIns="45720" rtlCol="0" anchor="ctr">
            <a:noAutofit/>
          </a:bodyPr>
          <a:lstStyle/>
          <a:p>
            <a:pPr marL="0" indent="0" algn="ctr">
              <a:buNone/>
            </a:pPr>
            <a:r>
              <a:rPr lang="nl-NL" sz="900" b="1" noProof="0" dirty="0"/>
              <a:t>292</a:t>
            </a:r>
          </a:p>
        </p:txBody>
      </p:sp>
      <p:sp>
        <p:nvSpPr>
          <p:cNvPr id="131" name="TextBox 130">
            <a:extLst>
              <a:ext uri="{FF2B5EF4-FFF2-40B4-BE49-F238E27FC236}">
                <a16:creationId xmlns:a16="http://schemas.microsoft.com/office/drawing/2014/main" id="{0DF6954A-AE4B-473B-AB8D-B68A391280F8}"/>
              </a:ext>
            </a:extLst>
          </p:cNvPr>
          <p:cNvSpPr txBox="1"/>
          <p:nvPr/>
        </p:nvSpPr>
        <p:spPr>
          <a:xfrm>
            <a:off x="3353307" y="3865191"/>
            <a:ext cx="426622" cy="220928"/>
          </a:xfrm>
          <a:prstGeom prst="rect">
            <a:avLst/>
          </a:prstGeom>
        </p:spPr>
        <p:txBody>
          <a:bodyPr vert="horz" wrap="square" lIns="91440" tIns="45720" rIns="91440" bIns="45720" rtlCol="0" anchor="ctr">
            <a:noAutofit/>
          </a:bodyPr>
          <a:lstStyle/>
          <a:p>
            <a:pPr marL="0" indent="0" algn="ctr">
              <a:buNone/>
            </a:pPr>
            <a:r>
              <a:rPr lang="nl-NL" sz="900" b="1" noProof="0" dirty="0"/>
              <a:t>346</a:t>
            </a:r>
          </a:p>
        </p:txBody>
      </p:sp>
      <p:sp>
        <p:nvSpPr>
          <p:cNvPr id="132" name="TextBox 131">
            <a:extLst>
              <a:ext uri="{FF2B5EF4-FFF2-40B4-BE49-F238E27FC236}">
                <a16:creationId xmlns:a16="http://schemas.microsoft.com/office/drawing/2014/main" id="{4ADE9758-E02A-43DD-9EC7-BD0B989102D8}"/>
              </a:ext>
            </a:extLst>
          </p:cNvPr>
          <p:cNvSpPr txBox="1"/>
          <p:nvPr/>
        </p:nvSpPr>
        <p:spPr>
          <a:xfrm>
            <a:off x="3015788" y="4276488"/>
            <a:ext cx="426622" cy="220928"/>
          </a:xfrm>
          <a:prstGeom prst="rect">
            <a:avLst/>
          </a:prstGeom>
        </p:spPr>
        <p:txBody>
          <a:bodyPr vert="horz" wrap="square" lIns="91440" tIns="45720" rIns="91440" bIns="45720" rtlCol="0" anchor="ctr">
            <a:noAutofit/>
          </a:bodyPr>
          <a:lstStyle/>
          <a:p>
            <a:pPr marL="0" indent="0" algn="ctr">
              <a:buNone/>
            </a:pPr>
            <a:r>
              <a:rPr lang="nl-NL" sz="900" b="1" noProof="0" dirty="0"/>
              <a:t>365</a:t>
            </a:r>
          </a:p>
        </p:txBody>
      </p:sp>
      <p:sp>
        <p:nvSpPr>
          <p:cNvPr id="133" name="TextBox 132">
            <a:extLst>
              <a:ext uri="{FF2B5EF4-FFF2-40B4-BE49-F238E27FC236}">
                <a16:creationId xmlns:a16="http://schemas.microsoft.com/office/drawing/2014/main" id="{0ED86B48-B7E2-4F06-837F-40F35CC5C838}"/>
              </a:ext>
            </a:extLst>
          </p:cNvPr>
          <p:cNvSpPr txBox="1"/>
          <p:nvPr/>
        </p:nvSpPr>
        <p:spPr>
          <a:xfrm>
            <a:off x="2672747" y="3765972"/>
            <a:ext cx="426622" cy="220928"/>
          </a:xfrm>
          <a:prstGeom prst="rect">
            <a:avLst/>
          </a:prstGeom>
        </p:spPr>
        <p:txBody>
          <a:bodyPr vert="horz" wrap="square" lIns="91440" tIns="45720" rIns="91440" bIns="45720" rtlCol="0" anchor="ctr">
            <a:noAutofit/>
          </a:bodyPr>
          <a:lstStyle/>
          <a:p>
            <a:pPr marL="0" indent="0" algn="ctr">
              <a:buNone/>
            </a:pPr>
            <a:r>
              <a:rPr lang="nl-NL" sz="900" b="1" noProof="0" dirty="0"/>
              <a:t>397</a:t>
            </a:r>
          </a:p>
        </p:txBody>
      </p:sp>
      <p:sp>
        <p:nvSpPr>
          <p:cNvPr id="134" name="TextBox 133">
            <a:extLst>
              <a:ext uri="{FF2B5EF4-FFF2-40B4-BE49-F238E27FC236}">
                <a16:creationId xmlns:a16="http://schemas.microsoft.com/office/drawing/2014/main" id="{5B4B6499-E30C-42D6-8A8A-488AEC397A41}"/>
              </a:ext>
            </a:extLst>
          </p:cNvPr>
          <p:cNvSpPr txBox="1"/>
          <p:nvPr/>
        </p:nvSpPr>
        <p:spPr>
          <a:xfrm>
            <a:off x="2358078" y="4275859"/>
            <a:ext cx="426622" cy="220928"/>
          </a:xfrm>
          <a:prstGeom prst="rect">
            <a:avLst/>
          </a:prstGeom>
        </p:spPr>
        <p:txBody>
          <a:bodyPr vert="horz" wrap="square" lIns="91440" tIns="45720" rIns="91440" bIns="45720" rtlCol="0" anchor="ctr">
            <a:noAutofit/>
          </a:bodyPr>
          <a:lstStyle/>
          <a:p>
            <a:pPr marL="0" indent="0" algn="ctr">
              <a:buNone/>
            </a:pPr>
            <a:r>
              <a:rPr lang="nl-NL" sz="900" b="1" noProof="0" dirty="0">
                <a:solidFill>
                  <a:srgbClr val="FFFFFF"/>
                </a:solidFill>
              </a:rPr>
              <a:t>479</a:t>
            </a:r>
          </a:p>
        </p:txBody>
      </p:sp>
      <p:sp>
        <p:nvSpPr>
          <p:cNvPr id="135" name="TextBox 134">
            <a:extLst>
              <a:ext uri="{FF2B5EF4-FFF2-40B4-BE49-F238E27FC236}">
                <a16:creationId xmlns:a16="http://schemas.microsoft.com/office/drawing/2014/main" id="{1FE29900-DBD4-4C1B-93BF-3A42375FE5E1}"/>
              </a:ext>
            </a:extLst>
          </p:cNvPr>
          <p:cNvSpPr txBox="1"/>
          <p:nvPr/>
        </p:nvSpPr>
        <p:spPr>
          <a:xfrm>
            <a:off x="2404154" y="4923141"/>
            <a:ext cx="426622" cy="220928"/>
          </a:xfrm>
          <a:prstGeom prst="rect">
            <a:avLst/>
          </a:prstGeom>
        </p:spPr>
        <p:txBody>
          <a:bodyPr vert="horz" wrap="square" lIns="91440" tIns="45720" rIns="91440" bIns="45720" rtlCol="0" anchor="ctr">
            <a:noAutofit/>
          </a:bodyPr>
          <a:lstStyle/>
          <a:p>
            <a:pPr marL="0" indent="0" algn="ctr">
              <a:buNone/>
            </a:pPr>
            <a:r>
              <a:rPr lang="nl-NL" sz="900" b="1" noProof="0" dirty="0"/>
              <a:t>330</a:t>
            </a:r>
          </a:p>
        </p:txBody>
      </p:sp>
      <p:sp>
        <p:nvSpPr>
          <p:cNvPr id="136" name="TextBox 135">
            <a:extLst>
              <a:ext uri="{FF2B5EF4-FFF2-40B4-BE49-F238E27FC236}">
                <a16:creationId xmlns:a16="http://schemas.microsoft.com/office/drawing/2014/main" id="{03CA411C-4955-4ABD-804C-7673AE1607C3}"/>
              </a:ext>
            </a:extLst>
          </p:cNvPr>
          <p:cNvSpPr txBox="1"/>
          <p:nvPr/>
        </p:nvSpPr>
        <p:spPr>
          <a:xfrm>
            <a:off x="1788641" y="4427256"/>
            <a:ext cx="426622" cy="220928"/>
          </a:xfrm>
          <a:prstGeom prst="rect">
            <a:avLst/>
          </a:prstGeom>
        </p:spPr>
        <p:txBody>
          <a:bodyPr vert="horz" wrap="square" lIns="91440" tIns="45720" rIns="91440" bIns="45720" rtlCol="0" anchor="ctr">
            <a:noAutofit/>
          </a:bodyPr>
          <a:lstStyle/>
          <a:p>
            <a:pPr marL="0" indent="0" algn="ctr">
              <a:buNone/>
            </a:pPr>
            <a:r>
              <a:rPr lang="nl-NL" sz="900" b="1" noProof="0" dirty="0"/>
              <a:t>439</a:t>
            </a:r>
          </a:p>
        </p:txBody>
      </p:sp>
      <p:sp>
        <p:nvSpPr>
          <p:cNvPr id="137" name="TextBox 136">
            <a:extLst>
              <a:ext uri="{FF2B5EF4-FFF2-40B4-BE49-F238E27FC236}">
                <a16:creationId xmlns:a16="http://schemas.microsoft.com/office/drawing/2014/main" id="{51D82679-8CD0-4BF4-B399-A79FA601A310}"/>
              </a:ext>
            </a:extLst>
          </p:cNvPr>
          <p:cNvSpPr txBox="1"/>
          <p:nvPr/>
        </p:nvSpPr>
        <p:spPr>
          <a:xfrm>
            <a:off x="1240696" y="5038150"/>
            <a:ext cx="426622" cy="220928"/>
          </a:xfrm>
          <a:prstGeom prst="rect">
            <a:avLst/>
          </a:prstGeom>
        </p:spPr>
        <p:txBody>
          <a:bodyPr vert="horz" wrap="square" lIns="91440" tIns="45720" rIns="91440" bIns="45720" rtlCol="0" anchor="ctr">
            <a:noAutofit/>
          </a:bodyPr>
          <a:lstStyle/>
          <a:p>
            <a:pPr marL="0" indent="0" algn="ctr">
              <a:buNone/>
            </a:pPr>
            <a:r>
              <a:rPr lang="nl-NL" sz="900" b="1" noProof="0" dirty="0"/>
              <a:t>429</a:t>
            </a:r>
          </a:p>
        </p:txBody>
      </p:sp>
      <p:sp>
        <p:nvSpPr>
          <p:cNvPr id="138" name="TextBox 137">
            <a:extLst>
              <a:ext uri="{FF2B5EF4-FFF2-40B4-BE49-F238E27FC236}">
                <a16:creationId xmlns:a16="http://schemas.microsoft.com/office/drawing/2014/main" id="{564CBE24-5AD0-45B5-9E09-2FFC15C87A4B}"/>
              </a:ext>
            </a:extLst>
          </p:cNvPr>
          <p:cNvSpPr txBox="1"/>
          <p:nvPr/>
        </p:nvSpPr>
        <p:spPr>
          <a:xfrm>
            <a:off x="2079364" y="3415293"/>
            <a:ext cx="426622" cy="220928"/>
          </a:xfrm>
          <a:prstGeom prst="rect">
            <a:avLst/>
          </a:prstGeom>
        </p:spPr>
        <p:txBody>
          <a:bodyPr vert="horz" wrap="square" lIns="91440" tIns="45720" rIns="91440" bIns="45720" rtlCol="0" anchor="ctr">
            <a:noAutofit/>
          </a:bodyPr>
          <a:lstStyle/>
          <a:p>
            <a:pPr marL="0" indent="0" algn="ctr">
              <a:buNone/>
            </a:pPr>
            <a:r>
              <a:rPr lang="nl-NL" sz="900" b="1" noProof="0" dirty="0">
                <a:solidFill>
                  <a:srgbClr val="FFFFFF"/>
                </a:solidFill>
              </a:rPr>
              <a:t>450</a:t>
            </a:r>
          </a:p>
        </p:txBody>
      </p:sp>
      <p:sp>
        <p:nvSpPr>
          <p:cNvPr id="139" name="TextBox 138">
            <a:extLst>
              <a:ext uri="{FF2B5EF4-FFF2-40B4-BE49-F238E27FC236}">
                <a16:creationId xmlns:a16="http://schemas.microsoft.com/office/drawing/2014/main" id="{5C5BCA18-0AB4-4AE6-AB03-C17080E381CD}"/>
              </a:ext>
            </a:extLst>
          </p:cNvPr>
          <p:cNvSpPr txBox="1"/>
          <p:nvPr/>
        </p:nvSpPr>
        <p:spPr>
          <a:xfrm>
            <a:off x="2909220" y="5328254"/>
            <a:ext cx="426622" cy="220928"/>
          </a:xfrm>
          <a:prstGeom prst="rect">
            <a:avLst/>
          </a:prstGeom>
        </p:spPr>
        <p:txBody>
          <a:bodyPr vert="horz" wrap="square" lIns="91440" tIns="45720" rIns="91440" bIns="45720" rtlCol="0" anchor="ctr">
            <a:noAutofit/>
          </a:bodyPr>
          <a:lstStyle/>
          <a:p>
            <a:pPr marL="0" indent="0" algn="ctr">
              <a:buNone/>
            </a:pPr>
            <a:r>
              <a:rPr lang="nl-NL" sz="900" b="1" noProof="0" dirty="0"/>
              <a:t>356</a:t>
            </a:r>
          </a:p>
        </p:txBody>
      </p:sp>
      <p:sp>
        <p:nvSpPr>
          <p:cNvPr id="140" name="Rectangle 139">
            <a:extLst>
              <a:ext uri="{FF2B5EF4-FFF2-40B4-BE49-F238E27FC236}">
                <a16:creationId xmlns:a16="http://schemas.microsoft.com/office/drawing/2014/main" id="{F9EAFBEC-6715-4B2C-B920-8B418F9DC6CB}"/>
              </a:ext>
            </a:extLst>
          </p:cNvPr>
          <p:cNvSpPr/>
          <p:nvPr/>
        </p:nvSpPr>
        <p:spPr>
          <a:xfrm>
            <a:off x="4673599" y="1626459"/>
            <a:ext cx="5020945" cy="207104"/>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sz="1200" b="1" dirty="0"/>
              <a:t>Eigen inkomsten per taakveldgroep per provincie, 2020, € per inwoner</a:t>
            </a:r>
          </a:p>
        </p:txBody>
      </p:sp>
      <p:sp>
        <p:nvSpPr>
          <p:cNvPr id="32" name="Text Placeholder 31">
            <a:extLst>
              <a:ext uri="{FF2B5EF4-FFF2-40B4-BE49-F238E27FC236}">
                <a16:creationId xmlns:a16="http://schemas.microsoft.com/office/drawing/2014/main" id="{5F66C00A-4C2E-0AF1-84C9-0F6A5B1F3B58}"/>
              </a:ext>
            </a:extLst>
          </p:cNvPr>
          <p:cNvSpPr>
            <a:spLocks noGrp="1"/>
          </p:cNvSpPr>
          <p:nvPr>
            <p:ph type="body" sz="quarter" idx="14"/>
          </p:nvPr>
        </p:nvSpPr>
        <p:spPr/>
        <p:txBody>
          <a:bodyPr/>
          <a:lstStyle/>
          <a:p>
            <a:endParaRPr lang="nl-NL" dirty="0"/>
          </a:p>
        </p:txBody>
      </p:sp>
    </p:spTree>
    <p:extLst>
      <p:ext uri="{BB962C8B-B14F-4D97-AF65-F5344CB8AC3E}">
        <p14:creationId xmlns:p14="http://schemas.microsoft.com/office/powerpoint/2010/main" val="409380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42FC08C-ADBC-45DF-92CB-1BBA1CC3F4CD}"/>
              </a:ext>
            </a:extLst>
          </p:cNvPr>
          <p:cNvGraphicFramePr>
            <a:graphicFrameLocks noChangeAspect="1"/>
          </p:cNvGraphicFramePr>
          <p:nvPr>
            <p:custDataLst>
              <p:tags r:id="rId1"/>
            </p:custDataLst>
            <p:extLst>
              <p:ext uri="{D42A27DB-BD31-4B8C-83A1-F6EECF244321}">
                <p14:modId xmlns:p14="http://schemas.microsoft.com/office/powerpoint/2010/main" val="1077345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042FC08C-ADBC-45DF-92CB-1BBA1CC3F4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52DDCC63-281C-4576-B62F-601906912C05}"/>
              </a:ext>
            </a:extLst>
          </p:cNvPr>
          <p:cNvSpPr>
            <a:spLocks noGrp="1"/>
          </p:cNvSpPr>
          <p:nvPr>
            <p:ph type="body" sz="quarter" idx="20"/>
          </p:nvPr>
        </p:nvSpPr>
        <p:spPr/>
        <p:txBody>
          <a:bodyPr/>
          <a:lstStyle/>
          <a:p>
            <a:endParaRPr lang="nl-NL" dirty="0"/>
          </a:p>
        </p:txBody>
      </p:sp>
      <p:sp>
        <p:nvSpPr>
          <p:cNvPr id="4" name="Footer Placeholder 3">
            <a:extLst>
              <a:ext uri="{FF2B5EF4-FFF2-40B4-BE49-F238E27FC236}">
                <a16:creationId xmlns:a16="http://schemas.microsoft.com/office/drawing/2014/main" id="{C5DAC2C1-79F9-4C8C-AF12-BC7A5D3D4E97}"/>
              </a:ext>
            </a:extLst>
          </p:cNvPr>
          <p:cNvSpPr>
            <a:spLocks noGrp="1"/>
          </p:cNvSpPr>
          <p:nvPr>
            <p:ph type="ftr" sz="quarter" idx="3"/>
          </p:nvPr>
        </p:nvSpPr>
        <p:spPr/>
        <p:txBody>
          <a:bodyPr/>
          <a:lstStyle/>
          <a:p>
            <a:r>
              <a:rPr lang="nl-NL" dirty="0"/>
              <a:t>Bron: IV-3 data, jaarrekening 2020, 2</a:t>
            </a:r>
            <a:r>
              <a:rPr lang="nl-NL" baseline="30000" dirty="0"/>
              <a:t>e</a:t>
            </a:r>
            <a:r>
              <a:rPr lang="nl-NL" dirty="0"/>
              <a:t> plaatsing; Analyse It’s Public</a:t>
            </a:r>
          </a:p>
        </p:txBody>
      </p:sp>
      <p:sp>
        <p:nvSpPr>
          <p:cNvPr id="5" name="Slide Number Placeholder 4">
            <a:extLst>
              <a:ext uri="{FF2B5EF4-FFF2-40B4-BE49-F238E27FC236}">
                <a16:creationId xmlns:a16="http://schemas.microsoft.com/office/drawing/2014/main" id="{4D1D2514-38C9-413B-9207-39F10217FE79}"/>
              </a:ext>
            </a:extLst>
          </p:cNvPr>
          <p:cNvSpPr>
            <a:spLocks noGrp="1"/>
          </p:cNvSpPr>
          <p:nvPr>
            <p:ph type="sldNum" sz="quarter" idx="12"/>
          </p:nvPr>
        </p:nvSpPr>
        <p:spPr/>
        <p:txBody>
          <a:bodyPr/>
          <a:lstStyle/>
          <a:p>
            <a:fld id="{992CD0B2-8AB2-4C6C-8876-E15753662C9B}" type="slidenum">
              <a:rPr lang="nl-NL" noProof="0" smtClean="0"/>
              <a:pPr/>
              <a:t>18</a:t>
            </a:fld>
            <a:endParaRPr lang="nl-NL" noProof="0" dirty="0"/>
          </a:p>
        </p:txBody>
      </p:sp>
      <p:sp>
        <p:nvSpPr>
          <p:cNvPr id="7" name="Title 6">
            <a:extLst>
              <a:ext uri="{FF2B5EF4-FFF2-40B4-BE49-F238E27FC236}">
                <a16:creationId xmlns:a16="http://schemas.microsoft.com/office/drawing/2014/main" id="{BDCC2051-9211-4FDD-824D-55DB7114CA8F}"/>
              </a:ext>
            </a:extLst>
          </p:cNvPr>
          <p:cNvSpPr>
            <a:spLocks noGrp="1"/>
          </p:cNvSpPr>
          <p:nvPr>
            <p:ph type="title"/>
          </p:nvPr>
        </p:nvSpPr>
        <p:spPr/>
        <p:txBody>
          <a:bodyPr vert="horz"/>
          <a:lstStyle/>
          <a:p>
            <a:r>
              <a:rPr lang="nl-NL" sz="1800" dirty="0">
                <a:solidFill>
                  <a:srgbClr val="000000"/>
                </a:solidFill>
              </a:rPr>
              <a:t>Gemeenten met meer dan 5.000 inwoners</a:t>
            </a:r>
            <a:br>
              <a:rPr lang="nl-NL" sz="2800" dirty="0"/>
            </a:br>
            <a:r>
              <a:rPr lang="nl-NL" dirty="0"/>
              <a:t>Hoogste en laagste eigen inkomsten</a:t>
            </a:r>
            <a:endParaRPr lang="nl-NL" sz="2000" dirty="0"/>
          </a:p>
        </p:txBody>
      </p:sp>
      <p:sp>
        <p:nvSpPr>
          <p:cNvPr id="48" name="TextBox 47">
            <a:extLst>
              <a:ext uri="{FF2B5EF4-FFF2-40B4-BE49-F238E27FC236}">
                <a16:creationId xmlns:a16="http://schemas.microsoft.com/office/drawing/2014/main" id="{86598077-E6A2-401D-B883-96313E5154A4}"/>
              </a:ext>
            </a:extLst>
          </p:cNvPr>
          <p:cNvSpPr txBox="1"/>
          <p:nvPr/>
        </p:nvSpPr>
        <p:spPr>
          <a:xfrm>
            <a:off x="1151018" y="5969769"/>
            <a:ext cx="3671168" cy="388800"/>
          </a:xfrm>
          <a:prstGeom prst="rect">
            <a:avLst/>
          </a:prstGeom>
        </p:spPr>
        <p:txBody>
          <a:bodyPr vert="horz" wrap="square" lIns="91440" tIns="45720" rIns="91440" bIns="45720" rtlCol="0">
            <a:noAutofit/>
          </a:bodyPr>
          <a:lstStyle/>
          <a:p>
            <a:pPr marL="0" indent="0" algn="l">
              <a:buNone/>
            </a:pPr>
            <a:r>
              <a:rPr lang="nl-NL" sz="1100" dirty="0"/>
              <a:t>=  P</a:t>
            </a:r>
            <a:r>
              <a:rPr lang="nl-NL" sz="1100" noProof="0" dirty="0"/>
              <a:t>ositie gemeente totaal vrij</a:t>
            </a:r>
            <a:r>
              <a:rPr lang="nl-NL" sz="1100" dirty="0"/>
              <a:t> </a:t>
            </a:r>
            <a:r>
              <a:rPr lang="nl-NL" sz="1100" noProof="0" dirty="0"/>
              <a:t>besteedbare inkomsten</a:t>
            </a:r>
          </a:p>
        </p:txBody>
      </p:sp>
      <p:sp>
        <p:nvSpPr>
          <p:cNvPr id="115" name="Oval 114">
            <a:extLst>
              <a:ext uri="{FF2B5EF4-FFF2-40B4-BE49-F238E27FC236}">
                <a16:creationId xmlns:a16="http://schemas.microsoft.com/office/drawing/2014/main" id="{43F64223-FE57-8EA7-44CD-EC75083C0B09}"/>
              </a:ext>
            </a:extLst>
          </p:cNvPr>
          <p:cNvSpPr/>
          <p:nvPr/>
        </p:nvSpPr>
        <p:spPr>
          <a:xfrm>
            <a:off x="902550" y="5958120"/>
            <a:ext cx="279683" cy="279683"/>
          </a:xfrm>
          <a:prstGeom prst="ellipse">
            <a:avLst/>
          </a:prstGeom>
          <a:solidFill>
            <a:srgbClr val="22777B"/>
          </a:solidFill>
          <a:ln w="4266" cap="flat">
            <a:noFill/>
            <a:prstDash val="solid"/>
            <a:miter/>
          </a:ln>
          <a:effectLst>
            <a:outerShdw blurRad="76200" dist="12700" dir="10800000" algn="r" rotWithShape="0">
              <a:prstClr val="black">
                <a:alpha val="40000"/>
              </a:prstClr>
            </a:outerShdw>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FFFFFF"/>
                </a:solidFill>
              </a:rPr>
              <a:t>1</a:t>
            </a:r>
          </a:p>
        </p:txBody>
      </p:sp>
      <p:pic>
        <p:nvPicPr>
          <p:cNvPr id="23" name="Graphic 22" descr="Gauge with solid fill">
            <a:extLst>
              <a:ext uri="{FF2B5EF4-FFF2-40B4-BE49-F238E27FC236}">
                <a16:creationId xmlns:a16="http://schemas.microsoft.com/office/drawing/2014/main" id="{61F3322E-FC29-EC9A-F6EF-AB176F85624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01773" y="1759110"/>
            <a:ext cx="432195" cy="432195"/>
          </a:xfrm>
          <a:prstGeom prst="rect">
            <a:avLst/>
          </a:prstGeom>
        </p:spPr>
      </p:pic>
      <p:sp>
        <p:nvSpPr>
          <p:cNvPr id="25" name="Rectangle 24">
            <a:extLst>
              <a:ext uri="{FF2B5EF4-FFF2-40B4-BE49-F238E27FC236}">
                <a16:creationId xmlns:a16="http://schemas.microsoft.com/office/drawing/2014/main" id="{0646DB32-073B-A621-1E90-757AC1A62D53}"/>
              </a:ext>
            </a:extLst>
          </p:cNvPr>
          <p:cNvSpPr/>
          <p:nvPr/>
        </p:nvSpPr>
        <p:spPr>
          <a:xfrm>
            <a:off x="1703148" y="1863851"/>
            <a:ext cx="4057983" cy="242076"/>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buNone/>
            </a:pPr>
            <a:r>
              <a:rPr lang="nl-NL" b="1" dirty="0"/>
              <a:t>Gemeenten met meeste inkomsten, € per inwoner</a:t>
            </a:r>
          </a:p>
        </p:txBody>
      </p:sp>
      <p:pic>
        <p:nvPicPr>
          <p:cNvPr id="126" name="Graphic 125" descr="Speedometer Low with solid fill">
            <a:extLst>
              <a:ext uri="{FF2B5EF4-FFF2-40B4-BE49-F238E27FC236}">
                <a16:creationId xmlns:a16="http://schemas.microsoft.com/office/drawing/2014/main" id="{2EE2400E-F8D1-DC1E-3366-DAC9F6985D1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6637752" y="1759110"/>
            <a:ext cx="432195" cy="432195"/>
          </a:xfrm>
          <a:prstGeom prst="rect">
            <a:avLst/>
          </a:prstGeom>
        </p:spPr>
      </p:pic>
      <p:sp>
        <p:nvSpPr>
          <p:cNvPr id="127" name="Rectangle 126">
            <a:extLst>
              <a:ext uri="{FF2B5EF4-FFF2-40B4-BE49-F238E27FC236}">
                <a16:creationId xmlns:a16="http://schemas.microsoft.com/office/drawing/2014/main" id="{6BFBC495-B6F1-F11F-B620-C490A189FF09}"/>
              </a:ext>
            </a:extLst>
          </p:cNvPr>
          <p:cNvSpPr/>
          <p:nvPr/>
        </p:nvSpPr>
        <p:spPr>
          <a:xfrm>
            <a:off x="7239127" y="1863851"/>
            <a:ext cx="4074936" cy="242076"/>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buNone/>
            </a:pPr>
            <a:r>
              <a:rPr lang="nl-NL" b="1" dirty="0"/>
              <a:t>Gemeenten met minste inkomsten, € per inwoner</a:t>
            </a:r>
          </a:p>
        </p:txBody>
      </p:sp>
      <p:sp>
        <p:nvSpPr>
          <p:cNvPr id="57" name="Rectangle 56">
            <a:extLst>
              <a:ext uri="{FF2B5EF4-FFF2-40B4-BE49-F238E27FC236}">
                <a16:creationId xmlns:a16="http://schemas.microsoft.com/office/drawing/2014/main" id="{A18C3B8D-8B10-4B00-1FA5-6CDFA081C01C}"/>
              </a:ext>
            </a:extLst>
          </p:cNvPr>
          <p:cNvSpPr/>
          <p:nvPr/>
        </p:nvSpPr>
        <p:spPr>
          <a:xfrm>
            <a:off x="1042392" y="2528981"/>
            <a:ext cx="1944210" cy="3250758"/>
          </a:xfrm>
          <a:prstGeom prst="rect">
            <a:avLst/>
          </a:prstGeom>
          <a:solidFill>
            <a:srgbClr val="F2F8F8"/>
          </a:solidFill>
          <a:ln w="4266" cap="flat">
            <a:noFill/>
            <a:prstDash val="solid"/>
            <a:miter/>
          </a:ln>
          <a:effectLst>
            <a:outerShdw blurRad="50800" dist="38100" dir="5400000" algn="t" rotWithShape="0">
              <a:prstClr val="black">
                <a:alpha val="40000"/>
              </a:prstClr>
            </a:outerShdw>
          </a:effectLst>
        </p:spPr>
        <p:txBody>
          <a:bodyPr rot="0" spcFirstLastPara="0" vertOverflow="overflow" horzOverflow="overflow" vert="horz" wrap="square" lIns="504000" tIns="1260000" rIns="72000" bIns="72000" numCol="1" spcCol="0" rtlCol="0" fromWordArt="0" anchor="t" anchorCtr="0" forceAA="0" compatLnSpc="1">
            <a:prstTxWarp prst="textNoShape">
              <a:avLst/>
            </a:prstTxWarp>
            <a:noAutofit/>
          </a:bodyPr>
          <a:lstStyle/>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OZB</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a:t>
            </a:r>
            <a:r>
              <a:rPr lang="nl-NL" sz="1200" dirty="0"/>
              <a:t> 138</a:t>
            </a:r>
            <a:endParaRPr kumimoji="0" lang="nl-NL" sz="1200" i="0" u="none" strike="noStrike" kern="1200" cap="none" spc="0" normalizeH="0" baseline="0" noProof="0" dirty="0">
              <a:ln>
                <a:noFill/>
              </a:ln>
              <a:effectLst/>
              <a:uLnTx/>
              <a:uFillTx/>
              <a:ea typeface="+mn-ea"/>
            </a:endParaRP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Belastingen</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a:t>
            </a:r>
            <a:r>
              <a:rPr lang="nl-NL" sz="1200" dirty="0"/>
              <a:t> 848</a:t>
            </a:r>
            <a:endParaRPr kumimoji="0" lang="nl-NL" sz="1200" i="0" u="none" strike="noStrike" kern="1200" cap="none" spc="0" normalizeH="0" baseline="0" noProof="0" dirty="0">
              <a:ln>
                <a:noFill/>
              </a:ln>
              <a:effectLst/>
              <a:uLnTx/>
              <a:uFillTx/>
              <a:ea typeface="+mn-ea"/>
            </a:endParaRP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Deelnemingen</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a:t>
            </a:r>
            <a:r>
              <a:rPr lang="nl-NL" sz="1200" dirty="0"/>
              <a:t> 27</a:t>
            </a:r>
            <a:endParaRPr kumimoji="0" lang="nl-NL" sz="1200" i="0" u="none" strike="noStrike" kern="1200" cap="none" spc="0" normalizeH="0" baseline="0" noProof="0" dirty="0">
              <a:ln>
                <a:noFill/>
              </a:ln>
              <a:effectLst/>
              <a:uLnTx/>
              <a:uFillTx/>
              <a:ea typeface="+mn-ea"/>
            </a:endParaRP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Grondexploitatie</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a:t>
            </a:r>
            <a:r>
              <a:rPr lang="nl-NL" sz="1200" dirty="0"/>
              <a:t> 39</a:t>
            </a:r>
            <a:endParaRPr kumimoji="0" lang="nl-NL" sz="1200" i="0" u="none" strike="noStrike" kern="1200" cap="none" spc="0" normalizeH="0" baseline="0" noProof="0" dirty="0">
              <a:ln>
                <a:noFill/>
              </a:ln>
              <a:effectLst/>
              <a:uLnTx/>
              <a:uFillTx/>
              <a:ea typeface="+mn-ea"/>
            </a:endParaRPr>
          </a:p>
          <a:p>
            <a:pPr marL="0" indent="0" defTabSz="685800" fontAlgn="auto">
              <a:lnSpc>
                <a:spcPct val="90000"/>
              </a:lnSpc>
              <a:spcBef>
                <a:spcPts val="1200"/>
              </a:spcBef>
              <a:spcAft>
                <a:spcPts val="0"/>
              </a:spcAft>
              <a:buClr>
                <a:srgbClr val="FF0000"/>
              </a:buClr>
              <a:buNone/>
            </a:pPr>
            <a:endParaRPr kumimoji="0" lang="nl-NL" sz="1200" b="1" i="0" u="none" strike="noStrike" kern="1200" cap="none" spc="0" normalizeH="0" baseline="0" noProof="0" dirty="0">
              <a:ln>
                <a:noFill/>
              </a:ln>
              <a:effectLst/>
              <a:uLnTx/>
              <a:uFillTx/>
              <a:ea typeface="+mn-ea"/>
            </a:endParaRPr>
          </a:p>
          <a:p>
            <a:pPr defTabSz="685800" fontAlgn="auto">
              <a:lnSpc>
                <a:spcPct val="90000"/>
              </a:lnSpc>
              <a:spcBef>
                <a:spcPts val="1200"/>
              </a:spcBef>
              <a:spcAft>
                <a:spcPts val="0"/>
              </a:spcAft>
              <a:buClr>
                <a:srgbClr val="FF0000"/>
              </a:buClr>
              <a:buFontTx/>
              <a:buChar char="-"/>
            </a:pPr>
            <a:endParaRPr kumimoji="0" lang="nl-NL" sz="105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pSp>
        <p:nvGrpSpPr>
          <p:cNvPr id="58" name="Group 57">
            <a:extLst>
              <a:ext uri="{FF2B5EF4-FFF2-40B4-BE49-F238E27FC236}">
                <a16:creationId xmlns:a16="http://schemas.microsoft.com/office/drawing/2014/main" id="{8C6F141C-2DCD-8963-5680-F68E29025159}"/>
              </a:ext>
            </a:extLst>
          </p:cNvPr>
          <p:cNvGrpSpPr/>
          <p:nvPr/>
        </p:nvGrpSpPr>
        <p:grpSpPr>
          <a:xfrm>
            <a:off x="1054788" y="4777760"/>
            <a:ext cx="380020" cy="280274"/>
            <a:chOff x="734829" y="3341070"/>
            <a:chExt cx="669439" cy="541526"/>
          </a:xfrm>
        </p:grpSpPr>
        <p:pic>
          <p:nvPicPr>
            <p:cNvPr id="59" name="Graphic 58">
              <a:extLst>
                <a:ext uri="{FF2B5EF4-FFF2-40B4-BE49-F238E27FC236}">
                  <a16:creationId xmlns:a16="http://schemas.microsoft.com/office/drawing/2014/main" id="{45364272-80E3-3DBC-6585-434559AAE869}"/>
                </a:ext>
              </a:extLst>
            </p:cNvPr>
            <p:cNvPicPr>
              <a:picLocks noChangeAspect="1"/>
            </p:cNvPicPr>
            <p:nvPr/>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b="19107"/>
            <a:stretch/>
          </p:blipFill>
          <p:spPr>
            <a:xfrm>
              <a:off x="734829" y="3341070"/>
              <a:ext cx="669439" cy="541526"/>
            </a:xfrm>
            <a:prstGeom prst="rect">
              <a:avLst/>
            </a:prstGeom>
          </p:spPr>
        </p:pic>
        <p:sp>
          <p:nvSpPr>
            <p:cNvPr id="60" name="Oval 59">
              <a:extLst>
                <a:ext uri="{FF2B5EF4-FFF2-40B4-BE49-F238E27FC236}">
                  <a16:creationId xmlns:a16="http://schemas.microsoft.com/office/drawing/2014/main" id="{7CB95EEE-15C1-9E23-A030-BE03AB1F672D}"/>
                </a:ext>
              </a:extLst>
            </p:cNvPr>
            <p:cNvSpPr/>
            <p:nvPr/>
          </p:nvSpPr>
          <p:spPr>
            <a:xfrm>
              <a:off x="898270" y="3442370"/>
              <a:ext cx="337109" cy="337109"/>
            </a:xfrm>
            <a:prstGeom prst="ellipse">
              <a:avLst/>
            </a:prstGeom>
            <a:solidFill>
              <a:srgbClr val="22777B"/>
            </a:solid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800" b="1" dirty="0">
                  <a:solidFill>
                    <a:srgbClr val="FFFFFF"/>
                  </a:solidFill>
                </a:rPr>
                <a:t>%</a:t>
              </a:r>
            </a:p>
          </p:txBody>
        </p:sp>
      </p:grpSp>
      <p:pic>
        <p:nvPicPr>
          <p:cNvPr id="61" name="Graphic 60" descr="Home with solid fill">
            <a:extLst>
              <a:ext uri="{FF2B5EF4-FFF2-40B4-BE49-F238E27FC236}">
                <a16:creationId xmlns:a16="http://schemas.microsoft.com/office/drawing/2014/main" id="{1F566B65-5B47-AAAC-6ED7-B653AD30E833}"/>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29213" y="3816110"/>
            <a:ext cx="231170" cy="231170"/>
          </a:xfrm>
          <a:prstGeom prst="rect">
            <a:avLst/>
          </a:prstGeom>
        </p:spPr>
      </p:pic>
      <p:pic>
        <p:nvPicPr>
          <p:cNvPr id="63" name="Graphic 62" descr="Crane with solid fill">
            <a:extLst>
              <a:ext uri="{FF2B5EF4-FFF2-40B4-BE49-F238E27FC236}">
                <a16:creationId xmlns:a16="http://schemas.microsoft.com/office/drawing/2014/main" id="{B5E1DC40-01E9-8124-F11B-84292B8F6C5D}"/>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47568" y="5271029"/>
            <a:ext cx="245330" cy="245330"/>
          </a:xfrm>
          <a:prstGeom prst="rect">
            <a:avLst/>
          </a:prstGeom>
        </p:spPr>
      </p:pic>
      <p:pic>
        <p:nvPicPr>
          <p:cNvPr id="64" name="Graphic 63" descr="Open envelope with solid fill">
            <a:extLst>
              <a:ext uri="{FF2B5EF4-FFF2-40B4-BE49-F238E27FC236}">
                <a16:creationId xmlns:a16="http://schemas.microsoft.com/office/drawing/2014/main" id="{1DC98F40-BD3C-C3A0-43A3-D1526ADBDC34}"/>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129213" y="4311960"/>
            <a:ext cx="231170" cy="231170"/>
          </a:xfrm>
          <a:prstGeom prst="rect">
            <a:avLst/>
          </a:prstGeom>
        </p:spPr>
      </p:pic>
      <p:sp>
        <p:nvSpPr>
          <p:cNvPr id="65" name="Oval 64">
            <a:extLst>
              <a:ext uri="{FF2B5EF4-FFF2-40B4-BE49-F238E27FC236}">
                <a16:creationId xmlns:a16="http://schemas.microsoft.com/office/drawing/2014/main" id="{A33A1718-A275-2771-6B94-9BC4E522BBFC}"/>
              </a:ext>
            </a:extLst>
          </p:cNvPr>
          <p:cNvSpPr/>
          <p:nvPr/>
        </p:nvSpPr>
        <p:spPr>
          <a:xfrm>
            <a:off x="777871" y="3243810"/>
            <a:ext cx="540000" cy="540000"/>
          </a:xfrm>
          <a:prstGeom prst="ellipse">
            <a:avLst/>
          </a:prstGeom>
          <a:solidFill>
            <a:srgbClr val="22777B"/>
          </a:solidFill>
          <a:ln w="4266" cap="flat">
            <a:noFill/>
            <a:prstDash val="solid"/>
            <a:miter/>
          </a:ln>
          <a:effectLst>
            <a:outerShdw blurRad="76200" dist="12700" dir="10800000" algn="r" rotWithShape="0">
              <a:prstClr val="black">
                <a:alpha val="40000"/>
              </a:prstClr>
            </a:outerShdw>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indent="0" algn="ctr">
              <a:buNone/>
            </a:pPr>
            <a:r>
              <a:rPr lang="nl-NL" sz="1800" b="1" dirty="0">
                <a:solidFill>
                  <a:srgbClr val="FFFFFF"/>
                </a:solidFill>
              </a:rPr>
              <a:t>5</a:t>
            </a:r>
          </a:p>
        </p:txBody>
      </p:sp>
      <p:sp>
        <p:nvSpPr>
          <p:cNvPr id="66" name="Rectangle 65">
            <a:extLst>
              <a:ext uri="{FF2B5EF4-FFF2-40B4-BE49-F238E27FC236}">
                <a16:creationId xmlns:a16="http://schemas.microsoft.com/office/drawing/2014/main" id="{1AD43BE6-E0B5-F1AF-BBC8-AC28AE9EFDD6}"/>
              </a:ext>
            </a:extLst>
          </p:cNvPr>
          <p:cNvSpPr/>
          <p:nvPr/>
        </p:nvSpPr>
        <p:spPr>
          <a:xfrm>
            <a:off x="1270232" y="3395275"/>
            <a:ext cx="1716369" cy="231170"/>
          </a:xfrm>
          <a:prstGeom prst="rect">
            <a:avLst/>
          </a:prstGeom>
          <a:solidFill>
            <a:srgbClr val="22777B"/>
          </a:solidFill>
          <a:ln w="4266" cap="flat">
            <a:noFill/>
            <a:prstDash val="solid"/>
            <a:miter/>
          </a:ln>
        </p:spPr>
        <p:txBody>
          <a:bodyPr rot="0" spcFirstLastPara="0" vertOverflow="overflow" horzOverflow="overflow" vert="horz" wrap="square" lIns="288000" tIns="72000" rIns="72000" bIns="72000" numCol="1" spcCol="0" rtlCol="0" fromWordArt="0" anchor="ctr" anchorCtr="0" forceAA="0" compatLnSpc="1">
            <a:prstTxWarp prst="textNoShape">
              <a:avLst/>
            </a:prstTxWarp>
            <a:noAutofit/>
          </a:bodyPr>
          <a:lstStyle/>
          <a:p>
            <a:pPr marL="0" indent="0" algn="l">
              <a:buNone/>
            </a:pPr>
            <a:r>
              <a:rPr lang="nl-NL" b="1" dirty="0">
                <a:solidFill>
                  <a:srgbClr val="FFFFFF"/>
                </a:solidFill>
              </a:rPr>
              <a:t>Totaal: € 1.052</a:t>
            </a:r>
          </a:p>
        </p:txBody>
      </p:sp>
      <p:sp>
        <p:nvSpPr>
          <p:cNvPr id="67" name="TextBox 66">
            <a:extLst>
              <a:ext uri="{FF2B5EF4-FFF2-40B4-BE49-F238E27FC236}">
                <a16:creationId xmlns:a16="http://schemas.microsoft.com/office/drawing/2014/main" id="{FCC77EBC-6F73-1E8D-800F-A8DDAD4C7824}"/>
              </a:ext>
            </a:extLst>
          </p:cNvPr>
          <p:cNvSpPr txBox="1"/>
          <p:nvPr/>
        </p:nvSpPr>
        <p:spPr>
          <a:xfrm rot="300000">
            <a:off x="4345605" y="3197806"/>
            <a:ext cx="914400" cy="914400"/>
          </a:xfrm>
          <a:prstGeom prst="rect">
            <a:avLst/>
          </a:prstGeom>
        </p:spPr>
        <p:txBody>
          <a:bodyPr vert="horz" wrap="square" lIns="91440" tIns="45720" rIns="91440" bIns="45720" rtlCol="0">
            <a:noAutofit/>
          </a:bodyPr>
          <a:lstStyle/>
          <a:p>
            <a:pPr algn="l"/>
            <a:endParaRPr lang="nl-NL" noProof="0" dirty="0"/>
          </a:p>
        </p:txBody>
      </p:sp>
      <p:sp>
        <p:nvSpPr>
          <p:cNvPr id="68" name="Rectangle 67">
            <a:extLst>
              <a:ext uri="{FF2B5EF4-FFF2-40B4-BE49-F238E27FC236}">
                <a16:creationId xmlns:a16="http://schemas.microsoft.com/office/drawing/2014/main" id="{21E446DC-67FE-49B8-D778-CABE6E0111B2}"/>
              </a:ext>
            </a:extLst>
          </p:cNvPr>
          <p:cNvSpPr/>
          <p:nvPr/>
        </p:nvSpPr>
        <p:spPr>
          <a:xfrm>
            <a:off x="3816921" y="2528981"/>
            <a:ext cx="1944210" cy="3250758"/>
          </a:xfrm>
          <a:prstGeom prst="rect">
            <a:avLst/>
          </a:prstGeom>
          <a:solidFill>
            <a:srgbClr val="F2F8F8"/>
          </a:solidFill>
          <a:ln w="4266" cap="flat">
            <a:noFill/>
            <a:prstDash val="solid"/>
            <a:miter/>
          </a:ln>
          <a:effectLst>
            <a:outerShdw blurRad="50800" dist="38100" dir="5400000" algn="t" rotWithShape="0">
              <a:prstClr val="black">
                <a:alpha val="40000"/>
              </a:prstClr>
            </a:outerShdw>
          </a:effectLst>
        </p:spPr>
        <p:txBody>
          <a:bodyPr rot="0" spcFirstLastPara="0" vertOverflow="overflow" horzOverflow="overflow" vert="horz" wrap="square" lIns="504000" tIns="1260000" rIns="72000" bIns="72000" numCol="1" spcCol="0" rtlCol="0" fromWordArt="0" anchor="t" anchorCtr="0" forceAA="0" compatLnSpc="1">
            <a:prstTxWarp prst="textNoShape">
              <a:avLst/>
            </a:prstTxWarp>
            <a:noAutofit/>
          </a:bodyPr>
          <a:lstStyle/>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OZB</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a:t>
            </a:r>
            <a:r>
              <a:rPr lang="nl-NL" sz="1200" dirty="0"/>
              <a:t> 300</a:t>
            </a:r>
            <a:endParaRPr kumimoji="0" lang="nl-NL" sz="1200" i="0" u="none" strike="noStrike" kern="1200" cap="none" spc="0" normalizeH="0" baseline="0" noProof="0" dirty="0">
              <a:ln>
                <a:noFill/>
              </a:ln>
              <a:effectLst/>
              <a:uLnTx/>
              <a:uFillTx/>
              <a:ea typeface="+mn-ea"/>
            </a:endParaRPr>
          </a:p>
          <a:p>
            <a:pPr marL="0" indent="0" defTabSz="685800" fontAlgn="auto">
              <a:lnSpc>
                <a:spcPct val="100000"/>
              </a:lnSpc>
              <a:spcBef>
                <a:spcPts val="750"/>
              </a:spcBef>
              <a:spcAft>
                <a:spcPts val="0"/>
              </a:spcAft>
              <a:buClr>
                <a:srgbClr val="FF0000"/>
              </a:buClr>
              <a:buNone/>
            </a:pPr>
            <a:r>
              <a:rPr lang="nl-NL" sz="1200" b="1" dirty="0"/>
              <a:t>Belastingen</a:t>
            </a:r>
            <a:br>
              <a:rPr lang="nl-NL" sz="1200" b="1" dirty="0"/>
            </a:br>
            <a:r>
              <a:rPr lang="nl-NL" sz="1200" dirty="0"/>
              <a:t>€ 66</a:t>
            </a:r>
          </a:p>
          <a:p>
            <a:pPr marL="0" indent="0" defTabSz="685800" fontAlgn="auto">
              <a:lnSpc>
                <a:spcPct val="100000"/>
              </a:lnSpc>
              <a:spcBef>
                <a:spcPts val="750"/>
              </a:spcBef>
              <a:spcAft>
                <a:spcPts val="0"/>
              </a:spcAft>
              <a:buClr>
                <a:srgbClr val="FF0000"/>
              </a:buClr>
              <a:buNone/>
            </a:pPr>
            <a:r>
              <a:rPr lang="nl-NL" sz="1200" b="1" dirty="0"/>
              <a:t>Deelnemingen</a:t>
            </a:r>
            <a:br>
              <a:rPr lang="nl-NL" sz="1200" b="1" dirty="0"/>
            </a:br>
            <a:r>
              <a:rPr lang="nl-NL" sz="1200" dirty="0"/>
              <a:t>€ 16</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Grondexploitatie</a:t>
            </a:r>
            <a:br>
              <a:rPr kumimoji="0" lang="nl-NL" sz="1200" b="1" i="0" u="none" strike="noStrike" kern="1200" cap="none" spc="0" normalizeH="0" baseline="0" noProof="0" dirty="0">
                <a:ln>
                  <a:noFill/>
                </a:ln>
                <a:effectLst/>
                <a:uLnTx/>
                <a:uFillTx/>
                <a:ea typeface="+mn-ea"/>
              </a:rPr>
            </a:br>
            <a:r>
              <a:rPr lang="nl-NL" sz="1200" dirty="0">
                <a:solidFill>
                  <a:srgbClr val="000000"/>
                </a:solidFill>
                <a:latin typeface="Corbel" panose="020B0503020204020204" pitchFamily="34" charset="0"/>
                <a:cs typeface="+mn-cs"/>
              </a:rPr>
              <a:t>€ 592</a:t>
            </a:r>
          </a:p>
          <a:p>
            <a:pPr marL="0" indent="0" defTabSz="685800" fontAlgn="auto">
              <a:lnSpc>
                <a:spcPct val="90000"/>
              </a:lnSpc>
              <a:spcBef>
                <a:spcPts val="1200"/>
              </a:spcBef>
              <a:spcAft>
                <a:spcPts val="0"/>
              </a:spcAft>
              <a:buClr>
                <a:srgbClr val="FF0000"/>
              </a:buClr>
              <a:buNone/>
            </a:pPr>
            <a:endParaRPr kumimoji="0" lang="nl-NL" sz="1200" b="1" i="0" u="none" strike="noStrike" kern="1200" cap="none" spc="0" normalizeH="0" baseline="0" noProof="0" dirty="0">
              <a:ln>
                <a:noFill/>
              </a:ln>
              <a:effectLst/>
              <a:uLnTx/>
              <a:uFillTx/>
              <a:ea typeface="+mn-ea"/>
            </a:endParaRPr>
          </a:p>
          <a:p>
            <a:pPr defTabSz="685800" fontAlgn="auto">
              <a:lnSpc>
                <a:spcPct val="90000"/>
              </a:lnSpc>
              <a:spcBef>
                <a:spcPts val="1200"/>
              </a:spcBef>
              <a:spcAft>
                <a:spcPts val="0"/>
              </a:spcAft>
              <a:buClr>
                <a:srgbClr val="FF0000"/>
              </a:buClr>
              <a:buFontTx/>
              <a:buChar char="-"/>
            </a:pPr>
            <a:endParaRPr kumimoji="0" lang="nl-NL" sz="105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69" name="Graphic 68">
            <a:extLst>
              <a:ext uri="{FF2B5EF4-FFF2-40B4-BE49-F238E27FC236}">
                <a16:creationId xmlns:a16="http://schemas.microsoft.com/office/drawing/2014/main" id="{CD5EF5F1-DCD6-34E4-2126-A326D33B9426}"/>
              </a:ext>
            </a:extLst>
          </p:cNvPr>
          <p:cNvPicPr>
            <a:picLocks noChangeAspect="1"/>
          </p:cNvPicPr>
          <p:nvPr/>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b="19107"/>
          <a:stretch/>
        </p:blipFill>
        <p:spPr>
          <a:xfrm>
            <a:off x="3829317" y="4777760"/>
            <a:ext cx="380020" cy="280274"/>
          </a:xfrm>
          <a:prstGeom prst="rect">
            <a:avLst/>
          </a:prstGeom>
        </p:spPr>
      </p:pic>
      <p:sp>
        <p:nvSpPr>
          <p:cNvPr id="70" name="Oval 69">
            <a:extLst>
              <a:ext uri="{FF2B5EF4-FFF2-40B4-BE49-F238E27FC236}">
                <a16:creationId xmlns:a16="http://schemas.microsoft.com/office/drawing/2014/main" id="{8FCE125F-A0B5-FE14-CBB1-0A3DB5B4F33C}"/>
              </a:ext>
            </a:extLst>
          </p:cNvPr>
          <p:cNvSpPr/>
          <p:nvPr/>
        </p:nvSpPr>
        <p:spPr>
          <a:xfrm>
            <a:off x="3922097" y="4830189"/>
            <a:ext cx="191366" cy="174475"/>
          </a:xfrm>
          <a:prstGeom prst="ellipse">
            <a:avLst/>
          </a:prstGeom>
          <a:solidFill>
            <a:srgbClr val="22777B"/>
          </a:solid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800" b="1" dirty="0">
                <a:solidFill>
                  <a:srgbClr val="FFFFFF"/>
                </a:solidFill>
              </a:rPr>
              <a:t>%</a:t>
            </a:r>
          </a:p>
        </p:txBody>
      </p:sp>
      <p:pic>
        <p:nvPicPr>
          <p:cNvPr id="71" name="Graphic 70" descr="Home with solid fill">
            <a:extLst>
              <a:ext uri="{FF2B5EF4-FFF2-40B4-BE49-F238E27FC236}">
                <a16:creationId xmlns:a16="http://schemas.microsoft.com/office/drawing/2014/main" id="{2A2961DE-EE15-FB2E-DEAE-FC0BDD00305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03742" y="3816110"/>
            <a:ext cx="231170" cy="231170"/>
          </a:xfrm>
          <a:prstGeom prst="rect">
            <a:avLst/>
          </a:prstGeom>
        </p:spPr>
      </p:pic>
      <p:pic>
        <p:nvPicPr>
          <p:cNvPr id="72" name="Graphic 71" descr="Crane with solid fill">
            <a:extLst>
              <a:ext uri="{FF2B5EF4-FFF2-40B4-BE49-F238E27FC236}">
                <a16:creationId xmlns:a16="http://schemas.microsoft.com/office/drawing/2014/main" id="{98085158-7804-F9ED-E9A6-413484A319E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922097" y="5271029"/>
            <a:ext cx="245330" cy="245330"/>
          </a:xfrm>
          <a:prstGeom prst="rect">
            <a:avLst/>
          </a:prstGeom>
        </p:spPr>
      </p:pic>
      <p:pic>
        <p:nvPicPr>
          <p:cNvPr id="73" name="Graphic 72" descr="Open envelope with solid fill">
            <a:extLst>
              <a:ext uri="{FF2B5EF4-FFF2-40B4-BE49-F238E27FC236}">
                <a16:creationId xmlns:a16="http://schemas.microsoft.com/office/drawing/2014/main" id="{D90CB461-63EB-6752-9884-C7B50151267B}"/>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903742" y="4311960"/>
            <a:ext cx="231170" cy="231170"/>
          </a:xfrm>
          <a:prstGeom prst="rect">
            <a:avLst/>
          </a:prstGeom>
        </p:spPr>
      </p:pic>
      <p:sp>
        <p:nvSpPr>
          <p:cNvPr id="74" name="Oval 73">
            <a:extLst>
              <a:ext uri="{FF2B5EF4-FFF2-40B4-BE49-F238E27FC236}">
                <a16:creationId xmlns:a16="http://schemas.microsoft.com/office/drawing/2014/main" id="{A0927B71-0443-0AD6-9FB2-1A0B6E7CFC9D}"/>
              </a:ext>
            </a:extLst>
          </p:cNvPr>
          <p:cNvSpPr/>
          <p:nvPr/>
        </p:nvSpPr>
        <p:spPr>
          <a:xfrm>
            <a:off x="3552400" y="3243810"/>
            <a:ext cx="540000" cy="540000"/>
          </a:xfrm>
          <a:prstGeom prst="ellipse">
            <a:avLst/>
          </a:prstGeom>
          <a:solidFill>
            <a:srgbClr val="22777B"/>
          </a:solidFill>
          <a:ln w="4266" cap="flat">
            <a:noFill/>
            <a:prstDash val="solid"/>
            <a:miter/>
          </a:ln>
          <a:effectLst>
            <a:outerShdw blurRad="76200" dist="12700" dir="10800000" algn="r" rotWithShape="0">
              <a:prstClr val="black">
                <a:alpha val="40000"/>
              </a:prstClr>
            </a:outerShdw>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indent="0" algn="ctr">
              <a:buNone/>
            </a:pPr>
            <a:r>
              <a:rPr lang="nl-NL" sz="1800" b="1" dirty="0">
                <a:solidFill>
                  <a:srgbClr val="FFFFFF"/>
                </a:solidFill>
              </a:rPr>
              <a:t>6</a:t>
            </a:r>
          </a:p>
        </p:txBody>
      </p:sp>
      <p:sp>
        <p:nvSpPr>
          <p:cNvPr id="76" name="Rectangle 75">
            <a:extLst>
              <a:ext uri="{FF2B5EF4-FFF2-40B4-BE49-F238E27FC236}">
                <a16:creationId xmlns:a16="http://schemas.microsoft.com/office/drawing/2014/main" id="{75E94EF5-E9CE-D967-8610-E3AA06E5DA32}"/>
              </a:ext>
            </a:extLst>
          </p:cNvPr>
          <p:cNvSpPr/>
          <p:nvPr/>
        </p:nvSpPr>
        <p:spPr>
          <a:xfrm>
            <a:off x="4048635" y="3395275"/>
            <a:ext cx="1716369" cy="231170"/>
          </a:xfrm>
          <a:prstGeom prst="rect">
            <a:avLst/>
          </a:prstGeom>
          <a:solidFill>
            <a:srgbClr val="22777B"/>
          </a:solidFill>
          <a:ln w="4266" cap="flat">
            <a:noFill/>
            <a:prstDash val="solid"/>
            <a:miter/>
          </a:ln>
        </p:spPr>
        <p:txBody>
          <a:bodyPr rot="0" spcFirstLastPara="0" vertOverflow="overflow" horzOverflow="overflow" vert="horz" wrap="square" lIns="288000" tIns="72000" rIns="72000" bIns="72000" numCol="1" spcCol="0" rtlCol="0" fromWordArt="0" anchor="ctr" anchorCtr="0" forceAA="0" compatLnSpc="1">
            <a:prstTxWarp prst="textNoShape">
              <a:avLst/>
            </a:prstTxWarp>
            <a:noAutofit/>
          </a:bodyPr>
          <a:lstStyle/>
          <a:p>
            <a:pPr marL="0" indent="0" algn="l">
              <a:buNone/>
            </a:pPr>
            <a:r>
              <a:rPr lang="nl-NL" b="1" dirty="0">
                <a:solidFill>
                  <a:srgbClr val="FFFFFF"/>
                </a:solidFill>
              </a:rPr>
              <a:t>Totaal: € 974</a:t>
            </a:r>
          </a:p>
        </p:txBody>
      </p:sp>
      <p:sp>
        <p:nvSpPr>
          <p:cNvPr id="77" name="Rectangle 76">
            <a:extLst>
              <a:ext uri="{FF2B5EF4-FFF2-40B4-BE49-F238E27FC236}">
                <a16:creationId xmlns:a16="http://schemas.microsoft.com/office/drawing/2014/main" id="{010D42EE-6C1C-C837-53A8-FBA6D720CCAE}"/>
              </a:ext>
            </a:extLst>
          </p:cNvPr>
          <p:cNvSpPr/>
          <p:nvPr/>
        </p:nvSpPr>
        <p:spPr>
          <a:xfrm>
            <a:off x="9369853" y="2528981"/>
            <a:ext cx="1944210" cy="3250758"/>
          </a:xfrm>
          <a:prstGeom prst="rect">
            <a:avLst/>
          </a:prstGeom>
          <a:solidFill>
            <a:srgbClr val="F2F8F8"/>
          </a:solidFill>
          <a:ln w="4266" cap="flat">
            <a:noFill/>
            <a:prstDash val="solid"/>
            <a:miter/>
          </a:ln>
          <a:effectLst>
            <a:outerShdw blurRad="50800" dist="38100" dir="5400000" algn="t" rotWithShape="0">
              <a:prstClr val="black">
                <a:alpha val="40000"/>
              </a:prstClr>
            </a:outerShdw>
          </a:effectLst>
        </p:spPr>
        <p:txBody>
          <a:bodyPr rot="0" spcFirstLastPara="0" vertOverflow="overflow" horzOverflow="overflow" vert="horz" wrap="square" lIns="504000" tIns="1260000" rIns="72000" bIns="72000" numCol="1" spcCol="0" rtlCol="0" fromWordArt="0" anchor="t" anchorCtr="0" forceAA="0" compatLnSpc="1">
            <a:prstTxWarp prst="textNoShape">
              <a:avLst/>
            </a:prstTxWarp>
            <a:noAutofit/>
          </a:bodyPr>
          <a:lstStyle/>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OZB</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€ 99</a:t>
            </a:r>
          </a:p>
          <a:p>
            <a:pPr marL="0" indent="0" defTabSz="685800" fontAlgn="auto">
              <a:lnSpc>
                <a:spcPct val="100000"/>
              </a:lnSpc>
              <a:spcBef>
                <a:spcPts val="750"/>
              </a:spcBef>
              <a:spcAft>
                <a:spcPts val="0"/>
              </a:spcAft>
              <a:buClr>
                <a:srgbClr val="FF0000"/>
              </a:buClr>
              <a:buNone/>
            </a:pPr>
            <a:r>
              <a:rPr lang="nl-NL" sz="1200" b="1" dirty="0"/>
              <a:t>Belastingen</a:t>
            </a:r>
            <a:br>
              <a:rPr lang="nl-NL" sz="1200" b="1" dirty="0"/>
            </a:br>
            <a:r>
              <a:rPr lang="nl-NL" sz="1200" dirty="0"/>
              <a:t>€ 12</a:t>
            </a:r>
          </a:p>
          <a:p>
            <a:pPr marL="0" indent="0" defTabSz="685800" fontAlgn="auto">
              <a:lnSpc>
                <a:spcPct val="100000"/>
              </a:lnSpc>
              <a:spcBef>
                <a:spcPts val="750"/>
              </a:spcBef>
              <a:spcAft>
                <a:spcPts val="0"/>
              </a:spcAft>
              <a:buClr>
                <a:srgbClr val="FF0000"/>
              </a:buClr>
              <a:buNone/>
            </a:pPr>
            <a:r>
              <a:rPr lang="nl-NL" sz="1200" b="1" dirty="0"/>
              <a:t>Deelnemingen</a:t>
            </a:r>
            <a:br>
              <a:rPr lang="nl-NL" sz="1200" b="1" dirty="0"/>
            </a:br>
            <a:r>
              <a:rPr lang="nl-NL" sz="1200" dirty="0"/>
              <a:t>€ 19</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Grondexploitatie</a:t>
            </a:r>
            <a:br>
              <a:rPr kumimoji="0" lang="nl-NL" sz="1200" b="1" i="0" u="none" strike="noStrike" kern="1200" cap="none" spc="0" normalizeH="0" baseline="0" noProof="0" dirty="0">
                <a:ln>
                  <a:noFill/>
                </a:ln>
                <a:effectLst/>
                <a:uLnTx/>
                <a:uFillTx/>
                <a:ea typeface="+mn-ea"/>
              </a:rPr>
            </a:br>
            <a:r>
              <a:rPr lang="nl-NL" sz="1200" dirty="0">
                <a:solidFill>
                  <a:srgbClr val="000000"/>
                </a:solidFill>
                <a:latin typeface="Corbel" panose="020B0503020204020204" pitchFamily="34" charset="0"/>
                <a:cs typeface="+mn-cs"/>
              </a:rPr>
              <a:t>€</a:t>
            </a:r>
            <a:r>
              <a:rPr lang="nl-NL" sz="1200" dirty="0"/>
              <a:t> 2</a:t>
            </a:r>
            <a:endParaRPr lang="nl-NL" sz="1200" dirty="0">
              <a:solidFill>
                <a:srgbClr val="000000"/>
              </a:solidFill>
              <a:latin typeface="Corbel" panose="020B0503020204020204" pitchFamily="34" charset="0"/>
              <a:cs typeface="+mn-cs"/>
            </a:endParaRPr>
          </a:p>
          <a:p>
            <a:pPr marL="0" indent="0" defTabSz="685800" fontAlgn="auto">
              <a:lnSpc>
                <a:spcPct val="90000"/>
              </a:lnSpc>
              <a:spcBef>
                <a:spcPts val="1200"/>
              </a:spcBef>
              <a:spcAft>
                <a:spcPts val="0"/>
              </a:spcAft>
              <a:buClr>
                <a:srgbClr val="FF0000"/>
              </a:buClr>
              <a:buNone/>
            </a:pPr>
            <a:endParaRPr kumimoji="0" lang="nl-NL" sz="1200" b="1" i="0" u="none" strike="noStrike" kern="1200" cap="none" spc="0" normalizeH="0" baseline="0" noProof="0" dirty="0">
              <a:ln>
                <a:noFill/>
              </a:ln>
              <a:effectLst/>
              <a:uLnTx/>
              <a:uFillTx/>
              <a:ea typeface="+mn-ea"/>
            </a:endParaRPr>
          </a:p>
          <a:p>
            <a:pPr defTabSz="685800" fontAlgn="auto">
              <a:lnSpc>
                <a:spcPct val="90000"/>
              </a:lnSpc>
              <a:spcBef>
                <a:spcPts val="1200"/>
              </a:spcBef>
              <a:spcAft>
                <a:spcPts val="0"/>
              </a:spcAft>
              <a:buClr>
                <a:srgbClr val="FF0000"/>
              </a:buClr>
              <a:buFontTx/>
              <a:buChar char="-"/>
            </a:pPr>
            <a:endParaRPr kumimoji="0" lang="nl-NL" sz="105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78" name="Graphic 77">
            <a:extLst>
              <a:ext uri="{FF2B5EF4-FFF2-40B4-BE49-F238E27FC236}">
                <a16:creationId xmlns:a16="http://schemas.microsoft.com/office/drawing/2014/main" id="{B358643F-61A9-60C5-099E-C78F0D0BC3C6}"/>
              </a:ext>
            </a:extLst>
          </p:cNvPr>
          <p:cNvPicPr>
            <a:picLocks noChangeAspect="1"/>
          </p:cNvPicPr>
          <p:nvPr/>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b="19107"/>
          <a:stretch/>
        </p:blipFill>
        <p:spPr>
          <a:xfrm>
            <a:off x="9382249" y="4777760"/>
            <a:ext cx="380020" cy="280274"/>
          </a:xfrm>
          <a:prstGeom prst="rect">
            <a:avLst/>
          </a:prstGeom>
        </p:spPr>
      </p:pic>
      <p:sp>
        <p:nvSpPr>
          <p:cNvPr id="79" name="Oval 78">
            <a:extLst>
              <a:ext uri="{FF2B5EF4-FFF2-40B4-BE49-F238E27FC236}">
                <a16:creationId xmlns:a16="http://schemas.microsoft.com/office/drawing/2014/main" id="{27AA40BA-9069-FA3D-3FA8-FE72F2B7942C}"/>
              </a:ext>
            </a:extLst>
          </p:cNvPr>
          <p:cNvSpPr/>
          <p:nvPr/>
        </p:nvSpPr>
        <p:spPr>
          <a:xfrm>
            <a:off x="9475029" y="4830189"/>
            <a:ext cx="191366" cy="174475"/>
          </a:xfrm>
          <a:prstGeom prst="ellipse">
            <a:avLst/>
          </a:prstGeom>
          <a:solidFill>
            <a:srgbClr val="22777B"/>
          </a:solid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800" b="1" dirty="0">
                <a:solidFill>
                  <a:srgbClr val="FFFFFF"/>
                </a:solidFill>
              </a:rPr>
              <a:t>%</a:t>
            </a:r>
          </a:p>
        </p:txBody>
      </p:sp>
      <p:pic>
        <p:nvPicPr>
          <p:cNvPr id="80" name="Graphic 79" descr="Home with solid fill">
            <a:extLst>
              <a:ext uri="{FF2B5EF4-FFF2-40B4-BE49-F238E27FC236}">
                <a16:creationId xmlns:a16="http://schemas.microsoft.com/office/drawing/2014/main" id="{4728D091-663E-CE31-E3D7-8A0499BCDC5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456674" y="3816110"/>
            <a:ext cx="231170" cy="231170"/>
          </a:xfrm>
          <a:prstGeom prst="rect">
            <a:avLst/>
          </a:prstGeom>
        </p:spPr>
      </p:pic>
      <p:pic>
        <p:nvPicPr>
          <p:cNvPr id="81" name="Graphic 80" descr="Crane with solid fill">
            <a:extLst>
              <a:ext uri="{FF2B5EF4-FFF2-40B4-BE49-F238E27FC236}">
                <a16:creationId xmlns:a16="http://schemas.microsoft.com/office/drawing/2014/main" id="{3DA0C647-892B-AF2F-69B8-AC480CA26D62}"/>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475029" y="5271029"/>
            <a:ext cx="245330" cy="245330"/>
          </a:xfrm>
          <a:prstGeom prst="rect">
            <a:avLst/>
          </a:prstGeom>
        </p:spPr>
      </p:pic>
      <p:pic>
        <p:nvPicPr>
          <p:cNvPr id="82" name="Graphic 81" descr="Open envelope with solid fill">
            <a:extLst>
              <a:ext uri="{FF2B5EF4-FFF2-40B4-BE49-F238E27FC236}">
                <a16:creationId xmlns:a16="http://schemas.microsoft.com/office/drawing/2014/main" id="{407C95DD-FD31-BB82-6139-42A6DACE84A1}"/>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456674" y="4311960"/>
            <a:ext cx="231170" cy="231170"/>
          </a:xfrm>
          <a:prstGeom prst="rect">
            <a:avLst/>
          </a:prstGeom>
        </p:spPr>
      </p:pic>
      <p:sp>
        <p:nvSpPr>
          <p:cNvPr id="84" name="Oval 83">
            <a:extLst>
              <a:ext uri="{FF2B5EF4-FFF2-40B4-BE49-F238E27FC236}">
                <a16:creationId xmlns:a16="http://schemas.microsoft.com/office/drawing/2014/main" id="{A4C3F7DB-81E1-E1FF-D382-41990C8B7FDE}"/>
              </a:ext>
            </a:extLst>
          </p:cNvPr>
          <p:cNvSpPr/>
          <p:nvPr/>
        </p:nvSpPr>
        <p:spPr>
          <a:xfrm>
            <a:off x="9105332" y="3243810"/>
            <a:ext cx="540000" cy="540000"/>
          </a:xfrm>
          <a:prstGeom prst="ellipse">
            <a:avLst/>
          </a:prstGeom>
          <a:solidFill>
            <a:srgbClr val="4F4F4F"/>
          </a:solidFill>
          <a:ln w="4266" cap="flat">
            <a:noFill/>
            <a:prstDash val="solid"/>
            <a:miter/>
          </a:ln>
          <a:effectLst>
            <a:outerShdw blurRad="76200" dist="12700" dir="10800000" algn="r" rotWithShape="0">
              <a:prstClr val="black">
                <a:alpha val="40000"/>
              </a:prstClr>
            </a:outerShdw>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indent="0" algn="ctr">
              <a:buNone/>
            </a:pPr>
            <a:r>
              <a:rPr lang="nl-NL" sz="1800" b="1" dirty="0">
                <a:solidFill>
                  <a:srgbClr val="FFFFFF"/>
                </a:solidFill>
              </a:rPr>
              <a:t>351</a:t>
            </a:r>
          </a:p>
        </p:txBody>
      </p:sp>
      <p:sp>
        <p:nvSpPr>
          <p:cNvPr id="86" name="Rectangle 85">
            <a:extLst>
              <a:ext uri="{FF2B5EF4-FFF2-40B4-BE49-F238E27FC236}">
                <a16:creationId xmlns:a16="http://schemas.microsoft.com/office/drawing/2014/main" id="{20E936E0-86F6-633E-A515-38324827D76D}"/>
              </a:ext>
            </a:extLst>
          </p:cNvPr>
          <p:cNvSpPr/>
          <p:nvPr/>
        </p:nvSpPr>
        <p:spPr>
          <a:xfrm>
            <a:off x="9597694" y="3395275"/>
            <a:ext cx="1716369" cy="231170"/>
          </a:xfrm>
          <a:prstGeom prst="rect">
            <a:avLst/>
          </a:prstGeom>
          <a:solidFill>
            <a:srgbClr val="4F4F4F"/>
          </a:solidFill>
          <a:ln w="4266" cap="flat">
            <a:noFill/>
            <a:prstDash val="solid"/>
            <a:miter/>
          </a:ln>
        </p:spPr>
        <p:txBody>
          <a:bodyPr rot="0" spcFirstLastPara="0" vertOverflow="overflow" horzOverflow="overflow" vert="horz" wrap="square" lIns="288000" tIns="72000" rIns="72000" bIns="72000" numCol="1" spcCol="0" rtlCol="0" fromWordArt="0" anchor="ctr" anchorCtr="0" forceAA="0" compatLnSpc="1">
            <a:prstTxWarp prst="textNoShape">
              <a:avLst/>
            </a:prstTxWarp>
            <a:noAutofit/>
          </a:bodyPr>
          <a:lstStyle/>
          <a:p>
            <a:pPr marL="0" indent="0" algn="l">
              <a:buNone/>
            </a:pPr>
            <a:r>
              <a:rPr lang="nl-NL" b="1" dirty="0">
                <a:solidFill>
                  <a:srgbClr val="FFFFFF"/>
                </a:solidFill>
              </a:rPr>
              <a:t>Totaal: € 132</a:t>
            </a:r>
          </a:p>
        </p:txBody>
      </p:sp>
      <p:sp>
        <p:nvSpPr>
          <p:cNvPr id="87" name="Rectangle 86">
            <a:extLst>
              <a:ext uri="{FF2B5EF4-FFF2-40B4-BE49-F238E27FC236}">
                <a16:creationId xmlns:a16="http://schemas.microsoft.com/office/drawing/2014/main" id="{68604382-39B1-F2AB-7775-751DD87EFDCB}"/>
              </a:ext>
            </a:extLst>
          </p:cNvPr>
          <p:cNvSpPr/>
          <p:nvPr/>
        </p:nvSpPr>
        <p:spPr>
          <a:xfrm>
            <a:off x="6595323" y="2528981"/>
            <a:ext cx="1944210" cy="3250758"/>
          </a:xfrm>
          <a:prstGeom prst="rect">
            <a:avLst/>
          </a:prstGeom>
          <a:solidFill>
            <a:srgbClr val="F2F8F8"/>
          </a:solidFill>
          <a:ln w="4266" cap="flat">
            <a:noFill/>
            <a:prstDash val="solid"/>
            <a:miter/>
          </a:ln>
          <a:effectLst>
            <a:outerShdw blurRad="50800" dist="38100" dir="5400000" algn="t" rotWithShape="0">
              <a:prstClr val="black">
                <a:alpha val="40000"/>
              </a:prstClr>
            </a:outerShdw>
          </a:effectLst>
        </p:spPr>
        <p:txBody>
          <a:bodyPr rot="0" spcFirstLastPara="0" vertOverflow="overflow" horzOverflow="overflow" vert="horz" wrap="square" lIns="504000" tIns="1260000" rIns="72000" bIns="72000" numCol="1" spcCol="0" rtlCol="0" fromWordArt="0" anchor="t" anchorCtr="0" forceAA="0" compatLnSpc="1">
            <a:prstTxWarp prst="textNoShape">
              <a:avLst/>
            </a:prstTxWarp>
            <a:noAutofit/>
          </a:bodyPr>
          <a:lstStyle/>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OZB</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€ 99</a:t>
            </a:r>
          </a:p>
          <a:p>
            <a:pPr marL="0" indent="0" defTabSz="685800" fontAlgn="auto">
              <a:lnSpc>
                <a:spcPct val="100000"/>
              </a:lnSpc>
              <a:spcBef>
                <a:spcPts val="750"/>
              </a:spcBef>
              <a:spcAft>
                <a:spcPts val="0"/>
              </a:spcAft>
              <a:buClr>
                <a:srgbClr val="FF0000"/>
              </a:buClr>
              <a:buNone/>
            </a:pPr>
            <a:r>
              <a:rPr lang="nl-NL" sz="1200" b="1" dirty="0"/>
              <a:t>Belastingen</a:t>
            </a:r>
            <a:br>
              <a:rPr lang="nl-NL" sz="1200" b="1" dirty="0"/>
            </a:br>
            <a:r>
              <a:rPr lang="nl-NL" sz="1200" dirty="0"/>
              <a:t>€ 1</a:t>
            </a:r>
          </a:p>
          <a:p>
            <a:pPr marL="0" indent="0" defTabSz="685800" fontAlgn="auto">
              <a:lnSpc>
                <a:spcPct val="100000"/>
              </a:lnSpc>
              <a:spcBef>
                <a:spcPts val="750"/>
              </a:spcBef>
              <a:spcAft>
                <a:spcPts val="0"/>
              </a:spcAft>
              <a:buClr>
                <a:srgbClr val="FF0000"/>
              </a:buClr>
              <a:buNone/>
            </a:pPr>
            <a:r>
              <a:rPr lang="nl-NL" sz="1200" b="1" dirty="0"/>
              <a:t>Deelnemingen</a:t>
            </a:r>
            <a:br>
              <a:rPr lang="nl-NL" sz="1200" b="1" dirty="0"/>
            </a:br>
            <a:r>
              <a:rPr lang="nl-NL" sz="1200" dirty="0"/>
              <a:t>€ 29</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Grondexploitatie</a:t>
            </a:r>
            <a:br>
              <a:rPr kumimoji="0" lang="nl-NL" sz="1200" b="1" i="0" u="none" strike="noStrike" kern="1200" cap="none" spc="0" normalizeH="0" baseline="0" noProof="0" dirty="0">
                <a:ln>
                  <a:noFill/>
                </a:ln>
                <a:effectLst/>
                <a:uLnTx/>
                <a:uFillTx/>
                <a:ea typeface="+mn-ea"/>
              </a:rPr>
            </a:br>
            <a:r>
              <a:rPr lang="nl-NL" sz="1200" dirty="0">
                <a:solidFill>
                  <a:srgbClr val="000000"/>
                </a:solidFill>
                <a:latin typeface="Corbel" panose="020B0503020204020204" pitchFamily="34" charset="0"/>
                <a:cs typeface="+mn-cs"/>
              </a:rPr>
              <a:t>€ 3</a:t>
            </a:r>
          </a:p>
          <a:p>
            <a:pPr marL="0" indent="0" defTabSz="685800" fontAlgn="auto">
              <a:lnSpc>
                <a:spcPct val="90000"/>
              </a:lnSpc>
              <a:spcBef>
                <a:spcPts val="1200"/>
              </a:spcBef>
              <a:spcAft>
                <a:spcPts val="0"/>
              </a:spcAft>
              <a:buClr>
                <a:srgbClr val="FF0000"/>
              </a:buClr>
              <a:buNone/>
            </a:pPr>
            <a:endParaRPr kumimoji="0" lang="nl-NL" sz="1200" b="1" i="0" u="none" strike="noStrike" kern="1200" cap="none" spc="0" normalizeH="0" baseline="0" noProof="0" dirty="0">
              <a:ln>
                <a:noFill/>
              </a:ln>
              <a:effectLst/>
              <a:uLnTx/>
              <a:uFillTx/>
              <a:ea typeface="+mn-ea"/>
            </a:endParaRPr>
          </a:p>
          <a:p>
            <a:pPr defTabSz="685800" fontAlgn="auto">
              <a:lnSpc>
                <a:spcPct val="90000"/>
              </a:lnSpc>
              <a:spcBef>
                <a:spcPts val="1200"/>
              </a:spcBef>
              <a:spcAft>
                <a:spcPts val="0"/>
              </a:spcAft>
              <a:buClr>
                <a:srgbClr val="FF0000"/>
              </a:buClr>
              <a:buFontTx/>
              <a:buChar char="-"/>
            </a:pPr>
            <a:endParaRPr kumimoji="0" lang="nl-NL" sz="105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93" name="Graphic 92">
            <a:extLst>
              <a:ext uri="{FF2B5EF4-FFF2-40B4-BE49-F238E27FC236}">
                <a16:creationId xmlns:a16="http://schemas.microsoft.com/office/drawing/2014/main" id="{024EF8BC-865A-88DE-4672-991887DECBAA}"/>
              </a:ext>
            </a:extLst>
          </p:cNvPr>
          <p:cNvPicPr>
            <a:picLocks noChangeAspect="1"/>
          </p:cNvPicPr>
          <p:nvPr/>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b="19107"/>
          <a:stretch/>
        </p:blipFill>
        <p:spPr>
          <a:xfrm>
            <a:off x="6607719" y="4777760"/>
            <a:ext cx="380020" cy="280274"/>
          </a:xfrm>
          <a:prstGeom prst="rect">
            <a:avLst/>
          </a:prstGeom>
        </p:spPr>
      </p:pic>
      <p:sp>
        <p:nvSpPr>
          <p:cNvPr id="95" name="Oval 94">
            <a:extLst>
              <a:ext uri="{FF2B5EF4-FFF2-40B4-BE49-F238E27FC236}">
                <a16:creationId xmlns:a16="http://schemas.microsoft.com/office/drawing/2014/main" id="{9B1D7819-4DB3-37E7-2C01-D33701BC0FAA}"/>
              </a:ext>
            </a:extLst>
          </p:cNvPr>
          <p:cNvSpPr/>
          <p:nvPr/>
        </p:nvSpPr>
        <p:spPr>
          <a:xfrm>
            <a:off x="6700499" y="4830189"/>
            <a:ext cx="191366" cy="174475"/>
          </a:xfrm>
          <a:prstGeom prst="ellipse">
            <a:avLst/>
          </a:prstGeom>
          <a:solidFill>
            <a:srgbClr val="22777B"/>
          </a:solid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800" b="1" dirty="0">
                <a:solidFill>
                  <a:srgbClr val="FFFFFF"/>
                </a:solidFill>
              </a:rPr>
              <a:t>%</a:t>
            </a:r>
          </a:p>
        </p:txBody>
      </p:sp>
      <p:pic>
        <p:nvPicPr>
          <p:cNvPr id="97" name="Graphic 96" descr="Home with solid fill">
            <a:extLst>
              <a:ext uri="{FF2B5EF4-FFF2-40B4-BE49-F238E27FC236}">
                <a16:creationId xmlns:a16="http://schemas.microsoft.com/office/drawing/2014/main" id="{B88F450A-7E5F-44BE-A443-7C96EB1F546B}"/>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682144" y="3816110"/>
            <a:ext cx="231170" cy="231170"/>
          </a:xfrm>
          <a:prstGeom prst="rect">
            <a:avLst/>
          </a:prstGeom>
        </p:spPr>
      </p:pic>
      <p:pic>
        <p:nvPicPr>
          <p:cNvPr id="98" name="Graphic 97" descr="Crane with solid fill">
            <a:extLst>
              <a:ext uri="{FF2B5EF4-FFF2-40B4-BE49-F238E27FC236}">
                <a16:creationId xmlns:a16="http://schemas.microsoft.com/office/drawing/2014/main" id="{4BAAD88D-67B4-F853-42E6-65C50DFA0123}"/>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700499" y="5271029"/>
            <a:ext cx="245330" cy="245330"/>
          </a:xfrm>
          <a:prstGeom prst="rect">
            <a:avLst/>
          </a:prstGeom>
        </p:spPr>
      </p:pic>
      <p:pic>
        <p:nvPicPr>
          <p:cNvPr id="106" name="Graphic 105" descr="Open envelope with solid fill">
            <a:extLst>
              <a:ext uri="{FF2B5EF4-FFF2-40B4-BE49-F238E27FC236}">
                <a16:creationId xmlns:a16="http://schemas.microsoft.com/office/drawing/2014/main" id="{5C647467-8C3B-8702-A541-E712D9DD3278}"/>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682144" y="4311960"/>
            <a:ext cx="231170" cy="231170"/>
          </a:xfrm>
          <a:prstGeom prst="rect">
            <a:avLst/>
          </a:prstGeom>
        </p:spPr>
      </p:pic>
      <p:sp>
        <p:nvSpPr>
          <p:cNvPr id="108" name="Oval 107">
            <a:extLst>
              <a:ext uri="{FF2B5EF4-FFF2-40B4-BE49-F238E27FC236}">
                <a16:creationId xmlns:a16="http://schemas.microsoft.com/office/drawing/2014/main" id="{250B9515-798B-924C-871A-37B082AA1925}"/>
              </a:ext>
            </a:extLst>
          </p:cNvPr>
          <p:cNvSpPr/>
          <p:nvPr/>
        </p:nvSpPr>
        <p:spPr>
          <a:xfrm>
            <a:off x="6330802" y="3243810"/>
            <a:ext cx="540000" cy="540000"/>
          </a:xfrm>
          <a:prstGeom prst="ellipse">
            <a:avLst/>
          </a:prstGeom>
          <a:solidFill>
            <a:srgbClr val="4F4F4F"/>
          </a:solidFill>
          <a:ln w="4266" cap="flat">
            <a:noFill/>
            <a:prstDash val="solid"/>
            <a:miter/>
          </a:ln>
          <a:effectLst>
            <a:outerShdw blurRad="76200" dist="12700" dir="10800000" algn="r" rotWithShape="0">
              <a:prstClr val="black">
                <a:alpha val="40000"/>
              </a:prstClr>
            </a:outerShdw>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indent="0" algn="ctr">
              <a:buNone/>
            </a:pPr>
            <a:r>
              <a:rPr lang="nl-NL" sz="1800" b="1" dirty="0">
                <a:solidFill>
                  <a:srgbClr val="FFFFFF"/>
                </a:solidFill>
              </a:rPr>
              <a:t>352</a:t>
            </a:r>
          </a:p>
        </p:txBody>
      </p:sp>
      <p:sp>
        <p:nvSpPr>
          <p:cNvPr id="109" name="Rectangle 108">
            <a:extLst>
              <a:ext uri="{FF2B5EF4-FFF2-40B4-BE49-F238E27FC236}">
                <a16:creationId xmlns:a16="http://schemas.microsoft.com/office/drawing/2014/main" id="{51BEDE72-9D51-FC83-1A05-7F5B57E8520D}"/>
              </a:ext>
            </a:extLst>
          </p:cNvPr>
          <p:cNvSpPr/>
          <p:nvPr/>
        </p:nvSpPr>
        <p:spPr>
          <a:xfrm>
            <a:off x="6823164" y="3395275"/>
            <a:ext cx="1716369" cy="231170"/>
          </a:xfrm>
          <a:prstGeom prst="rect">
            <a:avLst/>
          </a:prstGeom>
          <a:solidFill>
            <a:srgbClr val="4F4F4F"/>
          </a:solidFill>
          <a:ln w="4266" cap="flat">
            <a:noFill/>
            <a:prstDash val="solid"/>
            <a:miter/>
          </a:ln>
        </p:spPr>
        <p:txBody>
          <a:bodyPr rot="0" spcFirstLastPara="0" vertOverflow="overflow" horzOverflow="overflow" vert="horz" wrap="square" lIns="288000" tIns="72000" rIns="72000" bIns="72000" numCol="1" spcCol="0" rtlCol="0" fromWordArt="0" anchor="ctr" anchorCtr="0" forceAA="0" compatLnSpc="1">
            <a:prstTxWarp prst="textNoShape">
              <a:avLst/>
            </a:prstTxWarp>
            <a:noAutofit/>
          </a:bodyPr>
          <a:lstStyle/>
          <a:p>
            <a:pPr marL="0" indent="0" algn="l">
              <a:buNone/>
            </a:pPr>
            <a:r>
              <a:rPr lang="nl-NL" b="1" dirty="0">
                <a:solidFill>
                  <a:srgbClr val="FFFFFF"/>
                </a:solidFill>
              </a:rPr>
              <a:t>Totaal: € 131</a:t>
            </a:r>
          </a:p>
        </p:txBody>
      </p:sp>
      <p:sp>
        <p:nvSpPr>
          <p:cNvPr id="131" name="Rectangle: Rounded Corners 130">
            <a:extLst>
              <a:ext uri="{FF2B5EF4-FFF2-40B4-BE49-F238E27FC236}">
                <a16:creationId xmlns:a16="http://schemas.microsoft.com/office/drawing/2014/main" id="{5A05B5DD-A334-6113-80A6-C973E7DF3B53}"/>
              </a:ext>
            </a:extLst>
          </p:cNvPr>
          <p:cNvSpPr/>
          <p:nvPr/>
        </p:nvSpPr>
        <p:spPr>
          <a:xfrm>
            <a:off x="2640579" y="3969396"/>
            <a:ext cx="751412" cy="231171"/>
          </a:xfrm>
          <a:prstGeom prst="round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sz="1100" dirty="0">
                <a:solidFill>
                  <a:srgbClr val="FFFFFF"/>
                </a:solidFill>
              </a:rPr>
              <a:t>Toerisme</a:t>
            </a:r>
          </a:p>
        </p:txBody>
      </p:sp>
      <p:sp>
        <p:nvSpPr>
          <p:cNvPr id="132" name="Freeform: Shape 1">
            <a:extLst>
              <a:ext uri="{FF2B5EF4-FFF2-40B4-BE49-F238E27FC236}">
                <a16:creationId xmlns:a16="http://schemas.microsoft.com/office/drawing/2014/main" id="{3A35529A-3828-A8DA-6C6F-767316B5E3D2}"/>
              </a:ext>
            </a:extLst>
          </p:cNvPr>
          <p:cNvSpPr/>
          <p:nvPr/>
        </p:nvSpPr>
        <p:spPr>
          <a:xfrm>
            <a:off x="2455692" y="4230439"/>
            <a:ext cx="471054" cy="157847"/>
          </a:xfrm>
          <a:custGeom>
            <a:avLst/>
            <a:gdLst>
              <a:gd name="connsiteX0" fmla="*/ 581891 w 581891"/>
              <a:gd name="connsiteY0" fmla="*/ 0 h 406400"/>
              <a:gd name="connsiteX1" fmla="*/ 369454 w 581891"/>
              <a:gd name="connsiteY1" fmla="*/ 323273 h 406400"/>
              <a:gd name="connsiteX2" fmla="*/ 0 w 581891"/>
              <a:gd name="connsiteY2" fmla="*/ 406400 h 406400"/>
            </a:gdLst>
            <a:ahLst/>
            <a:cxnLst>
              <a:cxn ang="0">
                <a:pos x="connsiteX0" y="connsiteY0"/>
              </a:cxn>
              <a:cxn ang="0">
                <a:pos x="connsiteX1" y="connsiteY1"/>
              </a:cxn>
              <a:cxn ang="0">
                <a:pos x="connsiteX2" y="connsiteY2"/>
              </a:cxn>
            </a:cxnLst>
            <a:rect l="l" t="t" r="r" b="b"/>
            <a:pathLst>
              <a:path w="581891" h="406400">
                <a:moveTo>
                  <a:pt x="581891" y="0"/>
                </a:moveTo>
                <a:cubicBezTo>
                  <a:pt x="524163" y="127770"/>
                  <a:pt x="466436" y="255540"/>
                  <a:pt x="369454" y="323273"/>
                </a:cubicBezTo>
                <a:cubicBezTo>
                  <a:pt x="272472" y="391006"/>
                  <a:pt x="136236" y="398703"/>
                  <a:pt x="0" y="406400"/>
                </a:cubicBezTo>
              </a:path>
            </a:pathLst>
          </a:custGeom>
          <a:noFill/>
          <a:ln w="4266" cap="flat">
            <a:solidFill>
              <a:srgbClr val="FFC000"/>
            </a:solidFill>
            <a:prstDash val="dash"/>
            <a:miter/>
            <a:headEnd w="med" len="med"/>
            <a:tailEnd type="triangle" w="med" len="med"/>
          </a:ln>
        </p:spPr>
        <p:txBody>
          <a:bodyPr rtlCol="0" anchor="ctr"/>
          <a:lstStyle/>
          <a:p>
            <a:pPr algn="ctr"/>
            <a:endParaRPr lang="nl-NL" dirty="0"/>
          </a:p>
        </p:txBody>
      </p:sp>
      <p:sp>
        <p:nvSpPr>
          <p:cNvPr id="133" name="Rectangle: Rounded Corners 132">
            <a:extLst>
              <a:ext uri="{FF2B5EF4-FFF2-40B4-BE49-F238E27FC236}">
                <a16:creationId xmlns:a16="http://schemas.microsoft.com/office/drawing/2014/main" id="{F93C1770-F7EB-7E9F-FC8E-2949C51FF766}"/>
              </a:ext>
            </a:extLst>
          </p:cNvPr>
          <p:cNvSpPr/>
          <p:nvPr/>
        </p:nvSpPr>
        <p:spPr>
          <a:xfrm>
            <a:off x="4644917" y="5602247"/>
            <a:ext cx="1170168" cy="221273"/>
          </a:xfrm>
          <a:prstGeom prst="round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sz="1100" dirty="0">
                <a:solidFill>
                  <a:srgbClr val="FFFFFF"/>
                </a:solidFill>
              </a:rPr>
              <a:t>Sterke groei stad</a:t>
            </a:r>
          </a:p>
        </p:txBody>
      </p:sp>
      <p:sp>
        <p:nvSpPr>
          <p:cNvPr id="134" name="Freeform: Shape 55">
            <a:extLst>
              <a:ext uri="{FF2B5EF4-FFF2-40B4-BE49-F238E27FC236}">
                <a16:creationId xmlns:a16="http://schemas.microsoft.com/office/drawing/2014/main" id="{999B7557-A8CE-AEA5-7821-876AF32CC6F2}"/>
              </a:ext>
            </a:extLst>
          </p:cNvPr>
          <p:cNvSpPr/>
          <p:nvPr/>
        </p:nvSpPr>
        <p:spPr>
          <a:xfrm flipV="1">
            <a:off x="4789026" y="5495708"/>
            <a:ext cx="471054" cy="157847"/>
          </a:xfrm>
          <a:custGeom>
            <a:avLst/>
            <a:gdLst>
              <a:gd name="connsiteX0" fmla="*/ 581891 w 581891"/>
              <a:gd name="connsiteY0" fmla="*/ 0 h 406400"/>
              <a:gd name="connsiteX1" fmla="*/ 369454 w 581891"/>
              <a:gd name="connsiteY1" fmla="*/ 323273 h 406400"/>
              <a:gd name="connsiteX2" fmla="*/ 0 w 581891"/>
              <a:gd name="connsiteY2" fmla="*/ 406400 h 406400"/>
            </a:gdLst>
            <a:ahLst/>
            <a:cxnLst>
              <a:cxn ang="0">
                <a:pos x="connsiteX0" y="connsiteY0"/>
              </a:cxn>
              <a:cxn ang="0">
                <a:pos x="connsiteX1" y="connsiteY1"/>
              </a:cxn>
              <a:cxn ang="0">
                <a:pos x="connsiteX2" y="connsiteY2"/>
              </a:cxn>
            </a:cxnLst>
            <a:rect l="l" t="t" r="r" b="b"/>
            <a:pathLst>
              <a:path w="581891" h="406400">
                <a:moveTo>
                  <a:pt x="581891" y="0"/>
                </a:moveTo>
                <a:cubicBezTo>
                  <a:pt x="524163" y="127770"/>
                  <a:pt x="466436" y="255540"/>
                  <a:pt x="369454" y="323273"/>
                </a:cubicBezTo>
                <a:cubicBezTo>
                  <a:pt x="272472" y="391006"/>
                  <a:pt x="136236" y="398703"/>
                  <a:pt x="0" y="406400"/>
                </a:cubicBezTo>
              </a:path>
            </a:pathLst>
          </a:custGeom>
          <a:noFill/>
          <a:ln w="4266" cap="flat">
            <a:solidFill>
              <a:srgbClr val="FFC000"/>
            </a:solidFill>
            <a:prstDash val="dash"/>
            <a:miter/>
            <a:headEnd w="med" len="med"/>
            <a:tailEnd type="triangle" w="med" len="med"/>
          </a:ln>
        </p:spPr>
        <p:txBody>
          <a:bodyPr rtlCol="0" anchor="ctr"/>
          <a:lstStyle/>
          <a:p>
            <a:pPr algn="ctr"/>
            <a:endParaRPr lang="nl-NL" dirty="0"/>
          </a:p>
        </p:txBody>
      </p:sp>
      <p:pic>
        <p:nvPicPr>
          <p:cNvPr id="135" name="Picture 8" descr="Municipality of Texel: automated job management - Mimir">
            <a:extLst>
              <a:ext uri="{FF2B5EF4-FFF2-40B4-BE49-F238E27FC236}">
                <a16:creationId xmlns:a16="http://schemas.microsoft.com/office/drawing/2014/main" id="{EAE1E4C5-AFFB-D1AD-B93E-65E3206EA594}"/>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1295986" y="2278282"/>
            <a:ext cx="1344680" cy="1063623"/>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0" descr="Gemeente Utrecht heeft een nieuw logo">
            <a:extLst>
              <a:ext uri="{FF2B5EF4-FFF2-40B4-BE49-F238E27FC236}">
                <a16:creationId xmlns:a16="http://schemas.microsoft.com/office/drawing/2014/main" id="{72478CAF-A449-7438-07C7-C432746117F2}"/>
              </a:ext>
            </a:extLst>
          </p:cNvPr>
          <p:cNvPicPr preferRelativeResize="0">
            <a:picLocks noChangeAspect="1" noChangeArrowheads="1"/>
          </p:cNvPicPr>
          <p:nvPr/>
        </p:nvPicPr>
        <p:blipFill rotWithShape="1">
          <a:blip r:embed="rId18" cstate="screen">
            <a:extLst>
              <a:ext uri="{28A0092B-C50C-407E-A947-70E740481C1C}">
                <a14:useLocalDpi xmlns:a14="http://schemas.microsoft.com/office/drawing/2010/main"/>
              </a:ext>
            </a:extLst>
          </a:blip>
          <a:srcRect l="17476"/>
          <a:stretch/>
        </p:blipFill>
        <p:spPr bwMode="auto">
          <a:xfrm>
            <a:off x="4408628" y="2594261"/>
            <a:ext cx="1082202" cy="712722"/>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36">
            <a:extLst>
              <a:ext uri="{FF2B5EF4-FFF2-40B4-BE49-F238E27FC236}">
                <a16:creationId xmlns:a16="http://schemas.microsoft.com/office/drawing/2014/main" id="{7E68FC2B-6725-076D-D407-40E87AB14752}"/>
              </a:ext>
            </a:extLst>
          </p:cNvPr>
          <p:cNvPicPr preferRelativeResize="0">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503859" y="2736241"/>
            <a:ext cx="1610158" cy="428763"/>
          </a:xfrm>
          <a:prstGeom prst="rect">
            <a:avLst/>
          </a:prstGeom>
        </p:spPr>
      </p:pic>
      <p:pic>
        <p:nvPicPr>
          <p:cNvPr id="138" name="Picture 14" descr="Homepage -">
            <a:extLst>
              <a:ext uri="{FF2B5EF4-FFF2-40B4-BE49-F238E27FC236}">
                <a16:creationId xmlns:a16="http://schemas.microsoft.com/office/drawing/2014/main" id="{8EB434B2-330C-8B16-1B9B-4024FC1DC6D9}"/>
              </a:ext>
            </a:extLst>
          </p:cNvPr>
          <p:cNvPicPr preferRelativeResize="0">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6878548" y="2645793"/>
            <a:ext cx="1377761" cy="609659"/>
          </a:xfrm>
          <a:prstGeom prst="rect">
            <a:avLst/>
          </a:prstGeom>
          <a:noFill/>
          <a:extLst>
            <a:ext uri="{909E8E84-426E-40DD-AFC4-6F175D3DCCD1}">
              <a14:hiddenFill xmlns:a14="http://schemas.microsoft.com/office/drawing/2010/main">
                <a:solidFill>
                  <a:srgbClr val="FFFFFF"/>
                </a:solidFill>
              </a14:hiddenFill>
            </a:ext>
          </a:extLst>
        </p:spPr>
      </p:pic>
      <p:cxnSp>
        <p:nvCxnSpPr>
          <p:cNvPr id="183" name="Straight Connector 182">
            <a:extLst>
              <a:ext uri="{FF2B5EF4-FFF2-40B4-BE49-F238E27FC236}">
                <a16:creationId xmlns:a16="http://schemas.microsoft.com/office/drawing/2014/main" id="{90EC9AAE-DC24-2F57-333E-4CAC39900EA9}"/>
              </a:ext>
            </a:extLst>
          </p:cNvPr>
          <p:cNvCxnSpPr/>
          <p:nvPr/>
        </p:nvCxnSpPr>
        <p:spPr>
          <a:xfrm>
            <a:off x="1042392" y="2247200"/>
            <a:ext cx="4735692" cy="0"/>
          </a:xfrm>
          <a:prstGeom prst="line">
            <a:avLst/>
          </a:prstGeom>
          <a:noFill/>
          <a:ln w="19050" cap="flat" cmpd="sng" algn="ctr">
            <a:solidFill>
              <a:schemeClr val="accent1">
                <a:shade val="65000"/>
              </a:schemeClr>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5B2515A1-D13A-514E-EDA6-44E6952756C6}"/>
              </a:ext>
            </a:extLst>
          </p:cNvPr>
          <p:cNvCxnSpPr/>
          <p:nvPr/>
        </p:nvCxnSpPr>
        <p:spPr>
          <a:xfrm>
            <a:off x="6578371" y="2247200"/>
            <a:ext cx="4735692" cy="0"/>
          </a:xfrm>
          <a:prstGeom prst="line">
            <a:avLst/>
          </a:prstGeom>
          <a:noFill/>
          <a:ln w="19050" cap="flat" cmpd="sng" algn="ctr">
            <a:solidFill>
              <a:srgbClr val="4F4F4F"/>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316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42FC08C-ADBC-45DF-92CB-1BBA1CC3F4CD}"/>
              </a:ext>
            </a:extLst>
          </p:cNvPr>
          <p:cNvGraphicFramePr>
            <a:graphicFrameLocks noChangeAspect="1"/>
          </p:cNvGraphicFramePr>
          <p:nvPr>
            <p:custDataLst>
              <p:tags r:id="rId1"/>
            </p:custDataLst>
            <p:extLst>
              <p:ext uri="{D42A27DB-BD31-4B8C-83A1-F6EECF244321}">
                <p14:modId xmlns:p14="http://schemas.microsoft.com/office/powerpoint/2010/main" val="23172732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042FC08C-ADBC-45DF-92CB-1BBA1CC3F4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7A17C14E-6F51-4E26-9747-5ABBCB4B3636}"/>
              </a:ext>
            </a:extLst>
          </p:cNvPr>
          <p:cNvSpPr/>
          <p:nvPr/>
        </p:nvSpPr>
        <p:spPr>
          <a:xfrm>
            <a:off x="1042392" y="2528981"/>
            <a:ext cx="1944210" cy="3250758"/>
          </a:xfrm>
          <a:prstGeom prst="rect">
            <a:avLst/>
          </a:prstGeom>
          <a:solidFill>
            <a:srgbClr val="F2F8F8"/>
          </a:solidFill>
          <a:ln w="4266" cap="flat">
            <a:noFill/>
            <a:prstDash val="solid"/>
            <a:miter/>
          </a:ln>
          <a:effectLst>
            <a:outerShdw blurRad="50800" dist="38100" dir="5400000" algn="t" rotWithShape="0">
              <a:prstClr val="black">
                <a:alpha val="40000"/>
              </a:prstClr>
            </a:outerShdw>
          </a:effectLst>
        </p:spPr>
        <p:txBody>
          <a:bodyPr rot="0" spcFirstLastPara="0" vertOverflow="overflow" horzOverflow="overflow" vert="horz" wrap="square" lIns="504000" tIns="1260000" rIns="72000" bIns="72000" numCol="1" spcCol="0" rtlCol="0" fromWordArt="0" anchor="t" anchorCtr="0" forceAA="0" compatLnSpc="1">
            <a:prstTxWarp prst="textNoShape">
              <a:avLst/>
            </a:prstTxWarp>
            <a:noAutofit/>
          </a:bodyPr>
          <a:lstStyle/>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OZB</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€300</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Belastingen</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€66</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Deelnemingen</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€16</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Grondexploitatie</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€592</a:t>
            </a:r>
          </a:p>
          <a:p>
            <a:pPr marL="0" indent="0" defTabSz="685800" fontAlgn="auto">
              <a:lnSpc>
                <a:spcPct val="90000"/>
              </a:lnSpc>
              <a:spcBef>
                <a:spcPts val="1200"/>
              </a:spcBef>
              <a:spcAft>
                <a:spcPts val="0"/>
              </a:spcAft>
              <a:buClr>
                <a:srgbClr val="FF0000"/>
              </a:buClr>
              <a:buNone/>
            </a:pPr>
            <a:endParaRPr kumimoji="0" lang="nl-NL" sz="1200" b="1" i="0" u="none" strike="noStrike" kern="1200" cap="none" spc="0" normalizeH="0" baseline="0" noProof="0" dirty="0">
              <a:ln>
                <a:noFill/>
              </a:ln>
              <a:effectLst/>
              <a:uLnTx/>
              <a:uFillTx/>
              <a:ea typeface="+mn-ea"/>
            </a:endParaRPr>
          </a:p>
          <a:p>
            <a:pPr defTabSz="685800" fontAlgn="auto">
              <a:lnSpc>
                <a:spcPct val="90000"/>
              </a:lnSpc>
              <a:spcBef>
                <a:spcPts val="1200"/>
              </a:spcBef>
              <a:spcAft>
                <a:spcPts val="0"/>
              </a:spcAft>
              <a:buClr>
                <a:srgbClr val="FF0000"/>
              </a:buClr>
              <a:buFontTx/>
              <a:buChar char="-"/>
            </a:pPr>
            <a:endParaRPr kumimoji="0" lang="nl-NL" sz="105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 name="Text Placeholder 2">
            <a:extLst>
              <a:ext uri="{FF2B5EF4-FFF2-40B4-BE49-F238E27FC236}">
                <a16:creationId xmlns:a16="http://schemas.microsoft.com/office/drawing/2014/main" id="{52DDCC63-281C-4576-B62F-601906912C05}"/>
              </a:ext>
            </a:extLst>
          </p:cNvPr>
          <p:cNvSpPr>
            <a:spLocks noGrp="1"/>
          </p:cNvSpPr>
          <p:nvPr>
            <p:ph type="body" sz="quarter" idx="20"/>
          </p:nvPr>
        </p:nvSpPr>
        <p:spPr/>
        <p:txBody>
          <a:bodyPr/>
          <a:lstStyle/>
          <a:p>
            <a:endParaRPr lang="nl-NL" dirty="0"/>
          </a:p>
        </p:txBody>
      </p:sp>
      <p:sp>
        <p:nvSpPr>
          <p:cNvPr id="4" name="Footer Placeholder 3">
            <a:extLst>
              <a:ext uri="{FF2B5EF4-FFF2-40B4-BE49-F238E27FC236}">
                <a16:creationId xmlns:a16="http://schemas.microsoft.com/office/drawing/2014/main" id="{C5DAC2C1-79F9-4C8C-AF12-BC7A5D3D4E97}"/>
              </a:ext>
            </a:extLst>
          </p:cNvPr>
          <p:cNvSpPr>
            <a:spLocks noGrp="1"/>
          </p:cNvSpPr>
          <p:nvPr>
            <p:ph type="ftr" sz="quarter" idx="3"/>
          </p:nvPr>
        </p:nvSpPr>
        <p:spPr/>
        <p:txBody>
          <a:bodyPr/>
          <a:lstStyle/>
          <a:p>
            <a:r>
              <a:rPr lang="nl-NL" dirty="0"/>
              <a:t>Bron: IV-3 data, jaarrekening 2020, 2</a:t>
            </a:r>
            <a:r>
              <a:rPr lang="nl-NL" baseline="30000" dirty="0"/>
              <a:t>e</a:t>
            </a:r>
            <a:r>
              <a:rPr lang="nl-NL" dirty="0"/>
              <a:t> plaatsing; Analyse It’s Public</a:t>
            </a:r>
          </a:p>
        </p:txBody>
      </p:sp>
      <p:sp>
        <p:nvSpPr>
          <p:cNvPr id="5" name="Slide Number Placeholder 4">
            <a:extLst>
              <a:ext uri="{FF2B5EF4-FFF2-40B4-BE49-F238E27FC236}">
                <a16:creationId xmlns:a16="http://schemas.microsoft.com/office/drawing/2014/main" id="{4D1D2514-38C9-413B-9207-39F10217FE79}"/>
              </a:ext>
            </a:extLst>
          </p:cNvPr>
          <p:cNvSpPr>
            <a:spLocks noGrp="1"/>
          </p:cNvSpPr>
          <p:nvPr>
            <p:ph type="sldNum" sz="quarter" idx="12"/>
          </p:nvPr>
        </p:nvSpPr>
        <p:spPr/>
        <p:txBody>
          <a:bodyPr/>
          <a:lstStyle/>
          <a:p>
            <a:fld id="{992CD0B2-8AB2-4C6C-8876-E15753662C9B}" type="slidenum">
              <a:rPr lang="nl-NL" noProof="0" smtClean="0"/>
              <a:pPr/>
              <a:t>19</a:t>
            </a:fld>
            <a:endParaRPr lang="nl-NL" noProof="0" dirty="0"/>
          </a:p>
        </p:txBody>
      </p:sp>
      <p:sp>
        <p:nvSpPr>
          <p:cNvPr id="6" name="Text Placeholder 5">
            <a:extLst>
              <a:ext uri="{FF2B5EF4-FFF2-40B4-BE49-F238E27FC236}">
                <a16:creationId xmlns:a16="http://schemas.microsoft.com/office/drawing/2014/main" id="{85086A50-7816-4CEE-80EE-D941F54197A5}"/>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BDCC2051-9211-4FDD-824D-55DB7114CA8F}"/>
              </a:ext>
            </a:extLst>
          </p:cNvPr>
          <p:cNvSpPr>
            <a:spLocks noGrp="1"/>
          </p:cNvSpPr>
          <p:nvPr>
            <p:ph type="title"/>
          </p:nvPr>
        </p:nvSpPr>
        <p:spPr/>
        <p:txBody>
          <a:bodyPr vert="horz"/>
          <a:lstStyle/>
          <a:p>
            <a:r>
              <a:rPr lang="nl-NL" sz="1800" dirty="0">
                <a:solidFill>
                  <a:srgbClr val="000000"/>
                </a:solidFill>
              </a:rPr>
              <a:t>Gemeenten met meer dan 100.000 inwoners </a:t>
            </a:r>
            <a:br>
              <a:rPr lang="nl-NL" sz="2400" dirty="0">
                <a:solidFill>
                  <a:srgbClr val="000000"/>
                </a:solidFill>
              </a:rPr>
            </a:br>
            <a:r>
              <a:rPr lang="nl-NL" dirty="0"/>
              <a:t>Hoogste en laagste eigen inkomsten</a:t>
            </a:r>
          </a:p>
        </p:txBody>
      </p:sp>
      <p:pic>
        <p:nvPicPr>
          <p:cNvPr id="23" name="Graphic 22" descr="Gauge with solid fill">
            <a:extLst>
              <a:ext uri="{FF2B5EF4-FFF2-40B4-BE49-F238E27FC236}">
                <a16:creationId xmlns:a16="http://schemas.microsoft.com/office/drawing/2014/main" id="{61F3322E-FC29-EC9A-F6EF-AB176F85624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01773" y="1756740"/>
            <a:ext cx="432195" cy="432195"/>
          </a:xfrm>
          <a:prstGeom prst="rect">
            <a:avLst/>
          </a:prstGeom>
        </p:spPr>
      </p:pic>
      <p:sp>
        <p:nvSpPr>
          <p:cNvPr id="25" name="Rectangle 24">
            <a:extLst>
              <a:ext uri="{FF2B5EF4-FFF2-40B4-BE49-F238E27FC236}">
                <a16:creationId xmlns:a16="http://schemas.microsoft.com/office/drawing/2014/main" id="{0646DB32-073B-A621-1E90-757AC1A62D53}"/>
              </a:ext>
            </a:extLst>
          </p:cNvPr>
          <p:cNvSpPr/>
          <p:nvPr/>
        </p:nvSpPr>
        <p:spPr>
          <a:xfrm>
            <a:off x="1703148" y="1861481"/>
            <a:ext cx="4074936" cy="242076"/>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buNone/>
            </a:pPr>
            <a:r>
              <a:rPr lang="nl-NL" b="1" dirty="0"/>
              <a:t>Gemeenten met meeste inkomsten, € per inwoner</a:t>
            </a:r>
          </a:p>
        </p:txBody>
      </p:sp>
      <p:grpSp>
        <p:nvGrpSpPr>
          <p:cNvPr id="44" name="Group 43">
            <a:extLst>
              <a:ext uri="{FF2B5EF4-FFF2-40B4-BE49-F238E27FC236}">
                <a16:creationId xmlns:a16="http://schemas.microsoft.com/office/drawing/2014/main" id="{5C3BDA2B-2DF1-1C9E-ACA3-1A1427B4F3A1}"/>
              </a:ext>
            </a:extLst>
          </p:cNvPr>
          <p:cNvGrpSpPr/>
          <p:nvPr/>
        </p:nvGrpSpPr>
        <p:grpSpPr>
          <a:xfrm>
            <a:off x="1054788" y="4777760"/>
            <a:ext cx="380020" cy="280274"/>
            <a:chOff x="734829" y="3341070"/>
            <a:chExt cx="669439" cy="541526"/>
          </a:xfrm>
        </p:grpSpPr>
        <p:pic>
          <p:nvPicPr>
            <p:cNvPr id="45" name="Graphic 44">
              <a:extLst>
                <a:ext uri="{FF2B5EF4-FFF2-40B4-BE49-F238E27FC236}">
                  <a16:creationId xmlns:a16="http://schemas.microsoft.com/office/drawing/2014/main" id="{CF3E456A-378B-DD44-B30D-DEDFE8BFFC4D}"/>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b="19107"/>
            <a:stretch/>
          </p:blipFill>
          <p:spPr>
            <a:xfrm>
              <a:off x="734829" y="3341070"/>
              <a:ext cx="669439" cy="541526"/>
            </a:xfrm>
            <a:prstGeom prst="rect">
              <a:avLst/>
            </a:prstGeom>
          </p:spPr>
        </p:pic>
        <p:sp>
          <p:nvSpPr>
            <p:cNvPr id="46" name="Oval 45">
              <a:extLst>
                <a:ext uri="{FF2B5EF4-FFF2-40B4-BE49-F238E27FC236}">
                  <a16:creationId xmlns:a16="http://schemas.microsoft.com/office/drawing/2014/main" id="{4C65B3F5-0908-F437-20C0-81190C5E63B0}"/>
                </a:ext>
              </a:extLst>
            </p:cNvPr>
            <p:cNvSpPr/>
            <p:nvPr/>
          </p:nvSpPr>
          <p:spPr>
            <a:xfrm>
              <a:off x="898270" y="3442370"/>
              <a:ext cx="337109" cy="337109"/>
            </a:xfrm>
            <a:prstGeom prst="ellipse">
              <a:avLst/>
            </a:prstGeom>
            <a:solidFill>
              <a:srgbClr val="22777B"/>
            </a:solid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800" b="1" dirty="0">
                  <a:solidFill>
                    <a:srgbClr val="FFFFFF"/>
                  </a:solidFill>
                </a:rPr>
                <a:t>%</a:t>
              </a:r>
            </a:p>
          </p:txBody>
        </p:sp>
      </p:grpSp>
      <p:pic>
        <p:nvPicPr>
          <p:cNvPr id="47" name="Graphic 46" descr="Home with solid fill">
            <a:extLst>
              <a:ext uri="{FF2B5EF4-FFF2-40B4-BE49-F238E27FC236}">
                <a16:creationId xmlns:a16="http://schemas.microsoft.com/office/drawing/2014/main" id="{A4CC4E5A-04C2-4A0D-D4D3-EC1C29EAD2B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29213" y="3816110"/>
            <a:ext cx="231170" cy="231170"/>
          </a:xfrm>
          <a:prstGeom prst="rect">
            <a:avLst/>
          </a:prstGeom>
        </p:spPr>
      </p:pic>
      <p:pic>
        <p:nvPicPr>
          <p:cNvPr id="49" name="Graphic 48" descr="Crane with solid fill">
            <a:extLst>
              <a:ext uri="{FF2B5EF4-FFF2-40B4-BE49-F238E27FC236}">
                <a16:creationId xmlns:a16="http://schemas.microsoft.com/office/drawing/2014/main" id="{74505C48-DE05-08D3-291F-3AD62745682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47568" y="5271029"/>
            <a:ext cx="245330" cy="245330"/>
          </a:xfrm>
          <a:prstGeom prst="rect">
            <a:avLst/>
          </a:prstGeom>
        </p:spPr>
      </p:pic>
      <p:pic>
        <p:nvPicPr>
          <p:cNvPr id="50" name="Graphic 49" descr="Open envelope with solid fill">
            <a:extLst>
              <a:ext uri="{FF2B5EF4-FFF2-40B4-BE49-F238E27FC236}">
                <a16:creationId xmlns:a16="http://schemas.microsoft.com/office/drawing/2014/main" id="{D115582E-016D-123C-169C-B2DDC358EA07}"/>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29213" y="4311960"/>
            <a:ext cx="231170" cy="231170"/>
          </a:xfrm>
          <a:prstGeom prst="rect">
            <a:avLst/>
          </a:prstGeom>
        </p:spPr>
      </p:pic>
      <p:sp>
        <p:nvSpPr>
          <p:cNvPr id="24" name="Oval 23">
            <a:extLst>
              <a:ext uri="{FF2B5EF4-FFF2-40B4-BE49-F238E27FC236}">
                <a16:creationId xmlns:a16="http://schemas.microsoft.com/office/drawing/2014/main" id="{1A992DC1-301D-4EA9-822B-D9CF5DD209D2}"/>
              </a:ext>
            </a:extLst>
          </p:cNvPr>
          <p:cNvSpPr/>
          <p:nvPr/>
        </p:nvSpPr>
        <p:spPr>
          <a:xfrm>
            <a:off x="777871" y="3243810"/>
            <a:ext cx="540000" cy="540000"/>
          </a:xfrm>
          <a:prstGeom prst="ellipse">
            <a:avLst/>
          </a:prstGeom>
          <a:solidFill>
            <a:srgbClr val="22777B"/>
          </a:solidFill>
          <a:ln w="4266" cap="flat">
            <a:noFill/>
            <a:prstDash val="solid"/>
            <a:miter/>
          </a:ln>
          <a:effectLst>
            <a:outerShdw blurRad="76200" dist="12700" dir="10800000" algn="r" rotWithShape="0">
              <a:prstClr val="black">
                <a:alpha val="40000"/>
              </a:prstClr>
            </a:outerShdw>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indent="0" algn="ctr">
              <a:buNone/>
            </a:pPr>
            <a:r>
              <a:rPr lang="nl-NL" sz="1800" b="1" dirty="0">
                <a:solidFill>
                  <a:srgbClr val="FFFFFF"/>
                </a:solidFill>
              </a:rPr>
              <a:t>6</a:t>
            </a:r>
          </a:p>
        </p:txBody>
      </p:sp>
      <p:sp>
        <p:nvSpPr>
          <p:cNvPr id="26" name="Rectangle 25">
            <a:extLst>
              <a:ext uri="{FF2B5EF4-FFF2-40B4-BE49-F238E27FC236}">
                <a16:creationId xmlns:a16="http://schemas.microsoft.com/office/drawing/2014/main" id="{1A5F831D-B8BD-34C7-BC0A-A2B80CE8ED8D}"/>
              </a:ext>
            </a:extLst>
          </p:cNvPr>
          <p:cNvSpPr/>
          <p:nvPr/>
        </p:nvSpPr>
        <p:spPr>
          <a:xfrm>
            <a:off x="1270232" y="3395275"/>
            <a:ext cx="1716369" cy="231170"/>
          </a:xfrm>
          <a:prstGeom prst="rect">
            <a:avLst/>
          </a:prstGeom>
          <a:solidFill>
            <a:srgbClr val="22777B"/>
          </a:solidFill>
          <a:ln w="4266" cap="flat">
            <a:noFill/>
            <a:prstDash val="solid"/>
            <a:miter/>
          </a:ln>
        </p:spPr>
        <p:txBody>
          <a:bodyPr rot="0" spcFirstLastPara="0" vertOverflow="overflow" horzOverflow="overflow" vert="horz" wrap="square" lIns="288000" tIns="72000" rIns="72000" bIns="72000" numCol="1" spcCol="0" rtlCol="0" fromWordArt="0" anchor="ctr" anchorCtr="0" forceAA="0" compatLnSpc="1">
            <a:prstTxWarp prst="textNoShape">
              <a:avLst/>
            </a:prstTxWarp>
            <a:noAutofit/>
          </a:bodyPr>
          <a:lstStyle/>
          <a:p>
            <a:pPr marL="0" indent="0" algn="l">
              <a:buNone/>
            </a:pPr>
            <a:r>
              <a:rPr lang="nl-NL" b="1" dirty="0">
                <a:solidFill>
                  <a:srgbClr val="FFFFFF"/>
                </a:solidFill>
              </a:rPr>
              <a:t>Totaal: €974</a:t>
            </a:r>
          </a:p>
        </p:txBody>
      </p:sp>
      <p:sp>
        <p:nvSpPr>
          <p:cNvPr id="30" name="TextBox 29">
            <a:extLst>
              <a:ext uri="{FF2B5EF4-FFF2-40B4-BE49-F238E27FC236}">
                <a16:creationId xmlns:a16="http://schemas.microsoft.com/office/drawing/2014/main" id="{B8B3B14F-8A9D-4710-88E0-4AA90CD25146}"/>
              </a:ext>
            </a:extLst>
          </p:cNvPr>
          <p:cNvSpPr txBox="1"/>
          <p:nvPr/>
        </p:nvSpPr>
        <p:spPr>
          <a:xfrm rot="300000">
            <a:off x="4345605" y="3197806"/>
            <a:ext cx="914400" cy="914400"/>
          </a:xfrm>
          <a:prstGeom prst="rect">
            <a:avLst/>
          </a:prstGeom>
        </p:spPr>
        <p:txBody>
          <a:bodyPr vert="horz" wrap="square" lIns="91440" tIns="45720" rIns="91440" bIns="45720" rtlCol="0">
            <a:noAutofit/>
          </a:bodyPr>
          <a:lstStyle/>
          <a:p>
            <a:pPr algn="l"/>
            <a:endParaRPr lang="nl-NL" noProof="0" dirty="0"/>
          </a:p>
        </p:txBody>
      </p:sp>
      <p:sp>
        <p:nvSpPr>
          <p:cNvPr id="85" name="Rectangle 84">
            <a:extLst>
              <a:ext uri="{FF2B5EF4-FFF2-40B4-BE49-F238E27FC236}">
                <a16:creationId xmlns:a16="http://schemas.microsoft.com/office/drawing/2014/main" id="{6021B74B-89E6-1746-0434-30889F81C5F6}"/>
              </a:ext>
            </a:extLst>
          </p:cNvPr>
          <p:cNvSpPr/>
          <p:nvPr/>
        </p:nvSpPr>
        <p:spPr>
          <a:xfrm>
            <a:off x="3816921" y="2528981"/>
            <a:ext cx="1944210" cy="3250758"/>
          </a:xfrm>
          <a:prstGeom prst="rect">
            <a:avLst/>
          </a:prstGeom>
          <a:solidFill>
            <a:srgbClr val="F2F8F8"/>
          </a:solidFill>
          <a:ln w="4266" cap="flat">
            <a:noFill/>
            <a:prstDash val="solid"/>
            <a:miter/>
          </a:ln>
          <a:effectLst>
            <a:outerShdw blurRad="50800" dist="38100" dir="5400000" algn="t" rotWithShape="0">
              <a:prstClr val="black">
                <a:alpha val="40000"/>
              </a:prstClr>
            </a:outerShdw>
          </a:effectLst>
        </p:spPr>
        <p:txBody>
          <a:bodyPr rot="0" spcFirstLastPara="0" vertOverflow="overflow" horzOverflow="overflow" vert="horz" wrap="square" lIns="504000" tIns="1260000" rIns="72000" bIns="72000" numCol="1" spcCol="0" rtlCol="0" fromWordArt="0" anchor="t" anchorCtr="0" forceAA="0" compatLnSpc="1">
            <a:prstTxWarp prst="textNoShape">
              <a:avLst/>
            </a:prstTxWarp>
            <a:noAutofit/>
          </a:bodyPr>
          <a:lstStyle/>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OZB</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€377</a:t>
            </a:r>
          </a:p>
          <a:p>
            <a:pPr marL="0" indent="0" defTabSz="685800" fontAlgn="auto">
              <a:lnSpc>
                <a:spcPct val="100000"/>
              </a:lnSpc>
              <a:spcBef>
                <a:spcPts val="750"/>
              </a:spcBef>
              <a:spcAft>
                <a:spcPts val="0"/>
              </a:spcAft>
              <a:buClr>
                <a:srgbClr val="FF0000"/>
              </a:buClr>
              <a:buNone/>
            </a:pPr>
            <a:r>
              <a:rPr lang="nl-NL" sz="1200" b="1" dirty="0"/>
              <a:t>Belastingen</a:t>
            </a:r>
            <a:br>
              <a:rPr lang="nl-NL" sz="1200" b="1" dirty="0"/>
            </a:br>
            <a:r>
              <a:rPr lang="nl-NL" sz="1200" dirty="0"/>
              <a:t>€185</a:t>
            </a:r>
          </a:p>
          <a:p>
            <a:pPr marL="0" indent="0" defTabSz="685800" fontAlgn="auto">
              <a:lnSpc>
                <a:spcPct val="100000"/>
              </a:lnSpc>
              <a:spcBef>
                <a:spcPts val="750"/>
              </a:spcBef>
              <a:spcAft>
                <a:spcPts val="0"/>
              </a:spcAft>
              <a:buClr>
                <a:srgbClr val="FF0000"/>
              </a:buClr>
              <a:buNone/>
            </a:pPr>
            <a:r>
              <a:rPr lang="nl-NL" sz="1200" b="1" dirty="0"/>
              <a:t>Deelnemingen</a:t>
            </a:r>
            <a:br>
              <a:rPr lang="nl-NL" sz="1200" b="1" dirty="0"/>
            </a:br>
            <a:r>
              <a:rPr lang="nl-NL" sz="1200" dirty="0"/>
              <a:t>€208</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Grondexploitatie</a:t>
            </a:r>
            <a:br>
              <a:rPr kumimoji="0" lang="nl-NL" sz="1200" b="1" i="0" u="none" strike="noStrike" kern="1200" cap="none" spc="0" normalizeH="0" baseline="0" noProof="0" dirty="0">
                <a:ln>
                  <a:noFill/>
                </a:ln>
                <a:effectLst/>
                <a:uLnTx/>
                <a:uFillTx/>
                <a:ea typeface="+mn-ea"/>
              </a:rPr>
            </a:br>
            <a:r>
              <a:rPr lang="nl-NL" sz="1200" dirty="0">
                <a:solidFill>
                  <a:srgbClr val="000000"/>
                </a:solidFill>
                <a:latin typeface="Corbel" panose="020B0503020204020204" pitchFamily="34" charset="0"/>
                <a:cs typeface="+mn-cs"/>
              </a:rPr>
              <a:t>€21</a:t>
            </a:r>
          </a:p>
          <a:p>
            <a:pPr marL="0" indent="0" defTabSz="685800" fontAlgn="auto">
              <a:lnSpc>
                <a:spcPct val="90000"/>
              </a:lnSpc>
              <a:spcBef>
                <a:spcPts val="1200"/>
              </a:spcBef>
              <a:spcAft>
                <a:spcPts val="0"/>
              </a:spcAft>
              <a:buClr>
                <a:srgbClr val="FF0000"/>
              </a:buClr>
              <a:buNone/>
            </a:pPr>
            <a:endParaRPr kumimoji="0" lang="nl-NL" sz="1200" b="1" i="0" u="none" strike="noStrike" kern="1200" cap="none" spc="0" normalizeH="0" baseline="0" noProof="0" dirty="0">
              <a:ln>
                <a:noFill/>
              </a:ln>
              <a:effectLst/>
              <a:uLnTx/>
              <a:uFillTx/>
              <a:ea typeface="+mn-ea"/>
            </a:endParaRPr>
          </a:p>
          <a:p>
            <a:pPr defTabSz="685800" fontAlgn="auto">
              <a:lnSpc>
                <a:spcPct val="90000"/>
              </a:lnSpc>
              <a:spcBef>
                <a:spcPts val="1200"/>
              </a:spcBef>
              <a:spcAft>
                <a:spcPts val="0"/>
              </a:spcAft>
              <a:buClr>
                <a:srgbClr val="FF0000"/>
              </a:buClr>
              <a:buFontTx/>
              <a:buChar char="-"/>
            </a:pPr>
            <a:endParaRPr kumimoji="0" lang="nl-NL" sz="105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91" name="Graphic 90">
            <a:extLst>
              <a:ext uri="{FF2B5EF4-FFF2-40B4-BE49-F238E27FC236}">
                <a16:creationId xmlns:a16="http://schemas.microsoft.com/office/drawing/2014/main" id="{0A798884-64C1-6054-4A91-C232F178E20D}"/>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b="19107"/>
          <a:stretch/>
        </p:blipFill>
        <p:spPr>
          <a:xfrm>
            <a:off x="3829317" y="4777760"/>
            <a:ext cx="380020" cy="280274"/>
          </a:xfrm>
          <a:prstGeom prst="rect">
            <a:avLst/>
          </a:prstGeom>
        </p:spPr>
      </p:pic>
      <p:sp>
        <p:nvSpPr>
          <p:cNvPr id="92" name="Oval 91">
            <a:extLst>
              <a:ext uri="{FF2B5EF4-FFF2-40B4-BE49-F238E27FC236}">
                <a16:creationId xmlns:a16="http://schemas.microsoft.com/office/drawing/2014/main" id="{2C49ABDD-1D01-2046-C4B6-33CB549EA317}"/>
              </a:ext>
            </a:extLst>
          </p:cNvPr>
          <p:cNvSpPr/>
          <p:nvPr/>
        </p:nvSpPr>
        <p:spPr>
          <a:xfrm>
            <a:off x="3922097" y="4830189"/>
            <a:ext cx="191366" cy="174475"/>
          </a:xfrm>
          <a:prstGeom prst="ellipse">
            <a:avLst/>
          </a:prstGeom>
          <a:solidFill>
            <a:srgbClr val="22777B"/>
          </a:solid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800" b="1" dirty="0">
                <a:solidFill>
                  <a:srgbClr val="FFFFFF"/>
                </a:solidFill>
              </a:rPr>
              <a:t>%</a:t>
            </a:r>
          </a:p>
        </p:txBody>
      </p:sp>
      <p:pic>
        <p:nvPicPr>
          <p:cNvPr id="88" name="Graphic 87" descr="Home with solid fill">
            <a:extLst>
              <a:ext uri="{FF2B5EF4-FFF2-40B4-BE49-F238E27FC236}">
                <a16:creationId xmlns:a16="http://schemas.microsoft.com/office/drawing/2014/main" id="{2E86870F-7830-CDD4-E0D3-4E27CE6A8AA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903742" y="3816110"/>
            <a:ext cx="231170" cy="231170"/>
          </a:xfrm>
          <a:prstGeom prst="rect">
            <a:avLst/>
          </a:prstGeom>
        </p:spPr>
      </p:pic>
      <p:pic>
        <p:nvPicPr>
          <p:cNvPr id="89" name="Graphic 88" descr="Crane with solid fill">
            <a:extLst>
              <a:ext uri="{FF2B5EF4-FFF2-40B4-BE49-F238E27FC236}">
                <a16:creationId xmlns:a16="http://schemas.microsoft.com/office/drawing/2014/main" id="{0A336D5C-15B1-666D-F2E3-9CDC422BC78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2097" y="5271029"/>
            <a:ext cx="245330" cy="245330"/>
          </a:xfrm>
          <a:prstGeom prst="rect">
            <a:avLst/>
          </a:prstGeom>
        </p:spPr>
      </p:pic>
      <p:pic>
        <p:nvPicPr>
          <p:cNvPr id="90" name="Graphic 89" descr="Open envelope with solid fill">
            <a:extLst>
              <a:ext uri="{FF2B5EF4-FFF2-40B4-BE49-F238E27FC236}">
                <a16:creationId xmlns:a16="http://schemas.microsoft.com/office/drawing/2014/main" id="{9376AD97-C772-549C-E6A4-FD071305E454}"/>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903742" y="4311960"/>
            <a:ext cx="231170" cy="231170"/>
          </a:xfrm>
          <a:prstGeom prst="rect">
            <a:avLst/>
          </a:prstGeom>
        </p:spPr>
      </p:pic>
      <p:sp>
        <p:nvSpPr>
          <p:cNvPr id="83" name="Oval 82">
            <a:extLst>
              <a:ext uri="{FF2B5EF4-FFF2-40B4-BE49-F238E27FC236}">
                <a16:creationId xmlns:a16="http://schemas.microsoft.com/office/drawing/2014/main" id="{9FA2B8FA-A389-4CFB-FF1F-0F405EDC6BBE}"/>
              </a:ext>
            </a:extLst>
          </p:cNvPr>
          <p:cNvSpPr/>
          <p:nvPr/>
        </p:nvSpPr>
        <p:spPr>
          <a:xfrm>
            <a:off x="3552400" y="3243810"/>
            <a:ext cx="540000" cy="540000"/>
          </a:xfrm>
          <a:prstGeom prst="ellipse">
            <a:avLst/>
          </a:prstGeom>
          <a:solidFill>
            <a:srgbClr val="22777B"/>
          </a:solidFill>
          <a:ln w="4266" cap="flat">
            <a:noFill/>
            <a:prstDash val="solid"/>
            <a:miter/>
          </a:ln>
          <a:effectLst>
            <a:outerShdw blurRad="76200" dist="12700" dir="10800000" algn="r" rotWithShape="0">
              <a:prstClr val="black">
                <a:alpha val="40000"/>
              </a:prstClr>
            </a:outerShdw>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indent="0" algn="ctr">
              <a:buNone/>
            </a:pPr>
            <a:r>
              <a:rPr lang="nl-NL" sz="1800" b="1" dirty="0">
                <a:solidFill>
                  <a:srgbClr val="FFFFFF"/>
                </a:solidFill>
              </a:rPr>
              <a:t>9</a:t>
            </a:r>
          </a:p>
        </p:txBody>
      </p:sp>
      <p:pic>
        <p:nvPicPr>
          <p:cNvPr id="56330" name="Picture 10" descr="Gemeente Utrecht heeft een nieuw logo">
            <a:extLst>
              <a:ext uri="{FF2B5EF4-FFF2-40B4-BE49-F238E27FC236}">
                <a16:creationId xmlns:a16="http://schemas.microsoft.com/office/drawing/2014/main" id="{A790C0D5-D3EB-4480-9A3A-DBD170E5841E}"/>
              </a:ext>
            </a:extLst>
          </p:cNvPr>
          <p:cNvPicPr preferRelativeResize="0">
            <a:picLocks noChangeAspect="1" noChangeArrowheads="1"/>
          </p:cNvPicPr>
          <p:nvPr/>
        </p:nvPicPr>
        <p:blipFill rotWithShape="1">
          <a:blip r:embed="rId15" cstate="screen">
            <a:extLst>
              <a:ext uri="{28A0092B-C50C-407E-A947-70E740481C1C}">
                <a14:useLocalDpi xmlns:a14="http://schemas.microsoft.com/office/drawing/2010/main"/>
              </a:ext>
            </a:extLst>
          </a:blip>
          <a:srcRect l="17476" r="15551"/>
          <a:stretch/>
        </p:blipFill>
        <p:spPr bwMode="auto">
          <a:xfrm>
            <a:off x="1575360" y="2591891"/>
            <a:ext cx="878275" cy="712722"/>
          </a:xfrm>
          <a:prstGeom prst="rect">
            <a:avLst/>
          </a:prstGeom>
          <a:noFill/>
          <a:extLst>
            <a:ext uri="{909E8E84-426E-40DD-AFC4-6F175D3DCCD1}">
              <a14:hiddenFill xmlns:a14="http://schemas.microsoft.com/office/drawing/2010/main">
                <a:solidFill>
                  <a:srgbClr val="FFFFFF"/>
                </a:solidFill>
              </a14:hiddenFill>
            </a:ext>
          </a:extLst>
        </p:spPr>
      </p:pic>
      <p:sp>
        <p:nvSpPr>
          <p:cNvPr id="119" name="Rectangle 118">
            <a:extLst>
              <a:ext uri="{FF2B5EF4-FFF2-40B4-BE49-F238E27FC236}">
                <a16:creationId xmlns:a16="http://schemas.microsoft.com/office/drawing/2014/main" id="{FA95E706-D8A4-C5CE-479F-1E5C1AA9BBFB}"/>
              </a:ext>
            </a:extLst>
          </p:cNvPr>
          <p:cNvSpPr/>
          <p:nvPr/>
        </p:nvSpPr>
        <p:spPr>
          <a:xfrm>
            <a:off x="4048635" y="3395275"/>
            <a:ext cx="1716369" cy="231170"/>
          </a:xfrm>
          <a:prstGeom prst="rect">
            <a:avLst/>
          </a:prstGeom>
          <a:solidFill>
            <a:srgbClr val="22777B"/>
          </a:solidFill>
          <a:ln w="4266" cap="flat">
            <a:noFill/>
            <a:prstDash val="solid"/>
            <a:miter/>
          </a:ln>
        </p:spPr>
        <p:txBody>
          <a:bodyPr rot="0" spcFirstLastPara="0" vertOverflow="overflow" horzOverflow="overflow" vert="horz" wrap="square" lIns="288000" tIns="72000" rIns="72000" bIns="72000" numCol="1" spcCol="0" rtlCol="0" fromWordArt="0" anchor="ctr" anchorCtr="0" forceAA="0" compatLnSpc="1">
            <a:prstTxWarp prst="textNoShape">
              <a:avLst/>
            </a:prstTxWarp>
            <a:noAutofit/>
          </a:bodyPr>
          <a:lstStyle/>
          <a:p>
            <a:pPr marL="0" indent="0" algn="l">
              <a:buNone/>
            </a:pPr>
            <a:r>
              <a:rPr lang="nl-NL" b="1" dirty="0">
                <a:solidFill>
                  <a:srgbClr val="FFFFFF"/>
                </a:solidFill>
              </a:rPr>
              <a:t>Totaal: €790</a:t>
            </a:r>
          </a:p>
        </p:txBody>
      </p:sp>
      <p:sp>
        <p:nvSpPr>
          <p:cNvPr id="96" name="Rectangle 95">
            <a:extLst>
              <a:ext uri="{FF2B5EF4-FFF2-40B4-BE49-F238E27FC236}">
                <a16:creationId xmlns:a16="http://schemas.microsoft.com/office/drawing/2014/main" id="{11C33ED3-DAA0-F18E-686E-076068A377F0}"/>
              </a:ext>
            </a:extLst>
          </p:cNvPr>
          <p:cNvSpPr/>
          <p:nvPr/>
        </p:nvSpPr>
        <p:spPr>
          <a:xfrm>
            <a:off x="9369853" y="2528981"/>
            <a:ext cx="1944210" cy="3250758"/>
          </a:xfrm>
          <a:prstGeom prst="rect">
            <a:avLst/>
          </a:prstGeom>
          <a:solidFill>
            <a:srgbClr val="F2F8F8"/>
          </a:solidFill>
          <a:ln w="4266" cap="flat">
            <a:noFill/>
            <a:prstDash val="solid"/>
            <a:miter/>
          </a:ln>
          <a:effectLst>
            <a:outerShdw blurRad="50800" dist="38100" dir="5400000" algn="t" rotWithShape="0">
              <a:prstClr val="black">
                <a:alpha val="40000"/>
              </a:prstClr>
            </a:outerShdw>
          </a:effectLst>
        </p:spPr>
        <p:txBody>
          <a:bodyPr rot="0" spcFirstLastPara="0" vertOverflow="overflow" horzOverflow="overflow" vert="horz" wrap="square" lIns="504000" tIns="1260000" rIns="72000" bIns="72000" numCol="1" spcCol="0" rtlCol="0" fromWordArt="0" anchor="t" anchorCtr="0" forceAA="0" compatLnSpc="1">
            <a:prstTxWarp prst="textNoShape">
              <a:avLst/>
            </a:prstTxWarp>
            <a:noAutofit/>
          </a:bodyPr>
          <a:lstStyle/>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OZB</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€229</a:t>
            </a:r>
          </a:p>
          <a:p>
            <a:pPr marL="0" indent="0" defTabSz="685800" fontAlgn="auto">
              <a:lnSpc>
                <a:spcPct val="100000"/>
              </a:lnSpc>
              <a:spcBef>
                <a:spcPts val="750"/>
              </a:spcBef>
              <a:spcAft>
                <a:spcPts val="0"/>
              </a:spcAft>
              <a:buClr>
                <a:srgbClr val="FF0000"/>
              </a:buClr>
              <a:buNone/>
            </a:pPr>
            <a:r>
              <a:rPr lang="nl-NL" sz="1200" b="1" dirty="0"/>
              <a:t>Belastingen</a:t>
            </a:r>
            <a:br>
              <a:rPr lang="nl-NL" sz="1200" b="1" dirty="0"/>
            </a:br>
            <a:r>
              <a:rPr lang="nl-NL" sz="1200" dirty="0"/>
              <a:t>€26</a:t>
            </a:r>
          </a:p>
          <a:p>
            <a:pPr marL="0" indent="0" defTabSz="685800" fontAlgn="auto">
              <a:lnSpc>
                <a:spcPct val="100000"/>
              </a:lnSpc>
              <a:spcBef>
                <a:spcPts val="750"/>
              </a:spcBef>
              <a:spcAft>
                <a:spcPts val="0"/>
              </a:spcAft>
              <a:buClr>
                <a:srgbClr val="FF0000"/>
              </a:buClr>
              <a:buNone/>
            </a:pPr>
            <a:r>
              <a:rPr lang="nl-NL" sz="1200" b="1" dirty="0"/>
              <a:t>Deelnemingen</a:t>
            </a:r>
            <a:br>
              <a:rPr lang="nl-NL" sz="1200" b="1" dirty="0"/>
            </a:br>
            <a:r>
              <a:rPr lang="nl-NL" sz="1200" dirty="0"/>
              <a:t>€18</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Grondexploitatie</a:t>
            </a:r>
            <a:br>
              <a:rPr kumimoji="0" lang="nl-NL" sz="1200" b="1" i="0" u="none" strike="noStrike" kern="1200" cap="none" spc="0" normalizeH="0" baseline="0" noProof="0" dirty="0">
                <a:ln>
                  <a:noFill/>
                </a:ln>
                <a:effectLst/>
                <a:uLnTx/>
                <a:uFillTx/>
                <a:ea typeface="+mn-ea"/>
              </a:rPr>
            </a:br>
            <a:r>
              <a:rPr lang="nl-NL" sz="1200" dirty="0">
                <a:solidFill>
                  <a:srgbClr val="000000"/>
                </a:solidFill>
                <a:latin typeface="Corbel" panose="020B0503020204020204" pitchFamily="34" charset="0"/>
                <a:cs typeface="+mn-cs"/>
              </a:rPr>
              <a:t>€0</a:t>
            </a:r>
          </a:p>
          <a:p>
            <a:pPr marL="0" indent="0" defTabSz="685800" fontAlgn="auto">
              <a:lnSpc>
                <a:spcPct val="90000"/>
              </a:lnSpc>
              <a:spcBef>
                <a:spcPts val="1200"/>
              </a:spcBef>
              <a:spcAft>
                <a:spcPts val="0"/>
              </a:spcAft>
              <a:buClr>
                <a:srgbClr val="FF0000"/>
              </a:buClr>
              <a:buNone/>
            </a:pPr>
            <a:endParaRPr kumimoji="0" lang="nl-NL" sz="1200" b="1" i="0" u="none" strike="noStrike" kern="1200" cap="none" spc="0" normalizeH="0" baseline="0" noProof="0" dirty="0">
              <a:ln>
                <a:noFill/>
              </a:ln>
              <a:effectLst/>
              <a:uLnTx/>
              <a:uFillTx/>
              <a:ea typeface="+mn-ea"/>
            </a:endParaRPr>
          </a:p>
          <a:p>
            <a:pPr defTabSz="685800" fontAlgn="auto">
              <a:lnSpc>
                <a:spcPct val="90000"/>
              </a:lnSpc>
              <a:spcBef>
                <a:spcPts val="1200"/>
              </a:spcBef>
              <a:spcAft>
                <a:spcPts val="0"/>
              </a:spcAft>
              <a:buClr>
                <a:srgbClr val="FF0000"/>
              </a:buClr>
              <a:buFontTx/>
              <a:buChar char="-"/>
            </a:pPr>
            <a:endParaRPr kumimoji="0" lang="nl-NL" sz="105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102" name="Graphic 101">
            <a:extLst>
              <a:ext uri="{FF2B5EF4-FFF2-40B4-BE49-F238E27FC236}">
                <a16:creationId xmlns:a16="http://schemas.microsoft.com/office/drawing/2014/main" id="{DE6DAB0F-4EEC-DF31-9977-B7DF1A259C12}"/>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b="19107"/>
          <a:stretch/>
        </p:blipFill>
        <p:spPr>
          <a:xfrm>
            <a:off x="9382249" y="4777760"/>
            <a:ext cx="380020" cy="280274"/>
          </a:xfrm>
          <a:prstGeom prst="rect">
            <a:avLst/>
          </a:prstGeom>
        </p:spPr>
      </p:pic>
      <p:sp>
        <p:nvSpPr>
          <p:cNvPr id="103" name="Oval 102">
            <a:extLst>
              <a:ext uri="{FF2B5EF4-FFF2-40B4-BE49-F238E27FC236}">
                <a16:creationId xmlns:a16="http://schemas.microsoft.com/office/drawing/2014/main" id="{9CEAB6D4-D84E-9955-5138-193C01BC29D1}"/>
              </a:ext>
            </a:extLst>
          </p:cNvPr>
          <p:cNvSpPr/>
          <p:nvPr/>
        </p:nvSpPr>
        <p:spPr>
          <a:xfrm>
            <a:off x="9475029" y="4830189"/>
            <a:ext cx="191366" cy="174475"/>
          </a:xfrm>
          <a:prstGeom prst="ellipse">
            <a:avLst/>
          </a:prstGeom>
          <a:solidFill>
            <a:srgbClr val="22777B"/>
          </a:solid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800" b="1" dirty="0">
                <a:solidFill>
                  <a:srgbClr val="FFFFFF"/>
                </a:solidFill>
              </a:rPr>
              <a:t>%</a:t>
            </a:r>
          </a:p>
        </p:txBody>
      </p:sp>
      <p:pic>
        <p:nvPicPr>
          <p:cNvPr id="99" name="Graphic 98" descr="Home with solid fill">
            <a:extLst>
              <a:ext uri="{FF2B5EF4-FFF2-40B4-BE49-F238E27FC236}">
                <a16:creationId xmlns:a16="http://schemas.microsoft.com/office/drawing/2014/main" id="{6CDA9AC9-FEF3-D27D-B9BA-F3A8ABE531C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456674" y="3816110"/>
            <a:ext cx="231170" cy="231170"/>
          </a:xfrm>
          <a:prstGeom prst="rect">
            <a:avLst/>
          </a:prstGeom>
        </p:spPr>
      </p:pic>
      <p:pic>
        <p:nvPicPr>
          <p:cNvPr id="100" name="Graphic 99" descr="Crane with solid fill">
            <a:extLst>
              <a:ext uri="{FF2B5EF4-FFF2-40B4-BE49-F238E27FC236}">
                <a16:creationId xmlns:a16="http://schemas.microsoft.com/office/drawing/2014/main" id="{8C415096-49BF-8C8E-1B11-9839BF71FD31}"/>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475029" y="5271029"/>
            <a:ext cx="245330" cy="245330"/>
          </a:xfrm>
          <a:prstGeom prst="rect">
            <a:avLst/>
          </a:prstGeom>
        </p:spPr>
      </p:pic>
      <p:pic>
        <p:nvPicPr>
          <p:cNvPr id="101" name="Graphic 100" descr="Open envelope with solid fill">
            <a:extLst>
              <a:ext uri="{FF2B5EF4-FFF2-40B4-BE49-F238E27FC236}">
                <a16:creationId xmlns:a16="http://schemas.microsoft.com/office/drawing/2014/main" id="{8BEA8BDF-0F87-3084-0815-D860FD6093EF}"/>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456674" y="4311960"/>
            <a:ext cx="231170" cy="231170"/>
          </a:xfrm>
          <a:prstGeom prst="rect">
            <a:avLst/>
          </a:prstGeom>
        </p:spPr>
      </p:pic>
      <p:sp>
        <p:nvSpPr>
          <p:cNvPr id="94" name="Oval 93">
            <a:extLst>
              <a:ext uri="{FF2B5EF4-FFF2-40B4-BE49-F238E27FC236}">
                <a16:creationId xmlns:a16="http://schemas.microsoft.com/office/drawing/2014/main" id="{1802921B-79DE-7ED8-BCE7-F1C8EBCB5D48}"/>
              </a:ext>
            </a:extLst>
          </p:cNvPr>
          <p:cNvSpPr/>
          <p:nvPr/>
        </p:nvSpPr>
        <p:spPr>
          <a:xfrm>
            <a:off x="9105332" y="3243810"/>
            <a:ext cx="540000" cy="540000"/>
          </a:xfrm>
          <a:prstGeom prst="ellipse">
            <a:avLst/>
          </a:prstGeom>
          <a:solidFill>
            <a:srgbClr val="4F4F4F"/>
          </a:solidFill>
          <a:ln w="4266" cap="flat">
            <a:noFill/>
            <a:prstDash val="solid"/>
            <a:miter/>
          </a:ln>
          <a:effectLst>
            <a:outerShdw blurRad="76200" dist="12700" dir="10800000" algn="r" rotWithShape="0">
              <a:prstClr val="black">
                <a:alpha val="40000"/>
              </a:prstClr>
            </a:outerShdw>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indent="0" algn="ctr">
              <a:buNone/>
            </a:pPr>
            <a:r>
              <a:rPr lang="nl-NL" sz="1800" b="1" dirty="0">
                <a:solidFill>
                  <a:srgbClr val="FFFFFF"/>
                </a:solidFill>
              </a:rPr>
              <a:t>231</a:t>
            </a:r>
          </a:p>
        </p:txBody>
      </p:sp>
      <p:sp>
        <p:nvSpPr>
          <p:cNvPr id="120" name="Rectangle 119">
            <a:extLst>
              <a:ext uri="{FF2B5EF4-FFF2-40B4-BE49-F238E27FC236}">
                <a16:creationId xmlns:a16="http://schemas.microsoft.com/office/drawing/2014/main" id="{BDA6B05C-5781-515A-6BBD-385C0765140B}"/>
              </a:ext>
            </a:extLst>
          </p:cNvPr>
          <p:cNvSpPr/>
          <p:nvPr/>
        </p:nvSpPr>
        <p:spPr>
          <a:xfrm>
            <a:off x="9597694" y="3395275"/>
            <a:ext cx="1716369" cy="231170"/>
          </a:xfrm>
          <a:prstGeom prst="rect">
            <a:avLst/>
          </a:prstGeom>
          <a:solidFill>
            <a:srgbClr val="4F4F4F"/>
          </a:solidFill>
          <a:ln w="4266" cap="flat">
            <a:noFill/>
            <a:prstDash val="solid"/>
            <a:miter/>
          </a:ln>
        </p:spPr>
        <p:txBody>
          <a:bodyPr rot="0" spcFirstLastPara="0" vertOverflow="overflow" horzOverflow="overflow" vert="horz" wrap="square" lIns="288000" tIns="72000" rIns="72000" bIns="72000" numCol="1" spcCol="0" rtlCol="0" fromWordArt="0" anchor="ctr" anchorCtr="0" forceAA="0" compatLnSpc="1">
            <a:prstTxWarp prst="textNoShape">
              <a:avLst/>
            </a:prstTxWarp>
            <a:noAutofit/>
          </a:bodyPr>
          <a:lstStyle/>
          <a:p>
            <a:pPr marL="0" indent="0" algn="l">
              <a:buNone/>
            </a:pPr>
            <a:r>
              <a:rPr lang="nl-NL" b="1" dirty="0">
                <a:solidFill>
                  <a:srgbClr val="FFFFFF"/>
                </a:solidFill>
              </a:rPr>
              <a:t>Totaal: €274</a:t>
            </a:r>
          </a:p>
        </p:txBody>
      </p:sp>
      <p:sp>
        <p:nvSpPr>
          <p:cNvPr id="107" name="Rectangle 106">
            <a:extLst>
              <a:ext uri="{FF2B5EF4-FFF2-40B4-BE49-F238E27FC236}">
                <a16:creationId xmlns:a16="http://schemas.microsoft.com/office/drawing/2014/main" id="{81596F57-7A68-10C6-3405-13D8C4B1C0BF}"/>
              </a:ext>
            </a:extLst>
          </p:cNvPr>
          <p:cNvSpPr/>
          <p:nvPr/>
        </p:nvSpPr>
        <p:spPr>
          <a:xfrm>
            <a:off x="6595323" y="2528981"/>
            <a:ext cx="1944210" cy="3250758"/>
          </a:xfrm>
          <a:prstGeom prst="rect">
            <a:avLst/>
          </a:prstGeom>
          <a:solidFill>
            <a:srgbClr val="F2F8F8"/>
          </a:solidFill>
          <a:ln w="4266" cap="flat">
            <a:noFill/>
            <a:prstDash val="solid"/>
            <a:miter/>
          </a:ln>
          <a:effectLst>
            <a:outerShdw blurRad="50800" dist="38100" dir="5400000" algn="t" rotWithShape="0">
              <a:prstClr val="black">
                <a:alpha val="40000"/>
              </a:prstClr>
            </a:outerShdw>
          </a:effectLst>
        </p:spPr>
        <p:txBody>
          <a:bodyPr rot="0" spcFirstLastPara="0" vertOverflow="overflow" horzOverflow="overflow" vert="horz" wrap="square" lIns="504000" tIns="1260000" rIns="72000" bIns="72000" numCol="1" spcCol="0" rtlCol="0" fromWordArt="0" anchor="t" anchorCtr="0" forceAA="0" compatLnSpc="1">
            <a:prstTxWarp prst="textNoShape">
              <a:avLst/>
            </a:prstTxWarp>
            <a:noAutofit/>
          </a:bodyPr>
          <a:lstStyle/>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OZB</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€185</a:t>
            </a:r>
          </a:p>
          <a:p>
            <a:pPr marL="0" indent="0" defTabSz="685800" fontAlgn="auto">
              <a:lnSpc>
                <a:spcPct val="100000"/>
              </a:lnSpc>
              <a:spcBef>
                <a:spcPts val="750"/>
              </a:spcBef>
              <a:spcAft>
                <a:spcPts val="0"/>
              </a:spcAft>
              <a:buClr>
                <a:srgbClr val="FF0000"/>
              </a:buClr>
              <a:buNone/>
            </a:pPr>
            <a:r>
              <a:rPr lang="nl-NL" sz="1200" b="1" dirty="0"/>
              <a:t>Belastingen</a:t>
            </a:r>
            <a:br>
              <a:rPr lang="nl-NL" sz="1200" b="1" dirty="0"/>
            </a:br>
            <a:r>
              <a:rPr lang="nl-NL" sz="1200" dirty="0"/>
              <a:t>€55</a:t>
            </a:r>
          </a:p>
          <a:p>
            <a:pPr marL="0" indent="0" defTabSz="685800" fontAlgn="auto">
              <a:lnSpc>
                <a:spcPct val="100000"/>
              </a:lnSpc>
              <a:spcBef>
                <a:spcPts val="750"/>
              </a:spcBef>
              <a:spcAft>
                <a:spcPts val="0"/>
              </a:spcAft>
              <a:buClr>
                <a:srgbClr val="FF0000"/>
              </a:buClr>
              <a:buNone/>
            </a:pPr>
            <a:r>
              <a:rPr lang="nl-NL" sz="1200" b="1" dirty="0"/>
              <a:t>Deelnemingen</a:t>
            </a:r>
            <a:br>
              <a:rPr lang="nl-NL" sz="1200" b="1" dirty="0"/>
            </a:br>
            <a:r>
              <a:rPr lang="nl-NL" sz="1200" dirty="0"/>
              <a:t>€24</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Grondexploitatie</a:t>
            </a:r>
            <a:br>
              <a:rPr kumimoji="0" lang="nl-NL" sz="1200" b="1" i="0" u="none" strike="noStrike" kern="1200" cap="none" spc="0" normalizeH="0" baseline="0" noProof="0" dirty="0">
                <a:ln>
                  <a:noFill/>
                </a:ln>
                <a:effectLst/>
                <a:uLnTx/>
                <a:uFillTx/>
                <a:ea typeface="+mn-ea"/>
              </a:rPr>
            </a:br>
            <a:r>
              <a:rPr lang="nl-NL" sz="1200" dirty="0">
                <a:solidFill>
                  <a:srgbClr val="000000"/>
                </a:solidFill>
                <a:latin typeface="Corbel" panose="020B0503020204020204" pitchFamily="34" charset="0"/>
                <a:cs typeface="+mn-cs"/>
              </a:rPr>
              <a:t>€1</a:t>
            </a:r>
          </a:p>
          <a:p>
            <a:pPr marL="0" indent="0" defTabSz="685800" fontAlgn="auto">
              <a:lnSpc>
                <a:spcPct val="90000"/>
              </a:lnSpc>
              <a:spcBef>
                <a:spcPts val="1200"/>
              </a:spcBef>
              <a:spcAft>
                <a:spcPts val="0"/>
              </a:spcAft>
              <a:buClr>
                <a:srgbClr val="FF0000"/>
              </a:buClr>
              <a:buNone/>
            </a:pPr>
            <a:endParaRPr kumimoji="0" lang="nl-NL" sz="1200" b="1" i="0" u="none" strike="noStrike" kern="1200" cap="none" spc="0" normalizeH="0" baseline="0" noProof="0" dirty="0">
              <a:ln>
                <a:noFill/>
              </a:ln>
              <a:effectLst/>
              <a:uLnTx/>
              <a:uFillTx/>
              <a:ea typeface="+mn-ea"/>
            </a:endParaRPr>
          </a:p>
          <a:p>
            <a:pPr defTabSz="685800" fontAlgn="auto">
              <a:lnSpc>
                <a:spcPct val="90000"/>
              </a:lnSpc>
              <a:spcBef>
                <a:spcPts val="1200"/>
              </a:spcBef>
              <a:spcAft>
                <a:spcPts val="0"/>
              </a:spcAft>
              <a:buClr>
                <a:srgbClr val="FF0000"/>
              </a:buClr>
              <a:buFontTx/>
              <a:buChar char="-"/>
            </a:pPr>
            <a:endParaRPr kumimoji="0" lang="nl-NL" sz="105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113" name="Graphic 112">
            <a:extLst>
              <a:ext uri="{FF2B5EF4-FFF2-40B4-BE49-F238E27FC236}">
                <a16:creationId xmlns:a16="http://schemas.microsoft.com/office/drawing/2014/main" id="{3582C0E8-E948-63D8-B676-B75CB634D148}"/>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b="19107"/>
          <a:stretch/>
        </p:blipFill>
        <p:spPr>
          <a:xfrm>
            <a:off x="6607719" y="4777760"/>
            <a:ext cx="380020" cy="280274"/>
          </a:xfrm>
          <a:prstGeom prst="rect">
            <a:avLst/>
          </a:prstGeom>
        </p:spPr>
      </p:pic>
      <p:sp>
        <p:nvSpPr>
          <p:cNvPr id="114" name="Oval 113">
            <a:extLst>
              <a:ext uri="{FF2B5EF4-FFF2-40B4-BE49-F238E27FC236}">
                <a16:creationId xmlns:a16="http://schemas.microsoft.com/office/drawing/2014/main" id="{673FE577-CB00-87E3-DA2F-3199145BAE50}"/>
              </a:ext>
            </a:extLst>
          </p:cNvPr>
          <p:cNvSpPr/>
          <p:nvPr/>
        </p:nvSpPr>
        <p:spPr>
          <a:xfrm>
            <a:off x="6700499" y="4830189"/>
            <a:ext cx="191366" cy="174475"/>
          </a:xfrm>
          <a:prstGeom prst="ellipse">
            <a:avLst/>
          </a:prstGeom>
          <a:solidFill>
            <a:srgbClr val="22777B"/>
          </a:solid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800" b="1" dirty="0">
                <a:solidFill>
                  <a:srgbClr val="FFFFFF"/>
                </a:solidFill>
              </a:rPr>
              <a:t>%</a:t>
            </a:r>
          </a:p>
        </p:txBody>
      </p:sp>
      <p:pic>
        <p:nvPicPr>
          <p:cNvPr id="110" name="Graphic 109" descr="Home with solid fill">
            <a:extLst>
              <a:ext uri="{FF2B5EF4-FFF2-40B4-BE49-F238E27FC236}">
                <a16:creationId xmlns:a16="http://schemas.microsoft.com/office/drawing/2014/main" id="{7294B9B0-D720-EC88-369C-FA1ECFE1D17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682144" y="3816110"/>
            <a:ext cx="231170" cy="231170"/>
          </a:xfrm>
          <a:prstGeom prst="rect">
            <a:avLst/>
          </a:prstGeom>
        </p:spPr>
      </p:pic>
      <p:pic>
        <p:nvPicPr>
          <p:cNvPr id="111" name="Graphic 110" descr="Crane with solid fill">
            <a:extLst>
              <a:ext uri="{FF2B5EF4-FFF2-40B4-BE49-F238E27FC236}">
                <a16:creationId xmlns:a16="http://schemas.microsoft.com/office/drawing/2014/main" id="{ABE96914-BA71-D09A-B3AF-E99B0572470E}"/>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700499" y="5271029"/>
            <a:ext cx="245330" cy="245330"/>
          </a:xfrm>
          <a:prstGeom prst="rect">
            <a:avLst/>
          </a:prstGeom>
        </p:spPr>
      </p:pic>
      <p:sp>
        <p:nvSpPr>
          <p:cNvPr id="65" name="Freeform: Shape 55">
            <a:extLst>
              <a:ext uri="{FF2B5EF4-FFF2-40B4-BE49-F238E27FC236}">
                <a16:creationId xmlns:a16="http://schemas.microsoft.com/office/drawing/2014/main" id="{56167F3E-4926-411B-A571-B21C75E8DC7C}"/>
              </a:ext>
            </a:extLst>
          </p:cNvPr>
          <p:cNvSpPr/>
          <p:nvPr/>
        </p:nvSpPr>
        <p:spPr>
          <a:xfrm flipV="1">
            <a:off x="4789026" y="5026555"/>
            <a:ext cx="842154" cy="45719"/>
          </a:xfrm>
          <a:custGeom>
            <a:avLst/>
            <a:gdLst>
              <a:gd name="connsiteX0" fmla="*/ 581891 w 581891"/>
              <a:gd name="connsiteY0" fmla="*/ 0 h 406400"/>
              <a:gd name="connsiteX1" fmla="*/ 369454 w 581891"/>
              <a:gd name="connsiteY1" fmla="*/ 323273 h 406400"/>
              <a:gd name="connsiteX2" fmla="*/ 0 w 581891"/>
              <a:gd name="connsiteY2" fmla="*/ 406400 h 406400"/>
            </a:gdLst>
            <a:ahLst/>
            <a:cxnLst>
              <a:cxn ang="0">
                <a:pos x="connsiteX0" y="connsiteY0"/>
              </a:cxn>
              <a:cxn ang="0">
                <a:pos x="connsiteX1" y="connsiteY1"/>
              </a:cxn>
              <a:cxn ang="0">
                <a:pos x="connsiteX2" y="connsiteY2"/>
              </a:cxn>
            </a:cxnLst>
            <a:rect l="l" t="t" r="r" b="b"/>
            <a:pathLst>
              <a:path w="581891" h="406400">
                <a:moveTo>
                  <a:pt x="581891" y="0"/>
                </a:moveTo>
                <a:cubicBezTo>
                  <a:pt x="524163" y="127770"/>
                  <a:pt x="466436" y="255540"/>
                  <a:pt x="369454" y="323273"/>
                </a:cubicBezTo>
                <a:cubicBezTo>
                  <a:pt x="272472" y="391006"/>
                  <a:pt x="136236" y="398703"/>
                  <a:pt x="0" y="406400"/>
                </a:cubicBezTo>
              </a:path>
            </a:pathLst>
          </a:custGeom>
          <a:noFill/>
          <a:ln w="4266" cap="flat">
            <a:solidFill>
              <a:srgbClr val="FFC000"/>
            </a:solidFill>
            <a:prstDash val="dash"/>
            <a:miter/>
            <a:headEnd w="med" len="med"/>
            <a:tailEnd type="triangle" w="med" len="med"/>
          </a:ln>
        </p:spPr>
        <p:txBody>
          <a:bodyPr rtlCol="0" anchor="ctr"/>
          <a:lstStyle/>
          <a:p>
            <a:pPr algn="ctr"/>
            <a:endParaRPr lang="nl-NL" dirty="0"/>
          </a:p>
        </p:txBody>
      </p:sp>
      <p:pic>
        <p:nvPicPr>
          <p:cNvPr id="112" name="Graphic 111" descr="Open envelope with solid fill">
            <a:extLst>
              <a:ext uri="{FF2B5EF4-FFF2-40B4-BE49-F238E27FC236}">
                <a16:creationId xmlns:a16="http://schemas.microsoft.com/office/drawing/2014/main" id="{C9CF3ADF-96E0-57FB-662D-8B8800DE52A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682144" y="4311960"/>
            <a:ext cx="231170" cy="231170"/>
          </a:xfrm>
          <a:prstGeom prst="rect">
            <a:avLst/>
          </a:prstGeom>
        </p:spPr>
      </p:pic>
      <p:sp>
        <p:nvSpPr>
          <p:cNvPr id="105" name="Oval 104">
            <a:extLst>
              <a:ext uri="{FF2B5EF4-FFF2-40B4-BE49-F238E27FC236}">
                <a16:creationId xmlns:a16="http://schemas.microsoft.com/office/drawing/2014/main" id="{8EEEEBB0-6AB3-355A-B998-23A0A738610D}"/>
              </a:ext>
            </a:extLst>
          </p:cNvPr>
          <p:cNvSpPr/>
          <p:nvPr/>
        </p:nvSpPr>
        <p:spPr>
          <a:xfrm>
            <a:off x="6330802" y="3243810"/>
            <a:ext cx="540000" cy="540000"/>
          </a:xfrm>
          <a:prstGeom prst="ellipse">
            <a:avLst/>
          </a:prstGeom>
          <a:solidFill>
            <a:srgbClr val="4F4F4F"/>
          </a:solidFill>
          <a:ln w="4266" cap="flat">
            <a:noFill/>
            <a:prstDash val="solid"/>
            <a:miter/>
          </a:ln>
          <a:effectLst>
            <a:outerShdw blurRad="76200" dist="12700" dir="10800000" algn="r" rotWithShape="0">
              <a:prstClr val="black">
                <a:alpha val="40000"/>
              </a:prstClr>
            </a:outerShdw>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indent="0" algn="ctr">
              <a:buNone/>
            </a:pPr>
            <a:r>
              <a:rPr lang="nl-NL" sz="1800" b="1" dirty="0">
                <a:solidFill>
                  <a:srgbClr val="FFFFFF"/>
                </a:solidFill>
              </a:rPr>
              <a:t>249</a:t>
            </a:r>
          </a:p>
        </p:txBody>
      </p:sp>
      <p:sp>
        <p:nvSpPr>
          <p:cNvPr id="121" name="Rectangle 120">
            <a:extLst>
              <a:ext uri="{FF2B5EF4-FFF2-40B4-BE49-F238E27FC236}">
                <a16:creationId xmlns:a16="http://schemas.microsoft.com/office/drawing/2014/main" id="{A1E4A993-2D3D-CBB0-9687-371BFBC48D53}"/>
              </a:ext>
            </a:extLst>
          </p:cNvPr>
          <p:cNvSpPr/>
          <p:nvPr/>
        </p:nvSpPr>
        <p:spPr>
          <a:xfrm>
            <a:off x="6823164" y="3395275"/>
            <a:ext cx="1716369" cy="231170"/>
          </a:xfrm>
          <a:prstGeom prst="rect">
            <a:avLst/>
          </a:prstGeom>
          <a:solidFill>
            <a:srgbClr val="4F4F4F"/>
          </a:solidFill>
          <a:ln w="4266" cap="flat">
            <a:noFill/>
            <a:prstDash val="solid"/>
            <a:miter/>
          </a:ln>
        </p:spPr>
        <p:txBody>
          <a:bodyPr rot="0" spcFirstLastPara="0" vertOverflow="overflow" horzOverflow="overflow" vert="horz" wrap="square" lIns="288000" tIns="72000" rIns="72000" bIns="72000" numCol="1" spcCol="0" rtlCol="0" fromWordArt="0" anchor="ctr" anchorCtr="0" forceAA="0" compatLnSpc="1">
            <a:prstTxWarp prst="textNoShape">
              <a:avLst/>
            </a:prstTxWarp>
            <a:noAutofit/>
          </a:bodyPr>
          <a:lstStyle/>
          <a:p>
            <a:pPr marL="0" indent="0" algn="l">
              <a:buNone/>
            </a:pPr>
            <a:r>
              <a:rPr lang="nl-NL" b="1" dirty="0">
                <a:solidFill>
                  <a:srgbClr val="FFFFFF"/>
                </a:solidFill>
              </a:rPr>
              <a:t>Totaal: €264</a:t>
            </a:r>
          </a:p>
        </p:txBody>
      </p:sp>
      <p:cxnSp>
        <p:nvCxnSpPr>
          <p:cNvPr id="117" name="Straight Connector 116">
            <a:extLst>
              <a:ext uri="{FF2B5EF4-FFF2-40B4-BE49-F238E27FC236}">
                <a16:creationId xmlns:a16="http://schemas.microsoft.com/office/drawing/2014/main" id="{E9EDC746-DBF8-327B-BA24-F24248115B26}"/>
              </a:ext>
            </a:extLst>
          </p:cNvPr>
          <p:cNvCxnSpPr/>
          <p:nvPr/>
        </p:nvCxnSpPr>
        <p:spPr>
          <a:xfrm>
            <a:off x="1042392" y="2247200"/>
            <a:ext cx="4735692" cy="0"/>
          </a:xfrm>
          <a:prstGeom prst="line">
            <a:avLst/>
          </a:prstGeom>
          <a:noFill/>
          <a:ln w="19050" cap="flat" cmpd="sng" algn="ctr">
            <a:solidFill>
              <a:schemeClr val="accent1">
                <a:shade val="65000"/>
              </a:schemeClr>
            </a:solidFill>
            <a:prstDash val="solid"/>
          </a:ln>
          <a:effectLst/>
        </p:spPr>
        <p:style>
          <a:lnRef idx="1">
            <a:schemeClr val="accent1"/>
          </a:lnRef>
          <a:fillRef idx="0">
            <a:schemeClr val="accent1"/>
          </a:fillRef>
          <a:effectRef idx="0">
            <a:schemeClr val="accent1"/>
          </a:effectRef>
          <a:fontRef idx="minor">
            <a:schemeClr val="tx1"/>
          </a:fontRef>
        </p:style>
      </p:cxnSp>
      <p:pic>
        <p:nvPicPr>
          <p:cNvPr id="126" name="Graphic 125" descr="Speedometer Low with solid fill">
            <a:extLst>
              <a:ext uri="{FF2B5EF4-FFF2-40B4-BE49-F238E27FC236}">
                <a16:creationId xmlns:a16="http://schemas.microsoft.com/office/drawing/2014/main" id="{2EE2400E-F8D1-DC1E-3366-DAC9F6985D1A}"/>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6637752" y="1756740"/>
            <a:ext cx="432195" cy="432195"/>
          </a:xfrm>
          <a:prstGeom prst="rect">
            <a:avLst/>
          </a:prstGeom>
        </p:spPr>
      </p:pic>
      <p:sp>
        <p:nvSpPr>
          <p:cNvPr id="127" name="Rectangle 126">
            <a:extLst>
              <a:ext uri="{FF2B5EF4-FFF2-40B4-BE49-F238E27FC236}">
                <a16:creationId xmlns:a16="http://schemas.microsoft.com/office/drawing/2014/main" id="{6BFBC495-B6F1-F11F-B620-C490A189FF09}"/>
              </a:ext>
            </a:extLst>
          </p:cNvPr>
          <p:cNvSpPr/>
          <p:nvPr/>
        </p:nvSpPr>
        <p:spPr>
          <a:xfrm>
            <a:off x="7239127" y="1861481"/>
            <a:ext cx="4169102" cy="242076"/>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buNone/>
            </a:pPr>
            <a:r>
              <a:rPr lang="nl-NL" b="1" dirty="0"/>
              <a:t>Gemeenten met minste inkomsten, € per inwoner</a:t>
            </a:r>
          </a:p>
        </p:txBody>
      </p:sp>
      <p:cxnSp>
        <p:nvCxnSpPr>
          <p:cNvPr id="128" name="Straight Connector 127">
            <a:extLst>
              <a:ext uri="{FF2B5EF4-FFF2-40B4-BE49-F238E27FC236}">
                <a16:creationId xmlns:a16="http://schemas.microsoft.com/office/drawing/2014/main" id="{11C0D749-4392-4ACA-31CB-55B7111847BE}"/>
              </a:ext>
            </a:extLst>
          </p:cNvPr>
          <p:cNvCxnSpPr/>
          <p:nvPr/>
        </p:nvCxnSpPr>
        <p:spPr>
          <a:xfrm>
            <a:off x="6578371" y="2247200"/>
            <a:ext cx="4735692" cy="0"/>
          </a:xfrm>
          <a:prstGeom prst="line">
            <a:avLst/>
          </a:prstGeom>
          <a:noFill/>
          <a:ln w="19050" cap="flat" cmpd="sng" algn="ctr">
            <a:solidFill>
              <a:srgbClr val="4F4F4F"/>
            </a:solidFill>
            <a:prstDash val="solid"/>
          </a:ln>
          <a:effectLst/>
        </p:spPr>
        <p:style>
          <a:lnRef idx="1">
            <a:schemeClr val="accent1"/>
          </a:lnRef>
          <a:fillRef idx="0">
            <a:schemeClr val="accent1"/>
          </a:fillRef>
          <a:effectRef idx="0">
            <a:schemeClr val="accent1"/>
          </a:effectRef>
          <a:fontRef idx="minor">
            <a:schemeClr val="tx1"/>
          </a:fontRef>
        </p:style>
      </p:cxnSp>
      <p:pic>
        <p:nvPicPr>
          <p:cNvPr id="59" name="Picture 4" descr="Gemeente Rotterdam - Beëdigde vertalers en tolken Turks, Arabisch en  Perzisch">
            <a:extLst>
              <a:ext uri="{FF2B5EF4-FFF2-40B4-BE49-F238E27FC236}">
                <a16:creationId xmlns:a16="http://schemas.microsoft.com/office/drawing/2014/main" id="{22CC434E-6755-4696-8947-C2BFA01A1CED}"/>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4098633" y="2722651"/>
            <a:ext cx="1380786" cy="42957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Gemeente Breda - ConTraSys">
            <a:extLst>
              <a:ext uri="{FF2B5EF4-FFF2-40B4-BE49-F238E27FC236}">
                <a16:creationId xmlns:a16="http://schemas.microsoft.com/office/drawing/2014/main" id="{820CE6BF-8B45-4CDF-81BB-B384CEBD7F67}"/>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6897378" y="2667162"/>
            <a:ext cx="1340100" cy="67005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huisstijl Gemeente Emmen">
            <a:extLst>
              <a:ext uri="{FF2B5EF4-FFF2-40B4-BE49-F238E27FC236}">
                <a16:creationId xmlns:a16="http://schemas.microsoft.com/office/drawing/2014/main" id="{93D8F064-FD8E-4CA4-82EC-13AF58CC4511}"/>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rot="12924">
            <a:off x="9435935" y="2583944"/>
            <a:ext cx="1812046" cy="715444"/>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A2DDE56A-650C-44B6-8A66-7F1CC539F2E4}"/>
              </a:ext>
            </a:extLst>
          </p:cNvPr>
          <p:cNvSpPr txBox="1"/>
          <p:nvPr/>
        </p:nvSpPr>
        <p:spPr>
          <a:xfrm>
            <a:off x="1151018" y="5969769"/>
            <a:ext cx="3671168" cy="388800"/>
          </a:xfrm>
          <a:prstGeom prst="rect">
            <a:avLst/>
          </a:prstGeom>
        </p:spPr>
        <p:txBody>
          <a:bodyPr vert="horz" wrap="square" lIns="91440" tIns="45720" rIns="91440" bIns="45720" rtlCol="0">
            <a:noAutofit/>
          </a:bodyPr>
          <a:lstStyle/>
          <a:p>
            <a:pPr marL="0" indent="0" algn="l">
              <a:buNone/>
            </a:pPr>
            <a:r>
              <a:rPr lang="nl-NL" sz="1100" dirty="0"/>
              <a:t>=  P</a:t>
            </a:r>
            <a:r>
              <a:rPr lang="nl-NL" sz="1100" noProof="0" dirty="0"/>
              <a:t>ositie gemeente totaal vrij</a:t>
            </a:r>
            <a:r>
              <a:rPr lang="nl-NL" sz="1100" dirty="0"/>
              <a:t> </a:t>
            </a:r>
            <a:r>
              <a:rPr lang="nl-NL" sz="1100" noProof="0" dirty="0"/>
              <a:t>besteedbare inkomsten</a:t>
            </a:r>
          </a:p>
        </p:txBody>
      </p:sp>
      <p:sp>
        <p:nvSpPr>
          <p:cNvPr id="63" name="Oval 62">
            <a:extLst>
              <a:ext uri="{FF2B5EF4-FFF2-40B4-BE49-F238E27FC236}">
                <a16:creationId xmlns:a16="http://schemas.microsoft.com/office/drawing/2014/main" id="{D6FD0C58-3155-464D-97AB-23026DCE9D81}"/>
              </a:ext>
            </a:extLst>
          </p:cNvPr>
          <p:cNvSpPr/>
          <p:nvPr/>
        </p:nvSpPr>
        <p:spPr>
          <a:xfrm>
            <a:off x="902550" y="5958120"/>
            <a:ext cx="279683" cy="279683"/>
          </a:xfrm>
          <a:prstGeom prst="ellipse">
            <a:avLst/>
          </a:prstGeom>
          <a:solidFill>
            <a:srgbClr val="22777B"/>
          </a:solidFill>
          <a:ln w="4266" cap="flat">
            <a:noFill/>
            <a:prstDash val="solid"/>
            <a:miter/>
          </a:ln>
          <a:effectLst>
            <a:outerShdw blurRad="76200" dist="12700" dir="10800000" algn="r" rotWithShape="0">
              <a:prstClr val="black">
                <a:alpha val="40000"/>
              </a:prstClr>
            </a:outerShdw>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FFFFFF"/>
                </a:solidFill>
              </a:rPr>
              <a:t>1</a:t>
            </a:r>
          </a:p>
        </p:txBody>
      </p:sp>
      <p:sp>
        <p:nvSpPr>
          <p:cNvPr id="64" name="Rectangle: Rounded Corners 63">
            <a:extLst>
              <a:ext uri="{FF2B5EF4-FFF2-40B4-BE49-F238E27FC236}">
                <a16:creationId xmlns:a16="http://schemas.microsoft.com/office/drawing/2014/main" id="{9DDCFF0B-2E2D-461A-BE38-4CDF5B9B058D}"/>
              </a:ext>
            </a:extLst>
          </p:cNvPr>
          <p:cNvSpPr/>
          <p:nvPr/>
        </p:nvSpPr>
        <p:spPr>
          <a:xfrm>
            <a:off x="5305291" y="4925650"/>
            <a:ext cx="1170168" cy="221273"/>
          </a:xfrm>
          <a:prstGeom prst="round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100" dirty="0">
                <a:solidFill>
                  <a:srgbClr val="FFFFFF"/>
                </a:solidFill>
              </a:rPr>
              <a:t>Veel aandelen</a:t>
            </a:r>
          </a:p>
        </p:txBody>
      </p:sp>
      <p:sp>
        <p:nvSpPr>
          <p:cNvPr id="67" name="Freeform: Shape 55">
            <a:extLst>
              <a:ext uri="{FF2B5EF4-FFF2-40B4-BE49-F238E27FC236}">
                <a16:creationId xmlns:a16="http://schemas.microsoft.com/office/drawing/2014/main" id="{4E317336-72B6-4E40-86E1-ACFA82457632}"/>
              </a:ext>
            </a:extLst>
          </p:cNvPr>
          <p:cNvSpPr/>
          <p:nvPr/>
        </p:nvSpPr>
        <p:spPr>
          <a:xfrm flipV="1">
            <a:off x="4789026" y="3930682"/>
            <a:ext cx="842154" cy="45719"/>
          </a:xfrm>
          <a:custGeom>
            <a:avLst/>
            <a:gdLst>
              <a:gd name="connsiteX0" fmla="*/ 581891 w 581891"/>
              <a:gd name="connsiteY0" fmla="*/ 0 h 406400"/>
              <a:gd name="connsiteX1" fmla="*/ 369454 w 581891"/>
              <a:gd name="connsiteY1" fmla="*/ 323273 h 406400"/>
              <a:gd name="connsiteX2" fmla="*/ 0 w 581891"/>
              <a:gd name="connsiteY2" fmla="*/ 406400 h 406400"/>
            </a:gdLst>
            <a:ahLst/>
            <a:cxnLst>
              <a:cxn ang="0">
                <a:pos x="connsiteX0" y="connsiteY0"/>
              </a:cxn>
              <a:cxn ang="0">
                <a:pos x="connsiteX1" y="connsiteY1"/>
              </a:cxn>
              <a:cxn ang="0">
                <a:pos x="connsiteX2" y="connsiteY2"/>
              </a:cxn>
            </a:cxnLst>
            <a:rect l="l" t="t" r="r" b="b"/>
            <a:pathLst>
              <a:path w="581891" h="406400">
                <a:moveTo>
                  <a:pt x="581891" y="0"/>
                </a:moveTo>
                <a:cubicBezTo>
                  <a:pt x="524163" y="127770"/>
                  <a:pt x="466436" y="255540"/>
                  <a:pt x="369454" y="323273"/>
                </a:cubicBezTo>
                <a:cubicBezTo>
                  <a:pt x="272472" y="391006"/>
                  <a:pt x="136236" y="398703"/>
                  <a:pt x="0" y="406400"/>
                </a:cubicBezTo>
              </a:path>
            </a:pathLst>
          </a:custGeom>
          <a:noFill/>
          <a:ln w="4266" cap="flat">
            <a:solidFill>
              <a:srgbClr val="FFC000"/>
            </a:solidFill>
            <a:prstDash val="dash"/>
            <a:miter/>
            <a:headEnd w="med" len="med"/>
            <a:tailEnd type="triangle" w="med" len="med"/>
          </a:ln>
        </p:spPr>
        <p:txBody>
          <a:bodyPr rtlCol="0" anchor="ctr"/>
          <a:lstStyle/>
          <a:p>
            <a:pPr algn="ctr"/>
            <a:endParaRPr lang="nl-NL" dirty="0"/>
          </a:p>
        </p:txBody>
      </p:sp>
      <p:sp>
        <p:nvSpPr>
          <p:cNvPr id="68" name="Rectangle: Rounded Corners 67">
            <a:extLst>
              <a:ext uri="{FF2B5EF4-FFF2-40B4-BE49-F238E27FC236}">
                <a16:creationId xmlns:a16="http://schemas.microsoft.com/office/drawing/2014/main" id="{F80497EB-9F64-4E2A-B27D-94F7C9D77AB4}"/>
              </a:ext>
            </a:extLst>
          </p:cNvPr>
          <p:cNvSpPr/>
          <p:nvPr/>
        </p:nvSpPr>
        <p:spPr>
          <a:xfrm>
            <a:off x="5046096" y="3829777"/>
            <a:ext cx="1170168" cy="221273"/>
          </a:xfrm>
          <a:prstGeom prst="round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900" dirty="0">
                <a:solidFill>
                  <a:srgbClr val="FFFFFF"/>
                </a:solidFill>
              </a:rPr>
              <a:t>Hoge woningwaarde</a:t>
            </a:r>
          </a:p>
        </p:txBody>
      </p:sp>
      <p:sp>
        <p:nvSpPr>
          <p:cNvPr id="72" name="Rectangle: Rounded Corners 71">
            <a:extLst>
              <a:ext uri="{FF2B5EF4-FFF2-40B4-BE49-F238E27FC236}">
                <a16:creationId xmlns:a16="http://schemas.microsoft.com/office/drawing/2014/main" id="{274E7102-24B8-425B-8F7B-FC677737A2D5}"/>
              </a:ext>
            </a:extLst>
          </p:cNvPr>
          <p:cNvSpPr/>
          <p:nvPr/>
        </p:nvSpPr>
        <p:spPr>
          <a:xfrm>
            <a:off x="1868551" y="5602247"/>
            <a:ext cx="1170168" cy="221273"/>
          </a:xfrm>
          <a:prstGeom prst="roundRect">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sz="1100" dirty="0">
                <a:solidFill>
                  <a:srgbClr val="FFFFFF"/>
                </a:solidFill>
              </a:rPr>
              <a:t>Sterke groei stad</a:t>
            </a:r>
          </a:p>
        </p:txBody>
      </p:sp>
      <p:sp>
        <p:nvSpPr>
          <p:cNvPr id="73" name="Freeform: Shape 55">
            <a:extLst>
              <a:ext uri="{FF2B5EF4-FFF2-40B4-BE49-F238E27FC236}">
                <a16:creationId xmlns:a16="http://schemas.microsoft.com/office/drawing/2014/main" id="{2D0D91B1-F269-444F-A8D7-4D7A10F56F44}"/>
              </a:ext>
            </a:extLst>
          </p:cNvPr>
          <p:cNvSpPr/>
          <p:nvPr/>
        </p:nvSpPr>
        <p:spPr>
          <a:xfrm flipV="1">
            <a:off x="2012660" y="5495708"/>
            <a:ext cx="471054" cy="157847"/>
          </a:xfrm>
          <a:custGeom>
            <a:avLst/>
            <a:gdLst>
              <a:gd name="connsiteX0" fmla="*/ 581891 w 581891"/>
              <a:gd name="connsiteY0" fmla="*/ 0 h 406400"/>
              <a:gd name="connsiteX1" fmla="*/ 369454 w 581891"/>
              <a:gd name="connsiteY1" fmla="*/ 323273 h 406400"/>
              <a:gd name="connsiteX2" fmla="*/ 0 w 581891"/>
              <a:gd name="connsiteY2" fmla="*/ 406400 h 406400"/>
            </a:gdLst>
            <a:ahLst/>
            <a:cxnLst>
              <a:cxn ang="0">
                <a:pos x="connsiteX0" y="connsiteY0"/>
              </a:cxn>
              <a:cxn ang="0">
                <a:pos x="connsiteX1" y="connsiteY1"/>
              </a:cxn>
              <a:cxn ang="0">
                <a:pos x="connsiteX2" y="connsiteY2"/>
              </a:cxn>
            </a:cxnLst>
            <a:rect l="l" t="t" r="r" b="b"/>
            <a:pathLst>
              <a:path w="581891" h="406400">
                <a:moveTo>
                  <a:pt x="581891" y="0"/>
                </a:moveTo>
                <a:cubicBezTo>
                  <a:pt x="524163" y="127770"/>
                  <a:pt x="466436" y="255540"/>
                  <a:pt x="369454" y="323273"/>
                </a:cubicBezTo>
                <a:cubicBezTo>
                  <a:pt x="272472" y="391006"/>
                  <a:pt x="136236" y="398703"/>
                  <a:pt x="0" y="406400"/>
                </a:cubicBezTo>
              </a:path>
            </a:pathLst>
          </a:custGeom>
          <a:noFill/>
          <a:ln w="4266" cap="flat">
            <a:solidFill>
              <a:srgbClr val="FFC000"/>
            </a:solidFill>
            <a:prstDash val="dash"/>
            <a:miter/>
            <a:headEnd w="med" len="med"/>
            <a:tailEnd type="triangle" w="med" len="med"/>
          </a:ln>
        </p:spPr>
        <p:txBody>
          <a:bodyPr rtlCol="0" anchor="ctr"/>
          <a:lstStyle/>
          <a:p>
            <a:pPr algn="ctr"/>
            <a:endParaRPr lang="nl-NL" dirty="0"/>
          </a:p>
        </p:txBody>
      </p:sp>
    </p:spTree>
    <p:extLst>
      <p:ext uri="{BB962C8B-B14F-4D97-AF65-F5344CB8AC3E}">
        <p14:creationId xmlns:p14="http://schemas.microsoft.com/office/powerpoint/2010/main" val="1459474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11705A2-1CB3-4507-A2C8-C54E934E80DE}"/>
              </a:ext>
            </a:extLst>
          </p:cNvPr>
          <p:cNvGraphicFramePr>
            <a:graphicFrameLocks noChangeAspect="1"/>
          </p:cNvGraphicFramePr>
          <p:nvPr>
            <p:custDataLst>
              <p:tags r:id="rId1"/>
            </p:custDataLst>
            <p:extLst>
              <p:ext uri="{D42A27DB-BD31-4B8C-83A1-F6EECF244321}">
                <p14:modId xmlns:p14="http://schemas.microsoft.com/office/powerpoint/2010/main" val="1698436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911705A2-1CB3-4507-A2C8-C54E934E80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C6E63273-C600-4B08-89FA-24589518077A}"/>
              </a:ext>
            </a:extLst>
          </p:cNvPr>
          <p:cNvSpPr>
            <a:spLocks noGrp="1"/>
          </p:cNvSpPr>
          <p:nvPr>
            <p:ph sz="quarter" idx="31"/>
          </p:nvPr>
        </p:nvSpPr>
        <p:spPr>
          <a:xfrm>
            <a:off x="662780" y="2230604"/>
            <a:ext cx="10868400" cy="3813827"/>
          </a:xfrm>
        </p:spPr>
        <p:txBody>
          <a:bodyPr/>
          <a:lstStyle/>
          <a:p>
            <a:pPr marL="0" indent="0">
              <a:buNone/>
            </a:pPr>
            <a:r>
              <a:rPr lang="nl-NL" sz="3600" b="1" dirty="0">
                <a:sym typeface="Corbel" panose="020B0503020204020204" pitchFamily="34" charset="0"/>
              </a:rPr>
              <a:t>De eigen inkomsten van gemeenten verschillen sterk per inkomstenbron. </a:t>
            </a:r>
            <a:br>
              <a:rPr lang="nl-NL" sz="3600" b="1" dirty="0">
                <a:sym typeface="Corbel" panose="020B0503020204020204" pitchFamily="34" charset="0"/>
              </a:rPr>
            </a:br>
            <a:br>
              <a:rPr lang="nl-NL" sz="3600" b="1" dirty="0">
                <a:sym typeface="Corbel" panose="020B0503020204020204" pitchFamily="34" charset="0"/>
              </a:rPr>
            </a:br>
            <a:r>
              <a:rPr lang="nl-NL" sz="3600" b="1" dirty="0">
                <a:solidFill>
                  <a:srgbClr val="22777B"/>
                </a:solidFill>
                <a:sym typeface="Corbel" panose="020B0503020204020204" pitchFamily="34" charset="0"/>
              </a:rPr>
              <a:t>Wanneer een gelijk voorzieningenniveau bij gelijke belastingdruk gewenst is, dient een aparte vereveningsmethodiek per type inkomst gebruikt te worden.</a:t>
            </a:r>
            <a:endParaRPr lang="nl-NL" sz="1800" dirty="0">
              <a:solidFill>
                <a:srgbClr val="22777B"/>
              </a:solidFill>
              <a:sym typeface="Corbel" panose="020B0503020204020204" pitchFamily="34" charset="0"/>
            </a:endParaRPr>
          </a:p>
        </p:txBody>
      </p:sp>
      <p:sp>
        <p:nvSpPr>
          <p:cNvPr id="5" name="Slide Number Placeholder 4">
            <a:extLst>
              <a:ext uri="{FF2B5EF4-FFF2-40B4-BE49-F238E27FC236}">
                <a16:creationId xmlns:a16="http://schemas.microsoft.com/office/drawing/2014/main" id="{AD59F968-C1B6-4648-B2AD-70D89E367192}"/>
              </a:ext>
            </a:extLst>
          </p:cNvPr>
          <p:cNvSpPr>
            <a:spLocks noGrp="1"/>
          </p:cNvSpPr>
          <p:nvPr>
            <p:ph type="sldNum" sz="quarter" idx="12"/>
          </p:nvPr>
        </p:nvSpPr>
        <p:spPr/>
        <p:txBody>
          <a:bodyPr/>
          <a:lstStyle/>
          <a:p>
            <a:fld id="{992CD0B2-8AB2-4C6C-8876-E15753662C9B}" type="slidenum">
              <a:rPr lang="nl-NL" noProof="0" smtClean="0">
                <a:latin typeface="Corbel" panose="020B0503020204020204" pitchFamily="34" charset="0"/>
                <a:sym typeface="Corbel" panose="020B0503020204020204" pitchFamily="34" charset="0"/>
              </a:rPr>
              <a:pPr/>
              <a:t>2</a:t>
            </a:fld>
            <a:endParaRPr lang="nl-NL" noProof="0" dirty="0">
              <a:latin typeface="Corbel" panose="020B0503020204020204" pitchFamily="34" charset="0"/>
              <a:sym typeface="Corbel" panose="020B0503020204020204" pitchFamily="34" charset="0"/>
            </a:endParaRPr>
          </a:p>
        </p:txBody>
      </p:sp>
      <p:sp>
        <p:nvSpPr>
          <p:cNvPr id="7" name="Title 6">
            <a:extLst>
              <a:ext uri="{FF2B5EF4-FFF2-40B4-BE49-F238E27FC236}">
                <a16:creationId xmlns:a16="http://schemas.microsoft.com/office/drawing/2014/main" id="{48BDA51D-BD53-4750-B525-224C9919A9AB}"/>
              </a:ext>
            </a:extLst>
          </p:cNvPr>
          <p:cNvSpPr>
            <a:spLocks noGrp="1"/>
          </p:cNvSpPr>
          <p:nvPr>
            <p:ph type="title"/>
          </p:nvPr>
        </p:nvSpPr>
        <p:spPr/>
        <p:txBody>
          <a:bodyPr vert="horz"/>
          <a:lstStyle/>
          <a:p>
            <a:r>
              <a:rPr lang="nl-NL" dirty="0">
                <a:sym typeface="Corbel" panose="020B0503020204020204" pitchFamily="34" charset="0"/>
              </a:rPr>
              <a:t>Belangrijkste inzicht</a:t>
            </a:r>
          </a:p>
        </p:txBody>
      </p:sp>
    </p:spTree>
    <p:extLst>
      <p:ext uri="{BB962C8B-B14F-4D97-AF65-F5344CB8AC3E}">
        <p14:creationId xmlns:p14="http://schemas.microsoft.com/office/powerpoint/2010/main" val="4002852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42FC08C-ADBC-45DF-92CB-1BBA1CC3F4CD}"/>
              </a:ext>
            </a:extLst>
          </p:cNvPr>
          <p:cNvGraphicFramePr>
            <a:graphicFrameLocks noChangeAspect="1"/>
          </p:cNvGraphicFramePr>
          <p:nvPr>
            <p:custDataLst>
              <p:tags r:id="rId1"/>
            </p:custDataLst>
            <p:extLst>
              <p:ext uri="{D42A27DB-BD31-4B8C-83A1-F6EECF244321}">
                <p14:modId xmlns:p14="http://schemas.microsoft.com/office/powerpoint/2010/main" val="323164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042FC08C-ADBC-45DF-92CB-1BBA1CC3F4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7A17C14E-6F51-4E26-9747-5ABBCB4B3636}"/>
              </a:ext>
            </a:extLst>
          </p:cNvPr>
          <p:cNvSpPr/>
          <p:nvPr/>
        </p:nvSpPr>
        <p:spPr>
          <a:xfrm>
            <a:off x="1042392" y="2571317"/>
            <a:ext cx="1944210" cy="3250758"/>
          </a:xfrm>
          <a:prstGeom prst="rect">
            <a:avLst/>
          </a:prstGeom>
          <a:solidFill>
            <a:srgbClr val="F2F8F8"/>
          </a:solidFill>
          <a:ln w="4266" cap="flat">
            <a:noFill/>
            <a:prstDash val="solid"/>
            <a:miter/>
          </a:ln>
          <a:effectLst>
            <a:outerShdw blurRad="50800" dist="38100" dir="5400000" algn="t" rotWithShape="0">
              <a:prstClr val="black">
                <a:alpha val="40000"/>
              </a:prstClr>
            </a:outerShdw>
          </a:effectLst>
        </p:spPr>
        <p:txBody>
          <a:bodyPr rot="0" spcFirstLastPara="0" vertOverflow="overflow" horzOverflow="overflow" vert="horz" wrap="square" lIns="504000" tIns="1260000" rIns="72000" bIns="72000" numCol="1" spcCol="0" rtlCol="0" fromWordArt="0" anchor="t" anchorCtr="0" forceAA="0" compatLnSpc="1">
            <a:prstTxWarp prst="textNoShape">
              <a:avLst/>
            </a:prstTxWarp>
            <a:noAutofit/>
          </a:bodyPr>
          <a:lstStyle/>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OZB</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€482</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Belastingen</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€88</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Deelnemingen</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€73</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Grondexploitatie</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€0</a:t>
            </a:r>
          </a:p>
          <a:p>
            <a:pPr marL="0" indent="0" defTabSz="685800" fontAlgn="auto">
              <a:lnSpc>
                <a:spcPct val="90000"/>
              </a:lnSpc>
              <a:spcBef>
                <a:spcPts val="1200"/>
              </a:spcBef>
              <a:spcAft>
                <a:spcPts val="0"/>
              </a:spcAft>
              <a:buClr>
                <a:srgbClr val="FF0000"/>
              </a:buClr>
              <a:buNone/>
            </a:pPr>
            <a:endParaRPr kumimoji="0" lang="nl-NL" sz="1200" b="1" i="0" u="none" strike="noStrike" kern="1200" cap="none" spc="0" normalizeH="0" baseline="0" noProof="0" dirty="0">
              <a:ln>
                <a:noFill/>
              </a:ln>
              <a:effectLst/>
              <a:uLnTx/>
              <a:uFillTx/>
              <a:ea typeface="+mn-ea"/>
            </a:endParaRPr>
          </a:p>
          <a:p>
            <a:pPr defTabSz="685800" fontAlgn="auto">
              <a:lnSpc>
                <a:spcPct val="90000"/>
              </a:lnSpc>
              <a:spcBef>
                <a:spcPts val="1200"/>
              </a:spcBef>
              <a:spcAft>
                <a:spcPts val="0"/>
              </a:spcAft>
              <a:buClr>
                <a:srgbClr val="FF0000"/>
              </a:buClr>
              <a:buFontTx/>
              <a:buChar char="-"/>
            </a:pPr>
            <a:endParaRPr kumimoji="0" lang="nl-NL" sz="105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 name="Text Placeholder 2">
            <a:extLst>
              <a:ext uri="{FF2B5EF4-FFF2-40B4-BE49-F238E27FC236}">
                <a16:creationId xmlns:a16="http://schemas.microsoft.com/office/drawing/2014/main" id="{52DDCC63-281C-4576-B62F-601906912C05}"/>
              </a:ext>
            </a:extLst>
          </p:cNvPr>
          <p:cNvSpPr>
            <a:spLocks noGrp="1"/>
          </p:cNvSpPr>
          <p:nvPr>
            <p:ph type="body" sz="quarter" idx="20"/>
          </p:nvPr>
        </p:nvSpPr>
        <p:spPr/>
        <p:txBody>
          <a:bodyPr/>
          <a:lstStyle/>
          <a:p>
            <a:endParaRPr lang="nl-NL" dirty="0"/>
          </a:p>
        </p:txBody>
      </p:sp>
      <p:sp>
        <p:nvSpPr>
          <p:cNvPr id="4" name="Footer Placeholder 3">
            <a:extLst>
              <a:ext uri="{FF2B5EF4-FFF2-40B4-BE49-F238E27FC236}">
                <a16:creationId xmlns:a16="http://schemas.microsoft.com/office/drawing/2014/main" id="{C5DAC2C1-79F9-4C8C-AF12-BC7A5D3D4E97}"/>
              </a:ext>
            </a:extLst>
          </p:cNvPr>
          <p:cNvSpPr>
            <a:spLocks noGrp="1"/>
          </p:cNvSpPr>
          <p:nvPr>
            <p:ph type="ftr" sz="quarter" idx="3"/>
          </p:nvPr>
        </p:nvSpPr>
        <p:spPr/>
        <p:txBody>
          <a:bodyPr/>
          <a:lstStyle/>
          <a:p>
            <a:r>
              <a:rPr lang="nl-NL" dirty="0"/>
              <a:t>Bron: IV-3 data, jaarrekening 2020, 2</a:t>
            </a:r>
            <a:r>
              <a:rPr lang="nl-NL" baseline="30000" dirty="0"/>
              <a:t>e</a:t>
            </a:r>
            <a:r>
              <a:rPr lang="nl-NL" dirty="0"/>
              <a:t> plaatsing; Analyse It’s Public</a:t>
            </a:r>
          </a:p>
        </p:txBody>
      </p:sp>
      <p:sp>
        <p:nvSpPr>
          <p:cNvPr id="5" name="Slide Number Placeholder 4">
            <a:extLst>
              <a:ext uri="{FF2B5EF4-FFF2-40B4-BE49-F238E27FC236}">
                <a16:creationId xmlns:a16="http://schemas.microsoft.com/office/drawing/2014/main" id="{4D1D2514-38C9-413B-9207-39F10217FE79}"/>
              </a:ext>
            </a:extLst>
          </p:cNvPr>
          <p:cNvSpPr>
            <a:spLocks noGrp="1"/>
          </p:cNvSpPr>
          <p:nvPr>
            <p:ph type="sldNum" sz="quarter" idx="12"/>
          </p:nvPr>
        </p:nvSpPr>
        <p:spPr/>
        <p:txBody>
          <a:bodyPr/>
          <a:lstStyle/>
          <a:p>
            <a:fld id="{992CD0B2-8AB2-4C6C-8876-E15753662C9B}" type="slidenum">
              <a:rPr lang="nl-NL" noProof="0" smtClean="0"/>
              <a:pPr/>
              <a:t>20</a:t>
            </a:fld>
            <a:endParaRPr lang="nl-NL" noProof="0" dirty="0"/>
          </a:p>
        </p:txBody>
      </p:sp>
      <p:sp>
        <p:nvSpPr>
          <p:cNvPr id="6" name="Text Placeholder 5">
            <a:extLst>
              <a:ext uri="{FF2B5EF4-FFF2-40B4-BE49-F238E27FC236}">
                <a16:creationId xmlns:a16="http://schemas.microsoft.com/office/drawing/2014/main" id="{85086A50-7816-4CEE-80EE-D941F54197A5}"/>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BDCC2051-9211-4FDD-824D-55DB7114CA8F}"/>
              </a:ext>
            </a:extLst>
          </p:cNvPr>
          <p:cNvSpPr>
            <a:spLocks noGrp="1"/>
          </p:cNvSpPr>
          <p:nvPr>
            <p:ph type="title"/>
          </p:nvPr>
        </p:nvSpPr>
        <p:spPr/>
        <p:txBody>
          <a:bodyPr vert="horz"/>
          <a:lstStyle/>
          <a:p>
            <a:r>
              <a:rPr lang="nl-NL" sz="1800" dirty="0">
                <a:solidFill>
                  <a:srgbClr val="000000"/>
                </a:solidFill>
              </a:rPr>
              <a:t>Gemeenten met meer dan 100.00o inwoners</a:t>
            </a:r>
            <a:br>
              <a:rPr lang="nl-NL" dirty="0"/>
            </a:br>
            <a:r>
              <a:rPr lang="nl-NL" dirty="0"/>
              <a:t>Hoogste inkomsten per taakveld</a:t>
            </a:r>
          </a:p>
        </p:txBody>
      </p:sp>
      <p:grpSp>
        <p:nvGrpSpPr>
          <p:cNvPr id="44" name="Group 43">
            <a:extLst>
              <a:ext uri="{FF2B5EF4-FFF2-40B4-BE49-F238E27FC236}">
                <a16:creationId xmlns:a16="http://schemas.microsoft.com/office/drawing/2014/main" id="{5C3BDA2B-2DF1-1C9E-ACA3-1A1427B4F3A1}"/>
              </a:ext>
            </a:extLst>
          </p:cNvPr>
          <p:cNvGrpSpPr/>
          <p:nvPr/>
        </p:nvGrpSpPr>
        <p:grpSpPr>
          <a:xfrm>
            <a:off x="1054788" y="4820096"/>
            <a:ext cx="380020" cy="280274"/>
            <a:chOff x="734829" y="3341070"/>
            <a:chExt cx="669439" cy="541526"/>
          </a:xfrm>
        </p:grpSpPr>
        <p:pic>
          <p:nvPicPr>
            <p:cNvPr id="45" name="Graphic 44">
              <a:extLst>
                <a:ext uri="{FF2B5EF4-FFF2-40B4-BE49-F238E27FC236}">
                  <a16:creationId xmlns:a16="http://schemas.microsoft.com/office/drawing/2014/main" id="{CF3E456A-378B-DD44-B30D-DEDFE8BFFC4D}"/>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b="19107"/>
            <a:stretch/>
          </p:blipFill>
          <p:spPr>
            <a:xfrm>
              <a:off x="734829" y="3341070"/>
              <a:ext cx="669439" cy="541526"/>
            </a:xfrm>
            <a:prstGeom prst="rect">
              <a:avLst/>
            </a:prstGeom>
          </p:spPr>
        </p:pic>
        <p:sp>
          <p:nvSpPr>
            <p:cNvPr id="46" name="Oval 45">
              <a:extLst>
                <a:ext uri="{FF2B5EF4-FFF2-40B4-BE49-F238E27FC236}">
                  <a16:creationId xmlns:a16="http://schemas.microsoft.com/office/drawing/2014/main" id="{4C65B3F5-0908-F437-20C0-81190C5E63B0}"/>
                </a:ext>
              </a:extLst>
            </p:cNvPr>
            <p:cNvSpPr/>
            <p:nvPr/>
          </p:nvSpPr>
          <p:spPr>
            <a:xfrm>
              <a:off x="898270" y="3442370"/>
              <a:ext cx="337109" cy="337109"/>
            </a:xfrm>
            <a:prstGeom prst="ellipse">
              <a:avLst/>
            </a:prstGeom>
            <a:solidFill>
              <a:srgbClr val="22777B"/>
            </a:solid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800" b="1" dirty="0">
                  <a:solidFill>
                    <a:srgbClr val="FFFFFF"/>
                  </a:solidFill>
                </a:rPr>
                <a:t>%</a:t>
              </a:r>
            </a:p>
          </p:txBody>
        </p:sp>
      </p:grpSp>
      <p:pic>
        <p:nvPicPr>
          <p:cNvPr id="49" name="Graphic 48" descr="Crane with solid fill">
            <a:extLst>
              <a:ext uri="{FF2B5EF4-FFF2-40B4-BE49-F238E27FC236}">
                <a16:creationId xmlns:a16="http://schemas.microsoft.com/office/drawing/2014/main" id="{74505C48-DE05-08D3-291F-3AD62745682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47568" y="5313365"/>
            <a:ext cx="245330" cy="245330"/>
          </a:xfrm>
          <a:prstGeom prst="rect">
            <a:avLst/>
          </a:prstGeom>
        </p:spPr>
      </p:pic>
      <p:pic>
        <p:nvPicPr>
          <p:cNvPr id="50" name="Graphic 49" descr="Open envelope with solid fill">
            <a:extLst>
              <a:ext uri="{FF2B5EF4-FFF2-40B4-BE49-F238E27FC236}">
                <a16:creationId xmlns:a16="http://schemas.microsoft.com/office/drawing/2014/main" id="{D115582E-016D-123C-169C-B2DDC358EA0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29213" y="4354296"/>
            <a:ext cx="231170" cy="231170"/>
          </a:xfrm>
          <a:prstGeom prst="rect">
            <a:avLst/>
          </a:prstGeom>
        </p:spPr>
      </p:pic>
      <p:sp>
        <p:nvSpPr>
          <p:cNvPr id="26" name="Rectangle 25">
            <a:extLst>
              <a:ext uri="{FF2B5EF4-FFF2-40B4-BE49-F238E27FC236}">
                <a16:creationId xmlns:a16="http://schemas.microsoft.com/office/drawing/2014/main" id="{1A5F831D-B8BD-34C7-BC0A-A2B80CE8ED8D}"/>
              </a:ext>
            </a:extLst>
          </p:cNvPr>
          <p:cNvSpPr/>
          <p:nvPr/>
        </p:nvSpPr>
        <p:spPr>
          <a:xfrm>
            <a:off x="1244105" y="3437611"/>
            <a:ext cx="1716369" cy="231170"/>
          </a:xfrm>
          <a:prstGeom prst="rect">
            <a:avLst/>
          </a:prstGeom>
          <a:solidFill>
            <a:srgbClr val="F2F8F8"/>
          </a:solidFill>
          <a:ln w="4266" cap="flat">
            <a:noFill/>
            <a:prstDash val="solid"/>
            <a:miter/>
          </a:ln>
          <a:effectLst/>
        </p:spPr>
        <p:txBody>
          <a:bodyPr rot="0" spcFirstLastPara="0" vertOverflow="overflow" horzOverflow="overflow" vert="horz" wrap="square" lIns="288000" tIns="72000" rIns="72000" bIns="72000" numCol="1" spcCol="0" rtlCol="0" fromWordArt="0" anchor="ctr" anchorCtr="0" forceAA="0" compatLnSpc="1">
            <a:prstTxWarp prst="textNoShape">
              <a:avLst/>
            </a:prstTxWarp>
            <a:noAutofit/>
          </a:bodyPr>
          <a:lstStyle/>
          <a:p>
            <a:pPr marL="0" indent="0" algn="l">
              <a:buNone/>
            </a:pPr>
            <a:r>
              <a:rPr lang="nl-NL" sz="1200" b="1" dirty="0"/>
              <a:t>Totaal: €643</a:t>
            </a:r>
          </a:p>
        </p:txBody>
      </p:sp>
      <p:sp>
        <p:nvSpPr>
          <p:cNvPr id="30" name="TextBox 29">
            <a:extLst>
              <a:ext uri="{FF2B5EF4-FFF2-40B4-BE49-F238E27FC236}">
                <a16:creationId xmlns:a16="http://schemas.microsoft.com/office/drawing/2014/main" id="{B8B3B14F-8A9D-4710-88E0-4AA90CD25146}"/>
              </a:ext>
            </a:extLst>
          </p:cNvPr>
          <p:cNvSpPr txBox="1"/>
          <p:nvPr/>
        </p:nvSpPr>
        <p:spPr>
          <a:xfrm rot="300000">
            <a:off x="4345605" y="3240142"/>
            <a:ext cx="914400" cy="914400"/>
          </a:xfrm>
          <a:prstGeom prst="rect">
            <a:avLst/>
          </a:prstGeom>
        </p:spPr>
        <p:txBody>
          <a:bodyPr vert="horz" wrap="square" lIns="91440" tIns="45720" rIns="91440" bIns="45720" rtlCol="0">
            <a:noAutofit/>
          </a:bodyPr>
          <a:lstStyle/>
          <a:p>
            <a:pPr algn="l"/>
            <a:endParaRPr lang="nl-NL" noProof="0" dirty="0"/>
          </a:p>
        </p:txBody>
      </p:sp>
      <p:sp>
        <p:nvSpPr>
          <p:cNvPr id="85" name="Rectangle 84">
            <a:extLst>
              <a:ext uri="{FF2B5EF4-FFF2-40B4-BE49-F238E27FC236}">
                <a16:creationId xmlns:a16="http://schemas.microsoft.com/office/drawing/2014/main" id="{6021B74B-89E6-1746-0434-30889F81C5F6}"/>
              </a:ext>
            </a:extLst>
          </p:cNvPr>
          <p:cNvSpPr/>
          <p:nvPr/>
        </p:nvSpPr>
        <p:spPr>
          <a:xfrm>
            <a:off x="3816921" y="2571317"/>
            <a:ext cx="1944210" cy="3250758"/>
          </a:xfrm>
          <a:prstGeom prst="rect">
            <a:avLst/>
          </a:prstGeom>
          <a:solidFill>
            <a:srgbClr val="F2F8F8"/>
          </a:solidFill>
          <a:ln w="4266" cap="flat">
            <a:noFill/>
            <a:prstDash val="solid"/>
            <a:miter/>
          </a:ln>
          <a:effectLst>
            <a:outerShdw blurRad="50800" dist="38100" dir="5400000" algn="t" rotWithShape="0">
              <a:prstClr val="black">
                <a:alpha val="40000"/>
              </a:prstClr>
            </a:outerShdw>
          </a:effectLst>
        </p:spPr>
        <p:txBody>
          <a:bodyPr rot="0" spcFirstLastPara="0" vertOverflow="overflow" horzOverflow="overflow" vert="horz" wrap="square" lIns="504000" tIns="1260000" rIns="72000" bIns="72000" numCol="1" spcCol="0" rtlCol="0" fromWordArt="0" anchor="t" anchorCtr="0" forceAA="0" compatLnSpc="1">
            <a:prstTxWarp prst="textNoShape">
              <a:avLst/>
            </a:prstTxWarp>
            <a:noAutofit/>
          </a:bodyPr>
          <a:lstStyle/>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OZB</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€180</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Belastingen</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€299</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Deelnemingen</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€45</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Grondexploitatie</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€211</a:t>
            </a:r>
          </a:p>
          <a:p>
            <a:pPr marL="0" indent="0" defTabSz="685800" fontAlgn="auto">
              <a:lnSpc>
                <a:spcPct val="90000"/>
              </a:lnSpc>
              <a:spcBef>
                <a:spcPts val="1200"/>
              </a:spcBef>
              <a:spcAft>
                <a:spcPts val="0"/>
              </a:spcAft>
              <a:buClr>
                <a:srgbClr val="FF0000"/>
              </a:buClr>
              <a:buNone/>
            </a:pPr>
            <a:endParaRPr kumimoji="0" lang="nl-NL" sz="1200" b="1" i="0" u="none" strike="noStrike" kern="1200" cap="none" spc="0" normalizeH="0" baseline="0" noProof="0" dirty="0">
              <a:ln>
                <a:noFill/>
              </a:ln>
              <a:effectLst/>
              <a:uLnTx/>
              <a:uFillTx/>
              <a:ea typeface="+mn-ea"/>
            </a:endParaRPr>
          </a:p>
          <a:p>
            <a:pPr defTabSz="685800" fontAlgn="auto">
              <a:lnSpc>
                <a:spcPct val="90000"/>
              </a:lnSpc>
              <a:spcBef>
                <a:spcPts val="1200"/>
              </a:spcBef>
              <a:spcAft>
                <a:spcPts val="0"/>
              </a:spcAft>
              <a:buClr>
                <a:srgbClr val="FF0000"/>
              </a:buClr>
              <a:buFontTx/>
              <a:buChar char="-"/>
            </a:pPr>
            <a:endParaRPr kumimoji="0" lang="nl-NL" sz="105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91" name="Graphic 90">
            <a:extLst>
              <a:ext uri="{FF2B5EF4-FFF2-40B4-BE49-F238E27FC236}">
                <a16:creationId xmlns:a16="http://schemas.microsoft.com/office/drawing/2014/main" id="{0A798884-64C1-6054-4A91-C232F178E20D}"/>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b="19107"/>
          <a:stretch/>
        </p:blipFill>
        <p:spPr>
          <a:xfrm>
            <a:off x="3829317" y="4820096"/>
            <a:ext cx="380020" cy="280274"/>
          </a:xfrm>
          <a:prstGeom prst="rect">
            <a:avLst/>
          </a:prstGeom>
        </p:spPr>
      </p:pic>
      <p:sp>
        <p:nvSpPr>
          <p:cNvPr id="92" name="Oval 91">
            <a:extLst>
              <a:ext uri="{FF2B5EF4-FFF2-40B4-BE49-F238E27FC236}">
                <a16:creationId xmlns:a16="http://schemas.microsoft.com/office/drawing/2014/main" id="{2C49ABDD-1D01-2046-C4B6-33CB549EA317}"/>
              </a:ext>
            </a:extLst>
          </p:cNvPr>
          <p:cNvSpPr/>
          <p:nvPr/>
        </p:nvSpPr>
        <p:spPr>
          <a:xfrm>
            <a:off x="3922097" y="4872525"/>
            <a:ext cx="191366" cy="174475"/>
          </a:xfrm>
          <a:prstGeom prst="ellipse">
            <a:avLst/>
          </a:prstGeom>
          <a:solidFill>
            <a:srgbClr val="22777B"/>
          </a:solid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800" b="1" dirty="0">
                <a:solidFill>
                  <a:srgbClr val="FFFFFF"/>
                </a:solidFill>
              </a:rPr>
              <a:t>%</a:t>
            </a:r>
          </a:p>
        </p:txBody>
      </p:sp>
      <p:pic>
        <p:nvPicPr>
          <p:cNvPr id="16" name="Graphic 15" descr="Open envelope with solid fill">
            <a:extLst>
              <a:ext uri="{FF2B5EF4-FFF2-40B4-BE49-F238E27FC236}">
                <a16:creationId xmlns:a16="http://schemas.microsoft.com/office/drawing/2014/main" id="{8EDDE541-6E4F-47B9-87E1-4ACADC2A7EB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899869" y="4357146"/>
            <a:ext cx="231170" cy="231170"/>
          </a:xfrm>
          <a:prstGeom prst="rect">
            <a:avLst/>
          </a:prstGeom>
        </p:spPr>
      </p:pic>
      <p:pic>
        <p:nvPicPr>
          <p:cNvPr id="88" name="Graphic 87" descr="Home with solid fill">
            <a:extLst>
              <a:ext uri="{FF2B5EF4-FFF2-40B4-BE49-F238E27FC236}">
                <a16:creationId xmlns:a16="http://schemas.microsoft.com/office/drawing/2014/main" id="{2E86870F-7830-CDD4-E0D3-4E27CE6A8AA7}"/>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903742" y="3858446"/>
            <a:ext cx="231170" cy="231170"/>
          </a:xfrm>
          <a:prstGeom prst="rect">
            <a:avLst/>
          </a:prstGeom>
        </p:spPr>
      </p:pic>
      <p:pic>
        <p:nvPicPr>
          <p:cNvPr id="89" name="Graphic 88" descr="Crane with solid fill">
            <a:extLst>
              <a:ext uri="{FF2B5EF4-FFF2-40B4-BE49-F238E27FC236}">
                <a16:creationId xmlns:a16="http://schemas.microsoft.com/office/drawing/2014/main" id="{0A336D5C-15B1-666D-F2E3-9CDC422BC78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922097" y="5313365"/>
            <a:ext cx="245330" cy="245330"/>
          </a:xfrm>
          <a:prstGeom prst="rect">
            <a:avLst/>
          </a:prstGeom>
        </p:spPr>
      </p:pic>
      <p:sp>
        <p:nvSpPr>
          <p:cNvPr id="119" name="Rectangle 118">
            <a:extLst>
              <a:ext uri="{FF2B5EF4-FFF2-40B4-BE49-F238E27FC236}">
                <a16:creationId xmlns:a16="http://schemas.microsoft.com/office/drawing/2014/main" id="{FA95E706-D8A4-C5CE-479F-1E5C1AA9BBFB}"/>
              </a:ext>
            </a:extLst>
          </p:cNvPr>
          <p:cNvSpPr/>
          <p:nvPr/>
        </p:nvSpPr>
        <p:spPr>
          <a:xfrm>
            <a:off x="4022508" y="3437611"/>
            <a:ext cx="1716369" cy="231170"/>
          </a:xfrm>
          <a:prstGeom prst="rect">
            <a:avLst/>
          </a:prstGeom>
          <a:solidFill>
            <a:srgbClr val="F2F8F8"/>
          </a:solidFill>
          <a:ln w="4266" cap="flat">
            <a:noFill/>
            <a:prstDash val="solid"/>
            <a:miter/>
          </a:ln>
          <a:effectLst/>
        </p:spPr>
        <p:txBody>
          <a:bodyPr rot="0" spcFirstLastPara="0" vertOverflow="overflow" horzOverflow="overflow" vert="horz" wrap="square" lIns="288000" tIns="72000" rIns="72000" bIns="72000" numCol="1" spcCol="0" rtlCol="0" fromWordArt="0" anchor="ctr" anchorCtr="0" forceAA="0" compatLnSpc="1">
            <a:prstTxWarp prst="textNoShape">
              <a:avLst/>
            </a:prstTxWarp>
            <a:noAutofit/>
          </a:bodyPr>
          <a:lstStyle/>
          <a:p>
            <a:pPr marL="0" indent="0" algn="l">
              <a:buNone/>
            </a:pPr>
            <a:r>
              <a:rPr lang="nl-NL" sz="1200" b="1" dirty="0"/>
              <a:t>Totaal: €736</a:t>
            </a:r>
          </a:p>
        </p:txBody>
      </p:sp>
      <p:sp>
        <p:nvSpPr>
          <p:cNvPr id="96" name="Rectangle 95">
            <a:extLst>
              <a:ext uri="{FF2B5EF4-FFF2-40B4-BE49-F238E27FC236}">
                <a16:creationId xmlns:a16="http://schemas.microsoft.com/office/drawing/2014/main" id="{11C33ED3-DAA0-F18E-686E-076068A377F0}"/>
              </a:ext>
            </a:extLst>
          </p:cNvPr>
          <p:cNvSpPr/>
          <p:nvPr/>
        </p:nvSpPr>
        <p:spPr>
          <a:xfrm>
            <a:off x="9369853" y="2571317"/>
            <a:ext cx="1944210" cy="3250758"/>
          </a:xfrm>
          <a:prstGeom prst="rect">
            <a:avLst/>
          </a:prstGeom>
          <a:solidFill>
            <a:srgbClr val="F2F8F8"/>
          </a:solidFill>
          <a:ln w="4266" cap="flat">
            <a:noFill/>
            <a:prstDash val="solid"/>
            <a:miter/>
          </a:ln>
          <a:effectLst>
            <a:outerShdw blurRad="50800" dist="38100" dir="5400000" algn="t" rotWithShape="0">
              <a:prstClr val="black">
                <a:alpha val="40000"/>
              </a:prstClr>
            </a:outerShdw>
          </a:effectLst>
        </p:spPr>
        <p:txBody>
          <a:bodyPr rot="0" spcFirstLastPara="0" vertOverflow="overflow" horzOverflow="overflow" vert="horz" wrap="square" lIns="504000" tIns="1260000" rIns="72000" bIns="72000" numCol="1" spcCol="0" rtlCol="0" fromWordArt="0" anchor="t" anchorCtr="0" forceAA="0" compatLnSpc="1">
            <a:prstTxWarp prst="textNoShape">
              <a:avLst/>
            </a:prstTxWarp>
            <a:noAutofit/>
          </a:bodyPr>
          <a:lstStyle/>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OZB</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€300</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Belastingen</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€66</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Deelnemingen</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€16</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Grondexploitatie</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€592</a:t>
            </a:r>
          </a:p>
          <a:p>
            <a:pPr marL="0" indent="0" defTabSz="685800" fontAlgn="auto">
              <a:lnSpc>
                <a:spcPct val="90000"/>
              </a:lnSpc>
              <a:spcBef>
                <a:spcPts val="1200"/>
              </a:spcBef>
              <a:spcAft>
                <a:spcPts val="0"/>
              </a:spcAft>
              <a:buClr>
                <a:srgbClr val="FF0000"/>
              </a:buClr>
              <a:buNone/>
            </a:pPr>
            <a:endParaRPr kumimoji="0" lang="nl-NL" sz="1200" b="1" i="0" u="none" strike="noStrike" kern="1200" cap="none" spc="0" normalizeH="0" baseline="0" noProof="0" dirty="0">
              <a:ln>
                <a:noFill/>
              </a:ln>
              <a:effectLst/>
              <a:uLnTx/>
              <a:uFillTx/>
              <a:ea typeface="+mn-ea"/>
            </a:endParaRPr>
          </a:p>
          <a:p>
            <a:pPr defTabSz="685800" fontAlgn="auto">
              <a:lnSpc>
                <a:spcPct val="90000"/>
              </a:lnSpc>
              <a:spcBef>
                <a:spcPts val="1200"/>
              </a:spcBef>
              <a:spcAft>
                <a:spcPts val="0"/>
              </a:spcAft>
              <a:buClr>
                <a:srgbClr val="FF0000"/>
              </a:buClr>
              <a:buFontTx/>
              <a:buChar char="-"/>
            </a:pPr>
            <a:endParaRPr kumimoji="0" lang="nl-NL" sz="105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102" name="Graphic 101">
            <a:extLst>
              <a:ext uri="{FF2B5EF4-FFF2-40B4-BE49-F238E27FC236}">
                <a16:creationId xmlns:a16="http://schemas.microsoft.com/office/drawing/2014/main" id="{DE6DAB0F-4EEC-DF31-9977-B7DF1A259C12}"/>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b="19107"/>
          <a:stretch/>
        </p:blipFill>
        <p:spPr>
          <a:xfrm>
            <a:off x="9382249" y="4820096"/>
            <a:ext cx="380020" cy="280274"/>
          </a:xfrm>
          <a:prstGeom prst="rect">
            <a:avLst/>
          </a:prstGeom>
        </p:spPr>
      </p:pic>
      <p:pic>
        <p:nvPicPr>
          <p:cNvPr id="18" name="Graphic 17" descr="Crane with solid fill">
            <a:extLst>
              <a:ext uri="{FF2B5EF4-FFF2-40B4-BE49-F238E27FC236}">
                <a16:creationId xmlns:a16="http://schemas.microsoft.com/office/drawing/2014/main" id="{3B9162D2-D028-43AC-AD87-CECA9F5261DD}"/>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475029" y="5313365"/>
            <a:ext cx="245330" cy="245330"/>
          </a:xfrm>
          <a:prstGeom prst="rect">
            <a:avLst/>
          </a:prstGeom>
        </p:spPr>
      </p:pic>
      <p:sp>
        <p:nvSpPr>
          <p:cNvPr id="103" name="Oval 102">
            <a:extLst>
              <a:ext uri="{FF2B5EF4-FFF2-40B4-BE49-F238E27FC236}">
                <a16:creationId xmlns:a16="http://schemas.microsoft.com/office/drawing/2014/main" id="{9CEAB6D4-D84E-9955-5138-193C01BC29D1}"/>
              </a:ext>
            </a:extLst>
          </p:cNvPr>
          <p:cNvSpPr/>
          <p:nvPr/>
        </p:nvSpPr>
        <p:spPr>
          <a:xfrm>
            <a:off x="9475029" y="4872525"/>
            <a:ext cx="191366" cy="174475"/>
          </a:xfrm>
          <a:prstGeom prst="ellipse">
            <a:avLst/>
          </a:prstGeom>
          <a:solidFill>
            <a:srgbClr val="22777B"/>
          </a:solid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800" b="1" dirty="0">
                <a:solidFill>
                  <a:srgbClr val="FFFFFF"/>
                </a:solidFill>
              </a:rPr>
              <a:t>%</a:t>
            </a:r>
          </a:p>
        </p:txBody>
      </p:sp>
      <p:pic>
        <p:nvPicPr>
          <p:cNvPr id="99" name="Graphic 98" descr="Home with solid fill">
            <a:extLst>
              <a:ext uri="{FF2B5EF4-FFF2-40B4-BE49-F238E27FC236}">
                <a16:creationId xmlns:a16="http://schemas.microsoft.com/office/drawing/2014/main" id="{6CDA9AC9-FEF3-D27D-B9BA-F3A8ABE531C4}"/>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456674" y="3858446"/>
            <a:ext cx="231170" cy="231170"/>
          </a:xfrm>
          <a:prstGeom prst="rect">
            <a:avLst/>
          </a:prstGeom>
        </p:spPr>
      </p:pic>
      <p:pic>
        <p:nvPicPr>
          <p:cNvPr id="101" name="Graphic 100" descr="Open envelope with solid fill">
            <a:extLst>
              <a:ext uri="{FF2B5EF4-FFF2-40B4-BE49-F238E27FC236}">
                <a16:creationId xmlns:a16="http://schemas.microsoft.com/office/drawing/2014/main" id="{8BEA8BDF-0F87-3084-0815-D860FD6093E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456674" y="4354296"/>
            <a:ext cx="231170" cy="231170"/>
          </a:xfrm>
          <a:prstGeom prst="rect">
            <a:avLst/>
          </a:prstGeom>
        </p:spPr>
      </p:pic>
      <p:sp>
        <p:nvSpPr>
          <p:cNvPr id="120" name="Rectangle 119">
            <a:extLst>
              <a:ext uri="{FF2B5EF4-FFF2-40B4-BE49-F238E27FC236}">
                <a16:creationId xmlns:a16="http://schemas.microsoft.com/office/drawing/2014/main" id="{BDA6B05C-5781-515A-6BBD-385C0765140B}"/>
              </a:ext>
            </a:extLst>
          </p:cNvPr>
          <p:cNvSpPr/>
          <p:nvPr/>
        </p:nvSpPr>
        <p:spPr>
          <a:xfrm>
            <a:off x="9571567" y="3437611"/>
            <a:ext cx="1716369" cy="231170"/>
          </a:xfrm>
          <a:prstGeom prst="rect">
            <a:avLst/>
          </a:prstGeom>
          <a:solidFill>
            <a:srgbClr val="F2F8F8"/>
          </a:solidFill>
          <a:ln w="4266" cap="flat">
            <a:noFill/>
            <a:prstDash val="solid"/>
            <a:miter/>
          </a:ln>
          <a:effectLst/>
        </p:spPr>
        <p:txBody>
          <a:bodyPr rot="0" spcFirstLastPara="0" vertOverflow="overflow" horzOverflow="overflow" vert="horz" wrap="square" lIns="288000" tIns="72000" rIns="72000" bIns="72000" numCol="1" spcCol="0" rtlCol="0" fromWordArt="0" anchor="ctr" anchorCtr="0" forceAA="0" compatLnSpc="1">
            <a:prstTxWarp prst="textNoShape">
              <a:avLst/>
            </a:prstTxWarp>
            <a:noAutofit/>
          </a:bodyPr>
          <a:lstStyle/>
          <a:p>
            <a:pPr marL="0" indent="0" algn="l">
              <a:buNone/>
            </a:pPr>
            <a:r>
              <a:rPr lang="nl-NL" sz="1200" b="1" dirty="0"/>
              <a:t>Totaal: €974</a:t>
            </a:r>
          </a:p>
        </p:txBody>
      </p:sp>
      <p:sp>
        <p:nvSpPr>
          <p:cNvPr id="107" name="Rectangle 106">
            <a:extLst>
              <a:ext uri="{FF2B5EF4-FFF2-40B4-BE49-F238E27FC236}">
                <a16:creationId xmlns:a16="http://schemas.microsoft.com/office/drawing/2014/main" id="{81596F57-7A68-10C6-3405-13D8C4B1C0BF}"/>
              </a:ext>
            </a:extLst>
          </p:cNvPr>
          <p:cNvSpPr/>
          <p:nvPr/>
        </p:nvSpPr>
        <p:spPr>
          <a:xfrm>
            <a:off x="6595323" y="2571317"/>
            <a:ext cx="1944210" cy="3250758"/>
          </a:xfrm>
          <a:prstGeom prst="rect">
            <a:avLst/>
          </a:prstGeom>
          <a:solidFill>
            <a:srgbClr val="F2F8F8"/>
          </a:solidFill>
          <a:ln w="4266" cap="flat">
            <a:noFill/>
            <a:prstDash val="solid"/>
            <a:miter/>
          </a:ln>
          <a:effectLst>
            <a:outerShdw blurRad="50800" dist="38100" dir="5400000" algn="t" rotWithShape="0">
              <a:prstClr val="black">
                <a:alpha val="40000"/>
              </a:prstClr>
            </a:outerShdw>
          </a:effectLst>
        </p:spPr>
        <p:txBody>
          <a:bodyPr rot="0" spcFirstLastPara="0" vertOverflow="overflow" horzOverflow="overflow" vert="horz" wrap="square" lIns="504000" tIns="1260000" rIns="72000" bIns="72000" numCol="1" spcCol="0" rtlCol="0" fromWordArt="0" anchor="t" anchorCtr="0" forceAA="0" compatLnSpc="1">
            <a:prstTxWarp prst="textNoShape">
              <a:avLst/>
            </a:prstTxWarp>
            <a:noAutofit/>
          </a:bodyPr>
          <a:lstStyle/>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OZB</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€377</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Belastingen</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€185</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Deelnemingen</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€208</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Grondexploitatie</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€21</a:t>
            </a:r>
          </a:p>
          <a:p>
            <a:pPr marL="0" indent="0" defTabSz="685800" fontAlgn="auto">
              <a:lnSpc>
                <a:spcPct val="90000"/>
              </a:lnSpc>
              <a:spcBef>
                <a:spcPts val="1200"/>
              </a:spcBef>
              <a:spcAft>
                <a:spcPts val="0"/>
              </a:spcAft>
              <a:buClr>
                <a:srgbClr val="FF0000"/>
              </a:buClr>
              <a:buNone/>
            </a:pPr>
            <a:endParaRPr kumimoji="0" lang="nl-NL" sz="1200" b="1" i="0" u="none" strike="noStrike" kern="1200" cap="none" spc="0" normalizeH="0" baseline="0" noProof="0" dirty="0">
              <a:ln>
                <a:noFill/>
              </a:ln>
              <a:effectLst/>
              <a:uLnTx/>
              <a:uFillTx/>
              <a:ea typeface="+mn-ea"/>
            </a:endParaRPr>
          </a:p>
        </p:txBody>
      </p:sp>
      <p:pic>
        <p:nvPicPr>
          <p:cNvPr id="113" name="Graphic 112">
            <a:extLst>
              <a:ext uri="{FF2B5EF4-FFF2-40B4-BE49-F238E27FC236}">
                <a16:creationId xmlns:a16="http://schemas.microsoft.com/office/drawing/2014/main" id="{3582C0E8-E948-63D8-B676-B75CB634D148}"/>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b="19107"/>
          <a:stretch/>
        </p:blipFill>
        <p:spPr>
          <a:xfrm>
            <a:off x="6607719" y="4820096"/>
            <a:ext cx="380020" cy="280274"/>
          </a:xfrm>
          <a:prstGeom prst="rect">
            <a:avLst/>
          </a:prstGeom>
        </p:spPr>
      </p:pic>
      <p:pic>
        <p:nvPicPr>
          <p:cNvPr id="110" name="Graphic 109" descr="Home with solid fill">
            <a:extLst>
              <a:ext uri="{FF2B5EF4-FFF2-40B4-BE49-F238E27FC236}">
                <a16:creationId xmlns:a16="http://schemas.microsoft.com/office/drawing/2014/main" id="{7294B9B0-D720-EC88-369C-FA1ECFE1D175}"/>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682144" y="3858446"/>
            <a:ext cx="231170" cy="231170"/>
          </a:xfrm>
          <a:prstGeom prst="rect">
            <a:avLst/>
          </a:prstGeom>
        </p:spPr>
      </p:pic>
      <p:pic>
        <p:nvPicPr>
          <p:cNvPr id="111" name="Graphic 110" descr="Crane with solid fill">
            <a:extLst>
              <a:ext uri="{FF2B5EF4-FFF2-40B4-BE49-F238E27FC236}">
                <a16:creationId xmlns:a16="http://schemas.microsoft.com/office/drawing/2014/main" id="{ABE96914-BA71-D09A-B3AF-E99B0572470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700499" y="5313365"/>
            <a:ext cx="245330" cy="245330"/>
          </a:xfrm>
          <a:prstGeom prst="rect">
            <a:avLst/>
          </a:prstGeom>
        </p:spPr>
      </p:pic>
      <p:pic>
        <p:nvPicPr>
          <p:cNvPr id="112" name="Graphic 111" descr="Open envelope with solid fill">
            <a:extLst>
              <a:ext uri="{FF2B5EF4-FFF2-40B4-BE49-F238E27FC236}">
                <a16:creationId xmlns:a16="http://schemas.microsoft.com/office/drawing/2014/main" id="{C9CF3ADF-96E0-57FB-662D-8B8800DE52A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682144" y="4354296"/>
            <a:ext cx="231170" cy="231170"/>
          </a:xfrm>
          <a:prstGeom prst="rect">
            <a:avLst/>
          </a:prstGeom>
        </p:spPr>
      </p:pic>
      <p:sp>
        <p:nvSpPr>
          <p:cNvPr id="121" name="Rectangle 120">
            <a:extLst>
              <a:ext uri="{FF2B5EF4-FFF2-40B4-BE49-F238E27FC236}">
                <a16:creationId xmlns:a16="http://schemas.microsoft.com/office/drawing/2014/main" id="{A1E4A993-2D3D-CBB0-9687-371BFBC48D53}"/>
              </a:ext>
            </a:extLst>
          </p:cNvPr>
          <p:cNvSpPr/>
          <p:nvPr/>
        </p:nvSpPr>
        <p:spPr>
          <a:xfrm>
            <a:off x="6797037" y="3437611"/>
            <a:ext cx="1716369" cy="231170"/>
          </a:xfrm>
          <a:prstGeom prst="rect">
            <a:avLst/>
          </a:prstGeom>
          <a:solidFill>
            <a:srgbClr val="F2F8F8"/>
          </a:solidFill>
          <a:ln w="4266" cap="flat">
            <a:noFill/>
            <a:prstDash val="solid"/>
            <a:miter/>
          </a:ln>
          <a:effectLst/>
        </p:spPr>
        <p:txBody>
          <a:bodyPr rot="0" spcFirstLastPara="0" vertOverflow="overflow" horzOverflow="overflow" vert="horz" wrap="square" lIns="288000" tIns="72000" rIns="72000" bIns="72000" numCol="1" spcCol="0" rtlCol="0" fromWordArt="0" anchor="ctr" anchorCtr="0" forceAA="0" compatLnSpc="1">
            <a:prstTxWarp prst="textNoShape">
              <a:avLst/>
            </a:prstTxWarp>
            <a:noAutofit/>
          </a:bodyPr>
          <a:lstStyle/>
          <a:p>
            <a:pPr marL="0" indent="0" algn="l">
              <a:buNone/>
            </a:pPr>
            <a:r>
              <a:rPr lang="nl-NL" sz="1200" b="1" dirty="0"/>
              <a:t>Totaal: €790</a:t>
            </a:r>
          </a:p>
        </p:txBody>
      </p:sp>
      <p:pic>
        <p:nvPicPr>
          <p:cNvPr id="20" name="Graphic 19" descr="Home with solid fill">
            <a:extLst>
              <a:ext uri="{FF2B5EF4-FFF2-40B4-BE49-F238E27FC236}">
                <a16:creationId xmlns:a16="http://schemas.microsoft.com/office/drawing/2014/main" id="{D1B987AA-3720-42DF-9B75-62C1E8250981}"/>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135545" y="3857314"/>
            <a:ext cx="231170" cy="231170"/>
          </a:xfrm>
          <a:prstGeom prst="rect">
            <a:avLst/>
          </a:prstGeom>
        </p:spPr>
      </p:pic>
      <p:pic>
        <p:nvPicPr>
          <p:cNvPr id="98" name="Picture 2" descr="Gemeente Haarlemmermeer">
            <a:extLst>
              <a:ext uri="{FF2B5EF4-FFF2-40B4-BE49-F238E27FC236}">
                <a16:creationId xmlns:a16="http://schemas.microsoft.com/office/drawing/2014/main" id="{F72442FA-C017-4732-952B-01A2B1E7F0D8}"/>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1803257" y="2739195"/>
            <a:ext cx="422480" cy="56217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0" descr="Gemeente Utrecht heeft een nieuw logo">
            <a:extLst>
              <a:ext uri="{FF2B5EF4-FFF2-40B4-BE49-F238E27FC236}">
                <a16:creationId xmlns:a16="http://schemas.microsoft.com/office/drawing/2014/main" id="{DEA86BEE-7D6A-4AE0-89CB-36FD5D0A8BB1}"/>
              </a:ext>
            </a:extLst>
          </p:cNvPr>
          <p:cNvPicPr preferRelativeResize="0">
            <a:picLocks noChangeAspect="1" noChangeArrowheads="1"/>
          </p:cNvPicPr>
          <p:nvPr/>
        </p:nvPicPr>
        <p:blipFill rotWithShape="1">
          <a:blip r:embed="rId20" cstate="screen">
            <a:extLst>
              <a:ext uri="{28A0092B-C50C-407E-A947-70E740481C1C}">
                <a14:useLocalDpi xmlns:a14="http://schemas.microsoft.com/office/drawing/2010/main"/>
              </a:ext>
            </a:extLst>
          </a:blip>
          <a:srcRect l="17476" r="16827"/>
          <a:stretch/>
        </p:blipFill>
        <p:spPr bwMode="auto">
          <a:xfrm>
            <a:off x="9911183" y="2663919"/>
            <a:ext cx="861550" cy="71272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Gemeente Rotterdam - Beëdigde vertalers en tolken Turks, Arabisch en  Perzisch">
            <a:extLst>
              <a:ext uri="{FF2B5EF4-FFF2-40B4-BE49-F238E27FC236}">
                <a16:creationId xmlns:a16="http://schemas.microsoft.com/office/drawing/2014/main" id="{522E32EA-D9A2-4A46-98DE-AA4C93CCF676}"/>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6877035" y="2805491"/>
            <a:ext cx="1380786" cy="429578"/>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F1E89A55-A28B-43AB-845B-9244C6F7EBD8}"/>
              </a:ext>
            </a:extLst>
          </p:cNvPr>
          <p:cNvSpPr/>
          <p:nvPr/>
        </p:nvSpPr>
        <p:spPr>
          <a:xfrm>
            <a:off x="1038519" y="3831839"/>
            <a:ext cx="1944210" cy="425603"/>
          </a:xfrm>
          <a:prstGeom prst="rect">
            <a:avLst/>
          </a:prstGeom>
          <a:solidFill>
            <a:srgbClr val="22777B"/>
          </a:solidFill>
          <a:ln w="4266" cap="flat">
            <a:noFill/>
            <a:prstDash val="solid"/>
            <a:miter/>
          </a:ln>
          <a:effectLst/>
        </p:spPr>
        <p:txBody>
          <a:bodyPr rot="0" spcFirstLastPara="0" vertOverflow="overflow" horzOverflow="overflow" vert="horz" wrap="none" lIns="504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750"/>
              </a:spcBef>
              <a:spcAft>
                <a:spcPts val="0"/>
              </a:spcAft>
              <a:buClr>
                <a:srgbClr val="FF0000"/>
              </a:buClr>
              <a:buSzTx/>
              <a:buFont typeface="Wingdings" panose="05000000000000000000" pitchFamily="2" charset="2"/>
              <a:buNone/>
              <a:tabLst/>
              <a:defRPr/>
            </a:pPr>
            <a:r>
              <a:rPr kumimoji="0" lang="nl-NL" sz="12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OZB</a:t>
            </a:r>
            <a:br>
              <a:rPr kumimoji="0" lang="nl-NL" sz="12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€482</a:t>
            </a:r>
          </a:p>
        </p:txBody>
      </p:sp>
      <p:pic>
        <p:nvPicPr>
          <p:cNvPr id="74" name="Graphic 73" descr="Home with solid fill">
            <a:extLst>
              <a:ext uri="{FF2B5EF4-FFF2-40B4-BE49-F238E27FC236}">
                <a16:creationId xmlns:a16="http://schemas.microsoft.com/office/drawing/2014/main" id="{8DA26BBD-44E2-C6D0-5376-27C816E9568A}"/>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1135545" y="3951410"/>
            <a:ext cx="231170" cy="231170"/>
          </a:xfrm>
          <a:prstGeom prst="rect">
            <a:avLst/>
          </a:prstGeom>
        </p:spPr>
      </p:pic>
      <p:sp>
        <p:nvSpPr>
          <p:cNvPr id="75" name="Rectangle 74">
            <a:extLst>
              <a:ext uri="{FF2B5EF4-FFF2-40B4-BE49-F238E27FC236}">
                <a16:creationId xmlns:a16="http://schemas.microsoft.com/office/drawing/2014/main" id="{EE942091-AC5A-6D45-0174-EC8B0BA45DC8}"/>
              </a:ext>
            </a:extLst>
          </p:cNvPr>
          <p:cNvSpPr/>
          <p:nvPr/>
        </p:nvSpPr>
        <p:spPr>
          <a:xfrm>
            <a:off x="3816921" y="4303174"/>
            <a:ext cx="1944210" cy="425603"/>
          </a:xfrm>
          <a:prstGeom prst="rect">
            <a:avLst/>
          </a:prstGeom>
          <a:solidFill>
            <a:srgbClr val="22777B"/>
          </a:solidFill>
          <a:ln w="4266" cap="flat">
            <a:noFill/>
            <a:prstDash val="solid"/>
            <a:miter/>
          </a:ln>
          <a:effectLst/>
        </p:spPr>
        <p:txBody>
          <a:bodyPr rot="0" spcFirstLastPara="0" vertOverflow="overflow" horzOverflow="overflow" vert="horz" wrap="none" lIns="504000" tIns="72000" rIns="72000" bIns="72000" numCol="1" spcCol="0" rtlCol="0" fromWordArt="0" anchor="ctr" anchorCtr="0" forceAA="0" compatLnSpc="1">
            <a:prstTxWarp prst="textNoShape">
              <a:avLst/>
            </a:prstTxWarp>
            <a:noAutofit/>
          </a:bodyPr>
          <a:lstStyle/>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solidFill>
                  <a:srgbClr val="FFFFFF"/>
                </a:solidFill>
                <a:effectLst/>
                <a:uLnTx/>
                <a:uFillTx/>
                <a:ea typeface="+mn-ea"/>
              </a:rPr>
              <a:t>Belastingen</a:t>
            </a:r>
            <a:br>
              <a:rPr kumimoji="0" lang="nl-NL" sz="1200" b="1" i="0" u="none" strike="noStrike" kern="1200" cap="none" spc="0" normalizeH="0" baseline="0" noProof="0" dirty="0">
                <a:ln>
                  <a:noFill/>
                </a:ln>
                <a:solidFill>
                  <a:srgbClr val="FFFFFF"/>
                </a:solidFill>
                <a:effectLst/>
                <a:uLnTx/>
                <a:uFillTx/>
                <a:ea typeface="+mn-ea"/>
              </a:rPr>
            </a:br>
            <a:r>
              <a:rPr kumimoji="0" lang="nl-NL" sz="1200" i="0" u="none" strike="noStrike" kern="1200" cap="none" spc="0" normalizeH="0" baseline="0" noProof="0" dirty="0">
                <a:ln>
                  <a:noFill/>
                </a:ln>
                <a:solidFill>
                  <a:srgbClr val="FFFFFF"/>
                </a:solidFill>
                <a:effectLst/>
                <a:uLnTx/>
                <a:uFillTx/>
                <a:ea typeface="+mn-ea"/>
              </a:rPr>
              <a:t>€299</a:t>
            </a:r>
          </a:p>
        </p:txBody>
      </p:sp>
      <p:pic>
        <p:nvPicPr>
          <p:cNvPr id="76" name="Graphic 75" descr="Open envelope with solid fill">
            <a:extLst>
              <a:ext uri="{FF2B5EF4-FFF2-40B4-BE49-F238E27FC236}">
                <a16:creationId xmlns:a16="http://schemas.microsoft.com/office/drawing/2014/main" id="{45E9D6D9-F3AE-12A8-43E3-ECDC9BC6D62F}"/>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3899869" y="4388144"/>
            <a:ext cx="231170" cy="231170"/>
          </a:xfrm>
          <a:prstGeom prst="rect">
            <a:avLst/>
          </a:prstGeom>
        </p:spPr>
      </p:pic>
      <p:sp>
        <p:nvSpPr>
          <p:cNvPr id="77" name="Rectangle 76">
            <a:extLst>
              <a:ext uri="{FF2B5EF4-FFF2-40B4-BE49-F238E27FC236}">
                <a16:creationId xmlns:a16="http://schemas.microsoft.com/office/drawing/2014/main" id="{37509A91-C36A-4BDE-4729-A4F44ED7EA2C}"/>
              </a:ext>
            </a:extLst>
          </p:cNvPr>
          <p:cNvSpPr/>
          <p:nvPr/>
        </p:nvSpPr>
        <p:spPr>
          <a:xfrm>
            <a:off x="6600802" y="4754709"/>
            <a:ext cx="1944210" cy="425603"/>
          </a:xfrm>
          <a:prstGeom prst="rect">
            <a:avLst/>
          </a:prstGeom>
          <a:solidFill>
            <a:srgbClr val="22777B"/>
          </a:solidFill>
          <a:ln w="4266" cap="flat">
            <a:noFill/>
            <a:prstDash val="solid"/>
            <a:miter/>
          </a:ln>
          <a:effectLst/>
        </p:spPr>
        <p:txBody>
          <a:bodyPr rot="0" spcFirstLastPara="0" vertOverflow="overflow" horzOverflow="overflow" vert="horz" wrap="none" lIns="504000" tIns="72000" rIns="72000" bIns="72000" numCol="1" spcCol="0" rtlCol="0" fromWordArt="0" anchor="ctr" anchorCtr="0" forceAA="0" compatLnSpc="1">
            <a:prstTxWarp prst="textNoShape">
              <a:avLst/>
            </a:prstTxWarp>
            <a:noAutofit/>
          </a:bodyPr>
          <a:lstStyle/>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solidFill>
                  <a:srgbClr val="FFFFFF"/>
                </a:solidFill>
                <a:effectLst/>
                <a:uLnTx/>
                <a:uFillTx/>
                <a:ea typeface="+mn-ea"/>
              </a:rPr>
              <a:t>Deelnemingen</a:t>
            </a:r>
            <a:br>
              <a:rPr kumimoji="0" lang="nl-NL" sz="1200" b="1" i="0" u="none" strike="noStrike" kern="1200" cap="none" spc="0" normalizeH="0" baseline="0" noProof="0" dirty="0">
                <a:ln>
                  <a:noFill/>
                </a:ln>
                <a:solidFill>
                  <a:srgbClr val="FFFFFF"/>
                </a:solidFill>
                <a:effectLst/>
                <a:uLnTx/>
                <a:uFillTx/>
                <a:ea typeface="+mn-ea"/>
              </a:rPr>
            </a:br>
            <a:r>
              <a:rPr kumimoji="0" lang="nl-NL" sz="1200" i="0" u="none" strike="noStrike" kern="1200" cap="none" spc="0" normalizeH="0" baseline="0" noProof="0" dirty="0">
                <a:ln>
                  <a:noFill/>
                </a:ln>
                <a:solidFill>
                  <a:srgbClr val="FFFFFF"/>
                </a:solidFill>
                <a:effectLst/>
                <a:uLnTx/>
                <a:uFillTx/>
                <a:ea typeface="+mn-ea"/>
              </a:rPr>
              <a:t>€208</a:t>
            </a:r>
          </a:p>
        </p:txBody>
      </p:sp>
      <p:sp>
        <p:nvSpPr>
          <p:cNvPr id="79" name="Rectangle 78">
            <a:extLst>
              <a:ext uri="{FF2B5EF4-FFF2-40B4-BE49-F238E27FC236}">
                <a16:creationId xmlns:a16="http://schemas.microsoft.com/office/drawing/2014/main" id="{E2A1AE0F-7451-2E86-24D4-494F3607BEE1}"/>
              </a:ext>
            </a:extLst>
          </p:cNvPr>
          <p:cNvSpPr/>
          <p:nvPr/>
        </p:nvSpPr>
        <p:spPr>
          <a:xfrm>
            <a:off x="9364374" y="5239367"/>
            <a:ext cx="1944210" cy="425603"/>
          </a:xfrm>
          <a:prstGeom prst="rect">
            <a:avLst/>
          </a:prstGeom>
          <a:solidFill>
            <a:srgbClr val="22777B"/>
          </a:solidFill>
          <a:ln w="4266" cap="flat">
            <a:noFill/>
            <a:prstDash val="solid"/>
            <a:miter/>
          </a:ln>
          <a:effectLst/>
        </p:spPr>
        <p:txBody>
          <a:bodyPr rot="0" spcFirstLastPara="0" vertOverflow="overflow" horzOverflow="overflow" vert="horz" wrap="none" lIns="504000" tIns="72000" rIns="72000" bIns="72000" numCol="1" spcCol="0" rtlCol="0" fromWordArt="0" anchor="ctr" anchorCtr="0" forceAA="0" compatLnSpc="1">
            <a:prstTxWarp prst="textNoShape">
              <a:avLst/>
            </a:prstTxWarp>
            <a:noAutofit/>
          </a:bodyPr>
          <a:lstStyle/>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solidFill>
                  <a:srgbClr val="FFFFFF"/>
                </a:solidFill>
                <a:effectLst/>
                <a:uLnTx/>
                <a:uFillTx/>
                <a:ea typeface="+mn-ea"/>
              </a:rPr>
              <a:t>Grondexploitatie</a:t>
            </a:r>
            <a:br>
              <a:rPr kumimoji="0" lang="nl-NL" sz="1200" b="1" i="0" u="none" strike="noStrike" kern="1200" cap="none" spc="0" normalizeH="0" baseline="0" noProof="0" dirty="0">
                <a:ln>
                  <a:noFill/>
                </a:ln>
                <a:solidFill>
                  <a:srgbClr val="FFFFFF"/>
                </a:solidFill>
                <a:effectLst/>
                <a:uLnTx/>
                <a:uFillTx/>
                <a:ea typeface="+mn-ea"/>
              </a:rPr>
            </a:br>
            <a:r>
              <a:rPr kumimoji="0" lang="nl-NL" sz="1200" i="0" u="none" strike="noStrike" kern="1200" cap="none" spc="0" normalizeH="0" baseline="0" noProof="0" dirty="0">
                <a:ln>
                  <a:noFill/>
                </a:ln>
                <a:solidFill>
                  <a:srgbClr val="FFFFFF"/>
                </a:solidFill>
                <a:effectLst/>
                <a:uLnTx/>
                <a:uFillTx/>
                <a:ea typeface="+mn-ea"/>
              </a:rPr>
              <a:t>€592</a:t>
            </a:r>
          </a:p>
        </p:txBody>
      </p:sp>
      <p:pic>
        <p:nvPicPr>
          <p:cNvPr id="80" name="Graphic 79" descr="Crane with solid fill">
            <a:extLst>
              <a:ext uri="{FF2B5EF4-FFF2-40B4-BE49-F238E27FC236}">
                <a16:creationId xmlns:a16="http://schemas.microsoft.com/office/drawing/2014/main" id="{2B372FEC-F9CC-EBE3-E458-F8BD53BC8F13}"/>
              </a:ext>
            </a:extLst>
          </p:cNvPr>
          <p:cNvPicPr>
            <a:picLocks noChangeAspect="1"/>
          </p:cNvPicPr>
          <p:nvPr/>
        </p:nvPicPr>
        <p:blipFill>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9475029" y="5344363"/>
            <a:ext cx="245330" cy="245330"/>
          </a:xfrm>
          <a:prstGeom prst="rect">
            <a:avLst/>
          </a:prstGeom>
        </p:spPr>
      </p:pic>
      <p:pic>
        <p:nvPicPr>
          <p:cNvPr id="127" name="Graphic 126">
            <a:extLst>
              <a:ext uri="{FF2B5EF4-FFF2-40B4-BE49-F238E27FC236}">
                <a16:creationId xmlns:a16="http://schemas.microsoft.com/office/drawing/2014/main" id="{AFCE9DDA-8EE8-D5E4-EA98-1FA087F77E50}"/>
              </a:ext>
            </a:extLst>
          </p:cNvPr>
          <p:cNvPicPr>
            <a:picLocks noChangeAspect="1"/>
          </p:cNvPicPr>
          <p:nvPr/>
        </p:nvPicPr>
        <p:blipFill rotWithShape="1">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rcRect b="19107"/>
          <a:stretch/>
        </p:blipFill>
        <p:spPr>
          <a:xfrm>
            <a:off x="6607719" y="4815401"/>
            <a:ext cx="380020" cy="280274"/>
          </a:xfrm>
          <a:prstGeom prst="rect">
            <a:avLst/>
          </a:prstGeom>
        </p:spPr>
      </p:pic>
      <p:sp>
        <p:nvSpPr>
          <p:cNvPr id="128" name="Oval 127">
            <a:extLst>
              <a:ext uri="{FF2B5EF4-FFF2-40B4-BE49-F238E27FC236}">
                <a16:creationId xmlns:a16="http://schemas.microsoft.com/office/drawing/2014/main" id="{61C7F89F-017C-71F3-96CF-4FD323A42B3D}"/>
              </a:ext>
            </a:extLst>
          </p:cNvPr>
          <p:cNvSpPr/>
          <p:nvPr/>
        </p:nvSpPr>
        <p:spPr>
          <a:xfrm>
            <a:off x="6700499" y="4867830"/>
            <a:ext cx="191366" cy="174475"/>
          </a:xfrm>
          <a:prstGeom prst="ellipse">
            <a:avLst/>
          </a:prstGeom>
          <a:solidFill>
            <a:srgbClr val="FFFFFF"/>
          </a:solidFill>
          <a:ln w="9525" cap="flat">
            <a:solidFill>
              <a:srgbClr val="FFFFFF"/>
            </a:solid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800" b="1" dirty="0">
                <a:solidFill>
                  <a:srgbClr val="22777B"/>
                </a:solidFill>
              </a:rPr>
              <a:t>%</a:t>
            </a:r>
          </a:p>
        </p:txBody>
      </p:sp>
      <p:sp>
        <p:nvSpPr>
          <p:cNvPr id="129" name="Rectangle 128">
            <a:extLst>
              <a:ext uri="{FF2B5EF4-FFF2-40B4-BE49-F238E27FC236}">
                <a16:creationId xmlns:a16="http://schemas.microsoft.com/office/drawing/2014/main" id="{46CAB424-EFCF-9DEF-F47F-DC8FE4E61824}"/>
              </a:ext>
            </a:extLst>
          </p:cNvPr>
          <p:cNvSpPr/>
          <p:nvPr/>
        </p:nvSpPr>
        <p:spPr>
          <a:xfrm>
            <a:off x="1326691" y="2009979"/>
            <a:ext cx="1375612" cy="242076"/>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b="1" dirty="0"/>
              <a:t>OZB</a:t>
            </a:r>
          </a:p>
        </p:txBody>
      </p:sp>
      <p:cxnSp>
        <p:nvCxnSpPr>
          <p:cNvPr id="130" name="Straight Connector 129">
            <a:extLst>
              <a:ext uri="{FF2B5EF4-FFF2-40B4-BE49-F238E27FC236}">
                <a16:creationId xmlns:a16="http://schemas.microsoft.com/office/drawing/2014/main" id="{06CC67CB-C047-F51C-9DD2-ADBBB31D9CE1}"/>
              </a:ext>
            </a:extLst>
          </p:cNvPr>
          <p:cNvCxnSpPr>
            <a:cxnSpLocks/>
          </p:cNvCxnSpPr>
          <p:nvPr/>
        </p:nvCxnSpPr>
        <p:spPr>
          <a:xfrm>
            <a:off x="1042393" y="2284841"/>
            <a:ext cx="1944209" cy="0"/>
          </a:xfrm>
          <a:prstGeom prst="line">
            <a:avLst/>
          </a:prstGeom>
          <a:noFill/>
          <a:ln w="19050" cap="flat" cmpd="sng" algn="ctr">
            <a:solidFill>
              <a:schemeClr val="accent1">
                <a:shade val="6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131" name="Rectangle 130">
            <a:extLst>
              <a:ext uri="{FF2B5EF4-FFF2-40B4-BE49-F238E27FC236}">
                <a16:creationId xmlns:a16="http://schemas.microsoft.com/office/drawing/2014/main" id="{7DC6B8D4-2B1B-F1D5-0C4A-18A70F69463A}"/>
              </a:ext>
            </a:extLst>
          </p:cNvPr>
          <p:cNvSpPr/>
          <p:nvPr/>
        </p:nvSpPr>
        <p:spPr>
          <a:xfrm>
            <a:off x="4101220" y="2009979"/>
            <a:ext cx="1375612" cy="242076"/>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b="1" dirty="0"/>
              <a:t>Belastingen</a:t>
            </a:r>
          </a:p>
        </p:txBody>
      </p:sp>
      <p:cxnSp>
        <p:nvCxnSpPr>
          <p:cNvPr id="132" name="Straight Connector 131">
            <a:extLst>
              <a:ext uri="{FF2B5EF4-FFF2-40B4-BE49-F238E27FC236}">
                <a16:creationId xmlns:a16="http://schemas.microsoft.com/office/drawing/2014/main" id="{5F89C265-D227-BEE8-29CE-C45BB7307C53}"/>
              </a:ext>
            </a:extLst>
          </p:cNvPr>
          <p:cNvCxnSpPr>
            <a:cxnSpLocks/>
          </p:cNvCxnSpPr>
          <p:nvPr/>
        </p:nvCxnSpPr>
        <p:spPr>
          <a:xfrm>
            <a:off x="3818213" y="2284841"/>
            <a:ext cx="1944209" cy="0"/>
          </a:xfrm>
          <a:prstGeom prst="line">
            <a:avLst/>
          </a:prstGeom>
          <a:noFill/>
          <a:ln w="19050" cap="flat" cmpd="sng" algn="ctr">
            <a:solidFill>
              <a:schemeClr val="accent1">
                <a:shade val="6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98159AA6-7DC9-5C3C-D2D4-11D6A6E5603D}"/>
              </a:ext>
            </a:extLst>
          </p:cNvPr>
          <p:cNvSpPr/>
          <p:nvPr/>
        </p:nvSpPr>
        <p:spPr>
          <a:xfrm>
            <a:off x="6879622" y="2009979"/>
            <a:ext cx="1375612" cy="242076"/>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b="1" dirty="0"/>
              <a:t>Deelnemingen</a:t>
            </a:r>
          </a:p>
        </p:txBody>
      </p:sp>
      <p:cxnSp>
        <p:nvCxnSpPr>
          <p:cNvPr id="134" name="Straight Connector 133">
            <a:extLst>
              <a:ext uri="{FF2B5EF4-FFF2-40B4-BE49-F238E27FC236}">
                <a16:creationId xmlns:a16="http://schemas.microsoft.com/office/drawing/2014/main" id="{E1430E17-5805-591A-BF5A-D290687110A8}"/>
              </a:ext>
            </a:extLst>
          </p:cNvPr>
          <p:cNvCxnSpPr>
            <a:cxnSpLocks/>
          </p:cNvCxnSpPr>
          <p:nvPr/>
        </p:nvCxnSpPr>
        <p:spPr>
          <a:xfrm>
            <a:off x="6594033" y="2284841"/>
            <a:ext cx="1944209" cy="0"/>
          </a:xfrm>
          <a:prstGeom prst="line">
            <a:avLst/>
          </a:prstGeom>
          <a:noFill/>
          <a:ln w="19050" cap="flat" cmpd="sng" algn="ctr">
            <a:solidFill>
              <a:schemeClr val="accent1">
                <a:shade val="6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B01A0BB2-AD83-5108-A9B4-9013DC0AD071}"/>
              </a:ext>
            </a:extLst>
          </p:cNvPr>
          <p:cNvSpPr/>
          <p:nvPr/>
        </p:nvSpPr>
        <p:spPr>
          <a:xfrm>
            <a:off x="9654152" y="2009979"/>
            <a:ext cx="1375612" cy="242076"/>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b="1" dirty="0"/>
              <a:t>Grondexploitatie</a:t>
            </a:r>
          </a:p>
        </p:txBody>
      </p:sp>
      <p:cxnSp>
        <p:nvCxnSpPr>
          <p:cNvPr id="136" name="Straight Connector 135">
            <a:extLst>
              <a:ext uri="{FF2B5EF4-FFF2-40B4-BE49-F238E27FC236}">
                <a16:creationId xmlns:a16="http://schemas.microsoft.com/office/drawing/2014/main" id="{DEF450F3-8709-A0C6-0557-075FD67A4E86}"/>
              </a:ext>
            </a:extLst>
          </p:cNvPr>
          <p:cNvCxnSpPr>
            <a:cxnSpLocks/>
          </p:cNvCxnSpPr>
          <p:nvPr/>
        </p:nvCxnSpPr>
        <p:spPr>
          <a:xfrm>
            <a:off x="9369854" y="2284841"/>
            <a:ext cx="1944209" cy="0"/>
          </a:xfrm>
          <a:prstGeom prst="line">
            <a:avLst/>
          </a:prstGeom>
          <a:noFill/>
          <a:ln w="19050" cap="flat" cmpd="sng" algn="ctr">
            <a:solidFill>
              <a:schemeClr val="accent1">
                <a:shade val="65000"/>
              </a:schemeClr>
            </a:solidFill>
            <a:prstDash val="solid"/>
          </a:ln>
          <a:effectLst/>
        </p:spPr>
        <p:style>
          <a:lnRef idx="1">
            <a:schemeClr val="accent1"/>
          </a:lnRef>
          <a:fillRef idx="0">
            <a:schemeClr val="accent1"/>
          </a:fillRef>
          <a:effectRef idx="0">
            <a:schemeClr val="accent1"/>
          </a:effectRef>
          <a:fontRef idx="minor">
            <a:schemeClr val="tx1"/>
          </a:fontRef>
        </p:style>
      </p:cxnSp>
      <p:pic>
        <p:nvPicPr>
          <p:cNvPr id="137" name="Graphic 136" descr="Home with solid fill">
            <a:extLst>
              <a:ext uri="{FF2B5EF4-FFF2-40B4-BE49-F238E27FC236}">
                <a16:creationId xmlns:a16="http://schemas.microsoft.com/office/drawing/2014/main" id="{D7986805-07E4-0849-39BE-985560484028}"/>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486898" y="1995298"/>
            <a:ext cx="231170" cy="231170"/>
          </a:xfrm>
          <a:prstGeom prst="rect">
            <a:avLst/>
          </a:prstGeom>
        </p:spPr>
      </p:pic>
      <p:pic>
        <p:nvPicPr>
          <p:cNvPr id="138" name="Graphic 137" descr="Open envelope with solid fill">
            <a:extLst>
              <a:ext uri="{FF2B5EF4-FFF2-40B4-BE49-F238E27FC236}">
                <a16:creationId xmlns:a16="http://schemas.microsoft.com/office/drawing/2014/main" id="{544D4784-B629-A307-9F53-5D2143550EB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023566" y="1995298"/>
            <a:ext cx="231170" cy="231170"/>
          </a:xfrm>
          <a:prstGeom prst="rect">
            <a:avLst/>
          </a:prstGeom>
        </p:spPr>
      </p:pic>
      <p:grpSp>
        <p:nvGrpSpPr>
          <p:cNvPr id="139" name="Group 138">
            <a:extLst>
              <a:ext uri="{FF2B5EF4-FFF2-40B4-BE49-F238E27FC236}">
                <a16:creationId xmlns:a16="http://schemas.microsoft.com/office/drawing/2014/main" id="{8B7037ED-F5F6-0A7B-5C67-F1C4659283DC}"/>
              </a:ext>
            </a:extLst>
          </p:cNvPr>
          <p:cNvGrpSpPr/>
          <p:nvPr/>
        </p:nvGrpSpPr>
        <p:grpSpPr>
          <a:xfrm>
            <a:off x="6607719" y="1970746"/>
            <a:ext cx="380020" cy="280274"/>
            <a:chOff x="6607719" y="2340098"/>
            <a:chExt cx="380020" cy="280274"/>
          </a:xfrm>
          <a:solidFill>
            <a:srgbClr val="22777B"/>
          </a:solidFill>
        </p:grpSpPr>
        <p:pic>
          <p:nvPicPr>
            <p:cNvPr id="140" name="Graphic 139">
              <a:extLst>
                <a:ext uri="{FF2B5EF4-FFF2-40B4-BE49-F238E27FC236}">
                  <a16:creationId xmlns:a16="http://schemas.microsoft.com/office/drawing/2014/main" id="{176EF1B4-4861-3389-3DC2-96F6EAD09EFF}"/>
                </a:ext>
              </a:extLst>
            </p:cNvPr>
            <p:cNvPicPr>
              <a:picLocks noChangeAspect="1"/>
            </p:cNvPicPr>
            <p:nvPr/>
          </p:nvPicPr>
          <p:blipFill rotWithShape="1">
            <a:blip r:embed="rId30"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b="19107"/>
            <a:stretch/>
          </p:blipFill>
          <p:spPr>
            <a:xfrm>
              <a:off x="6607719" y="2340098"/>
              <a:ext cx="380020" cy="280274"/>
            </a:xfrm>
            <a:prstGeom prst="rect">
              <a:avLst/>
            </a:prstGeom>
          </p:spPr>
        </p:pic>
        <p:sp>
          <p:nvSpPr>
            <p:cNvPr id="141" name="Oval 140">
              <a:extLst>
                <a:ext uri="{FF2B5EF4-FFF2-40B4-BE49-F238E27FC236}">
                  <a16:creationId xmlns:a16="http://schemas.microsoft.com/office/drawing/2014/main" id="{4DDECF13-CB83-CFC0-74F7-2A6D18A96826}"/>
                </a:ext>
              </a:extLst>
            </p:cNvPr>
            <p:cNvSpPr/>
            <p:nvPr/>
          </p:nvSpPr>
          <p:spPr>
            <a:xfrm>
              <a:off x="6700499" y="2390819"/>
              <a:ext cx="191366" cy="174475"/>
            </a:xfrm>
            <a:prstGeom prst="ellipse">
              <a:avLst/>
            </a:prstGeom>
            <a:grp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800" b="1" dirty="0">
                  <a:solidFill>
                    <a:srgbClr val="FFFFFF"/>
                  </a:solidFill>
                </a:rPr>
                <a:t>%</a:t>
              </a:r>
            </a:p>
          </p:txBody>
        </p:sp>
      </p:grpSp>
      <p:pic>
        <p:nvPicPr>
          <p:cNvPr id="142" name="Graphic 141" descr="Crane with solid fill">
            <a:extLst>
              <a:ext uri="{FF2B5EF4-FFF2-40B4-BE49-F238E27FC236}">
                <a16:creationId xmlns:a16="http://schemas.microsoft.com/office/drawing/2014/main" id="{9391BA2A-E82B-35DA-E6C0-3309B185B34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408822" y="1988218"/>
            <a:ext cx="245330" cy="245330"/>
          </a:xfrm>
          <a:prstGeom prst="rect">
            <a:avLst/>
          </a:prstGeom>
        </p:spPr>
      </p:pic>
      <p:pic>
        <p:nvPicPr>
          <p:cNvPr id="64" name="Picture 4" descr="Nieuwe huisstijl Amsterdam 'uiteindelijk kostenbesparend' | NU - Het  laatste nieuws het eerst op NU.nl">
            <a:extLst>
              <a:ext uri="{FF2B5EF4-FFF2-40B4-BE49-F238E27FC236}">
                <a16:creationId xmlns:a16="http://schemas.microsoft.com/office/drawing/2014/main" id="{4053E205-241E-3D8E-EB2D-2BD77796C1B3}"/>
              </a:ext>
            </a:extLst>
          </p:cNvPr>
          <p:cNvPicPr>
            <a:picLocks noChangeAspect="1" noChangeArrowheads="1"/>
          </p:cNvPicPr>
          <p:nvPr/>
        </p:nvPicPr>
        <p:blipFill rotWithShape="1">
          <a:blip r:embed="rId31" cstate="hqprint">
            <a:extLst>
              <a:ext uri="{BEBA8EAE-BF5A-486C-A8C5-ECC9F3942E4B}">
                <a14:imgProps xmlns:a14="http://schemas.microsoft.com/office/drawing/2010/main">
                  <a14:imgLayer r:embed="rId32">
                    <a14:imgEffect>
                      <a14:backgroundRemoval t="10000" b="90000" l="10000" r="90000">
                        <a14:foregroundMark x1="24805" y1="32161" x2="25586" y2="32682"/>
                        <a14:foregroundMark x1="35645" y1="32422" x2="35645" y2="32422"/>
                        <a14:foregroundMark x1="36914" y1="31901" x2="36914" y2="31901"/>
                        <a14:foregroundMark x1="39063" y1="31510" x2="38965" y2="31380"/>
                        <a14:foregroundMark x1="40527" y1="31120" x2="40527" y2="31120"/>
                        <a14:foregroundMark x1="45801" y1="31771" x2="45801" y2="31771"/>
                        <a14:foregroundMark x1="49414" y1="31641" x2="49414" y2="31641"/>
                        <a14:foregroundMark x1="52832" y1="31510" x2="52832" y2="31510"/>
                        <a14:foregroundMark x1="56738" y1="30339" x2="56738" y2="30339"/>
                        <a14:foregroundMark x1="59375" y1="30339" x2="59375" y2="30339"/>
                        <a14:foregroundMark x1="63086" y1="38542" x2="63086" y2="38542"/>
                        <a14:foregroundMark x1="58301" y1="38932" x2="58301" y2="38932"/>
                        <a14:foregroundMark x1="55273" y1="38932" x2="55273" y2="38932"/>
                        <a14:foregroundMark x1="50879" y1="39063" x2="50879" y2="39063"/>
                        <a14:foregroundMark x1="47168" y1="39453" x2="47168" y2="39453"/>
                        <a14:foregroundMark x1="45215" y1="38151" x2="45215" y2="38151"/>
                        <a14:foregroundMark x1="42578" y1="40104" x2="42578" y2="39974"/>
                        <a14:foregroundMark x1="40430" y1="39323" x2="40430" y2="39323"/>
                        <a14:foregroundMark x1="34570" y1="38542" x2="34570" y2="38542"/>
                        <a14:foregroundMark x1="25098" y1="54818" x2="25098" y2="54818"/>
                        <a14:foregroundMark x1="41895" y1="39583" x2="41895" y2="39583"/>
                        <a14:foregroundMark x1="57422" y1="40495" x2="57422" y2="40495"/>
                        <a14:backgroundMark x1="33691" y1="39583" x2="33691" y2="39583"/>
                        <a14:backgroundMark x1="42480" y1="41276" x2="42480" y2="41276"/>
                        <a14:backgroundMark x1="48242" y1="41406" x2="48242" y2="41406"/>
                        <a14:backgroundMark x1="42871" y1="39844" x2="42871" y2="39844"/>
                        <a14:backgroundMark x1="42578" y1="39714" x2="42578" y2="39714"/>
                        <a14:backgroundMark x1="42578" y1="39844" x2="42578" y2="39844"/>
                        <a14:backgroundMark x1="42676" y1="40104" x2="42676" y2="40104"/>
                        <a14:backgroundMark x1="42578" y1="40104" x2="42578" y2="40104"/>
                        <a14:backgroundMark x1="48242" y1="39714" x2="48242" y2="39714"/>
                        <a14:backgroundMark x1="53711" y1="40625" x2="53711" y2="40625"/>
                        <a14:backgroundMark x1="57617" y1="41276" x2="57617" y2="41276"/>
                        <a14:backgroundMark x1="59766" y1="31250" x2="59766" y2="31250"/>
                        <a14:backgroundMark x1="59766" y1="32813" x2="59766" y2="32813"/>
                        <a14:backgroundMark x1="50391" y1="31120" x2="50391" y2="31120"/>
                        <a14:backgroundMark x1="46777" y1="31250" x2="46777" y2="31250"/>
                        <a14:backgroundMark x1="46973" y1="32813" x2="46973" y2="32813"/>
                        <a14:backgroundMark x1="37891" y1="31250" x2="37891" y2="31250"/>
                      </a14:backgroundRemoval>
                    </a14:imgEffect>
                  </a14:imgLayer>
                </a14:imgProps>
              </a:ext>
              <a:ext uri="{28A0092B-C50C-407E-A947-70E740481C1C}">
                <a14:useLocalDpi xmlns:a14="http://schemas.microsoft.com/office/drawing/2010/main"/>
              </a:ext>
            </a:extLst>
          </a:blip>
          <a:srcRect t="16622" r="15431" b="22433"/>
          <a:stretch/>
        </p:blipFill>
        <p:spPr bwMode="auto">
          <a:xfrm>
            <a:off x="4036887" y="2639558"/>
            <a:ext cx="1504278" cy="81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435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42FC08C-ADBC-45DF-92CB-1BBA1CC3F4CD}"/>
              </a:ext>
            </a:extLst>
          </p:cNvPr>
          <p:cNvGraphicFramePr>
            <a:graphicFrameLocks noChangeAspect="1"/>
          </p:cNvGraphicFramePr>
          <p:nvPr>
            <p:custDataLst>
              <p:tags r:id="rId1"/>
            </p:custDataLst>
            <p:extLst>
              <p:ext uri="{D42A27DB-BD31-4B8C-83A1-F6EECF244321}">
                <p14:modId xmlns:p14="http://schemas.microsoft.com/office/powerpoint/2010/main" val="3535798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042FC08C-ADBC-45DF-92CB-1BBA1CC3F4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52DDCC63-281C-4576-B62F-601906912C05}"/>
              </a:ext>
            </a:extLst>
          </p:cNvPr>
          <p:cNvSpPr>
            <a:spLocks noGrp="1"/>
          </p:cNvSpPr>
          <p:nvPr>
            <p:ph type="body" sz="quarter" idx="20"/>
          </p:nvPr>
        </p:nvSpPr>
        <p:spPr/>
        <p:txBody>
          <a:bodyPr/>
          <a:lstStyle/>
          <a:p>
            <a:endParaRPr lang="nl-NL" dirty="0"/>
          </a:p>
        </p:txBody>
      </p:sp>
      <p:sp>
        <p:nvSpPr>
          <p:cNvPr id="4" name="Footer Placeholder 3">
            <a:extLst>
              <a:ext uri="{FF2B5EF4-FFF2-40B4-BE49-F238E27FC236}">
                <a16:creationId xmlns:a16="http://schemas.microsoft.com/office/drawing/2014/main" id="{C5DAC2C1-79F9-4C8C-AF12-BC7A5D3D4E97}"/>
              </a:ext>
            </a:extLst>
          </p:cNvPr>
          <p:cNvSpPr>
            <a:spLocks noGrp="1"/>
          </p:cNvSpPr>
          <p:nvPr>
            <p:ph type="ftr" sz="quarter" idx="3"/>
          </p:nvPr>
        </p:nvSpPr>
        <p:spPr/>
        <p:txBody>
          <a:bodyPr/>
          <a:lstStyle/>
          <a:p>
            <a:r>
              <a:rPr lang="nl-NL" dirty="0"/>
              <a:t>Bron: IV-3 data, jaarrekening 2020, 2</a:t>
            </a:r>
            <a:r>
              <a:rPr lang="nl-NL" baseline="30000" dirty="0"/>
              <a:t>e</a:t>
            </a:r>
            <a:r>
              <a:rPr lang="nl-NL" dirty="0"/>
              <a:t> plaatsing; Analyse It’s Public</a:t>
            </a:r>
          </a:p>
        </p:txBody>
      </p:sp>
      <p:sp>
        <p:nvSpPr>
          <p:cNvPr id="5" name="Slide Number Placeholder 4">
            <a:extLst>
              <a:ext uri="{FF2B5EF4-FFF2-40B4-BE49-F238E27FC236}">
                <a16:creationId xmlns:a16="http://schemas.microsoft.com/office/drawing/2014/main" id="{4D1D2514-38C9-413B-9207-39F10217FE79}"/>
              </a:ext>
            </a:extLst>
          </p:cNvPr>
          <p:cNvSpPr>
            <a:spLocks noGrp="1"/>
          </p:cNvSpPr>
          <p:nvPr>
            <p:ph type="sldNum" sz="quarter" idx="12"/>
          </p:nvPr>
        </p:nvSpPr>
        <p:spPr/>
        <p:txBody>
          <a:bodyPr/>
          <a:lstStyle/>
          <a:p>
            <a:fld id="{992CD0B2-8AB2-4C6C-8876-E15753662C9B}" type="slidenum">
              <a:rPr lang="nl-NL" noProof="0" smtClean="0"/>
              <a:pPr/>
              <a:t>21</a:t>
            </a:fld>
            <a:endParaRPr lang="nl-NL" noProof="0" dirty="0"/>
          </a:p>
        </p:txBody>
      </p:sp>
      <p:sp>
        <p:nvSpPr>
          <p:cNvPr id="6" name="Text Placeholder 5">
            <a:extLst>
              <a:ext uri="{FF2B5EF4-FFF2-40B4-BE49-F238E27FC236}">
                <a16:creationId xmlns:a16="http://schemas.microsoft.com/office/drawing/2014/main" id="{85086A50-7816-4CEE-80EE-D941F54197A5}"/>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BDCC2051-9211-4FDD-824D-55DB7114CA8F}"/>
              </a:ext>
            </a:extLst>
          </p:cNvPr>
          <p:cNvSpPr>
            <a:spLocks noGrp="1"/>
          </p:cNvSpPr>
          <p:nvPr>
            <p:ph type="title"/>
          </p:nvPr>
        </p:nvSpPr>
        <p:spPr/>
        <p:txBody>
          <a:bodyPr vert="horz"/>
          <a:lstStyle/>
          <a:p>
            <a:r>
              <a:rPr lang="nl-NL" sz="1800" dirty="0">
                <a:solidFill>
                  <a:srgbClr val="000000"/>
                </a:solidFill>
              </a:rPr>
              <a:t>Gemeenten met minder dan 100.00o inwoners</a:t>
            </a:r>
            <a:br>
              <a:rPr lang="nl-NL" dirty="0"/>
            </a:br>
            <a:r>
              <a:rPr lang="nl-NL" dirty="0"/>
              <a:t>Hoogste inkomsten per taakveld</a:t>
            </a:r>
          </a:p>
        </p:txBody>
      </p:sp>
      <p:sp>
        <p:nvSpPr>
          <p:cNvPr id="25" name="Rectangle 24">
            <a:extLst>
              <a:ext uri="{FF2B5EF4-FFF2-40B4-BE49-F238E27FC236}">
                <a16:creationId xmlns:a16="http://schemas.microsoft.com/office/drawing/2014/main" id="{0646DB32-073B-A621-1E90-757AC1A62D53}"/>
              </a:ext>
            </a:extLst>
          </p:cNvPr>
          <p:cNvSpPr/>
          <p:nvPr/>
        </p:nvSpPr>
        <p:spPr>
          <a:xfrm>
            <a:off x="1326691" y="2009979"/>
            <a:ext cx="1375612" cy="242076"/>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b="1" dirty="0"/>
              <a:t>OZB</a:t>
            </a:r>
          </a:p>
        </p:txBody>
      </p:sp>
      <p:cxnSp>
        <p:nvCxnSpPr>
          <p:cNvPr id="117" name="Straight Connector 116">
            <a:extLst>
              <a:ext uri="{FF2B5EF4-FFF2-40B4-BE49-F238E27FC236}">
                <a16:creationId xmlns:a16="http://schemas.microsoft.com/office/drawing/2014/main" id="{E9EDC746-DBF8-327B-BA24-F24248115B26}"/>
              </a:ext>
            </a:extLst>
          </p:cNvPr>
          <p:cNvCxnSpPr>
            <a:cxnSpLocks/>
          </p:cNvCxnSpPr>
          <p:nvPr/>
        </p:nvCxnSpPr>
        <p:spPr>
          <a:xfrm>
            <a:off x="1042393" y="2284841"/>
            <a:ext cx="1944209" cy="0"/>
          </a:xfrm>
          <a:prstGeom prst="line">
            <a:avLst/>
          </a:prstGeom>
          <a:noFill/>
          <a:ln w="19050" cap="flat" cmpd="sng" algn="ctr">
            <a:solidFill>
              <a:schemeClr val="accent1">
                <a:shade val="6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E45EC2AF-9C9C-4D36-A37B-1A1C4F10C1B5}"/>
              </a:ext>
            </a:extLst>
          </p:cNvPr>
          <p:cNvSpPr/>
          <p:nvPr/>
        </p:nvSpPr>
        <p:spPr>
          <a:xfrm>
            <a:off x="4101220" y="2009979"/>
            <a:ext cx="1375612" cy="242076"/>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b="1" dirty="0"/>
              <a:t>Belastingen</a:t>
            </a:r>
          </a:p>
        </p:txBody>
      </p:sp>
      <p:cxnSp>
        <p:nvCxnSpPr>
          <p:cNvPr id="63" name="Straight Connector 62">
            <a:extLst>
              <a:ext uri="{FF2B5EF4-FFF2-40B4-BE49-F238E27FC236}">
                <a16:creationId xmlns:a16="http://schemas.microsoft.com/office/drawing/2014/main" id="{ECEBEEBB-6672-4367-B2A1-61803E859516}"/>
              </a:ext>
            </a:extLst>
          </p:cNvPr>
          <p:cNvCxnSpPr>
            <a:cxnSpLocks/>
          </p:cNvCxnSpPr>
          <p:nvPr/>
        </p:nvCxnSpPr>
        <p:spPr>
          <a:xfrm>
            <a:off x="3818213" y="2284841"/>
            <a:ext cx="1944209" cy="0"/>
          </a:xfrm>
          <a:prstGeom prst="line">
            <a:avLst/>
          </a:prstGeom>
          <a:noFill/>
          <a:ln w="19050" cap="flat" cmpd="sng" algn="ctr">
            <a:solidFill>
              <a:schemeClr val="accent1">
                <a:shade val="6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396EF80B-66AB-4C5D-99E2-95F3D77AD455}"/>
              </a:ext>
            </a:extLst>
          </p:cNvPr>
          <p:cNvSpPr/>
          <p:nvPr/>
        </p:nvSpPr>
        <p:spPr>
          <a:xfrm>
            <a:off x="6879622" y="2009979"/>
            <a:ext cx="1375612" cy="242076"/>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b="1" dirty="0"/>
              <a:t>Deelnemingen</a:t>
            </a:r>
          </a:p>
        </p:txBody>
      </p:sp>
      <p:cxnSp>
        <p:nvCxnSpPr>
          <p:cNvPr id="65" name="Straight Connector 64">
            <a:extLst>
              <a:ext uri="{FF2B5EF4-FFF2-40B4-BE49-F238E27FC236}">
                <a16:creationId xmlns:a16="http://schemas.microsoft.com/office/drawing/2014/main" id="{B2C8624A-4598-4503-AE1A-636C11C49AC3}"/>
              </a:ext>
            </a:extLst>
          </p:cNvPr>
          <p:cNvCxnSpPr>
            <a:cxnSpLocks/>
          </p:cNvCxnSpPr>
          <p:nvPr/>
        </p:nvCxnSpPr>
        <p:spPr>
          <a:xfrm>
            <a:off x="6594033" y="2284841"/>
            <a:ext cx="1944209" cy="0"/>
          </a:xfrm>
          <a:prstGeom prst="line">
            <a:avLst/>
          </a:prstGeom>
          <a:noFill/>
          <a:ln w="19050" cap="flat" cmpd="sng" algn="ctr">
            <a:solidFill>
              <a:schemeClr val="accent1">
                <a:shade val="65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4DAE8629-0086-45CC-BBC6-F9F2A7C428E2}"/>
              </a:ext>
            </a:extLst>
          </p:cNvPr>
          <p:cNvSpPr/>
          <p:nvPr/>
        </p:nvSpPr>
        <p:spPr>
          <a:xfrm>
            <a:off x="9654152" y="2009979"/>
            <a:ext cx="1375612" cy="242076"/>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b="1" dirty="0"/>
              <a:t>Grondexploitatie</a:t>
            </a:r>
          </a:p>
        </p:txBody>
      </p:sp>
      <p:cxnSp>
        <p:nvCxnSpPr>
          <p:cNvPr id="67" name="Straight Connector 66">
            <a:extLst>
              <a:ext uri="{FF2B5EF4-FFF2-40B4-BE49-F238E27FC236}">
                <a16:creationId xmlns:a16="http://schemas.microsoft.com/office/drawing/2014/main" id="{E76A1E0B-BDF8-40D4-B6A4-7B5094AC15BF}"/>
              </a:ext>
            </a:extLst>
          </p:cNvPr>
          <p:cNvCxnSpPr>
            <a:cxnSpLocks/>
          </p:cNvCxnSpPr>
          <p:nvPr/>
        </p:nvCxnSpPr>
        <p:spPr>
          <a:xfrm>
            <a:off x="9369854" y="2284841"/>
            <a:ext cx="1944209" cy="0"/>
          </a:xfrm>
          <a:prstGeom prst="line">
            <a:avLst/>
          </a:prstGeom>
          <a:noFill/>
          <a:ln w="19050" cap="flat" cmpd="sng" algn="ctr">
            <a:solidFill>
              <a:schemeClr val="accent1">
                <a:shade val="65000"/>
              </a:schemeClr>
            </a:solidFill>
            <a:prstDash val="solid"/>
          </a:ln>
          <a:effectLst/>
        </p:spPr>
        <p:style>
          <a:lnRef idx="1">
            <a:schemeClr val="accent1"/>
          </a:lnRef>
          <a:fillRef idx="0">
            <a:schemeClr val="accent1"/>
          </a:fillRef>
          <a:effectRef idx="0">
            <a:schemeClr val="accent1"/>
          </a:effectRef>
          <a:fontRef idx="minor">
            <a:schemeClr val="tx1"/>
          </a:fontRef>
        </p:style>
      </p:cxnSp>
      <p:pic>
        <p:nvPicPr>
          <p:cNvPr id="84" name="Graphic 83" descr="Home with solid fill">
            <a:extLst>
              <a:ext uri="{FF2B5EF4-FFF2-40B4-BE49-F238E27FC236}">
                <a16:creationId xmlns:a16="http://schemas.microsoft.com/office/drawing/2014/main" id="{F14CAED6-BD1D-4F1F-8153-A2864482023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86898" y="1995298"/>
            <a:ext cx="231170" cy="231170"/>
          </a:xfrm>
          <a:prstGeom prst="rect">
            <a:avLst/>
          </a:prstGeom>
        </p:spPr>
      </p:pic>
      <p:pic>
        <p:nvPicPr>
          <p:cNvPr id="86" name="Graphic 85" descr="Open envelope with solid fill">
            <a:extLst>
              <a:ext uri="{FF2B5EF4-FFF2-40B4-BE49-F238E27FC236}">
                <a16:creationId xmlns:a16="http://schemas.microsoft.com/office/drawing/2014/main" id="{7DBABA18-3D9B-4595-AFCC-1D9D915F3AB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23566" y="1995298"/>
            <a:ext cx="231170" cy="231170"/>
          </a:xfrm>
          <a:prstGeom prst="rect">
            <a:avLst/>
          </a:prstGeom>
        </p:spPr>
      </p:pic>
      <p:grpSp>
        <p:nvGrpSpPr>
          <p:cNvPr id="22" name="Group 21">
            <a:extLst>
              <a:ext uri="{FF2B5EF4-FFF2-40B4-BE49-F238E27FC236}">
                <a16:creationId xmlns:a16="http://schemas.microsoft.com/office/drawing/2014/main" id="{6A5171A5-5EB4-4461-9343-D60E9D07F81D}"/>
              </a:ext>
            </a:extLst>
          </p:cNvPr>
          <p:cNvGrpSpPr/>
          <p:nvPr/>
        </p:nvGrpSpPr>
        <p:grpSpPr>
          <a:xfrm>
            <a:off x="6607719" y="1970746"/>
            <a:ext cx="380020" cy="280274"/>
            <a:chOff x="6607719" y="2340098"/>
            <a:chExt cx="380020" cy="280274"/>
          </a:xfrm>
          <a:solidFill>
            <a:srgbClr val="22777B"/>
          </a:solidFill>
        </p:grpSpPr>
        <p:pic>
          <p:nvPicPr>
            <p:cNvPr id="93" name="Graphic 92">
              <a:extLst>
                <a:ext uri="{FF2B5EF4-FFF2-40B4-BE49-F238E27FC236}">
                  <a16:creationId xmlns:a16="http://schemas.microsoft.com/office/drawing/2014/main" id="{D2D6EC6D-AEFA-43FF-B51A-AF0A3D016C15}"/>
                </a:ext>
              </a:extLst>
            </p:cNvPr>
            <p:cNvPicPr>
              <a:picLocks noChangeAspect="1"/>
            </p:cNvPicPr>
            <p:nvPr/>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b="19107"/>
            <a:stretch/>
          </p:blipFill>
          <p:spPr>
            <a:xfrm>
              <a:off x="6607719" y="2340098"/>
              <a:ext cx="380020" cy="280274"/>
            </a:xfrm>
            <a:prstGeom prst="rect">
              <a:avLst/>
            </a:prstGeom>
          </p:spPr>
        </p:pic>
        <p:sp>
          <p:nvSpPr>
            <p:cNvPr id="95" name="Oval 94">
              <a:extLst>
                <a:ext uri="{FF2B5EF4-FFF2-40B4-BE49-F238E27FC236}">
                  <a16:creationId xmlns:a16="http://schemas.microsoft.com/office/drawing/2014/main" id="{1B48924C-07E0-4799-B915-D0F735E27A9E}"/>
                </a:ext>
              </a:extLst>
            </p:cNvPr>
            <p:cNvSpPr/>
            <p:nvPr/>
          </p:nvSpPr>
          <p:spPr>
            <a:xfrm>
              <a:off x="6700499" y="2390819"/>
              <a:ext cx="191366" cy="174475"/>
            </a:xfrm>
            <a:prstGeom prst="ellipse">
              <a:avLst/>
            </a:prstGeom>
            <a:grp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800" b="1" dirty="0">
                  <a:solidFill>
                    <a:srgbClr val="FFFFFF"/>
                  </a:solidFill>
                </a:rPr>
                <a:t>%</a:t>
              </a:r>
            </a:p>
          </p:txBody>
        </p:sp>
      </p:grpSp>
      <p:pic>
        <p:nvPicPr>
          <p:cNvPr id="97" name="Graphic 96" descr="Crane with solid fill">
            <a:extLst>
              <a:ext uri="{FF2B5EF4-FFF2-40B4-BE49-F238E27FC236}">
                <a16:creationId xmlns:a16="http://schemas.microsoft.com/office/drawing/2014/main" id="{FF275A8E-8D78-44F4-B3B6-3528A66A985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408822" y="1988218"/>
            <a:ext cx="245330" cy="245330"/>
          </a:xfrm>
          <a:prstGeom prst="rect">
            <a:avLst/>
          </a:prstGeom>
        </p:spPr>
      </p:pic>
      <p:sp>
        <p:nvSpPr>
          <p:cNvPr id="72" name="Rectangle 71">
            <a:extLst>
              <a:ext uri="{FF2B5EF4-FFF2-40B4-BE49-F238E27FC236}">
                <a16:creationId xmlns:a16="http://schemas.microsoft.com/office/drawing/2014/main" id="{D8CA3699-2B5B-C17B-73F3-DF716EBAD6F0}"/>
              </a:ext>
            </a:extLst>
          </p:cNvPr>
          <p:cNvSpPr/>
          <p:nvPr/>
        </p:nvSpPr>
        <p:spPr>
          <a:xfrm>
            <a:off x="1042392" y="2571317"/>
            <a:ext cx="1944210" cy="3250758"/>
          </a:xfrm>
          <a:prstGeom prst="rect">
            <a:avLst/>
          </a:prstGeom>
          <a:solidFill>
            <a:srgbClr val="F2F8F8"/>
          </a:solidFill>
          <a:ln w="4266" cap="flat">
            <a:noFill/>
            <a:prstDash val="solid"/>
            <a:miter/>
          </a:ln>
          <a:effectLst>
            <a:outerShdw blurRad="50800" dist="38100" dir="5400000" algn="t" rotWithShape="0">
              <a:prstClr val="black">
                <a:alpha val="40000"/>
              </a:prstClr>
            </a:outerShdw>
          </a:effectLst>
        </p:spPr>
        <p:txBody>
          <a:bodyPr rot="0" spcFirstLastPara="0" vertOverflow="overflow" horzOverflow="overflow" vert="horz" wrap="square" lIns="504000" tIns="1260000" rIns="72000" bIns="72000" numCol="1" spcCol="0" rtlCol="0" fromWordArt="0" anchor="t" anchorCtr="0" forceAA="0" compatLnSpc="1">
            <a:prstTxWarp prst="textNoShape">
              <a:avLst/>
            </a:prstTxWarp>
            <a:noAutofit/>
          </a:bodyPr>
          <a:lstStyle/>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OZB</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€482</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Belastingen</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 </a:t>
            </a:r>
            <a:r>
              <a:rPr lang="nl-NL" sz="1200" dirty="0"/>
              <a:t>32</a:t>
            </a:r>
            <a:endParaRPr kumimoji="0" lang="nl-NL" sz="1200" i="0" u="none" strike="noStrike" kern="1200" cap="none" spc="0" normalizeH="0" baseline="0" noProof="0" dirty="0">
              <a:ln>
                <a:noFill/>
              </a:ln>
              <a:effectLst/>
              <a:uLnTx/>
              <a:uFillTx/>
              <a:ea typeface="+mn-ea"/>
            </a:endParaRP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Deelnemingen</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 </a:t>
            </a:r>
            <a:r>
              <a:rPr lang="nl-NL" sz="1200" dirty="0"/>
              <a:t>11</a:t>
            </a:r>
            <a:endParaRPr kumimoji="0" lang="nl-NL" sz="1200" i="0" u="none" strike="noStrike" kern="1200" cap="none" spc="0" normalizeH="0" baseline="0" noProof="0" dirty="0">
              <a:ln>
                <a:noFill/>
              </a:ln>
              <a:effectLst/>
              <a:uLnTx/>
              <a:uFillTx/>
              <a:ea typeface="+mn-ea"/>
            </a:endParaRP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Grondexploitatie</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€ 3</a:t>
            </a:r>
          </a:p>
          <a:p>
            <a:pPr marL="0" indent="0" defTabSz="685800" fontAlgn="auto">
              <a:lnSpc>
                <a:spcPct val="90000"/>
              </a:lnSpc>
              <a:spcBef>
                <a:spcPts val="1200"/>
              </a:spcBef>
              <a:spcAft>
                <a:spcPts val="0"/>
              </a:spcAft>
              <a:buClr>
                <a:srgbClr val="FF0000"/>
              </a:buClr>
              <a:buNone/>
            </a:pPr>
            <a:endParaRPr kumimoji="0" lang="nl-NL" sz="1200" b="1" i="0" u="none" strike="noStrike" kern="1200" cap="none" spc="0" normalizeH="0" baseline="0" noProof="0" dirty="0">
              <a:ln>
                <a:noFill/>
              </a:ln>
              <a:effectLst/>
              <a:uLnTx/>
              <a:uFillTx/>
              <a:ea typeface="+mn-ea"/>
            </a:endParaRPr>
          </a:p>
          <a:p>
            <a:pPr defTabSz="685800" fontAlgn="auto">
              <a:lnSpc>
                <a:spcPct val="90000"/>
              </a:lnSpc>
              <a:spcBef>
                <a:spcPts val="1200"/>
              </a:spcBef>
              <a:spcAft>
                <a:spcPts val="0"/>
              </a:spcAft>
              <a:buClr>
                <a:srgbClr val="FF0000"/>
              </a:buClr>
              <a:buFontTx/>
              <a:buChar char="-"/>
            </a:pPr>
            <a:endParaRPr kumimoji="0" lang="nl-NL" sz="105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grpSp>
        <p:nvGrpSpPr>
          <p:cNvPr id="73" name="Group 72">
            <a:extLst>
              <a:ext uri="{FF2B5EF4-FFF2-40B4-BE49-F238E27FC236}">
                <a16:creationId xmlns:a16="http://schemas.microsoft.com/office/drawing/2014/main" id="{93A010F6-0311-B736-5961-64520031BDF2}"/>
              </a:ext>
            </a:extLst>
          </p:cNvPr>
          <p:cNvGrpSpPr/>
          <p:nvPr/>
        </p:nvGrpSpPr>
        <p:grpSpPr>
          <a:xfrm>
            <a:off x="1054788" y="4820096"/>
            <a:ext cx="380020" cy="280274"/>
            <a:chOff x="734829" y="3341070"/>
            <a:chExt cx="669439" cy="541526"/>
          </a:xfrm>
        </p:grpSpPr>
        <p:pic>
          <p:nvPicPr>
            <p:cNvPr id="74" name="Graphic 73">
              <a:extLst>
                <a:ext uri="{FF2B5EF4-FFF2-40B4-BE49-F238E27FC236}">
                  <a16:creationId xmlns:a16="http://schemas.microsoft.com/office/drawing/2014/main" id="{A3143C76-609F-F705-EA63-981BF9720532}"/>
                </a:ext>
              </a:extLst>
            </p:cNvPr>
            <p:cNvPicPr>
              <a:picLocks noChangeAspect="1"/>
            </p:cNvPicPr>
            <p:nvPr/>
          </p:nvPicPr>
          <p:blipFill rotWithShape="1">
            <a:blip r:embed="rId13"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b="19107"/>
            <a:stretch/>
          </p:blipFill>
          <p:spPr>
            <a:xfrm>
              <a:off x="734829" y="3341070"/>
              <a:ext cx="669439" cy="541526"/>
            </a:xfrm>
            <a:prstGeom prst="rect">
              <a:avLst/>
            </a:prstGeom>
          </p:spPr>
        </p:pic>
        <p:sp>
          <p:nvSpPr>
            <p:cNvPr id="75" name="Oval 74">
              <a:extLst>
                <a:ext uri="{FF2B5EF4-FFF2-40B4-BE49-F238E27FC236}">
                  <a16:creationId xmlns:a16="http://schemas.microsoft.com/office/drawing/2014/main" id="{634DC246-53A2-9CA6-ACEB-8213050546E2}"/>
                </a:ext>
              </a:extLst>
            </p:cNvPr>
            <p:cNvSpPr/>
            <p:nvPr/>
          </p:nvSpPr>
          <p:spPr>
            <a:xfrm>
              <a:off x="898270" y="3442370"/>
              <a:ext cx="337109" cy="337109"/>
            </a:xfrm>
            <a:prstGeom prst="ellipse">
              <a:avLst/>
            </a:prstGeom>
            <a:solidFill>
              <a:srgbClr val="22777B"/>
            </a:solid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800" b="1" dirty="0">
                  <a:solidFill>
                    <a:srgbClr val="FFFFFF"/>
                  </a:solidFill>
                </a:rPr>
                <a:t>%</a:t>
              </a:r>
            </a:p>
          </p:txBody>
        </p:sp>
      </p:grpSp>
      <p:pic>
        <p:nvPicPr>
          <p:cNvPr id="76" name="Graphic 75" descr="Crane with solid fill">
            <a:extLst>
              <a:ext uri="{FF2B5EF4-FFF2-40B4-BE49-F238E27FC236}">
                <a16:creationId xmlns:a16="http://schemas.microsoft.com/office/drawing/2014/main" id="{7DA1EA86-9396-3272-C3EA-72F87F6E858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47568" y="5313365"/>
            <a:ext cx="245330" cy="245330"/>
          </a:xfrm>
          <a:prstGeom prst="rect">
            <a:avLst/>
          </a:prstGeom>
        </p:spPr>
      </p:pic>
      <p:pic>
        <p:nvPicPr>
          <p:cNvPr id="77" name="Graphic 76" descr="Open envelope with solid fill">
            <a:extLst>
              <a:ext uri="{FF2B5EF4-FFF2-40B4-BE49-F238E27FC236}">
                <a16:creationId xmlns:a16="http://schemas.microsoft.com/office/drawing/2014/main" id="{6BBAC242-B8D1-2F39-59C8-5E6727B008A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29213" y="4354296"/>
            <a:ext cx="231170" cy="231170"/>
          </a:xfrm>
          <a:prstGeom prst="rect">
            <a:avLst/>
          </a:prstGeom>
        </p:spPr>
      </p:pic>
      <p:sp>
        <p:nvSpPr>
          <p:cNvPr id="78" name="Rectangle 77">
            <a:extLst>
              <a:ext uri="{FF2B5EF4-FFF2-40B4-BE49-F238E27FC236}">
                <a16:creationId xmlns:a16="http://schemas.microsoft.com/office/drawing/2014/main" id="{CE40DB81-D88C-E5B4-E455-EE3041BAAD01}"/>
              </a:ext>
            </a:extLst>
          </p:cNvPr>
          <p:cNvSpPr/>
          <p:nvPr/>
        </p:nvSpPr>
        <p:spPr>
          <a:xfrm>
            <a:off x="1244105" y="3437611"/>
            <a:ext cx="1716369" cy="231170"/>
          </a:xfrm>
          <a:prstGeom prst="rect">
            <a:avLst/>
          </a:prstGeom>
          <a:solidFill>
            <a:srgbClr val="F2F8F8"/>
          </a:solidFill>
          <a:ln w="4266" cap="flat">
            <a:noFill/>
            <a:prstDash val="solid"/>
            <a:miter/>
          </a:ln>
          <a:effectLst/>
        </p:spPr>
        <p:txBody>
          <a:bodyPr rot="0" spcFirstLastPara="0" vertOverflow="overflow" horzOverflow="overflow" vert="horz" wrap="square" lIns="288000" tIns="72000" rIns="72000" bIns="72000" numCol="1" spcCol="0" rtlCol="0" fromWordArt="0" anchor="ctr" anchorCtr="0" forceAA="0" compatLnSpc="1">
            <a:prstTxWarp prst="textNoShape">
              <a:avLst/>
            </a:prstTxWarp>
            <a:noAutofit/>
          </a:bodyPr>
          <a:lstStyle/>
          <a:p>
            <a:pPr marL="0" indent="0" algn="l">
              <a:buNone/>
            </a:pPr>
            <a:r>
              <a:rPr lang="nl-NL" sz="1200" b="1" dirty="0"/>
              <a:t>Totaal: € 616</a:t>
            </a:r>
          </a:p>
        </p:txBody>
      </p:sp>
      <p:sp>
        <p:nvSpPr>
          <p:cNvPr id="79" name="TextBox 78">
            <a:extLst>
              <a:ext uri="{FF2B5EF4-FFF2-40B4-BE49-F238E27FC236}">
                <a16:creationId xmlns:a16="http://schemas.microsoft.com/office/drawing/2014/main" id="{AB52EC3E-AA25-AE36-6598-768FE99D43D3}"/>
              </a:ext>
            </a:extLst>
          </p:cNvPr>
          <p:cNvSpPr txBox="1"/>
          <p:nvPr/>
        </p:nvSpPr>
        <p:spPr>
          <a:xfrm rot="300000">
            <a:off x="4345605" y="3240142"/>
            <a:ext cx="914400" cy="914400"/>
          </a:xfrm>
          <a:prstGeom prst="rect">
            <a:avLst/>
          </a:prstGeom>
        </p:spPr>
        <p:txBody>
          <a:bodyPr vert="horz" wrap="square" lIns="91440" tIns="45720" rIns="91440" bIns="45720" rtlCol="0">
            <a:noAutofit/>
          </a:bodyPr>
          <a:lstStyle/>
          <a:p>
            <a:pPr algn="l"/>
            <a:endParaRPr lang="nl-NL" noProof="0" dirty="0"/>
          </a:p>
        </p:txBody>
      </p:sp>
      <p:sp>
        <p:nvSpPr>
          <p:cNvPr id="80" name="Rectangle 79">
            <a:extLst>
              <a:ext uri="{FF2B5EF4-FFF2-40B4-BE49-F238E27FC236}">
                <a16:creationId xmlns:a16="http://schemas.microsoft.com/office/drawing/2014/main" id="{191BA468-77E6-7B40-C813-68C9B53C6979}"/>
              </a:ext>
            </a:extLst>
          </p:cNvPr>
          <p:cNvSpPr/>
          <p:nvPr/>
        </p:nvSpPr>
        <p:spPr>
          <a:xfrm>
            <a:off x="3816921" y="2571317"/>
            <a:ext cx="1944210" cy="3250758"/>
          </a:xfrm>
          <a:prstGeom prst="rect">
            <a:avLst/>
          </a:prstGeom>
          <a:solidFill>
            <a:srgbClr val="F2F8F8"/>
          </a:solidFill>
          <a:ln w="4266" cap="flat">
            <a:noFill/>
            <a:prstDash val="solid"/>
            <a:miter/>
          </a:ln>
          <a:effectLst>
            <a:outerShdw blurRad="50800" dist="38100" dir="5400000" algn="t" rotWithShape="0">
              <a:prstClr val="black">
                <a:alpha val="40000"/>
              </a:prstClr>
            </a:outerShdw>
          </a:effectLst>
        </p:spPr>
        <p:txBody>
          <a:bodyPr rot="0" spcFirstLastPara="0" vertOverflow="overflow" horzOverflow="overflow" vert="horz" wrap="square" lIns="504000" tIns="1260000" rIns="72000" bIns="72000" numCol="1" spcCol="0" rtlCol="0" fromWordArt="0" anchor="t" anchorCtr="0" forceAA="0" compatLnSpc="1">
            <a:prstTxWarp prst="textNoShape">
              <a:avLst/>
            </a:prstTxWarp>
            <a:noAutofit/>
          </a:bodyPr>
          <a:lstStyle/>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OZB</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 </a:t>
            </a:r>
            <a:r>
              <a:rPr lang="nl-NL" sz="1200" dirty="0"/>
              <a:t>497</a:t>
            </a:r>
            <a:endParaRPr kumimoji="0" lang="nl-NL" sz="1200" i="0" u="none" strike="noStrike" kern="1200" cap="none" spc="0" normalizeH="0" baseline="0" noProof="0" dirty="0">
              <a:ln>
                <a:noFill/>
              </a:ln>
              <a:effectLst/>
              <a:uLnTx/>
              <a:uFillTx/>
              <a:ea typeface="+mn-ea"/>
            </a:endParaRP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Belastingen</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€299</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Deelnemingen</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 </a:t>
            </a:r>
            <a:r>
              <a:rPr lang="nl-NL" sz="1200" dirty="0"/>
              <a:t>2</a:t>
            </a:r>
            <a:endParaRPr kumimoji="0" lang="nl-NL" sz="1200" i="0" u="none" strike="noStrike" kern="1200" cap="none" spc="0" normalizeH="0" baseline="0" noProof="0" dirty="0">
              <a:ln>
                <a:noFill/>
              </a:ln>
              <a:effectLst/>
              <a:uLnTx/>
              <a:uFillTx/>
              <a:ea typeface="+mn-ea"/>
            </a:endParaRP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Grondexploitatie</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 </a:t>
            </a:r>
            <a:r>
              <a:rPr lang="nl-NL" sz="1200" dirty="0"/>
              <a:t>0</a:t>
            </a:r>
            <a:endParaRPr kumimoji="0" lang="nl-NL" sz="1200" i="0" u="none" strike="noStrike" kern="1200" cap="none" spc="0" normalizeH="0" baseline="0" noProof="0" dirty="0">
              <a:ln>
                <a:noFill/>
              </a:ln>
              <a:effectLst/>
              <a:uLnTx/>
              <a:uFillTx/>
              <a:ea typeface="+mn-ea"/>
            </a:endParaRPr>
          </a:p>
          <a:p>
            <a:pPr marL="0" indent="0" defTabSz="685800" fontAlgn="auto">
              <a:lnSpc>
                <a:spcPct val="90000"/>
              </a:lnSpc>
              <a:spcBef>
                <a:spcPts val="1200"/>
              </a:spcBef>
              <a:spcAft>
                <a:spcPts val="0"/>
              </a:spcAft>
              <a:buClr>
                <a:srgbClr val="FF0000"/>
              </a:buClr>
              <a:buNone/>
            </a:pPr>
            <a:endParaRPr kumimoji="0" lang="nl-NL" sz="1200" b="1" i="0" u="none" strike="noStrike" kern="1200" cap="none" spc="0" normalizeH="0" baseline="0" noProof="0" dirty="0">
              <a:ln>
                <a:noFill/>
              </a:ln>
              <a:effectLst/>
              <a:uLnTx/>
              <a:uFillTx/>
              <a:ea typeface="+mn-ea"/>
            </a:endParaRPr>
          </a:p>
          <a:p>
            <a:pPr defTabSz="685800" fontAlgn="auto">
              <a:lnSpc>
                <a:spcPct val="90000"/>
              </a:lnSpc>
              <a:spcBef>
                <a:spcPts val="1200"/>
              </a:spcBef>
              <a:spcAft>
                <a:spcPts val="0"/>
              </a:spcAft>
              <a:buClr>
                <a:srgbClr val="FF0000"/>
              </a:buClr>
              <a:buFontTx/>
              <a:buChar char="-"/>
            </a:pPr>
            <a:endParaRPr kumimoji="0" lang="nl-NL" sz="105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81" name="Graphic 80">
            <a:extLst>
              <a:ext uri="{FF2B5EF4-FFF2-40B4-BE49-F238E27FC236}">
                <a16:creationId xmlns:a16="http://schemas.microsoft.com/office/drawing/2014/main" id="{1F10F946-C6A9-C4E4-461B-EEB49E25241D}"/>
              </a:ext>
            </a:extLst>
          </p:cNvPr>
          <p:cNvPicPr>
            <a:picLocks noChangeAspect="1"/>
          </p:cNvPicPr>
          <p:nvPr/>
        </p:nvPicPr>
        <p:blipFill rotWithShape="1">
          <a:blip r:embed="rId13"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b="19107"/>
          <a:stretch/>
        </p:blipFill>
        <p:spPr>
          <a:xfrm>
            <a:off x="3829317" y="4820096"/>
            <a:ext cx="380020" cy="280274"/>
          </a:xfrm>
          <a:prstGeom prst="rect">
            <a:avLst/>
          </a:prstGeom>
        </p:spPr>
      </p:pic>
      <p:sp>
        <p:nvSpPr>
          <p:cNvPr id="87" name="Oval 86">
            <a:extLst>
              <a:ext uri="{FF2B5EF4-FFF2-40B4-BE49-F238E27FC236}">
                <a16:creationId xmlns:a16="http://schemas.microsoft.com/office/drawing/2014/main" id="{31491A11-3E9E-4D47-912E-04DC76992A83}"/>
              </a:ext>
            </a:extLst>
          </p:cNvPr>
          <p:cNvSpPr/>
          <p:nvPr/>
        </p:nvSpPr>
        <p:spPr>
          <a:xfrm>
            <a:off x="3922097" y="4872525"/>
            <a:ext cx="191366" cy="174475"/>
          </a:xfrm>
          <a:prstGeom prst="ellipse">
            <a:avLst/>
          </a:prstGeom>
          <a:solidFill>
            <a:srgbClr val="22777B"/>
          </a:solid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800" b="1" dirty="0">
                <a:solidFill>
                  <a:srgbClr val="FFFFFF"/>
                </a:solidFill>
              </a:rPr>
              <a:t>%</a:t>
            </a:r>
          </a:p>
        </p:txBody>
      </p:sp>
      <p:pic>
        <p:nvPicPr>
          <p:cNvPr id="90" name="Graphic 89" descr="Open envelope with solid fill">
            <a:extLst>
              <a:ext uri="{FF2B5EF4-FFF2-40B4-BE49-F238E27FC236}">
                <a16:creationId xmlns:a16="http://schemas.microsoft.com/office/drawing/2014/main" id="{CFE8F4C0-CE0F-6D15-B2C4-894591AE9FDC}"/>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899869" y="4357146"/>
            <a:ext cx="231170" cy="231170"/>
          </a:xfrm>
          <a:prstGeom prst="rect">
            <a:avLst/>
          </a:prstGeom>
        </p:spPr>
      </p:pic>
      <p:pic>
        <p:nvPicPr>
          <p:cNvPr id="98" name="Graphic 97" descr="Home with solid fill">
            <a:extLst>
              <a:ext uri="{FF2B5EF4-FFF2-40B4-BE49-F238E27FC236}">
                <a16:creationId xmlns:a16="http://schemas.microsoft.com/office/drawing/2014/main" id="{19E6B3A1-BFEE-D882-7727-9A8C1058EFA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903742" y="3858446"/>
            <a:ext cx="231170" cy="231170"/>
          </a:xfrm>
          <a:prstGeom prst="rect">
            <a:avLst/>
          </a:prstGeom>
        </p:spPr>
      </p:pic>
      <p:pic>
        <p:nvPicPr>
          <p:cNvPr id="100" name="Graphic 99" descr="Crane with solid fill">
            <a:extLst>
              <a:ext uri="{FF2B5EF4-FFF2-40B4-BE49-F238E27FC236}">
                <a16:creationId xmlns:a16="http://schemas.microsoft.com/office/drawing/2014/main" id="{BD2145BB-22DD-521E-0000-EBDE2230B7D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2097" y="5313365"/>
            <a:ext cx="245330" cy="245330"/>
          </a:xfrm>
          <a:prstGeom prst="rect">
            <a:avLst/>
          </a:prstGeom>
        </p:spPr>
      </p:pic>
      <p:sp>
        <p:nvSpPr>
          <p:cNvPr id="104" name="Rectangle 103">
            <a:extLst>
              <a:ext uri="{FF2B5EF4-FFF2-40B4-BE49-F238E27FC236}">
                <a16:creationId xmlns:a16="http://schemas.microsoft.com/office/drawing/2014/main" id="{B2BA4AB7-63DA-59C4-F44F-ADB01A2BD3D7}"/>
              </a:ext>
            </a:extLst>
          </p:cNvPr>
          <p:cNvSpPr/>
          <p:nvPr/>
        </p:nvSpPr>
        <p:spPr>
          <a:xfrm>
            <a:off x="4022508" y="3437611"/>
            <a:ext cx="1716369" cy="231170"/>
          </a:xfrm>
          <a:prstGeom prst="rect">
            <a:avLst/>
          </a:prstGeom>
          <a:solidFill>
            <a:srgbClr val="F2F8F8"/>
          </a:solidFill>
          <a:ln w="4266" cap="flat">
            <a:noFill/>
            <a:prstDash val="solid"/>
            <a:miter/>
          </a:ln>
          <a:effectLst/>
        </p:spPr>
        <p:txBody>
          <a:bodyPr rot="0" spcFirstLastPara="0" vertOverflow="overflow" horzOverflow="overflow" vert="horz" wrap="square" lIns="288000" tIns="72000" rIns="72000" bIns="72000" numCol="1" spcCol="0" rtlCol="0" fromWordArt="0" anchor="ctr" anchorCtr="0" forceAA="0" compatLnSpc="1">
            <a:prstTxWarp prst="textNoShape">
              <a:avLst/>
            </a:prstTxWarp>
            <a:noAutofit/>
          </a:bodyPr>
          <a:lstStyle/>
          <a:p>
            <a:pPr marL="0" indent="0" algn="l">
              <a:buNone/>
            </a:pPr>
            <a:r>
              <a:rPr lang="nl-NL" sz="1200" b="1" dirty="0"/>
              <a:t>Totaal: € 1.905</a:t>
            </a:r>
          </a:p>
        </p:txBody>
      </p:sp>
      <p:sp>
        <p:nvSpPr>
          <p:cNvPr id="106" name="Rectangle 105">
            <a:extLst>
              <a:ext uri="{FF2B5EF4-FFF2-40B4-BE49-F238E27FC236}">
                <a16:creationId xmlns:a16="http://schemas.microsoft.com/office/drawing/2014/main" id="{475ADADE-C513-3E9F-FC08-112DD1B567B9}"/>
              </a:ext>
            </a:extLst>
          </p:cNvPr>
          <p:cNvSpPr/>
          <p:nvPr/>
        </p:nvSpPr>
        <p:spPr>
          <a:xfrm>
            <a:off x="9369853" y="2571317"/>
            <a:ext cx="1944210" cy="3250758"/>
          </a:xfrm>
          <a:prstGeom prst="rect">
            <a:avLst/>
          </a:prstGeom>
          <a:solidFill>
            <a:srgbClr val="F2F8F8"/>
          </a:solidFill>
          <a:ln w="4266" cap="flat">
            <a:noFill/>
            <a:prstDash val="solid"/>
            <a:miter/>
          </a:ln>
          <a:effectLst>
            <a:outerShdw blurRad="50800" dist="38100" dir="5400000" algn="t" rotWithShape="0">
              <a:prstClr val="black">
                <a:alpha val="40000"/>
              </a:prstClr>
            </a:outerShdw>
          </a:effectLst>
        </p:spPr>
        <p:txBody>
          <a:bodyPr rot="0" spcFirstLastPara="0" vertOverflow="overflow" horzOverflow="overflow" vert="horz" wrap="square" lIns="504000" tIns="1260000" rIns="72000" bIns="72000" numCol="1" spcCol="0" rtlCol="0" fromWordArt="0" anchor="t" anchorCtr="0" forceAA="0" compatLnSpc="1">
            <a:prstTxWarp prst="textNoShape">
              <a:avLst/>
            </a:prstTxWarp>
            <a:noAutofit/>
          </a:bodyPr>
          <a:lstStyle/>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OZB</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 </a:t>
            </a:r>
            <a:r>
              <a:rPr lang="nl-NL" sz="1200" dirty="0"/>
              <a:t>335</a:t>
            </a:r>
            <a:endParaRPr kumimoji="0" lang="nl-NL" sz="1200" i="0" u="none" strike="noStrike" kern="1200" cap="none" spc="0" normalizeH="0" baseline="0" noProof="0" dirty="0">
              <a:ln>
                <a:noFill/>
              </a:ln>
              <a:effectLst/>
              <a:uLnTx/>
              <a:uFillTx/>
              <a:ea typeface="+mn-ea"/>
            </a:endParaRP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Belastingen</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€ 61</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Deelnemingen</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 </a:t>
            </a:r>
            <a:r>
              <a:rPr lang="nl-NL" sz="1200" dirty="0"/>
              <a:t>0</a:t>
            </a:r>
            <a:endParaRPr kumimoji="0" lang="nl-NL" sz="1200" i="0" u="none" strike="noStrike" kern="1200" cap="none" spc="0" normalizeH="0" baseline="0" noProof="0" dirty="0">
              <a:ln>
                <a:noFill/>
              </a:ln>
              <a:effectLst/>
              <a:uLnTx/>
              <a:uFillTx/>
              <a:ea typeface="+mn-ea"/>
            </a:endParaRP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Grondexploitatie</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€592</a:t>
            </a:r>
          </a:p>
          <a:p>
            <a:pPr marL="0" indent="0" defTabSz="685800" fontAlgn="auto">
              <a:lnSpc>
                <a:spcPct val="90000"/>
              </a:lnSpc>
              <a:spcBef>
                <a:spcPts val="1200"/>
              </a:spcBef>
              <a:spcAft>
                <a:spcPts val="0"/>
              </a:spcAft>
              <a:buClr>
                <a:srgbClr val="FF0000"/>
              </a:buClr>
              <a:buNone/>
            </a:pPr>
            <a:endParaRPr kumimoji="0" lang="nl-NL" sz="1200" b="1" i="0" u="none" strike="noStrike" kern="1200" cap="none" spc="0" normalizeH="0" baseline="0" noProof="0" dirty="0">
              <a:ln>
                <a:noFill/>
              </a:ln>
              <a:effectLst/>
              <a:uLnTx/>
              <a:uFillTx/>
              <a:ea typeface="+mn-ea"/>
            </a:endParaRPr>
          </a:p>
          <a:p>
            <a:pPr defTabSz="685800" fontAlgn="auto">
              <a:lnSpc>
                <a:spcPct val="90000"/>
              </a:lnSpc>
              <a:spcBef>
                <a:spcPts val="1200"/>
              </a:spcBef>
              <a:spcAft>
                <a:spcPts val="0"/>
              </a:spcAft>
              <a:buClr>
                <a:srgbClr val="FF0000"/>
              </a:buClr>
              <a:buFontTx/>
              <a:buChar char="-"/>
            </a:pPr>
            <a:endParaRPr kumimoji="0" lang="nl-NL" sz="105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108" name="Graphic 107">
            <a:extLst>
              <a:ext uri="{FF2B5EF4-FFF2-40B4-BE49-F238E27FC236}">
                <a16:creationId xmlns:a16="http://schemas.microsoft.com/office/drawing/2014/main" id="{88AFE032-2027-508C-69A3-B6568B9BBC56}"/>
              </a:ext>
            </a:extLst>
          </p:cNvPr>
          <p:cNvPicPr>
            <a:picLocks noChangeAspect="1"/>
          </p:cNvPicPr>
          <p:nvPr/>
        </p:nvPicPr>
        <p:blipFill rotWithShape="1">
          <a:blip r:embed="rId13"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b="19107"/>
          <a:stretch/>
        </p:blipFill>
        <p:spPr>
          <a:xfrm>
            <a:off x="9382249" y="4820096"/>
            <a:ext cx="380020" cy="280274"/>
          </a:xfrm>
          <a:prstGeom prst="rect">
            <a:avLst/>
          </a:prstGeom>
        </p:spPr>
      </p:pic>
      <p:pic>
        <p:nvPicPr>
          <p:cNvPr id="109" name="Graphic 108" descr="Crane with solid fill">
            <a:extLst>
              <a:ext uri="{FF2B5EF4-FFF2-40B4-BE49-F238E27FC236}">
                <a16:creationId xmlns:a16="http://schemas.microsoft.com/office/drawing/2014/main" id="{9EEB5006-3E1D-56CC-D72B-37FD9FEF5905}"/>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475029" y="5313365"/>
            <a:ext cx="245330" cy="245330"/>
          </a:xfrm>
          <a:prstGeom prst="rect">
            <a:avLst/>
          </a:prstGeom>
        </p:spPr>
      </p:pic>
      <p:sp>
        <p:nvSpPr>
          <p:cNvPr id="115" name="Oval 114">
            <a:extLst>
              <a:ext uri="{FF2B5EF4-FFF2-40B4-BE49-F238E27FC236}">
                <a16:creationId xmlns:a16="http://schemas.microsoft.com/office/drawing/2014/main" id="{6AEDFB3E-9845-100C-C3D0-8FDE8A4BB1FD}"/>
              </a:ext>
            </a:extLst>
          </p:cNvPr>
          <p:cNvSpPr/>
          <p:nvPr/>
        </p:nvSpPr>
        <p:spPr>
          <a:xfrm>
            <a:off x="9475029" y="4872525"/>
            <a:ext cx="191366" cy="174475"/>
          </a:xfrm>
          <a:prstGeom prst="ellipse">
            <a:avLst/>
          </a:prstGeom>
          <a:solidFill>
            <a:srgbClr val="22777B"/>
          </a:solid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800" b="1" dirty="0">
                <a:solidFill>
                  <a:srgbClr val="FFFFFF"/>
                </a:solidFill>
              </a:rPr>
              <a:t>%</a:t>
            </a:r>
          </a:p>
        </p:txBody>
      </p:sp>
      <p:pic>
        <p:nvPicPr>
          <p:cNvPr id="116" name="Graphic 115" descr="Home with solid fill">
            <a:extLst>
              <a:ext uri="{FF2B5EF4-FFF2-40B4-BE49-F238E27FC236}">
                <a16:creationId xmlns:a16="http://schemas.microsoft.com/office/drawing/2014/main" id="{D863332B-00A4-9919-3863-89B3AC52164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56674" y="3858446"/>
            <a:ext cx="231170" cy="231170"/>
          </a:xfrm>
          <a:prstGeom prst="rect">
            <a:avLst/>
          </a:prstGeom>
        </p:spPr>
      </p:pic>
      <p:pic>
        <p:nvPicPr>
          <p:cNvPr id="118" name="Graphic 117" descr="Open envelope with solid fill">
            <a:extLst>
              <a:ext uri="{FF2B5EF4-FFF2-40B4-BE49-F238E27FC236}">
                <a16:creationId xmlns:a16="http://schemas.microsoft.com/office/drawing/2014/main" id="{F7E331D3-796C-20ED-3998-A7ACA24C396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456674" y="4354296"/>
            <a:ext cx="231170" cy="231170"/>
          </a:xfrm>
          <a:prstGeom prst="rect">
            <a:avLst/>
          </a:prstGeom>
        </p:spPr>
      </p:pic>
      <p:sp>
        <p:nvSpPr>
          <p:cNvPr id="122" name="Rectangle 121">
            <a:extLst>
              <a:ext uri="{FF2B5EF4-FFF2-40B4-BE49-F238E27FC236}">
                <a16:creationId xmlns:a16="http://schemas.microsoft.com/office/drawing/2014/main" id="{723E2EBA-C267-0D9E-5F89-9726E3B9BFC9}"/>
              </a:ext>
            </a:extLst>
          </p:cNvPr>
          <p:cNvSpPr/>
          <p:nvPr/>
        </p:nvSpPr>
        <p:spPr>
          <a:xfrm>
            <a:off x="9571567" y="3437611"/>
            <a:ext cx="1716369" cy="231170"/>
          </a:xfrm>
          <a:prstGeom prst="rect">
            <a:avLst/>
          </a:prstGeom>
          <a:solidFill>
            <a:srgbClr val="F2F8F8"/>
          </a:solidFill>
          <a:ln w="4266" cap="flat">
            <a:noFill/>
            <a:prstDash val="solid"/>
            <a:miter/>
          </a:ln>
          <a:effectLst/>
        </p:spPr>
        <p:txBody>
          <a:bodyPr rot="0" spcFirstLastPara="0" vertOverflow="overflow" horzOverflow="overflow" vert="horz" wrap="square" lIns="288000" tIns="72000" rIns="72000" bIns="72000" numCol="1" spcCol="0" rtlCol="0" fromWordArt="0" anchor="ctr" anchorCtr="0" forceAA="0" compatLnSpc="1">
            <a:prstTxWarp prst="textNoShape">
              <a:avLst/>
            </a:prstTxWarp>
            <a:noAutofit/>
          </a:bodyPr>
          <a:lstStyle/>
          <a:p>
            <a:pPr marL="0" indent="0" algn="l">
              <a:buNone/>
            </a:pPr>
            <a:r>
              <a:rPr lang="nl-NL" sz="1200" b="1" dirty="0"/>
              <a:t>Totaal: € 869</a:t>
            </a:r>
          </a:p>
        </p:txBody>
      </p:sp>
      <p:sp>
        <p:nvSpPr>
          <p:cNvPr id="123" name="Rectangle 122">
            <a:extLst>
              <a:ext uri="{FF2B5EF4-FFF2-40B4-BE49-F238E27FC236}">
                <a16:creationId xmlns:a16="http://schemas.microsoft.com/office/drawing/2014/main" id="{138CB03A-56F1-8C4D-7229-7B4F1F0ECF39}"/>
              </a:ext>
            </a:extLst>
          </p:cNvPr>
          <p:cNvSpPr/>
          <p:nvPr/>
        </p:nvSpPr>
        <p:spPr>
          <a:xfrm>
            <a:off x="6595323" y="2571317"/>
            <a:ext cx="1944210" cy="3250758"/>
          </a:xfrm>
          <a:prstGeom prst="rect">
            <a:avLst/>
          </a:prstGeom>
          <a:solidFill>
            <a:srgbClr val="F2F8F8"/>
          </a:solidFill>
          <a:ln w="4266" cap="flat">
            <a:noFill/>
            <a:prstDash val="solid"/>
            <a:miter/>
          </a:ln>
          <a:effectLst>
            <a:outerShdw blurRad="50800" dist="38100" dir="5400000" algn="t" rotWithShape="0">
              <a:prstClr val="black">
                <a:alpha val="40000"/>
              </a:prstClr>
            </a:outerShdw>
          </a:effectLst>
        </p:spPr>
        <p:txBody>
          <a:bodyPr rot="0" spcFirstLastPara="0" vertOverflow="overflow" horzOverflow="overflow" vert="horz" wrap="square" lIns="504000" tIns="1260000" rIns="72000" bIns="72000" numCol="1" spcCol="0" rtlCol="0" fromWordArt="0" anchor="t" anchorCtr="0" forceAA="0" compatLnSpc="1">
            <a:prstTxWarp prst="textNoShape">
              <a:avLst/>
            </a:prstTxWarp>
            <a:noAutofit/>
          </a:bodyPr>
          <a:lstStyle/>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OZB</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 </a:t>
            </a:r>
            <a:r>
              <a:rPr lang="nl-NL" sz="1200" dirty="0"/>
              <a:t>177</a:t>
            </a:r>
            <a:endParaRPr kumimoji="0" lang="nl-NL" sz="1200" i="0" u="none" strike="noStrike" kern="1200" cap="none" spc="0" normalizeH="0" baseline="0" noProof="0" dirty="0">
              <a:ln>
                <a:noFill/>
              </a:ln>
              <a:effectLst/>
              <a:uLnTx/>
              <a:uFillTx/>
              <a:ea typeface="+mn-ea"/>
            </a:endParaRP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Belastingen</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€ 25</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Deelnemingen</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€208</a:t>
            </a:r>
          </a:p>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effectLst/>
                <a:uLnTx/>
                <a:uFillTx/>
                <a:ea typeface="+mn-ea"/>
              </a:rPr>
              <a:t>Grondexploitatie</a:t>
            </a:r>
            <a:br>
              <a:rPr kumimoji="0" lang="nl-NL" sz="1200" b="1" i="0" u="none" strike="noStrike" kern="1200" cap="none" spc="0" normalizeH="0" baseline="0" noProof="0" dirty="0">
                <a:ln>
                  <a:noFill/>
                </a:ln>
                <a:effectLst/>
                <a:uLnTx/>
                <a:uFillTx/>
                <a:ea typeface="+mn-ea"/>
              </a:rPr>
            </a:br>
            <a:r>
              <a:rPr kumimoji="0" lang="nl-NL" sz="1200" i="0" u="none" strike="noStrike" kern="1200" cap="none" spc="0" normalizeH="0" baseline="0" noProof="0" dirty="0">
                <a:ln>
                  <a:noFill/>
                </a:ln>
                <a:effectLst/>
                <a:uLnTx/>
                <a:uFillTx/>
                <a:ea typeface="+mn-ea"/>
              </a:rPr>
              <a:t>€ </a:t>
            </a:r>
            <a:r>
              <a:rPr lang="nl-NL" sz="1200" dirty="0"/>
              <a:t>4</a:t>
            </a:r>
            <a:endParaRPr kumimoji="0" lang="nl-NL" sz="1200" i="0" u="none" strike="noStrike" kern="1200" cap="none" spc="0" normalizeH="0" baseline="0" noProof="0" dirty="0">
              <a:ln>
                <a:noFill/>
              </a:ln>
              <a:effectLst/>
              <a:uLnTx/>
              <a:uFillTx/>
              <a:ea typeface="+mn-ea"/>
            </a:endParaRPr>
          </a:p>
          <a:p>
            <a:pPr marL="0" indent="0" defTabSz="685800" fontAlgn="auto">
              <a:lnSpc>
                <a:spcPct val="90000"/>
              </a:lnSpc>
              <a:spcBef>
                <a:spcPts val="1200"/>
              </a:spcBef>
              <a:spcAft>
                <a:spcPts val="0"/>
              </a:spcAft>
              <a:buClr>
                <a:srgbClr val="FF0000"/>
              </a:buClr>
              <a:buNone/>
            </a:pPr>
            <a:endParaRPr kumimoji="0" lang="nl-NL" sz="1200" b="1" i="0" u="none" strike="noStrike" kern="1200" cap="none" spc="0" normalizeH="0" baseline="0" noProof="0" dirty="0">
              <a:ln>
                <a:noFill/>
              </a:ln>
              <a:effectLst/>
              <a:uLnTx/>
              <a:uFillTx/>
              <a:ea typeface="+mn-ea"/>
            </a:endParaRPr>
          </a:p>
        </p:txBody>
      </p:sp>
      <p:pic>
        <p:nvPicPr>
          <p:cNvPr id="124" name="Graphic 123">
            <a:extLst>
              <a:ext uri="{FF2B5EF4-FFF2-40B4-BE49-F238E27FC236}">
                <a16:creationId xmlns:a16="http://schemas.microsoft.com/office/drawing/2014/main" id="{62ECC935-5E31-1018-613F-3973B0315F55}"/>
              </a:ext>
            </a:extLst>
          </p:cNvPr>
          <p:cNvPicPr>
            <a:picLocks noChangeAspect="1"/>
          </p:cNvPicPr>
          <p:nvPr/>
        </p:nvPicPr>
        <p:blipFill rotWithShape="1">
          <a:blip r:embed="rId13"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b="19107"/>
          <a:stretch/>
        </p:blipFill>
        <p:spPr>
          <a:xfrm>
            <a:off x="6607719" y="4820096"/>
            <a:ext cx="380020" cy="280274"/>
          </a:xfrm>
          <a:prstGeom prst="rect">
            <a:avLst/>
          </a:prstGeom>
        </p:spPr>
      </p:pic>
      <p:pic>
        <p:nvPicPr>
          <p:cNvPr id="125" name="Graphic 124" descr="Home with solid fill">
            <a:extLst>
              <a:ext uri="{FF2B5EF4-FFF2-40B4-BE49-F238E27FC236}">
                <a16:creationId xmlns:a16="http://schemas.microsoft.com/office/drawing/2014/main" id="{01206EF1-1EEF-F718-2C1E-F532B685905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682144" y="3858446"/>
            <a:ext cx="231170" cy="231170"/>
          </a:xfrm>
          <a:prstGeom prst="rect">
            <a:avLst/>
          </a:prstGeom>
        </p:spPr>
      </p:pic>
      <p:pic>
        <p:nvPicPr>
          <p:cNvPr id="126" name="Graphic 125" descr="Crane with solid fill">
            <a:extLst>
              <a:ext uri="{FF2B5EF4-FFF2-40B4-BE49-F238E27FC236}">
                <a16:creationId xmlns:a16="http://schemas.microsoft.com/office/drawing/2014/main" id="{66DEB019-D5D7-21E9-C0AB-D37CE7201B53}"/>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700499" y="5313365"/>
            <a:ext cx="245330" cy="245330"/>
          </a:xfrm>
          <a:prstGeom prst="rect">
            <a:avLst/>
          </a:prstGeom>
        </p:spPr>
      </p:pic>
      <p:pic>
        <p:nvPicPr>
          <p:cNvPr id="127" name="Graphic 126" descr="Open envelope with solid fill">
            <a:extLst>
              <a:ext uri="{FF2B5EF4-FFF2-40B4-BE49-F238E27FC236}">
                <a16:creationId xmlns:a16="http://schemas.microsoft.com/office/drawing/2014/main" id="{C5D7BE72-9E9B-C090-89ED-E431080FBC9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682144" y="4354296"/>
            <a:ext cx="231170" cy="231170"/>
          </a:xfrm>
          <a:prstGeom prst="rect">
            <a:avLst/>
          </a:prstGeom>
        </p:spPr>
      </p:pic>
      <p:sp>
        <p:nvSpPr>
          <p:cNvPr id="128" name="Rectangle 127">
            <a:extLst>
              <a:ext uri="{FF2B5EF4-FFF2-40B4-BE49-F238E27FC236}">
                <a16:creationId xmlns:a16="http://schemas.microsoft.com/office/drawing/2014/main" id="{CE308DC8-54B5-0EAC-6F20-3477ECFE745C}"/>
              </a:ext>
            </a:extLst>
          </p:cNvPr>
          <p:cNvSpPr/>
          <p:nvPr/>
        </p:nvSpPr>
        <p:spPr>
          <a:xfrm>
            <a:off x="6797037" y="3437611"/>
            <a:ext cx="1716369" cy="231170"/>
          </a:xfrm>
          <a:prstGeom prst="rect">
            <a:avLst/>
          </a:prstGeom>
          <a:solidFill>
            <a:srgbClr val="F2F8F8"/>
          </a:solidFill>
          <a:ln w="4266" cap="flat">
            <a:noFill/>
            <a:prstDash val="solid"/>
            <a:miter/>
          </a:ln>
          <a:effectLst/>
        </p:spPr>
        <p:txBody>
          <a:bodyPr rot="0" spcFirstLastPara="0" vertOverflow="overflow" horzOverflow="overflow" vert="horz" wrap="square" lIns="288000" tIns="72000" rIns="72000" bIns="72000" numCol="1" spcCol="0" rtlCol="0" fromWordArt="0" anchor="ctr" anchorCtr="0" forceAA="0" compatLnSpc="1">
            <a:prstTxWarp prst="textNoShape">
              <a:avLst/>
            </a:prstTxWarp>
            <a:noAutofit/>
          </a:bodyPr>
          <a:lstStyle/>
          <a:p>
            <a:pPr marL="0" indent="0" algn="l">
              <a:buNone/>
            </a:pPr>
            <a:r>
              <a:rPr lang="nl-NL" sz="1200" b="1" dirty="0"/>
              <a:t>Totaal: € 563</a:t>
            </a:r>
          </a:p>
        </p:txBody>
      </p:sp>
      <p:pic>
        <p:nvPicPr>
          <p:cNvPr id="129" name="Graphic 128" descr="Home with solid fill">
            <a:extLst>
              <a:ext uri="{FF2B5EF4-FFF2-40B4-BE49-F238E27FC236}">
                <a16:creationId xmlns:a16="http://schemas.microsoft.com/office/drawing/2014/main" id="{C79F8F4C-0106-BE37-FFBE-970C33723C7E}"/>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135545" y="3857314"/>
            <a:ext cx="231170" cy="231170"/>
          </a:xfrm>
          <a:prstGeom prst="rect">
            <a:avLst/>
          </a:prstGeom>
        </p:spPr>
      </p:pic>
      <p:sp>
        <p:nvSpPr>
          <p:cNvPr id="134" name="Rectangle 133">
            <a:extLst>
              <a:ext uri="{FF2B5EF4-FFF2-40B4-BE49-F238E27FC236}">
                <a16:creationId xmlns:a16="http://schemas.microsoft.com/office/drawing/2014/main" id="{1BAE232C-06CA-9E7B-E4E7-6F28D41EEFED}"/>
              </a:ext>
            </a:extLst>
          </p:cNvPr>
          <p:cNvSpPr/>
          <p:nvPr/>
        </p:nvSpPr>
        <p:spPr>
          <a:xfrm>
            <a:off x="1038519" y="3831839"/>
            <a:ext cx="1944210" cy="425603"/>
          </a:xfrm>
          <a:prstGeom prst="rect">
            <a:avLst/>
          </a:prstGeom>
          <a:solidFill>
            <a:srgbClr val="22777B"/>
          </a:solidFill>
          <a:ln w="4266" cap="flat">
            <a:noFill/>
            <a:prstDash val="solid"/>
            <a:miter/>
          </a:ln>
          <a:effectLst/>
        </p:spPr>
        <p:txBody>
          <a:bodyPr rot="0" spcFirstLastPara="0" vertOverflow="overflow" horzOverflow="overflow" vert="horz" wrap="none" lIns="504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750"/>
              </a:spcBef>
              <a:spcAft>
                <a:spcPts val="0"/>
              </a:spcAft>
              <a:buClr>
                <a:srgbClr val="FF0000"/>
              </a:buClr>
              <a:buSzTx/>
              <a:buFont typeface="Wingdings" panose="05000000000000000000" pitchFamily="2" charset="2"/>
              <a:buNone/>
              <a:tabLst/>
              <a:defRPr/>
            </a:pPr>
            <a:r>
              <a:rPr kumimoji="0" lang="nl-NL" sz="12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OZB</a:t>
            </a:r>
            <a:br>
              <a:rPr kumimoji="0" lang="nl-NL" sz="12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 </a:t>
            </a:r>
            <a:r>
              <a:rPr lang="nl-NL" sz="1200" dirty="0">
                <a:solidFill>
                  <a:srgbClr val="FFFFFF"/>
                </a:solidFill>
              </a:rPr>
              <a:t>570</a:t>
            </a:r>
            <a:endParaRPr kumimoji="0" lang="nl-NL" sz="12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135" name="Graphic 134" descr="Home with solid fill">
            <a:extLst>
              <a:ext uri="{FF2B5EF4-FFF2-40B4-BE49-F238E27FC236}">
                <a16:creationId xmlns:a16="http://schemas.microsoft.com/office/drawing/2014/main" id="{A855AB1D-B1BD-7E81-C6D3-E4343DC9FA68}"/>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135545" y="3951410"/>
            <a:ext cx="231170" cy="231170"/>
          </a:xfrm>
          <a:prstGeom prst="rect">
            <a:avLst/>
          </a:prstGeom>
        </p:spPr>
      </p:pic>
      <p:sp>
        <p:nvSpPr>
          <p:cNvPr id="136" name="Rectangle 135">
            <a:extLst>
              <a:ext uri="{FF2B5EF4-FFF2-40B4-BE49-F238E27FC236}">
                <a16:creationId xmlns:a16="http://schemas.microsoft.com/office/drawing/2014/main" id="{A8D34160-9C86-0D48-67BB-B62BD95986D9}"/>
              </a:ext>
            </a:extLst>
          </p:cNvPr>
          <p:cNvSpPr/>
          <p:nvPr/>
        </p:nvSpPr>
        <p:spPr>
          <a:xfrm>
            <a:off x="3816921" y="4303174"/>
            <a:ext cx="1944210" cy="425603"/>
          </a:xfrm>
          <a:prstGeom prst="rect">
            <a:avLst/>
          </a:prstGeom>
          <a:solidFill>
            <a:srgbClr val="22777B"/>
          </a:solidFill>
          <a:ln w="4266" cap="flat">
            <a:noFill/>
            <a:prstDash val="solid"/>
            <a:miter/>
          </a:ln>
          <a:effectLst/>
        </p:spPr>
        <p:txBody>
          <a:bodyPr rot="0" spcFirstLastPara="0" vertOverflow="overflow" horzOverflow="overflow" vert="horz" wrap="none" lIns="504000" tIns="72000" rIns="72000" bIns="72000" numCol="1" spcCol="0" rtlCol="0" fromWordArt="0" anchor="ctr" anchorCtr="0" forceAA="0" compatLnSpc="1">
            <a:prstTxWarp prst="textNoShape">
              <a:avLst/>
            </a:prstTxWarp>
            <a:noAutofit/>
          </a:bodyPr>
          <a:lstStyle/>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solidFill>
                  <a:srgbClr val="FFFFFF"/>
                </a:solidFill>
                <a:effectLst/>
                <a:uLnTx/>
                <a:uFillTx/>
                <a:ea typeface="+mn-ea"/>
              </a:rPr>
              <a:t>Belastingen</a:t>
            </a:r>
            <a:br>
              <a:rPr kumimoji="0" lang="nl-NL" sz="1200" b="1" i="0" u="none" strike="noStrike" kern="1200" cap="none" spc="0" normalizeH="0" baseline="0" noProof="0" dirty="0">
                <a:ln>
                  <a:noFill/>
                </a:ln>
                <a:solidFill>
                  <a:srgbClr val="FFFFFF"/>
                </a:solidFill>
                <a:effectLst/>
                <a:uLnTx/>
                <a:uFillTx/>
                <a:ea typeface="+mn-ea"/>
              </a:rPr>
            </a:br>
            <a:r>
              <a:rPr kumimoji="0" lang="nl-NL" sz="1200" i="0" u="none" strike="noStrike" kern="1200" cap="none" spc="0" normalizeH="0" baseline="0" noProof="0" dirty="0">
                <a:ln>
                  <a:noFill/>
                </a:ln>
                <a:solidFill>
                  <a:srgbClr val="FFFFFF"/>
                </a:solidFill>
                <a:effectLst/>
                <a:uLnTx/>
                <a:uFillTx/>
                <a:ea typeface="+mn-ea"/>
              </a:rPr>
              <a:t>€ 1.406</a:t>
            </a:r>
          </a:p>
        </p:txBody>
      </p:sp>
      <p:pic>
        <p:nvPicPr>
          <p:cNvPr id="137" name="Graphic 136" descr="Open envelope with solid fill">
            <a:extLst>
              <a:ext uri="{FF2B5EF4-FFF2-40B4-BE49-F238E27FC236}">
                <a16:creationId xmlns:a16="http://schemas.microsoft.com/office/drawing/2014/main" id="{1499698B-2846-51F5-C70E-ED01295AFFB3}"/>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3899869" y="4388144"/>
            <a:ext cx="231170" cy="231170"/>
          </a:xfrm>
          <a:prstGeom prst="rect">
            <a:avLst/>
          </a:prstGeom>
        </p:spPr>
      </p:pic>
      <p:sp>
        <p:nvSpPr>
          <p:cNvPr id="138" name="Rectangle 137">
            <a:extLst>
              <a:ext uri="{FF2B5EF4-FFF2-40B4-BE49-F238E27FC236}">
                <a16:creationId xmlns:a16="http://schemas.microsoft.com/office/drawing/2014/main" id="{8F802616-09E2-BD67-3F71-609D85410896}"/>
              </a:ext>
            </a:extLst>
          </p:cNvPr>
          <p:cNvSpPr/>
          <p:nvPr/>
        </p:nvSpPr>
        <p:spPr>
          <a:xfrm>
            <a:off x="6600802" y="4754709"/>
            <a:ext cx="1944210" cy="425603"/>
          </a:xfrm>
          <a:prstGeom prst="rect">
            <a:avLst/>
          </a:prstGeom>
          <a:solidFill>
            <a:srgbClr val="22777B"/>
          </a:solidFill>
          <a:ln w="4266" cap="flat">
            <a:noFill/>
            <a:prstDash val="solid"/>
            <a:miter/>
          </a:ln>
          <a:effectLst/>
        </p:spPr>
        <p:txBody>
          <a:bodyPr rot="0" spcFirstLastPara="0" vertOverflow="overflow" horzOverflow="overflow" vert="horz" wrap="none" lIns="504000" tIns="72000" rIns="72000" bIns="72000" numCol="1" spcCol="0" rtlCol="0" fromWordArt="0" anchor="ctr" anchorCtr="0" forceAA="0" compatLnSpc="1">
            <a:prstTxWarp prst="textNoShape">
              <a:avLst/>
            </a:prstTxWarp>
            <a:noAutofit/>
          </a:bodyPr>
          <a:lstStyle/>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solidFill>
                  <a:srgbClr val="FFFFFF"/>
                </a:solidFill>
                <a:effectLst/>
                <a:uLnTx/>
                <a:uFillTx/>
                <a:ea typeface="+mn-ea"/>
              </a:rPr>
              <a:t>Deelnemingen</a:t>
            </a:r>
            <a:br>
              <a:rPr kumimoji="0" lang="nl-NL" sz="1200" b="1" i="0" u="none" strike="noStrike" kern="1200" cap="none" spc="0" normalizeH="0" baseline="0" noProof="0" dirty="0">
                <a:ln>
                  <a:noFill/>
                </a:ln>
                <a:solidFill>
                  <a:srgbClr val="FFFFFF"/>
                </a:solidFill>
                <a:effectLst/>
                <a:uLnTx/>
                <a:uFillTx/>
                <a:ea typeface="+mn-ea"/>
              </a:rPr>
            </a:br>
            <a:r>
              <a:rPr kumimoji="0" lang="nl-NL" sz="1200" i="0" u="none" strike="noStrike" kern="1200" cap="none" spc="0" normalizeH="0" baseline="0" noProof="0" dirty="0">
                <a:ln>
                  <a:noFill/>
                </a:ln>
                <a:solidFill>
                  <a:srgbClr val="FFFFFF"/>
                </a:solidFill>
                <a:effectLst/>
                <a:uLnTx/>
                <a:uFillTx/>
                <a:ea typeface="+mn-ea"/>
              </a:rPr>
              <a:t>€</a:t>
            </a:r>
            <a:r>
              <a:rPr lang="nl-NL" sz="1200" dirty="0">
                <a:solidFill>
                  <a:srgbClr val="FFFFFF"/>
                </a:solidFill>
              </a:rPr>
              <a:t>357</a:t>
            </a:r>
            <a:endParaRPr kumimoji="0" lang="nl-NL" sz="1200" i="0" u="none" strike="noStrike" kern="1200" cap="none" spc="0" normalizeH="0" baseline="0" noProof="0" dirty="0">
              <a:ln>
                <a:noFill/>
              </a:ln>
              <a:solidFill>
                <a:srgbClr val="FFFFFF"/>
              </a:solidFill>
              <a:effectLst/>
              <a:uLnTx/>
              <a:uFillTx/>
              <a:ea typeface="+mn-ea"/>
            </a:endParaRPr>
          </a:p>
        </p:txBody>
      </p:sp>
      <p:sp>
        <p:nvSpPr>
          <p:cNvPr id="139" name="Rectangle 138">
            <a:extLst>
              <a:ext uri="{FF2B5EF4-FFF2-40B4-BE49-F238E27FC236}">
                <a16:creationId xmlns:a16="http://schemas.microsoft.com/office/drawing/2014/main" id="{0757ECF9-63D3-E7E5-349C-7113E8027003}"/>
              </a:ext>
            </a:extLst>
          </p:cNvPr>
          <p:cNvSpPr/>
          <p:nvPr/>
        </p:nvSpPr>
        <p:spPr>
          <a:xfrm>
            <a:off x="9364374" y="5239367"/>
            <a:ext cx="1944210" cy="425603"/>
          </a:xfrm>
          <a:prstGeom prst="rect">
            <a:avLst/>
          </a:prstGeom>
          <a:solidFill>
            <a:srgbClr val="22777B"/>
          </a:solidFill>
          <a:ln w="4266" cap="flat">
            <a:noFill/>
            <a:prstDash val="solid"/>
            <a:miter/>
          </a:ln>
          <a:effectLst/>
        </p:spPr>
        <p:txBody>
          <a:bodyPr rot="0" spcFirstLastPara="0" vertOverflow="overflow" horzOverflow="overflow" vert="horz" wrap="none" lIns="504000" tIns="72000" rIns="72000" bIns="72000" numCol="1" spcCol="0" rtlCol="0" fromWordArt="0" anchor="ctr" anchorCtr="0" forceAA="0" compatLnSpc="1">
            <a:prstTxWarp prst="textNoShape">
              <a:avLst/>
            </a:prstTxWarp>
            <a:noAutofit/>
          </a:bodyPr>
          <a:lstStyle/>
          <a:p>
            <a:pPr marL="0" indent="0" defTabSz="685800" fontAlgn="auto">
              <a:lnSpc>
                <a:spcPct val="100000"/>
              </a:lnSpc>
              <a:spcBef>
                <a:spcPts val="750"/>
              </a:spcBef>
              <a:spcAft>
                <a:spcPts val="0"/>
              </a:spcAft>
              <a:buClr>
                <a:srgbClr val="FF0000"/>
              </a:buClr>
              <a:buNone/>
            </a:pPr>
            <a:r>
              <a:rPr kumimoji="0" lang="nl-NL" sz="1200" b="1" i="0" u="none" strike="noStrike" kern="1200" cap="none" spc="0" normalizeH="0" baseline="0" noProof="0" dirty="0">
                <a:ln>
                  <a:noFill/>
                </a:ln>
                <a:solidFill>
                  <a:srgbClr val="FFFFFF"/>
                </a:solidFill>
                <a:effectLst/>
                <a:uLnTx/>
                <a:uFillTx/>
                <a:ea typeface="+mn-ea"/>
              </a:rPr>
              <a:t>Grondexploitatie</a:t>
            </a:r>
            <a:br>
              <a:rPr kumimoji="0" lang="nl-NL" sz="1200" b="1" i="0" u="none" strike="noStrike" kern="1200" cap="none" spc="0" normalizeH="0" baseline="0" noProof="0" dirty="0">
                <a:ln>
                  <a:noFill/>
                </a:ln>
                <a:solidFill>
                  <a:srgbClr val="FFFFFF"/>
                </a:solidFill>
                <a:effectLst/>
                <a:uLnTx/>
                <a:uFillTx/>
                <a:ea typeface="+mn-ea"/>
              </a:rPr>
            </a:br>
            <a:r>
              <a:rPr kumimoji="0" lang="nl-NL" sz="1200" i="0" u="none" strike="noStrike" kern="1200" cap="none" spc="0" normalizeH="0" baseline="0" noProof="0" dirty="0">
                <a:ln>
                  <a:noFill/>
                </a:ln>
                <a:solidFill>
                  <a:srgbClr val="FFFFFF"/>
                </a:solidFill>
                <a:effectLst/>
                <a:uLnTx/>
                <a:uFillTx/>
                <a:ea typeface="+mn-ea"/>
              </a:rPr>
              <a:t>€ </a:t>
            </a:r>
            <a:r>
              <a:rPr lang="nl-NL" sz="1200" dirty="0">
                <a:solidFill>
                  <a:srgbClr val="FFFFFF"/>
                </a:solidFill>
              </a:rPr>
              <a:t>473</a:t>
            </a:r>
            <a:endParaRPr kumimoji="0" lang="nl-NL" sz="1200" i="0" u="none" strike="noStrike" kern="1200" cap="none" spc="0" normalizeH="0" baseline="0" noProof="0" dirty="0">
              <a:ln>
                <a:noFill/>
              </a:ln>
              <a:solidFill>
                <a:srgbClr val="FFFFFF"/>
              </a:solidFill>
              <a:effectLst/>
              <a:uLnTx/>
              <a:uFillTx/>
              <a:ea typeface="+mn-ea"/>
            </a:endParaRPr>
          </a:p>
        </p:txBody>
      </p:sp>
      <p:pic>
        <p:nvPicPr>
          <p:cNvPr id="140" name="Graphic 139" descr="Crane with solid fill">
            <a:extLst>
              <a:ext uri="{FF2B5EF4-FFF2-40B4-BE49-F238E27FC236}">
                <a16:creationId xmlns:a16="http://schemas.microsoft.com/office/drawing/2014/main" id="{050A08C8-AE87-52B9-22D8-CD0954DF8E69}"/>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9475029" y="5344363"/>
            <a:ext cx="245330" cy="245330"/>
          </a:xfrm>
          <a:prstGeom prst="rect">
            <a:avLst/>
          </a:prstGeom>
        </p:spPr>
      </p:pic>
      <p:pic>
        <p:nvPicPr>
          <p:cNvPr id="141" name="Graphic 140">
            <a:extLst>
              <a:ext uri="{FF2B5EF4-FFF2-40B4-BE49-F238E27FC236}">
                <a16:creationId xmlns:a16="http://schemas.microsoft.com/office/drawing/2014/main" id="{092A4DE1-442A-DDCA-8D30-66AAE89F7095}"/>
              </a:ext>
            </a:extLst>
          </p:cNvPr>
          <p:cNvPicPr>
            <a:picLocks noChangeAspect="1"/>
          </p:cNvPicPr>
          <p:nvPr/>
        </p:nvPicPr>
        <p:blipFill rotWithShape="1">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rcRect b="19107"/>
          <a:stretch/>
        </p:blipFill>
        <p:spPr>
          <a:xfrm>
            <a:off x="6607719" y="4815401"/>
            <a:ext cx="380020" cy="280274"/>
          </a:xfrm>
          <a:prstGeom prst="rect">
            <a:avLst/>
          </a:prstGeom>
        </p:spPr>
      </p:pic>
      <p:sp>
        <p:nvSpPr>
          <p:cNvPr id="142" name="Oval 141">
            <a:extLst>
              <a:ext uri="{FF2B5EF4-FFF2-40B4-BE49-F238E27FC236}">
                <a16:creationId xmlns:a16="http://schemas.microsoft.com/office/drawing/2014/main" id="{C4467465-29E4-4AB1-6449-B993382EE41E}"/>
              </a:ext>
            </a:extLst>
          </p:cNvPr>
          <p:cNvSpPr/>
          <p:nvPr/>
        </p:nvSpPr>
        <p:spPr>
          <a:xfrm>
            <a:off x="6700499" y="4867830"/>
            <a:ext cx="191366" cy="174475"/>
          </a:xfrm>
          <a:prstGeom prst="ellipse">
            <a:avLst/>
          </a:prstGeom>
          <a:solidFill>
            <a:srgbClr val="FFFFFF"/>
          </a:solidFill>
          <a:ln w="9525" cap="flat">
            <a:solidFill>
              <a:srgbClr val="FFFFFF"/>
            </a:solid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800" b="1" dirty="0">
                <a:solidFill>
                  <a:srgbClr val="22777B"/>
                </a:solidFill>
              </a:rPr>
              <a:t>%</a:t>
            </a:r>
          </a:p>
        </p:txBody>
      </p:sp>
      <p:pic>
        <p:nvPicPr>
          <p:cNvPr id="68" name="Picture 4" descr="Eiland logo | VVV Schiermonnikoog">
            <a:extLst>
              <a:ext uri="{FF2B5EF4-FFF2-40B4-BE49-F238E27FC236}">
                <a16:creationId xmlns:a16="http://schemas.microsoft.com/office/drawing/2014/main" id="{B27BD258-1970-A319-161F-1E918CC1E9D0}"/>
              </a:ext>
            </a:extLst>
          </p:cNvPr>
          <p:cNvPicPr>
            <a:picLocks noChangeAspect="1" noChangeArrowheads="1"/>
          </p:cNvPicPr>
          <p:nvPr/>
        </p:nvPicPr>
        <p:blipFill>
          <a:blip r:embed="rId28" cstate="hqprint">
            <a:extLst>
              <a:ext uri="{BEBA8EAE-BF5A-486C-A8C5-ECC9F3942E4B}">
                <a14:imgProps xmlns:a14="http://schemas.microsoft.com/office/drawing/2010/main">
                  <a14:imgLayer r:embed="rId29">
                    <a14:imgEffect>
                      <a14:backgroundRemoval t="9596" b="89899" l="4757" r="93473">
                        <a14:foregroundMark x1="8296" y1="29545" x2="8296" y2="29545"/>
                        <a14:foregroundMark x1="13053" y1="29293" x2="13053" y2="29293"/>
                        <a14:foregroundMark x1="8960" y1="18434" x2="8960" y2="18434"/>
                        <a14:foregroundMark x1="4867" y1="23232" x2="4867" y2="23232"/>
                        <a14:foregroundMark x1="21128" y1="26010" x2="21128" y2="26010"/>
                        <a14:foregroundMark x1="29093" y1="28030" x2="29093" y2="28030"/>
                        <a14:foregroundMark x1="32743" y1="30556" x2="32743" y2="30556"/>
                        <a14:foregroundMark x1="40708" y1="12626" x2="40708" y2="12626"/>
                        <a14:foregroundMark x1="42478" y1="13636" x2="45133" y2="13384"/>
                        <a14:foregroundMark x1="49226" y1="15152" x2="54314" y2="18434"/>
                        <a14:foregroundMark x1="58628" y1="22727" x2="62721" y2="24242"/>
                        <a14:foregroundMark x1="66261" y1="28030" x2="68584" y2="29798"/>
                        <a14:foregroundMark x1="71239" y1="52525" x2="71239" y2="52525"/>
                        <a14:foregroundMark x1="70907" y1="52525" x2="70907" y2="52525"/>
                        <a14:foregroundMark x1="70907" y1="53030" x2="71350" y2="55303"/>
                        <a14:foregroundMark x1="68916" y1="62626" x2="69248" y2="65909"/>
                        <a14:foregroundMark x1="63827" y1="53535" x2="64159" y2="51010"/>
                        <a14:foregroundMark x1="59845" y1="54293" x2="59513" y2="57576"/>
                        <a14:foregroundMark x1="59513" y1="41162" x2="59513" y2="41162"/>
                        <a14:foregroundMark x1="50553" y1="52778" x2="50553" y2="52778"/>
                        <a14:foregroundMark x1="42146" y1="49242" x2="42146" y2="49242"/>
                        <a14:foregroundMark x1="46018" y1="48232" x2="46018" y2="48232"/>
                        <a14:foregroundMark x1="32190" y1="51263" x2="32190" y2="51263"/>
                        <a14:foregroundMark x1="32301" y1="53030" x2="32301" y2="53030"/>
                        <a14:foregroundMark x1="24668" y1="51768" x2="24668" y2="51768"/>
                        <a14:foregroundMark x1="29314" y1="34596" x2="29314" y2="34596"/>
                        <a14:foregroundMark x1="29204" y1="23485" x2="29204" y2="23485"/>
                        <a14:foregroundMark x1="37500" y1="27020" x2="37500" y2="27020"/>
                        <a14:foregroundMark x1="20907" y1="26768" x2="20907" y2="26768"/>
                        <a14:foregroundMark x1="25000" y1="27778" x2="25000" y2="27778"/>
                        <a14:foregroundMark x1="36062" y1="31313" x2="36062" y2="31313"/>
                        <a14:foregroundMark x1="33960" y1="13384" x2="33960" y2="13384"/>
                        <a14:foregroundMark x1="55310" y1="49495" x2="55310" y2="49495"/>
                        <a14:foregroundMark x1="80973" y1="48232" x2="80973" y2="48232"/>
                        <a14:foregroundMark x1="88717" y1="47727" x2="88717" y2="47727"/>
                        <a14:foregroundMark x1="90044" y1="47475" x2="90044" y2="47475"/>
                        <a14:foregroundMark x1="93473" y1="52525" x2="93473" y2="52525"/>
                        <a14:foregroundMark x1="71792" y1="33081" x2="70133" y2="32071"/>
                        <a14:foregroundMark x1="73562" y1="33838" x2="76881" y2="34091"/>
                        <a14:foregroundMark x1="79757" y1="34596" x2="82412" y2="34596"/>
                        <a14:foregroundMark x1="77876" y1="34343" x2="79314" y2="34343"/>
                        <a14:foregroundMark x1="83739" y1="34848" x2="87721" y2="34596"/>
                        <a14:foregroundMark x1="88385" y1="34343" x2="88385" y2="34343"/>
                        <a14:foregroundMark x1="88827" y1="34343" x2="88827" y2="34343"/>
                        <a14:foregroundMark x1="40376" y1="24747" x2="40376" y2="24747"/>
                        <a14:foregroundMark x1="32633" y1="14141" x2="32633" y2="14141"/>
                        <a14:foregroundMark x1="31969" y1="14394" x2="31969" y2="14394"/>
                        <a14:foregroundMark x1="29093" y1="17929" x2="29093" y2="17929"/>
                      </a14:backgroundRemoval>
                    </a14:imgEffect>
                  </a14:imgLayer>
                </a14:imgProps>
              </a:ext>
              <a:ext uri="{28A0092B-C50C-407E-A947-70E740481C1C}">
                <a14:useLocalDpi xmlns:a14="http://schemas.microsoft.com/office/drawing/2010/main"/>
              </a:ext>
            </a:extLst>
          </a:blip>
          <a:srcRect/>
          <a:stretch>
            <a:fillRect/>
          </a:stretch>
        </p:blipFill>
        <p:spPr bwMode="auto">
          <a:xfrm>
            <a:off x="4219118" y="2764716"/>
            <a:ext cx="1139816" cy="4993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Logo Sittard-Geleen | JPG bestand - full colour - Gemeente Sittard-Geleen">
            <a:extLst>
              <a:ext uri="{FF2B5EF4-FFF2-40B4-BE49-F238E27FC236}">
                <a16:creationId xmlns:a16="http://schemas.microsoft.com/office/drawing/2014/main" id="{71B5EDED-4D88-C613-BC5F-65BE4E406BE7}"/>
              </a:ext>
            </a:extLst>
          </p:cNvPr>
          <p:cNvPicPr>
            <a:picLocks noChangeAspect="1" noChangeArrowheads="1"/>
          </p:cNvPicPr>
          <p:nvPr/>
        </p:nvPicPr>
        <p:blipFill>
          <a:blip r:embed="rId30">
            <a:extLst>
              <a:ext uri="{BEBA8EAE-BF5A-486C-A8C5-ECC9F3942E4B}">
                <a14:imgProps xmlns:a14="http://schemas.microsoft.com/office/drawing/2010/main">
                  <a14:imgLayer r:embed="rId31">
                    <a14:imgEffect>
                      <a14:backgroundRemoval t="9434" b="89623" l="4211" r="97474">
                        <a14:foregroundMark x1="35579" y1="21698" x2="32421" y2="16981"/>
                        <a14:foregroundMark x1="4421" y1="37736" x2="6947" y2="51887"/>
                        <a14:foregroundMark x1="13263" y1="66038" x2="12421" y2="61321"/>
                        <a14:foregroundMark x1="16000" y1="70755" x2="16000" y2="70755"/>
                        <a14:foregroundMark x1="43368" y1="50943" x2="43368" y2="50943"/>
                        <a14:foregroundMark x1="50737" y1="49057" x2="50947" y2="53774"/>
                        <a14:foregroundMark x1="50526" y1="58491" x2="50526" y2="61321"/>
                        <a14:foregroundMark x1="53474" y1="50943" x2="53684" y2="59434"/>
                        <a14:foregroundMark x1="58526" y1="52830" x2="58526" y2="58491"/>
                        <a14:foregroundMark x1="61053" y1="53774" x2="61053" y2="60377"/>
                        <a14:foregroundMark x1="66947" y1="50000" x2="66947" y2="55660"/>
                        <a14:foregroundMark x1="72632" y1="48113" x2="72842" y2="56604"/>
                        <a14:foregroundMark x1="70316" y1="56604" x2="70316" y2="56604"/>
                        <a14:foregroundMark x1="78316" y1="56604" x2="78526" y2="61321"/>
                        <a14:foregroundMark x1="82737" y1="48113" x2="82947" y2="52830"/>
                        <a14:foregroundMark x1="94737" y1="55660" x2="94947" y2="61321"/>
                        <a14:foregroundMark x1="92702" y1="55660" x2="92632" y2="54717"/>
                        <a14:foregroundMark x1="92842" y1="57547" x2="92702" y2="55660"/>
                        <a14:foregroundMark x1="87789" y1="54717" x2="87789" y2="54717"/>
                        <a14:foregroundMark x1="87789" y1="54717" x2="87789" y2="54717"/>
                        <a14:foregroundMark x1="51789" y1="29449" x2="51789" y2="31132"/>
                        <a14:foregroundMark x1="17895" y1="19811" x2="17895" y2="19811"/>
                        <a14:foregroundMark x1="17053" y1="21698" x2="12842" y2="26415"/>
                        <a14:foregroundMark x1="15158" y1="66981" x2="16842" y2="66981"/>
                        <a14:foregroundMark x1="17895" y1="70755" x2="21684" y2="71698"/>
                        <a14:foregroundMark x1="48000" y1="55660" x2="48211" y2="59434"/>
                        <a14:foregroundMark x1="48211" y1="43396" x2="48211" y2="43396"/>
                        <a14:foregroundMark x1="43579" y1="66981" x2="43579" y2="66981"/>
                        <a14:foregroundMark x1="97474" y1="54717" x2="97474" y2="54717"/>
                        <a14:foregroundMark x1="58947" y1="64151" x2="58947" y2="64151"/>
                        <a14:foregroundMark x1="56421" y1="66038" x2="56421" y2="66038"/>
                        <a14:foregroundMark x1="90526" y1="65094" x2="90526" y2="65094"/>
                        <a14:foregroundMark x1="92211" y1="66038" x2="92211" y2="66038"/>
                        <a14:foregroundMark x1="86947" y1="66981" x2="86947" y2="66981"/>
                        <a14:foregroundMark x1="62526" y1="50943" x2="62526" y2="50943"/>
                        <a14:backgroundMark x1="49895" y1="22642" x2="51579" y2="30189"/>
                        <a14:backgroundMark x1="57053" y1="62264" x2="57053" y2="62264"/>
                        <a14:backgroundMark x1="79368" y1="54717" x2="79368" y2="54717"/>
                        <a14:backgroundMark x1="86316" y1="54717" x2="86316" y2="54717"/>
                        <a14:backgroundMark x1="90947" y1="55660" x2="90947" y2="55660"/>
                      </a14:backgroundRemoval>
                    </a14:imgEffect>
                  </a14:imgLayer>
                </a14:imgProps>
              </a:ext>
              <a:ext uri="{28A0092B-C50C-407E-A947-70E740481C1C}">
                <a14:useLocalDpi xmlns:a14="http://schemas.microsoft.com/office/drawing/2010/main"/>
              </a:ext>
            </a:extLst>
          </a:blip>
          <a:srcRect/>
          <a:stretch>
            <a:fillRect/>
          </a:stretch>
        </p:blipFill>
        <p:spPr bwMode="auto">
          <a:xfrm>
            <a:off x="1332633" y="2843838"/>
            <a:ext cx="1363728" cy="30432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2" descr="Home | Brielle">
            <a:extLst>
              <a:ext uri="{FF2B5EF4-FFF2-40B4-BE49-F238E27FC236}">
                <a16:creationId xmlns:a16="http://schemas.microsoft.com/office/drawing/2014/main" id="{BCF883DA-F954-59B8-DB63-CE011AD3E18C}"/>
              </a:ext>
            </a:extLst>
          </p:cNvPr>
          <p:cNvPicPr>
            <a:picLocks noChangeAspect="1" noChangeArrowheads="1"/>
          </p:cNvPicPr>
          <p:nvPr/>
        </p:nvPicPr>
        <p:blipFill>
          <a:blip r:embed="rId32" cstate="hqprint">
            <a:extLst>
              <a:ext uri="{28A0092B-C50C-407E-A947-70E740481C1C}">
                <a14:useLocalDpi xmlns:a14="http://schemas.microsoft.com/office/drawing/2010/main"/>
              </a:ext>
            </a:extLst>
          </a:blip>
          <a:srcRect/>
          <a:stretch>
            <a:fillRect/>
          </a:stretch>
        </p:blipFill>
        <p:spPr bwMode="auto">
          <a:xfrm>
            <a:off x="6912900" y="2848316"/>
            <a:ext cx="1309056" cy="29984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Welstandsnota Blaricum 2018">
            <a:extLst>
              <a:ext uri="{FF2B5EF4-FFF2-40B4-BE49-F238E27FC236}">
                <a16:creationId xmlns:a16="http://schemas.microsoft.com/office/drawing/2014/main" id="{ED0AF030-4A3E-BDED-D543-4E956E9D3841}"/>
              </a:ext>
            </a:extLst>
          </p:cNvPr>
          <p:cNvPicPr>
            <a:picLocks noChangeAspect="1" noChangeArrowheads="1"/>
          </p:cNvPicPr>
          <p:nvPr/>
        </p:nvPicPr>
        <p:blipFill>
          <a:blip r:embed="rId33">
            <a:extLst>
              <a:ext uri="{BEBA8EAE-BF5A-486C-A8C5-ECC9F3942E4B}">
                <a14:imgProps xmlns:a14="http://schemas.microsoft.com/office/drawing/2010/main">
                  <a14:imgLayer r:embed="rId34">
                    <a14:imgEffect>
                      <a14:backgroundRemoval t="3101" b="91473" l="1026" r="97436">
                        <a14:foregroundMark x1="3590" y1="17054" x2="4615" y2="13178"/>
                        <a14:foregroundMark x1="5897" y1="26357" x2="3333" y2="17054"/>
                        <a14:foregroundMark x1="4615" y1="78295" x2="1282" y2="61240"/>
                        <a14:foregroundMark x1="1282" y1="61240" x2="1026" y2="59690"/>
                        <a14:foregroundMark x1="10256" y1="91473" x2="6923" y2="85271"/>
                        <a14:foregroundMark x1="35897" y1="59690" x2="35897" y2="58915"/>
                        <a14:foregroundMark x1="40769" y1="56589" x2="40769" y2="56589"/>
                        <a14:foregroundMark x1="50000" y1="51938" x2="50000" y2="51938"/>
                        <a14:foregroundMark x1="55897" y1="51163" x2="55897" y2="51163"/>
                        <a14:foregroundMark x1="62821" y1="44961" x2="62821" y2="44961"/>
                        <a14:foregroundMark x1="62821" y1="34109" x2="62821" y2="34109"/>
                        <a14:foregroundMark x1="67436" y1="56589" x2="67436" y2="56589"/>
                        <a14:foregroundMark x1="75641" y1="52713" x2="75641" y2="52713"/>
                        <a14:foregroundMark x1="87436" y1="51163" x2="87436" y2="51163"/>
                        <a14:foregroundMark x1="70769" y1="16279" x2="70769" y2="16279"/>
                        <a14:foregroundMark x1="93846" y1="47287" x2="93846" y2="47287"/>
                        <a14:foregroundMark x1="71282" y1="20155" x2="71282" y2="20155"/>
                        <a14:foregroundMark x1="73077" y1="21705" x2="73077" y2="21705"/>
                        <a14:foregroundMark x1="67692" y1="6977" x2="67692" y2="6977"/>
                        <a14:foregroundMark x1="67692" y1="13178" x2="67692" y2="13178"/>
                        <a14:foregroundMark x1="67692" y1="17054" x2="67692" y2="17054"/>
                        <a14:foregroundMark x1="66667" y1="8527" x2="66667" y2="8527"/>
                        <a14:foregroundMark x1="64359" y1="10078" x2="64359" y2="10078"/>
                        <a14:foregroundMark x1="61538" y1="14729" x2="61538" y2="14729"/>
                        <a14:foregroundMark x1="61538" y1="20930" x2="61538" y2="20930"/>
                        <a14:foregroundMark x1="64615" y1="18605" x2="64615" y2="18605"/>
                        <a14:foregroundMark x1="61026" y1="8527" x2="61026" y2="8527"/>
                        <a14:foregroundMark x1="58718" y1="10078" x2="58718" y2="10078"/>
                        <a14:foregroundMark x1="55641" y1="17054" x2="55641" y2="17054"/>
                        <a14:foregroundMark x1="56154" y1="20930" x2="56154" y2="20930"/>
                        <a14:foregroundMark x1="57436" y1="22481" x2="57436" y2="22481"/>
                        <a14:foregroundMark x1="58462" y1="21705" x2="58462" y2="21705"/>
                        <a14:foregroundMark x1="52564" y1="22481" x2="52564" y2="22481"/>
                        <a14:foregroundMark x1="47949" y1="13178" x2="47949" y2="12403"/>
                        <a14:foregroundMark x1="44872" y1="12403" x2="44872" y2="12403"/>
                        <a14:foregroundMark x1="41538" y1="12403" x2="41538" y2="12403"/>
                        <a14:foregroundMark x1="35385" y1="14729" x2="35385" y2="14729"/>
                        <a14:foregroundMark x1="36154" y1="20930" x2="36154" y2="20930"/>
                        <a14:foregroundMark x1="38462" y1="22481" x2="38462" y2="22481"/>
                        <a14:foregroundMark x1="33077" y1="18605" x2="33077" y2="18605"/>
                        <a14:foregroundMark x1="30256" y1="3876" x2="30256" y2="3876"/>
                        <a14:foregroundMark x1="32051" y1="3101" x2="32051" y2="3101"/>
                        <a14:foregroundMark x1="28718" y1="10078" x2="28462" y2="10078"/>
                        <a14:foregroundMark x1="28718" y1="16279" x2="28718" y2="15504"/>
                        <a14:foregroundMark x1="32821" y1="3101" x2="32821" y2="3101"/>
                        <a14:foregroundMark x1="32564" y1="13178" x2="32564" y2="13178"/>
                        <a14:foregroundMark x1="33846" y1="13178" x2="33846" y2="13178"/>
                        <a14:foregroundMark x1="97436" y1="54264" x2="97436" y2="54264"/>
                        <a14:foregroundMark x1="5385" y1="52713" x2="5128" y2="52713"/>
                        <a14:foregroundMark x1="50000" y1="15504" x2="50000" y2="15504"/>
                        <a14:foregroundMark x1="52821" y1="8527" x2="52821" y2="8527"/>
                        <a14:foregroundMark x1="52051" y1="13953" x2="52051" y2="13953"/>
                        <a14:foregroundMark x1="37436" y1="13953" x2="37436" y2="13953"/>
                        <a14:foregroundMark x1="57436" y1="13953" x2="57436" y2="13953"/>
                        <a14:foregroundMark x1="74103" y1="12403" x2="74103" y2="12403"/>
                        <a14:foregroundMark x1="72564" y1="13953" x2="72564" y2="13953"/>
                        <a14:backgroundMark x1="30513" y1="10853" x2="30256" y2="10078"/>
                        <a14:backgroundMark x1="14103" y1="55814" x2="14103" y2="55814"/>
                        <a14:backgroundMark x1="37179" y1="11628" x2="37179" y2="11628"/>
                        <a14:backgroundMark x1="52051" y1="11628" x2="52051" y2="10853"/>
                        <a14:backgroundMark x1="57179" y1="10853" x2="57179" y2="10853"/>
                        <a14:backgroundMark x1="37692" y1="11628" x2="37692" y2="10853"/>
                        <a14:backgroundMark x1="57692" y1="11628" x2="57692" y2="10853"/>
                        <a14:backgroundMark x1="72564" y1="11628" x2="72564" y2="11628"/>
                      </a14:backgroundRemoval>
                    </a14:imgEffect>
                  </a14:imgLayer>
                </a14:imgProps>
              </a:ext>
              <a:ext uri="{28A0092B-C50C-407E-A947-70E740481C1C}">
                <a14:useLocalDpi xmlns:a14="http://schemas.microsoft.com/office/drawing/2010/main"/>
              </a:ext>
            </a:extLst>
          </a:blip>
          <a:srcRect/>
          <a:stretch>
            <a:fillRect/>
          </a:stretch>
        </p:blipFill>
        <p:spPr bwMode="auto">
          <a:xfrm>
            <a:off x="9787838" y="2858497"/>
            <a:ext cx="1108241" cy="366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042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A526589-C2E2-4631-A7DF-C5F15D81CF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9" name="Object 8" hidden="1">
                        <a:extLst>
                          <a:ext uri="{FF2B5EF4-FFF2-40B4-BE49-F238E27FC236}">
                            <a16:creationId xmlns:a16="http://schemas.microsoft.com/office/drawing/2014/main" id="{DA526589-C2E2-4631-A7DF-C5F15D81CF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8" name="Picture Placeholder 7">
            <a:extLst>
              <a:ext uri="{FF2B5EF4-FFF2-40B4-BE49-F238E27FC236}">
                <a16:creationId xmlns:a16="http://schemas.microsoft.com/office/drawing/2014/main" id="{EA13B67E-89C9-2C79-D27B-432F97420D1B}"/>
              </a:ext>
            </a:extLst>
          </p:cNvPr>
          <p:cNvPicPr>
            <a:picLocks noChangeAspect="1"/>
          </p:cNvPicPr>
          <p:nvPr/>
        </p:nvPicPr>
        <p:blipFill rotWithShape="1">
          <a:blip r:embed="rId5" cstate="screen">
            <a:alphaModFix amt="10000"/>
            <a:extLst>
              <a:ext uri="{BEBA8EAE-BF5A-486C-A8C5-ECC9F3942E4B}">
                <a14:imgProps xmlns:a14="http://schemas.microsoft.com/office/drawing/2010/main">
                  <a14:imgLayer r:embed="rId6">
                    <a14:imgEffect>
                      <a14:brightnessContrast bright="34000"/>
                    </a14:imgEffect>
                  </a14:imgLayer>
                </a14:imgProps>
              </a:ext>
              <a:ext uri="{28A0092B-C50C-407E-A947-70E740481C1C}">
                <a14:useLocalDpi xmlns:a14="http://schemas.microsoft.com/office/drawing/2010/main"/>
              </a:ext>
            </a:extLst>
          </a:blip>
          <a:srcRect/>
          <a:stretch/>
        </p:blipFill>
        <p:spPr>
          <a:xfrm>
            <a:off x="1" y="0"/>
            <a:ext cx="12191999" cy="6858000"/>
          </a:xfrm>
          <a:prstGeom prst="rect">
            <a:avLst/>
          </a:prstGeom>
          <a:effectLst>
            <a:outerShdw blurRad="50800" dist="50800" dir="5400000" algn="ctr" rotWithShape="0">
              <a:srgbClr val="000000"/>
            </a:outerShdw>
          </a:effectLst>
        </p:spPr>
      </p:pic>
      <p:sp>
        <p:nvSpPr>
          <p:cNvPr id="10" name="Text Placeholder 9">
            <a:extLst>
              <a:ext uri="{FF2B5EF4-FFF2-40B4-BE49-F238E27FC236}">
                <a16:creationId xmlns:a16="http://schemas.microsoft.com/office/drawing/2014/main" id="{C8BB69EC-C89C-409F-8622-9A773CCEAE2E}"/>
              </a:ext>
            </a:extLst>
          </p:cNvPr>
          <p:cNvSpPr>
            <a:spLocks noGrp="1"/>
          </p:cNvSpPr>
          <p:nvPr>
            <p:ph type="body" sz="quarter" idx="31"/>
          </p:nvPr>
        </p:nvSpPr>
        <p:spPr>
          <a:xfrm>
            <a:off x="1617785" y="2283008"/>
            <a:ext cx="4186115" cy="576000"/>
          </a:xfrm>
          <a:noFill/>
          <a:extLst>
            <a:ext uri="{909E8E84-426E-40DD-AFC4-6F175D3DCCD1}">
              <a14:hiddenFill xmlns:a14="http://schemas.microsoft.com/office/drawing/2010/main">
                <a:solidFill>
                  <a:schemeClr val="accent4">
                    <a:lumMod val="20000"/>
                    <a:lumOff val="80000"/>
                  </a:schemeClr>
                </a:solidFill>
              </a14:hiddenFill>
            </a:ext>
          </a:extLst>
        </p:spPr>
        <p:txBody>
          <a:bodyPr vert="horz" lIns="72000" tIns="72000" rIns="72000" bIns="72000" rtlCol="0" anchor="ctr">
            <a:noAutofit/>
          </a:bodyPr>
          <a:lstStyle/>
          <a:p>
            <a:r>
              <a:rPr lang="nl-NL" dirty="0"/>
              <a:t>Introductie</a:t>
            </a:r>
          </a:p>
        </p:txBody>
      </p:sp>
      <p:sp>
        <p:nvSpPr>
          <p:cNvPr id="22" name="Text Placeholder 21">
            <a:extLst>
              <a:ext uri="{FF2B5EF4-FFF2-40B4-BE49-F238E27FC236}">
                <a16:creationId xmlns:a16="http://schemas.microsoft.com/office/drawing/2014/main" id="{EA7908D2-BE3D-4878-8DDB-8AE44986425E}"/>
              </a:ext>
            </a:extLst>
          </p:cNvPr>
          <p:cNvSpPr>
            <a:spLocks noGrp="1"/>
          </p:cNvSpPr>
          <p:nvPr>
            <p:ph type="body" sz="quarter" idx="32"/>
          </p:nvPr>
        </p:nvSpPr>
        <p:spPr>
          <a:xfrm>
            <a:off x="1617785" y="3131054"/>
            <a:ext cx="4186115" cy="576000"/>
          </a:xfrm>
          <a:noFill/>
          <a:extLst>
            <a:ext uri="{909E8E84-426E-40DD-AFC4-6F175D3DCCD1}">
              <a14:hiddenFill xmlns:a14="http://schemas.microsoft.com/office/drawing/2010/main">
                <a:solidFill>
                  <a:schemeClr val="accent4">
                    <a:lumMod val="20000"/>
                    <a:lumOff val="80000"/>
                  </a:schemeClr>
                </a:solidFill>
              </a14:hiddenFill>
            </a:ext>
          </a:extLst>
        </p:spPr>
        <p:txBody>
          <a:bodyPr vert="horz" lIns="72000" tIns="72000" rIns="72000" bIns="72000" rtlCol="0" anchor="ctr">
            <a:noAutofit/>
          </a:bodyPr>
          <a:lstStyle/>
          <a:p>
            <a:r>
              <a:rPr lang="nl-NL" dirty="0"/>
              <a:t>Overzicht eigen inkomsten gemeenten</a:t>
            </a:r>
          </a:p>
        </p:txBody>
      </p:sp>
      <p:sp>
        <p:nvSpPr>
          <p:cNvPr id="14" name="Text Placeholder 23">
            <a:extLst>
              <a:ext uri="{FF2B5EF4-FFF2-40B4-BE49-F238E27FC236}">
                <a16:creationId xmlns:a16="http://schemas.microsoft.com/office/drawing/2014/main" id="{04057D13-3A30-4B42-991C-135F820EA46F}"/>
              </a:ext>
            </a:extLst>
          </p:cNvPr>
          <p:cNvSpPr txBox="1">
            <a:spLocks/>
          </p:cNvSpPr>
          <p:nvPr/>
        </p:nvSpPr>
        <p:spPr>
          <a:xfrm>
            <a:off x="1617614" y="4827145"/>
            <a:ext cx="4186115" cy="57600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vert="horz" lIns="72000" tIns="72000" rIns="72000" bIns="72000" rtlCol="0" anchor="ctr">
            <a:noAutofit/>
          </a:bodyPr>
          <a:lstStyle>
            <a:lvl1pPr marL="0" indent="0">
              <a:buNone/>
              <a:defRPr sz="1600"/>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lnSpc>
                <a:spcPct val="90000"/>
              </a:lnSpc>
              <a:spcBef>
                <a:spcPts val="375"/>
              </a:spcBef>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Bijlage</a:t>
            </a:r>
          </a:p>
        </p:txBody>
      </p:sp>
      <p:sp>
        <p:nvSpPr>
          <p:cNvPr id="27" name="Text Placeholder 21">
            <a:extLst>
              <a:ext uri="{FF2B5EF4-FFF2-40B4-BE49-F238E27FC236}">
                <a16:creationId xmlns:a16="http://schemas.microsoft.com/office/drawing/2014/main" id="{812B5DD6-4861-F977-B804-39A43831BE03}"/>
              </a:ext>
            </a:extLst>
          </p:cNvPr>
          <p:cNvSpPr txBox="1">
            <a:spLocks/>
          </p:cNvSpPr>
          <p:nvPr/>
        </p:nvSpPr>
        <p:spPr>
          <a:xfrm>
            <a:off x="1617785" y="3979100"/>
            <a:ext cx="4186115" cy="576000"/>
          </a:xfrm>
          <a:prstGeom prst="rect">
            <a:avLst/>
          </a:prstGeom>
          <a:solidFill>
            <a:srgbClr val="22777B"/>
          </a:solidFill>
        </p:spPr>
        <p:txBody>
          <a:bodyPr vert="horz" lIns="72000" tIns="72000" rIns="72000" bIns="72000" rtlCol="0" anchor="ctr">
            <a:noAutofit/>
          </a:bodyPr>
          <a:lstStyle>
            <a:lvl1pPr marL="0" indent="0">
              <a:buNone/>
              <a:defRPr sz="1600" b="1">
                <a:solidFill>
                  <a:srgbClr val="FFFFFF"/>
                </a:solidFill>
              </a:defRPr>
            </a:lvl1pPr>
            <a:lvl5pPr marL="900000" indent="-180000" eaLnBrk="1" hangingPunct="1">
              <a:lnSpc>
                <a:spcPct val="90000"/>
              </a:lnSpc>
              <a:spcBef>
                <a:spcPts val="375"/>
              </a:spcBef>
              <a:buClr>
                <a:schemeClr val="tx2"/>
              </a:buClr>
              <a:buFont typeface="Corbel" panose="020B0503020204020204" pitchFamily="34" charset="0"/>
              <a:buChar char="-"/>
              <a:defRPr sz="1400"/>
            </a:lvl5pPr>
          </a:lstStyle>
          <a:p>
            <a:r>
              <a:rPr lang="nl-NL" dirty="0"/>
              <a:t>Detailoverzicht per type inkomst</a:t>
            </a:r>
          </a:p>
        </p:txBody>
      </p:sp>
      <p:pic>
        <p:nvPicPr>
          <p:cNvPr id="11" name="Graphic 10" descr="Document with solid fill">
            <a:extLst>
              <a:ext uri="{FF2B5EF4-FFF2-40B4-BE49-F238E27FC236}">
                <a16:creationId xmlns:a16="http://schemas.microsoft.com/office/drawing/2014/main" id="{79E5D220-88EF-4759-817B-85DB192B36A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29636" y="4860457"/>
            <a:ext cx="525436" cy="525436"/>
          </a:xfrm>
          <a:prstGeom prst="rect">
            <a:avLst/>
          </a:prstGeom>
        </p:spPr>
      </p:pic>
      <p:pic>
        <p:nvPicPr>
          <p:cNvPr id="13" name="Graphic 12" descr="Magnifying glass with solid fill">
            <a:extLst>
              <a:ext uri="{FF2B5EF4-FFF2-40B4-BE49-F238E27FC236}">
                <a16:creationId xmlns:a16="http://schemas.microsoft.com/office/drawing/2014/main" id="{FD40BC34-5AB8-41EE-9CAF-F428B408AB2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29636" y="4009957"/>
            <a:ext cx="525436" cy="525436"/>
          </a:xfrm>
          <a:prstGeom prst="rect">
            <a:avLst/>
          </a:prstGeom>
        </p:spPr>
      </p:pic>
      <p:pic>
        <p:nvPicPr>
          <p:cNvPr id="15" name="Graphic 14" descr="Share with solid fill">
            <a:extLst>
              <a:ext uri="{FF2B5EF4-FFF2-40B4-BE49-F238E27FC236}">
                <a16:creationId xmlns:a16="http://schemas.microsoft.com/office/drawing/2014/main" id="{8609F3B4-9EC6-4C71-8E1B-CD1A9E97AA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9815" y="3073126"/>
            <a:ext cx="645079" cy="645079"/>
          </a:xfrm>
          <a:prstGeom prst="rect">
            <a:avLst/>
          </a:prstGeom>
        </p:spPr>
      </p:pic>
      <p:pic>
        <p:nvPicPr>
          <p:cNvPr id="16" name="Graphic 15" descr="Enter with solid fill">
            <a:extLst>
              <a:ext uri="{FF2B5EF4-FFF2-40B4-BE49-F238E27FC236}">
                <a16:creationId xmlns:a16="http://schemas.microsoft.com/office/drawing/2014/main" id="{120CB2C0-15B8-4F5D-98F7-5E527636D852}"/>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29636" y="2307694"/>
            <a:ext cx="525436" cy="525436"/>
          </a:xfrm>
          <a:prstGeom prst="rect">
            <a:avLst/>
          </a:prstGeom>
        </p:spPr>
      </p:pic>
    </p:spTree>
    <p:extLst>
      <p:ext uri="{BB962C8B-B14F-4D97-AF65-F5344CB8AC3E}">
        <p14:creationId xmlns:p14="http://schemas.microsoft.com/office/powerpoint/2010/main" val="3128080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2DC66B6-E8C8-43FF-B075-2E2A48FE41DB}"/>
              </a:ext>
            </a:extLst>
          </p:cNvPr>
          <p:cNvGraphicFramePr>
            <a:graphicFrameLocks noChangeAspect="1"/>
          </p:cNvGraphicFramePr>
          <p:nvPr>
            <p:custDataLst>
              <p:tags r:id="rId1"/>
            </p:custDataLst>
            <p:extLst>
              <p:ext uri="{D42A27DB-BD31-4B8C-83A1-F6EECF244321}">
                <p14:modId xmlns:p14="http://schemas.microsoft.com/office/powerpoint/2010/main" val="4143661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425" imgH="424" progId="TCLayout.ActiveDocument.1">
                  <p:embed/>
                </p:oleObj>
              </mc:Choice>
              <mc:Fallback>
                <p:oleObj name="think-cell Slide" r:id="rId32" imgW="425" imgH="424" progId="TCLayout.ActiveDocument.1">
                  <p:embed/>
                  <p:pic>
                    <p:nvPicPr>
                      <p:cNvPr id="8" name="Object 7" hidden="1">
                        <a:extLst>
                          <a:ext uri="{FF2B5EF4-FFF2-40B4-BE49-F238E27FC236}">
                            <a16:creationId xmlns:a16="http://schemas.microsoft.com/office/drawing/2014/main" id="{12DC66B6-E8C8-43FF-B075-2E2A48FE41DB}"/>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C54D22B0-9C3E-4A05-A77A-A2CD7F9EC00F}"/>
              </a:ext>
            </a:extLst>
          </p:cNvPr>
          <p:cNvSpPr>
            <a:spLocks noGrp="1"/>
          </p:cNvSpPr>
          <p:nvPr>
            <p:ph type="body" sz="quarter" idx="20"/>
          </p:nvPr>
        </p:nvSpPr>
        <p:spPr>
          <a:xfrm>
            <a:off x="662780" y="6454775"/>
            <a:ext cx="10868400" cy="122238"/>
          </a:xfrm>
        </p:spPr>
        <p:txBody>
          <a:bodyPr/>
          <a:lstStyle/>
          <a:p>
            <a:endParaRPr lang="nl-NL" dirty="0"/>
          </a:p>
        </p:txBody>
      </p:sp>
      <p:sp>
        <p:nvSpPr>
          <p:cNvPr id="4" name="Footer Placeholder 3">
            <a:extLst>
              <a:ext uri="{FF2B5EF4-FFF2-40B4-BE49-F238E27FC236}">
                <a16:creationId xmlns:a16="http://schemas.microsoft.com/office/drawing/2014/main" id="{08D641D9-A834-417D-A09D-39A4481D8837}"/>
              </a:ext>
            </a:extLst>
          </p:cNvPr>
          <p:cNvSpPr>
            <a:spLocks noGrp="1"/>
          </p:cNvSpPr>
          <p:nvPr>
            <p:ph type="ftr" sz="quarter" idx="3"/>
          </p:nvPr>
        </p:nvSpPr>
        <p:spPr/>
        <p:txBody>
          <a:bodyPr/>
          <a:lstStyle/>
          <a:p>
            <a:r>
              <a:rPr lang="nl-NL" dirty="0"/>
              <a:t>Bron: IV-3 data, jaarrekening 2020, 2</a:t>
            </a:r>
            <a:r>
              <a:rPr lang="nl-NL" baseline="30000" dirty="0"/>
              <a:t>e</a:t>
            </a:r>
            <a:r>
              <a:rPr lang="nl-NL" dirty="0"/>
              <a:t> plaatsing; Analyse It’s Public</a:t>
            </a:r>
          </a:p>
        </p:txBody>
      </p:sp>
      <p:sp>
        <p:nvSpPr>
          <p:cNvPr id="5" name="Slide Number Placeholder 4">
            <a:extLst>
              <a:ext uri="{FF2B5EF4-FFF2-40B4-BE49-F238E27FC236}">
                <a16:creationId xmlns:a16="http://schemas.microsoft.com/office/drawing/2014/main" id="{A6EEB866-7471-4A31-9E0E-92E74405583D}"/>
              </a:ext>
            </a:extLst>
          </p:cNvPr>
          <p:cNvSpPr>
            <a:spLocks noGrp="1"/>
          </p:cNvSpPr>
          <p:nvPr>
            <p:ph type="sldNum" sz="quarter" idx="12"/>
          </p:nvPr>
        </p:nvSpPr>
        <p:spPr/>
        <p:txBody>
          <a:bodyPr/>
          <a:lstStyle/>
          <a:p>
            <a:fld id="{992CD0B2-8AB2-4C6C-8876-E15753662C9B}" type="slidenum">
              <a:rPr lang="nl-NL" noProof="0" smtClean="0"/>
              <a:pPr/>
              <a:t>23</a:t>
            </a:fld>
            <a:endParaRPr lang="nl-NL" noProof="0" dirty="0"/>
          </a:p>
        </p:txBody>
      </p:sp>
      <p:sp>
        <p:nvSpPr>
          <p:cNvPr id="6" name="Text Placeholder 5">
            <a:extLst>
              <a:ext uri="{FF2B5EF4-FFF2-40B4-BE49-F238E27FC236}">
                <a16:creationId xmlns:a16="http://schemas.microsoft.com/office/drawing/2014/main" id="{37B3D8C0-592B-4446-A32F-1FF49C12042E}"/>
              </a:ext>
            </a:extLst>
          </p:cNvPr>
          <p:cNvSpPr>
            <a:spLocks noGrp="1"/>
          </p:cNvSpPr>
          <p:nvPr>
            <p:ph type="body" sz="quarter" idx="14"/>
          </p:nvPr>
        </p:nvSpPr>
        <p:spPr/>
        <p:txBody>
          <a:bodyPr/>
          <a:lstStyle/>
          <a:p>
            <a:r>
              <a:rPr lang="nl-NL" dirty="0"/>
              <a:t>Gemeenten per inkomstencategorie, 2020, €/inwoner</a:t>
            </a:r>
          </a:p>
        </p:txBody>
      </p:sp>
      <p:sp>
        <p:nvSpPr>
          <p:cNvPr id="7" name="Title 6">
            <a:extLst>
              <a:ext uri="{FF2B5EF4-FFF2-40B4-BE49-F238E27FC236}">
                <a16:creationId xmlns:a16="http://schemas.microsoft.com/office/drawing/2014/main" id="{73448785-50DB-49F2-81C8-5887397842B9}"/>
              </a:ext>
            </a:extLst>
          </p:cNvPr>
          <p:cNvSpPr>
            <a:spLocks noGrp="1"/>
          </p:cNvSpPr>
          <p:nvPr>
            <p:ph type="title"/>
          </p:nvPr>
        </p:nvSpPr>
        <p:spPr>
          <a:xfrm>
            <a:off x="662779" y="385393"/>
            <a:ext cx="10866441" cy="774000"/>
          </a:xfrm>
        </p:spPr>
        <p:txBody>
          <a:bodyPr vert="horz"/>
          <a:lstStyle/>
          <a:p>
            <a:r>
              <a:rPr lang="nl-NL" dirty="0"/>
              <a:t>Inkomsten variëren sterk, verschillen worden veroorzaakt door tarief en gemiddelde WOZ-waarde</a:t>
            </a:r>
          </a:p>
        </p:txBody>
      </p:sp>
      <p:graphicFrame>
        <p:nvGraphicFramePr>
          <p:cNvPr id="62" name="Chart 61">
            <a:extLst>
              <a:ext uri="{FF2B5EF4-FFF2-40B4-BE49-F238E27FC236}">
                <a16:creationId xmlns:a16="http://schemas.microsoft.com/office/drawing/2014/main" id="{788B26F7-6619-F436-0502-792FE411A2B3}"/>
              </a:ext>
            </a:extLst>
          </p:cNvPr>
          <p:cNvGraphicFramePr/>
          <p:nvPr>
            <p:custDataLst>
              <p:tags r:id="rId2"/>
            </p:custDataLst>
            <p:extLst>
              <p:ext uri="{D42A27DB-BD31-4B8C-83A1-F6EECF244321}">
                <p14:modId xmlns:p14="http://schemas.microsoft.com/office/powerpoint/2010/main" val="3015516915"/>
              </p:ext>
            </p:extLst>
          </p:nvPr>
        </p:nvGraphicFramePr>
        <p:xfrm>
          <a:off x="1530350" y="2493963"/>
          <a:ext cx="10083800" cy="3529012"/>
        </p:xfrm>
        <a:graphic>
          <a:graphicData uri="http://schemas.openxmlformats.org/drawingml/2006/chart">
            <c:chart xmlns:c="http://schemas.openxmlformats.org/drawingml/2006/chart" xmlns:r="http://schemas.openxmlformats.org/officeDocument/2006/relationships" r:id="rId34"/>
          </a:graphicData>
        </a:graphic>
      </p:graphicFrame>
      <p:sp>
        <p:nvSpPr>
          <p:cNvPr id="60" name="Content 1">
            <a:extLst>
              <a:ext uri="{FF2B5EF4-FFF2-40B4-BE49-F238E27FC236}">
                <a16:creationId xmlns:a16="http://schemas.microsoft.com/office/drawing/2014/main" id="{4B9982FA-94CE-476E-98B9-AED20350F85D}"/>
              </a:ext>
            </a:extLst>
          </p:cNvPr>
          <p:cNvSpPr>
            <a:spLocks noGrp="1"/>
          </p:cNvSpPr>
          <p:nvPr>
            <p:custDataLst>
              <p:tags r:id="rId3"/>
            </p:custDataLst>
          </p:nvPr>
        </p:nvSpPr>
        <p:spPr bwMode="gray">
          <a:xfrm>
            <a:off x="35925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58787AE-8B14-4BF1-A8E1-A1041FD5EC32}"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50" name="Content 1">
            <a:extLst>
              <a:ext uri="{FF2B5EF4-FFF2-40B4-BE49-F238E27FC236}">
                <a16:creationId xmlns:a16="http://schemas.microsoft.com/office/drawing/2014/main" id="{A8B7B8D1-6B5B-4D77-810B-49FFFDCC64F4}"/>
              </a:ext>
            </a:extLst>
          </p:cNvPr>
          <p:cNvSpPr>
            <a:spLocks noGrp="1"/>
          </p:cNvSpPr>
          <p:nvPr>
            <p:custDataLst>
              <p:tags r:id="rId4"/>
            </p:custDataLst>
          </p:nvPr>
        </p:nvSpPr>
        <p:spPr bwMode="auto">
          <a:xfrm>
            <a:off x="102695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2CD7694-C02E-4CB7-A423-9E38A9BBDECC}" type="datetime'2''''''1''0 ''''''''''''''''''''''-'''''''' 230'''''''''''''">
              <a:rPr lang="nl-NL" altLang="en-US" sz="1000" b="1" smtClean="0">
                <a:solidFill>
                  <a:schemeClr val="tx1"/>
                </a:solidFill>
                <a:latin typeface="+mn-lt"/>
              </a:rPr>
              <a:pPr/>
              <a:t>210 - 230</a:t>
            </a:fld>
            <a:endParaRPr lang="nl-NL" sz="1000" b="1" noProof="0" dirty="0">
              <a:solidFill>
                <a:schemeClr val="tx1"/>
              </a:solidFill>
              <a:latin typeface="+mn-lt"/>
            </a:endParaRPr>
          </a:p>
        </p:txBody>
      </p:sp>
      <p:sp>
        <p:nvSpPr>
          <p:cNvPr id="20" name="Content 1">
            <a:extLst>
              <a:ext uri="{FF2B5EF4-FFF2-40B4-BE49-F238E27FC236}">
                <a16:creationId xmlns:a16="http://schemas.microsoft.com/office/drawing/2014/main" id="{0B40C5C1-0E6D-4796-A662-B9C152CA919F}"/>
              </a:ext>
            </a:extLst>
          </p:cNvPr>
          <p:cNvSpPr>
            <a:spLocks noGrp="1"/>
          </p:cNvSpPr>
          <p:nvPr>
            <p:custDataLst>
              <p:tags r:id="rId5"/>
            </p:custDataLst>
          </p:nvPr>
        </p:nvSpPr>
        <p:spPr bwMode="auto">
          <a:xfrm>
            <a:off x="4359275" y="5983288"/>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A85F028-777D-4C44-AE7E-98D7FE630F28}" type="datetime'5''0'' ''''-'''''''''''' ''''''''''''6''''''0'">
              <a:rPr lang="nl-NL" altLang="en-US" sz="1000" b="1" smtClean="0">
                <a:solidFill>
                  <a:schemeClr val="tx1"/>
                </a:solidFill>
                <a:latin typeface="+mn-lt"/>
              </a:rPr>
              <a:pPr/>
              <a:t>50 - 60</a:t>
            </a:fld>
            <a:endParaRPr lang="nl-NL" sz="1000" b="1" noProof="0" dirty="0">
              <a:solidFill>
                <a:schemeClr val="tx1"/>
              </a:solidFill>
              <a:latin typeface="+mn-lt"/>
            </a:endParaRPr>
          </a:p>
        </p:txBody>
      </p:sp>
      <p:sp>
        <p:nvSpPr>
          <p:cNvPr id="14" name="Content 1">
            <a:extLst>
              <a:ext uri="{FF2B5EF4-FFF2-40B4-BE49-F238E27FC236}">
                <a16:creationId xmlns:a16="http://schemas.microsoft.com/office/drawing/2014/main" id="{067D9EA1-C5B3-4D49-BEF9-83515DA11FE5}"/>
              </a:ext>
            </a:extLst>
          </p:cNvPr>
          <p:cNvSpPr>
            <a:spLocks noGrp="1"/>
          </p:cNvSpPr>
          <p:nvPr>
            <p:custDataLst>
              <p:tags r:id="rId6"/>
            </p:custDataLst>
          </p:nvPr>
        </p:nvSpPr>
        <p:spPr bwMode="auto">
          <a:xfrm>
            <a:off x="2559050" y="5983288"/>
            <a:ext cx="3635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27AD176-6806-40A5-A67C-9F51171B1748}" type="datetime'''1''0'''''''' -'' ''''''''''''''2''0'''''''''''''''''''''">
              <a:rPr lang="nl-NL" altLang="en-US" sz="1000" b="1" smtClean="0">
                <a:solidFill>
                  <a:schemeClr val="tx1"/>
                </a:solidFill>
                <a:latin typeface="+mn-lt"/>
              </a:rPr>
              <a:pPr/>
              <a:t>10 - 20</a:t>
            </a:fld>
            <a:endParaRPr lang="nl-NL" sz="1000" b="1" noProof="0" dirty="0">
              <a:solidFill>
                <a:schemeClr val="tx1"/>
              </a:solidFill>
              <a:latin typeface="+mn-lt"/>
            </a:endParaRPr>
          </a:p>
        </p:txBody>
      </p:sp>
      <p:sp>
        <p:nvSpPr>
          <p:cNvPr id="13" name="Content 1">
            <a:extLst>
              <a:ext uri="{FF2B5EF4-FFF2-40B4-BE49-F238E27FC236}">
                <a16:creationId xmlns:a16="http://schemas.microsoft.com/office/drawing/2014/main" id="{74E3DAD4-5F61-45CE-9534-C16DD202ABBE}"/>
              </a:ext>
            </a:extLst>
          </p:cNvPr>
          <p:cNvSpPr>
            <a:spLocks noGrp="1"/>
          </p:cNvSpPr>
          <p:nvPr>
            <p:custDataLst>
              <p:tags r:id="rId7"/>
            </p:custDataLst>
          </p:nvPr>
        </p:nvSpPr>
        <p:spPr bwMode="auto">
          <a:xfrm>
            <a:off x="3009900" y="598328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A0263E3-4573-4AA2-9CD0-C92E187A65FD}" type="datetime'''''''''''''''''''2''0'''''''''' ''-'''''''' 30'''''''">
              <a:rPr lang="nl-NL" altLang="en-US" sz="1000" b="1" smtClean="0">
                <a:solidFill>
                  <a:schemeClr val="tx1"/>
                </a:solidFill>
                <a:latin typeface="+mn-lt"/>
              </a:rPr>
              <a:pPr/>
              <a:t>20 - 30</a:t>
            </a:fld>
            <a:endParaRPr lang="nl-NL" sz="1000" b="1" noProof="0" dirty="0">
              <a:solidFill>
                <a:schemeClr val="tx1"/>
              </a:solidFill>
              <a:latin typeface="+mn-lt"/>
            </a:endParaRPr>
          </a:p>
        </p:txBody>
      </p:sp>
      <p:sp>
        <p:nvSpPr>
          <p:cNvPr id="161" name="Content 1">
            <a:extLst>
              <a:ext uri="{FF2B5EF4-FFF2-40B4-BE49-F238E27FC236}">
                <a16:creationId xmlns:a16="http://schemas.microsoft.com/office/drawing/2014/main" id="{4BA676E2-BFF4-4C3E-894B-D098A4EF6601}"/>
              </a:ext>
            </a:extLst>
          </p:cNvPr>
          <p:cNvSpPr>
            <a:spLocks noGrp="1"/>
          </p:cNvSpPr>
          <p:nvPr>
            <p:custDataLst>
              <p:tags r:id="rId8"/>
            </p:custDataLst>
          </p:nvPr>
        </p:nvSpPr>
        <p:spPr bwMode="auto">
          <a:xfrm>
            <a:off x="1689100" y="5983288"/>
            <a:ext cx="2984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5D09CF6-782B-44B8-8E6E-F07EC64758DB}" type="datetime'''''''''G''''''e''''e''''''''''''n'''''''''''''''''''''">
              <a:rPr lang="nl-NL" altLang="en-US" sz="1000" b="1" smtClean="0">
                <a:solidFill>
                  <a:schemeClr val="tx1"/>
                </a:solidFill>
                <a:latin typeface="+mn-lt"/>
              </a:rPr>
              <a:pPr/>
              <a:t>Geen</a:t>
            </a:fld>
            <a:endParaRPr lang="nl-NL" sz="1000" b="1" noProof="0" dirty="0">
              <a:solidFill>
                <a:schemeClr val="tx1"/>
              </a:solidFill>
              <a:latin typeface="+mn-lt"/>
            </a:endParaRPr>
          </a:p>
        </p:txBody>
      </p:sp>
      <p:sp>
        <p:nvSpPr>
          <p:cNvPr id="18" name="Content 1">
            <a:extLst>
              <a:ext uri="{FF2B5EF4-FFF2-40B4-BE49-F238E27FC236}">
                <a16:creationId xmlns:a16="http://schemas.microsoft.com/office/drawing/2014/main" id="{D2095818-578C-4902-BBDF-8EF371BFE3D1}"/>
              </a:ext>
            </a:extLst>
          </p:cNvPr>
          <p:cNvSpPr>
            <a:spLocks noGrp="1"/>
          </p:cNvSpPr>
          <p:nvPr>
            <p:custDataLst>
              <p:tags r:id="rId9"/>
            </p:custDataLst>
          </p:nvPr>
        </p:nvSpPr>
        <p:spPr bwMode="auto">
          <a:xfrm>
            <a:off x="2139950" y="5983288"/>
            <a:ext cx="3000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0A6D955-8644-4BCA-B4A7-54C327075CEE}" type="datetime'0'''''' ''''''''''''-'''''''''''' ''''''''''1''''0'''">
              <a:rPr lang="nl-NL" altLang="en-US" sz="1000" b="1" smtClean="0">
                <a:solidFill>
                  <a:schemeClr val="tx1"/>
                </a:solidFill>
                <a:latin typeface="+mn-lt"/>
              </a:rPr>
              <a:pPr/>
              <a:t>0 - 10</a:t>
            </a:fld>
            <a:endParaRPr lang="nl-NL" sz="1000" b="1" noProof="0" dirty="0">
              <a:solidFill>
                <a:schemeClr val="tx1"/>
              </a:solidFill>
              <a:latin typeface="+mn-lt"/>
            </a:endParaRPr>
          </a:p>
        </p:txBody>
      </p:sp>
      <p:sp>
        <p:nvSpPr>
          <p:cNvPr id="52" name="Content 1">
            <a:extLst>
              <a:ext uri="{FF2B5EF4-FFF2-40B4-BE49-F238E27FC236}">
                <a16:creationId xmlns:a16="http://schemas.microsoft.com/office/drawing/2014/main" id="{77E0AB05-8A77-4BE0-8AE9-C227B20613F5}"/>
              </a:ext>
            </a:extLst>
          </p:cNvPr>
          <p:cNvSpPr>
            <a:spLocks noGrp="1"/>
          </p:cNvSpPr>
          <p:nvPr>
            <p:custDataLst>
              <p:tags r:id="rId10"/>
            </p:custDataLst>
          </p:nvPr>
        </p:nvSpPr>
        <p:spPr bwMode="auto">
          <a:xfrm>
            <a:off x="11171238" y="5983288"/>
            <a:ext cx="2698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8663D24-3B02-4B6B-940B-92D35DEEDE58}" type="datetime'&gt;''''''''''''''''''''''''''''''''''''2''''''''5''''0'">
              <a:rPr lang="nl-NL" altLang="en-US" sz="1000" b="1" smtClean="0">
                <a:solidFill>
                  <a:schemeClr val="tx1"/>
                </a:solidFill>
                <a:latin typeface="+mn-lt"/>
              </a:rPr>
              <a:pPr/>
              <a:t>&gt;250</a:t>
            </a:fld>
            <a:endParaRPr lang="nl-NL" sz="1000" b="1" noProof="0" dirty="0">
              <a:solidFill>
                <a:schemeClr val="tx1"/>
              </a:solidFill>
              <a:latin typeface="+mn-lt"/>
            </a:endParaRPr>
          </a:p>
        </p:txBody>
      </p:sp>
      <p:sp>
        <p:nvSpPr>
          <p:cNvPr id="15" name="Content 1">
            <a:extLst>
              <a:ext uri="{FF2B5EF4-FFF2-40B4-BE49-F238E27FC236}">
                <a16:creationId xmlns:a16="http://schemas.microsoft.com/office/drawing/2014/main" id="{46464443-7A8E-434B-A198-B4DBA500C741}"/>
              </a:ext>
            </a:extLst>
          </p:cNvPr>
          <p:cNvSpPr>
            <a:spLocks noGrp="1"/>
          </p:cNvSpPr>
          <p:nvPr>
            <p:custDataLst>
              <p:tags r:id="rId11"/>
            </p:custDataLst>
          </p:nvPr>
        </p:nvSpPr>
        <p:spPr bwMode="auto">
          <a:xfrm>
            <a:off x="3459163" y="5983288"/>
            <a:ext cx="3651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9A24702-E72A-4D78-96E9-08447BA3C9B5}" type="datetime'''3''''''''''''''''''''''''0'''''''' ''''-'''' ''''4''''''0'''">
              <a:rPr lang="nl-NL" altLang="en-US" sz="1000" b="1" smtClean="0">
                <a:solidFill>
                  <a:schemeClr val="tx1"/>
                </a:solidFill>
                <a:latin typeface="+mn-lt"/>
              </a:rPr>
              <a:pPr/>
              <a:t>30 - 40</a:t>
            </a:fld>
            <a:endParaRPr lang="nl-NL" sz="1000" b="1" noProof="0" dirty="0">
              <a:solidFill>
                <a:schemeClr val="tx1"/>
              </a:solidFill>
              <a:latin typeface="+mn-lt"/>
            </a:endParaRPr>
          </a:p>
        </p:txBody>
      </p:sp>
      <p:sp>
        <p:nvSpPr>
          <p:cNvPr id="19" name="Content 1">
            <a:extLst>
              <a:ext uri="{FF2B5EF4-FFF2-40B4-BE49-F238E27FC236}">
                <a16:creationId xmlns:a16="http://schemas.microsoft.com/office/drawing/2014/main" id="{440AE4A5-D7AF-4194-BE57-073762B40055}"/>
              </a:ext>
            </a:extLst>
          </p:cNvPr>
          <p:cNvSpPr>
            <a:spLocks noGrp="1"/>
          </p:cNvSpPr>
          <p:nvPr>
            <p:custDataLst>
              <p:tags r:id="rId12"/>
            </p:custDataLst>
          </p:nvPr>
        </p:nvSpPr>
        <p:spPr bwMode="auto">
          <a:xfrm>
            <a:off x="3910013" y="5983288"/>
            <a:ext cx="3651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A0C943E-25E3-481A-AD90-D37C3273CEFF}" type="datetime'''''''''''''40'''''''' ''-'''''''' ''''''''''''5''''''''0'''">
              <a:rPr lang="nl-NL" altLang="en-US" sz="1000" b="1" smtClean="0">
                <a:solidFill>
                  <a:schemeClr val="tx1"/>
                </a:solidFill>
                <a:latin typeface="+mn-lt"/>
              </a:rPr>
              <a:pPr/>
              <a:t>40 - 50</a:t>
            </a:fld>
            <a:endParaRPr lang="nl-NL" sz="1000" b="1" noProof="0" dirty="0">
              <a:solidFill>
                <a:schemeClr val="tx1"/>
              </a:solidFill>
              <a:latin typeface="+mn-lt"/>
            </a:endParaRPr>
          </a:p>
        </p:txBody>
      </p:sp>
      <p:sp>
        <p:nvSpPr>
          <p:cNvPr id="48" name="Content 1">
            <a:extLst>
              <a:ext uri="{FF2B5EF4-FFF2-40B4-BE49-F238E27FC236}">
                <a16:creationId xmlns:a16="http://schemas.microsoft.com/office/drawing/2014/main" id="{E4120E82-2723-4439-B6F1-91A0F2829902}"/>
              </a:ext>
            </a:extLst>
          </p:cNvPr>
          <p:cNvSpPr>
            <a:spLocks noGrp="1"/>
          </p:cNvSpPr>
          <p:nvPr>
            <p:custDataLst>
              <p:tags r:id="rId13"/>
            </p:custDataLst>
          </p:nvPr>
        </p:nvSpPr>
        <p:spPr bwMode="auto">
          <a:xfrm>
            <a:off x="93678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FFD72EA-BA1B-4A80-9DF0-E56121797CA4}" type="datetime'''''''''''''1''''''''''7''''0'' ''''''-'''''''''' 19''0'''">
              <a:rPr lang="nl-NL" altLang="en-US" sz="1000" b="1" smtClean="0">
                <a:solidFill>
                  <a:schemeClr val="tx1"/>
                </a:solidFill>
                <a:latin typeface="+mn-lt"/>
              </a:rPr>
              <a:pPr/>
              <a:t>170 - 190</a:t>
            </a:fld>
            <a:endParaRPr lang="nl-NL" sz="1000" b="1" noProof="0" dirty="0">
              <a:solidFill>
                <a:schemeClr val="tx1"/>
              </a:solidFill>
              <a:latin typeface="+mn-lt"/>
            </a:endParaRPr>
          </a:p>
        </p:txBody>
      </p:sp>
      <p:sp>
        <p:nvSpPr>
          <p:cNvPr id="17" name="Content 1">
            <a:extLst>
              <a:ext uri="{FF2B5EF4-FFF2-40B4-BE49-F238E27FC236}">
                <a16:creationId xmlns:a16="http://schemas.microsoft.com/office/drawing/2014/main" id="{B98F20FD-4F70-4627-B39C-3495547C92DD}"/>
              </a:ext>
            </a:extLst>
          </p:cNvPr>
          <p:cNvSpPr>
            <a:spLocks noGrp="1"/>
          </p:cNvSpPr>
          <p:nvPr>
            <p:custDataLst>
              <p:tags r:id="rId14"/>
            </p:custDataLst>
          </p:nvPr>
        </p:nvSpPr>
        <p:spPr bwMode="auto">
          <a:xfrm>
            <a:off x="4810125" y="5983288"/>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31A4053-71A7-4FA2-A5FC-14AA973846DB}" type="datetime'''''''''''''''''6''''''''''0'''''''''''''''''' - ''''''''7''0'">
              <a:rPr lang="nl-NL" altLang="en-US" sz="1000" b="1" smtClean="0">
                <a:solidFill>
                  <a:schemeClr val="tx1"/>
                </a:solidFill>
                <a:latin typeface="+mn-lt"/>
              </a:rPr>
              <a:pPr/>
              <a:t>60 - 70</a:t>
            </a:fld>
            <a:endParaRPr lang="nl-NL" sz="1000" b="1" noProof="0" dirty="0">
              <a:solidFill>
                <a:schemeClr val="tx1"/>
              </a:solidFill>
              <a:latin typeface="+mn-lt"/>
            </a:endParaRPr>
          </a:p>
        </p:txBody>
      </p:sp>
      <p:sp>
        <p:nvSpPr>
          <p:cNvPr id="21" name="Content 1">
            <a:extLst>
              <a:ext uri="{FF2B5EF4-FFF2-40B4-BE49-F238E27FC236}">
                <a16:creationId xmlns:a16="http://schemas.microsoft.com/office/drawing/2014/main" id="{7C14D208-E6D0-47E7-9545-F896CB512836}"/>
              </a:ext>
            </a:extLst>
          </p:cNvPr>
          <p:cNvSpPr>
            <a:spLocks noGrp="1"/>
          </p:cNvSpPr>
          <p:nvPr>
            <p:custDataLst>
              <p:tags r:id="rId15"/>
            </p:custDataLst>
          </p:nvPr>
        </p:nvSpPr>
        <p:spPr bwMode="auto">
          <a:xfrm>
            <a:off x="5260975" y="5983288"/>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BF2B9A-F829-42E3-816C-0E544AC0EEB4}" type="datetime'''70 ''''''''-'' ''''''8''''''''''''''''''0'''''">
              <a:rPr lang="nl-NL" altLang="en-US" sz="1000" b="1" smtClean="0">
                <a:solidFill>
                  <a:schemeClr val="tx1"/>
                </a:solidFill>
                <a:latin typeface="+mn-lt"/>
              </a:rPr>
              <a:pPr/>
              <a:t>70 - 80</a:t>
            </a:fld>
            <a:endParaRPr lang="nl-NL" sz="1000" b="1" noProof="0" dirty="0">
              <a:solidFill>
                <a:schemeClr val="tx1"/>
              </a:solidFill>
              <a:latin typeface="+mn-lt"/>
            </a:endParaRPr>
          </a:p>
        </p:txBody>
      </p:sp>
      <p:sp>
        <p:nvSpPr>
          <p:cNvPr id="172" name="Content 1">
            <a:extLst>
              <a:ext uri="{FF2B5EF4-FFF2-40B4-BE49-F238E27FC236}">
                <a16:creationId xmlns:a16="http://schemas.microsoft.com/office/drawing/2014/main" id="{F65F3617-2A15-4D0F-93F7-4371ACDE028C}"/>
              </a:ext>
            </a:extLst>
          </p:cNvPr>
          <p:cNvSpPr>
            <a:spLocks noGrp="1"/>
          </p:cNvSpPr>
          <p:nvPr>
            <p:custDataLst>
              <p:tags r:id="rId16"/>
            </p:custDataLst>
          </p:nvPr>
        </p:nvSpPr>
        <p:spPr bwMode="auto">
          <a:xfrm>
            <a:off x="7112000" y="598328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350CE60-6ED0-4529-9F77-C642A63EE410}" type="datetime'11''0'' ''''''-'' ''''''''''''''''''12''''''''''''0'''">
              <a:rPr lang="nl-NL" altLang="en-US" sz="1000" b="1" smtClean="0">
                <a:solidFill>
                  <a:schemeClr val="tx1"/>
                </a:solidFill>
                <a:latin typeface="+mn-lt"/>
              </a:rPr>
              <a:pPr/>
              <a:t>110 - 120</a:t>
            </a:fld>
            <a:endParaRPr lang="nl-NL" sz="1000" b="1" noProof="0" dirty="0">
              <a:solidFill>
                <a:schemeClr val="tx1"/>
              </a:solidFill>
              <a:latin typeface="+mn-lt"/>
            </a:endParaRPr>
          </a:p>
        </p:txBody>
      </p:sp>
      <p:sp>
        <p:nvSpPr>
          <p:cNvPr id="22" name="Content 1">
            <a:extLst>
              <a:ext uri="{FF2B5EF4-FFF2-40B4-BE49-F238E27FC236}">
                <a16:creationId xmlns:a16="http://schemas.microsoft.com/office/drawing/2014/main" id="{5923BC10-218E-4CBA-BC77-AE65C2766A8F}"/>
              </a:ext>
            </a:extLst>
          </p:cNvPr>
          <p:cNvSpPr>
            <a:spLocks noGrp="1"/>
          </p:cNvSpPr>
          <p:nvPr>
            <p:custDataLst>
              <p:tags r:id="rId17"/>
            </p:custDataLst>
          </p:nvPr>
        </p:nvSpPr>
        <p:spPr bwMode="auto">
          <a:xfrm>
            <a:off x="5708650" y="5983288"/>
            <a:ext cx="3762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B7252D4-5B6D-49A9-96BD-94D1253917FC}" type="datetime'''''''8''''''''''0'''''''''' ''''''''- 9''0'''''''''''">
              <a:rPr lang="nl-NL" altLang="en-US" sz="1000" b="1" smtClean="0">
                <a:solidFill>
                  <a:schemeClr val="tx1"/>
                </a:solidFill>
                <a:latin typeface="+mn-lt"/>
              </a:rPr>
              <a:pPr/>
              <a:t>80 - 90</a:t>
            </a:fld>
            <a:endParaRPr lang="nl-NL" sz="1000" b="1" noProof="0" dirty="0">
              <a:solidFill>
                <a:schemeClr val="tx1"/>
              </a:solidFill>
              <a:latin typeface="+mn-lt"/>
            </a:endParaRPr>
          </a:p>
        </p:txBody>
      </p:sp>
      <p:sp>
        <p:nvSpPr>
          <p:cNvPr id="23" name="Content 1">
            <a:extLst>
              <a:ext uri="{FF2B5EF4-FFF2-40B4-BE49-F238E27FC236}">
                <a16:creationId xmlns:a16="http://schemas.microsoft.com/office/drawing/2014/main" id="{071E2838-483E-4DC8-BA20-B504CE380320}"/>
              </a:ext>
            </a:extLst>
          </p:cNvPr>
          <p:cNvSpPr>
            <a:spLocks noGrp="1"/>
          </p:cNvSpPr>
          <p:nvPr>
            <p:custDataLst>
              <p:tags r:id="rId18"/>
            </p:custDataLst>
          </p:nvPr>
        </p:nvSpPr>
        <p:spPr bwMode="auto">
          <a:xfrm>
            <a:off x="6129338" y="5983288"/>
            <a:ext cx="4349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B97A573-A0E8-4AB5-8901-1A3AFB762739}" type="datetime'''''''''''''9''0'''' ''''- 10''''''''''0'''''''''''''">
              <a:rPr lang="nl-NL" altLang="en-US" sz="1000" b="1" smtClean="0">
                <a:solidFill>
                  <a:schemeClr val="tx1"/>
                </a:solidFill>
                <a:latin typeface="+mn-lt"/>
              </a:rPr>
              <a:pPr/>
              <a:t>90 - 100</a:t>
            </a:fld>
            <a:endParaRPr lang="nl-NL" sz="1000" b="1" noProof="0" dirty="0">
              <a:solidFill>
                <a:schemeClr val="tx1"/>
              </a:solidFill>
              <a:latin typeface="+mn-lt"/>
            </a:endParaRPr>
          </a:p>
        </p:txBody>
      </p:sp>
      <p:sp>
        <p:nvSpPr>
          <p:cNvPr id="171" name="Content 1">
            <a:extLst>
              <a:ext uri="{FF2B5EF4-FFF2-40B4-BE49-F238E27FC236}">
                <a16:creationId xmlns:a16="http://schemas.microsoft.com/office/drawing/2014/main" id="{1D5DB75C-8FD1-4742-9DB9-D30F6902CEA2}"/>
              </a:ext>
            </a:extLst>
          </p:cNvPr>
          <p:cNvSpPr>
            <a:spLocks noGrp="1"/>
          </p:cNvSpPr>
          <p:nvPr>
            <p:custDataLst>
              <p:tags r:id="rId19"/>
            </p:custDataLst>
          </p:nvPr>
        </p:nvSpPr>
        <p:spPr bwMode="auto">
          <a:xfrm>
            <a:off x="6661150" y="598328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8466354-110D-429C-B89C-15F0807D867A}" type="datetime'''1''''''''''''''''''''''00'''' ''''''''''''''- ''''1''10'''''">
              <a:rPr lang="nl-NL" altLang="en-US" sz="1000" b="1" smtClean="0">
                <a:solidFill>
                  <a:schemeClr val="tx1"/>
                </a:solidFill>
                <a:latin typeface="+mn-lt"/>
              </a:rPr>
              <a:pPr/>
              <a:t>100 - 110</a:t>
            </a:fld>
            <a:endParaRPr lang="nl-NL" sz="1000" b="1" noProof="0" dirty="0">
              <a:solidFill>
                <a:schemeClr val="tx1"/>
              </a:solidFill>
              <a:latin typeface="+mn-lt"/>
            </a:endParaRPr>
          </a:p>
        </p:txBody>
      </p:sp>
      <p:sp>
        <p:nvSpPr>
          <p:cNvPr id="63" name="Content 1">
            <a:extLst>
              <a:ext uri="{FF2B5EF4-FFF2-40B4-BE49-F238E27FC236}">
                <a16:creationId xmlns:a16="http://schemas.microsoft.com/office/drawing/2014/main" id="{4B9982FA-94CE-476E-98B9-AED20350F85D}"/>
              </a:ext>
            </a:extLst>
          </p:cNvPr>
          <p:cNvSpPr>
            <a:spLocks noGrp="1"/>
          </p:cNvSpPr>
          <p:nvPr>
            <p:custDataLst>
              <p:tags r:id="rId20"/>
            </p:custDataLst>
          </p:nvPr>
        </p:nvSpPr>
        <p:spPr bwMode="gray">
          <a:xfrm>
            <a:off x="17891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2F36464-3FB2-4001-9487-87D072E41B23}"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173" name="Content 1">
            <a:extLst>
              <a:ext uri="{FF2B5EF4-FFF2-40B4-BE49-F238E27FC236}">
                <a16:creationId xmlns:a16="http://schemas.microsoft.com/office/drawing/2014/main" id="{96CDAC13-2E89-49D5-AD5C-E6C20F539545}"/>
              </a:ext>
            </a:extLst>
          </p:cNvPr>
          <p:cNvSpPr>
            <a:spLocks noGrp="1"/>
          </p:cNvSpPr>
          <p:nvPr>
            <p:custDataLst>
              <p:tags r:id="rId21"/>
            </p:custDataLst>
          </p:nvPr>
        </p:nvSpPr>
        <p:spPr bwMode="auto">
          <a:xfrm>
            <a:off x="75644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6277A2-D4FA-4D1E-AD02-0CAC68869096}" type="datetime'''1''20'''''''''''''''''''''' ''''''''''''''''-'''''' 13''0'''">
              <a:rPr lang="nl-NL" altLang="en-US" sz="1000" b="1" smtClean="0">
                <a:solidFill>
                  <a:schemeClr val="tx1"/>
                </a:solidFill>
                <a:latin typeface="+mn-lt"/>
              </a:rPr>
              <a:pPr/>
              <a:t>120 - 130</a:t>
            </a:fld>
            <a:endParaRPr lang="nl-NL" sz="1000" b="1" noProof="0" dirty="0">
              <a:solidFill>
                <a:schemeClr val="tx1"/>
              </a:solidFill>
              <a:latin typeface="+mn-lt"/>
            </a:endParaRPr>
          </a:p>
        </p:txBody>
      </p:sp>
      <p:sp>
        <p:nvSpPr>
          <p:cNvPr id="174" name="Content 1">
            <a:extLst>
              <a:ext uri="{FF2B5EF4-FFF2-40B4-BE49-F238E27FC236}">
                <a16:creationId xmlns:a16="http://schemas.microsoft.com/office/drawing/2014/main" id="{38CC185D-DC0F-4E82-B8C0-5700B71E4C6F}"/>
              </a:ext>
            </a:extLst>
          </p:cNvPr>
          <p:cNvSpPr>
            <a:spLocks noGrp="1"/>
          </p:cNvSpPr>
          <p:nvPr>
            <p:custDataLst>
              <p:tags r:id="rId22"/>
            </p:custDataLst>
          </p:nvPr>
        </p:nvSpPr>
        <p:spPr bwMode="auto">
          <a:xfrm>
            <a:off x="801528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AEEE16-FA1C-4767-AA14-99FEA8DA29F7}" type="datetime'''1''''''''''''3''''0 ''''''''-'''''''''''' 14''''0'''''''">
              <a:rPr lang="nl-NL" altLang="en-US" sz="1000" b="1" smtClean="0">
                <a:solidFill>
                  <a:schemeClr val="tx1"/>
                </a:solidFill>
                <a:latin typeface="+mn-lt"/>
              </a:rPr>
              <a:pPr/>
              <a:t>130 - 140</a:t>
            </a:fld>
            <a:endParaRPr lang="nl-NL" sz="1000" b="1" noProof="0" dirty="0">
              <a:solidFill>
                <a:schemeClr val="tx1"/>
              </a:solidFill>
              <a:latin typeface="+mn-lt"/>
            </a:endParaRPr>
          </a:p>
        </p:txBody>
      </p:sp>
      <p:sp>
        <p:nvSpPr>
          <p:cNvPr id="175" name="Content 1">
            <a:extLst>
              <a:ext uri="{FF2B5EF4-FFF2-40B4-BE49-F238E27FC236}">
                <a16:creationId xmlns:a16="http://schemas.microsoft.com/office/drawing/2014/main" id="{68AABA0C-FC84-449B-BAD7-7AB38CDE1BA3}"/>
              </a:ext>
            </a:extLst>
          </p:cNvPr>
          <p:cNvSpPr>
            <a:spLocks noGrp="1"/>
          </p:cNvSpPr>
          <p:nvPr>
            <p:custDataLst>
              <p:tags r:id="rId23"/>
            </p:custDataLst>
          </p:nvPr>
        </p:nvSpPr>
        <p:spPr bwMode="auto">
          <a:xfrm>
            <a:off x="84661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EF1AC5A-FD67-48AC-B1C2-7648E247178A}" type="datetime'1''''''''''''4''''''''''0'' ''''-'' ''1''''5''0'''''''''''">
              <a:rPr lang="nl-NL" altLang="en-US" sz="1000" b="1" smtClean="0">
                <a:solidFill>
                  <a:schemeClr val="tx1"/>
                </a:solidFill>
                <a:latin typeface="+mn-lt"/>
              </a:rPr>
              <a:pPr/>
              <a:t>140 - 150</a:t>
            </a:fld>
            <a:endParaRPr lang="nl-NL" sz="1000" b="1" noProof="0" dirty="0">
              <a:solidFill>
                <a:schemeClr val="tx1"/>
              </a:solidFill>
              <a:latin typeface="+mn-lt"/>
            </a:endParaRPr>
          </a:p>
        </p:txBody>
      </p:sp>
      <p:sp>
        <p:nvSpPr>
          <p:cNvPr id="176" name="Content 1">
            <a:extLst>
              <a:ext uri="{FF2B5EF4-FFF2-40B4-BE49-F238E27FC236}">
                <a16:creationId xmlns:a16="http://schemas.microsoft.com/office/drawing/2014/main" id="{80297CB5-D8D2-4C98-8443-82BF44B8F404}"/>
              </a:ext>
            </a:extLst>
          </p:cNvPr>
          <p:cNvSpPr>
            <a:spLocks noGrp="1"/>
          </p:cNvSpPr>
          <p:nvPr>
            <p:custDataLst>
              <p:tags r:id="rId24"/>
            </p:custDataLst>
          </p:nvPr>
        </p:nvSpPr>
        <p:spPr bwMode="auto">
          <a:xfrm>
            <a:off x="891698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3868DEC-05C2-43EA-9AD3-C3C01C016435}" type="datetime'1''''50'''''''' ''-'''''''''''''''' 1''70'''''''''">
              <a:rPr lang="nl-NL" altLang="en-US" sz="1000" b="1" smtClean="0">
                <a:solidFill>
                  <a:schemeClr val="tx1"/>
                </a:solidFill>
                <a:latin typeface="+mn-lt"/>
              </a:rPr>
              <a:pPr/>
              <a:t>150 - 170</a:t>
            </a:fld>
            <a:endParaRPr lang="nl-NL" sz="1000" b="1" noProof="0" dirty="0">
              <a:solidFill>
                <a:schemeClr val="tx1"/>
              </a:solidFill>
              <a:latin typeface="+mn-lt"/>
            </a:endParaRPr>
          </a:p>
        </p:txBody>
      </p:sp>
      <p:sp>
        <p:nvSpPr>
          <p:cNvPr id="49" name="Content 1">
            <a:extLst>
              <a:ext uri="{FF2B5EF4-FFF2-40B4-BE49-F238E27FC236}">
                <a16:creationId xmlns:a16="http://schemas.microsoft.com/office/drawing/2014/main" id="{06837B96-4732-498C-BD0E-095596CC7623}"/>
              </a:ext>
            </a:extLst>
          </p:cNvPr>
          <p:cNvSpPr>
            <a:spLocks noGrp="1"/>
          </p:cNvSpPr>
          <p:nvPr>
            <p:custDataLst>
              <p:tags r:id="rId25"/>
            </p:custDataLst>
          </p:nvPr>
        </p:nvSpPr>
        <p:spPr bwMode="auto">
          <a:xfrm>
            <a:off x="9817100" y="598328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E6D4F75-BCFD-40FE-A47A-2C67B9E90107}" type="datetime'''''''''''''''''1''''''''''''''''90 - ''''''''''''''2''''1''0'">
              <a:rPr lang="nl-NL" altLang="en-US" sz="1000" b="1" smtClean="0">
                <a:solidFill>
                  <a:schemeClr val="tx1"/>
                </a:solidFill>
                <a:latin typeface="+mn-lt"/>
              </a:rPr>
              <a:pPr/>
              <a:t>190 - 210</a:t>
            </a:fld>
            <a:endParaRPr lang="nl-NL" sz="1000" b="1" noProof="0" dirty="0">
              <a:solidFill>
                <a:schemeClr val="tx1"/>
              </a:solidFill>
              <a:latin typeface="+mn-lt"/>
            </a:endParaRPr>
          </a:p>
        </p:txBody>
      </p:sp>
      <p:sp>
        <p:nvSpPr>
          <p:cNvPr id="51" name="Content 1">
            <a:extLst>
              <a:ext uri="{FF2B5EF4-FFF2-40B4-BE49-F238E27FC236}">
                <a16:creationId xmlns:a16="http://schemas.microsoft.com/office/drawing/2014/main" id="{5BEB7925-3403-474D-B6F5-272DAD159052}"/>
              </a:ext>
            </a:extLst>
          </p:cNvPr>
          <p:cNvSpPr>
            <a:spLocks noGrp="1"/>
          </p:cNvSpPr>
          <p:nvPr>
            <p:custDataLst>
              <p:tags r:id="rId26"/>
            </p:custDataLst>
          </p:nvPr>
        </p:nvSpPr>
        <p:spPr bwMode="auto">
          <a:xfrm>
            <a:off x="1072038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13A2F1A-7462-4EFD-B865-8B57045E90DB}" type="datetime'''''2''30 -'''''' ''2''''''''''5''''''0'''''''">
              <a:rPr lang="nl-NL" altLang="en-US" sz="1000" b="1" smtClean="0">
                <a:solidFill>
                  <a:schemeClr val="tx1"/>
                </a:solidFill>
                <a:latin typeface="+mn-lt"/>
              </a:rPr>
              <a:pPr/>
              <a:t>230 - 250</a:t>
            </a:fld>
            <a:endParaRPr lang="nl-NL" sz="1000" b="1" noProof="0" dirty="0">
              <a:solidFill>
                <a:schemeClr val="tx1"/>
              </a:solidFill>
              <a:latin typeface="+mn-lt"/>
            </a:endParaRPr>
          </a:p>
        </p:txBody>
      </p:sp>
      <p:sp>
        <p:nvSpPr>
          <p:cNvPr id="61" name="Content 1">
            <a:extLst>
              <a:ext uri="{FF2B5EF4-FFF2-40B4-BE49-F238E27FC236}">
                <a16:creationId xmlns:a16="http://schemas.microsoft.com/office/drawing/2014/main" id="{4B9982FA-94CE-476E-98B9-AED20350F85D}"/>
              </a:ext>
            </a:extLst>
          </p:cNvPr>
          <p:cNvSpPr>
            <a:spLocks noGrp="1"/>
          </p:cNvSpPr>
          <p:nvPr>
            <p:custDataLst>
              <p:tags r:id="rId27"/>
            </p:custDataLst>
          </p:nvPr>
        </p:nvSpPr>
        <p:spPr bwMode="gray">
          <a:xfrm>
            <a:off x="44942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AB5DAB6-3525-471F-85B0-2A61017C3C14}"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57" name="Content 1">
            <a:extLst>
              <a:ext uri="{FF2B5EF4-FFF2-40B4-BE49-F238E27FC236}">
                <a16:creationId xmlns:a16="http://schemas.microsoft.com/office/drawing/2014/main" id="{4B9982FA-94CE-476E-98B9-AED20350F85D}"/>
              </a:ext>
            </a:extLst>
          </p:cNvPr>
          <p:cNvSpPr>
            <a:spLocks noGrp="1"/>
          </p:cNvSpPr>
          <p:nvPr>
            <p:custDataLst>
              <p:tags r:id="rId28"/>
            </p:custDataLst>
          </p:nvPr>
        </p:nvSpPr>
        <p:spPr bwMode="gray">
          <a:xfrm>
            <a:off x="223996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B2D162F-6466-4118-8DC8-700B3ABA2125}"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58" name="Content 1">
            <a:extLst>
              <a:ext uri="{FF2B5EF4-FFF2-40B4-BE49-F238E27FC236}">
                <a16:creationId xmlns:a16="http://schemas.microsoft.com/office/drawing/2014/main" id="{4B9982FA-94CE-476E-98B9-AED20350F85D}"/>
              </a:ext>
            </a:extLst>
          </p:cNvPr>
          <p:cNvSpPr>
            <a:spLocks noGrp="1"/>
          </p:cNvSpPr>
          <p:nvPr>
            <p:custDataLst>
              <p:tags r:id="rId29"/>
            </p:custDataLst>
          </p:nvPr>
        </p:nvSpPr>
        <p:spPr bwMode="gray">
          <a:xfrm>
            <a:off x="26908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CF3778F-4202-45BA-A6B6-B2379292D498}"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59" name="Content 1">
            <a:extLst>
              <a:ext uri="{FF2B5EF4-FFF2-40B4-BE49-F238E27FC236}">
                <a16:creationId xmlns:a16="http://schemas.microsoft.com/office/drawing/2014/main" id="{4B9982FA-94CE-476E-98B9-AED20350F85D}"/>
              </a:ext>
            </a:extLst>
          </p:cNvPr>
          <p:cNvSpPr>
            <a:spLocks noGrp="1"/>
          </p:cNvSpPr>
          <p:nvPr>
            <p:custDataLst>
              <p:tags r:id="rId30"/>
            </p:custDataLst>
          </p:nvPr>
        </p:nvSpPr>
        <p:spPr bwMode="gray">
          <a:xfrm>
            <a:off x="314166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55A858C-75FD-4313-BCB4-04AB6BE339EE}"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140" name="Arc 139">
            <a:extLst>
              <a:ext uri="{FF2B5EF4-FFF2-40B4-BE49-F238E27FC236}">
                <a16:creationId xmlns:a16="http://schemas.microsoft.com/office/drawing/2014/main" id="{08481A72-EF33-46EC-A348-48A9AB52DC09}"/>
              </a:ext>
            </a:extLst>
          </p:cNvPr>
          <p:cNvSpPr/>
          <p:nvPr/>
        </p:nvSpPr>
        <p:spPr>
          <a:xfrm rot="4458713" flipH="1">
            <a:off x="2475592" y="4976686"/>
            <a:ext cx="5173443" cy="1782240"/>
          </a:xfrm>
          <a:prstGeom prst="arc">
            <a:avLst>
              <a:gd name="adj1" fmla="val 1692457"/>
              <a:gd name="adj2" fmla="val 3372977"/>
            </a:avLst>
          </a:prstGeom>
          <a:noFill/>
          <a:ln w="19050" cap="flat" cmpd="sng" algn="ctr">
            <a:solidFill>
              <a:schemeClr val="bg1">
                <a:lumMod val="75000"/>
              </a:schemeClr>
            </a:solidFill>
            <a:prstDash val="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pic>
        <p:nvPicPr>
          <p:cNvPr id="55" name="Picture 12" descr="Gemeente Amsterdam | Brands of the World™ | Download vector logos and  logotypes">
            <a:extLst>
              <a:ext uri="{FF2B5EF4-FFF2-40B4-BE49-F238E27FC236}">
                <a16:creationId xmlns:a16="http://schemas.microsoft.com/office/drawing/2014/main" id="{E6F223A9-0423-498A-9BB4-77202B4B8DDB}"/>
              </a:ext>
            </a:extLst>
          </p:cNvPr>
          <p:cNvPicPr>
            <a:picLocks noChangeAspect="1" noChangeArrowheads="1"/>
          </p:cNvPicPr>
          <p:nvPr/>
        </p:nvPicPr>
        <p:blipFill rotWithShape="1">
          <a:blip r:embed="rId35" cstate="screen">
            <a:extLst>
              <a:ext uri="{28A0092B-C50C-407E-A947-70E740481C1C}">
                <a14:useLocalDpi xmlns:a14="http://schemas.microsoft.com/office/drawing/2010/main"/>
              </a:ext>
            </a:extLst>
          </a:blip>
          <a:srcRect/>
          <a:stretch/>
        </p:blipFill>
        <p:spPr bwMode="auto">
          <a:xfrm>
            <a:off x="3579299" y="3348018"/>
            <a:ext cx="698174" cy="568669"/>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F2E7F483-EC4C-47E2-B466-87443A8C8818}"/>
              </a:ext>
            </a:extLst>
          </p:cNvPr>
          <p:cNvSpPr/>
          <p:nvPr/>
        </p:nvSpPr>
        <p:spPr>
          <a:xfrm>
            <a:off x="2968070" y="3309504"/>
            <a:ext cx="1920633" cy="1571836"/>
          </a:xfrm>
          <a:prstGeom prst="rect">
            <a:avLst/>
          </a:prstGeom>
          <a:noFill/>
          <a:ln w="12700">
            <a:noFill/>
            <a:prstDash val="solid"/>
          </a:ln>
          <a:extLst>
            <a:ext uri="{909E8E84-426E-40DD-AFC4-6F175D3DCCD1}">
              <a14:hiddenFill xmlns:a14="http://schemas.microsoft.com/office/drawing/2010/main">
                <a:solidFill>
                  <a:schemeClr val="bg1">
                    <a:lumMod val="95000"/>
                  </a:schemeClr>
                </a:solidFill>
              </a14:hiddenFill>
            </a:ext>
          </a:extLst>
        </p:spPr>
        <p:txBody>
          <a:bodyPr rot="0" spcFirstLastPara="0" vertOverflow="overflow" horzOverflow="overflow" vert="horz" wrap="square" lIns="36000" tIns="684000" rIns="36000" bIns="108000" numCol="1" spcCol="0" rtlCol="0" fromWordArt="0" anchor="ctr" anchorCtr="0" forceAA="0" compatLnSpc="1">
            <a:prstTxWarp prst="textNoShape">
              <a:avLst/>
            </a:prstTxWarp>
            <a:noAutofit/>
          </a:bodyPr>
          <a:lstStyle/>
          <a:p>
            <a:pPr marL="0" indent="0" algn="ctr" defTabSz="685800" fontAlgn="auto">
              <a:lnSpc>
                <a:spcPct val="90000"/>
              </a:lnSpc>
              <a:spcBef>
                <a:spcPts val="750"/>
              </a:spcBef>
              <a:spcAft>
                <a:spcPts val="0"/>
              </a:spcAft>
              <a:buClr>
                <a:srgbClr val="FF0000"/>
              </a:buClr>
              <a:buNone/>
            </a:pPr>
            <a:r>
              <a:rPr lang="nl-NL" sz="1200" b="1" dirty="0"/>
              <a:t>Amsterdam</a:t>
            </a:r>
            <a:r>
              <a:rPr lang="nl-NL" sz="1200" b="1" dirty="0">
                <a:solidFill>
                  <a:srgbClr val="000000"/>
                </a:solidFill>
              </a:rPr>
              <a:t>: € 11</a:t>
            </a:r>
            <a:br>
              <a:rPr lang="nl-NL" sz="1200" b="1" dirty="0">
                <a:solidFill>
                  <a:srgbClr val="000000"/>
                </a:solidFill>
              </a:rPr>
            </a:br>
            <a:r>
              <a:rPr lang="nl-NL" sz="1200" dirty="0">
                <a:solidFill>
                  <a:srgbClr val="000000"/>
                </a:solidFill>
              </a:rPr>
              <a:t>Laagste OZB tarief met 0,036% (gemeente heeft erfpacht)</a:t>
            </a:r>
            <a:br>
              <a:rPr lang="nl-NL" sz="1200" dirty="0"/>
            </a:br>
            <a:br>
              <a:rPr lang="nl-NL" sz="1000" dirty="0">
                <a:solidFill>
                  <a:srgbClr val="000000"/>
                </a:solidFill>
              </a:rPr>
            </a:br>
            <a:endParaRPr kumimoji="0" lang="nl-NL" sz="1000" i="0" u="none" strike="noStrike" kern="1200" cap="none" spc="0" normalizeH="0" baseline="0" noProof="0" dirty="0">
              <a:ln>
                <a:noFill/>
              </a:ln>
              <a:solidFill>
                <a:srgbClr val="000000"/>
              </a:solidFill>
              <a:effectLst/>
              <a:uLnTx/>
              <a:uFillTx/>
            </a:endParaRPr>
          </a:p>
        </p:txBody>
      </p:sp>
      <p:pic>
        <p:nvPicPr>
          <p:cNvPr id="73" name="Graphic 72" descr="Home with solid fill">
            <a:extLst>
              <a:ext uri="{FF2B5EF4-FFF2-40B4-BE49-F238E27FC236}">
                <a16:creationId xmlns:a16="http://schemas.microsoft.com/office/drawing/2014/main" id="{C4C38EF2-EA95-3515-9EC1-3E9E86367B6D}"/>
              </a:ext>
            </a:extLst>
          </p:cNvPr>
          <p:cNvPicPr>
            <a:picLocks noChangeAspect="1"/>
          </p:cNvPicPr>
          <p:nvPr/>
        </p:nvPicPr>
        <p:blipFill>
          <a:blip r:embed="rId36" cstate="screen">
            <a:extLst>
              <a:ext uri="{28A0092B-C50C-407E-A947-70E740481C1C}">
                <a14:useLocalDpi xmlns:a14="http://schemas.microsoft.com/office/drawing/2010/main"/>
              </a:ext>
              <a:ext uri="{96DAC541-7B7A-43D3-8B79-37D633B846F1}">
                <asvg:svgBlip xmlns:asvg="http://schemas.microsoft.com/office/drawing/2016/SVG/main" r:embed="rId37"/>
              </a:ext>
            </a:extLst>
          </a:blip>
          <a:stretch>
            <a:fillRect/>
          </a:stretch>
        </p:blipFill>
        <p:spPr>
          <a:xfrm>
            <a:off x="661800" y="363"/>
            <a:ext cx="188307" cy="188157"/>
          </a:xfrm>
          <a:prstGeom prst="rect">
            <a:avLst/>
          </a:prstGeom>
        </p:spPr>
      </p:pic>
      <p:cxnSp>
        <p:nvCxnSpPr>
          <p:cNvPr id="85" name="Straight Connector 84">
            <a:extLst>
              <a:ext uri="{FF2B5EF4-FFF2-40B4-BE49-F238E27FC236}">
                <a16:creationId xmlns:a16="http://schemas.microsoft.com/office/drawing/2014/main" id="{060EC094-3342-4D36-BF45-5232E8663B86}"/>
              </a:ext>
            </a:extLst>
          </p:cNvPr>
          <p:cNvCxnSpPr>
            <a:cxnSpLocks/>
          </p:cNvCxnSpPr>
          <p:nvPr/>
        </p:nvCxnSpPr>
        <p:spPr>
          <a:xfrm>
            <a:off x="7699856" y="2895600"/>
            <a:ext cx="0" cy="3026129"/>
          </a:xfrm>
          <a:prstGeom prst="line">
            <a:avLst/>
          </a:prstGeom>
          <a:noFill/>
          <a:ln w="28575" cap="rnd" cmpd="sng" algn="ctr">
            <a:solidFill>
              <a:srgbClr val="FFBD42"/>
            </a:solidFill>
            <a:prstDash val="dash"/>
          </a:ln>
          <a:effectLst/>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0D5DCD9A-F5AC-44F8-9EB8-D1049DD0AD9F}"/>
              </a:ext>
            </a:extLst>
          </p:cNvPr>
          <p:cNvSpPr txBox="1"/>
          <p:nvPr/>
        </p:nvSpPr>
        <p:spPr>
          <a:xfrm>
            <a:off x="6543734" y="1803969"/>
            <a:ext cx="2312870" cy="436563"/>
          </a:xfrm>
          <a:prstGeom prst="rect">
            <a:avLst/>
          </a:prstGeom>
          <a:ln w="38100">
            <a:noFill/>
          </a:ln>
        </p:spPr>
        <p:txBody>
          <a:bodyPr vert="horz" wrap="square" lIns="91440" tIns="45720" rIns="91440" bIns="45720" rtlCol="0">
            <a:noAutofit/>
          </a:bodyPr>
          <a:lstStyle/>
          <a:p>
            <a:pPr marL="0" indent="0" algn="ctr">
              <a:buNone/>
            </a:pPr>
            <a:r>
              <a:rPr lang="nl-NL" dirty="0"/>
              <a:t>Landelijk gemiddelde:</a:t>
            </a:r>
          </a:p>
          <a:p>
            <a:pPr marL="0" indent="0" algn="ctr">
              <a:buNone/>
            </a:pPr>
            <a:r>
              <a:rPr lang="nl-NL" b="1" noProof="0" dirty="0"/>
              <a:t>€ 125 per inwoner</a:t>
            </a:r>
          </a:p>
        </p:txBody>
      </p:sp>
      <p:sp>
        <p:nvSpPr>
          <p:cNvPr id="125" name="Arc 124">
            <a:extLst>
              <a:ext uri="{FF2B5EF4-FFF2-40B4-BE49-F238E27FC236}">
                <a16:creationId xmlns:a16="http://schemas.microsoft.com/office/drawing/2014/main" id="{791E17D9-E664-444C-9CF1-83B2F26C5AF7}"/>
              </a:ext>
            </a:extLst>
          </p:cNvPr>
          <p:cNvSpPr/>
          <p:nvPr/>
        </p:nvSpPr>
        <p:spPr>
          <a:xfrm rot="3667239" flipH="1">
            <a:off x="8354178" y="4635221"/>
            <a:ext cx="6896353" cy="1184232"/>
          </a:xfrm>
          <a:prstGeom prst="arc">
            <a:avLst>
              <a:gd name="adj1" fmla="val 1572373"/>
              <a:gd name="adj2" fmla="val 4549965"/>
            </a:avLst>
          </a:prstGeom>
          <a:noFill/>
          <a:ln w="19050" cap="flat" cmpd="sng" algn="ctr">
            <a:solidFill>
              <a:schemeClr val="bg1">
                <a:lumMod val="75000"/>
              </a:schemeClr>
            </a:solidFill>
            <a:prstDash val="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87" name="Rectangle 86">
            <a:extLst>
              <a:ext uri="{FF2B5EF4-FFF2-40B4-BE49-F238E27FC236}">
                <a16:creationId xmlns:a16="http://schemas.microsoft.com/office/drawing/2014/main" id="{AC7D0B43-94AB-C441-AED5-DE70A9457E94}"/>
              </a:ext>
            </a:extLst>
          </p:cNvPr>
          <p:cNvSpPr/>
          <p:nvPr/>
        </p:nvSpPr>
        <p:spPr>
          <a:xfrm>
            <a:off x="850107" y="-12877"/>
            <a:ext cx="3381600" cy="251213"/>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b="1" dirty="0"/>
              <a:t>OZB </a:t>
            </a:r>
            <a:r>
              <a:rPr lang="nl-NL" sz="1400" b="1" dirty="0"/>
              <a:t>woningen</a:t>
            </a:r>
            <a:endParaRPr lang="nl-NL" b="1" dirty="0"/>
          </a:p>
        </p:txBody>
      </p:sp>
      <p:grpSp>
        <p:nvGrpSpPr>
          <p:cNvPr id="76" name="Group 75">
            <a:extLst>
              <a:ext uri="{FF2B5EF4-FFF2-40B4-BE49-F238E27FC236}">
                <a16:creationId xmlns:a16="http://schemas.microsoft.com/office/drawing/2014/main" id="{3F085FA2-C843-4D02-A907-85565A262EB2}"/>
              </a:ext>
            </a:extLst>
          </p:cNvPr>
          <p:cNvGrpSpPr/>
          <p:nvPr/>
        </p:nvGrpSpPr>
        <p:grpSpPr>
          <a:xfrm>
            <a:off x="617670" y="3911341"/>
            <a:ext cx="994641" cy="1928890"/>
            <a:chOff x="131839" y="3897297"/>
            <a:chExt cx="994641" cy="1928890"/>
          </a:xfrm>
        </p:grpSpPr>
        <p:cxnSp>
          <p:nvCxnSpPr>
            <p:cNvPr id="77" name="Straight Arrow Connector 76">
              <a:extLst>
                <a:ext uri="{FF2B5EF4-FFF2-40B4-BE49-F238E27FC236}">
                  <a16:creationId xmlns:a16="http://schemas.microsoft.com/office/drawing/2014/main" id="{405545F5-503E-48A6-8605-691A3BF44F1A}"/>
                </a:ext>
              </a:extLst>
            </p:cNvPr>
            <p:cNvCxnSpPr/>
            <p:nvPr/>
          </p:nvCxnSpPr>
          <p:spPr>
            <a:xfrm flipV="1">
              <a:off x="661800" y="3897297"/>
              <a:ext cx="0" cy="1315997"/>
            </a:xfrm>
            <a:prstGeom prst="straightConnector1">
              <a:avLst/>
            </a:prstGeom>
            <a:ln>
              <a:solidFill>
                <a:srgbClr val="AFAFAF"/>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25C6AD7-E959-4796-B980-83C82A7125AA}"/>
                </a:ext>
              </a:extLst>
            </p:cNvPr>
            <p:cNvSpPr txBox="1"/>
            <p:nvPr/>
          </p:nvSpPr>
          <p:spPr>
            <a:xfrm>
              <a:off x="131839" y="5299969"/>
              <a:ext cx="994641" cy="526218"/>
            </a:xfrm>
            <a:prstGeom prst="rect">
              <a:avLst/>
            </a:prstGeom>
          </p:spPr>
          <p:txBody>
            <a:bodyPr vert="horz" wrap="square" lIns="91440" tIns="45720" rIns="91440" bIns="45720" rtlCol="0">
              <a:noAutofit/>
            </a:bodyPr>
            <a:lstStyle/>
            <a:p>
              <a:pPr marL="0" indent="0" algn="l">
                <a:buNone/>
              </a:pPr>
              <a:r>
                <a:rPr lang="nl-NL" sz="1100" noProof="0" dirty="0">
                  <a:solidFill>
                    <a:srgbClr val="8C8C8C"/>
                  </a:solidFill>
                </a:rPr>
                <a:t># gemeenten</a:t>
              </a:r>
            </a:p>
          </p:txBody>
        </p:sp>
      </p:grpSp>
      <p:sp>
        <p:nvSpPr>
          <p:cNvPr id="90" name="Rectangle 89">
            <a:extLst>
              <a:ext uri="{FF2B5EF4-FFF2-40B4-BE49-F238E27FC236}">
                <a16:creationId xmlns:a16="http://schemas.microsoft.com/office/drawing/2014/main" id="{EE7714DB-9382-4311-95F2-C78424931378}"/>
              </a:ext>
            </a:extLst>
          </p:cNvPr>
          <p:cNvSpPr/>
          <p:nvPr/>
        </p:nvSpPr>
        <p:spPr>
          <a:xfrm>
            <a:off x="9687571" y="3015723"/>
            <a:ext cx="1920633" cy="1571836"/>
          </a:xfrm>
          <a:prstGeom prst="rect">
            <a:avLst/>
          </a:prstGeom>
          <a:noFill/>
          <a:ln w="12700">
            <a:noFill/>
            <a:prstDash val="solid"/>
          </a:ln>
          <a:extLst>
            <a:ext uri="{909E8E84-426E-40DD-AFC4-6F175D3DCCD1}">
              <a14:hiddenFill xmlns:a14="http://schemas.microsoft.com/office/drawing/2010/main">
                <a:solidFill>
                  <a:schemeClr val="bg1">
                    <a:lumMod val="95000"/>
                  </a:schemeClr>
                </a:solidFill>
              </a14:hiddenFill>
            </a:ext>
          </a:extLst>
        </p:spPr>
        <p:txBody>
          <a:bodyPr rot="0" spcFirstLastPara="0" vertOverflow="overflow" horzOverflow="overflow" vert="horz" wrap="square" lIns="36000" tIns="684000" rIns="36000" bIns="108000" numCol="1" spcCol="0" rtlCol="0" fromWordArt="0" anchor="ctr" anchorCtr="0" forceAA="0" compatLnSpc="1">
            <a:prstTxWarp prst="textNoShape">
              <a:avLst/>
            </a:prstTxWarp>
            <a:noAutofit/>
          </a:bodyPr>
          <a:lstStyle/>
          <a:p>
            <a:pPr marL="0" indent="0" algn="ctr" defTabSz="685800" fontAlgn="auto">
              <a:lnSpc>
                <a:spcPct val="90000"/>
              </a:lnSpc>
              <a:spcBef>
                <a:spcPts val="750"/>
              </a:spcBef>
              <a:spcAft>
                <a:spcPts val="0"/>
              </a:spcAft>
              <a:buClr>
                <a:srgbClr val="FF0000"/>
              </a:buClr>
              <a:buNone/>
            </a:pPr>
            <a:endParaRPr lang="nl-NL" sz="1200" b="1" dirty="0">
              <a:solidFill>
                <a:srgbClr val="000000"/>
              </a:solidFill>
            </a:endParaRPr>
          </a:p>
          <a:p>
            <a:pPr marL="0" indent="0" algn="ctr" defTabSz="685800" fontAlgn="auto">
              <a:lnSpc>
                <a:spcPct val="90000"/>
              </a:lnSpc>
              <a:spcBef>
                <a:spcPts val="750"/>
              </a:spcBef>
              <a:spcAft>
                <a:spcPts val="0"/>
              </a:spcAft>
              <a:buClr>
                <a:srgbClr val="FF0000"/>
              </a:buClr>
              <a:buNone/>
            </a:pPr>
            <a:r>
              <a:rPr lang="nl-NL" sz="1200" b="1" dirty="0">
                <a:solidFill>
                  <a:srgbClr val="000000"/>
                </a:solidFill>
              </a:rPr>
              <a:t>Bloemendaal: € 287 </a:t>
            </a:r>
            <a:br>
              <a:rPr lang="nl-NL" sz="1200" b="1" dirty="0">
                <a:solidFill>
                  <a:srgbClr val="000000"/>
                </a:solidFill>
              </a:rPr>
            </a:br>
            <a:r>
              <a:rPr lang="nl-NL" sz="1200" dirty="0">
                <a:solidFill>
                  <a:srgbClr val="000000"/>
                </a:solidFill>
              </a:rPr>
              <a:t>Gemiddeld tarief, zeer hoge woningwaarde</a:t>
            </a:r>
            <a:br>
              <a:rPr lang="nl-NL" sz="1200" dirty="0"/>
            </a:br>
            <a:br>
              <a:rPr lang="nl-NL" sz="1000" dirty="0">
                <a:solidFill>
                  <a:srgbClr val="000000"/>
                </a:solidFill>
              </a:rPr>
            </a:br>
            <a:endParaRPr kumimoji="0" lang="nl-NL" sz="1000" i="0" u="none" strike="noStrike" kern="1200" cap="none" spc="0" normalizeH="0" baseline="0" noProof="0" dirty="0">
              <a:ln>
                <a:noFill/>
              </a:ln>
              <a:solidFill>
                <a:srgbClr val="000000"/>
              </a:solidFill>
              <a:effectLst/>
              <a:uLnTx/>
              <a:uFillTx/>
            </a:endParaRPr>
          </a:p>
        </p:txBody>
      </p:sp>
      <p:sp>
        <p:nvSpPr>
          <p:cNvPr id="98" name="Arc 97">
            <a:extLst>
              <a:ext uri="{FF2B5EF4-FFF2-40B4-BE49-F238E27FC236}">
                <a16:creationId xmlns:a16="http://schemas.microsoft.com/office/drawing/2014/main" id="{6872C976-51C5-4BC7-9B6D-67E83557374C}"/>
              </a:ext>
            </a:extLst>
          </p:cNvPr>
          <p:cNvSpPr/>
          <p:nvPr/>
        </p:nvSpPr>
        <p:spPr>
          <a:xfrm rot="4042002" flipH="1">
            <a:off x="8292366" y="2397561"/>
            <a:ext cx="2662012" cy="2006545"/>
          </a:xfrm>
          <a:prstGeom prst="arc">
            <a:avLst>
              <a:gd name="adj1" fmla="val 20749812"/>
              <a:gd name="adj2" fmla="val 3372977"/>
            </a:avLst>
          </a:prstGeom>
          <a:noFill/>
          <a:ln w="19050" cap="flat" cmpd="sng" algn="ctr">
            <a:solidFill>
              <a:schemeClr val="bg1">
                <a:lumMod val="75000"/>
              </a:schemeClr>
            </a:solidFill>
            <a:prstDash val="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grpSp>
        <p:nvGrpSpPr>
          <p:cNvPr id="9" name="Group 8">
            <a:extLst>
              <a:ext uri="{FF2B5EF4-FFF2-40B4-BE49-F238E27FC236}">
                <a16:creationId xmlns:a16="http://schemas.microsoft.com/office/drawing/2014/main" id="{7F5992C7-B9B8-4290-BFC0-01DE877A51B2}"/>
              </a:ext>
            </a:extLst>
          </p:cNvPr>
          <p:cNvGrpSpPr/>
          <p:nvPr/>
        </p:nvGrpSpPr>
        <p:grpSpPr>
          <a:xfrm>
            <a:off x="9120229" y="1549189"/>
            <a:ext cx="1920633" cy="1571836"/>
            <a:chOff x="8425474" y="1813171"/>
            <a:chExt cx="1920633" cy="1571836"/>
          </a:xfrm>
        </p:grpSpPr>
        <p:sp>
          <p:nvSpPr>
            <p:cNvPr id="86" name="Rectangle 85">
              <a:extLst>
                <a:ext uri="{FF2B5EF4-FFF2-40B4-BE49-F238E27FC236}">
                  <a16:creationId xmlns:a16="http://schemas.microsoft.com/office/drawing/2014/main" id="{E604CAE1-97EB-41BC-ACD8-A51580A683DE}"/>
                </a:ext>
              </a:extLst>
            </p:cNvPr>
            <p:cNvSpPr/>
            <p:nvPr/>
          </p:nvSpPr>
          <p:spPr>
            <a:xfrm>
              <a:off x="8425474" y="1813171"/>
              <a:ext cx="1920633" cy="1571836"/>
            </a:xfrm>
            <a:prstGeom prst="rect">
              <a:avLst/>
            </a:prstGeom>
            <a:noFill/>
            <a:ln w="12700">
              <a:noFill/>
              <a:prstDash val="solid"/>
            </a:ln>
            <a:extLst>
              <a:ext uri="{909E8E84-426E-40DD-AFC4-6F175D3DCCD1}">
                <a14:hiddenFill xmlns:a14="http://schemas.microsoft.com/office/drawing/2010/main">
                  <a:solidFill>
                    <a:schemeClr val="bg1">
                      <a:lumMod val="95000"/>
                    </a:schemeClr>
                  </a:solidFill>
                </a14:hiddenFill>
              </a:ext>
            </a:extLst>
          </p:spPr>
          <p:txBody>
            <a:bodyPr rot="0" spcFirstLastPara="0" vertOverflow="overflow" horzOverflow="overflow" vert="horz" wrap="square" lIns="36000" tIns="684000" rIns="36000" bIns="108000" numCol="1" spcCol="0" rtlCol="0" fromWordArt="0" anchor="ctr" anchorCtr="0" forceAA="0" compatLnSpc="1">
              <a:prstTxWarp prst="textNoShape">
                <a:avLst/>
              </a:prstTxWarp>
              <a:noAutofit/>
            </a:bodyPr>
            <a:lstStyle/>
            <a:p>
              <a:pPr marL="0" indent="0" algn="ctr" defTabSz="685800" fontAlgn="auto">
                <a:lnSpc>
                  <a:spcPct val="90000"/>
                </a:lnSpc>
                <a:spcBef>
                  <a:spcPts val="750"/>
                </a:spcBef>
                <a:spcAft>
                  <a:spcPts val="0"/>
                </a:spcAft>
                <a:buClr>
                  <a:srgbClr val="FF0000"/>
                </a:buClr>
                <a:buNone/>
              </a:pPr>
              <a:endParaRPr lang="nl-NL" sz="1200" b="1" dirty="0"/>
            </a:p>
            <a:p>
              <a:pPr marL="0" indent="0" algn="ctr" defTabSz="685800" fontAlgn="auto">
                <a:lnSpc>
                  <a:spcPct val="90000"/>
                </a:lnSpc>
                <a:spcBef>
                  <a:spcPts val="750"/>
                </a:spcBef>
                <a:spcAft>
                  <a:spcPts val="0"/>
                </a:spcAft>
                <a:buClr>
                  <a:srgbClr val="FF0000"/>
                </a:buClr>
                <a:buNone/>
              </a:pPr>
              <a:r>
                <a:rPr lang="nl-NL" sz="1200" b="1" dirty="0"/>
                <a:t>Pekela</a:t>
              </a:r>
              <a:r>
                <a:rPr lang="nl-NL" sz="1200" b="1" dirty="0">
                  <a:solidFill>
                    <a:srgbClr val="000000"/>
                  </a:solidFill>
                </a:rPr>
                <a:t>: € 142</a:t>
              </a:r>
              <a:br>
                <a:rPr lang="nl-NL" sz="1200" b="1" dirty="0">
                  <a:solidFill>
                    <a:srgbClr val="000000"/>
                  </a:solidFill>
                </a:rPr>
              </a:br>
              <a:r>
                <a:rPr lang="nl-NL" sz="1200" dirty="0">
                  <a:solidFill>
                    <a:srgbClr val="000000"/>
                  </a:solidFill>
                </a:rPr>
                <a:t>Hoogste OZB tarief met 0,25%</a:t>
              </a:r>
              <a:br>
                <a:rPr lang="nl-NL" sz="1200" dirty="0"/>
              </a:br>
              <a:br>
                <a:rPr lang="nl-NL" sz="1000" dirty="0">
                  <a:solidFill>
                    <a:srgbClr val="000000"/>
                  </a:solidFill>
                </a:rPr>
              </a:br>
              <a:endParaRPr kumimoji="0" lang="nl-NL" sz="1000" i="0" u="none" strike="noStrike" kern="1200" cap="none" spc="0" normalizeH="0" baseline="0" noProof="0" dirty="0">
                <a:ln>
                  <a:noFill/>
                </a:ln>
                <a:solidFill>
                  <a:srgbClr val="000000"/>
                </a:solidFill>
                <a:effectLst/>
                <a:uLnTx/>
                <a:uFillTx/>
              </a:endParaRPr>
            </a:p>
          </p:txBody>
        </p:sp>
        <p:pic>
          <p:nvPicPr>
            <p:cNvPr id="53" name="Picture 10" descr="logo gemeente pekela | Parkmanagement Midden-Groningen">
              <a:extLst>
                <a:ext uri="{FF2B5EF4-FFF2-40B4-BE49-F238E27FC236}">
                  <a16:creationId xmlns:a16="http://schemas.microsoft.com/office/drawing/2014/main" id="{8168C3C7-5758-48BB-BF43-7DE405C262B1}"/>
                </a:ext>
              </a:extLst>
            </p:cNvPr>
            <p:cNvPicPr>
              <a:picLocks noChangeAspect="1" noChangeArrowheads="1"/>
            </p:cNvPicPr>
            <p:nvPr/>
          </p:nvPicPr>
          <p:blipFill rotWithShape="1">
            <a:blip r:embed="rId38" cstate="screen">
              <a:extLst>
                <a:ext uri="{28A0092B-C50C-407E-A947-70E740481C1C}">
                  <a14:useLocalDpi xmlns:a14="http://schemas.microsoft.com/office/drawing/2010/main"/>
                </a:ext>
              </a:extLst>
            </a:blip>
            <a:srcRect/>
            <a:stretch/>
          </p:blipFill>
          <p:spPr bwMode="auto">
            <a:xfrm>
              <a:off x="8946656" y="1965763"/>
              <a:ext cx="878269" cy="614666"/>
            </a:xfrm>
            <a:prstGeom prst="rect">
              <a:avLst/>
            </a:prstGeom>
            <a:noFill/>
            <a:extLst>
              <a:ext uri="{909E8E84-426E-40DD-AFC4-6F175D3DCCD1}">
                <a14:hiddenFill xmlns:a14="http://schemas.microsoft.com/office/drawing/2010/main">
                  <a:solidFill>
                    <a:srgbClr val="FFFFFF"/>
                  </a:solidFill>
                </a14:hiddenFill>
              </a:ext>
            </a:extLst>
          </p:spPr>
        </p:pic>
      </p:grpSp>
      <p:pic>
        <p:nvPicPr>
          <p:cNvPr id="54" name="Picture 53">
            <a:extLst>
              <a:ext uri="{FF2B5EF4-FFF2-40B4-BE49-F238E27FC236}">
                <a16:creationId xmlns:a16="http://schemas.microsoft.com/office/drawing/2014/main" id="{CBEB14D7-50F7-414B-9964-83980D361A6A}"/>
              </a:ext>
            </a:extLst>
          </p:cNvPr>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10129158" y="3345965"/>
            <a:ext cx="1037459" cy="414984"/>
          </a:xfrm>
          <a:prstGeom prst="rect">
            <a:avLst/>
          </a:prstGeom>
        </p:spPr>
      </p:pic>
      <p:cxnSp>
        <p:nvCxnSpPr>
          <p:cNvPr id="71" name="Straight Connector 70">
            <a:extLst>
              <a:ext uri="{FF2B5EF4-FFF2-40B4-BE49-F238E27FC236}">
                <a16:creationId xmlns:a16="http://schemas.microsoft.com/office/drawing/2014/main" id="{A2E4BFF4-F0EC-4936-9923-439C19F37C4E}"/>
              </a:ext>
            </a:extLst>
          </p:cNvPr>
          <p:cNvCxnSpPr>
            <a:cxnSpLocks/>
          </p:cNvCxnSpPr>
          <p:nvPr/>
        </p:nvCxnSpPr>
        <p:spPr>
          <a:xfrm>
            <a:off x="7700207" y="2404775"/>
            <a:ext cx="0" cy="240354"/>
          </a:xfrm>
          <a:prstGeom prst="line">
            <a:avLst/>
          </a:prstGeom>
          <a:noFill/>
          <a:ln w="28575" cap="rnd" cmpd="sng" algn="ctr">
            <a:solidFill>
              <a:srgbClr val="FFBD42"/>
            </a:solidFill>
            <a:prstDash val="dash"/>
          </a:ln>
          <a:effectLst/>
        </p:spPr>
        <p:style>
          <a:lnRef idx="1">
            <a:schemeClr val="accent1"/>
          </a:lnRef>
          <a:fillRef idx="0">
            <a:schemeClr val="accent1"/>
          </a:fillRef>
          <a:effectRef idx="0">
            <a:schemeClr val="accent1"/>
          </a:effectRef>
          <a:fontRef idx="minor">
            <a:schemeClr val="tx1"/>
          </a:fontRef>
        </p:style>
      </p:cxnSp>
      <p:sp>
        <p:nvSpPr>
          <p:cNvPr id="56" name="Isosceles Triangle 55">
            <a:extLst>
              <a:ext uri="{FF2B5EF4-FFF2-40B4-BE49-F238E27FC236}">
                <a16:creationId xmlns:a16="http://schemas.microsoft.com/office/drawing/2014/main" id="{4C0F330E-2927-4CD7-91C7-C23EE42936A5}"/>
              </a:ext>
            </a:extLst>
          </p:cNvPr>
          <p:cNvSpPr/>
          <p:nvPr/>
        </p:nvSpPr>
        <p:spPr>
          <a:xfrm rot="10800000" flipV="1">
            <a:off x="7624553" y="2348856"/>
            <a:ext cx="150606" cy="129832"/>
          </a:xfrm>
          <a:prstGeom prst="triangl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Tree>
    <p:extLst>
      <p:ext uri="{BB962C8B-B14F-4D97-AF65-F5344CB8AC3E}">
        <p14:creationId xmlns:p14="http://schemas.microsoft.com/office/powerpoint/2010/main" val="797279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2DC66B6-E8C8-43FF-B075-2E2A48FE41DB}"/>
              </a:ext>
            </a:extLst>
          </p:cNvPr>
          <p:cNvGraphicFramePr>
            <a:graphicFrameLocks noChangeAspect="1"/>
          </p:cNvGraphicFramePr>
          <p:nvPr>
            <p:custDataLst>
              <p:tags r:id="rId1"/>
            </p:custDataLst>
            <p:extLst>
              <p:ext uri="{D42A27DB-BD31-4B8C-83A1-F6EECF244321}">
                <p14:modId xmlns:p14="http://schemas.microsoft.com/office/powerpoint/2010/main" val="1966767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25" imgH="424" progId="TCLayout.ActiveDocument.1">
                  <p:embed/>
                </p:oleObj>
              </mc:Choice>
              <mc:Fallback>
                <p:oleObj name="think-cell Slide" r:id="rId27" imgW="425" imgH="424" progId="TCLayout.ActiveDocument.1">
                  <p:embed/>
                  <p:pic>
                    <p:nvPicPr>
                      <p:cNvPr id="8" name="Object 7" hidden="1">
                        <a:extLst>
                          <a:ext uri="{FF2B5EF4-FFF2-40B4-BE49-F238E27FC236}">
                            <a16:creationId xmlns:a16="http://schemas.microsoft.com/office/drawing/2014/main" id="{12DC66B6-E8C8-43FF-B075-2E2A48FE41DB}"/>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C54D22B0-9C3E-4A05-A77A-A2CD7F9EC00F}"/>
              </a:ext>
            </a:extLst>
          </p:cNvPr>
          <p:cNvSpPr>
            <a:spLocks noGrp="1"/>
          </p:cNvSpPr>
          <p:nvPr>
            <p:ph type="body" sz="quarter" idx="20"/>
          </p:nvPr>
        </p:nvSpPr>
        <p:spPr>
          <a:xfrm>
            <a:off x="662780" y="6454775"/>
            <a:ext cx="10868400" cy="122238"/>
          </a:xfrm>
        </p:spPr>
        <p:txBody>
          <a:bodyPr/>
          <a:lstStyle/>
          <a:p>
            <a:endParaRPr lang="nl-NL" dirty="0"/>
          </a:p>
        </p:txBody>
      </p:sp>
      <p:sp>
        <p:nvSpPr>
          <p:cNvPr id="4" name="Footer Placeholder 3">
            <a:extLst>
              <a:ext uri="{FF2B5EF4-FFF2-40B4-BE49-F238E27FC236}">
                <a16:creationId xmlns:a16="http://schemas.microsoft.com/office/drawing/2014/main" id="{08D641D9-A834-417D-A09D-39A4481D8837}"/>
              </a:ext>
            </a:extLst>
          </p:cNvPr>
          <p:cNvSpPr>
            <a:spLocks noGrp="1"/>
          </p:cNvSpPr>
          <p:nvPr>
            <p:ph type="ftr" sz="quarter" idx="3"/>
          </p:nvPr>
        </p:nvSpPr>
        <p:spPr/>
        <p:txBody>
          <a:bodyPr/>
          <a:lstStyle/>
          <a:p>
            <a:r>
              <a:rPr lang="nl-NL" dirty="0"/>
              <a:t>Bron: IV-3 data, jaarrekening 2020, 2</a:t>
            </a:r>
            <a:r>
              <a:rPr lang="nl-NL" baseline="30000" dirty="0"/>
              <a:t>e</a:t>
            </a:r>
            <a:r>
              <a:rPr lang="nl-NL" dirty="0"/>
              <a:t> plaatsing; Analyse It’s Public</a:t>
            </a:r>
          </a:p>
        </p:txBody>
      </p:sp>
      <p:sp>
        <p:nvSpPr>
          <p:cNvPr id="5" name="Slide Number Placeholder 4">
            <a:extLst>
              <a:ext uri="{FF2B5EF4-FFF2-40B4-BE49-F238E27FC236}">
                <a16:creationId xmlns:a16="http://schemas.microsoft.com/office/drawing/2014/main" id="{A6EEB866-7471-4A31-9E0E-92E74405583D}"/>
              </a:ext>
            </a:extLst>
          </p:cNvPr>
          <p:cNvSpPr>
            <a:spLocks noGrp="1"/>
          </p:cNvSpPr>
          <p:nvPr>
            <p:ph type="sldNum" sz="quarter" idx="12"/>
          </p:nvPr>
        </p:nvSpPr>
        <p:spPr/>
        <p:txBody>
          <a:bodyPr/>
          <a:lstStyle/>
          <a:p>
            <a:fld id="{992CD0B2-8AB2-4C6C-8876-E15753662C9B}" type="slidenum">
              <a:rPr lang="nl-NL" noProof="0" smtClean="0"/>
              <a:pPr/>
              <a:t>24</a:t>
            </a:fld>
            <a:endParaRPr lang="nl-NL" noProof="0" dirty="0"/>
          </a:p>
        </p:txBody>
      </p:sp>
      <p:sp>
        <p:nvSpPr>
          <p:cNvPr id="6" name="Text Placeholder 5">
            <a:extLst>
              <a:ext uri="{FF2B5EF4-FFF2-40B4-BE49-F238E27FC236}">
                <a16:creationId xmlns:a16="http://schemas.microsoft.com/office/drawing/2014/main" id="{37B3D8C0-592B-4446-A32F-1FF49C12042E}"/>
              </a:ext>
            </a:extLst>
          </p:cNvPr>
          <p:cNvSpPr>
            <a:spLocks noGrp="1"/>
          </p:cNvSpPr>
          <p:nvPr>
            <p:ph type="body" sz="quarter" idx="14"/>
          </p:nvPr>
        </p:nvSpPr>
        <p:spPr/>
        <p:txBody>
          <a:bodyPr/>
          <a:lstStyle/>
          <a:p>
            <a:r>
              <a:rPr lang="nl-NL" dirty="0"/>
              <a:t>Gemeenten per inkomstencategorie, 2020, €/inwoner</a:t>
            </a:r>
          </a:p>
        </p:txBody>
      </p:sp>
      <p:sp>
        <p:nvSpPr>
          <p:cNvPr id="7" name="Title 6">
            <a:extLst>
              <a:ext uri="{FF2B5EF4-FFF2-40B4-BE49-F238E27FC236}">
                <a16:creationId xmlns:a16="http://schemas.microsoft.com/office/drawing/2014/main" id="{73448785-50DB-49F2-81C8-5887397842B9}"/>
              </a:ext>
            </a:extLst>
          </p:cNvPr>
          <p:cNvSpPr>
            <a:spLocks noGrp="1"/>
          </p:cNvSpPr>
          <p:nvPr>
            <p:ph type="title"/>
          </p:nvPr>
        </p:nvSpPr>
        <p:spPr>
          <a:xfrm>
            <a:off x="662779" y="385393"/>
            <a:ext cx="10866441" cy="774000"/>
          </a:xfrm>
        </p:spPr>
        <p:txBody>
          <a:bodyPr vert="horz"/>
          <a:lstStyle/>
          <a:p>
            <a:r>
              <a:rPr lang="nl-NL" dirty="0"/>
              <a:t>Inkomsten variëren sterk, verschillen worden voornamelijk veroorzaakt door tarief en aantal bedrijven in de regio.</a:t>
            </a:r>
          </a:p>
        </p:txBody>
      </p:sp>
      <p:graphicFrame>
        <p:nvGraphicFramePr>
          <p:cNvPr id="57" name="Chart 56">
            <a:extLst>
              <a:ext uri="{FF2B5EF4-FFF2-40B4-BE49-F238E27FC236}">
                <a16:creationId xmlns:a16="http://schemas.microsoft.com/office/drawing/2014/main" id="{5F145D86-FDF0-0D6D-1F18-71D0739E4F1B}"/>
              </a:ext>
            </a:extLst>
          </p:cNvPr>
          <p:cNvGraphicFramePr/>
          <p:nvPr>
            <p:custDataLst>
              <p:tags r:id="rId2"/>
            </p:custDataLst>
            <p:extLst>
              <p:ext uri="{D42A27DB-BD31-4B8C-83A1-F6EECF244321}">
                <p14:modId xmlns:p14="http://schemas.microsoft.com/office/powerpoint/2010/main" val="610271498"/>
              </p:ext>
            </p:extLst>
          </p:nvPr>
        </p:nvGraphicFramePr>
        <p:xfrm>
          <a:off x="1530350" y="2493963"/>
          <a:ext cx="10083800" cy="3529012"/>
        </p:xfrm>
        <a:graphic>
          <a:graphicData uri="http://schemas.openxmlformats.org/drawingml/2006/chart">
            <c:chart xmlns:c="http://schemas.openxmlformats.org/drawingml/2006/chart" xmlns:r="http://schemas.openxmlformats.org/officeDocument/2006/relationships" r:id="rId29"/>
          </a:graphicData>
        </a:graphic>
      </p:graphicFrame>
      <p:sp>
        <p:nvSpPr>
          <p:cNvPr id="14" name="Content 1">
            <a:extLst>
              <a:ext uri="{FF2B5EF4-FFF2-40B4-BE49-F238E27FC236}">
                <a16:creationId xmlns:a16="http://schemas.microsoft.com/office/drawing/2014/main" id="{067D9EA1-C5B3-4D49-BEF9-83515DA11FE5}"/>
              </a:ext>
            </a:extLst>
          </p:cNvPr>
          <p:cNvSpPr>
            <a:spLocks noGrp="1"/>
          </p:cNvSpPr>
          <p:nvPr>
            <p:custDataLst>
              <p:tags r:id="rId3"/>
            </p:custDataLst>
          </p:nvPr>
        </p:nvSpPr>
        <p:spPr bwMode="auto">
          <a:xfrm>
            <a:off x="2559050" y="5983288"/>
            <a:ext cx="3635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27AD176-6806-40A5-A67C-9F51171B1748}" type="datetime'''1''0'''''''' -'' ''''''''''''''2''0'''''''''''''''''''''">
              <a:rPr lang="nl-NL" altLang="en-US" sz="1000" b="1" smtClean="0">
                <a:solidFill>
                  <a:schemeClr val="tx1"/>
                </a:solidFill>
                <a:latin typeface="+mn-lt"/>
              </a:rPr>
              <a:pPr/>
              <a:t>10 - 20</a:t>
            </a:fld>
            <a:endParaRPr lang="nl-NL" sz="1000" b="1" noProof="0" dirty="0">
              <a:solidFill>
                <a:schemeClr val="tx1"/>
              </a:solidFill>
              <a:latin typeface="+mn-lt"/>
            </a:endParaRPr>
          </a:p>
        </p:txBody>
      </p:sp>
      <p:sp>
        <p:nvSpPr>
          <p:cNvPr id="161" name="Content 1">
            <a:extLst>
              <a:ext uri="{FF2B5EF4-FFF2-40B4-BE49-F238E27FC236}">
                <a16:creationId xmlns:a16="http://schemas.microsoft.com/office/drawing/2014/main" id="{4BA676E2-BFF4-4C3E-894B-D098A4EF6601}"/>
              </a:ext>
            </a:extLst>
          </p:cNvPr>
          <p:cNvSpPr>
            <a:spLocks noGrp="1"/>
          </p:cNvSpPr>
          <p:nvPr>
            <p:custDataLst>
              <p:tags r:id="rId4"/>
            </p:custDataLst>
          </p:nvPr>
        </p:nvSpPr>
        <p:spPr bwMode="auto">
          <a:xfrm>
            <a:off x="1689100" y="5983288"/>
            <a:ext cx="2984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5D09CF6-782B-44B8-8E6E-F07EC64758DB}" type="datetime'''''''''G''''''e''''e''''''''''''n'''''''''''''''''''''">
              <a:rPr lang="nl-NL" altLang="en-US" sz="1000" b="1" smtClean="0">
                <a:solidFill>
                  <a:schemeClr val="tx1"/>
                </a:solidFill>
                <a:latin typeface="+mn-lt"/>
              </a:rPr>
              <a:pPr/>
              <a:t>Geen</a:t>
            </a:fld>
            <a:endParaRPr lang="nl-NL" sz="1000" b="1" noProof="0" dirty="0">
              <a:solidFill>
                <a:schemeClr val="tx1"/>
              </a:solidFill>
              <a:latin typeface="+mn-lt"/>
            </a:endParaRPr>
          </a:p>
        </p:txBody>
      </p:sp>
      <p:sp>
        <p:nvSpPr>
          <p:cNvPr id="18" name="Content 1">
            <a:extLst>
              <a:ext uri="{FF2B5EF4-FFF2-40B4-BE49-F238E27FC236}">
                <a16:creationId xmlns:a16="http://schemas.microsoft.com/office/drawing/2014/main" id="{D2095818-578C-4902-BBDF-8EF371BFE3D1}"/>
              </a:ext>
            </a:extLst>
          </p:cNvPr>
          <p:cNvSpPr>
            <a:spLocks noGrp="1"/>
          </p:cNvSpPr>
          <p:nvPr>
            <p:custDataLst>
              <p:tags r:id="rId5"/>
            </p:custDataLst>
          </p:nvPr>
        </p:nvSpPr>
        <p:spPr bwMode="auto">
          <a:xfrm>
            <a:off x="2139950" y="5983288"/>
            <a:ext cx="3000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0A6D955-8644-4BCA-B4A7-54C327075CEE}" type="datetime'0'''''' ''''''''''''-'''''''''''' ''''''''''1''''0'''">
              <a:rPr lang="nl-NL" altLang="en-US" sz="1000" b="1" smtClean="0">
                <a:solidFill>
                  <a:schemeClr val="tx1"/>
                </a:solidFill>
                <a:latin typeface="+mn-lt"/>
              </a:rPr>
              <a:pPr/>
              <a:t>0 - 10</a:t>
            </a:fld>
            <a:endParaRPr lang="nl-NL" sz="1000" b="1" noProof="0" dirty="0">
              <a:solidFill>
                <a:schemeClr val="tx1"/>
              </a:solidFill>
              <a:latin typeface="+mn-lt"/>
            </a:endParaRPr>
          </a:p>
        </p:txBody>
      </p:sp>
      <p:sp>
        <p:nvSpPr>
          <p:cNvPr id="21" name="Content 1">
            <a:extLst>
              <a:ext uri="{FF2B5EF4-FFF2-40B4-BE49-F238E27FC236}">
                <a16:creationId xmlns:a16="http://schemas.microsoft.com/office/drawing/2014/main" id="{7C14D208-E6D0-47E7-9545-F896CB512836}"/>
              </a:ext>
            </a:extLst>
          </p:cNvPr>
          <p:cNvSpPr>
            <a:spLocks noGrp="1"/>
          </p:cNvSpPr>
          <p:nvPr>
            <p:custDataLst>
              <p:tags r:id="rId6"/>
            </p:custDataLst>
          </p:nvPr>
        </p:nvSpPr>
        <p:spPr bwMode="auto">
          <a:xfrm>
            <a:off x="5260975" y="5983288"/>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BF2B9A-F829-42E3-816C-0E544AC0EEB4}" type="datetime'''70 ''''''''-'' ''''''8''''''''''''''''''0'''''">
              <a:rPr lang="nl-NL" altLang="en-US" sz="1000" b="1" smtClean="0">
                <a:solidFill>
                  <a:schemeClr val="tx1"/>
                </a:solidFill>
                <a:latin typeface="+mn-lt"/>
              </a:rPr>
              <a:pPr/>
              <a:t>70 - 80</a:t>
            </a:fld>
            <a:endParaRPr lang="nl-NL" sz="1000" b="1" noProof="0" dirty="0">
              <a:solidFill>
                <a:schemeClr val="tx1"/>
              </a:solidFill>
              <a:latin typeface="+mn-lt"/>
            </a:endParaRPr>
          </a:p>
        </p:txBody>
      </p:sp>
      <p:sp>
        <p:nvSpPr>
          <p:cNvPr id="13" name="Content 1">
            <a:extLst>
              <a:ext uri="{FF2B5EF4-FFF2-40B4-BE49-F238E27FC236}">
                <a16:creationId xmlns:a16="http://schemas.microsoft.com/office/drawing/2014/main" id="{74E3DAD4-5F61-45CE-9534-C16DD202ABBE}"/>
              </a:ext>
            </a:extLst>
          </p:cNvPr>
          <p:cNvSpPr>
            <a:spLocks noGrp="1"/>
          </p:cNvSpPr>
          <p:nvPr>
            <p:custDataLst>
              <p:tags r:id="rId7"/>
            </p:custDataLst>
          </p:nvPr>
        </p:nvSpPr>
        <p:spPr bwMode="auto">
          <a:xfrm>
            <a:off x="3009900" y="598328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A0263E3-4573-4AA2-9CD0-C92E187A65FD}" type="datetime'''''''''''''''''''2''0'''''''''' ''-'''''''' 30'''''''">
              <a:rPr lang="nl-NL" altLang="en-US" sz="1000" b="1" smtClean="0">
                <a:solidFill>
                  <a:schemeClr val="tx1"/>
                </a:solidFill>
                <a:latin typeface="+mn-lt"/>
              </a:rPr>
              <a:pPr/>
              <a:t>20 - 30</a:t>
            </a:fld>
            <a:endParaRPr lang="nl-NL" sz="1000" b="1" noProof="0" dirty="0">
              <a:solidFill>
                <a:schemeClr val="tx1"/>
              </a:solidFill>
              <a:latin typeface="+mn-lt"/>
            </a:endParaRPr>
          </a:p>
        </p:txBody>
      </p:sp>
      <p:sp>
        <p:nvSpPr>
          <p:cNvPr id="17" name="Content 1">
            <a:extLst>
              <a:ext uri="{FF2B5EF4-FFF2-40B4-BE49-F238E27FC236}">
                <a16:creationId xmlns:a16="http://schemas.microsoft.com/office/drawing/2014/main" id="{B98F20FD-4F70-4627-B39C-3495547C92DD}"/>
              </a:ext>
            </a:extLst>
          </p:cNvPr>
          <p:cNvSpPr>
            <a:spLocks noGrp="1"/>
          </p:cNvSpPr>
          <p:nvPr>
            <p:custDataLst>
              <p:tags r:id="rId8"/>
            </p:custDataLst>
          </p:nvPr>
        </p:nvSpPr>
        <p:spPr bwMode="auto">
          <a:xfrm>
            <a:off x="4810125" y="5983288"/>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31A4053-71A7-4FA2-A5FC-14AA973846DB}" type="datetime'''''''''''''''''6''''''''''0'''''''''''''''''' - ''''''''7''0'">
              <a:rPr lang="nl-NL" altLang="en-US" sz="1000" b="1" smtClean="0">
                <a:solidFill>
                  <a:schemeClr val="tx1"/>
                </a:solidFill>
                <a:latin typeface="+mn-lt"/>
              </a:rPr>
              <a:pPr/>
              <a:t>60 - 70</a:t>
            </a:fld>
            <a:endParaRPr lang="nl-NL" sz="1000" b="1" noProof="0" dirty="0">
              <a:solidFill>
                <a:schemeClr val="tx1"/>
              </a:solidFill>
              <a:latin typeface="+mn-lt"/>
            </a:endParaRPr>
          </a:p>
        </p:txBody>
      </p:sp>
      <p:sp>
        <p:nvSpPr>
          <p:cNvPr id="174" name="Content 1">
            <a:extLst>
              <a:ext uri="{FF2B5EF4-FFF2-40B4-BE49-F238E27FC236}">
                <a16:creationId xmlns:a16="http://schemas.microsoft.com/office/drawing/2014/main" id="{38CC185D-DC0F-4E82-B8C0-5700B71E4C6F}"/>
              </a:ext>
            </a:extLst>
          </p:cNvPr>
          <p:cNvSpPr>
            <a:spLocks noGrp="1"/>
          </p:cNvSpPr>
          <p:nvPr>
            <p:custDataLst>
              <p:tags r:id="rId9"/>
            </p:custDataLst>
          </p:nvPr>
        </p:nvSpPr>
        <p:spPr bwMode="auto">
          <a:xfrm>
            <a:off x="801528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AEEE16-FA1C-4767-AA14-99FEA8DA29F7}" type="datetime'''1''''''''''''3''''0 ''''''''-'''''''''''' 14''''0'''''''">
              <a:rPr lang="nl-NL" altLang="en-US" sz="1000" b="1" smtClean="0">
                <a:solidFill>
                  <a:schemeClr val="tx1"/>
                </a:solidFill>
                <a:latin typeface="+mn-lt"/>
              </a:rPr>
              <a:pPr/>
              <a:t>130 - 140</a:t>
            </a:fld>
            <a:endParaRPr lang="nl-NL" sz="1000" b="1" noProof="0" dirty="0">
              <a:solidFill>
                <a:schemeClr val="tx1"/>
              </a:solidFill>
              <a:latin typeface="+mn-lt"/>
            </a:endParaRPr>
          </a:p>
        </p:txBody>
      </p:sp>
      <p:sp>
        <p:nvSpPr>
          <p:cNvPr id="20" name="Content 1">
            <a:extLst>
              <a:ext uri="{FF2B5EF4-FFF2-40B4-BE49-F238E27FC236}">
                <a16:creationId xmlns:a16="http://schemas.microsoft.com/office/drawing/2014/main" id="{0B40C5C1-0E6D-4796-A662-B9C152CA919F}"/>
              </a:ext>
            </a:extLst>
          </p:cNvPr>
          <p:cNvSpPr>
            <a:spLocks noGrp="1"/>
          </p:cNvSpPr>
          <p:nvPr>
            <p:custDataLst>
              <p:tags r:id="rId10"/>
            </p:custDataLst>
          </p:nvPr>
        </p:nvSpPr>
        <p:spPr bwMode="auto">
          <a:xfrm>
            <a:off x="4359275" y="5983288"/>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A85F028-777D-4C44-AE7E-98D7FE630F28}" type="datetime'5''0'' ''''-'''''''''''' ''''''''''''6''''''0'">
              <a:rPr lang="nl-NL" altLang="en-US" sz="1000" b="1" smtClean="0">
                <a:solidFill>
                  <a:schemeClr val="tx1"/>
                </a:solidFill>
                <a:latin typeface="+mn-lt"/>
              </a:rPr>
              <a:pPr/>
              <a:t>50 - 60</a:t>
            </a:fld>
            <a:endParaRPr lang="nl-NL" sz="1000" b="1" noProof="0" dirty="0">
              <a:solidFill>
                <a:schemeClr val="tx1"/>
              </a:solidFill>
              <a:latin typeface="+mn-lt"/>
            </a:endParaRPr>
          </a:p>
        </p:txBody>
      </p:sp>
      <p:sp>
        <p:nvSpPr>
          <p:cNvPr id="50" name="Content 1">
            <a:extLst>
              <a:ext uri="{FF2B5EF4-FFF2-40B4-BE49-F238E27FC236}">
                <a16:creationId xmlns:a16="http://schemas.microsoft.com/office/drawing/2014/main" id="{A8B7B8D1-6B5B-4D77-810B-49FFFDCC64F4}"/>
              </a:ext>
            </a:extLst>
          </p:cNvPr>
          <p:cNvSpPr>
            <a:spLocks noGrp="1"/>
          </p:cNvSpPr>
          <p:nvPr>
            <p:custDataLst>
              <p:tags r:id="rId11"/>
            </p:custDataLst>
          </p:nvPr>
        </p:nvSpPr>
        <p:spPr bwMode="auto">
          <a:xfrm>
            <a:off x="102695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2CD7694-C02E-4CB7-A423-9E38A9BBDECC}" type="datetime'2''''''1''0 ''''''''''''''''''''''-'''''''' 230'''''''''''''">
              <a:rPr lang="nl-NL" altLang="en-US" sz="1000" b="1" smtClean="0">
                <a:solidFill>
                  <a:schemeClr val="tx1"/>
                </a:solidFill>
                <a:latin typeface="+mn-lt"/>
              </a:rPr>
              <a:pPr/>
              <a:t>210 - 230</a:t>
            </a:fld>
            <a:endParaRPr lang="nl-NL" sz="1000" b="1" noProof="0" dirty="0">
              <a:solidFill>
                <a:schemeClr val="tx1"/>
              </a:solidFill>
              <a:latin typeface="+mn-lt"/>
            </a:endParaRPr>
          </a:p>
        </p:txBody>
      </p:sp>
      <p:sp>
        <p:nvSpPr>
          <p:cNvPr id="15" name="Content 1">
            <a:extLst>
              <a:ext uri="{FF2B5EF4-FFF2-40B4-BE49-F238E27FC236}">
                <a16:creationId xmlns:a16="http://schemas.microsoft.com/office/drawing/2014/main" id="{46464443-7A8E-434B-A198-B4DBA500C741}"/>
              </a:ext>
            </a:extLst>
          </p:cNvPr>
          <p:cNvSpPr>
            <a:spLocks noGrp="1"/>
          </p:cNvSpPr>
          <p:nvPr>
            <p:custDataLst>
              <p:tags r:id="rId12"/>
            </p:custDataLst>
          </p:nvPr>
        </p:nvSpPr>
        <p:spPr bwMode="auto">
          <a:xfrm>
            <a:off x="3459163" y="5983288"/>
            <a:ext cx="3651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9A24702-E72A-4D78-96E9-08447BA3C9B5}" type="datetime'''3''''''''''''''''''''''''0'''''''' ''''-'''' ''''4''''''0'''">
              <a:rPr lang="nl-NL" altLang="en-US" sz="1000" b="1" smtClean="0">
                <a:solidFill>
                  <a:schemeClr val="tx1"/>
                </a:solidFill>
                <a:latin typeface="+mn-lt"/>
              </a:rPr>
              <a:pPr/>
              <a:t>30 - 40</a:t>
            </a:fld>
            <a:endParaRPr lang="nl-NL" sz="1000" b="1" noProof="0" dirty="0">
              <a:solidFill>
                <a:schemeClr val="tx1"/>
              </a:solidFill>
              <a:latin typeface="+mn-lt"/>
            </a:endParaRPr>
          </a:p>
        </p:txBody>
      </p:sp>
      <p:sp>
        <p:nvSpPr>
          <p:cNvPr id="19" name="Content 1">
            <a:extLst>
              <a:ext uri="{FF2B5EF4-FFF2-40B4-BE49-F238E27FC236}">
                <a16:creationId xmlns:a16="http://schemas.microsoft.com/office/drawing/2014/main" id="{440AE4A5-D7AF-4194-BE57-073762B40055}"/>
              </a:ext>
            </a:extLst>
          </p:cNvPr>
          <p:cNvSpPr>
            <a:spLocks noGrp="1"/>
          </p:cNvSpPr>
          <p:nvPr>
            <p:custDataLst>
              <p:tags r:id="rId13"/>
            </p:custDataLst>
          </p:nvPr>
        </p:nvSpPr>
        <p:spPr bwMode="auto">
          <a:xfrm>
            <a:off x="3910013" y="5983288"/>
            <a:ext cx="3651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A0C943E-25E3-481A-AD90-D37C3273CEFF}" type="datetime'''''''''''''40'''''''' ''-'''''''' ''''''''''''5''''''''0'''">
              <a:rPr lang="nl-NL" altLang="en-US" sz="1000" b="1" smtClean="0">
                <a:solidFill>
                  <a:schemeClr val="tx1"/>
                </a:solidFill>
                <a:latin typeface="+mn-lt"/>
              </a:rPr>
              <a:pPr/>
              <a:t>40 - 50</a:t>
            </a:fld>
            <a:endParaRPr lang="nl-NL" sz="1000" b="1" noProof="0" dirty="0">
              <a:solidFill>
                <a:schemeClr val="tx1"/>
              </a:solidFill>
              <a:latin typeface="+mn-lt"/>
            </a:endParaRPr>
          </a:p>
        </p:txBody>
      </p:sp>
      <p:sp>
        <p:nvSpPr>
          <p:cNvPr id="22" name="Content 1">
            <a:extLst>
              <a:ext uri="{FF2B5EF4-FFF2-40B4-BE49-F238E27FC236}">
                <a16:creationId xmlns:a16="http://schemas.microsoft.com/office/drawing/2014/main" id="{5923BC10-218E-4CBA-BC77-AE65C2766A8F}"/>
              </a:ext>
            </a:extLst>
          </p:cNvPr>
          <p:cNvSpPr>
            <a:spLocks noGrp="1"/>
          </p:cNvSpPr>
          <p:nvPr>
            <p:custDataLst>
              <p:tags r:id="rId14"/>
            </p:custDataLst>
          </p:nvPr>
        </p:nvSpPr>
        <p:spPr bwMode="auto">
          <a:xfrm>
            <a:off x="5708650" y="5983288"/>
            <a:ext cx="3762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B7252D4-5B6D-49A9-96BD-94D1253917FC}" type="datetime'''''''8''''''''''0'''''''''' ''''''''- 9''0'''''''''''">
              <a:rPr lang="nl-NL" altLang="en-US" sz="1000" b="1" smtClean="0">
                <a:solidFill>
                  <a:schemeClr val="tx1"/>
                </a:solidFill>
                <a:latin typeface="+mn-lt"/>
              </a:rPr>
              <a:pPr/>
              <a:t>80 - 90</a:t>
            </a:fld>
            <a:endParaRPr lang="nl-NL" sz="1000" b="1" noProof="0" dirty="0">
              <a:solidFill>
                <a:schemeClr val="tx1"/>
              </a:solidFill>
              <a:latin typeface="+mn-lt"/>
            </a:endParaRPr>
          </a:p>
        </p:txBody>
      </p:sp>
      <p:sp>
        <p:nvSpPr>
          <p:cNvPr id="23" name="Content 1">
            <a:extLst>
              <a:ext uri="{FF2B5EF4-FFF2-40B4-BE49-F238E27FC236}">
                <a16:creationId xmlns:a16="http://schemas.microsoft.com/office/drawing/2014/main" id="{071E2838-483E-4DC8-BA20-B504CE380320}"/>
              </a:ext>
            </a:extLst>
          </p:cNvPr>
          <p:cNvSpPr>
            <a:spLocks noGrp="1"/>
          </p:cNvSpPr>
          <p:nvPr>
            <p:custDataLst>
              <p:tags r:id="rId15"/>
            </p:custDataLst>
          </p:nvPr>
        </p:nvSpPr>
        <p:spPr bwMode="auto">
          <a:xfrm>
            <a:off x="6129338" y="5983288"/>
            <a:ext cx="4349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B97A573-A0E8-4AB5-8901-1A3AFB762739}" type="datetime'''''''''''''9''0'''' ''''- 10''''''''''0'''''''''''''">
              <a:rPr lang="nl-NL" altLang="en-US" sz="1000" b="1" smtClean="0">
                <a:solidFill>
                  <a:schemeClr val="tx1"/>
                </a:solidFill>
                <a:latin typeface="+mn-lt"/>
              </a:rPr>
              <a:pPr/>
              <a:t>90 - 100</a:t>
            </a:fld>
            <a:endParaRPr lang="nl-NL" sz="1000" b="1" noProof="0" dirty="0">
              <a:solidFill>
                <a:schemeClr val="tx1"/>
              </a:solidFill>
              <a:latin typeface="+mn-lt"/>
            </a:endParaRPr>
          </a:p>
        </p:txBody>
      </p:sp>
      <p:sp>
        <p:nvSpPr>
          <p:cNvPr id="56" name="Content 1">
            <a:extLst>
              <a:ext uri="{FF2B5EF4-FFF2-40B4-BE49-F238E27FC236}">
                <a16:creationId xmlns:a16="http://schemas.microsoft.com/office/drawing/2014/main" id="{4B9982FA-94CE-476E-98B9-AED20350F85D}"/>
              </a:ext>
            </a:extLst>
          </p:cNvPr>
          <p:cNvSpPr>
            <a:spLocks noGrp="1"/>
          </p:cNvSpPr>
          <p:nvPr>
            <p:custDataLst>
              <p:tags r:id="rId16"/>
            </p:custDataLst>
          </p:nvPr>
        </p:nvSpPr>
        <p:spPr bwMode="gray">
          <a:xfrm>
            <a:off x="223996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32AC6B3-7398-4000-9F10-38E985A6B4CA}"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171" name="Content 1">
            <a:extLst>
              <a:ext uri="{FF2B5EF4-FFF2-40B4-BE49-F238E27FC236}">
                <a16:creationId xmlns:a16="http://schemas.microsoft.com/office/drawing/2014/main" id="{1D5DB75C-8FD1-4742-9DB9-D30F6902CEA2}"/>
              </a:ext>
            </a:extLst>
          </p:cNvPr>
          <p:cNvSpPr>
            <a:spLocks noGrp="1"/>
          </p:cNvSpPr>
          <p:nvPr>
            <p:custDataLst>
              <p:tags r:id="rId17"/>
            </p:custDataLst>
          </p:nvPr>
        </p:nvSpPr>
        <p:spPr bwMode="auto">
          <a:xfrm>
            <a:off x="6661150" y="598328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8466354-110D-429C-B89C-15F0807D867A}" type="datetime'''1''''''''''''''''''''''00'''' ''''''''''''''- ''''1''10'''''">
              <a:rPr lang="nl-NL" altLang="en-US" sz="1000" b="1" smtClean="0">
                <a:solidFill>
                  <a:schemeClr val="tx1"/>
                </a:solidFill>
                <a:latin typeface="+mn-lt"/>
              </a:rPr>
              <a:pPr/>
              <a:t>100 - 110</a:t>
            </a:fld>
            <a:endParaRPr lang="nl-NL" sz="1000" b="1" noProof="0" dirty="0">
              <a:solidFill>
                <a:schemeClr val="tx1"/>
              </a:solidFill>
              <a:latin typeface="+mn-lt"/>
            </a:endParaRPr>
          </a:p>
        </p:txBody>
      </p:sp>
      <p:sp>
        <p:nvSpPr>
          <p:cNvPr id="49" name="Content 1">
            <a:extLst>
              <a:ext uri="{FF2B5EF4-FFF2-40B4-BE49-F238E27FC236}">
                <a16:creationId xmlns:a16="http://schemas.microsoft.com/office/drawing/2014/main" id="{06837B96-4732-498C-BD0E-095596CC7623}"/>
              </a:ext>
            </a:extLst>
          </p:cNvPr>
          <p:cNvSpPr>
            <a:spLocks noGrp="1"/>
          </p:cNvSpPr>
          <p:nvPr>
            <p:custDataLst>
              <p:tags r:id="rId18"/>
            </p:custDataLst>
          </p:nvPr>
        </p:nvSpPr>
        <p:spPr bwMode="auto">
          <a:xfrm>
            <a:off x="9817100" y="598328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E6D4F75-BCFD-40FE-A47A-2C67B9E90107}" type="datetime'''''''''''''''''1''''''''''''''''90 - ''''''''''''''2''''1''0'">
              <a:rPr lang="nl-NL" altLang="en-US" sz="1000" b="1" smtClean="0">
                <a:solidFill>
                  <a:schemeClr val="tx1"/>
                </a:solidFill>
                <a:latin typeface="+mn-lt"/>
              </a:rPr>
              <a:pPr/>
              <a:t>190 - 210</a:t>
            </a:fld>
            <a:endParaRPr lang="nl-NL" sz="1000" b="1" noProof="0" dirty="0">
              <a:solidFill>
                <a:schemeClr val="tx1"/>
              </a:solidFill>
              <a:latin typeface="+mn-lt"/>
            </a:endParaRPr>
          </a:p>
        </p:txBody>
      </p:sp>
      <p:sp>
        <p:nvSpPr>
          <p:cNvPr id="172" name="Content 1">
            <a:extLst>
              <a:ext uri="{FF2B5EF4-FFF2-40B4-BE49-F238E27FC236}">
                <a16:creationId xmlns:a16="http://schemas.microsoft.com/office/drawing/2014/main" id="{F65F3617-2A15-4D0F-93F7-4371ACDE028C}"/>
              </a:ext>
            </a:extLst>
          </p:cNvPr>
          <p:cNvSpPr>
            <a:spLocks noGrp="1"/>
          </p:cNvSpPr>
          <p:nvPr>
            <p:custDataLst>
              <p:tags r:id="rId19"/>
            </p:custDataLst>
          </p:nvPr>
        </p:nvSpPr>
        <p:spPr bwMode="auto">
          <a:xfrm>
            <a:off x="7112000" y="598328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350CE60-6ED0-4529-9F77-C642A63EE410}" type="datetime'11''0'' ''''''-'' ''''''''''''''''''12''''''''''''0'''">
              <a:rPr lang="nl-NL" altLang="en-US" sz="1000" b="1" smtClean="0">
                <a:solidFill>
                  <a:schemeClr val="tx1"/>
                </a:solidFill>
                <a:latin typeface="+mn-lt"/>
              </a:rPr>
              <a:pPr/>
              <a:t>110 - 120</a:t>
            </a:fld>
            <a:endParaRPr lang="nl-NL" sz="1000" b="1" noProof="0" dirty="0">
              <a:solidFill>
                <a:schemeClr val="tx1"/>
              </a:solidFill>
              <a:latin typeface="+mn-lt"/>
            </a:endParaRPr>
          </a:p>
        </p:txBody>
      </p:sp>
      <p:sp>
        <p:nvSpPr>
          <p:cNvPr id="173" name="Content 1">
            <a:extLst>
              <a:ext uri="{FF2B5EF4-FFF2-40B4-BE49-F238E27FC236}">
                <a16:creationId xmlns:a16="http://schemas.microsoft.com/office/drawing/2014/main" id="{96CDAC13-2E89-49D5-AD5C-E6C20F539545}"/>
              </a:ext>
            </a:extLst>
          </p:cNvPr>
          <p:cNvSpPr>
            <a:spLocks noGrp="1"/>
          </p:cNvSpPr>
          <p:nvPr>
            <p:custDataLst>
              <p:tags r:id="rId20"/>
            </p:custDataLst>
          </p:nvPr>
        </p:nvSpPr>
        <p:spPr bwMode="auto">
          <a:xfrm>
            <a:off x="75644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6277A2-D4FA-4D1E-AD02-0CAC68869096}" type="datetime'''1''20'''''''''''''''''''''' ''''''''''''''''-'''''' 13''0'''">
              <a:rPr lang="nl-NL" altLang="en-US" sz="1000" b="1" smtClean="0">
                <a:solidFill>
                  <a:schemeClr val="tx1"/>
                </a:solidFill>
                <a:latin typeface="+mn-lt"/>
              </a:rPr>
              <a:pPr/>
              <a:t>120 - 130</a:t>
            </a:fld>
            <a:endParaRPr lang="nl-NL" sz="1000" b="1" noProof="0" dirty="0">
              <a:solidFill>
                <a:schemeClr val="tx1"/>
              </a:solidFill>
              <a:latin typeface="+mn-lt"/>
            </a:endParaRPr>
          </a:p>
        </p:txBody>
      </p:sp>
      <p:sp>
        <p:nvSpPr>
          <p:cNvPr id="175" name="Content 1">
            <a:extLst>
              <a:ext uri="{FF2B5EF4-FFF2-40B4-BE49-F238E27FC236}">
                <a16:creationId xmlns:a16="http://schemas.microsoft.com/office/drawing/2014/main" id="{68AABA0C-FC84-449B-BAD7-7AB38CDE1BA3}"/>
              </a:ext>
            </a:extLst>
          </p:cNvPr>
          <p:cNvSpPr>
            <a:spLocks noGrp="1"/>
          </p:cNvSpPr>
          <p:nvPr>
            <p:custDataLst>
              <p:tags r:id="rId21"/>
            </p:custDataLst>
          </p:nvPr>
        </p:nvSpPr>
        <p:spPr bwMode="auto">
          <a:xfrm>
            <a:off x="84661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EF1AC5A-FD67-48AC-B1C2-7648E247178A}" type="datetime'1''''''''''''4''''''''''0'' ''''-'' ''1''''5''0'''''''''''">
              <a:rPr lang="nl-NL" altLang="en-US" sz="1000" b="1" smtClean="0">
                <a:solidFill>
                  <a:schemeClr val="tx1"/>
                </a:solidFill>
                <a:latin typeface="+mn-lt"/>
              </a:rPr>
              <a:pPr/>
              <a:t>140 - 150</a:t>
            </a:fld>
            <a:endParaRPr lang="nl-NL" sz="1000" b="1" noProof="0" dirty="0">
              <a:solidFill>
                <a:schemeClr val="tx1"/>
              </a:solidFill>
              <a:latin typeface="+mn-lt"/>
            </a:endParaRPr>
          </a:p>
        </p:txBody>
      </p:sp>
      <p:sp>
        <p:nvSpPr>
          <p:cNvPr id="176" name="Content 1">
            <a:extLst>
              <a:ext uri="{FF2B5EF4-FFF2-40B4-BE49-F238E27FC236}">
                <a16:creationId xmlns:a16="http://schemas.microsoft.com/office/drawing/2014/main" id="{80297CB5-D8D2-4C98-8443-82BF44B8F404}"/>
              </a:ext>
            </a:extLst>
          </p:cNvPr>
          <p:cNvSpPr>
            <a:spLocks noGrp="1"/>
          </p:cNvSpPr>
          <p:nvPr>
            <p:custDataLst>
              <p:tags r:id="rId22"/>
            </p:custDataLst>
          </p:nvPr>
        </p:nvSpPr>
        <p:spPr bwMode="auto">
          <a:xfrm>
            <a:off x="891698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3868DEC-05C2-43EA-9AD3-C3C01C016435}" type="datetime'1''''50'''''''' ''-'''''''''''''''' 1''70'''''''''">
              <a:rPr lang="nl-NL" altLang="en-US" sz="1000" b="1" smtClean="0">
                <a:solidFill>
                  <a:schemeClr val="tx1"/>
                </a:solidFill>
                <a:latin typeface="+mn-lt"/>
              </a:rPr>
              <a:pPr/>
              <a:t>150 - 170</a:t>
            </a:fld>
            <a:endParaRPr lang="nl-NL" sz="1000" b="1" noProof="0" dirty="0">
              <a:solidFill>
                <a:schemeClr val="tx1"/>
              </a:solidFill>
              <a:latin typeface="+mn-lt"/>
            </a:endParaRPr>
          </a:p>
        </p:txBody>
      </p:sp>
      <p:sp>
        <p:nvSpPr>
          <p:cNvPr id="48" name="Content 1">
            <a:extLst>
              <a:ext uri="{FF2B5EF4-FFF2-40B4-BE49-F238E27FC236}">
                <a16:creationId xmlns:a16="http://schemas.microsoft.com/office/drawing/2014/main" id="{E4120E82-2723-4439-B6F1-91A0F2829902}"/>
              </a:ext>
            </a:extLst>
          </p:cNvPr>
          <p:cNvSpPr>
            <a:spLocks noGrp="1"/>
          </p:cNvSpPr>
          <p:nvPr>
            <p:custDataLst>
              <p:tags r:id="rId23"/>
            </p:custDataLst>
          </p:nvPr>
        </p:nvSpPr>
        <p:spPr bwMode="auto">
          <a:xfrm>
            <a:off x="93678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FFD72EA-BA1B-4A80-9DF0-E56121797CA4}" type="datetime'''''''''''''1''''''''''7''''0'' ''''''-'''''''''' 19''0'''">
              <a:rPr lang="nl-NL" altLang="en-US" sz="1000" b="1" smtClean="0">
                <a:solidFill>
                  <a:schemeClr val="tx1"/>
                </a:solidFill>
                <a:latin typeface="+mn-lt"/>
              </a:rPr>
              <a:pPr/>
              <a:t>170 - 190</a:t>
            </a:fld>
            <a:endParaRPr lang="nl-NL" sz="1000" b="1" noProof="0" dirty="0">
              <a:solidFill>
                <a:schemeClr val="tx1"/>
              </a:solidFill>
              <a:latin typeface="+mn-lt"/>
            </a:endParaRPr>
          </a:p>
        </p:txBody>
      </p:sp>
      <p:sp>
        <p:nvSpPr>
          <p:cNvPr id="51" name="Content 1">
            <a:extLst>
              <a:ext uri="{FF2B5EF4-FFF2-40B4-BE49-F238E27FC236}">
                <a16:creationId xmlns:a16="http://schemas.microsoft.com/office/drawing/2014/main" id="{5BEB7925-3403-474D-B6F5-272DAD159052}"/>
              </a:ext>
            </a:extLst>
          </p:cNvPr>
          <p:cNvSpPr>
            <a:spLocks noGrp="1"/>
          </p:cNvSpPr>
          <p:nvPr>
            <p:custDataLst>
              <p:tags r:id="rId24"/>
            </p:custDataLst>
          </p:nvPr>
        </p:nvSpPr>
        <p:spPr bwMode="auto">
          <a:xfrm>
            <a:off x="1072038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13A2F1A-7462-4EFD-B865-8B57045E90DB}" type="datetime'''''2''30 -'''''' ''2''''''''''5''''''0'''''''">
              <a:rPr lang="nl-NL" altLang="en-US" sz="1000" b="1" smtClean="0">
                <a:solidFill>
                  <a:schemeClr val="tx1"/>
                </a:solidFill>
                <a:latin typeface="+mn-lt"/>
              </a:rPr>
              <a:pPr/>
              <a:t>230 - 250</a:t>
            </a:fld>
            <a:endParaRPr lang="nl-NL" sz="1000" b="1" noProof="0" dirty="0">
              <a:solidFill>
                <a:schemeClr val="tx1"/>
              </a:solidFill>
              <a:latin typeface="+mn-lt"/>
            </a:endParaRPr>
          </a:p>
        </p:txBody>
      </p:sp>
      <p:sp>
        <p:nvSpPr>
          <p:cNvPr id="52" name="Content 1">
            <a:extLst>
              <a:ext uri="{FF2B5EF4-FFF2-40B4-BE49-F238E27FC236}">
                <a16:creationId xmlns:a16="http://schemas.microsoft.com/office/drawing/2014/main" id="{77E0AB05-8A77-4BE0-8AE9-C227B20613F5}"/>
              </a:ext>
            </a:extLst>
          </p:cNvPr>
          <p:cNvSpPr>
            <a:spLocks noGrp="1"/>
          </p:cNvSpPr>
          <p:nvPr>
            <p:custDataLst>
              <p:tags r:id="rId25"/>
            </p:custDataLst>
          </p:nvPr>
        </p:nvSpPr>
        <p:spPr bwMode="auto">
          <a:xfrm>
            <a:off x="11171238" y="5983288"/>
            <a:ext cx="2698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8663D24-3B02-4B6B-940B-92D35DEEDE58}" type="datetime'&gt;''''''''''''''''''''''''''''''''''''2''''''''5''''0'">
              <a:rPr lang="nl-NL" altLang="en-US" sz="1000" b="1" smtClean="0">
                <a:solidFill>
                  <a:schemeClr val="tx1"/>
                </a:solidFill>
                <a:latin typeface="+mn-lt"/>
              </a:rPr>
              <a:pPr/>
              <a:t>&gt;250</a:t>
            </a:fld>
            <a:endParaRPr lang="nl-NL" sz="1000" b="1" noProof="0" dirty="0">
              <a:solidFill>
                <a:schemeClr val="tx1"/>
              </a:solidFill>
              <a:latin typeface="+mn-lt"/>
            </a:endParaRPr>
          </a:p>
        </p:txBody>
      </p:sp>
      <p:sp>
        <p:nvSpPr>
          <p:cNvPr id="140" name="Arc 139">
            <a:extLst>
              <a:ext uri="{FF2B5EF4-FFF2-40B4-BE49-F238E27FC236}">
                <a16:creationId xmlns:a16="http://schemas.microsoft.com/office/drawing/2014/main" id="{08481A72-EF33-46EC-A348-48A9AB52DC09}"/>
              </a:ext>
            </a:extLst>
          </p:cNvPr>
          <p:cNvSpPr/>
          <p:nvPr/>
        </p:nvSpPr>
        <p:spPr>
          <a:xfrm rot="3122526" flipH="1">
            <a:off x="1529612" y="4090351"/>
            <a:ext cx="5173443" cy="1782240"/>
          </a:xfrm>
          <a:prstGeom prst="arc">
            <a:avLst>
              <a:gd name="adj1" fmla="val 1561713"/>
              <a:gd name="adj2" fmla="val 3372977"/>
            </a:avLst>
          </a:prstGeom>
          <a:noFill/>
          <a:ln w="19050" cap="flat" cmpd="sng" algn="ctr">
            <a:solidFill>
              <a:schemeClr val="bg1">
                <a:lumMod val="75000"/>
              </a:schemeClr>
            </a:solidFill>
            <a:prstDash val="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137" name="Rectangle 136">
            <a:extLst>
              <a:ext uri="{FF2B5EF4-FFF2-40B4-BE49-F238E27FC236}">
                <a16:creationId xmlns:a16="http://schemas.microsoft.com/office/drawing/2014/main" id="{F2E7F483-EC4C-47E2-B466-87443A8C8818}"/>
              </a:ext>
            </a:extLst>
          </p:cNvPr>
          <p:cNvSpPr/>
          <p:nvPr/>
        </p:nvSpPr>
        <p:spPr>
          <a:xfrm>
            <a:off x="1608608" y="2922128"/>
            <a:ext cx="1920633" cy="1571836"/>
          </a:xfrm>
          <a:prstGeom prst="rect">
            <a:avLst/>
          </a:prstGeom>
          <a:noFill/>
          <a:ln w="12700">
            <a:noFill/>
            <a:prstDash val="solid"/>
          </a:ln>
          <a:extLst>
            <a:ext uri="{909E8E84-426E-40DD-AFC4-6F175D3DCCD1}">
              <a14:hiddenFill xmlns:a14="http://schemas.microsoft.com/office/drawing/2010/main">
                <a:solidFill>
                  <a:schemeClr val="bg1">
                    <a:lumMod val="95000"/>
                  </a:schemeClr>
                </a:solidFill>
              </a14:hiddenFill>
            </a:ext>
          </a:extLst>
        </p:spPr>
        <p:txBody>
          <a:bodyPr rot="0" spcFirstLastPara="0" vertOverflow="overflow" horzOverflow="overflow" vert="horz" wrap="square" lIns="36000" tIns="684000" rIns="36000" bIns="108000" numCol="1" spcCol="0" rtlCol="0" fromWordArt="0" anchor="ctr" anchorCtr="0" forceAA="0" compatLnSpc="1">
            <a:prstTxWarp prst="textNoShape">
              <a:avLst/>
            </a:prstTxWarp>
            <a:noAutofit/>
          </a:bodyPr>
          <a:lstStyle/>
          <a:p>
            <a:pPr marL="0" indent="0" algn="ctr" defTabSz="685800" fontAlgn="auto">
              <a:lnSpc>
                <a:spcPct val="90000"/>
              </a:lnSpc>
              <a:spcBef>
                <a:spcPts val="750"/>
              </a:spcBef>
              <a:spcAft>
                <a:spcPts val="0"/>
              </a:spcAft>
              <a:buClr>
                <a:srgbClr val="FF0000"/>
              </a:buClr>
              <a:buNone/>
            </a:pPr>
            <a:r>
              <a:rPr lang="nl-NL" sz="1200" b="1" dirty="0"/>
              <a:t>De </a:t>
            </a:r>
            <a:r>
              <a:rPr lang="nl-NL" sz="1200" b="1" dirty="0" err="1"/>
              <a:t>Fryske</a:t>
            </a:r>
            <a:r>
              <a:rPr lang="nl-NL" sz="1200" b="1" dirty="0"/>
              <a:t> Marren</a:t>
            </a:r>
            <a:r>
              <a:rPr lang="nl-NL" sz="1200" b="1" dirty="0">
                <a:solidFill>
                  <a:srgbClr val="000000"/>
                </a:solidFill>
              </a:rPr>
              <a:t>: € </a:t>
            </a:r>
            <a:r>
              <a:rPr lang="nl-NL" sz="1200" b="1" dirty="0"/>
              <a:t>29</a:t>
            </a:r>
            <a:br>
              <a:rPr lang="nl-NL" sz="1200" b="1" dirty="0">
                <a:solidFill>
                  <a:srgbClr val="000000"/>
                </a:solidFill>
              </a:rPr>
            </a:br>
            <a:r>
              <a:rPr lang="nl-NL" sz="1200" dirty="0"/>
              <a:t>OZB-tarief stuk lager dan gemiddeld</a:t>
            </a:r>
            <a:br>
              <a:rPr lang="nl-NL" sz="1200" dirty="0"/>
            </a:br>
            <a:br>
              <a:rPr lang="nl-NL" sz="1000" dirty="0">
                <a:solidFill>
                  <a:srgbClr val="000000"/>
                </a:solidFill>
              </a:rPr>
            </a:br>
            <a:endParaRPr kumimoji="0" lang="nl-NL" sz="1000" i="0" u="none" strike="noStrike" kern="1200" cap="none" spc="0" normalizeH="0" baseline="0" noProof="0" dirty="0">
              <a:ln>
                <a:noFill/>
              </a:ln>
              <a:solidFill>
                <a:srgbClr val="000000"/>
              </a:solidFill>
              <a:effectLst/>
              <a:uLnTx/>
              <a:uFillTx/>
            </a:endParaRPr>
          </a:p>
        </p:txBody>
      </p:sp>
      <p:sp>
        <p:nvSpPr>
          <p:cNvPr id="87" name="Rectangle 86">
            <a:extLst>
              <a:ext uri="{FF2B5EF4-FFF2-40B4-BE49-F238E27FC236}">
                <a16:creationId xmlns:a16="http://schemas.microsoft.com/office/drawing/2014/main" id="{AC7D0B43-94AB-C441-AED5-DE70A9457E94}"/>
              </a:ext>
            </a:extLst>
          </p:cNvPr>
          <p:cNvSpPr/>
          <p:nvPr/>
        </p:nvSpPr>
        <p:spPr>
          <a:xfrm>
            <a:off x="850107" y="-12877"/>
            <a:ext cx="3381600" cy="251213"/>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b="1" dirty="0"/>
              <a:t>OZB niet-</a:t>
            </a:r>
            <a:r>
              <a:rPr lang="nl-NL" sz="1400" b="1" dirty="0"/>
              <a:t>woningen</a:t>
            </a:r>
            <a:endParaRPr lang="nl-NL" b="1" dirty="0"/>
          </a:p>
        </p:txBody>
      </p:sp>
      <p:grpSp>
        <p:nvGrpSpPr>
          <p:cNvPr id="76" name="Group 75">
            <a:extLst>
              <a:ext uri="{FF2B5EF4-FFF2-40B4-BE49-F238E27FC236}">
                <a16:creationId xmlns:a16="http://schemas.microsoft.com/office/drawing/2014/main" id="{3F085FA2-C843-4D02-A907-85565A262EB2}"/>
              </a:ext>
            </a:extLst>
          </p:cNvPr>
          <p:cNvGrpSpPr/>
          <p:nvPr/>
        </p:nvGrpSpPr>
        <p:grpSpPr>
          <a:xfrm>
            <a:off x="617670" y="3911341"/>
            <a:ext cx="994641" cy="1928890"/>
            <a:chOff x="131839" y="3897297"/>
            <a:chExt cx="994641" cy="1928890"/>
          </a:xfrm>
        </p:grpSpPr>
        <p:cxnSp>
          <p:nvCxnSpPr>
            <p:cNvPr id="77" name="Straight Arrow Connector 76">
              <a:extLst>
                <a:ext uri="{FF2B5EF4-FFF2-40B4-BE49-F238E27FC236}">
                  <a16:creationId xmlns:a16="http://schemas.microsoft.com/office/drawing/2014/main" id="{405545F5-503E-48A6-8605-691A3BF44F1A}"/>
                </a:ext>
              </a:extLst>
            </p:cNvPr>
            <p:cNvCxnSpPr/>
            <p:nvPr/>
          </p:nvCxnSpPr>
          <p:spPr>
            <a:xfrm flipV="1">
              <a:off x="661800" y="3897297"/>
              <a:ext cx="0" cy="1315997"/>
            </a:xfrm>
            <a:prstGeom prst="straightConnector1">
              <a:avLst/>
            </a:prstGeom>
            <a:ln>
              <a:solidFill>
                <a:srgbClr val="AFAFAF"/>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25C6AD7-E959-4796-B980-83C82A7125AA}"/>
                </a:ext>
              </a:extLst>
            </p:cNvPr>
            <p:cNvSpPr txBox="1"/>
            <p:nvPr/>
          </p:nvSpPr>
          <p:spPr>
            <a:xfrm>
              <a:off x="131839" y="5299969"/>
              <a:ext cx="994641" cy="526218"/>
            </a:xfrm>
            <a:prstGeom prst="rect">
              <a:avLst/>
            </a:prstGeom>
          </p:spPr>
          <p:txBody>
            <a:bodyPr vert="horz" wrap="square" lIns="91440" tIns="45720" rIns="91440" bIns="45720" rtlCol="0">
              <a:noAutofit/>
            </a:bodyPr>
            <a:lstStyle/>
            <a:p>
              <a:pPr marL="0" indent="0" algn="l">
                <a:buNone/>
              </a:pPr>
              <a:r>
                <a:rPr lang="nl-NL" sz="1100" noProof="0" dirty="0">
                  <a:solidFill>
                    <a:srgbClr val="8C8C8C"/>
                  </a:solidFill>
                </a:rPr>
                <a:t># gemeenten</a:t>
              </a:r>
            </a:p>
          </p:txBody>
        </p:sp>
      </p:grpSp>
      <p:sp>
        <p:nvSpPr>
          <p:cNvPr id="98" name="Arc 97">
            <a:extLst>
              <a:ext uri="{FF2B5EF4-FFF2-40B4-BE49-F238E27FC236}">
                <a16:creationId xmlns:a16="http://schemas.microsoft.com/office/drawing/2014/main" id="{6872C976-51C5-4BC7-9B6D-67E83557374C}"/>
              </a:ext>
            </a:extLst>
          </p:cNvPr>
          <p:cNvSpPr/>
          <p:nvPr/>
        </p:nvSpPr>
        <p:spPr>
          <a:xfrm rot="3637138" flipH="1">
            <a:off x="9279117" y="3556841"/>
            <a:ext cx="5173443" cy="1782240"/>
          </a:xfrm>
          <a:prstGeom prst="arc">
            <a:avLst>
              <a:gd name="adj1" fmla="val 1928130"/>
              <a:gd name="adj2" fmla="val 5529975"/>
            </a:avLst>
          </a:prstGeom>
          <a:noFill/>
          <a:ln w="19050" cap="flat" cmpd="sng" algn="ctr">
            <a:solidFill>
              <a:schemeClr val="bg1">
                <a:lumMod val="75000"/>
              </a:schemeClr>
            </a:solidFill>
            <a:prstDash val="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pic>
        <p:nvPicPr>
          <p:cNvPr id="54" name="Graphic 53" descr="Building with solid fill">
            <a:extLst>
              <a:ext uri="{FF2B5EF4-FFF2-40B4-BE49-F238E27FC236}">
                <a16:creationId xmlns:a16="http://schemas.microsoft.com/office/drawing/2014/main" id="{2EE91DC1-D532-4375-80A9-E76A59214B2D}"/>
              </a:ext>
            </a:extLst>
          </p:cNvPr>
          <p:cNvPicPr>
            <a:picLocks noChangeAspect="1"/>
          </p:cNvPicPr>
          <p:nvPr/>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680056" y="25477"/>
            <a:ext cx="154695" cy="154984"/>
          </a:xfrm>
          <a:prstGeom prst="rect">
            <a:avLst/>
          </a:prstGeom>
        </p:spPr>
      </p:pic>
      <p:grpSp>
        <p:nvGrpSpPr>
          <p:cNvPr id="10" name="Group 9">
            <a:extLst>
              <a:ext uri="{FF2B5EF4-FFF2-40B4-BE49-F238E27FC236}">
                <a16:creationId xmlns:a16="http://schemas.microsoft.com/office/drawing/2014/main" id="{2B495EA3-B777-4910-AA0F-5482F9C25F23}"/>
              </a:ext>
            </a:extLst>
          </p:cNvPr>
          <p:cNvGrpSpPr/>
          <p:nvPr/>
        </p:nvGrpSpPr>
        <p:grpSpPr>
          <a:xfrm>
            <a:off x="9580684" y="2236229"/>
            <a:ext cx="1920633" cy="1571836"/>
            <a:chOff x="9604782" y="3627648"/>
            <a:chExt cx="1920633" cy="1571836"/>
          </a:xfrm>
        </p:grpSpPr>
        <p:sp>
          <p:nvSpPr>
            <p:cNvPr id="90" name="Rectangle 89">
              <a:extLst>
                <a:ext uri="{FF2B5EF4-FFF2-40B4-BE49-F238E27FC236}">
                  <a16:creationId xmlns:a16="http://schemas.microsoft.com/office/drawing/2014/main" id="{EE7714DB-9382-4311-95F2-C78424931378}"/>
                </a:ext>
              </a:extLst>
            </p:cNvPr>
            <p:cNvSpPr/>
            <p:nvPr/>
          </p:nvSpPr>
          <p:spPr>
            <a:xfrm>
              <a:off x="9604782" y="3627648"/>
              <a:ext cx="1920633" cy="1571836"/>
            </a:xfrm>
            <a:prstGeom prst="rect">
              <a:avLst/>
            </a:prstGeom>
            <a:noFill/>
            <a:ln w="12700">
              <a:noFill/>
              <a:prstDash val="solid"/>
            </a:ln>
            <a:extLst>
              <a:ext uri="{909E8E84-426E-40DD-AFC4-6F175D3DCCD1}">
                <a14:hiddenFill xmlns:a14="http://schemas.microsoft.com/office/drawing/2010/main">
                  <a:solidFill>
                    <a:schemeClr val="bg1">
                      <a:lumMod val="95000"/>
                    </a:schemeClr>
                  </a:solidFill>
                </a14:hiddenFill>
              </a:ext>
            </a:extLst>
          </p:spPr>
          <p:txBody>
            <a:bodyPr rot="0" spcFirstLastPara="0" vertOverflow="overflow" horzOverflow="overflow" vert="horz" wrap="square" lIns="36000" tIns="684000" rIns="36000" bIns="108000" numCol="1" spcCol="0" rtlCol="0" fromWordArt="0" anchor="ctr" anchorCtr="0" forceAA="0" compatLnSpc="1">
              <a:prstTxWarp prst="textNoShape">
                <a:avLst/>
              </a:prstTxWarp>
              <a:noAutofit/>
            </a:bodyPr>
            <a:lstStyle/>
            <a:p>
              <a:pPr marL="0" indent="0" algn="ctr" defTabSz="685800" fontAlgn="auto">
                <a:lnSpc>
                  <a:spcPct val="90000"/>
                </a:lnSpc>
                <a:spcBef>
                  <a:spcPts val="750"/>
                </a:spcBef>
                <a:spcAft>
                  <a:spcPts val="0"/>
                </a:spcAft>
                <a:buClr>
                  <a:srgbClr val="FF0000"/>
                </a:buClr>
                <a:buNone/>
              </a:pPr>
              <a:endParaRPr lang="nl-NL" sz="1200" b="1" dirty="0">
                <a:solidFill>
                  <a:srgbClr val="000000"/>
                </a:solidFill>
              </a:endParaRPr>
            </a:p>
            <a:p>
              <a:pPr marL="0" indent="0" algn="ctr" defTabSz="685800" fontAlgn="auto">
                <a:lnSpc>
                  <a:spcPct val="90000"/>
                </a:lnSpc>
                <a:spcBef>
                  <a:spcPts val="750"/>
                </a:spcBef>
                <a:spcAft>
                  <a:spcPts val="0"/>
                </a:spcAft>
                <a:buClr>
                  <a:srgbClr val="FF0000"/>
                </a:buClr>
                <a:buNone/>
              </a:pPr>
              <a:r>
                <a:rPr lang="nl-NL" sz="1200" b="1" dirty="0">
                  <a:solidFill>
                    <a:srgbClr val="000000"/>
                  </a:solidFill>
                </a:rPr>
                <a:t>Haarlemmermeer: € 369 </a:t>
              </a:r>
              <a:br>
                <a:rPr lang="nl-NL" sz="1200" b="1" dirty="0">
                  <a:solidFill>
                    <a:srgbClr val="000000"/>
                  </a:solidFill>
                </a:rPr>
              </a:br>
              <a:r>
                <a:rPr lang="nl-NL" sz="1200" dirty="0"/>
                <a:t>Hoge inkomsten door Schiphol </a:t>
              </a:r>
              <a:br>
                <a:rPr lang="nl-NL" sz="1200" dirty="0"/>
              </a:br>
              <a:br>
                <a:rPr lang="nl-NL" sz="1000" dirty="0">
                  <a:solidFill>
                    <a:srgbClr val="000000"/>
                  </a:solidFill>
                </a:rPr>
              </a:br>
              <a:endParaRPr kumimoji="0" lang="nl-NL" sz="1000" i="0" u="none" strike="noStrike" kern="1200" cap="none" spc="0" normalizeH="0" baseline="0" noProof="0" dirty="0">
                <a:ln>
                  <a:noFill/>
                </a:ln>
                <a:solidFill>
                  <a:srgbClr val="000000"/>
                </a:solidFill>
                <a:effectLst/>
                <a:uLnTx/>
                <a:uFillTx/>
              </a:endParaRPr>
            </a:p>
          </p:txBody>
        </p:sp>
        <p:pic>
          <p:nvPicPr>
            <p:cNvPr id="58" name="Picture 19" descr="Nieuw logo gemeente Haarlemmermeer door TBWA Neboko | MarketingTribune  Design">
              <a:extLst>
                <a:ext uri="{FF2B5EF4-FFF2-40B4-BE49-F238E27FC236}">
                  <a16:creationId xmlns:a16="http://schemas.microsoft.com/office/drawing/2014/main" id="{F7AE0AAC-28D2-41C7-9AE0-9F917BAD375D}"/>
                </a:ext>
              </a:extLst>
            </p:cNvPr>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10060789" y="3867337"/>
              <a:ext cx="1008619" cy="567348"/>
            </a:xfrm>
            <a:prstGeom prst="rect">
              <a:avLst/>
            </a:prstGeom>
            <a:noFill/>
            <a:extLst>
              <a:ext uri="{909E8E84-426E-40DD-AFC4-6F175D3DCCD1}">
                <a14:hiddenFill xmlns:a14="http://schemas.microsoft.com/office/drawing/2010/main">
                  <a:solidFill>
                    <a:srgbClr val="FFFFFF"/>
                  </a:solidFill>
                </a14:hiddenFill>
              </a:ext>
            </a:extLst>
          </p:spPr>
        </p:pic>
      </p:grpSp>
      <p:pic>
        <p:nvPicPr>
          <p:cNvPr id="66" name="Picture 23" descr="Home | Gemeente De Fryske Marren">
            <a:extLst>
              <a:ext uri="{FF2B5EF4-FFF2-40B4-BE49-F238E27FC236}">
                <a16:creationId xmlns:a16="http://schemas.microsoft.com/office/drawing/2014/main" id="{C278FC08-FE0A-48A7-9173-1300394143FC}"/>
              </a:ext>
            </a:extLst>
          </p:cNvPr>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2102993" y="3170350"/>
            <a:ext cx="931862" cy="364009"/>
          </a:xfrm>
          <a:prstGeom prst="rect">
            <a:avLst/>
          </a:prstGeom>
          <a:noFill/>
          <a:extLst>
            <a:ext uri="{909E8E84-426E-40DD-AFC4-6F175D3DCCD1}">
              <a14:hiddenFill xmlns:a14="http://schemas.microsoft.com/office/drawing/2010/main">
                <a:solidFill>
                  <a:srgbClr val="FFFFFF"/>
                </a:solidFill>
              </a14:hiddenFill>
            </a:ext>
          </a:extLst>
        </p:spPr>
      </p:pic>
      <p:cxnSp>
        <p:nvCxnSpPr>
          <p:cNvPr id="68" name="Straight Connector 67">
            <a:extLst>
              <a:ext uri="{FF2B5EF4-FFF2-40B4-BE49-F238E27FC236}">
                <a16:creationId xmlns:a16="http://schemas.microsoft.com/office/drawing/2014/main" id="{9FB112D6-DAD1-47ED-A1FD-DA8109E5D2EA}"/>
              </a:ext>
            </a:extLst>
          </p:cNvPr>
          <p:cNvCxnSpPr>
            <a:cxnSpLocks/>
          </p:cNvCxnSpPr>
          <p:nvPr/>
        </p:nvCxnSpPr>
        <p:spPr>
          <a:xfrm>
            <a:off x="7243007" y="4735902"/>
            <a:ext cx="0" cy="1185827"/>
          </a:xfrm>
          <a:prstGeom prst="line">
            <a:avLst/>
          </a:prstGeom>
          <a:noFill/>
          <a:ln w="28575" cap="rnd" cmpd="sng" algn="ctr">
            <a:solidFill>
              <a:srgbClr val="FFBD42"/>
            </a:solidFill>
            <a:prstDash val="dash"/>
          </a:ln>
          <a:effectLst/>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942672E5-1FAB-4B82-AB0E-3993C59BED90}"/>
              </a:ext>
            </a:extLst>
          </p:cNvPr>
          <p:cNvSpPr txBox="1"/>
          <p:nvPr/>
        </p:nvSpPr>
        <p:spPr>
          <a:xfrm>
            <a:off x="6104324" y="1892012"/>
            <a:ext cx="2312870" cy="436563"/>
          </a:xfrm>
          <a:prstGeom prst="rect">
            <a:avLst/>
          </a:prstGeom>
          <a:ln w="38100">
            <a:noFill/>
          </a:ln>
        </p:spPr>
        <p:txBody>
          <a:bodyPr vert="horz" wrap="square" lIns="91440" tIns="45720" rIns="91440" bIns="45720" rtlCol="0">
            <a:noAutofit/>
          </a:bodyPr>
          <a:lstStyle/>
          <a:p>
            <a:pPr marL="0" indent="0" algn="ctr">
              <a:buNone/>
            </a:pPr>
            <a:r>
              <a:rPr lang="nl-NL" dirty="0"/>
              <a:t>Landelijk gemiddelde:</a:t>
            </a:r>
          </a:p>
          <a:p>
            <a:pPr marL="0" indent="0" algn="ctr">
              <a:buNone/>
            </a:pPr>
            <a:r>
              <a:rPr lang="nl-NL" b="1" noProof="0" dirty="0"/>
              <a:t>€ 115 per inwoner</a:t>
            </a:r>
          </a:p>
        </p:txBody>
      </p:sp>
      <p:cxnSp>
        <p:nvCxnSpPr>
          <p:cNvPr id="71" name="Straight Connector 70">
            <a:extLst>
              <a:ext uri="{FF2B5EF4-FFF2-40B4-BE49-F238E27FC236}">
                <a16:creationId xmlns:a16="http://schemas.microsoft.com/office/drawing/2014/main" id="{F10CFA42-26BE-43AB-AE34-5DF12FBDBE58}"/>
              </a:ext>
            </a:extLst>
          </p:cNvPr>
          <p:cNvCxnSpPr>
            <a:cxnSpLocks/>
          </p:cNvCxnSpPr>
          <p:nvPr/>
        </p:nvCxnSpPr>
        <p:spPr>
          <a:xfrm>
            <a:off x="7243007" y="2476711"/>
            <a:ext cx="0" cy="2000418"/>
          </a:xfrm>
          <a:prstGeom prst="line">
            <a:avLst/>
          </a:prstGeom>
          <a:noFill/>
          <a:ln w="28575" cap="rnd" cmpd="sng" algn="ctr">
            <a:solidFill>
              <a:srgbClr val="FFBD42"/>
            </a:solidFill>
            <a:prstDash val="dash"/>
          </a:ln>
          <a:effectLst/>
        </p:spPr>
        <p:style>
          <a:lnRef idx="1">
            <a:schemeClr val="accent1"/>
          </a:lnRef>
          <a:fillRef idx="0">
            <a:schemeClr val="accent1"/>
          </a:fillRef>
          <a:effectRef idx="0">
            <a:schemeClr val="accent1"/>
          </a:effectRef>
          <a:fontRef idx="minor">
            <a:schemeClr val="tx1"/>
          </a:fontRef>
        </p:style>
      </p:cxnSp>
      <p:sp>
        <p:nvSpPr>
          <p:cNvPr id="53" name="Isosceles Triangle 52">
            <a:extLst>
              <a:ext uri="{FF2B5EF4-FFF2-40B4-BE49-F238E27FC236}">
                <a16:creationId xmlns:a16="http://schemas.microsoft.com/office/drawing/2014/main" id="{908D453E-A79A-428B-ABF5-1FCC553AD976}"/>
              </a:ext>
            </a:extLst>
          </p:cNvPr>
          <p:cNvSpPr/>
          <p:nvPr/>
        </p:nvSpPr>
        <p:spPr>
          <a:xfrm rot="10800000" flipV="1">
            <a:off x="7167704" y="2410855"/>
            <a:ext cx="150606" cy="129832"/>
          </a:xfrm>
          <a:prstGeom prst="triangl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Tree>
    <p:extLst>
      <p:ext uri="{BB962C8B-B14F-4D97-AF65-F5344CB8AC3E}">
        <p14:creationId xmlns:p14="http://schemas.microsoft.com/office/powerpoint/2010/main" val="2466433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2DC66B6-E8C8-43FF-B075-2E2A48FE41DB}"/>
              </a:ext>
            </a:extLst>
          </p:cNvPr>
          <p:cNvGraphicFramePr>
            <a:graphicFrameLocks noChangeAspect="1"/>
          </p:cNvGraphicFramePr>
          <p:nvPr>
            <p:custDataLst>
              <p:tags r:id="rId1"/>
            </p:custDataLst>
            <p:extLst>
              <p:ext uri="{D42A27DB-BD31-4B8C-83A1-F6EECF244321}">
                <p14:modId xmlns:p14="http://schemas.microsoft.com/office/powerpoint/2010/main" val="11899008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425" imgH="424" progId="TCLayout.ActiveDocument.1">
                  <p:embed/>
                </p:oleObj>
              </mc:Choice>
              <mc:Fallback>
                <p:oleObj name="think-cell Slide" r:id="rId32" imgW="425" imgH="424" progId="TCLayout.ActiveDocument.1">
                  <p:embed/>
                  <p:pic>
                    <p:nvPicPr>
                      <p:cNvPr id="8" name="Object 7" hidden="1">
                        <a:extLst>
                          <a:ext uri="{FF2B5EF4-FFF2-40B4-BE49-F238E27FC236}">
                            <a16:creationId xmlns:a16="http://schemas.microsoft.com/office/drawing/2014/main" id="{12DC66B6-E8C8-43FF-B075-2E2A48FE41DB}"/>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C54D22B0-9C3E-4A05-A77A-A2CD7F9EC00F}"/>
              </a:ext>
            </a:extLst>
          </p:cNvPr>
          <p:cNvSpPr>
            <a:spLocks noGrp="1"/>
          </p:cNvSpPr>
          <p:nvPr>
            <p:ph type="body" sz="quarter" idx="20"/>
          </p:nvPr>
        </p:nvSpPr>
        <p:spPr>
          <a:xfrm>
            <a:off x="662780" y="6454775"/>
            <a:ext cx="10868400" cy="122238"/>
          </a:xfrm>
        </p:spPr>
        <p:txBody>
          <a:bodyPr/>
          <a:lstStyle/>
          <a:p>
            <a:endParaRPr lang="nl-NL" dirty="0"/>
          </a:p>
        </p:txBody>
      </p:sp>
      <p:sp>
        <p:nvSpPr>
          <p:cNvPr id="4" name="Footer Placeholder 3">
            <a:extLst>
              <a:ext uri="{FF2B5EF4-FFF2-40B4-BE49-F238E27FC236}">
                <a16:creationId xmlns:a16="http://schemas.microsoft.com/office/drawing/2014/main" id="{08D641D9-A834-417D-A09D-39A4481D8837}"/>
              </a:ext>
            </a:extLst>
          </p:cNvPr>
          <p:cNvSpPr>
            <a:spLocks noGrp="1"/>
          </p:cNvSpPr>
          <p:nvPr>
            <p:ph type="ftr" sz="quarter" idx="3"/>
          </p:nvPr>
        </p:nvSpPr>
        <p:spPr/>
        <p:txBody>
          <a:bodyPr/>
          <a:lstStyle/>
          <a:p>
            <a:r>
              <a:rPr lang="nl-NL" dirty="0"/>
              <a:t>Bron: IV-3 data, jaarrekening 2020, 2</a:t>
            </a:r>
            <a:r>
              <a:rPr lang="nl-NL" baseline="30000" dirty="0"/>
              <a:t>e</a:t>
            </a:r>
            <a:r>
              <a:rPr lang="nl-NL" dirty="0"/>
              <a:t> plaatsing; Analyse It’s Public</a:t>
            </a:r>
          </a:p>
        </p:txBody>
      </p:sp>
      <p:sp>
        <p:nvSpPr>
          <p:cNvPr id="5" name="Slide Number Placeholder 4">
            <a:extLst>
              <a:ext uri="{FF2B5EF4-FFF2-40B4-BE49-F238E27FC236}">
                <a16:creationId xmlns:a16="http://schemas.microsoft.com/office/drawing/2014/main" id="{A6EEB866-7471-4A31-9E0E-92E74405583D}"/>
              </a:ext>
            </a:extLst>
          </p:cNvPr>
          <p:cNvSpPr>
            <a:spLocks noGrp="1"/>
          </p:cNvSpPr>
          <p:nvPr>
            <p:ph type="sldNum" sz="quarter" idx="12"/>
          </p:nvPr>
        </p:nvSpPr>
        <p:spPr/>
        <p:txBody>
          <a:bodyPr/>
          <a:lstStyle/>
          <a:p>
            <a:fld id="{992CD0B2-8AB2-4C6C-8876-E15753662C9B}" type="slidenum">
              <a:rPr lang="nl-NL" noProof="0" smtClean="0"/>
              <a:pPr/>
              <a:t>25</a:t>
            </a:fld>
            <a:endParaRPr lang="nl-NL" noProof="0" dirty="0"/>
          </a:p>
        </p:txBody>
      </p:sp>
      <p:sp>
        <p:nvSpPr>
          <p:cNvPr id="6" name="Text Placeholder 5">
            <a:extLst>
              <a:ext uri="{FF2B5EF4-FFF2-40B4-BE49-F238E27FC236}">
                <a16:creationId xmlns:a16="http://schemas.microsoft.com/office/drawing/2014/main" id="{37B3D8C0-592B-4446-A32F-1FF49C12042E}"/>
              </a:ext>
            </a:extLst>
          </p:cNvPr>
          <p:cNvSpPr>
            <a:spLocks noGrp="1"/>
          </p:cNvSpPr>
          <p:nvPr>
            <p:ph type="body" sz="quarter" idx="14"/>
          </p:nvPr>
        </p:nvSpPr>
        <p:spPr/>
        <p:txBody>
          <a:bodyPr/>
          <a:lstStyle/>
          <a:p>
            <a:r>
              <a:rPr lang="nl-NL" dirty="0"/>
              <a:t>Gemeenten per inkomstencategorie, 2020, €/inwoner</a:t>
            </a:r>
          </a:p>
        </p:txBody>
      </p:sp>
      <p:sp>
        <p:nvSpPr>
          <p:cNvPr id="7" name="Title 6">
            <a:extLst>
              <a:ext uri="{FF2B5EF4-FFF2-40B4-BE49-F238E27FC236}">
                <a16:creationId xmlns:a16="http://schemas.microsoft.com/office/drawing/2014/main" id="{73448785-50DB-49F2-81C8-5887397842B9}"/>
              </a:ext>
            </a:extLst>
          </p:cNvPr>
          <p:cNvSpPr>
            <a:spLocks noGrp="1"/>
          </p:cNvSpPr>
          <p:nvPr>
            <p:ph type="title"/>
          </p:nvPr>
        </p:nvSpPr>
        <p:spPr>
          <a:xfrm>
            <a:off x="662779" y="385393"/>
            <a:ext cx="10866441" cy="774000"/>
          </a:xfrm>
        </p:spPr>
        <p:txBody>
          <a:bodyPr vert="horz"/>
          <a:lstStyle/>
          <a:p>
            <a:r>
              <a:rPr lang="nl-NL" dirty="0"/>
              <a:t>Inkomsten zijn vrij gecentreerd, uitschieters door toeristische en/of grootstedelijke gemeentes.</a:t>
            </a:r>
          </a:p>
        </p:txBody>
      </p:sp>
      <p:graphicFrame>
        <p:nvGraphicFramePr>
          <p:cNvPr id="62" name="Chart 61">
            <a:extLst>
              <a:ext uri="{FF2B5EF4-FFF2-40B4-BE49-F238E27FC236}">
                <a16:creationId xmlns:a16="http://schemas.microsoft.com/office/drawing/2014/main" id="{78DC3BFF-FD41-9888-FA3A-7BD6E26713B2}"/>
              </a:ext>
            </a:extLst>
          </p:cNvPr>
          <p:cNvGraphicFramePr/>
          <p:nvPr>
            <p:custDataLst>
              <p:tags r:id="rId2"/>
            </p:custDataLst>
            <p:extLst>
              <p:ext uri="{D42A27DB-BD31-4B8C-83A1-F6EECF244321}">
                <p14:modId xmlns:p14="http://schemas.microsoft.com/office/powerpoint/2010/main" val="2581519115"/>
              </p:ext>
            </p:extLst>
          </p:nvPr>
        </p:nvGraphicFramePr>
        <p:xfrm>
          <a:off x="1530350" y="2560638"/>
          <a:ext cx="10083800" cy="3529012"/>
        </p:xfrm>
        <a:graphic>
          <a:graphicData uri="http://schemas.openxmlformats.org/drawingml/2006/chart">
            <c:chart xmlns:c="http://schemas.openxmlformats.org/drawingml/2006/chart" xmlns:r="http://schemas.openxmlformats.org/officeDocument/2006/relationships" r:id="rId34"/>
          </a:graphicData>
        </a:graphic>
      </p:graphicFrame>
      <p:sp>
        <p:nvSpPr>
          <p:cNvPr id="20" name="Content 1">
            <a:extLst>
              <a:ext uri="{FF2B5EF4-FFF2-40B4-BE49-F238E27FC236}">
                <a16:creationId xmlns:a16="http://schemas.microsoft.com/office/drawing/2014/main" id="{0B40C5C1-0E6D-4796-A662-B9C152CA919F}"/>
              </a:ext>
            </a:extLst>
          </p:cNvPr>
          <p:cNvSpPr>
            <a:spLocks noGrp="1"/>
          </p:cNvSpPr>
          <p:nvPr>
            <p:custDataLst>
              <p:tags r:id="rId3"/>
            </p:custDataLst>
          </p:nvPr>
        </p:nvSpPr>
        <p:spPr bwMode="auto">
          <a:xfrm>
            <a:off x="4359275" y="6049963"/>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A85F028-777D-4C44-AE7E-98D7FE630F28}" type="datetime'5''0'' ''''-'''''''''''' ''''''''''''6''''''0'">
              <a:rPr lang="nl-NL" altLang="en-US" sz="1000" b="1" smtClean="0">
                <a:solidFill>
                  <a:schemeClr val="tx1"/>
                </a:solidFill>
                <a:latin typeface="+mn-lt"/>
              </a:rPr>
              <a:pPr/>
              <a:t>50 - 60</a:t>
            </a:fld>
            <a:endParaRPr lang="nl-NL" sz="1000" b="1" noProof="0" dirty="0">
              <a:solidFill>
                <a:schemeClr val="tx1"/>
              </a:solidFill>
              <a:latin typeface="+mn-lt"/>
            </a:endParaRPr>
          </a:p>
        </p:txBody>
      </p:sp>
      <p:sp>
        <p:nvSpPr>
          <p:cNvPr id="19" name="Content 1">
            <a:extLst>
              <a:ext uri="{FF2B5EF4-FFF2-40B4-BE49-F238E27FC236}">
                <a16:creationId xmlns:a16="http://schemas.microsoft.com/office/drawing/2014/main" id="{440AE4A5-D7AF-4194-BE57-073762B40055}"/>
              </a:ext>
            </a:extLst>
          </p:cNvPr>
          <p:cNvSpPr>
            <a:spLocks noGrp="1"/>
          </p:cNvSpPr>
          <p:nvPr>
            <p:custDataLst>
              <p:tags r:id="rId4"/>
            </p:custDataLst>
          </p:nvPr>
        </p:nvSpPr>
        <p:spPr bwMode="auto">
          <a:xfrm>
            <a:off x="3910013" y="6049963"/>
            <a:ext cx="3651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A0C943E-25E3-481A-AD90-D37C3273CEFF}" type="datetime'''''''''''''40'''''''' ''-'''''''' ''''''''''''5''''''''0'''">
              <a:rPr lang="nl-NL" altLang="en-US" sz="1000" b="1" smtClean="0">
                <a:solidFill>
                  <a:schemeClr val="tx1"/>
                </a:solidFill>
                <a:latin typeface="+mn-lt"/>
              </a:rPr>
              <a:pPr/>
              <a:t>40 - 50</a:t>
            </a:fld>
            <a:endParaRPr lang="nl-NL" sz="1000" b="1" noProof="0" dirty="0">
              <a:solidFill>
                <a:schemeClr val="tx1"/>
              </a:solidFill>
              <a:latin typeface="+mn-lt"/>
            </a:endParaRPr>
          </a:p>
        </p:txBody>
      </p:sp>
      <p:sp>
        <p:nvSpPr>
          <p:cNvPr id="56" name="Content 1">
            <a:extLst>
              <a:ext uri="{FF2B5EF4-FFF2-40B4-BE49-F238E27FC236}">
                <a16:creationId xmlns:a16="http://schemas.microsoft.com/office/drawing/2014/main" id="{4B9982FA-94CE-476E-98B9-AED20350F85D}"/>
              </a:ext>
            </a:extLst>
          </p:cNvPr>
          <p:cNvSpPr>
            <a:spLocks noGrp="1"/>
          </p:cNvSpPr>
          <p:nvPr>
            <p:custDataLst>
              <p:tags r:id="rId5"/>
            </p:custDataLst>
          </p:nvPr>
        </p:nvSpPr>
        <p:spPr bwMode="gray">
          <a:xfrm>
            <a:off x="4945063" y="5845175"/>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5272328-C8B0-4604-A22B-4A2109709098}"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161" name="Content 1">
            <a:extLst>
              <a:ext uri="{FF2B5EF4-FFF2-40B4-BE49-F238E27FC236}">
                <a16:creationId xmlns:a16="http://schemas.microsoft.com/office/drawing/2014/main" id="{4BA676E2-BFF4-4C3E-894B-D098A4EF6601}"/>
              </a:ext>
            </a:extLst>
          </p:cNvPr>
          <p:cNvSpPr>
            <a:spLocks noGrp="1"/>
          </p:cNvSpPr>
          <p:nvPr>
            <p:custDataLst>
              <p:tags r:id="rId6"/>
            </p:custDataLst>
          </p:nvPr>
        </p:nvSpPr>
        <p:spPr bwMode="auto">
          <a:xfrm>
            <a:off x="1689100" y="6049963"/>
            <a:ext cx="2984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5D09CF6-782B-44B8-8E6E-F07EC64758DB}" type="datetime'''''''''G''''''e''''e''''''''''''n'''''''''''''''''''''">
              <a:rPr lang="nl-NL" altLang="en-US" sz="1000" b="1" smtClean="0">
                <a:solidFill>
                  <a:schemeClr val="tx1"/>
                </a:solidFill>
                <a:latin typeface="+mn-lt"/>
              </a:rPr>
              <a:pPr/>
              <a:t>Geen</a:t>
            </a:fld>
            <a:endParaRPr lang="nl-NL" sz="1000" b="1" noProof="0" dirty="0">
              <a:solidFill>
                <a:schemeClr val="tx1"/>
              </a:solidFill>
              <a:latin typeface="+mn-lt"/>
            </a:endParaRPr>
          </a:p>
        </p:txBody>
      </p:sp>
      <p:sp>
        <p:nvSpPr>
          <p:cNvPr id="18" name="Content 1">
            <a:extLst>
              <a:ext uri="{FF2B5EF4-FFF2-40B4-BE49-F238E27FC236}">
                <a16:creationId xmlns:a16="http://schemas.microsoft.com/office/drawing/2014/main" id="{D2095818-578C-4902-BBDF-8EF371BFE3D1}"/>
              </a:ext>
            </a:extLst>
          </p:cNvPr>
          <p:cNvSpPr>
            <a:spLocks noGrp="1"/>
          </p:cNvSpPr>
          <p:nvPr>
            <p:custDataLst>
              <p:tags r:id="rId7"/>
            </p:custDataLst>
          </p:nvPr>
        </p:nvSpPr>
        <p:spPr bwMode="auto">
          <a:xfrm>
            <a:off x="2139950" y="6049963"/>
            <a:ext cx="3000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0A6D955-8644-4BCA-B4A7-54C327075CEE}" type="datetime'0'''''' ''''''''''''-'''''''''''' ''''''''''1''''0'''">
              <a:rPr lang="nl-NL" altLang="en-US" sz="1000" b="1" smtClean="0">
                <a:solidFill>
                  <a:schemeClr val="tx1"/>
                </a:solidFill>
                <a:latin typeface="+mn-lt"/>
              </a:rPr>
              <a:pPr/>
              <a:t>0 - 10</a:t>
            </a:fld>
            <a:endParaRPr lang="nl-NL" sz="1000" b="1" noProof="0" dirty="0">
              <a:solidFill>
                <a:schemeClr val="tx1"/>
              </a:solidFill>
              <a:latin typeface="+mn-lt"/>
            </a:endParaRPr>
          </a:p>
        </p:txBody>
      </p:sp>
      <p:sp>
        <p:nvSpPr>
          <p:cNvPr id="14" name="Content 1">
            <a:extLst>
              <a:ext uri="{FF2B5EF4-FFF2-40B4-BE49-F238E27FC236}">
                <a16:creationId xmlns:a16="http://schemas.microsoft.com/office/drawing/2014/main" id="{067D9EA1-C5B3-4D49-BEF9-83515DA11FE5}"/>
              </a:ext>
            </a:extLst>
          </p:cNvPr>
          <p:cNvSpPr>
            <a:spLocks noGrp="1"/>
          </p:cNvSpPr>
          <p:nvPr>
            <p:custDataLst>
              <p:tags r:id="rId8"/>
            </p:custDataLst>
          </p:nvPr>
        </p:nvSpPr>
        <p:spPr bwMode="auto">
          <a:xfrm>
            <a:off x="2559050" y="6049963"/>
            <a:ext cx="3635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27AD176-6806-40A5-A67C-9F51171B1748}" type="datetime'''1''0'''''''' -'' ''''''''''''''2''0'''''''''''''''''''''">
              <a:rPr lang="nl-NL" altLang="en-US" sz="1000" b="1" smtClean="0">
                <a:solidFill>
                  <a:schemeClr val="tx1"/>
                </a:solidFill>
                <a:latin typeface="+mn-lt"/>
              </a:rPr>
              <a:pPr/>
              <a:t>10 - 20</a:t>
            </a:fld>
            <a:endParaRPr lang="nl-NL" sz="1000" b="1" noProof="0" dirty="0">
              <a:solidFill>
                <a:schemeClr val="tx1"/>
              </a:solidFill>
              <a:latin typeface="+mn-lt"/>
            </a:endParaRPr>
          </a:p>
        </p:txBody>
      </p:sp>
      <p:sp>
        <p:nvSpPr>
          <p:cNvPr id="15" name="Content 1">
            <a:extLst>
              <a:ext uri="{FF2B5EF4-FFF2-40B4-BE49-F238E27FC236}">
                <a16:creationId xmlns:a16="http://schemas.microsoft.com/office/drawing/2014/main" id="{46464443-7A8E-434B-A198-B4DBA500C741}"/>
              </a:ext>
            </a:extLst>
          </p:cNvPr>
          <p:cNvSpPr>
            <a:spLocks noGrp="1"/>
          </p:cNvSpPr>
          <p:nvPr>
            <p:custDataLst>
              <p:tags r:id="rId9"/>
            </p:custDataLst>
          </p:nvPr>
        </p:nvSpPr>
        <p:spPr bwMode="auto">
          <a:xfrm>
            <a:off x="3459163" y="6049963"/>
            <a:ext cx="3651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9A24702-E72A-4D78-96E9-08447BA3C9B5}" type="datetime'''3''''''''''''''''''''''''0'''''''' ''''-'''' ''''4''''''0'''">
              <a:rPr lang="nl-NL" altLang="en-US" sz="1000" b="1" smtClean="0">
                <a:solidFill>
                  <a:schemeClr val="tx1"/>
                </a:solidFill>
                <a:latin typeface="+mn-lt"/>
              </a:rPr>
              <a:pPr/>
              <a:t>30 - 40</a:t>
            </a:fld>
            <a:endParaRPr lang="nl-NL" sz="1000" b="1" noProof="0" dirty="0">
              <a:solidFill>
                <a:schemeClr val="tx1"/>
              </a:solidFill>
              <a:latin typeface="+mn-lt"/>
            </a:endParaRPr>
          </a:p>
        </p:txBody>
      </p:sp>
      <p:sp>
        <p:nvSpPr>
          <p:cNvPr id="171" name="Content 1">
            <a:extLst>
              <a:ext uri="{FF2B5EF4-FFF2-40B4-BE49-F238E27FC236}">
                <a16:creationId xmlns:a16="http://schemas.microsoft.com/office/drawing/2014/main" id="{1D5DB75C-8FD1-4742-9DB9-D30F6902CEA2}"/>
              </a:ext>
            </a:extLst>
          </p:cNvPr>
          <p:cNvSpPr>
            <a:spLocks noGrp="1"/>
          </p:cNvSpPr>
          <p:nvPr>
            <p:custDataLst>
              <p:tags r:id="rId10"/>
            </p:custDataLst>
          </p:nvPr>
        </p:nvSpPr>
        <p:spPr bwMode="auto">
          <a:xfrm>
            <a:off x="6661150" y="6049963"/>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8466354-110D-429C-B89C-15F0807D867A}" type="datetime'''1''''''''''''''''''''''00'''' ''''''''''''''- ''''1''10'''''">
              <a:rPr lang="nl-NL" altLang="en-US" sz="1000" b="1" smtClean="0">
                <a:solidFill>
                  <a:schemeClr val="tx1"/>
                </a:solidFill>
                <a:latin typeface="+mn-lt"/>
              </a:rPr>
              <a:pPr/>
              <a:t>100 - 110</a:t>
            </a:fld>
            <a:endParaRPr lang="nl-NL" sz="1000" b="1" noProof="0" dirty="0">
              <a:solidFill>
                <a:schemeClr val="tx1"/>
              </a:solidFill>
              <a:latin typeface="+mn-lt"/>
            </a:endParaRPr>
          </a:p>
        </p:txBody>
      </p:sp>
      <p:sp>
        <p:nvSpPr>
          <p:cNvPr id="13" name="Content 1">
            <a:extLst>
              <a:ext uri="{FF2B5EF4-FFF2-40B4-BE49-F238E27FC236}">
                <a16:creationId xmlns:a16="http://schemas.microsoft.com/office/drawing/2014/main" id="{74E3DAD4-5F61-45CE-9534-C16DD202ABBE}"/>
              </a:ext>
            </a:extLst>
          </p:cNvPr>
          <p:cNvSpPr>
            <a:spLocks noGrp="1"/>
          </p:cNvSpPr>
          <p:nvPr>
            <p:custDataLst>
              <p:tags r:id="rId11"/>
            </p:custDataLst>
          </p:nvPr>
        </p:nvSpPr>
        <p:spPr bwMode="auto">
          <a:xfrm>
            <a:off x="3009900" y="6049963"/>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A0263E3-4573-4AA2-9CD0-C92E187A65FD}" type="datetime'''''''''''''''''''2''0'''''''''' ''-'''''''' 30'''''''">
              <a:rPr lang="nl-NL" altLang="en-US" sz="1000" b="1" smtClean="0">
                <a:solidFill>
                  <a:schemeClr val="tx1"/>
                </a:solidFill>
                <a:latin typeface="+mn-lt"/>
              </a:rPr>
              <a:pPr/>
              <a:t>20 - 30</a:t>
            </a:fld>
            <a:endParaRPr lang="nl-NL" sz="1000" b="1" noProof="0" dirty="0">
              <a:solidFill>
                <a:schemeClr val="tx1"/>
              </a:solidFill>
              <a:latin typeface="+mn-lt"/>
            </a:endParaRPr>
          </a:p>
        </p:txBody>
      </p:sp>
      <p:sp>
        <p:nvSpPr>
          <p:cNvPr id="172" name="Content 1">
            <a:extLst>
              <a:ext uri="{FF2B5EF4-FFF2-40B4-BE49-F238E27FC236}">
                <a16:creationId xmlns:a16="http://schemas.microsoft.com/office/drawing/2014/main" id="{F65F3617-2A15-4D0F-93F7-4371ACDE028C}"/>
              </a:ext>
            </a:extLst>
          </p:cNvPr>
          <p:cNvSpPr>
            <a:spLocks noGrp="1"/>
          </p:cNvSpPr>
          <p:nvPr>
            <p:custDataLst>
              <p:tags r:id="rId12"/>
            </p:custDataLst>
          </p:nvPr>
        </p:nvSpPr>
        <p:spPr bwMode="auto">
          <a:xfrm>
            <a:off x="7112000" y="6049963"/>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350CE60-6ED0-4529-9F77-C642A63EE410}" type="datetime'11''0'' ''''''-'' ''''''''''''''''''12''''''''''''0'''">
              <a:rPr lang="nl-NL" altLang="en-US" sz="1000" b="1" smtClean="0">
                <a:solidFill>
                  <a:schemeClr val="tx1"/>
                </a:solidFill>
                <a:latin typeface="+mn-lt"/>
              </a:rPr>
              <a:pPr/>
              <a:t>110 - 120</a:t>
            </a:fld>
            <a:endParaRPr lang="nl-NL" sz="1000" b="1" noProof="0" dirty="0">
              <a:solidFill>
                <a:schemeClr val="tx1"/>
              </a:solidFill>
              <a:latin typeface="+mn-lt"/>
            </a:endParaRPr>
          </a:p>
        </p:txBody>
      </p:sp>
      <p:sp>
        <p:nvSpPr>
          <p:cNvPr id="17" name="Content 1">
            <a:extLst>
              <a:ext uri="{FF2B5EF4-FFF2-40B4-BE49-F238E27FC236}">
                <a16:creationId xmlns:a16="http://schemas.microsoft.com/office/drawing/2014/main" id="{B98F20FD-4F70-4627-B39C-3495547C92DD}"/>
              </a:ext>
            </a:extLst>
          </p:cNvPr>
          <p:cNvSpPr>
            <a:spLocks noGrp="1"/>
          </p:cNvSpPr>
          <p:nvPr>
            <p:custDataLst>
              <p:tags r:id="rId13"/>
            </p:custDataLst>
          </p:nvPr>
        </p:nvSpPr>
        <p:spPr bwMode="auto">
          <a:xfrm>
            <a:off x="4810125" y="6049963"/>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31A4053-71A7-4FA2-A5FC-14AA973846DB}" type="datetime'''''''''''''''''6''''''''''0'''''''''''''''''' - ''''''''7''0'">
              <a:rPr lang="nl-NL" altLang="en-US" sz="1000" b="1" smtClean="0">
                <a:solidFill>
                  <a:schemeClr val="tx1"/>
                </a:solidFill>
                <a:latin typeface="+mn-lt"/>
              </a:rPr>
              <a:pPr/>
              <a:t>60 - 70</a:t>
            </a:fld>
            <a:endParaRPr lang="nl-NL" sz="1000" b="1" noProof="0" dirty="0">
              <a:solidFill>
                <a:schemeClr val="tx1"/>
              </a:solidFill>
              <a:latin typeface="+mn-lt"/>
            </a:endParaRPr>
          </a:p>
        </p:txBody>
      </p:sp>
      <p:sp>
        <p:nvSpPr>
          <p:cNvPr id="21" name="Content 1">
            <a:extLst>
              <a:ext uri="{FF2B5EF4-FFF2-40B4-BE49-F238E27FC236}">
                <a16:creationId xmlns:a16="http://schemas.microsoft.com/office/drawing/2014/main" id="{7C14D208-E6D0-47E7-9545-F896CB512836}"/>
              </a:ext>
            </a:extLst>
          </p:cNvPr>
          <p:cNvSpPr>
            <a:spLocks noGrp="1"/>
          </p:cNvSpPr>
          <p:nvPr>
            <p:custDataLst>
              <p:tags r:id="rId14"/>
            </p:custDataLst>
          </p:nvPr>
        </p:nvSpPr>
        <p:spPr bwMode="auto">
          <a:xfrm>
            <a:off x="5260975" y="6049963"/>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BF2B9A-F829-42E3-816C-0E544AC0EEB4}" type="datetime'''70 ''''''''-'' ''''''8''''''''''''''''''0'''''">
              <a:rPr lang="nl-NL" altLang="en-US" sz="1000" b="1" smtClean="0">
                <a:solidFill>
                  <a:schemeClr val="tx1"/>
                </a:solidFill>
                <a:latin typeface="+mn-lt"/>
              </a:rPr>
              <a:pPr/>
              <a:t>70 - 80</a:t>
            </a:fld>
            <a:endParaRPr lang="nl-NL" sz="1000" b="1" noProof="0" dirty="0">
              <a:solidFill>
                <a:schemeClr val="tx1"/>
              </a:solidFill>
              <a:latin typeface="+mn-lt"/>
            </a:endParaRPr>
          </a:p>
        </p:txBody>
      </p:sp>
      <p:sp>
        <p:nvSpPr>
          <p:cNvPr id="22" name="Content 1">
            <a:extLst>
              <a:ext uri="{FF2B5EF4-FFF2-40B4-BE49-F238E27FC236}">
                <a16:creationId xmlns:a16="http://schemas.microsoft.com/office/drawing/2014/main" id="{5923BC10-218E-4CBA-BC77-AE65C2766A8F}"/>
              </a:ext>
            </a:extLst>
          </p:cNvPr>
          <p:cNvSpPr>
            <a:spLocks noGrp="1"/>
          </p:cNvSpPr>
          <p:nvPr>
            <p:custDataLst>
              <p:tags r:id="rId15"/>
            </p:custDataLst>
          </p:nvPr>
        </p:nvSpPr>
        <p:spPr bwMode="auto">
          <a:xfrm>
            <a:off x="5708650" y="6049963"/>
            <a:ext cx="3762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B7252D4-5B6D-49A9-96BD-94D1253917FC}" type="datetime'''''''8''''''''''0'''''''''' ''''''''- 9''0'''''''''''">
              <a:rPr lang="nl-NL" altLang="en-US" sz="1000" b="1" smtClean="0">
                <a:solidFill>
                  <a:schemeClr val="tx1"/>
                </a:solidFill>
                <a:latin typeface="+mn-lt"/>
              </a:rPr>
              <a:pPr/>
              <a:t>80 - 90</a:t>
            </a:fld>
            <a:endParaRPr lang="nl-NL" sz="1000" b="1" noProof="0" dirty="0">
              <a:solidFill>
                <a:schemeClr val="tx1"/>
              </a:solidFill>
              <a:latin typeface="+mn-lt"/>
            </a:endParaRPr>
          </a:p>
        </p:txBody>
      </p:sp>
      <p:sp>
        <p:nvSpPr>
          <p:cNvPr id="23" name="Content 1">
            <a:extLst>
              <a:ext uri="{FF2B5EF4-FFF2-40B4-BE49-F238E27FC236}">
                <a16:creationId xmlns:a16="http://schemas.microsoft.com/office/drawing/2014/main" id="{071E2838-483E-4DC8-BA20-B504CE380320}"/>
              </a:ext>
            </a:extLst>
          </p:cNvPr>
          <p:cNvSpPr>
            <a:spLocks noGrp="1"/>
          </p:cNvSpPr>
          <p:nvPr>
            <p:custDataLst>
              <p:tags r:id="rId16"/>
            </p:custDataLst>
          </p:nvPr>
        </p:nvSpPr>
        <p:spPr bwMode="auto">
          <a:xfrm>
            <a:off x="6129338" y="6049963"/>
            <a:ext cx="4349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B97A573-A0E8-4AB5-8901-1A3AFB762739}" type="datetime'''''''''''''9''0'''' ''''- 10''''''''''0'''''''''''''">
              <a:rPr lang="nl-NL" altLang="en-US" sz="1000" b="1" smtClean="0">
                <a:solidFill>
                  <a:schemeClr val="tx1"/>
                </a:solidFill>
                <a:latin typeface="+mn-lt"/>
              </a:rPr>
              <a:pPr/>
              <a:t>90 - 100</a:t>
            </a:fld>
            <a:endParaRPr lang="nl-NL" sz="1000" b="1" noProof="0" dirty="0">
              <a:solidFill>
                <a:schemeClr val="tx1"/>
              </a:solidFill>
              <a:latin typeface="+mn-lt"/>
            </a:endParaRPr>
          </a:p>
        </p:txBody>
      </p:sp>
      <p:sp>
        <p:nvSpPr>
          <p:cNvPr id="173" name="Content 1">
            <a:extLst>
              <a:ext uri="{FF2B5EF4-FFF2-40B4-BE49-F238E27FC236}">
                <a16:creationId xmlns:a16="http://schemas.microsoft.com/office/drawing/2014/main" id="{96CDAC13-2E89-49D5-AD5C-E6C20F539545}"/>
              </a:ext>
            </a:extLst>
          </p:cNvPr>
          <p:cNvSpPr>
            <a:spLocks noGrp="1"/>
          </p:cNvSpPr>
          <p:nvPr>
            <p:custDataLst>
              <p:tags r:id="rId17"/>
            </p:custDataLst>
          </p:nvPr>
        </p:nvSpPr>
        <p:spPr bwMode="auto">
          <a:xfrm>
            <a:off x="7564438" y="6049963"/>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6277A2-D4FA-4D1E-AD02-0CAC68869096}" type="datetime'''1''20'''''''''''''''''''''' ''''''''''''''''-'''''' 13''0'''">
              <a:rPr lang="nl-NL" altLang="en-US" sz="1000" b="1" smtClean="0">
                <a:solidFill>
                  <a:schemeClr val="tx1"/>
                </a:solidFill>
                <a:latin typeface="+mn-lt"/>
              </a:rPr>
              <a:pPr/>
              <a:t>120 - 130</a:t>
            </a:fld>
            <a:endParaRPr lang="nl-NL" sz="1000" b="1" noProof="0" dirty="0">
              <a:solidFill>
                <a:schemeClr val="tx1"/>
              </a:solidFill>
              <a:latin typeface="+mn-lt"/>
            </a:endParaRPr>
          </a:p>
        </p:txBody>
      </p:sp>
      <p:sp>
        <p:nvSpPr>
          <p:cNvPr id="174" name="Content 1">
            <a:extLst>
              <a:ext uri="{FF2B5EF4-FFF2-40B4-BE49-F238E27FC236}">
                <a16:creationId xmlns:a16="http://schemas.microsoft.com/office/drawing/2014/main" id="{38CC185D-DC0F-4E82-B8C0-5700B71E4C6F}"/>
              </a:ext>
            </a:extLst>
          </p:cNvPr>
          <p:cNvSpPr>
            <a:spLocks noGrp="1"/>
          </p:cNvSpPr>
          <p:nvPr>
            <p:custDataLst>
              <p:tags r:id="rId18"/>
            </p:custDataLst>
          </p:nvPr>
        </p:nvSpPr>
        <p:spPr bwMode="auto">
          <a:xfrm>
            <a:off x="8015288" y="6049963"/>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AEEE16-FA1C-4767-AA14-99FEA8DA29F7}" type="datetime'''1''''''''''''3''''0 ''''''''-'''''''''''' 14''''0'''''''">
              <a:rPr lang="nl-NL" altLang="en-US" sz="1000" b="1" smtClean="0">
                <a:solidFill>
                  <a:schemeClr val="tx1"/>
                </a:solidFill>
                <a:latin typeface="+mn-lt"/>
              </a:rPr>
              <a:pPr/>
              <a:t>130 - 140</a:t>
            </a:fld>
            <a:endParaRPr lang="nl-NL" sz="1000" b="1" noProof="0" dirty="0">
              <a:solidFill>
                <a:schemeClr val="tx1"/>
              </a:solidFill>
              <a:latin typeface="+mn-lt"/>
            </a:endParaRPr>
          </a:p>
        </p:txBody>
      </p:sp>
      <p:sp>
        <p:nvSpPr>
          <p:cNvPr id="175" name="Content 1">
            <a:extLst>
              <a:ext uri="{FF2B5EF4-FFF2-40B4-BE49-F238E27FC236}">
                <a16:creationId xmlns:a16="http://schemas.microsoft.com/office/drawing/2014/main" id="{68AABA0C-FC84-449B-BAD7-7AB38CDE1BA3}"/>
              </a:ext>
            </a:extLst>
          </p:cNvPr>
          <p:cNvSpPr>
            <a:spLocks noGrp="1"/>
          </p:cNvSpPr>
          <p:nvPr>
            <p:custDataLst>
              <p:tags r:id="rId19"/>
            </p:custDataLst>
          </p:nvPr>
        </p:nvSpPr>
        <p:spPr bwMode="auto">
          <a:xfrm>
            <a:off x="8466138" y="6049963"/>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EF1AC5A-FD67-48AC-B1C2-7648E247178A}" type="datetime'1''''''''''''4''''''''''0'' ''''-'' ''1''''5''0'''''''''''">
              <a:rPr lang="nl-NL" altLang="en-US" sz="1000" b="1" smtClean="0">
                <a:solidFill>
                  <a:schemeClr val="tx1"/>
                </a:solidFill>
                <a:latin typeface="+mn-lt"/>
              </a:rPr>
              <a:pPr/>
              <a:t>140 - 150</a:t>
            </a:fld>
            <a:endParaRPr lang="nl-NL" sz="1000" b="1" noProof="0" dirty="0">
              <a:solidFill>
                <a:schemeClr val="tx1"/>
              </a:solidFill>
              <a:latin typeface="+mn-lt"/>
            </a:endParaRPr>
          </a:p>
        </p:txBody>
      </p:sp>
      <p:sp>
        <p:nvSpPr>
          <p:cNvPr id="176" name="Content 1">
            <a:extLst>
              <a:ext uri="{FF2B5EF4-FFF2-40B4-BE49-F238E27FC236}">
                <a16:creationId xmlns:a16="http://schemas.microsoft.com/office/drawing/2014/main" id="{80297CB5-D8D2-4C98-8443-82BF44B8F404}"/>
              </a:ext>
            </a:extLst>
          </p:cNvPr>
          <p:cNvSpPr>
            <a:spLocks noGrp="1"/>
          </p:cNvSpPr>
          <p:nvPr>
            <p:custDataLst>
              <p:tags r:id="rId20"/>
            </p:custDataLst>
          </p:nvPr>
        </p:nvSpPr>
        <p:spPr bwMode="auto">
          <a:xfrm>
            <a:off x="8916988" y="6049963"/>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3868DEC-05C2-43EA-9AD3-C3C01C016435}" type="datetime'1''''50'''''''' ''-'''''''''''''''' 1''70'''''''''">
              <a:rPr lang="nl-NL" altLang="en-US" sz="1000" b="1" smtClean="0">
                <a:solidFill>
                  <a:schemeClr val="tx1"/>
                </a:solidFill>
                <a:latin typeface="+mn-lt"/>
              </a:rPr>
              <a:pPr/>
              <a:t>150 - 170</a:t>
            </a:fld>
            <a:endParaRPr lang="nl-NL" sz="1000" b="1" noProof="0" dirty="0">
              <a:solidFill>
                <a:schemeClr val="tx1"/>
              </a:solidFill>
              <a:latin typeface="+mn-lt"/>
            </a:endParaRPr>
          </a:p>
        </p:txBody>
      </p:sp>
      <p:sp>
        <p:nvSpPr>
          <p:cNvPr id="48" name="Content 1">
            <a:extLst>
              <a:ext uri="{FF2B5EF4-FFF2-40B4-BE49-F238E27FC236}">
                <a16:creationId xmlns:a16="http://schemas.microsoft.com/office/drawing/2014/main" id="{E4120E82-2723-4439-B6F1-91A0F2829902}"/>
              </a:ext>
            </a:extLst>
          </p:cNvPr>
          <p:cNvSpPr>
            <a:spLocks noGrp="1"/>
          </p:cNvSpPr>
          <p:nvPr>
            <p:custDataLst>
              <p:tags r:id="rId21"/>
            </p:custDataLst>
          </p:nvPr>
        </p:nvSpPr>
        <p:spPr bwMode="auto">
          <a:xfrm>
            <a:off x="9367838" y="6049963"/>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FFD72EA-BA1B-4A80-9DF0-E56121797CA4}" type="datetime'''''''''''''1''''''''''7''''0'' ''''''-'''''''''' 19''0'''">
              <a:rPr lang="nl-NL" altLang="en-US" sz="1000" b="1" smtClean="0">
                <a:solidFill>
                  <a:schemeClr val="tx1"/>
                </a:solidFill>
                <a:latin typeface="+mn-lt"/>
              </a:rPr>
              <a:pPr/>
              <a:t>170 - 190</a:t>
            </a:fld>
            <a:endParaRPr lang="nl-NL" sz="1000" b="1" noProof="0" dirty="0">
              <a:solidFill>
                <a:schemeClr val="tx1"/>
              </a:solidFill>
              <a:latin typeface="+mn-lt"/>
            </a:endParaRPr>
          </a:p>
        </p:txBody>
      </p:sp>
      <p:sp>
        <p:nvSpPr>
          <p:cNvPr id="49" name="Content 1">
            <a:extLst>
              <a:ext uri="{FF2B5EF4-FFF2-40B4-BE49-F238E27FC236}">
                <a16:creationId xmlns:a16="http://schemas.microsoft.com/office/drawing/2014/main" id="{06837B96-4732-498C-BD0E-095596CC7623}"/>
              </a:ext>
            </a:extLst>
          </p:cNvPr>
          <p:cNvSpPr>
            <a:spLocks noGrp="1"/>
          </p:cNvSpPr>
          <p:nvPr>
            <p:custDataLst>
              <p:tags r:id="rId22"/>
            </p:custDataLst>
          </p:nvPr>
        </p:nvSpPr>
        <p:spPr bwMode="auto">
          <a:xfrm>
            <a:off x="9817100" y="6049963"/>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E6D4F75-BCFD-40FE-A47A-2C67B9E90107}" type="datetime'''''''''''''''''1''''''''''''''''90 - ''''''''''''''2''''1''0'">
              <a:rPr lang="nl-NL" altLang="en-US" sz="1000" b="1" smtClean="0">
                <a:solidFill>
                  <a:schemeClr val="tx1"/>
                </a:solidFill>
                <a:latin typeface="+mn-lt"/>
              </a:rPr>
              <a:pPr/>
              <a:t>190 - 210</a:t>
            </a:fld>
            <a:endParaRPr lang="nl-NL" sz="1000" b="1" noProof="0" dirty="0">
              <a:solidFill>
                <a:schemeClr val="tx1"/>
              </a:solidFill>
              <a:latin typeface="+mn-lt"/>
            </a:endParaRPr>
          </a:p>
        </p:txBody>
      </p:sp>
      <p:sp>
        <p:nvSpPr>
          <p:cNvPr id="50" name="Content 1">
            <a:extLst>
              <a:ext uri="{FF2B5EF4-FFF2-40B4-BE49-F238E27FC236}">
                <a16:creationId xmlns:a16="http://schemas.microsoft.com/office/drawing/2014/main" id="{A8B7B8D1-6B5B-4D77-810B-49FFFDCC64F4}"/>
              </a:ext>
            </a:extLst>
          </p:cNvPr>
          <p:cNvSpPr>
            <a:spLocks noGrp="1"/>
          </p:cNvSpPr>
          <p:nvPr>
            <p:custDataLst>
              <p:tags r:id="rId23"/>
            </p:custDataLst>
          </p:nvPr>
        </p:nvSpPr>
        <p:spPr bwMode="auto">
          <a:xfrm>
            <a:off x="10269538" y="6049963"/>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2CD7694-C02E-4CB7-A423-9E38A9BBDECC}" type="datetime'2''''''1''0 ''''''''''''''''''''''-'''''''' 230'''''''''''''">
              <a:rPr lang="nl-NL" altLang="en-US" sz="1000" b="1" smtClean="0">
                <a:solidFill>
                  <a:schemeClr val="tx1"/>
                </a:solidFill>
                <a:latin typeface="+mn-lt"/>
              </a:rPr>
              <a:pPr/>
              <a:t>210 - 230</a:t>
            </a:fld>
            <a:endParaRPr lang="nl-NL" sz="1000" b="1" noProof="0" dirty="0">
              <a:solidFill>
                <a:schemeClr val="tx1"/>
              </a:solidFill>
              <a:latin typeface="+mn-lt"/>
            </a:endParaRPr>
          </a:p>
        </p:txBody>
      </p:sp>
      <p:sp>
        <p:nvSpPr>
          <p:cNvPr id="51" name="Content 1">
            <a:extLst>
              <a:ext uri="{FF2B5EF4-FFF2-40B4-BE49-F238E27FC236}">
                <a16:creationId xmlns:a16="http://schemas.microsoft.com/office/drawing/2014/main" id="{5BEB7925-3403-474D-B6F5-272DAD159052}"/>
              </a:ext>
            </a:extLst>
          </p:cNvPr>
          <p:cNvSpPr>
            <a:spLocks noGrp="1"/>
          </p:cNvSpPr>
          <p:nvPr>
            <p:custDataLst>
              <p:tags r:id="rId24"/>
            </p:custDataLst>
          </p:nvPr>
        </p:nvSpPr>
        <p:spPr bwMode="auto">
          <a:xfrm>
            <a:off x="10720388" y="6049963"/>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13A2F1A-7462-4EFD-B865-8B57045E90DB}" type="datetime'''''2''30 -'''''' ''2''''''''''5''''''0'''''''">
              <a:rPr lang="nl-NL" altLang="en-US" sz="1000" b="1" smtClean="0">
                <a:solidFill>
                  <a:schemeClr val="tx1"/>
                </a:solidFill>
                <a:latin typeface="+mn-lt"/>
              </a:rPr>
              <a:pPr/>
              <a:t>230 - 250</a:t>
            </a:fld>
            <a:endParaRPr lang="nl-NL" sz="1000" b="1" noProof="0" dirty="0">
              <a:solidFill>
                <a:schemeClr val="tx1"/>
              </a:solidFill>
              <a:latin typeface="+mn-lt"/>
            </a:endParaRPr>
          </a:p>
        </p:txBody>
      </p:sp>
      <p:sp>
        <p:nvSpPr>
          <p:cNvPr id="52" name="Content 1">
            <a:extLst>
              <a:ext uri="{FF2B5EF4-FFF2-40B4-BE49-F238E27FC236}">
                <a16:creationId xmlns:a16="http://schemas.microsoft.com/office/drawing/2014/main" id="{77E0AB05-8A77-4BE0-8AE9-C227B20613F5}"/>
              </a:ext>
            </a:extLst>
          </p:cNvPr>
          <p:cNvSpPr>
            <a:spLocks noGrp="1"/>
          </p:cNvSpPr>
          <p:nvPr>
            <p:custDataLst>
              <p:tags r:id="rId25"/>
            </p:custDataLst>
          </p:nvPr>
        </p:nvSpPr>
        <p:spPr bwMode="auto">
          <a:xfrm>
            <a:off x="11171238" y="6049963"/>
            <a:ext cx="2698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8663D24-3B02-4B6B-940B-92D35DEEDE58}" type="datetime'&gt;''''''''''''''''''''''''''''''''''''2''''''''5''''0'">
              <a:rPr lang="nl-NL" altLang="en-US" sz="1000" b="1" smtClean="0">
                <a:solidFill>
                  <a:schemeClr val="tx1"/>
                </a:solidFill>
                <a:latin typeface="+mn-lt"/>
              </a:rPr>
              <a:pPr/>
              <a:t>&gt;250</a:t>
            </a:fld>
            <a:endParaRPr lang="nl-NL" sz="1000" b="1" noProof="0" dirty="0">
              <a:solidFill>
                <a:schemeClr val="tx1"/>
              </a:solidFill>
              <a:latin typeface="+mn-lt"/>
            </a:endParaRPr>
          </a:p>
        </p:txBody>
      </p:sp>
      <p:sp>
        <p:nvSpPr>
          <p:cNvPr id="57" name="Content 1">
            <a:extLst>
              <a:ext uri="{FF2B5EF4-FFF2-40B4-BE49-F238E27FC236}">
                <a16:creationId xmlns:a16="http://schemas.microsoft.com/office/drawing/2014/main" id="{4B9982FA-94CE-476E-98B9-AED20350F85D}"/>
              </a:ext>
            </a:extLst>
          </p:cNvPr>
          <p:cNvSpPr>
            <a:spLocks noGrp="1"/>
          </p:cNvSpPr>
          <p:nvPr>
            <p:custDataLst>
              <p:tags r:id="rId26"/>
            </p:custDataLst>
          </p:nvPr>
        </p:nvSpPr>
        <p:spPr bwMode="gray">
          <a:xfrm>
            <a:off x="6748463" y="5845175"/>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3F2B14D-F923-42BE-B9B6-46A0ECA6D890}"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58" name="Content 1">
            <a:extLst>
              <a:ext uri="{FF2B5EF4-FFF2-40B4-BE49-F238E27FC236}">
                <a16:creationId xmlns:a16="http://schemas.microsoft.com/office/drawing/2014/main" id="{4B9982FA-94CE-476E-98B9-AED20350F85D}"/>
              </a:ext>
            </a:extLst>
          </p:cNvPr>
          <p:cNvSpPr>
            <a:spLocks noGrp="1"/>
          </p:cNvSpPr>
          <p:nvPr>
            <p:custDataLst>
              <p:tags r:id="rId27"/>
            </p:custDataLst>
          </p:nvPr>
        </p:nvSpPr>
        <p:spPr bwMode="gray">
          <a:xfrm>
            <a:off x="8551863" y="5845175"/>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8173ACB-FC89-412B-B8CB-C2A624ED518B}"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59" name="Content 1">
            <a:extLst>
              <a:ext uri="{FF2B5EF4-FFF2-40B4-BE49-F238E27FC236}">
                <a16:creationId xmlns:a16="http://schemas.microsoft.com/office/drawing/2014/main" id="{4B9982FA-94CE-476E-98B9-AED20350F85D}"/>
              </a:ext>
            </a:extLst>
          </p:cNvPr>
          <p:cNvSpPr>
            <a:spLocks noGrp="1"/>
          </p:cNvSpPr>
          <p:nvPr>
            <p:custDataLst>
              <p:tags r:id="rId28"/>
            </p:custDataLst>
          </p:nvPr>
        </p:nvSpPr>
        <p:spPr bwMode="gray">
          <a:xfrm>
            <a:off x="9453563" y="5845175"/>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44EA90A-33AB-4FED-A540-6FC975F232D7}"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60" name="Content 1">
            <a:extLst>
              <a:ext uri="{FF2B5EF4-FFF2-40B4-BE49-F238E27FC236}">
                <a16:creationId xmlns:a16="http://schemas.microsoft.com/office/drawing/2014/main" id="{4B9982FA-94CE-476E-98B9-AED20350F85D}"/>
              </a:ext>
            </a:extLst>
          </p:cNvPr>
          <p:cNvSpPr>
            <a:spLocks noGrp="1"/>
          </p:cNvSpPr>
          <p:nvPr>
            <p:custDataLst>
              <p:tags r:id="rId29"/>
            </p:custDataLst>
          </p:nvPr>
        </p:nvSpPr>
        <p:spPr bwMode="gray">
          <a:xfrm>
            <a:off x="9904413" y="5845175"/>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C1374CE-035B-421B-A04C-D8F3C1DCA1DB}"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61" name="Content 1">
            <a:extLst>
              <a:ext uri="{FF2B5EF4-FFF2-40B4-BE49-F238E27FC236}">
                <a16:creationId xmlns:a16="http://schemas.microsoft.com/office/drawing/2014/main" id="{4B9982FA-94CE-476E-98B9-AED20350F85D}"/>
              </a:ext>
            </a:extLst>
          </p:cNvPr>
          <p:cNvSpPr>
            <a:spLocks noGrp="1"/>
          </p:cNvSpPr>
          <p:nvPr>
            <p:custDataLst>
              <p:tags r:id="rId30"/>
            </p:custDataLst>
          </p:nvPr>
        </p:nvSpPr>
        <p:spPr bwMode="gray">
          <a:xfrm>
            <a:off x="10806113" y="5845175"/>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793495E-BCD3-44A5-BB94-749EDE06920C}"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75" name="Rectangle 74">
            <a:extLst>
              <a:ext uri="{FF2B5EF4-FFF2-40B4-BE49-F238E27FC236}">
                <a16:creationId xmlns:a16="http://schemas.microsoft.com/office/drawing/2014/main" id="{F2E7E21D-378A-B3B6-7F81-E06119417997}"/>
              </a:ext>
            </a:extLst>
          </p:cNvPr>
          <p:cNvSpPr/>
          <p:nvPr/>
        </p:nvSpPr>
        <p:spPr>
          <a:xfrm>
            <a:off x="12008261" y="2057402"/>
            <a:ext cx="2398478" cy="655657"/>
          </a:xfrm>
          <a:prstGeom prst="rect">
            <a:avLst/>
          </a:prstGeom>
          <a:noFill/>
          <a:ln w="38100" cap="flat">
            <a:noFill/>
            <a:prstDash val="solid"/>
            <a:miter/>
          </a:ln>
          <a:extLst>
            <a:ext uri="{91240B29-F687-4F45-9708-019B960494DF}">
              <a14:hiddenLine xmlns:a14="http://schemas.microsoft.com/office/drawing/2010/main" w="38100" cap="flat">
                <a:solidFill>
                  <a:srgbClr val="FFBD42"/>
                </a:solidFill>
                <a:prstDash val="solid"/>
                <a:miter/>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grpSp>
        <p:nvGrpSpPr>
          <p:cNvPr id="10" name="Group 9">
            <a:extLst>
              <a:ext uri="{FF2B5EF4-FFF2-40B4-BE49-F238E27FC236}">
                <a16:creationId xmlns:a16="http://schemas.microsoft.com/office/drawing/2014/main" id="{1067B94C-B789-4A14-98A2-9FAC86279A5B}"/>
              </a:ext>
            </a:extLst>
          </p:cNvPr>
          <p:cNvGrpSpPr/>
          <p:nvPr/>
        </p:nvGrpSpPr>
        <p:grpSpPr>
          <a:xfrm>
            <a:off x="2623801" y="3429000"/>
            <a:ext cx="2312870" cy="2578454"/>
            <a:chOff x="1557001" y="3448050"/>
            <a:chExt cx="2312870" cy="2578454"/>
          </a:xfrm>
        </p:grpSpPr>
        <p:cxnSp>
          <p:nvCxnSpPr>
            <p:cNvPr id="85" name="Straight Connector 84">
              <a:extLst>
                <a:ext uri="{FF2B5EF4-FFF2-40B4-BE49-F238E27FC236}">
                  <a16:creationId xmlns:a16="http://schemas.microsoft.com/office/drawing/2014/main" id="{060EC094-3342-4D36-BF45-5232E8663B86}"/>
                </a:ext>
              </a:extLst>
            </p:cNvPr>
            <p:cNvCxnSpPr>
              <a:cxnSpLocks/>
            </p:cNvCxnSpPr>
            <p:nvPr/>
          </p:nvCxnSpPr>
          <p:spPr>
            <a:xfrm>
              <a:off x="2651957" y="5859281"/>
              <a:ext cx="0" cy="167223"/>
            </a:xfrm>
            <a:prstGeom prst="line">
              <a:avLst/>
            </a:prstGeom>
            <a:noFill/>
            <a:ln w="28575" cap="rnd" cmpd="sng" algn="ctr">
              <a:solidFill>
                <a:srgbClr val="FFBD42"/>
              </a:solidFill>
              <a:prstDash val="dash"/>
            </a:ln>
            <a:effectLst/>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0D5DCD9A-F5AC-44F8-9EB8-D1049DD0AD9F}"/>
                </a:ext>
              </a:extLst>
            </p:cNvPr>
            <p:cNvSpPr txBox="1"/>
            <p:nvPr/>
          </p:nvSpPr>
          <p:spPr>
            <a:xfrm>
              <a:off x="1557001" y="3448050"/>
              <a:ext cx="2312870" cy="436563"/>
            </a:xfrm>
            <a:prstGeom prst="rect">
              <a:avLst/>
            </a:prstGeom>
            <a:ln w="38100">
              <a:noFill/>
            </a:ln>
          </p:spPr>
          <p:txBody>
            <a:bodyPr vert="horz" wrap="square" lIns="91440" tIns="45720" rIns="91440" bIns="45720" rtlCol="0">
              <a:noAutofit/>
            </a:bodyPr>
            <a:lstStyle/>
            <a:p>
              <a:pPr marL="0" indent="0" algn="ctr">
                <a:buNone/>
              </a:pPr>
              <a:r>
                <a:rPr lang="nl-NL" dirty="0"/>
                <a:t>Landelijk gemiddelde:</a:t>
              </a:r>
            </a:p>
            <a:p>
              <a:pPr marL="0" indent="0" algn="ctr">
                <a:buNone/>
              </a:pPr>
              <a:r>
                <a:rPr lang="nl-NL" b="1" noProof="0" dirty="0"/>
                <a:t>€ 36 per inwoner</a:t>
              </a:r>
            </a:p>
          </p:txBody>
        </p:sp>
        <p:cxnSp>
          <p:nvCxnSpPr>
            <p:cNvPr id="74" name="Straight Connector 73">
              <a:extLst>
                <a:ext uri="{FF2B5EF4-FFF2-40B4-BE49-F238E27FC236}">
                  <a16:creationId xmlns:a16="http://schemas.microsoft.com/office/drawing/2014/main" id="{CA5E4E1F-E83B-45D4-BD8F-D87DD0A1E2D3}"/>
                </a:ext>
              </a:extLst>
            </p:cNvPr>
            <p:cNvCxnSpPr>
              <a:cxnSpLocks/>
            </p:cNvCxnSpPr>
            <p:nvPr/>
          </p:nvCxnSpPr>
          <p:spPr>
            <a:xfrm>
              <a:off x="2651957" y="4221934"/>
              <a:ext cx="0" cy="1341119"/>
            </a:xfrm>
            <a:prstGeom prst="line">
              <a:avLst/>
            </a:prstGeom>
            <a:noFill/>
            <a:ln w="28575" cap="rnd" cmpd="sng" algn="ctr">
              <a:solidFill>
                <a:srgbClr val="FFBD42"/>
              </a:solidFill>
              <a:prstDash val="dash"/>
            </a:ln>
            <a:effectLst/>
          </p:spPr>
          <p:style>
            <a:lnRef idx="1">
              <a:schemeClr val="accent1"/>
            </a:lnRef>
            <a:fillRef idx="0">
              <a:schemeClr val="accent1"/>
            </a:fillRef>
            <a:effectRef idx="0">
              <a:schemeClr val="accent1"/>
            </a:effectRef>
            <a:fontRef idx="minor">
              <a:schemeClr val="tx1"/>
            </a:fontRef>
          </p:style>
        </p:cxnSp>
      </p:grpSp>
      <p:sp>
        <p:nvSpPr>
          <p:cNvPr id="125" name="Arc 124">
            <a:extLst>
              <a:ext uri="{FF2B5EF4-FFF2-40B4-BE49-F238E27FC236}">
                <a16:creationId xmlns:a16="http://schemas.microsoft.com/office/drawing/2014/main" id="{791E17D9-E664-444C-9CF1-83B2F26C5AF7}"/>
              </a:ext>
            </a:extLst>
          </p:cNvPr>
          <p:cNvSpPr/>
          <p:nvPr/>
        </p:nvSpPr>
        <p:spPr>
          <a:xfrm rot="2458465" flipH="1">
            <a:off x="9086092" y="4877798"/>
            <a:ext cx="3313430" cy="1184232"/>
          </a:xfrm>
          <a:prstGeom prst="arc">
            <a:avLst>
              <a:gd name="adj1" fmla="val 1531218"/>
              <a:gd name="adj2" fmla="val 4549965"/>
            </a:avLst>
          </a:prstGeom>
          <a:noFill/>
          <a:ln w="19050" cap="flat" cmpd="sng" algn="ctr">
            <a:solidFill>
              <a:schemeClr val="bg1">
                <a:lumMod val="75000"/>
              </a:schemeClr>
            </a:solidFill>
            <a:prstDash val="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grpSp>
        <p:nvGrpSpPr>
          <p:cNvPr id="76" name="Group 75">
            <a:extLst>
              <a:ext uri="{FF2B5EF4-FFF2-40B4-BE49-F238E27FC236}">
                <a16:creationId xmlns:a16="http://schemas.microsoft.com/office/drawing/2014/main" id="{3F085FA2-C843-4D02-A907-85565A262EB2}"/>
              </a:ext>
            </a:extLst>
          </p:cNvPr>
          <p:cNvGrpSpPr/>
          <p:nvPr/>
        </p:nvGrpSpPr>
        <p:grpSpPr>
          <a:xfrm>
            <a:off x="617670" y="3911341"/>
            <a:ext cx="994641" cy="1928890"/>
            <a:chOff x="131839" y="3897297"/>
            <a:chExt cx="994641" cy="1928890"/>
          </a:xfrm>
        </p:grpSpPr>
        <p:cxnSp>
          <p:nvCxnSpPr>
            <p:cNvPr id="77" name="Straight Arrow Connector 76">
              <a:extLst>
                <a:ext uri="{FF2B5EF4-FFF2-40B4-BE49-F238E27FC236}">
                  <a16:creationId xmlns:a16="http://schemas.microsoft.com/office/drawing/2014/main" id="{405545F5-503E-48A6-8605-691A3BF44F1A}"/>
                </a:ext>
              </a:extLst>
            </p:cNvPr>
            <p:cNvCxnSpPr/>
            <p:nvPr/>
          </p:nvCxnSpPr>
          <p:spPr>
            <a:xfrm flipV="1">
              <a:off x="661800" y="3897297"/>
              <a:ext cx="0" cy="1315997"/>
            </a:xfrm>
            <a:prstGeom prst="straightConnector1">
              <a:avLst/>
            </a:prstGeom>
            <a:ln>
              <a:solidFill>
                <a:srgbClr val="AFAFAF"/>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25C6AD7-E959-4796-B980-83C82A7125AA}"/>
                </a:ext>
              </a:extLst>
            </p:cNvPr>
            <p:cNvSpPr txBox="1"/>
            <p:nvPr/>
          </p:nvSpPr>
          <p:spPr>
            <a:xfrm>
              <a:off x="131839" y="5299969"/>
              <a:ext cx="994641" cy="526218"/>
            </a:xfrm>
            <a:prstGeom prst="rect">
              <a:avLst/>
            </a:prstGeom>
          </p:spPr>
          <p:txBody>
            <a:bodyPr vert="horz" wrap="square" lIns="91440" tIns="45720" rIns="91440" bIns="45720" rtlCol="0">
              <a:noAutofit/>
            </a:bodyPr>
            <a:lstStyle/>
            <a:p>
              <a:pPr marL="0" indent="0" algn="l">
                <a:buNone/>
              </a:pPr>
              <a:r>
                <a:rPr lang="nl-NL" sz="1100" noProof="0" dirty="0">
                  <a:solidFill>
                    <a:srgbClr val="8C8C8C"/>
                  </a:solidFill>
                </a:rPr>
                <a:t># gemeenten</a:t>
              </a:r>
            </a:p>
          </p:txBody>
        </p:sp>
      </p:grpSp>
      <p:sp>
        <p:nvSpPr>
          <p:cNvPr id="90" name="Rectangle 89">
            <a:extLst>
              <a:ext uri="{FF2B5EF4-FFF2-40B4-BE49-F238E27FC236}">
                <a16:creationId xmlns:a16="http://schemas.microsoft.com/office/drawing/2014/main" id="{EE7714DB-9382-4311-95F2-C78424931378}"/>
              </a:ext>
            </a:extLst>
          </p:cNvPr>
          <p:cNvSpPr/>
          <p:nvPr/>
        </p:nvSpPr>
        <p:spPr>
          <a:xfrm>
            <a:off x="8672686" y="3804944"/>
            <a:ext cx="1920633" cy="1571836"/>
          </a:xfrm>
          <a:prstGeom prst="rect">
            <a:avLst/>
          </a:prstGeom>
          <a:noFill/>
          <a:ln w="12700">
            <a:noFill/>
            <a:prstDash val="solid"/>
          </a:ln>
          <a:extLst>
            <a:ext uri="{909E8E84-426E-40DD-AFC4-6F175D3DCCD1}">
              <a14:hiddenFill xmlns:a14="http://schemas.microsoft.com/office/drawing/2010/main">
                <a:solidFill>
                  <a:schemeClr val="bg1">
                    <a:lumMod val="95000"/>
                  </a:schemeClr>
                </a:solidFill>
              </a14:hiddenFill>
            </a:ext>
          </a:extLst>
        </p:spPr>
        <p:txBody>
          <a:bodyPr rot="0" spcFirstLastPara="0" vertOverflow="overflow" horzOverflow="overflow" vert="horz" wrap="square" lIns="36000" tIns="684000" rIns="36000" bIns="108000" numCol="1" spcCol="0" rtlCol="0" fromWordArt="0" anchor="ctr" anchorCtr="0" forceAA="0" compatLnSpc="1">
            <a:prstTxWarp prst="textNoShape">
              <a:avLst/>
            </a:prstTxWarp>
            <a:noAutofit/>
          </a:bodyPr>
          <a:lstStyle/>
          <a:p>
            <a:pPr marL="0" indent="0" algn="ctr" defTabSz="685800" fontAlgn="auto">
              <a:lnSpc>
                <a:spcPct val="90000"/>
              </a:lnSpc>
              <a:spcBef>
                <a:spcPts val="750"/>
              </a:spcBef>
              <a:spcAft>
                <a:spcPts val="0"/>
              </a:spcAft>
              <a:buClr>
                <a:srgbClr val="FF0000"/>
              </a:buClr>
              <a:buNone/>
            </a:pPr>
            <a:endParaRPr lang="nl-NL" sz="1200" b="1" dirty="0">
              <a:solidFill>
                <a:srgbClr val="000000"/>
              </a:solidFill>
            </a:endParaRPr>
          </a:p>
          <a:p>
            <a:pPr marL="0" indent="0" algn="ctr" defTabSz="685800" fontAlgn="auto">
              <a:lnSpc>
                <a:spcPct val="90000"/>
              </a:lnSpc>
              <a:spcBef>
                <a:spcPts val="750"/>
              </a:spcBef>
              <a:spcAft>
                <a:spcPts val="0"/>
              </a:spcAft>
              <a:buClr>
                <a:srgbClr val="FF0000"/>
              </a:buClr>
              <a:buNone/>
            </a:pPr>
            <a:r>
              <a:rPr lang="nl-NL" sz="1200" b="1" dirty="0">
                <a:solidFill>
                  <a:srgbClr val="000000"/>
                </a:solidFill>
              </a:rPr>
              <a:t>Amsterdam: € 226 </a:t>
            </a:r>
            <a:br>
              <a:rPr lang="nl-NL" sz="1200" b="1" dirty="0">
                <a:solidFill>
                  <a:srgbClr val="000000"/>
                </a:solidFill>
              </a:rPr>
            </a:br>
            <a:r>
              <a:rPr lang="nl-NL" sz="1200" dirty="0">
                <a:solidFill>
                  <a:srgbClr val="000000"/>
                </a:solidFill>
              </a:rPr>
              <a:t>Hoge parkeertarieven</a:t>
            </a:r>
            <a:br>
              <a:rPr lang="nl-NL" sz="1200" dirty="0"/>
            </a:br>
            <a:br>
              <a:rPr lang="nl-NL" sz="1000" dirty="0">
                <a:solidFill>
                  <a:srgbClr val="000000"/>
                </a:solidFill>
              </a:rPr>
            </a:br>
            <a:endParaRPr kumimoji="0" lang="nl-NL" sz="1000" i="0" u="none" strike="noStrike" kern="1200" cap="none" spc="0" normalizeH="0" baseline="0" noProof="0" dirty="0">
              <a:ln>
                <a:noFill/>
              </a:ln>
              <a:solidFill>
                <a:srgbClr val="000000"/>
              </a:solidFill>
              <a:effectLst/>
              <a:uLnTx/>
              <a:uFillTx/>
            </a:endParaRPr>
          </a:p>
        </p:txBody>
      </p:sp>
      <p:sp>
        <p:nvSpPr>
          <p:cNvPr id="98" name="Arc 97">
            <a:extLst>
              <a:ext uri="{FF2B5EF4-FFF2-40B4-BE49-F238E27FC236}">
                <a16:creationId xmlns:a16="http://schemas.microsoft.com/office/drawing/2014/main" id="{6872C976-51C5-4BC7-9B6D-67E83557374C}"/>
              </a:ext>
            </a:extLst>
          </p:cNvPr>
          <p:cNvSpPr/>
          <p:nvPr/>
        </p:nvSpPr>
        <p:spPr>
          <a:xfrm rot="7318177" flipH="1">
            <a:off x="2794921" y="5478951"/>
            <a:ext cx="5173443" cy="1782240"/>
          </a:xfrm>
          <a:prstGeom prst="arc">
            <a:avLst>
              <a:gd name="adj1" fmla="val 1581270"/>
              <a:gd name="adj2" fmla="val 4606903"/>
            </a:avLst>
          </a:prstGeom>
          <a:noFill/>
          <a:ln w="19050" cap="flat" cmpd="sng" algn="ctr">
            <a:solidFill>
              <a:schemeClr val="bg1">
                <a:lumMod val="75000"/>
              </a:schemeClr>
            </a:solidFill>
            <a:prstDash val="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54" name="Rectangle 53">
            <a:extLst>
              <a:ext uri="{FF2B5EF4-FFF2-40B4-BE49-F238E27FC236}">
                <a16:creationId xmlns:a16="http://schemas.microsoft.com/office/drawing/2014/main" id="{BA6375E4-AD32-4C93-B09D-6EA571A8857E}"/>
              </a:ext>
            </a:extLst>
          </p:cNvPr>
          <p:cNvSpPr/>
          <p:nvPr/>
        </p:nvSpPr>
        <p:spPr>
          <a:xfrm>
            <a:off x="850107" y="-12877"/>
            <a:ext cx="3381600" cy="251213"/>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b="1" dirty="0"/>
              <a:t>Parkeerbelasting</a:t>
            </a:r>
          </a:p>
        </p:txBody>
      </p:sp>
      <p:pic>
        <p:nvPicPr>
          <p:cNvPr id="55" name="Graphic 54" descr="Car with solid fill">
            <a:extLst>
              <a:ext uri="{FF2B5EF4-FFF2-40B4-BE49-F238E27FC236}">
                <a16:creationId xmlns:a16="http://schemas.microsoft.com/office/drawing/2014/main" id="{5939ABFC-7895-404C-A6A3-162FA3D6DDD3}"/>
              </a:ext>
            </a:extLst>
          </p:cNvPr>
          <p:cNvPicPr>
            <a:picLocks noChangeAspect="1"/>
          </p:cNvPicPr>
          <p:nvPr/>
        </p:nvPicPr>
        <p:blipFill>
          <a:blip r:embed="rId35" cstate="screen">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662782" y="19066"/>
            <a:ext cx="187325" cy="187325"/>
          </a:xfrm>
          <a:prstGeom prst="rect">
            <a:avLst/>
          </a:prstGeom>
        </p:spPr>
      </p:pic>
      <p:grpSp>
        <p:nvGrpSpPr>
          <p:cNvPr id="9" name="Group 8">
            <a:extLst>
              <a:ext uri="{FF2B5EF4-FFF2-40B4-BE49-F238E27FC236}">
                <a16:creationId xmlns:a16="http://schemas.microsoft.com/office/drawing/2014/main" id="{4B38AE84-458A-4339-85A6-F3D743A75A52}"/>
              </a:ext>
            </a:extLst>
          </p:cNvPr>
          <p:cNvGrpSpPr/>
          <p:nvPr/>
        </p:nvGrpSpPr>
        <p:grpSpPr>
          <a:xfrm>
            <a:off x="4676203" y="3144246"/>
            <a:ext cx="1920633" cy="1571836"/>
            <a:chOff x="3948399" y="3125423"/>
            <a:chExt cx="1920633" cy="1571836"/>
          </a:xfrm>
        </p:grpSpPr>
        <p:sp>
          <p:nvSpPr>
            <p:cNvPr id="86" name="Rectangle 85">
              <a:extLst>
                <a:ext uri="{FF2B5EF4-FFF2-40B4-BE49-F238E27FC236}">
                  <a16:creationId xmlns:a16="http://schemas.microsoft.com/office/drawing/2014/main" id="{E604CAE1-97EB-41BC-ACD8-A51580A683DE}"/>
                </a:ext>
              </a:extLst>
            </p:cNvPr>
            <p:cNvSpPr/>
            <p:nvPr/>
          </p:nvSpPr>
          <p:spPr>
            <a:xfrm>
              <a:off x="3948399" y="3125423"/>
              <a:ext cx="1920633" cy="1571836"/>
            </a:xfrm>
            <a:prstGeom prst="rect">
              <a:avLst/>
            </a:prstGeom>
            <a:noFill/>
            <a:ln w="12700">
              <a:noFill/>
              <a:prstDash val="solid"/>
            </a:ln>
            <a:extLst>
              <a:ext uri="{909E8E84-426E-40DD-AFC4-6F175D3DCCD1}">
                <a14:hiddenFill xmlns:a14="http://schemas.microsoft.com/office/drawing/2010/main">
                  <a:solidFill>
                    <a:schemeClr val="bg1">
                      <a:lumMod val="95000"/>
                    </a:schemeClr>
                  </a:solidFill>
                </a14:hiddenFill>
              </a:ext>
            </a:extLst>
          </p:spPr>
          <p:txBody>
            <a:bodyPr rot="0" spcFirstLastPara="0" vertOverflow="overflow" horzOverflow="overflow" vert="horz" wrap="square" lIns="36000" tIns="684000" rIns="36000" bIns="108000" numCol="1" spcCol="0" rtlCol="0" fromWordArt="0" anchor="ctr" anchorCtr="0" forceAA="0" compatLnSpc="1">
              <a:prstTxWarp prst="textNoShape">
                <a:avLst/>
              </a:prstTxWarp>
              <a:noAutofit/>
            </a:bodyPr>
            <a:lstStyle/>
            <a:p>
              <a:pPr marL="0" indent="0" algn="ctr" defTabSz="685800" fontAlgn="auto">
                <a:lnSpc>
                  <a:spcPct val="90000"/>
                </a:lnSpc>
                <a:spcBef>
                  <a:spcPts val="750"/>
                </a:spcBef>
                <a:spcAft>
                  <a:spcPts val="0"/>
                </a:spcAft>
                <a:buClr>
                  <a:srgbClr val="FF0000"/>
                </a:buClr>
                <a:buNone/>
              </a:pPr>
              <a:endParaRPr lang="nl-NL" sz="1200" b="1" dirty="0"/>
            </a:p>
            <a:p>
              <a:pPr marL="0" indent="0" algn="ctr" defTabSz="685800" fontAlgn="auto">
                <a:lnSpc>
                  <a:spcPct val="90000"/>
                </a:lnSpc>
                <a:spcBef>
                  <a:spcPts val="750"/>
                </a:spcBef>
                <a:spcAft>
                  <a:spcPts val="0"/>
                </a:spcAft>
                <a:buClr>
                  <a:srgbClr val="FF0000"/>
                </a:buClr>
                <a:buNone/>
              </a:pPr>
              <a:r>
                <a:rPr lang="nl-NL" sz="1200" b="1" dirty="0"/>
                <a:t>Utrecht</a:t>
              </a:r>
              <a:r>
                <a:rPr lang="nl-NL" sz="1200" b="1" dirty="0">
                  <a:solidFill>
                    <a:srgbClr val="000000"/>
                  </a:solidFill>
                </a:rPr>
                <a:t>: € 57</a:t>
              </a:r>
              <a:br>
                <a:rPr lang="nl-NL" sz="1200" b="1" dirty="0">
                  <a:solidFill>
                    <a:srgbClr val="000000"/>
                  </a:solidFill>
                </a:rPr>
              </a:br>
              <a:r>
                <a:rPr lang="nl-NL" sz="1200" dirty="0">
                  <a:solidFill>
                    <a:srgbClr val="000000"/>
                  </a:solidFill>
                </a:rPr>
                <a:t>Laagste G4 gemeente: relatief hoog tarief  maar minder plekken</a:t>
              </a:r>
              <a:br>
                <a:rPr lang="nl-NL" sz="1200" dirty="0"/>
              </a:br>
              <a:br>
                <a:rPr lang="nl-NL" sz="1000" dirty="0">
                  <a:solidFill>
                    <a:srgbClr val="000000"/>
                  </a:solidFill>
                </a:rPr>
              </a:br>
              <a:endParaRPr kumimoji="0" lang="nl-NL" sz="1000" i="0" u="none" strike="noStrike" kern="1200" cap="none" spc="0" normalizeH="0" baseline="0" noProof="0" dirty="0">
                <a:ln>
                  <a:noFill/>
                </a:ln>
                <a:solidFill>
                  <a:srgbClr val="000000"/>
                </a:solidFill>
                <a:effectLst/>
                <a:uLnTx/>
                <a:uFillTx/>
              </a:endParaRPr>
            </a:p>
          </p:txBody>
        </p:sp>
        <p:pic>
          <p:nvPicPr>
            <p:cNvPr id="63" name="Picture 8" descr="Gemeente Utrecht heeft een nieuw logo">
              <a:extLst>
                <a:ext uri="{FF2B5EF4-FFF2-40B4-BE49-F238E27FC236}">
                  <a16:creationId xmlns:a16="http://schemas.microsoft.com/office/drawing/2014/main" id="{8E7A65FD-4220-4B6E-A575-D16EFA6D8F7C}"/>
                </a:ext>
              </a:extLst>
            </p:cNvPr>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4616917" y="3483306"/>
              <a:ext cx="587544" cy="327768"/>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Isosceles Triangle 66">
            <a:extLst>
              <a:ext uri="{FF2B5EF4-FFF2-40B4-BE49-F238E27FC236}">
                <a16:creationId xmlns:a16="http://schemas.microsoft.com/office/drawing/2014/main" id="{F81A5C0F-5DDB-42B3-A15A-C96628514256}"/>
              </a:ext>
            </a:extLst>
          </p:cNvPr>
          <p:cNvSpPr/>
          <p:nvPr/>
        </p:nvSpPr>
        <p:spPr>
          <a:xfrm rot="10800000" flipV="1">
            <a:off x="3648611" y="4034723"/>
            <a:ext cx="150606" cy="129832"/>
          </a:xfrm>
          <a:prstGeom prst="triangl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pic>
        <p:nvPicPr>
          <p:cNvPr id="70" name="Picture 12" descr="Gemeente Amsterdam | Brands of the World™ | Download vector logos and  logotypes">
            <a:extLst>
              <a:ext uri="{FF2B5EF4-FFF2-40B4-BE49-F238E27FC236}">
                <a16:creationId xmlns:a16="http://schemas.microsoft.com/office/drawing/2014/main" id="{1BF67F21-F60D-4D4E-BBDE-F342F6331548}"/>
              </a:ext>
            </a:extLst>
          </p:cNvPr>
          <p:cNvPicPr>
            <a:picLocks noChangeAspect="1" noChangeArrowheads="1"/>
          </p:cNvPicPr>
          <p:nvPr/>
        </p:nvPicPr>
        <p:blipFill rotWithShape="1">
          <a:blip r:embed="rId38" cstate="screen">
            <a:extLst>
              <a:ext uri="{28A0092B-C50C-407E-A947-70E740481C1C}">
                <a14:useLocalDpi xmlns:a14="http://schemas.microsoft.com/office/drawing/2010/main"/>
              </a:ext>
            </a:extLst>
          </a:blip>
          <a:srcRect/>
          <a:stretch/>
        </p:blipFill>
        <p:spPr bwMode="auto">
          <a:xfrm>
            <a:off x="9283915" y="4040809"/>
            <a:ext cx="698174" cy="568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982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2DC66B6-E8C8-43FF-B075-2E2A48FE41DB}"/>
              </a:ext>
            </a:extLst>
          </p:cNvPr>
          <p:cNvGraphicFramePr>
            <a:graphicFrameLocks noChangeAspect="1"/>
          </p:cNvGraphicFramePr>
          <p:nvPr>
            <p:custDataLst>
              <p:tags r:id="rId1"/>
            </p:custDataLst>
            <p:extLst>
              <p:ext uri="{D42A27DB-BD31-4B8C-83A1-F6EECF244321}">
                <p14:modId xmlns:p14="http://schemas.microsoft.com/office/powerpoint/2010/main" val="729033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425" imgH="424" progId="TCLayout.ActiveDocument.1">
                  <p:embed/>
                </p:oleObj>
              </mc:Choice>
              <mc:Fallback>
                <p:oleObj name="think-cell Slide" r:id="rId35" imgW="425" imgH="424" progId="TCLayout.ActiveDocument.1">
                  <p:embed/>
                  <p:pic>
                    <p:nvPicPr>
                      <p:cNvPr id="8" name="Object 7" hidden="1">
                        <a:extLst>
                          <a:ext uri="{FF2B5EF4-FFF2-40B4-BE49-F238E27FC236}">
                            <a16:creationId xmlns:a16="http://schemas.microsoft.com/office/drawing/2014/main" id="{12DC66B6-E8C8-43FF-B075-2E2A48FE41DB}"/>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graphicFrame>
        <p:nvGraphicFramePr>
          <p:cNvPr id="65" name="Chart 64">
            <a:extLst>
              <a:ext uri="{FF2B5EF4-FFF2-40B4-BE49-F238E27FC236}">
                <a16:creationId xmlns:a16="http://schemas.microsoft.com/office/drawing/2014/main" id="{9E1F37EF-8A28-32CE-7412-FF76AAF0DB50}"/>
              </a:ext>
            </a:extLst>
          </p:cNvPr>
          <p:cNvGraphicFramePr/>
          <p:nvPr>
            <p:custDataLst>
              <p:tags r:id="rId2"/>
            </p:custDataLst>
            <p:extLst>
              <p:ext uri="{D42A27DB-BD31-4B8C-83A1-F6EECF244321}">
                <p14:modId xmlns:p14="http://schemas.microsoft.com/office/powerpoint/2010/main" val="1140195170"/>
              </p:ext>
            </p:extLst>
          </p:nvPr>
        </p:nvGraphicFramePr>
        <p:xfrm>
          <a:off x="1530350" y="2493963"/>
          <a:ext cx="10083800" cy="3529012"/>
        </p:xfrm>
        <a:graphic>
          <a:graphicData uri="http://schemas.openxmlformats.org/drawingml/2006/chart">
            <c:chart xmlns:c="http://schemas.openxmlformats.org/drawingml/2006/chart" xmlns:r="http://schemas.openxmlformats.org/officeDocument/2006/relationships" r:id="rId37"/>
          </a:graphicData>
        </a:graphic>
      </p:graphicFrame>
      <p:sp>
        <p:nvSpPr>
          <p:cNvPr id="173" name="Content 1">
            <a:extLst>
              <a:ext uri="{FF2B5EF4-FFF2-40B4-BE49-F238E27FC236}">
                <a16:creationId xmlns:a16="http://schemas.microsoft.com/office/drawing/2014/main" id="{96CDAC13-2E89-49D5-AD5C-E6C20F539545}"/>
              </a:ext>
            </a:extLst>
          </p:cNvPr>
          <p:cNvSpPr>
            <a:spLocks noGrp="1"/>
          </p:cNvSpPr>
          <p:nvPr>
            <p:custDataLst>
              <p:tags r:id="rId3"/>
            </p:custDataLst>
          </p:nvPr>
        </p:nvSpPr>
        <p:spPr bwMode="auto">
          <a:xfrm>
            <a:off x="75644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6277A2-D4FA-4D1E-AD02-0CAC68869096}" type="datetime'''1''20'''''''''''''''''''''' ''''''''''''''''-'''''' 13''0'''">
              <a:rPr lang="nl-NL" altLang="en-US" sz="1000" b="1" smtClean="0">
                <a:solidFill>
                  <a:schemeClr val="tx1"/>
                </a:solidFill>
                <a:latin typeface="+mn-lt"/>
              </a:rPr>
              <a:pPr/>
              <a:t>120 - 130</a:t>
            </a:fld>
            <a:endParaRPr lang="nl-NL" sz="1000" b="1" noProof="0" dirty="0">
              <a:solidFill>
                <a:schemeClr val="tx1"/>
              </a:solidFill>
              <a:latin typeface="+mn-lt"/>
            </a:endParaRPr>
          </a:p>
        </p:txBody>
      </p:sp>
      <p:sp>
        <p:nvSpPr>
          <p:cNvPr id="161" name="Content 1">
            <a:extLst>
              <a:ext uri="{FF2B5EF4-FFF2-40B4-BE49-F238E27FC236}">
                <a16:creationId xmlns:a16="http://schemas.microsoft.com/office/drawing/2014/main" id="{4BA676E2-BFF4-4C3E-894B-D098A4EF6601}"/>
              </a:ext>
            </a:extLst>
          </p:cNvPr>
          <p:cNvSpPr>
            <a:spLocks noGrp="1"/>
          </p:cNvSpPr>
          <p:nvPr>
            <p:custDataLst>
              <p:tags r:id="rId4"/>
            </p:custDataLst>
          </p:nvPr>
        </p:nvSpPr>
        <p:spPr bwMode="auto">
          <a:xfrm>
            <a:off x="1689100" y="5983288"/>
            <a:ext cx="2984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5D09CF6-782B-44B8-8E6E-F07EC64758DB}" type="datetime'''''''''G''''''e''''e''''''''''''n'''''''''''''''''''''">
              <a:rPr lang="nl-NL" altLang="en-US" sz="1000" b="1" smtClean="0">
                <a:solidFill>
                  <a:schemeClr val="tx1"/>
                </a:solidFill>
                <a:latin typeface="+mn-lt"/>
              </a:rPr>
              <a:pPr/>
              <a:t>Geen</a:t>
            </a:fld>
            <a:endParaRPr lang="nl-NL" sz="1000" b="1" noProof="0" dirty="0">
              <a:solidFill>
                <a:schemeClr val="tx1"/>
              </a:solidFill>
              <a:latin typeface="+mn-lt"/>
            </a:endParaRPr>
          </a:p>
        </p:txBody>
      </p:sp>
      <p:sp>
        <p:nvSpPr>
          <p:cNvPr id="14" name="Content 1">
            <a:extLst>
              <a:ext uri="{FF2B5EF4-FFF2-40B4-BE49-F238E27FC236}">
                <a16:creationId xmlns:a16="http://schemas.microsoft.com/office/drawing/2014/main" id="{067D9EA1-C5B3-4D49-BEF9-83515DA11FE5}"/>
              </a:ext>
            </a:extLst>
          </p:cNvPr>
          <p:cNvSpPr>
            <a:spLocks noGrp="1"/>
          </p:cNvSpPr>
          <p:nvPr>
            <p:custDataLst>
              <p:tags r:id="rId5"/>
            </p:custDataLst>
          </p:nvPr>
        </p:nvSpPr>
        <p:spPr bwMode="auto">
          <a:xfrm>
            <a:off x="2559050" y="5983288"/>
            <a:ext cx="3635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27AD176-6806-40A5-A67C-9F51171B1748}" type="datetime'''1''0'''''''' -'' ''''''''''''''2''0'''''''''''''''''''''">
              <a:rPr lang="nl-NL" altLang="en-US" sz="1000" b="1" smtClean="0">
                <a:solidFill>
                  <a:schemeClr val="tx1"/>
                </a:solidFill>
                <a:latin typeface="+mn-lt"/>
              </a:rPr>
              <a:pPr/>
              <a:t>10 - 20</a:t>
            </a:fld>
            <a:endParaRPr lang="nl-NL" sz="1000" b="1" noProof="0" dirty="0">
              <a:solidFill>
                <a:schemeClr val="tx1"/>
              </a:solidFill>
              <a:latin typeface="+mn-lt"/>
            </a:endParaRPr>
          </a:p>
        </p:txBody>
      </p:sp>
      <p:sp>
        <p:nvSpPr>
          <p:cNvPr id="58" name="Content 1">
            <a:extLst>
              <a:ext uri="{FF2B5EF4-FFF2-40B4-BE49-F238E27FC236}">
                <a16:creationId xmlns:a16="http://schemas.microsoft.com/office/drawing/2014/main" id="{4B9982FA-94CE-476E-98B9-AED20350F85D}"/>
              </a:ext>
            </a:extLst>
          </p:cNvPr>
          <p:cNvSpPr>
            <a:spLocks noGrp="1"/>
          </p:cNvSpPr>
          <p:nvPr>
            <p:custDataLst>
              <p:tags r:id="rId6"/>
            </p:custDataLst>
          </p:nvPr>
        </p:nvSpPr>
        <p:spPr bwMode="gray">
          <a:xfrm>
            <a:off x="71993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CC3094C-C134-43FD-BDDB-A453364CFE50}"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13" name="Content 1">
            <a:extLst>
              <a:ext uri="{FF2B5EF4-FFF2-40B4-BE49-F238E27FC236}">
                <a16:creationId xmlns:a16="http://schemas.microsoft.com/office/drawing/2014/main" id="{74E3DAD4-5F61-45CE-9534-C16DD202ABBE}"/>
              </a:ext>
            </a:extLst>
          </p:cNvPr>
          <p:cNvSpPr>
            <a:spLocks noGrp="1"/>
          </p:cNvSpPr>
          <p:nvPr>
            <p:custDataLst>
              <p:tags r:id="rId7"/>
            </p:custDataLst>
          </p:nvPr>
        </p:nvSpPr>
        <p:spPr bwMode="auto">
          <a:xfrm>
            <a:off x="3009900" y="598328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A0263E3-4573-4AA2-9CD0-C92E187A65FD}" type="datetime'''''''''''''''''''2''0'''''''''' ''-'''''''' 30'''''''">
              <a:rPr lang="nl-NL" altLang="en-US" sz="1000" b="1" smtClean="0">
                <a:solidFill>
                  <a:schemeClr val="tx1"/>
                </a:solidFill>
                <a:latin typeface="+mn-lt"/>
              </a:rPr>
              <a:pPr/>
              <a:t>20 - 30</a:t>
            </a:fld>
            <a:endParaRPr lang="nl-NL" sz="1000" b="1" noProof="0" dirty="0">
              <a:solidFill>
                <a:schemeClr val="tx1"/>
              </a:solidFill>
              <a:latin typeface="+mn-lt"/>
            </a:endParaRPr>
          </a:p>
        </p:txBody>
      </p:sp>
      <p:sp>
        <p:nvSpPr>
          <p:cNvPr id="18" name="Content 1">
            <a:extLst>
              <a:ext uri="{FF2B5EF4-FFF2-40B4-BE49-F238E27FC236}">
                <a16:creationId xmlns:a16="http://schemas.microsoft.com/office/drawing/2014/main" id="{D2095818-578C-4902-BBDF-8EF371BFE3D1}"/>
              </a:ext>
            </a:extLst>
          </p:cNvPr>
          <p:cNvSpPr>
            <a:spLocks noGrp="1"/>
          </p:cNvSpPr>
          <p:nvPr>
            <p:custDataLst>
              <p:tags r:id="rId8"/>
            </p:custDataLst>
          </p:nvPr>
        </p:nvSpPr>
        <p:spPr bwMode="auto">
          <a:xfrm>
            <a:off x="2139950" y="5983288"/>
            <a:ext cx="3000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0A6D955-8644-4BCA-B4A7-54C327075CEE}" type="datetime'0'''''' ''''''''''''-'''''''''''' ''''''''''1''''0'''">
              <a:rPr lang="nl-NL" altLang="en-US" sz="1000" b="1" smtClean="0">
                <a:solidFill>
                  <a:schemeClr val="tx1"/>
                </a:solidFill>
                <a:latin typeface="+mn-lt"/>
              </a:rPr>
              <a:pPr/>
              <a:t>0 - 10</a:t>
            </a:fld>
            <a:endParaRPr lang="nl-NL" sz="1000" b="1" noProof="0" dirty="0">
              <a:solidFill>
                <a:schemeClr val="tx1"/>
              </a:solidFill>
              <a:latin typeface="+mn-lt"/>
            </a:endParaRPr>
          </a:p>
        </p:txBody>
      </p:sp>
      <p:sp>
        <p:nvSpPr>
          <p:cNvPr id="15" name="Content 1">
            <a:extLst>
              <a:ext uri="{FF2B5EF4-FFF2-40B4-BE49-F238E27FC236}">
                <a16:creationId xmlns:a16="http://schemas.microsoft.com/office/drawing/2014/main" id="{46464443-7A8E-434B-A198-B4DBA500C741}"/>
              </a:ext>
            </a:extLst>
          </p:cNvPr>
          <p:cNvSpPr>
            <a:spLocks noGrp="1"/>
          </p:cNvSpPr>
          <p:nvPr>
            <p:custDataLst>
              <p:tags r:id="rId9"/>
            </p:custDataLst>
          </p:nvPr>
        </p:nvSpPr>
        <p:spPr bwMode="auto">
          <a:xfrm>
            <a:off x="3459163" y="5983288"/>
            <a:ext cx="3651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9A24702-E72A-4D78-96E9-08447BA3C9B5}" type="datetime'''3''''''''''''''''''''''''0'''''''' ''''-'''' ''''4''''''0'''">
              <a:rPr lang="nl-NL" altLang="en-US" sz="1000" b="1" smtClean="0">
                <a:solidFill>
                  <a:schemeClr val="tx1"/>
                </a:solidFill>
                <a:latin typeface="+mn-lt"/>
              </a:rPr>
              <a:pPr/>
              <a:t>30 - 40</a:t>
            </a:fld>
            <a:endParaRPr lang="nl-NL" sz="1000" b="1" noProof="0" dirty="0">
              <a:solidFill>
                <a:schemeClr val="tx1"/>
              </a:solidFill>
              <a:latin typeface="+mn-lt"/>
            </a:endParaRPr>
          </a:p>
        </p:txBody>
      </p:sp>
      <p:sp>
        <p:nvSpPr>
          <p:cNvPr id="59" name="Content 1">
            <a:extLst>
              <a:ext uri="{FF2B5EF4-FFF2-40B4-BE49-F238E27FC236}">
                <a16:creationId xmlns:a16="http://schemas.microsoft.com/office/drawing/2014/main" id="{4B9982FA-94CE-476E-98B9-AED20350F85D}"/>
              </a:ext>
            </a:extLst>
          </p:cNvPr>
          <p:cNvSpPr>
            <a:spLocks noGrp="1"/>
          </p:cNvSpPr>
          <p:nvPr>
            <p:custDataLst>
              <p:tags r:id="rId10"/>
            </p:custDataLst>
          </p:nvPr>
        </p:nvSpPr>
        <p:spPr bwMode="gray">
          <a:xfrm>
            <a:off x="81010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294237E-BCC4-42EA-AB94-C86FAFB3B7C5}"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19" name="Content 1">
            <a:extLst>
              <a:ext uri="{FF2B5EF4-FFF2-40B4-BE49-F238E27FC236}">
                <a16:creationId xmlns:a16="http://schemas.microsoft.com/office/drawing/2014/main" id="{440AE4A5-D7AF-4194-BE57-073762B40055}"/>
              </a:ext>
            </a:extLst>
          </p:cNvPr>
          <p:cNvSpPr>
            <a:spLocks noGrp="1"/>
          </p:cNvSpPr>
          <p:nvPr>
            <p:custDataLst>
              <p:tags r:id="rId11"/>
            </p:custDataLst>
          </p:nvPr>
        </p:nvSpPr>
        <p:spPr bwMode="auto">
          <a:xfrm>
            <a:off x="3910013" y="5983288"/>
            <a:ext cx="3651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A0C943E-25E3-481A-AD90-D37C3273CEFF}" type="datetime'''''''''''''40'''''''' ''-'''''''' ''''''''''''5''''''''0'''">
              <a:rPr lang="nl-NL" altLang="en-US" sz="1000" b="1" smtClean="0">
                <a:solidFill>
                  <a:schemeClr val="tx1"/>
                </a:solidFill>
                <a:latin typeface="+mn-lt"/>
              </a:rPr>
              <a:pPr/>
              <a:t>40 - 50</a:t>
            </a:fld>
            <a:endParaRPr lang="nl-NL" sz="1000" b="1" noProof="0" dirty="0">
              <a:solidFill>
                <a:schemeClr val="tx1"/>
              </a:solidFill>
              <a:latin typeface="+mn-lt"/>
            </a:endParaRPr>
          </a:p>
        </p:txBody>
      </p:sp>
      <p:sp>
        <p:nvSpPr>
          <p:cNvPr id="51" name="Content 1">
            <a:extLst>
              <a:ext uri="{FF2B5EF4-FFF2-40B4-BE49-F238E27FC236}">
                <a16:creationId xmlns:a16="http://schemas.microsoft.com/office/drawing/2014/main" id="{5BEB7925-3403-474D-B6F5-272DAD159052}"/>
              </a:ext>
            </a:extLst>
          </p:cNvPr>
          <p:cNvSpPr>
            <a:spLocks noGrp="1"/>
          </p:cNvSpPr>
          <p:nvPr>
            <p:custDataLst>
              <p:tags r:id="rId12"/>
            </p:custDataLst>
          </p:nvPr>
        </p:nvSpPr>
        <p:spPr bwMode="auto">
          <a:xfrm>
            <a:off x="1072038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13A2F1A-7462-4EFD-B865-8B57045E90DB}" type="datetime'''''2''30 -'''''' ''2''''''''''5''''''0'''''''">
              <a:rPr lang="nl-NL" altLang="en-US" sz="1000" b="1" smtClean="0">
                <a:solidFill>
                  <a:schemeClr val="tx1"/>
                </a:solidFill>
                <a:latin typeface="+mn-lt"/>
              </a:rPr>
              <a:pPr/>
              <a:t>230 - 250</a:t>
            </a:fld>
            <a:endParaRPr lang="nl-NL" sz="1000" b="1" noProof="0" dirty="0">
              <a:solidFill>
                <a:schemeClr val="tx1"/>
              </a:solidFill>
              <a:latin typeface="+mn-lt"/>
            </a:endParaRPr>
          </a:p>
        </p:txBody>
      </p:sp>
      <p:sp>
        <p:nvSpPr>
          <p:cNvPr id="17" name="Content 1">
            <a:extLst>
              <a:ext uri="{FF2B5EF4-FFF2-40B4-BE49-F238E27FC236}">
                <a16:creationId xmlns:a16="http://schemas.microsoft.com/office/drawing/2014/main" id="{B98F20FD-4F70-4627-B39C-3495547C92DD}"/>
              </a:ext>
            </a:extLst>
          </p:cNvPr>
          <p:cNvSpPr>
            <a:spLocks noGrp="1"/>
          </p:cNvSpPr>
          <p:nvPr>
            <p:custDataLst>
              <p:tags r:id="rId13"/>
            </p:custDataLst>
          </p:nvPr>
        </p:nvSpPr>
        <p:spPr bwMode="auto">
          <a:xfrm>
            <a:off x="4810125" y="5983288"/>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31A4053-71A7-4FA2-A5FC-14AA973846DB}" type="datetime'''''''''''''''''6''''''''''0'''''''''''''''''' - ''''''''7''0'">
              <a:rPr lang="nl-NL" altLang="en-US" sz="1000" b="1" smtClean="0">
                <a:solidFill>
                  <a:schemeClr val="tx1"/>
                </a:solidFill>
                <a:latin typeface="+mn-lt"/>
              </a:rPr>
              <a:pPr/>
              <a:t>60 - 70</a:t>
            </a:fld>
            <a:endParaRPr lang="nl-NL" sz="1000" b="1" noProof="0" dirty="0">
              <a:solidFill>
                <a:schemeClr val="tx1"/>
              </a:solidFill>
              <a:latin typeface="+mn-lt"/>
            </a:endParaRPr>
          </a:p>
        </p:txBody>
      </p:sp>
      <p:sp>
        <p:nvSpPr>
          <p:cNvPr id="22" name="Content 1">
            <a:extLst>
              <a:ext uri="{FF2B5EF4-FFF2-40B4-BE49-F238E27FC236}">
                <a16:creationId xmlns:a16="http://schemas.microsoft.com/office/drawing/2014/main" id="{5923BC10-218E-4CBA-BC77-AE65C2766A8F}"/>
              </a:ext>
            </a:extLst>
          </p:cNvPr>
          <p:cNvSpPr>
            <a:spLocks noGrp="1"/>
          </p:cNvSpPr>
          <p:nvPr>
            <p:custDataLst>
              <p:tags r:id="rId14"/>
            </p:custDataLst>
          </p:nvPr>
        </p:nvSpPr>
        <p:spPr bwMode="auto">
          <a:xfrm>
            <a:off x="5708650" y="5983288"/>
            <a:ext cx="3762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B7252D4-5B6D-49A9-96BD-94D1253917FC}" type="datetime'''''''8''''''''''0'''''''''' ''''''''- 9''0'''''''''''">
              <a:rPr lang="nl-NL" altLang="en-US" sz="1000" b="1" smtClean="0">
                <a:solidFill>
                  <a:schemeClr val="tx1"/>
                </a:solidFill>
                <a:latin typeface="+mn-lt"/>
              </a:rPr>
              <a:pPr/>
              <a:t>80 - 90</a:t>
            </a:fld>
            <a:endParaRPr lang="nl-NL" sz="1000" b="1" noProof="0" dirty="0">
              <a:solidFill>
                <a:schemeClr val="tx1"/>
              </a:solidFill>
              <a:latin typeface="+mn-lt"/>
            </a:endParaRPr>
          </a:p>
        </p:txBody>
      </p:sp>
      <p:sp>
        <p:nvSpPr>
          <p:cNvPr id="20" name="Content 1">
            <a:extLst>
              <a:ext uri="{FF2B5EF4-FFF2-40B4-BE49-F238E27FC236}">
                <a16:creationId xmlns:a16="http://schemas.microsoft.com/office/drawing/2014/main" id="{0B40C5C1-0E6D-4796-A662-B9C152CA919F}"/>
              </a:ext>
            </a:extLst>
          </p:cNvPr>
          <p:cNvSpPr>
            <a:spLocks noGrp="1"/>
          </p:cNvSpPr>
          <p:nvPr>
            <p:custDataLst>
              <p:tags r:id="rId15"/>
            </p:custDataLst>
          </p:nvPr>
        </p:nvSpPr>
        <p:spPr bwMode="auto">
          <a:xfrm>
            <a:off x="4359275" y="5983288"/>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A85F028-777D-4C44-AE7E-98D7FE630F28}" type="datetime'5''0'' ''''-'''''''''''' ''''''''''''6''''''0'">
              <a:rPr lang="nl-NL" altLang="en-US" sz="1000" b="1" smtClean="0">
                <a:solidFill>
                  <a:schemeClr val="tx1"/>
                </a:solidFill>
                <a:latin typeface="+mn-lt"/>
              </a:rPr>
              <a:pPr/>
              <a:t>50 - 60</a:t>
            </a:fld>
            <a:endParaRPr lang="nl-NL" sz="1000" b="1" noProof="0" dirty="0">
              <a:solidFill>
                <a:schemeClr val="tx1"/>
              </a:solidFill>
              <a:latin typeface="+mn-lt"/>
            </a:endParaRPr>
          </a:p>
        </p:txBody>
      </p:sp>
      <p:sp>
        <p:nvSpPr>
          <p:cNvPr id="21" name="Content 1">
            <a:extLst>
              <a:ext uri="{FF2B5EF4-FFF2-40B4-BE49-F238E27FC236}">
                <a16:creationId xmlns:a16="http://schemas.microsoft.com/office/drawing/2014/main" id="{7C14D208-E6D0-47E7-9545-F896CB512836}"/>
              </a:ext>
            </a:extLst>
          </p:cNvPr>
          <p:cNvSpPr>
            <a:spLocks noGrp="1"/>
          </p:cNvSpPr>
          <p:nvPr>
            <p:custDataLst>
              <p:tags r:id="rId16"/>
            </p:custDataLst>
          </p:nvPr>
        </p:nvSpPr>
        <p:spPr bwMode="auto">
          <a:xfrm>
            <a:off x="5260975" y="5983288"/>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BF2B9A-F829-42E3-816C-0E544AC0EEB4}" type="datetime'''70 ''''''''-'' ''''''8''''''''''''''''''0'''''">
              <a:rPr lang="nl-NL" altLang="en-US" sz="1000" b="1" smtClean="0">
                <a:solidFill>
                  <a:schemeClr val="tx1"/>
                </a:solidFill>
                <a:latin typeface="+mn-lt"/>
              </a:rPr>
              <a:pPr/>
              <a:t>70 - 80</a:t>
            </a:fld>
            <a:endParaRPr lang="nl-NL" sz="1000" b="1" noProof="0" dirty="0">
              <a:solidFill>
                <a:schemeClr val="tx1"/>
              </a:solidFill>
              <a:latin typeface="+mn-lt"/>
            </a:endParaRPr>
          </a:p>
        </p:txBody>
      </p:sp>
      <p:sp>
        <p:nvSpPr>
          <p:cNvPr id="23" name="Content 1">
            <a:extLst>
              <a:ext uri="{FF2B5EF4-FFF2-40B4-BE49-F238E27FC236}">
                <a16:creationId xmlns:a16="http://schemas.microsoft.com/office/drawing/2014/main" id="{071E2838-483E-4DC8-BA20-B504CE380320}"/>
              </a:ext>
            </a:extLst>
          </p:cNvPr>
          <p:cNvSpPr>
            <a:spLocks noGrp="1"/>
          </p:cNvSpPr>
          <p:nvPr>
            <p:custDataLst>
              <p:tags r:id="rId17"/>
            </p:custDataLst>
          </p:nvPr>
        </p:nvSpPr>
        <p:spPr bwMode="auto">
          <a:xfrm>
            <a:off x="6129338" y="5983288"/>
            <a:ext cx="4349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B97A573-A0E8-4AB5-8901-1A3AFB762739}" type="datetime'''''''''''''9''0'''' ''''- 10''''''''''0'''''''''''''">
              <a:rPr lang="nl-NL" altLang="en-US" sz="1000" b="1" smtClean="0">
                <a:solidFill>
                  <a:schemeClr val="tx1"/>
                </a:solidFill>
                <a:latin typeface="+mn-lt"/>
              </a:rPr>
              <a:pPr/>
              <a:t>90 - 100</a:t>
            </a:fld>
            <a:endParaRPr lang="nl-NL" sz="1000" b="1" noProof="0" dirty="0">
              <a:solidFill>
                <a:schemeClr val="tx1"/>
              </a:solidFill>
              <a:latin typeface="+mn-lt"/>
            </a:endParaRPr>
          </a:p>
        </p:txBody>
      </p:sp>
      <p:sp>
        <p:nvSpPr>
          <p:cNvPr id="171" name="Content 1">
            <a:extLst>
              <a:ext uri="{FF2B5EF4-FFF2-40B4-BE49-F238E27FC236}">
                <a16:creationId xmlns:a16="http://schemas.microsoft.com/office/drawing/2014/main" id="{1D5DB75C-8FD1-4742-9DB9-D30F6902CEA2}"/>
              </a:ext>
            </a:extLst>
          </p:cNvPr>
          <p:cNvSpPr>
            <a:spLocks noGrp="1"/>
          </p:cNvSpPr>
          <p:nvPr>
            <p:custDataLst>
              <p:tags r:id="rId18"/>
            </p:custDataLst>
          </p:nvPr>
        </p:nvSpPr>
        <p:spPr bwMode="auto">
          <a:xfrm>
            <a:off x="6661150" y="598328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8466354-110D-429C-B89C-15F0807D867A}" type="datetime'''1''''''''''''''''''''''00'''' ''''''''''''''- ''''1''10'''''">
              <a:rPr lang="nl-NL" altLang="en-US" sz="1000" b="1" smtClean="0">
                <a:solidFill>
                  <a:schemeClr val="tx1"/>
                </a:solidFill>
                <a:latin typeface="+mn-lt"/>
              </a:rPr>
              <a:pPr/>
              <a:t>100 - 110</a:t>
            </a:fld>
            <a:endParaRPr lang="nl-NL" sz="1000" b="1" noProof="0" dirty="0">
              <a:solidFill>
                <a:schemeClr val="tx1"/>
              </a:solidFill>
              <a:latin typeface="+mn-lt"/>
            </a:endParaRPr>
          </a:p>
        </p:txBody>
      </p:sp>
      <p:sp>
        <p:nvSpPr>
          <p:cNvPr id="172" name="Content 1">
            <a:extLst>
              <a:ext uri="{FF2B5EF4-FFF2-40B4-BE49-F238E27FC236}">
                <a16:creationId xmlns:a16="http://schemas.microsoft.com/office/drawing/2014/main" id="{F65F3617-2A15-4D0F-93F7-4371ACDE028C}"/>
              </a:ext>
            </a:extLst>
          </p:cNvPr>
          <p:cNvSpPr>
            <a:spLocks noGrp="1"/>
          </p:cNvSpPr>
          <p:nvPr>
            <p:custDataLst>
              <p:tags r:id="rId19"/>
            </p:custDataLst>
          </p:nvPr>
        </p:nvSpPr>
        <p:spPr bwMode="auto">
          <a:xfrm>
            <a:off x="7112000" y="598328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350CE60-6ED0-4529-9F77-C642A63EE410}" type="datetime'11''0'' ''''''-'' ''''''''''''''''''12''''''''''''0'''">
              <a:rPr lang="nl-NL" altLang="en-US" sz="1000" b="1" smtClean="0">
                <a:solidFill>
                  <a:schemeClr val="tx1"/>
                </a:solidFill>
                <a:latin typeface="+mn-lt"/>
              </a:rPr>
              <a:pPr/>
              <a:t>110 - 120</a:t>
            </a:fld>
            <a:endParaRPr lang="nl-NL" sz="1000" b="1" noProof="0" dirty="0">
              <a:solidFill>
                <a:schemeClr val="tx1"/>
              </a:solidFill>
              <a:latin typeface="+mn-lt"/>
            </a:endParaRPr>
          </a:p>
        </p:txBody>
      </p:sp>
      <p:sp>
        <p:nvSpPr>
          <p:cNvPr id="174" name="Content 1">
            <a:extLst>
              <a:ext uri="{FF2B5EF4-FFF2-40B4-BE49-F238E27FC236}">
                <a16:creationId xmlns:a16="http://schemas.microsoft.com/office/drawing/2014/main" id="{38CC185D-DC0F-4E82-B8C0-5700B71E4C6F}"/>
              </a:ext>
            </a:extLst>
          </p:cNvPr>
          <p:cNvSpPr>
            <a:spLocks noGrp="1"/>
          </p:cNvSpPr>
          <p:nvPr>
            <p:custDataLst>
              <p:tags r:id="rId20"/>
            </p:custDataLst>
          </p:nvPr>
        </p:nvSpPr>
        <p:spPr bwMode="auto">
          <a:xfrm>
            <a:off x="801528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AEEE16-FA1C-4767-AA14-99FEA8DA29F7}" type="datetime'''1''''''''''''3''''0 ''''''''-'''''''''''' 14''''0'''''''">
              <a:rPr lang="nl-NL" altLang="en-US" sz="1000" b="1" smtClean="0">
                <a:solidFill>
                  <a:schemeClr val="tx1"/>
                </a:solidFill>
                <a:latin typeface="+mn-lt"/>
              </a:rPr>
              <a:pPr/>
              <a:t>130 - 140</a:t>
            </a:fld>
            <a:endParaRPr lang="nl-NL" sz="1000" b="1" noProof="0" dirty="0">
              <a:solidFill>
                <a:schemeClr val="tx1"/>
              </a:solidFill>
              <a:latin typeface="+mn-lt"/>
            </a:endParaRPr>
          </a:p>
        </p:txBody>
      </p:sp>
      <p:sp>
        <p:nvSpPr>
          <p:cNvPr id="175" name="Content 1">
            <a:extLst>
              <a:ext uri="{FF2B5EF4-FFF2-40B4-BE49-F238E27FC236}">
                <a16:creationId xmlns:a16="http://schemas.microsoft.com/office/drawing/2014/main" id="{68AABA0C-FC84-449B-BAD7-7AB38CDE1BA3}"/>
              </a:ext>
            </a:extLst>
          </p:cNvPr>
          <p:cNvSpPr>
            <a:spLocks noGrp="1"/>
          </p:cNvSpPr>
          <p:nvPr>
            <p:custDataLst>
              <p:tags r:id="rId21"/>
            </p:custDataLst>
          </p:nvPr>
        </p:nvSpPr>
        <p:spPr bwMode="auto">
          <a:xfrm>
            <a:off x="84661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EF1AC5A-FD67-48AC-B1C2-7648E247178A}" type="datetime'1''''''''''''4''''''''''0'' ''''-'' ''1''''5''0'''''''''''">
              <a:rPr lang="nl-NL" altLang="en-US" sz="1000" b="1" smtClean="0">
                <a:solidFill>
                  <a:schemeClr val="tx1"/>
                </a:solidFill>
                <a:latin typeface="+mn-lt"/>
              </a:rPr>
              <a:pPr/>
              <a:t>140 - 150</a:t>
            </a:fld>
            <a:endParaRPr lang="nl-NL" sz="1000" b="1" noProof="0" dirty="0">
              <a:solidFill>
                <a:schemeClr val="tx1"/>
              </a:solidFill>
              <a:latin typeface="+mn-lt"/>
            </a:endParaRPr>
          </a:p>
        </p:txBody>
      </p:sp>
      <p:sp>
        <p:nvSpPr>
          <p:cNvPr id="176" name="Content 1">
            <a:extLst>
              <a:ext uri="{FF2B5EF4-FFF2-40B4-BE49-F238E27FC236}">
                <a16:creationId xmlns:a16="http://schemas.microsoft.com/office/drawing/2014/main" id="{80297CB5-D8D2-4C98-8443-82BF44B8F404}"/>
              </a:ext>
            </a:extLst>
          </p:cNvPr>
          <p:cNvSpPr>
            <a:spLocks noGrp="1"/>
          </p:cNvSpPr>
          <p:nvPr>
            <p:custDataLst>
              <p:tags r:id="rId22"/>
            </p:custDataLst>
          </p:nvPr>
        </p:nvSpPr>
        <p:spPr bwMode="auto">
          <a:xfrm>
            <a:off x="891698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3868DEC-05C2-43EA-9AD3-C3C01C016435}" type="datetime'1''''50'''''''' ''-'''''''''''''''' 1''70'''''''''">
              <a:rPr lang="nl-NL" altLang="en-US" sz="1000" b="1" smtClean="0">
                <a:solidFill>
                  <a:schemeClr val="tx1"/>
                </a:solidFill>
                <a:latin typeface="+mn-lt"/>
              </a:rPr>
              <a:pPr/>
              <a:t>150 - 170</a:t>
            </a:fld>
            <a:endParaRPr lang="nl-NL" sz="1000" b="1" noProof="0" dirty="0">
              <a:solidFill>
                <a:schemeClr val="tx1"/>
              </a:solidFill>
              <a:latin typeface="+mn-lt"/>
            </a:endParaRPr>
          </a:p>
        </p:txBody>
      </p:sp>
      <p:sp>
        <p:nvSpPr>
          <p:cNvPr id="48" name="Content 1">
            <a:extLst>
              <a:ext uri="{FF2B5EF4-FFF2-40B4-BE49-F238E27FC236}">
                <a16:creationId xmlns:a16="http://schemas.microsoft.com/office/drawing/2014/main" id="{E4120E82-2723-4439-B6F1-91A0F2829902}"/>
              </a:ext>
            </a:extLst>
          </p:cNvPr>
          <p:cNvSpPr>
            <a:spLocks noGrp="1"/>
          </p:cNvSpPr>
          <p:nvPr>
            <p:custDataLst>
              <p:tags r:id="rId23"/>
            </p:custDataLst>
          </p:nvPr>
        </p:nvSpPr>
        <p:spPr bwMode="auto">
          <a:xfrm>
            <a:off x="93678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FFD72EA-BA1B-4A80-9DF0-E56121797CA4}" type="datetime'''''''''''''1''''''''''7''''0'' ''''''-'''''''''' 19''0'''">
              <a:rPr lang="nl-NL" altLang="en-US" sz="1000" b="1" smtClean="0">
                <a:solidFill>
                  <a:schemeClr val="tx1"/>
                </a:solidFill>
                <a:latin typeface="+mn-lt"/>
              </a:rPr>
              <a:pPr/>
              <a:t>170 - 190</a:t>
            </a:fld>
            <a:endParaRPr lang="nl-NL" sz="1000" b="1" noProof="0" dirty="0">
              <a:solidFill>
                <a:schemeClr val="tx1"/>
              </a:solidFill>
              <a:latin typeface="+mn-lt"/>
            </a:endParaRPr>
          </a:p>
        </p:txBody>
      </p:sp>
      <p:sp>
        <p:nvSpPr>
          <p:cNvPr id="49" name="Content 1">
            <a:extLst>
              <a:ext uri="{FF2B5EF4-FFF2-40B4-BE49-F238E27FC236}">
                <a16:creationId xmlns:a16="http://schemas.microsoft.com/office/drawing/2014/main" id="{06837B96-4732-498C-BD0E-095596CC7623}"/>
              </a:ext>
            </a:extLst>
          </p:cNvPr>
          <p:cNvSpPr>
            <a:spLocks noGrp="1"/>
          </p:cNvSpPr>
          <p:nvPr>
            <p:custDataLst>
              <p:tags r:id="rId24"/>
            </p:custDataLst>
          </p:nvPr>
        </p:nvSpPr>
        <p:spPr bwMode="auto">
          <a:xfrm>
            <a:off x="9817100" y="598328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E6D4F75-BCFD-40FE-A47A-2C67B9E90107}" type="datetime'''''''''''''''''1''''''''''''''''90 - ''''''''''''''2''''1''0'">
              <a:rPr lang="nl-NL" altLang="en-US" sz="1000" b="1" smtClean="0">
                <a:solidFill>
                  <a:schemeClr val="tx1"/>
                </a:solidFill>
                <a:latin typeface="+mn-lt"/>
              </a:rPr>
              <a:pPr/>
              <a:t>190 - 210</a:t>
            </a:fld>
            <a:endParaRPr lang="nl-NL" sz="1000" b="1" noProof="0" dirty="0">
              <a:solidFill>
                <a:schemeClr val="tx1"/>
              </a:solidFill>
              <a:latin typeface="+mn-lt"/>
            </a:endParaRPr>
          </a:p>
        </p:txBody>
      </p:sp>
      <p:sp>
        <p:nvSpPr>
          <p:cNvPr id="50" name="Content 1">
            <a:extLst>
              <a:ext uri="{FF2B5EF4-FFF2-40B4-BE49-F238E27FC236}">
                <a16:creationId xmlns:a16="http://schemas.microsoft.com/office/drawing/2014/main" id="{A8B7B8D1-6B5B-4D77-810B-49FFFDCC64F4}"/>
              </a:ext>
            </a:extLst>
          </p:cNvPr>
          <p:cNvSpPr>
            <a:spLocks noGrp="1"/>
          </p:cNvSpPr>
          <p:nvPr>
            <p:custDataLst>
              <p:tags r:id="rId25"/>
            </p:custDataLst>
          </p:nvPr>
        </p:nvSpPr>
        <p:spPr bwMode="auto">
          <a:xfrm>
            <a:off x="102695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2CD7694-C02E-4CB7-A423-9E38A9BBDECC}" type="datetime'2''''''1''0 ''''''''''''''''''''''-'''''''' 230'''''''''''''">
              <a:rPr lang="nl-NL" altLang="en-US" sz="1000" b="1" smtClean="0">
                <a:solidFill>
                  <a:schemeClr val="tx1"/>
                </a:solidFill>
                <a:latin typeface="+mn-lt"/>
              </a:rPr>
              <a:pPr/>
              <a:t>210 - 230</a:t>
            </a:fld>
            <a:endParaRPr lang="nl-NL" sz="1000" b="1" noProof="0" dirty="0">
              <a:solidFill>
                <a:schemeClr val="tx1"/>
              </a:solidFill>
              <a:latin typeface="+mn-lt"/>
            </a:endParaRPr>
          </a:p>
        </p:txBody>
      </p:sp>
      <p:sp>
        <p:nvSpPr>
          <p:cNvPr id="61" name="Content 1">
            <a:extLst>
              <a:ext uri="{FF2B5EF4-FFF2-40B4-BE49-F238E27FC236}">
                <a16:creationId xmlns:a16="http://schemas.microsoft.com/office/drawing/2014/main" id="{4B9982FA-94CE-476E-98B9-AED20350F85D}"/>
              </a:ext>
            </a:extLst>
          </p:cNvPr>
          <p:cNvSpPr>
            <a:spLocks noGrp="1"/>
          </p:cNvSpPr>
          <p:nvPr>
            <p:custDataLst>
              <p:tags r:id="rId26"/>
            </p:custDataLst>
          </p:nvPr>
        </p:nvSpPr>
        <p:spPr bwMode="gray">
          <a:xfrm>
            <a:off x="90027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355C23B-BE0E-47BF-AE2E-BD6D206BF1F7}"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52" name="Content 1">
            <a:extLst>
              <a:ext uri="{FF2B5EF4-FFF2-40B4-BE49-F238E27FC236}">
                <a16:creationId xmlns:a16="http://schemas.microsoft.com/office/drawing/2014/main" id="{77E0AB05-8A77-4BE0-8AE9-C227B20613F5}"/>
              </a:ext>
            </a:extLst>
          </p:cNvPr>
          <p:cNvSpPr>
            <a:spLocks noGrp="1"/>
          </p:cNvSpPr>
          <p:nvPr>
            <p:custDataLst>
              <p:tags r:id="rId27"/>
            </p:custDataLst>
          </p:nvPr>
        </p:nvSpPr>
        <p:spPr bwMode="auto">
          <a:xfrm>
            <a:off x="11171238" y="5983288"/>
            <a:ext cx="2698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8663D24-3B02-4B6B-940B-92D35DEEDE58}" type="datetime'&gt;''''''''''''''''''''''''''''''''''''2''''''''5''''0'">
              <a:rPr lang="nl-NL" altLang="en-US" sz="1000" b="1" smtClean="0">
                <a:solidFill>
                  <a:schemeClr val="tx1"/>
                </a:solidFill>
                <a:latin typeface="+mn-lt"/>
              </a:rPr>
              <a:pPr/>
              <a:t>&gt;250</a:t>
            </a:fld>
            <a:endParaRPr lang="nl-NL" sz="1000" b="1" noProof="0" dirty="0">
              <a:solidFill>
                <a:schemeClr val="tx1"/>
              </a:solidFill>
              <a:latin typeface="+mn-lt"/>
            </a:endParaRPr>
          </a:p>
        </p:txBody>
      </p:sp>
      <p:sp>
        <p:nvSpPr>
          <p:cNvPr id="56" name="Content 1">
            <a:extLst>
              <a:ext uri="{FF2B5EF4-FFF2-40B4-BE49-F238E27FC236}">
                <a16:creationId xmlns:a16="http://schemas.microsoft.com/office/drawing/2014/main" id="{4B9982FA-94CE-476E-98B9-AED20350F85D}"/>
              </a:ext>
            </a:extLst>
          </p:cNvPr>
          <p:cNvSpPr>
            <a:spLocks noGrp="1"/>
          </p:cNvSpPr>
          <p:nvPr>
            <p:custDataLst>
              <p:tags r:id="rId28"/>
            </p:custDataLst>
          </p:nvPr>
        </p:nvSpPr>
        <p:spPr bwMode="gray">
          <a:xfrm>
            <a:off x="584676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D224327-2AFC-4771-87B7-26F841D4D7E7}"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57" name="Content 1">
            <a:extLst>
              <a:ext uri="{FF2B5EF4-FFF2-40B4-BE49-F238E27FC236}">
                <a16:creationId xmlns:a16="http://schemas.microsoft.com/office/drawing/2014/main" id="{4B9982FA-94CE-476E-98B9-AED20350F85D}"/>
              </a:ext>
            </a:extLst>
          </p:cNvPr>
          <p:cNvSpPr>
            <a:spLocks noGrp="1"/>
          </p:cNvSpPr>
          <p:nvPr>
            <p:custDataLst>
              <p:tags r:id="rId29"/>
            </p:custDataLst>
          </p:nvPr>
        </p:nvSpPr>
        <p:spPr bwMode="gray">
          <a:xfrm>
            <a:off x="674846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BC73A5C-0701-4CE7-B347-48C5E3B5471D}"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60" name="Content 1">
            <a:extLst>
              <a:ext uri="{FF2B5EF4-FFF2-40B4-BE49-F238E27FC236}">
                <a16:creationId xmlns:a16="http://schemas.microsoft.com/office/drawing/2014/main" id="{4B9982FA-94CE-476E-98B9-AED20350F85D}"/>
              </a:ext>
            </a:extLst>
          </p:cNvPr>
          <p:cNvSpPr>
            <a:spLocks noGrp="1"/>
          </p:cNvSpPr>
          <p:nvPr>
            <p:custDataLst>
              <p:tags r:id="rId30"/>
            </p:custDataLst>
          </p:nvPr>
        </p:nvSpPr>
        <p:spPr bwMode="gray">
          <a:xfrm>
            <a:off x="855186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8337458-E091-4298-80E5-1A8C68161DBA}"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62" name="Content 1">
            <a:extLst>
              <a:ext uri="{FF2B5EF4-FFF2-40B4-BE49-F238E27FC236}">
                <a16:creationId xmlns:a16="http://schemas.microsoft.com/office/drawing/2014/main" id="{4B9982FA-94CE-476E-98B9-AED20350F85D}"/>
              </a:ext>
            </a:extLst>
          </p:cNvPr>
          <p:cNvSpPr>
            <a:spLocks noGrp="1"/>
          </p:cNvSpPr>
          <p:nvPr>
            <p:custDataLst>
              <p:tags r:id="rId31"/>
            </p:custDataLst>
          </p:nvPr>
        </p:nvSpPr>
        <p:spPr bwMode="gray">
          <a:xfrm>
            <a:off x="99044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2E808EA-F769-4D2A-B48A-4339C6E7282D}"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63" name="Content 1">
            <a:extLst>
              <a:ext uri="{FF2B5EF4-FFF2-40B4-BE49-F238E27FC236}">
                <a16:creationId xmlns:a16="http://schemas.microsoft.com/office/drawing/2014/main" id="{4B9982FA-94CE-476E-98B9-AED20350F85D}"/>
              </a:ext>
            </a:extLst>
          </p:cNvPr>
          <p:cNvSpPr>
            <a:spLocks noGrp="1"/>
          </p:cNvSpPr>
          <p:nvPr>
            <p:custDataLst>
              <p:tags r:id="rId32"/>
            </p:custDataLst>
          </p:nvPr>
        </p:nvSpPr>
        <p:spPr bwMode="gray">
          <a:xfrm>
            <a:off x="1035526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44EA201-2B58-4288-BE99-B20C3B0165D2}"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64" name="Content 1">
            <a:extLst>
              <a:ext uri="{FF2B5EF4-FFF2-40B4-BE49-F238E27FC236}">
                <a16:creationId xmlns:a16="http://schemas.microsoft.com/office/drawing/2014/main" id="{4B9982FA-94CE-476E-98B9-AED20350F85D}"/>
              </a:ext>
            </a:extLst>
          </p:cNvPr>
          <p:cNvSpPr>
            <a:spLocks noGrp="1"/>
          </p:cNvSpPr>
          <p:nvPr>
            <p:custDataLst>
              <p:tags r:id="rId33"/>
            </p:custDataLst>
          </p:nvPr>
        </p:nvSpPr>
        <p:spPr bwMode="gray">
          <a:xfrm>
            <a:off x="108061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6BBDDE0-7460-4818-B225-39DA612EE084}"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3" name="Text Placeholder 2">
            <a:extLst>
              <a:ext uri="{FF2B5EF4-FFF2-40B4-BE49-F238E27FC236}">
                <a16:creationId xmlns:a16="http://schemas.microsoft.com/office/drawing/2014/main" id="{C54D22B0-9C3E-4A05-A77A-A2CD7F9EC00F}"/>
              </a:ext>
            </a:extLst>
          </p:cNvPr>
          <p:cNvSpPr>
            <a:spLocks noGrp="1"/>
          </p:cNvSpPr>
          <p:nvPr>
            <p:ph type="body" sz="quarter" idx="20"/>
          </p:nvPr>
        </p:nvSpPr>
        <p:spPr>
          <a:xfrm>
            <a:off x="662780" y="6454775"/>
            <a:ext cx="10868400" cy="122238"/>
          </a:xfrm>
        </p:spPr>
        <p:txBody>
          <a:bodyPr/>
          <a:lstStyle/>
          <a:p>
            <a:endParaRPr lang="nl-NL" dirty="0"/>
          </a:p>
        </p:txBody>
      </p:sp>
      <p:sp>
        <p:nvSpPr>
          <p:cNvPr id="4" name="Footer Placeholder 3">
            <a:extLst>
              <a:ext uri="{FF2B5EF4-FFF2-40B4-BE49-F238E27FC236}">
                <a16:creationId xmlns:a16="http://schemas.microsoft.com/office/drawing/2014/main" id="{08D641D9-A834-417D-A09D-39A4481D8837}"/>
              </a:ext>
            </a:extLst>
          </p:cNvPr>
          <p:cNvSpPr>
            <a:spLocks noGrp="1"/>
          </p:cNvSpPr>
          <p:nvPr>
            <p:ph type="ftr" sz="quarter" idx="3"/>
          </p:nvPr>
        </p:nvSpPr>
        <p:spPr/>
        <p:txBody>
          <a:bodyPr/>
          <a:lstStyle/>
          <a:p>
            <a:r>
              <a:rPr lang="nl-NL" dirty="0"/>
              <a:t>Bron: IV-3 data, jaarrekening 2020, 2</a:t>
            </a:r>
            <a:r>
              <a:rPr lang="nl-NL" baseline="30000" dirty="0"/>
              <a:t>e</a:t>
            </a:r>
            <a:r>
              <a:rPr lang="nl-NL" dirty="0"/>
              <a:t> plaatsing; Analyse It’s Public</a:t>
            </a:r>
          </a:p>
        </p:txBody>
      </p:sp>
      <p:sp>
        <p:nvSpPr>
          <p:cNvPr id="5" name="Slide Number Placeholder 4">
            <a:extLst>
              <a:ext uri="{FF2B5EF4-FFF2-40B4-BE49-F238E27FC236}">
                <a16:creationId xmlns:a16="http://schemas.microsoft.com/office/drawing/2014/main" id="{A6EEB866-7471-4A31-9E0E-92E74405583D}"/>
              </a:ext>
            </a:extLst>
          </p:cNvPr>
          <p:cNvSpPr>
            <a:spLocks noGrp="1"/>
          </p:cNvSpPr>
          <p:nvPr>
            <p:ph type="sldNum" sz="quarter" idx="12"/>
          </p:nvPr>
        </p:nvSpPr>
        <p:spPr/>
        <p:txBody>
          <a:bodyPr/>
          <a:lstStyle/>
          <a:p>
            <a:fld id="{992CD0B2-8AB2-4C6C-8876-E15753662C9B}" type="slidenum">
              <a:rPr lang="nl-NL" noProof="0" smtClean="0"/>
              <a:pPr/>
              <a:t>26</a:t>
            </a:fld>
            <a:endParaRPr lang="nl-NL" noProof="0" dirty="0"/>
          </a:p>
        </p:txBody>
      </p:sp>
      <p:sp>
        <p:nvSpPr>
          <p:cNvPr id="6" name="Text Placeholder 5">
            <a:extLst>
              <a:ext uri="{FF2B5EF4-FFF2-40B4-BE49-F238E27FC236}">
                <a16:creationId xmlns:a16="http://schemas.microsoft.com/office/drawing/2014/main" id="{37B3D8C0-592B-4446-A32F-1FF49C12042E}"/>
              </a:ext>
            </a:extLst>
          </p:cNvPr>
          <p:cNvSpPr>
            <a:spLocks noGrp="1"/>
          </p:cNvSpPr>
          <p:nvPr>
            <p:ph type="body" sz="quarter" idx="14"/>
          </p:nvPr>
        </p:nvSpPr>
        <p:spPr/>
        <p:txBody>
          <a:bodyPr/>
          <a:lstStyle/>
          <a:p>
            <a:r>
              <a:rPr lang="nl-NL" dirty="0"/>
              <a:t>Gemeenten per inkomstencategorie, 2020, €/inwoner</a:t>
            </a:r>
          </a:p>
        </p:txBody>
      </p:sp>
      <p:sp>
        <p:nvSpPr>
          <p:cNvPr id="7" name="Title 6">
            <a:extLst>
              <a:ext uri="{FF2B5EF4-FFF2-40B4-BE49-F238E27FC236}">
                <a16:creationId xmlns:a16="http://schemas.microsoft.com/office/drawing/2014/main" id="{73448785-50DB-49F2-81C8-5887397842B9}"/>
              </a:ext>
            </a:extLst>
          </p:cNvPr>
          <p:cNvSpPr>
            <a:spLocks noGrp="1"/>
          </p:cNvSpPr>
          <p:nvPr>
            <p:ph type="title"/>
          </p:nvPr>
        </p:nvSpPr>
        <p:spPr>
          <a:xfrm>
            <a:off x="662779" y="385393"/>
            <a:ext cx="10866441" cy="774000"/>
          </a:xfrm>
        </p:spPr>
        <p:txBody>
          <a:bodyPr vert="horz"/>
          <a:lstStyle/>
          <a:p>
            <a:r>
              <a:rPr lang="nl-NL" dirty="0"/>
              <a:t>Inkomsten redelijk gecentreerd, uitschieters door kleine toeristische gemeentes en in mindere mate grootstedelijke gemeentes</a:t>
            </a:r>
          </a:p>
        </p:txBody>
      </p:sp>
      <p:sp>
        <p:nvSpPr>
          <p:cNvPr id="75" name="Rectangle 74">
            <a:extLst>
              <a:ext uri="{FF2B5EF4-FFF2-40B4-BE49-F238E27FC236}">
                <a16:creationId xmlns:a16="http://schemas.microsoft.com/office/drawing/2014/main" id="{F2E7E21D-378A-B3B6-7F81-E06119417997}"/>
              </a:ext>
            </a:extLst>
          </p:cNvPr>
          <p:cNvSpPr/>
          <p:nvPr/>
        </p:nvSpPr>
        <p:spPr>
          <a:xfrm>
            <a:off x="12008261" y="2057402"/>
            <a:ext cx="2398478" cy="655657"/>
          </a:xfrm>
          <a:prstGeom prst="rect">
            <a:avLst/>
          </a:prstGeom>
          <a:noFill/>
          <a:ln w="38100" cap="flat">
            <a:noFill/>
            <a:prstDash val="solid"/>
            <a:miter/>
          </a:ln>
          <a:extLst>
            <a:ext uri="{91240B29-F687-4F45-9708-019B960494DF}">
              <a14:hiddenLine xmlns:a14="http://schemas.microsoft.com/office/drawing/2010/main" w="38100" cap="flat">
                <a:solidFill>
                  <a:srgbClr val="FFBD42"/>
                </a:solidFill>
                <a:prstDash val="solid"/>
                <a:miter/>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cxnSp>
        <p:nvCxnSpPr>
          <p:cNvPr id="85" name="Straight Connector 84">
            <a:extLst>
              <a:ext uri="{FF2B5EF4-FFF2-40B4-BE49-F238E27FC236}">
                <a16:creationId xmlns:a16="http://schemas.microsoft.com/office/drawing/2014/main" id="{060EC094-3342-4D36-BF45-5232E8663B86}"/>
              </a:ext>
            </a:extLst>
          </p:cNvPr>
          <p:cNvCxnSpPr>
            <a:cxnSpLocks/>
          </p:cNvCxnSpPr>
          <p:nvPr/>
        </p:nvCxnSpPr>
        <p:spPr>
          <a:xfrm>
            <a:off x="2804357" y="5083728"/>
            <a:ext cx="0" cy="857051"/>
          </a:xfrm>
          <a:prstGeom prst="line">
            <a:avLst/>
          </a:prstGeom>
          <a:noFill/>
          <a:ln w="28575" cap="rnd" cmpd="sng" algn="ctr">
            <a:solidFill>
              <a:srgbClr val="FFBD42"/>
            </a:solidFill>
            <a:prstDash val="dash"/>
          </a:ln>
          <a:effectLst/>
        </p:spPr>
        <p:style>
          <a:lnRef idx="1">
            <a:schemeClr val="accent1"/>
          </a:lnRef>
          <a:fillRef idx="0">
            <a:schemeClr val="accent1"/>
          </a:fillRef>
          <a:effectRef idx="0">
            <a:schemeClr val="accent1"/>
          </a:effectRef>
          <a:fontRef idx="minor">
            <a:schemeClr val="tx1"/>
          </a:fontRef>
        </p:style>
      </p:cxnSp>
      <p:pic>
        <p:nvPicPr>
          <p:cNvPr id="70" name="Picture 2" descr="Gemeente Vlieland - VVV Vlieland">
            <a:extLst>
              <a:ext uri="{FF2B5EF4-FFF2-40B4-BE49-F238E27FC236}">
                <a16:creationId xmlns:a16="http://schemas.microsoft.com/office/drawing/2014/main" id="{E2A75541-E042-4EB1-B839-041B9DFF8C9A}"/>
              </a:ext>
            </a:extLst>
          </p:cNvPr>
          <p:cNvPicPr>
            <a:picLocks noChangeAspect="1" noChangeArrowheads="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10118305" y="2615130"/>
            <a:ext cx="787821" cy="552650"/>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a:extLst>
              <a:ext uri="{FF2B5EF4-FFF2-40B4-BE49-F238E27FC236}">
                <a16:creationId xmlns:a16="http://schemas.microsoft.com/office/drawing/2014/main" id="{0D5DCD9A-F5AC-44F8-9EB8-D1049DD0AD9F}"/>
              </a:ext>
            </a:extLst>
          </p:cNvPr>
          <p:cNvSpPr txBox="1"/>
          <p:nvPr/>
        </p:nvSpPr>
        <p:spPr>
          <a:xfrm>
            <a:off x="2572729" y="3062425"/>
            <a:ext cx="2312870" cy="436563"/>
          </a:xfrm>
          <a:prstGeom prst="rect">
            <a:avLst/>
          </a:prstGeom>
          <a:ln w="38100">
            <a:noFill/>
          </a:ln>
        </p:spPr>
        <p:txBody>
          <a:bodyPr vert="horz" wrap="square" lIns="91440" tIns="45720" rIns="91440" bIns="45720" rtlCol="0">
            <a:noAutofit/>
          </a:bodyPr>
          <a:lstStyle/>
          <a:p>
            <a:pPr marL="0" indent="0" algn="ctr">
              <a:buNone/>
            </a:pPr>
            <a:r>
              <a:rPr lang="nl-NL" dirty="0"/>
              <a:t>Landelijk gemiddelde:</a:t>
            </a:r>
          </a:p>
          <a:p>
            <a:pPr marL="0" indent="0" algn="ctr">
              <a:buNone/>
            </a:pPr>
            <a:r>
              <a:rPr lang="nl-NL" b="1" noProof="0" dirty="0"/>
              <a:t>€ </a:t>
            </a:r>
            <a:r>
              <a:rPr lang="nl-NL" b="1" dirty="0"/>
              <a:t>16</a:t>
            </a:r>
            <a:r>
              <a:rPr lang="nl-NL" b="1" noProof="0" dirty="0"/>
              <a:t> per inwoner</a:t>
            </a:r>
          </a:p>
        </p:txBody>
      </p:sp>
      <p:grpSp>
        <p:nvGrpSpPr>
          <p:cNvPr id="76" name="Group 75">
            <a:extLst>
              <a:ext uri="{FF2B5EF4-FFF2-40B4-BE49-F238E27FC236}">
                <a16:creationId xmlns:a16="http://schemas.microsoft.com/office/drawing/2014/main" id="{3F085FA2-C843-4D02-A907-85565A262EB2}"/>
              </a:ext>
            </a:extLst>
          </p:cNvPr>
          <p:cNvGrpSpPr/>
          <p:nvPr/>
        </p:nvGrpSpPr>
        <p:grpSpPr>
          <a:xfrm>
            <a:off x="617670" y="3911341"/>
            <a:ext cx="994641" cy="1928890"/>
            <a:chOff x="131839" y="3897297"/>
            <a:chExt cx="994641" cy="1928890"/>
          </a:xfrm>
        </p:grpSpPr>
        <p:cxnSp>
          <p:nvCxnSpPr>
            <p:cNvPr id="77" name="Straight Arrow Connector 76">
              <a:extLst>
                <a:ext uri="{FF2B5EF4-FFF2-40B4-BE49-F238E27FC236}">
                  <a16:creationId xmlns:a16="http://schemas.microsoft.com/office/drawing/2014/main" id="{405545F5-503E-48A6-8605-691A3BF44F1A}"/>
                </a:ext>
              </a:extLst>
            </p:cNvPr>
            <p:cNvCxnSpPr/>
            <p:nvPr/>
          </p:nvCxnSpPr>
          <p:spPr>
            <a:xfrm flipV="1">
              <a:off x="661800" y="3897297"/>
              <a:ext cx="0" cy="1315997"/>
            </a:xfrm>
            <a:prstGeom prst="straightConnector1">
              <a:avLst/>
            </a:prstGeom>
            <a:ln>
              <a:solidFill>
                <a:srgbClr val="AFAFAF"/>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25C6AD7-E959-4796-B980-83C82A7125AA}"/>
                </a:ext>
              </a:extLst>
            </p:cNvPr>
            <p:cNvSpPr txBox="1"/>
            <p:nvPr/>
          </p:nvSpPr>
          <p:spPr>
            <a:xfrm>
              <a:off x="131839" y="5299969"/>
              <a:ext cx="994641" cy="526218"/>
            </a:xfrm>
            <a:prstGeom prst="rect">
              <a:avLst/>
            </a:prstGeom>
          </p:spPr>
          <p:txBody>
            <a:bodyPr vert="horz" wrap="square" lIns="91440" tIns="45720" rIns="91440" bIns="45720" rtlCol="0">
              <a:noAutofit/>
            </a:bodyPr>
            <a:lstStyle/>
            <a:p>
              <a:pPr marL="0" indent="0" algn="l">
                <a:buNone/>
              </a:pPr>
              <a:r>
                <a:rPr lang="nl-NL" sz="1100" noProof="0" dirty="0">
                  <a:solidFill>
                    <a:srgbClr val="8C8C8C"/>
                  </a:solidFill>
                </a:rPr>
                <a:t># gemeenten</a:t>
              </a:r>
            </a:p>
          </p:txBody>
        </p:sp>
      </p:grpSp>
      <p:sp>
        <p:nvSpPr>
          <p:cNvPr id="86" name="Rectangle 85">
            <a:extLst>
              <a:ext uri="{FF2B5EF4-FFF2-40B4-BE49-F238E27FC236}">
                <a16:creationId xmlns:a16="http://schemas.microsoft.com/office/drawing/2014/main" id="{E604CAE1-97EB-41BC-ACD8-A51580A683DE}"/>
              </a:ext>
            </a:extLst>
          </p:cNvPr>
          <p:cNvSpPr/>
          <p:nvPr/>
        </p:nvSpPr>
        <p:spPr>
          <a:xfrm>
            <a:off x="4103745" y="3615022"/>
            <a:ext cx="1920633" cy="1571836"/>
          </a:xfrm>
          <a:prstGeom prst="rect">
            <a:avLst/>
          </a:prstGeom>
          <a:noFill/>
          <a:ln w="12700">
            <a:noFill/>
            <a:prstDash val="solid"/>
          </a:ln>
          <a:extLst>
            <a:ext uri="{909E8E84-426E-40DD-AFC4-6F175D3DCCD1}">
              <a14:hiddenFill xmlns:a14="http://schemas.microsoft.com/office/drawing/2010/main">
                <a:solidFill>
                  <a:schemeClr val="bg1">
                    <a:lumMod val="95000"/>
                  </a:schemeClr>
                </a:solidFill>
              </a14:hiddenFill>
            </a:ext>
          </a:extLst>
        </p:spPr>
        <p:txBody>
          <a:bodyPr rot="0" spcFirstLastPara="0" vertOverflow="overflow" horzOverflow="overflow" vert="horz" wrap="square" lIns="36000" tIns="684000" rIns="36000" bIns="108000" numCol="1" spcCol="0" rtlCol="0" fromWordArt="0" anchor="ctr" anchorCtr="0" forceAA="0" compatLnSpc="1">
            <a:prstTxWarp prst="textNoShape">
              <a:avLst/>
            </a:prstTxWarp>
            <a:noAutofit/>
          </a:bodyPr>
          <a:lstStyle/>
          <a:p>
            <a:pPr marL="0" indent="0" algn="ctr" defTabSz="685800" fontAlgn="auto">
              <a:lnSpc>
                <a:spcPct val="90000"/>
              </a:lnSpc>
              <a:spcBef>
                <a:spcPts val="750"/>
              </a:spcBef>
              <a:spcAft>
                <a:spcPts val="0"/>
              </a:spcAft>
              <a:buClr>
                <a:srgbClr val="FF0000"/>
              </a:buClr>
              <a:buNone/>
            </a:pPr>
            <a:endParaRPr lang="nl-NL" sz="1200" b="1" dirty="0"/>
          </a:p>
          <a:p>
            <a:pPr marL="0" indent="0" algn="ctr" defTabSz="685800" fontAlgn="auto">
              <a:lnSpc>
                <a:spcPct val="90000"/>
              </a:lnSpc>
              <a:spcBef>
                <a:spcPts val="750"/>
              </a:spcBef>
              <a:spcAft>
                <a:spcPts val="0"/>
              </a:spcAft>
              <a:buClr>
                <a:srgbClr val="FF0000"/>
              </a:buClr>
              <a:buNone/>
            </a:pPr>
            <a:r>
              <a:rPr lang="nl-NL" sz="1200" b="1" dirty="0"/>
              <a:t>€45</a:t>
            </a:r>
            <a:br>
              <a:rPr lang="nl-NL" sz="1200" dirty="0"/>
            </a:br>
            <a:r>
              <a:rPr lang="nl-NL" sz="1200" dirty="0"/>
              <a:t>Relatief veel toeristen. </a:t>
            </a:r>
            <a:r>
              <a:rPr lang="nl-NL" sz="1200" dirty="0">
                <a:solidFill>
                  <a:srgbClr val="000000"/>
                </a:solidFill>
              </a:rPr>
              <a:t>Na Amsterdam eerste gemeente boven 100.000 inwoners</a:t>
            </a:r>
            <a:br>
              <a:rPr lang="nl-NL" sz="1200" dirty="0"/>
            </a:br>
            <a:br>
              <a:rPr lang="nl-NL" sz="1000" dirty="0">
                <a:solidFill>
                  <a:srgbClr val="000000"/>
                </a:solidFill>
              </a:rPr>
            </a:br>
            <a:endParaRPr kumimoji="0" lang="nl-NL" sz="1000" i="0" u="none" strike="noStrike" kern="1200" cap="none" spc="0" normalizeH="0" baseline="0" noProof="0" dirty="0">
              <a:ln>
                <a:noFill/>
              </a:ln>
              <a:solidFill>
                <a:srgbClr val="000000"/>
              </a:solidFill>
              <a:effectLst/>
              <a:uLnTx/>
              <a:uFillTx/>
            </a:endParaRPr>
          </a:p>
        </p:txBody>
      </p:sp>
      <p:pic>
        <p:nvPicPr>
          <p:cNvPr id="54" name="Graphic 53" descr="Luggage with solid fill">
            <a:extLst>
              <a:ext uri="{FF2B5EF4-FFF2-40B4-BE49-F238E27FC236}">
                <a16:creationId xmlns:a16="http://schemas.microsoft.com/office/drawing/2014/main" id="{2B71090B-1007-4C5F-96FF-EE5BF0792B5F}"/>
              </a:ext>
            </a:extLst>
          </p:cNvPr>
          <p:cNvPicPr>
            <a:picLocks noChangeAspect="1"/>
          </p:cNvPicPr>
          <p:nvPr/>
        </p:nvPicPr>
        <p:blipFill>
          <a:blip r:embed="rId39" cstate="screen">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661800" y="8705"/>
            <a:ext cx="208047" cy="208047"/>
          </a:xfrm>
          <a:prstGeom prst="rect">
            <a:avLst/>
          </a:prstGeom>
        </p:spPr>
      </p:pic>
      <p:sp>
        <p:nvSpPr>
          <p:cNvPr id="55" name="Rectangle 54">
            <a:extLst>
              <a:ext uri="{FF2B5EF4-FFF2-40B4-BE49-F238E27FC236}">
                <a16:creationId xmlns:a16="http://schemas.microsoft.com/office/drawing/2014/main" id="{D81FF023-AB03-4F46-8436-06606184B414}"/>
              </a:ext>
            </a:extLst>
          </p:cNvPr>
          <p:cNvSpPr/>
          <p:nvPr/>
        </p:nvSpPr>
        <p:spPr>
          <a:xfrm>
            <a:off x="850107" y="-12877"/>
            <a:ext cx="3381600" cy="251213"/>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b="1" dirty="0"/>
              <a:t>Bezoekersbelastingen</a:t>
            </a:r>
          </a:p>
        </p:txBody>
      </p:sp>
      <p:sp>
        <p:nvSpPr>
          <p:cNvPr id="67" name="Rectangle 66">
            <a:extLst>
              <a:ext uri="{FF2B5EF4-FFF2-40B4-BE49-F238E27FC236}">
                <a16:creationId xmlns:a16="http://schemas.microsoft.com/office/drawing/2014/main" id="{434AD5B2-92DE-493F-879F-526885C3D9C6}"/>
              </a:ext>
            </a:extLst>
          </p:cNvPr>
          <p:cNvSpPr/>
          <p:nvPr/>
        </p:nvSpPr>
        <p:spPr>
          <a:xfrm>
            <a:off x="9578131" y="2247013"/>
            <a:ext cx="1920633" cy="1571836"/>
          </a:xfrm>
          <a:prstGeom prst="rect">
            <a:avLst/>
          </a:prstGeom>
          <a:noFill/>
          <a:ln w="12700">
            <a:noFill/>
            <a:prstDash val="solid"/>
          </a:ln>
          <a:extLst>
            <a:ext uri="{909E8E84-426E-40DD-AFC4-6F175D3DCCD1}">
              <a14:hiddenFill xmlns:a14="http://schemas.microsoft.com/office/drawing/2010/main">
                <a:solidFill>
                  <a:schemeClr val="bg1">
                    <a:lumMod val="95000"/>
                  </a:schemeClr>
                </a:solidFill>
              </a14:hiddenFill>
            </a:ext>
          </a:extLst>
        </p:spPr>
        <p:txBody>
          <a:bodyPr rot="0" spcFirstLastPara="0" vertOverflow="overflow" horzOverflow="overflow" vert="horz" wrap="square" lIns="36000" tIns="684000" rIns="36000" bIns="108000" numCol="1" spcCol="0" rtlCol="0" fromWordArt="0" anchor="ctr" anchorCtr="0" forceAA="0" compatLnSpc="1">
            <a:prstTxWarp prst="textNoShape">
              <a:avLst/>
            </a:prstTxWarp>
            <a:noAutofit/>
          </a:bodyPr>
          <a:lstStyle/>
          <a:p>
            <a:pPr marL="0" indent="0" algn="ctr" defTabSz="685800" fontAlgn="auto">
              <a:lnSpc>
                <a:spcPct val="90000"/>
              </a:lnSpc>
              <a:spcBef>
                <a:spcPts val="750"/>
              </a:spcBef>
              <a:spcAft>
                <a:spcPts val="0"/>
              </a:spcAft>
              <a:buClr>
                <a:srgbClr val="FF0000"/>
              </a:buClr>
              <a:buNone/>
            </a:pPr>
            <a:endParaRPr lang="nl-NL" sz="1200" b="1" dirty="0">
              <a:solidFill>
                <a:srgbClr val="000000"/>
              </a:solidFill>
            </a:endParaRPr>
          </a:p>
          <a:p>
            <a:pPr marL="0" indent="0" algn="ctr" defTabSz="685800" fontAlgn="auto">
              <a:lnSpc>
                <a:spcPct val="90000"/>
              </a:lnSpc>
              <a:spcBef>
                <a:spcPts val="750"/>
              </a:spcBef>
              <a:spcAft>
                <a:spcPts val="0"/>
              </a:spcAft>
              <a:buClr>
                <a:srgbClr val="FF0000"/>
              </a:buClr>
              <a:buNone/>
            </a:pPr>
            <a:r>
              <a:rPr lang="nl-NL" sz="1200" b="1" dirty="0">
                <a:solidFill>
                  <a:srgbClr val="000000"/>
                </a:solidFill>
              </a:rPr>
              <a:t>Vlieland: € 1.406</a:t>
            </a:r>
            <a:br>
              <a:rPr lang="nl-NL" sz="1200" b="1" dirty="0">
                <a:solidFill>
                  <a:srgbClr val="000000"/>
                </a:solidFill>
              </a:rPr>
            </a:br>
            <a:r>
              <a:rPr lang="nl-NL" sz="1200" dirty="0">
                <a:solidFill>
                  <a:srgbClr val="000000"/>
                </a:solidFill>
              </a:rPr>
              <a:t>Veel toeristen, weinig inwoners</a:t>
            </a:r>
            <a:br>
              <a:rPr lang="nl-NL" sz="1200" dirty="0"/>
            </a:br>
            <a:br>
              <a:rPr lang="nl-NL" sz="1000" dirty="0">
                <a:solidFill>
                  <a:srgbClr val="000000"/>
                </a:solidFill>
              </a:rPr>
            </a:br>
            <a:endParaRPr kumimoji="0" lang="nl-NL" sz="1000" i="0" u="none" strike="noStrike" kern="1200" cap="none" spc="0" normalizeH="0" baseline="0" noProof="0" dirty="0">
              <a:ln>
                <a:noFill/>
              </a:ln>
              <a:solidFill>
                <a:srgbClr val="000000"/>
              </a:solidFill>
              <a:effectLst/>
              <a:uLnTx/>
              <a:uFillTx/>
            </a:endParaRPr>
          </a:p>
        </p:txBody>
      </p:sp>
      <p:sp>
        <p:nvSpPr>
          <p:cNvPr id="69" name="Arc 68">
            <a:extLst>
              <a:ext uri="{FF2B5EF4-FFF2-40B4-BE49-F238E27FC236}">
                <a16:creationId xmlns:a16="http://schemas.microsoft.com/office/drawing/2014/main" id="{46129305-6537-4C99-AB27-24809DD1BE4D}"/>
              </a:ext>
            </a:extLst>
          </p:cNvPr>
          <p:cNvSpPr/>
          <p:nvPr/>
        </p:nvSpPr>
        <p:spPr>
          <a:xfrm rot="14729517" flipH="1">
            <a:off x="7069001" y="2963264"/>
            <a:ext cx="5624820" cy="1782240"/>
          </a:xfrm>
          <a:prstGeom prst="arc">
            <a:avLst>
              <a:gd name="adj1" fmla="val 1014144"/>
              <a:gd name="adj2" fmla="val 4203453"/>
            </a:avLst>
          </a:prstGeom>
          <a:noFill/>
          <a:ln w="19050" cap="rnd" cmpd="sng" algn="ctr">
            <a:solidFill>
              <a:schemeClr val="bg1">
                <a:lumMod val="75000"/>
              </a:schemeClr>
            </a:solidFill>
            <a:prstDash val="dash"/>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pic>
        <p:nvPicPr>
          <p:cNvPr id="74" name="Picture 73">
            <a:extLst>
              <a:ext uri="{FF2B5EF4-FFF2-40B4-BE49-F238E27FC236}">
                <a16:creationId xmlns:a16="http://schemas.microsoft.com/office/drawing/2014/main" id="{6668699F-BAF2-4DDA-9566-18595CAB7E64}"/>
              </a:ext>
            </a:extLst>
          </p:cNvPr>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4455634" y="3983724"/>
            <a:ext cx="1139267" cy="324952"/>
          </a:xfrm>
          <a:prstGeom prst="rect">
            <a:avLst/>
          </a:prstGeom>
        </p:spPr>
      </p:pic>
      <p:cxnSp>
        <p:nvCxnSpPr>
          <p:cNvPr id="89" name="Straight Connector 88">
            <a:extLst>
              <a:ext uri="{FF2B5EF4-FFF2-40B4-BE49-F238E27FC236}">
                <a16:creationId xmlns:a16="http://schemas.microsoft.com/office/drawing/2014/main" id="{6C84EEC3-8484-4912-9AAA-602D3E39180A}"/>
              </a:ext>
            </a:extLst>
          </p:cNvPr>
          <p:cNvCxnSpPr>
            <a:cxnSpLocks/>
          </p:cNvCxnSpPr>
          <p:nvPr/>
        </p:nvCxnSpPr>
        <p:spPr>
          <a:xfrm flipV="1">
            <a:off x="2804357" y="3429000"/>
            <a:ext cx="166542" cy="85725"/>
          </a:xfrm>
          <a:prstGeom prst="line">
            <a:avLst/>
          </a:prstGeom>
          <a:noFill/>
          <a:ln w="28575" cap="rnd" cmpd="sng" algn="ctr">
            <a:solidFill>
              <a:srgbClr val="FFBD42"/>
            </a:solidFill>
            <a:prstDash val="dash"/>
          </a:ln>
          <a:effectLst/>
        </p:spPr>
        <p:style>
          <a:lnRef idx="1">
            <a:schemeClr val="accent1"/>
          </a:lnRef>
          <a:fillRef idx="0">
            <a:schemeClr val="accent1"/>
          </a:fillRef>
          <a:effectRef idx="0">
            <a:schemeClr val="accent1"/>
          </a:effectRef>
          <a:fontRef idx="minor">
            <a:schemeClr val="tx1"/>
          </a:fontRef>
        </p:style>
      </p:cxnSp>
      <p:sp>
        <p:nvSpPr>
          <p:cNvPr id="72" name="Isosceles Triangle 71">
            <a:extLst>
              <a:ext uri="{FF2B5EF4-FFF2-40B4-BE49-F238E27FC236}">
                <a16:creationId xmlns:a16="http://schemas.microsoft.com/office/drawing/2014/main" id="{D74729DC-2B2D-420F-BB0C-68A33402D8FA}"/>
              </a:ext>
            </a:extLst>
          </p:cNvPr>
          <p:cNvSpPr/>
          <p:nvPr/>
        </p:nvSpPr>
        <p:spPr>
          <a:xfrm rot="14362690" flipV="1">
            <a:off x="2866463" y="3378713"/>
            <a:ext cx="150606" cy="129832"/>
          </a:xfrm>
          <a:prstGeom prst="triangl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73" name="Arc 72">
            <a:extLst>
              <a:ext uri="{FF2B5EF4-FFF2-40B4-BE49-F238E27FC236}">
                <a16:creationId xmlns:a16="http://schemas.microsoft.com/office/drawing/2014/main" id="{A4D356DD-FD23-4C86-A0F7-8470E6A5ABB4}"/>
              </a:ext>
            </a:extLst>
          </p:cNvPr>
          <p:cNvSpPr/>
          <p:nvPr/>
        </p:nvSpPr>
        <p:spPr>
          <a:xfrm rot="18871732" flipH="1">
            <a:off x="1706065" y="3380759"/>
            <a:ext cx="5624820" cy="1782240"/>
          </a:xfrm>
          <a:prstGeom prst="arc">
            <a:avLst>
              <a:gd name="adj1" fmla="val 2087203"/>
              <a:gd name="adj2" fmla="val 4151480"/>
            </a:avLst>
          </a:prstGeom>
          <a:noFill/>
          <a:ln w="19050" cap="rnd" cmpd="sng" algn="ctr">
            <a:solidFill>
              <a:schemeClr val="bg1">
                <a:lumMod val="75000"/>
              </a:schemeClr>
            </a:solidFill>
            <a:prstDash val="dash"/>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cxnSp>
        <p:nvCxnSpPr>
          <p:cNvPr id="83" name="Straight Connector 82">
            <a:extLst>
              <a:ext uri="{FF2B5EF4-FFF2-40B4-BE49-F238E27FC236}">
                <a16:creationId xmlns:a16="http://schemas.microsoft.com/office/drawing/2014/main" id="{7E16C84C-75A4-4F48-AF58-6DB2144E9CD7}"/>
              </a:ext>
            </a:extLst>
          </p:cNvPr>
          <p:cNvCxnSpPr>
            <a:cxnSpLocks/>
          </p:cNvCxnSpPr>
          <p:nvPr/>
        </p:nvCxnSpPr>
        <p:spPr>
          <a:xfrm>
            <a:off x="2804357" y="3541498"/>
            <a:ext cx="0" cy="1225671"/>
          </a:xfrm>
          <a:prstGeom prst="line">
            <a:avLst/>
          </a:prstGeom>
          <a:noFill/>
          <a:ln w="28575" cap="rnd" cmpd="sng" algn="ctr">
            <a:solidFill>
              <a:srgbClr val="FFBD42"/>
            </a:solidFill>
            <a:prstDash val="dash"/>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745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2DC66B6-E8C8-43FF-B075-2E2A48FE41DB}"/>
              </a:ext>
            </a:extLst>
          </p:cNvPr>
          <p:cNvGraphicFramePr>
            <a:graphicFrameLocks noChangeAspect="1"/>
          </p:cNvGraphicFramePr>
          <p:nvPr>
            <p:custDataLst>
              <p:tags r:id="rId1"/>
            </p:custDataLst>
            <p:extLst>
              <p:ext uri="{D42A27DB-BD31-4B8C-83A1-F6EECF244321}">
                <p14:modId xmlns:p14="http://schemas.microsoft.com/office/powerpoint/2010/main" val="3487686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425" imgH="424" progId="TCLayout.ActiveDocument.1">
                  <p:embed/>
                </p:oleObj>
              </mc:Choice>
              <mc:Fallback>
                <p:oleObj name="think-cell Slide" r:id="rId35" imgW="425" imgH="424" progId="TCLayout.ActiveDocument.1">
                  <p:embed/>
                  <p:pic>
                    <p:nvPicPr>
                      <p:cNvPr id="8" name="Object 7" hidden="1">
                        <a:extLst>
                          <a:ext uri="{FF2B5EF4-FFF2-40B4-BE49-F238E27FC236}">
                            <a16:creationId xmlns:a16="http://schemas.microsoft.com/office/drawing/2014/main" id="{12DC66B6-E8C8-43FF-B075-2E2A48FE41DB}"/>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graphicFrame>
        <p:nvGraphicFramePr>
          <p:cNvPr id="65" name="Chart 64">
            <a:extLst>
              <a:ext uri="{FF2B5EF4-FFF2-40B4-BE49-F238E27FC236}">
                <a16:creationId xmlns:a16="http://schemas.microsoft.com/office/drawing/2014/main" id="{52CF02FE-5F9C-1FB9-006E-A83716C48138}"/>
              </a:ext>
            </a:extLst>
          </p:cNvPr>
          <p:cNvGraphicFramePr/>
          <p:nvPr>
            <p:custDataLst>
              <p:tags r:id="rId2"/>
            </p:custDataLst>
            <p:extLst>
              <p:ext uri="{D42A27DB-BD31-4B8C-83A1-F6EECF244321}">
                <p14:modId xmlns:p14="http://schemas.microsoft.com/office/powerpoint/2010/main" val="3842974682"/>
              </p:ext>
            </p:extLst>
          </p:nvPr>
        </p:nvGraphicFramePr>
        <p:xfrm>
          <a:off x="1582738" y="2493963"/>
          <a:ext cx="10083800" cy="3529012"/>
        </p:xfrm>
        <a:graphic>
          <a:graphicData uri="http://schemas.openxmlformats.org/drawingml/2006/chart">
            <c:chart xmlns:c="http://schemas.openxmlformats.org/drawingml/2006/chart" xmlns:r="http://schemas.openxmlformats.org/officeDocument/2006/relationships" r:id="rId37"/>
          </a:graphicData>
        </a:graphic>
      </p:graphicFrame>
      <p:sp>
        <p:nvSpPr>
          <p:cNvPr id="60" name="Content 1">
            <a:extLst>
              <a:ext uri="{FF2B5EF4-FFF2-40B4-BE49-F238E27FC236}">
                <a16:creationId xmlns:a16="http://schemas.microsoft.com/office/drawing/2014/main" id="{4B9982FA-94CE-476E-98B9-AED20350F85D}"/>
              </a:ext>
            </a:extLst>
          </p:cNvPr>
          <p:cNvSpPr>
            <a:spLocks noGrp="1"/>
          </p:cNvSpPr>
          <p:nvPr>
            <p:custDataLst>
              <p:tags r:id="rId3"/>
            </p:custDataLst>
          </p:nvPr>
        </p:nvSpPr>
        <p:spPr bwMode="gray">
          <a:xfrm>
            <a:off x="9505950"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2E1D878-0CE5-421F-9659-9EC2C7E3EBE1}"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161" name="Content 1">
            <a:extLst>
              <a:ext uri="{FF2B5EF4-FFF2-40B4-BE49-F238E27FC236}">
                <a16:creationId xmlns:a16="http://schemas.microsoft.com/office/drawing/2014/main" id="{4BA676E2-BFF4-4C3E-894B-D098A4EF6601}"/>
              </a:ext>
            </a:extLst>
          </p:cNvPr>
          <p:cNvSpPr>
            <a:spLocks noGrp="1"/>
          </p:cNvSpPr>
          <p:nvPr>
            <p:custDataLst>
              <p:tags r:id="rId4"/>
            </p:custDataLst>
          </p:nvPr>
        </p:nvSpPr>
        <p:spPr bwMode="auto">
          <a:xfrm>
            <a:off x="1741488" y="5983288"/>
            <a:ext cx="2984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5D09CF6-782B-44B8-8E6E-F07EC64758DB}" type="datetime'''''''''G''''''e''''e''''''''''''n'''''''''''''''''''''">
              <a:rPr lang="nl-NL" altLang="en-US" sz="1000" b="1" smtClean="0">
                <a:solidFill>
                  <a:schemeClr val="tx1"/>
                </a:solidFill>
                <a:latin typeface="+mn-lt"/>
              </a:rPr>
              <a:pPr/>
              <a:t>Geen</a:t>
            </a:fld>
            <a:endParaRPr lang="nl-NL" sz="1000" b="1" noProof="0" dirty="0">
              <a:solidFill>
                <a:schemeClr val="tx1"/>
              </a:solidFill>
              <a:latin typeface="+mn-lt"/>
            </a:endParaRPr>
          </a:p>
        </p:txBody>
      </p:sp>
      <p:sp>
        <p:nvSpPr>
          <p:cNvPr id="18" name="Content 1">
            <a:extLst>
              <a:ext uri="{FF2B5EF4-FFF2-40B4-BE49-F238E27FC236}">
                <a16:creationId xmlns:a16="http://schemas.microsoft.com/office/drawing/2014/main" id="{D2095818-578C-4902-BBDF-8EF371BFE3D1}"/>
              </a:ext>
            </a:extLst>
          </p:cNvPr>
          <p:cNvSpPr>
            <a:spLocks noGrp="1"/>
          </p:cNvSpPr>
          <p:nvPr>
            <p:custDataLst>
              <p:tags r:id="rId5"/>
            </p:custDataLst>
          </p:nvPr>
        </p:nvSpPr>
        <p:spPr bwMode="auto">
          <a:xfrm>
            <a:off x="2192338" y="5983288"/>
            <a:ext cx="3000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0A6D955-8644-4BCA-B4A7-54C327075CEE}" type="datetime'0'''''' ''''''''''''-'''''''''''' ''''''''''1''''0'''">
              <a:rPr lang="nl-NL" altLang="en-US" sz="1000" b="1" smtClean="0">
                <a:solidFill>
                  <a:schemeClr val="tx1"/>
                </a:solidFill>
                <a:latin typeface="+mn-lt"/>
              </a:rPr>
              <a:pPr/>
              <a:t>0 - 10</a:t>
            </a:fld>
            <a:endParaRPr lang="nl-NL" sz="1000" b="1" noProof="0" dirty="0">
              <a:solidFill>
                <a:schemeClr val="tx1"/>
              </a:solidFill>
              <a:latin typeface="+mn-lt"/>
            </a:endParaRPr>
          </a:p>
        </p:txBody>
      </p:sp>
      <p:sp>
        <p:nvSpPr>
          <p:cNvPr id="173" name="Content 1">
            <a:extLst>
              <a:ext uri="{FF2B5EF4-FFF2-40B4-BE49-F238E27FC236}">
                <a16:creationId xmlns:a16="http://schemas.microsoft.com/office/drawing/2014/main" id="{96CDAC13-2E89-49D5-AD5C-E6C20F539545}"/>
              </a:ext>
            </a:extLst>
          </p:cNvPr>
          <p:cNvSpPr>
            <a:spLocks noGrp="1"/>
          </p:cNvSpPr>
          <p:nvPr>
            <p:custDataLst>
              <p:tags r:id="rId6"/>
            </p:custDataLst>
          </p:nvPr>
        </p:nvSpPr>
        <p:spPr bwMode="auto">
          <a:xfrm>
            <a:off x="7616825"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6277A2-D4FA-4D1E-AD02-0CAC68869096}" type="datetime'''1''20'''''''''''''''''''''' ''''''''''''''''-'''''' 13''0'''">
              <a:rPr lang="nl-NL" altLang="en-US" sz="1000" b="1" smtClean="0">
                <a:solidFill>
                  <a:schemeClr val="tx1"/>
                </a:solidFill>
                <a:latin typeface="+mn-lt"/>
              </a:rPr>
              <a:pPr/>
              <a:t>120 - 130</a:t>
            </a:fld>
            <a:endParaRPr lang="nl-NL" sz="1000" b="1" noProof="0" dirty="0">
              <a:solidFill>
                <a:schemeClr val="tx1"/>
              </a:solidFill>
              <a:latin typeface="+mn-lt"/>
            </a:endParaRPr>
          </a:p>
        </p:txBody>
      </p:sp>
      <p:sp>
        <p:nvSpPr>
          <p:cNvPr id="19" name="Content 1">
            <a:extLst>
              <a:ext uri="{FF2B5EF4-FFF2-40B4-BE49-F238E27FC236}">
                <a16:creationId xmlns:a16="http://schemas.microsoft.com/office/drawing/2014/main" id="{440AE4A5-D7AF-4194-BE57-073762B40055}"/>
              </a:ext>
            </a:extLst>
          </p:cNvPr>
          <p:cNvSpPr>
            <a:spLocks noGrp="1"/>
          </p:cNvSpPr>
          <p:nvPr>
            <p:custDataLst>
              <p:tags r:id="rId7"/>
            </p:custDataLst>
          </p:nvPr>
        </p:nvSpPr>
        <p:spPr bwMode="auto">
          <a:xfrm>
            <a:off x="3962400" y="5983288"/>
            <a:ext cx="3651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A0C943E-25E3-481A-AD90-D37C3273CEFF}" type="datetime'''''''''''''40'''''''' ''-'''''''' ''''''''''''5''''''''0'''">
              <a:rPr lang="nl-NL" altLang="en-US" sz="1000" b="1" smtClean="0">
                <a:solidFill>
                  <a:schemeClr val="tx1"/>
                </a:solidFill>
                <a:latin typeface="+mn-lt"/>
              </a:rPr>
              <a:pPr/>
              <a:t>40 - 50</a:t>
            </a:fld>
            <a:endParaRPr lang="nl-NL" sz="1000" b="1" noProof="0" dirty="0">
              <a:solidFill>
                <a:schemeClr val="tx1"/>
              </a:solidFill>
              <a:latin typeface="+mn-lt"/>
            </a:endParaRPr>
          </a:p>
        </p:txBody>
      </p:sp>
      <p:sp>
        <p:nvSpPr>
          <p:cNvPr id="14" name="Content 1">
            <a:extLst>
              <a:ext uri="{FF2B5EF4-FFF2-40B4-BE49-F238E27FC236}">
                <a16:creationId xmlns:a16="http://schemas.microsoft.com/office/drawing/2014/main" id="{067D9EA1-C5B3-4D49-BEF9-83515DA11FE5}"/>
              </a:ext>
            </a:extLst>
          </p:cNvPr>
          <p:cNvSpPr>
            <a:spLocks noGrp="1"/>
          </p:cNvSpPr>
          <p:nvPr>
            <p:custDataLst>
              <p:tags r:id="rId8"/>
            </p:custDataLst>
          </p:nvPr>
        </p:nvSpPr>
        <p:spPr bwMode="auto">
          <a:xfrm>
            <a:off x="2611438" y="5983288"/>
            <a:ext cx="3635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27AD176-6806-40A5-A67C-9F51171B1748}" type="datetime'''1''0'''''''' -'' ''''''''''''''2''0'''''''''''''''''''''">
              <a:rPr lang="nl-NL" altLang="en-US" sz="1000" b="1" smtClean="0">
                <a:solidFill>
                  <a:schemeClr val="tx1"/>
                </a:solidFill>
                <a:latin typeface="+mn-lt"/>
              </a:rPr>
              <a:pPr/>
              <a:t>10 - 20</a:t>
            </a:fld>
            <a:endParaRPr lang="nl-NL" sz="1000" b="1" noProof="0" dirty="0">
              <a:solidFill>
                <a:schemeClr val="tx1"/>
              </a:solidFill>
              <a:latin typeface="+mn-lt"/>
            </a:endParaRPr>
          </a:p>
        </p:txBody>
      </p:sp>
      <p:sp>
        <p:nvSpPr>
          <p:cNvPr id="13" name="Content 1">
            <a:extLst>
              <a:ext uri="{FF2B5EF4-FFF2-40B4-BE49-F238E27FC236}">
                <a16:creationId xmlns:a16="http://schemas.microsoft.com/office/drawing/2014/main" id="{74E3DAD4-5F61-45CE-9534-C16DD202ABBE}"/>
              </a:ext>
            </a:extLst>
          </p:cNvPr>
          <p:cNvSpPr>
            <a:spLocks noGrp="1"/>
          </p:cNvSpPr>
          <p:nvPr>
            <p:custDataLst>
              <p:tags r:id="rId9"/>
            </p:custDataLst>
          </p:nvPr>
        </p:nvSpPr>
        <p:spPr bwMode="auto">
          <a:xfrm>
            <a:off x="3062288" y="598328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A0263E3-4573-4AA2-9CD0-C92E187A65FD}" type="datetime'''''''''''''''''''2''0'''''''''' ''-'''''''' 30'''''''">
              <a:rPr lang="nl-NL" altLang="en-US" sz="1000" b="1" smtClean="0">
                <a:solidFill>
                  <a:schemeClr val="tx1"/>
                </a:solidFill>
                <a:latin typeface="+mn-lt"/>
              </a:rPr>
              <a:pPr/>
              <a:t>20 - 30</a:t>
            </a:fld>
            <a:endParaRPr lang="nl-NL" sz="1000" b="1" noProof="0" dirty="0">
              <a:solidFill>
                <a:schemeClr val="tx1"/>
              </a:solidFill>
              <a:latin typeface="+mn-lt"/>
            </a:endParaRPr>
          </a:p>
        </p:txBody>
      </p:sp>
      <p:sp>
        <p:nvSpPr>
          <p:cNvPr id="176" name="Content 1">
            <a:extLst>
              <a:ext uri="{FF2B5EF4-FFF2-40B4-BE49-F238E27FC236}">
                <a16:creationId xmlns:a16="http://schemas.microsoft.com/office/drawing/2014/main" id="{80297CB5-D8D2-4C98-8443-82BF44B8F404}"/>
              </a:ext>
            </a:extLst>
          </p:cNvPr>
          <p:cNvSpPr>
            <a:spLocks noGrp="1"/>
          </p:cNvSpPr>
          <p:nvPr>
            <p:custDataLst>
              <p:tags r:id="rId10"/>
            </p:custDataLst>
          </p:nvPr>
        </p:nvSpPr>
        <p:spPr bwMode="auto">
          <a:xfrm>
            <a:off x="8969375"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3868DEC-05C2-43EA-9AD3-C3C01C016435}" type="datetime'1''''50'''''''' ''-'''''''''''''''' 1''70'''''''''">
              <a:rPr lang="nl-NL" altLang="en-US" sz="1000" b="1" smtClean="0">
                <a:solidFill>
                  <a:schemeClr val="tx1"/>
                </a:solidFill>
                <a:latin typeface="+mn-lt"/>
              </a:rPr>
              <a:pPr/>
              <a:t>150 - 170</a:t>
            </a:fld>
            <a:endParaRPr lang="nl-NL" sz="1000" b="1" noProof="0" dirty="0">
              <a:solidFill>
                <a:schemeClr val="tx1"/>
              </a:solidFill>
              <a:latin typeface="+mn-lt"/>
            </a:endParaRPr>
          </a:p>
        </p:txBody>
      </p:sp>
      <p:sp>
        <p:nvSpPr>
          <p:cNvPr id="174" name="Content 1">
            <a:extLst>
              <a:ext uri="{FF2B5EF4-FFF2-40B4-BE49-F238E27FC236}">
                <a16:creationId xmlns:a16="http://schemas.microsoft.com/office/drawing/2014/main" id="{38CC185D-DC0F-4E82-B8C0-5700B71E4C6F}"/>
              </a:ext>
            </a:extLst>
          </p:cNvPr>
          <p:cNvSpPr>
            <a:spLocks noGrp="1"/>
          </p:cNvSpPr>
          <p:nvPr>
            <p:custDataLst>
              <p:tags r:id="rId11"/>
            </p:custDataLst>
          </p:nvPr>
        </p:nvSpPr>
        <p:spPr bwMode="auto">
          <a:xfrm>
            <a:off x="8067675"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AEEE16-FA1C-4767-AA14-99FEA8DA29F7}" type="datetime'''1''''''''''''3''''0 ''''''''-'''''''''''' 14''''0'''''''">
              <a:rPr lang="nl-NL" altLang="en-US" sz="1000" b="1" smtClean="0">
                <a:solidFill>
                  <a:schemeClr val="tx1"/>
                </a:solidFill>
                <a:latin typeface="+mn-lt"/>
              </a:rPr>
              <a:pPr/>
              <a:t>130 - 140</a:t>
            </a:fld>
            <a:endParaRPr lang="nl-NL" sz="1000" b="1" noProof="0" dirty="0">
              <a:solidFill>
                <a:schemeClr val="tx1"/>
              </a:solidFill>
              <a:latin typeface="+mn-lt"/>
            </a:endParaRPr>
          </a:p>
        </p:txBody>
      </p:sp>
      <p:sp>
        <p:nvSpPr>
          <p:cNvPr id="17" name="Content 1">
            <a:extLst>
              <a:ext uri="{FF2B5EF4-FFF2-40B4-BE49-F238E27FC236}">
                <a16:creationId xmlns:a16="http://schemas.microsoft.com/office/drawing/2014/main" id="{B98F20FD-4F70-4627-B39C-3495547C92DD}"/>
              </a:ext>
            </a:extLst>
          </p:cNvPr>
          <p:cNvSpPr>
            <a:spLocks noGrp="1"/>
          </p:cNvSpPr>
          <p:nvPr>
            <p:custDataLst>
              <p:tags r:id="rId12"/>
            </p:custDataLst>
          </p:nvPr>
        </p:nvSpPr>
        <p:spPr bwMode="auto">
          <a:xfrm>
            <a:off x="4862513" y="5983288"/>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31A4053-71A7-4FA2-A5FC-14AA973846DB}" type="datetime'''''''''''''''''6''''''''''0'''''''''''''''''' - ''''''''7''0'">
              <a:rPr lang="nl-NL" altLang="en-US" sz="1000" b="1" smtClean="0">
                <a:solidFill>
                  <a:schemeClr val="tx1"/>
                </a:solidFill>
                <a:latin typeface="+mn-lt"/>
              </a:rPr>
              <a:pPr/>
              <a:t>60 - 70</a:t>
            </a:fld>
            <a:endParaRPr lang="nl-NL" sz="1000" b="1" noProof="0" dirty="0">
              <a:solidFill>
                <a:schemeClr val="tx1"/>
              </a:solidFill>
              <a:latin typeface="+mn-lt"/>
            </a:endParaRPr>
          </a:p>
        </p:txBody>
      </p:sp>
      <p:sp>
        <p:nvSpPr>
          <p:cNvPr id="15" name="Content 1">
            <a:extLst>
              <a:ext uri="{FF2B5EF4-FFF2-40B4-BE49-F238E27FC236}">
                <a16:creationId xmlns:a16="http://schemas.microsoft.com/office/drawing/2014/main" id="{46464443-7A8E-434B-A198-B4DBA500C741}"/>
              </a:ext>
            </a:extLst>
          </p:cNvPr>
          <p:cNvSpPr>
            <a:spLocks noGrp="1"/>
          </p:cNvSpPr>
          <p:nvPr>
            <p:custDataLst>
              <p:tags r:id="rId13"/>
            </p:custDataLst>
          </p:nvPr>
        </p:nvSpPr>
        <p:spPr bwMode="auto">
          <a:xfrm>
            <a:off x="3511550" y="5983288"/>
            <a:ext cx="3651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9A24702-E72A-4D78-96E9-08447BA3C9B5}" type="datetime'''3''''''''''''''''''''''''0'''''''' ''''-'''' ''''4''''''0'''">
              <a:rPr lang="nl-NL" altLang="en-US" sz="1000" b="1" smtClean="0">
                <a:solidFill>
                  <a:schemeClr val="tx1"/>
                </a:solidFill>
                <a:latin typeface="+mn-lt"/>
              </a:rPr>
              <a:pPr/>
              <a:t>30 - 40</a:t>
            </a:fld>
            <a:endParaRPr lang="nl-NL" sz="1000" b="1" noProof="0" dirty="0">
              <a:solidFill>
                <a:schemeClr val="tx1"/>
              </a:solidFill>
              <a:latin typeface="+mn-lt"/>
            </a:endParaRPr>
          </a:p>
        </p:txBody>
      </p:sp>
      <p:sp>
        <p:nvSpPr>
          <p:cNvPr id="20" name="Content 1">
            <a:extLst>
              <a:ext uri="{FF2B5EF4-FFF2-40B4-BE49-F238E27FC236}">
                <a16:creationId xmlns:a16="http://schemas.microsoft.com/office/drawing/2014/main" id="{0B40C5C1-0E6D-4796-A662-B9C152CA919F}"/>
              </a:ext>
            </a:extLst>
          </p:cNvPr>
          <p:cNvSpPr>
            <a:spLocks noGrp="1"/>
          </p:cNvSpPr>
          <p:nvPr>
            <p:custDataLst>
              <p:tags r:id="rId14"/>
            </p:custDataLst>
          </p:nvPr>
        </p:nvSpPr>
        <p:spPr bwMode="auto">
          <a:xfrm>
            <a:off x="4411663" y="5983288"/>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A85F028-777D-4C44-AE7E-98D7FE630F28}" type="datetime'5''0'' ''''-'''''''''''' ''''''''''''6''''''0'">
              <a:rPr lang="nl-NL" altLang="en-US" sz="1000" b="1" smtClean="0">
                <a:solidFill>
                  <a:schemeClr val="tx1"/>
                </a:solidFill>
                <a:latin typeface="+mn-lt"/>
              </a:rPr>
              <a:pPr/>
              <a:t>50 - 60</a:t>
            </a:fld>
            <a:endParaRPr lang="nl-NL" sz="1000" b="1" noProof="0" dirty="0">
              <a:solidFill>
                <a:schemeClr val="tx1"/>
              </a:solidFill>
              <a:latin typeface="+mn-lt"/>
            </a:endParaRPr>
          </a:p>
        </p:txBody>
      </p:sp>
      <p:sp>
        <p:nvSpPr>
          <p:cNvPr id="21" name="Content 1">
            <a:extLst>
              <a:ext uri="{FF2B5EF4-FFF2-40B4-BE49-F238E27FC236}">
                <a16:creationId xmlns:a16="http://schemas.microsoft.com/office/drawing/2014/main" id="{7C14D208-E6D0-47E7-9545-F896CB512836}"/>
              </a:ext>
            </a:extLst>
          </p:cNvPr>
          <p:cNvSpPr>
            <a:spLocks noGrp="1"/>
          </p:cNvSpPr>
          <p:nvPr>
            <p:custDataLst>
              <p:tags r:id="rId15"/>
            </p:custDataLst>
          </p:nvPr>
        </p:nvSpPr>
        <p:spPr bwMode="auto">
          <a:xfrm>
            <a:off x="5313363" y="5983288"/>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BF2B9A-F829-42E3-816C-0E544AC0EEB4}" type="datetime'''70 ''''''''-'' ''''''8''''''''''''''''''0'''''">
              <a:rPr lang="nl-NL" altLang="en-US" sz="1000" b="1" smtClean="0">
                <a:solidFill>
                  <a:schemeClr val="tx1"/>
                </a:solidFill>
                <a:latin typeface="+mn-lt"/>
              </a:rPr>
              <a:pPr/>
              <a:t>70 - 80</a:t>
            </a:fld>
            <a:endParaRPr lang="nl-NL" sz="1000" b="1" noProof="0" dirty="0">
              <a:solidFill>
                <a:schemeClr val="tx1"/>
              </a:solidFill>
              <a:latin typeface="+mn-lt"/>
            </a:endParaRPr>
          </a:p>
        </p:txBody>
      </p:sp>
      <p:sp>
        <p:nvSpPr>
          <p:cNvPr id="22" name="Content 1">
            <a:extLst>
              <a:ext uri="{FF2B5EF4-FFF2-40B4-BE49-F238E27FC236}">
                <a16:creationId xmlns:a16="http://schemas.microsoft.com/office/drawing/2014/main" id="{5923BC10-218E-4CBA-BC77-AE65C2766A8F}"/>
              </a:ext>
            </a:extLst>
          </p:cNvPr>
          <p:cNvSpPr>
            <a:spLocks noGrp="1"/>
          </p:cNvSpPr>
          <p:nvPr>
            <p:custDataLst>
              <p:tags r:id="rId16"/>
            </p:custDataLst>
          </p:nvPr>
        </p:nvSpPr>
        <p:spPr bwMode="auto">
          <a:xfrm>
            <a:off x="5761038" y="5983288"/>
            <a:ext cx="3762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B7252D4-5B6D-49A9-96BD-94D1253917FC}" type="datetime'''''''8''''''''''0'''''''''' ''''''''- 9''0'''''''''''">
              <a:rPr lang="nl-NL" altLang="en-US" sz="1000" b="1" smtClean="0">
                <a:solidFill>
                  <a:schemeClr val="tx1"/>
                </a:solidFill>
                <a:latin typeface="+mn-lt"/>
              </a:rPr>
              <a:pPr/>
              <a:t>80 - 90</a:t>
            </a:fld>
            <a:endParaRPr lang="nl-NL" sz="1000" b="1" noProof="0" dirty="0">
              <a:solidFill>
                <a:schemeClr val="tx1"/>
              </a:solidFill>
              <a:latin typeface="+mn-lt"/>
            </a:endParaRPr>
          </a:p>
        </p:txBody>
      </p:sp>
      <p:sp>
        <p:nvSpPr>
          <p:cNvPr id="23" name="Content 1">
            <a:extLst>
              <a:ext uri="{FF2B5EF4-FFF2-40B4-BE49-F238E27FC236}">
                <a16:creationId xmlns:a16="http://schemas.microsoft.com/office/drawing/2014/main" id="{071E2838-483E-4DC8-BA20-B504CE380320}"/>
              </a:ext>
            </a:extLst>
          </p:cNvPr>
          <p:cNvSpPr>
            <a:spLocks noGrp="1"/>
          </p:cNvSpPr>
          <p:nvPr>
            <p:custDataLst>
              <p:tags r:id="rId17"/>
            </p:custDataLst>
          </p:nvPr>
        </p:nvSpPr>
        <p:spPr bwMode="auto">
          <a:xfrm>
            <a:off x="6181725" y="5983288"/>
            <a:ext cx="4349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B97A573-A0E8-4AB5-8901-1A3AFB762739}" type="datetime'''''''''''''9''0'''' ''''- 10''''''''''0'''''''''''''">
              <a:rPr lang="nl-NL" altLang="en-US" sz="1000" b="1" smtClean="0">
                <a:solidFill>
                  <a:schemeClr val="tx1"/>
                </a:solidFill>
                <a:latin typeface="+mn-lt"/>
              </a:rPr>
              <a:pPr/>
              <a:t>90 - 100</a:t>
            </a:fld>
            <a:endParaRPr lang="nl-NL" sz="1000" b="1" noProof="0" dirty="0">
              <a:solidFill>
                <a:schemeClr val="tx1"/>
              </a:solidFill>
              <a:latin typeface="+mn-lt"/>
            </a:endParaRPr>
          </a:p>
        </p:txBody>
      </p:sp>
      <p:sp>
        <p:nvSpPr>
          <p:cNvPr id="50" name="Content 1">
            <a:extLst>
              <a:ext uri="{FF2B5EF4-FFF2-40B4-BE49-F238E27FC236}">
                <a16:creationId xmlns:a16="http://schemas.microsoft.com/office/drawing/2014/main" id="{A8B7B8D1-6B5B-4D77-810B-49FFFDCC64F4}"/>
              </a:ext>
            </a:extLst>
          </p:cNvPr>
          <p:cNvSpPr>
            <a:spLocks noGrp="1"/>
          </p:cNvSpPr>
          <p:nvPr>
            <p:custDataLst>
              <p:tags r:id="rId18"/>
            </p:custDataLst>
          </p:nvPr>
        </p:nvSpPr>
        <p:spPr bwMode="auto">
          <a:xfrm>
            <a:off x="10321925"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2CD7694-C02E-4CB7-A423-9E38A9BBDECC}" type="datetime'2''''''1''0 ''''''''''''''''''''''-'''''''' 230'''''''''''''">
              <a:rPr lang="nl-NL" altLang="en-US" sz="1000" b="1" smtClean="0">
                <a:solidFill>
                  <a:schemeClr val="tx1"/>
                </a:solidFill>
                <a:latin typeface="+mn-lt"/>
              </a:rPr>
              <a:pPr/>
              <a:t>210 - 230</a:t>
            </a:fld>
            <a:endParaRPr lang="nl-NL" sz="1000" b="1" noProof="0" dirty="0">
              <a:solidFill>
                <a:schemeClr val="tx1"/>
              </a:solidFill>
              <a:latin typeface="+mn-lt"/>
            </a:endParaRPr>
          </a:p>
        </p:txBody>
      </p:sp>
      <p:sp>
        <p:nvSpPr>
          <p:cNvPr id="171" name="Content 1">
            <a:extLst>
              <a:ext uri="{FF2B5EF4-FFF2-40B4-BE49-F238E27FC236}">
                <a16:creationId xmlns:a16="http://schemas.microsoft.com/office/drawing/2014/main" id="{1D5DB75C-8FD1-4742-9DB9-D30F6902CEA2}"/>
              </a:ext>
            </a:extLst>
          </p:cNvPr>
          <p:cNvSpPr>
            <a:spLocks noGrp="1"/>
          </p:cNvSpPr>
          <p:nvPr>
            <p:custDataLst>
              <p:tags r:id="rId19"/>
            </p:custDataLst>
          </p:nvPr>
        </p:nvSpPr>
        <p:spPr bwMode="auto">
          <a:xfrm>
            <a:off x="6713538" y="598328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8466354-110D-429C-B89C-15F0807D867A}" type="datetime'''1''''''''''''''''''''''00'''' ''''''''''''''- ''''1''10'''''">
              <a:rPr lang="nl-NL" altLang="en-US" sz="1000" b="1" smtClean="0">
                <a:solidFill>
                  <a:schemeClr val="tx1"/>
                </a:solidFill>
                <a:latin typeface="+mn-lt"/>
              </a:rPr>
              <a:pPr/>
              <a:t>100 - 110</a:t>
            </a:fld>
            <a:endParaRPr lang="nl-NL" sz="1000" b="1" noProof="0" dirty="0">
              <a:solidFill>
                <a:schemeClr val="tx1"/>
              </a:solidFill>
              <a:latin typeface="+mn-lt"/>
            </a:endParaRPr>
          </a:p>
        </p:txBody>
      </p:sp>
      <p:sp>
        <p:nvSpPr>
          <p:cNvPr id="172" name="Content 1">
            <a:extLst>
              <a:ext uri="{FF2B5EF4-FFF2-40B4-BE49-F238E27FC236}">
                <a16:creationId xmlns:a16="http://schemas.microsoft.com/office/drawing/2014/main" id="{F65F3617-2A15-4D0F-93F7-4371ACDE028C}"/>
              </a:ext>
            </a:extLst>
          </p:cNvPr>
          <p:cNvSpPr>
            <a:spLocks noGrp="1"/>
          </p:cNvSpPr>
          <p:nvPr>
            <p:custDataLst>
              <p:tags r:id="rId20"/>
            </p:custDataLst>
          </p:nvPr>
        </p:nvSpPr>
        <p:spPr bwMode="auto">
          <a:xfrm>
            <a:off x="7164388" y="598328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350CE60-6ED0-4529-9F77-C642A63EE410}" type="datetime'11''0'' ''''''-'' ''''''''''''''''''12''''''''''''0'''">
              <a:rPr lang="nl-NL" altLang="en-US" sz="1000" b="1" smtClean="0">
                <a:solidFill>
                  <a:schemeClr val="tx1"/>
                </a:solidFill>
                <a:latin typeface="+mn-lt"/>
              </a:rPr>
              <a:pPr/>
              <a:t>110 - 120</a:t>
            </a:fld>
            <a:endParaRPr lang="nl-NL" sz="1000" b="1" noProof="0" dirty="0">
              <a:solidFill>
                <a:schemeClr val="tx1"/>
              </a:solidFill>
              <a:latin typeface="+mn-lt"/>
            </a:endParaRPr>
          </a:p>
        </p:txBody>
      </p:sp>
      <p:sp>
        <p:nvSpPr>
          <p:cNvPr id="63" name="Content 1">
            <a:extLst>
              <a:ext uri="{FF2B5EF4-FFF2-40B4-BE49-F238E27FC236}">
                <a16:creationId xmlns:a16="http://schemas.microsoft.com/office/drawing/2014/main" id="{4B9982FA-94CE-476E-98B9-AED20350F85D}"/>
              </a:ext>
            </a:extLst>
          </p:cNvPr>
          <p:cNvSpPr>
            <a:spLocks noGrp="1"/>
          </p:cNvSpPr>
          <p:nvPr>
            <p:custDataLst>
              <p:tags r:id="rId21"/>
            </p:custDataLst>
          </p:nvPr>
        </p:nvSpPr>
        <p:spPr bwMode="gray">
          <a:xfrm>
            <a:off x="10858500"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581FD2A-7190-4E78-AB17-2631B95B0975}"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175" name="Content 1">
            <a:extLst>
              <a:ext uri="{FF2B5EF4-FFF2-40B4-BE49-F238E27FC236}">
                <a16:creationId xmlns:a16="http://schemas.microsoft.com/office/drawing/2014/main" id="{68AABA0C-FC84-449B-BAD7-7AB38CDE1BA3}"/>
              </a:ext>
            </a:extLst>
          </p:cNvPr>
          <p:cNvSpPr>
            <a:spLocks noGrp="1"/>
          </p:cNvSpPr>
          <p:nvPr>
            <p:custDataLst>
              <p:tags r:id="rId22"/>
            </p:custDataLst>
          </p:nvPr>
        </p:nvSpPr>
        <p:spPr bwMode="auto">
          <a:xfrm>
            <a:off x="8518525"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EF1AC5A-FD67-48AC-B1C2-7648E247178A}" type="datetime'1''''''''''''4''''''''''0'' ''''-'' ''1''''5''0'''''''''''">
              <a:rPr lang="nl-NL" altLang="en-US" sz="1000" b="1" smtClean="0">
                <a:solidFill>
                  <a:schemeClr val="tx1"/>
                </a:solidFill>
                <a:latin typeface="+mn-lt"/>
              </a:rPr>
              <a:pPr/>
              <a:t>140 - 150</a:t>
            </a:fld>
            <a:endParaRPr lang="nl-NL" sz="1000" b="1" noProof="0" dirty="0">
              <a:solidFill>
                <a:schemeClr val="tx1"/>
              </a:solidFill>
              <a:latin typeface="+mn-lt"/>
            </a:endParaRPr>
          </a:p>
        </p:txBody>
      </p:sp>
      <p:sp>
        <p:nvSpPr>
          <p:cNvPr id="61" name="Content 1">
            <a:extLst>
              <a:ext uri="{FF2B5EF4-FFF2-40B4-BE49-F238E27FC236}">
                <a16:creationId xmlns:a16="http://schemas.microsoft.com/office/drawing/2014/main" id="{4B9982FA-94CE-476E-98B9-AED20350F85D}"/>
              </a:ext>
            </a:extLst>
          </p:cNvPr>
          <p:cNvSpPr>
            <a:spLocks noGrp="1"/>
          </p:cNvSpPr>
          <p:nvPr>
            <p:custDataLst>
              <p:tags r:id="rId23"/>
            </p:custDataLst>
          </p:nvPr>
        </p:nvSpPr>
        <p:spPr bwMode="gray">
          <a:xfrm>
            <a:off x="9956800"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1EB087A-7AA0-4EE0-9F94-AEA30CCF9CF6}"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48" name="Content 1">
            <a:extLst>
              <a:ext uri="{FF2B5EF4-FFF2-40B4-BE49-F238E27FC236}">
                <a16:creationId xmlns:a16="http://schemas.microsoft.com/office/drawing/2014/main" id="{E4120E82-2723-4439-B6F1-91A0F2829902}"/>
              </a:ext>
            </a:extLst>
          </p:cNvPr>
          <p:cNvSpPr>
            <a:spLocks noGrp="1"/>
          </p:cNvSpPr>
          <p:nvPr>
            <p:custDataLst>
              <p:tags r:id="rId24"/>
            </p:custDataLst>
          </p:nvPr>
        </p:nvSpPr>
        <p:spPr bwMode="auto">
          <a:xfrm>
            <a:off x="9420225"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FFD72EA-BA1B-4A80-9DF0-E56121797CA4}" type="datetime'''''''''''''1''''''''''7''''0'' ''''''-'''''''''' 19''0'''">
              <a:rPr lang="nl-NL" altLang="en-US" sz="1000" b="1" smtClean="0">
                <a:solidFill>
                  <a:schemeClr val="tx1"/>
                </a:solidFill>
                <a:latin typeface="+mn-lt"/>
              </a:rPr>
              <a:pPr/>
              <a:t>170 - 190</a:t>
            </a:fld>
            <a:endParaRPr lang="nl-NL" sz="1000" b="1" noProof="0" dirty="0">
              <a:solidFill>
                <a:schemeClr val="tx1"/>
              </a:solidFill>
              <a:latin typeface="+mn-lt"/>
            </a:endParaRPr>
          </a:p>
        </p:txBody>
      </p:sp>
      <p:sp>
        <p:nvSpPr>
          <p:cNvPr id="49" name="Content 1">
            <a:extLst>
              <a:ext uri="{FF2B5EF4-FFF2-40B4-BE49-F238E27FC236}">
                <a16:creationId xmlns:a16="http://schemas.microsoft.com/office/drawing/2014/main" id="{06837B96-4732-498C-BD0E-095596CC7623}"/>
              </a:ext>
            </a:extLst>
          </p:cNvPr>
          <p:cNvSpPr>
            <a:spLocks noGrp="1"/>
          </p:cNvSpPr>
          <p:nvPr>
            <p:custDataLst>
              <p:tags r:id="rId25"/>
            </p:custDataLst>
          </p:nvPr>
        </p:nvSpPr>
        <p:spPr bwMode="auto">
          <a:xfrm>
            <a:off x="9869488" y="598328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E6D4F75-BCFD-40FE-A47A-2C67B9E90107}" type="datetime'''''''''''''''''1''''''''''''''''90 - ''''''''''''''2''''1''0'">
              <a:rPr lang="nl-NL" altLang="en-US" sz="1000" b="1" smtClean="0">
                <a:solidFill>
                  <a:schemeClr val="tx1"/>
                </a:solidFill>
                <a:latin typeface="+mn-lt"/>
              </a:rPr>
              <a:pPr/>
              <a:t>190 - 210</a:t>
            </a:fld>
            <a:endParaRPr lang="nl-NL" sz="1000" b="1" noProof="0" dirty="0">
              <a:solidFill>
                <a:schemeClr val="tx1"/>
              </a:solidFill>
              <a:latin typeface="+mn-lt"/>
            </a:endParaRPr>
          </a:p>
        </p:txBody>
      </p:sp>
      <p:sp>
        <p:nvSpPr>
          <p:cNvPr id="51" name="Content 1">
            <a:extLst>
              <a:ext uri="{FF2B5EF4-FFF2-40B4-BE49-F238E27FC236}">
                <a16:creationId xmlns:a16="http://schemas.microsoft.com/office/drawing/2014/main" id="{5BEB7925-3403-474D-B6F5-272DAD159052}"/>
              </a:ext>
            </a:extLst>
          </p:cNvPr>
          <p:cNvSpPr>
            <a:spLocks noGrp="1"/>
          </p:cNvSpPr>
          <p:nvPr>
            <p:custDataLst>
              <p:tags r:id="rId26"/>
            </p:custDataLst>
          </p:nvPr>
        </p:nvSpPr>
        <p:spPr bwMode="auto">
          <a:xfrm>
            <a:off x="10772775"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13A2F1A-7462-4EFD-B865-8B57045E90DB}" type="datetime'''''2''30 -'''''' ''2''''''''''5''''''0'''''''">
              <a:rPr lang="nl-NL" altLang="en-US" sz="1000" b="1" smtClean="0">
                <a:solidFill>
                  <a:schemeClr val="tx1"/>
                </a:solidFill>
                <a:latin typeface="+mn-lt"/>
              </a:rPr>
              <a:pPr/>
              <a:t>230 - 250</a:t>
            </a:fld>
            <a:endParaRPr lang="nl-NL" sz="1000" b="1" noProof="0" dirty="0">
              <a:solidFill>
                <a:schemeClr val="tx1"/>
              </a:solidFill>
              <a:latin typeface="+mn-lt"/>
            </a:endParaRPr>
          </a:p>
        </p:txBody>
      </p:sp>
      <p:sp>
        <p:nvSpPr>
          <p:cNvPr id="52" name="Content 1">
            <a:extLst>
              <a:ext uri="{FF2B5EF4-FFF2-40B4-BE49-F238E27FC236}">
                <a16:creationId xmlns:a16="http://schemas.microsoft.com/office/drawing/2014/main" id="{77E0AB05-8A77-4BE0-8AE9-C227B20613F5}"/>
              </a:ext>
            </a:extLst>
          </p:cNvPr>
          <p:cNvSpPr>
            <a:spLocks noGrp="1"/>
          </p:cNvSpPr>
          <p:nvPr>
            <p:custDataLst>
              <p:tags r:id="rId27"/>
            </p:custDataLst>
          </p:nvPr>
        </p:nvSpPr>
        <p:spPr bwMode="auto">
          <a:xfrm>
            <a:off x="11223625" y="5983288"/>
            <a:ext cx="2698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8663D24-3B02-4B6B-940B-92D35DEEDE58}" type="datetime'&gt;''''''''''''''''''''''''''''''''''''2''''''''5''''0'">
              <a:rPr lang="nl-NL" altLang="en-US" sz="1000" b="1" smtClean="0">
                <a:solidFill>
                  <a:schemeClr val="tx1"/>
                </a:solidFill>
                <a:latin typeface="+mn-lt"/>
              </a:rPr>
              <a:pPr/>
              <a:t>&gt;250</a:t>
            </a:fld>
            <a:endParaRPr lang="nl-NL" sz="1000" b="1" noProof="0" dirty="0">
              <a:solidFill>
                <a:schemeClr val="tx1"/>
              </a:solidFill>
              <a:latin typeface="+mn-lt"/>
            </a:endParaRPr>
          </a:p>
        </p:txBody>
      </p:sp>
      <p:sp>
        <p:nvSpPr>
          <p:cNvPr id="56" name="Content 1">
            <a:extLst>
              <a:ext uri="{FF2B5EF4-FFF2-40B4-BE49-F238E27FC236}">
                <a16:creationId xmlns:a16="http://schemas.microsoft.com/office/drawing/2014/main" id="{4B9982FA-94CE-476E-98B9-AED20350F85D}"/>
              </a:ext>
            </a:extLst>
          </p:cNvPr>
          <p:cNvSpPr>
            <a:spLocks noGrp="1"/>
          </p:cNvSpPr>
          <p:nvPr>
            <p:custDataLst>
              <p:tags r:id="rId28"/>
            </p:custDataLst>
          </p:nvPr>
        </p:nvSpPr>
        <p:spPr bwMode="gray">
          <a:xfrm>
            <a:off x="7702550"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09CD507-AFD4-437F-A8D3-1E2E89E3B5D8}"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57" name="Content 1">
            <a:extLst>
              <a:ext uri="{FF2B5EF4-FFF2-40B4-BE49-F238E27FC236}">
                <a16:creationId xmlns:a16="http://schemas.microsoft.com/office/drawing/2014/main" id="{4B9982FA-94CE-476E-98B9-AED20350F85D}"/>
              </a:ext>
            </a:extLst>
          </p:cNvPr>
          <p:cNvSpPr>
            <a:spLocks noGrp="1"/>
          </p:cNvSpPr>
          <p:nvPr>
            <p:custDataLst>
              <p:tags r:id="rId29"/>
            </p:custDataLst>
          </p:nvPr>
        </p:nvSpPr>
        <p:spPr bwMode="gray">
          <a:xfrm>
            <a:off x="8153400"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68A77BF-41E7-4AEE-823D-EFD3CB3C0620}"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58" name="Content 1">
            <a:extLst>
              <a:ext uri="{FF2B5EF4-FFF2-40B4-BE49-F238E27FC236}">
                <a16:creationId xmlns:a16="http://schemas.microsoft.com/office/drawing/2014/main" id="{4B9982FA-94CE-476E-98B9-AED20350F85D}"/>
              </a:ext>
            </a:extLst>
          </p:cNvPr>
          <p:cNvSpPr>
            <a:spLocks noGrp="1"/>
          </p:cNvSpPr>
          <p:nvPr>
            <p:custDataLst>
              <p:tags r:id="rId30"/>
            </p:custDataLst>
          </p:nvPr>
        </p:nvSpPr>
        <p:spPr bwMode="gray">
          <a:xfrm>
            <a:off x="8604250"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DFB7E6D-7F91-4CD5-B70A-59A5007CF925}"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59" name="Content 1">
            <a:extLst>
              <a:ext uri="{FF2B5EF4-FFF2-40B4-BE49-F238E27FC236}">
                <a16:creationId xmlns:a16="http://schemas.microsoft.com/office/drawing/2014/main" id="{4B9982FA-94CE-476E-98B9-AED20350F85D}"/>
              </a:ext>
            </a:extLst>
          </p:cNvPr>
          <p:cNvSpPr>
            <a:spLocks noGrp="1"/>
          </p:cNvSpPr>
          <p:nvPr>
            <p:custDataLst>
              <p:tags r:id="rId31"/>
            </p:custDataLst>
          </p:nvPr>
        </p:nvSpPr>
        <p:spPr bwMode="gray">
          <a:xfrm>
            <a:off x="9055100"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07F74FD-7818-4C7A-8387-5DE01343691C}"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62" name="Content 1">
            <a:extLst>
              <a:ext uri="{FF2B5EF4-FFF2-40B4-BE49-F238E27FC236}">
                <a16:creationId xmlns:a16="http://schemas.microsoft.com/office/drawing/2014/main" id="{4B9982FA-94CE-476E-98B9-AED20350F85D}"/>
              </a:ext>
            </a:extLst>
          </p:cNvPr>
          <p:cNvSpPr>
            <a:spLocks noGrp="1"/>
          </p:cNvSpPr>
          <p:nvPr>
            <p:custDataLst>
              <p:tags r:id="rId32"/>
            </p:custDataLst>
          </p:nvPr>
        </p:nvSpPr>
        <p:spPr bwMode="gray">
          <a:xfrm>
            <a:off x="10407650"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147F018-8B71-4FE7-BF25-67617194B693}"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64" name="Content 1">
            <a:extLst>
              <a:ext uri="{FF2B5EF4-FFF2-40B4-BE49-F238E27FC236}">
                <a16:creationId xmlns:a16="http://schemas.microsoft.com/office/drawing/2014/main" id="{4B9982FA-94CE-476E-98B9-AED20350F85D}"/>
              </a:ext>
            </a:extLst>
          </p:cNvPr>
          <p:cNvSpPr>
            <a:spLocks noGrp="1"/>
          </p:cNvSpPr>
          <p:nvPr>
            <p:custDataLst>
              <p:tags r:id="rId33"/>
            </p:custDataLst>
          </p:nvPr>
        </p:nvSpPr>
        <p:spPr bwMode="gray">
          <a:xfrm>
            <a:off x="11309350"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CA5B8B2-6E34-47A0-AA08-EA93122FE772}"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3" name="Text Placeholder 2">
            <a:extLst>
              <a:ext uri="{FF2B5EF4-FFF2-40B4-BE49-F238E27FC236}">
                <a16:creationId xmlns:a16="http://schemas.microsoft.com/office/drawing/2014/main" id="{C54D22B0-9C3E-4A05-A77A-A2CD7F9EC00F}"/>
              </a:ext>
            </a:extLst>
          </p:cNvPr>
          <p:cNvSpPr>
            <a:spLocks noGrp="1"/>
          </p:cNvSpPr>
          <p:nvPr>
            <p:ph type="body" sz="quarter" idx="20"/>
          </p:nvPr>
        </p:nvSpPr>
        <p:spPr>
          <a:xfrm>
            <a:off x="662780" y="6454775"/>
            <a:ext cx="10868400" cy="122238"/>
          </a:xfrm>
        </p:spPr>
        <p:txBody>
          <a:bodyPr/>
          <a:lstStyle/>
          <a:p>
            <a:endParaRPr lang="nl-NL" dirty="0"/>
          </a:p>
        </p:txBody>
      </p:sp>
      <p:sp>
        <p:nvSpPr>
          <p:cNvPr id="4" name="Footer Placeholder 3">
            <a:extLst>
              <a:ext uri="{FF2B5EF4-FFF2-40B4-BE49-F238E27FC236}">
                <a16:creationId xmlns:a16="http://schemas.microsoft.com/office/drawing/2014/main" id="{08D641D9-A834-417D-A09D-39A4481D8837}"/>
              </a:ext>
            </a:extLst>
          </p:cNvPr>
          <p:cNvSpPr>
            <a:spLocks noGrp="1"/>
          </p:cNvSpPr>
          <p:nvPr>
            <p:ph type="ftr" sz="quarter" idx="3"/>
          </p:nvPr>
        </p:nvSpPr>
        <p:spPr/>
        <p:txBody>
          <a:bodyPr/>
          <a:lstStyle/>
          <a:p>
            <a:r>
              <a:rPr lang="nl-NL" dirty="0"/>
              <a:t>Bron: IV-3 data, jaarrekening 2020, 2</a:t>
            </a:r>
            <a:r>
              <a:rPr lang="nl-NL" baseline="30000" dirty="0"/>
              <a:t>e</a:t>
            </a:r>
            <a:r>
              <a:rPr lang="nl-NL" dirty="0"/>
              <a:t> plaatsing; Analyse It’s Public</a:t>
            </a:r>
          </a:p>
        </p:txBody>
      </p:sp>
      <p:sp>
        <p:nvSpPr>
          <p:cNvPr id="5" name="Slide Number Placeholder 4">
            <a:extLst>
              <a:ext uri="{FF2B5EF4-FFF2-40B4-BE49-F238E27FC236}">
                <a16:creationId xmlns:a16="http://schemas.microsoft.com/office/drawing/2014/main" id="{A6EEB866-7471-4A31-9E0E-92E74405583D}"/>
              </a:ext>
            </a:extLst>
          </p:cNvPr>
          <p:cNvSpPr>
            <a:spLocks noGrp="1"/>
          </p:cNvSpPr>
          <p:nvPr>
            <p:ph type="sldNum" sz="quarter" idx="12"/>
          </p:nvPr>
        </p:nvSpPr>
        <p:spPr/>
        <p:txBody>
          <a:bodyPr/>
          <a:lstStyle/>
          <a:p>
            <a:fld id="{992CD0B2-8AB2-4C6C-8876-E15753662C9B}" type="slidenum">
              <a:rPr lang="nl-NL" noProof="0" smtClean="0"/>
              <a:pPr/>
              <a:t>27</a:t>
            </a:fld>
            <a:endParaRPr lang="nl-NL" noProof="0" dirty="0"/>
          </a:p>
        </p:txBody>
      </p:sp>
      <p:sp>
        <p:nvSpPr>
          <p:cNvPr id="6" name="Text Placeholder 5">
            <a:extLst>
              <a:ext uri="{FF2B5EF4-FFF2-40B4-BE49-F238E27FC236}">
                <a16:creationId xmlns:a16="http://schemas.microsoft.com/office/drawing/2014/main" id="{37B3D8C0-592B-4446-A32F-1FF49C12042E}"/>
              </a:ext>
            </a:extLst>
          </p:cNvPr>
          <p:cNvSpPr>
            <a:spLocks noGrp="1"/>
          </p:cNvSpPr>
          <p:nvPr>
            <p:ph type="body" sz="quarter" idx="14"/>
          </p:nvPr>
        </p:nvSpPr>
        <p:spPr/>
        <p:txBody>
          <a:bodyPr/>
          <a:lstStyle/>
          <a:p>
            <a:r>
              <a:rPr lang="nl-NL" dirty="0"/>
              <a:t>Gemeenten per inkomstencategorie, 2020, €/inwoner</a:t>
            </a:r>
          </a:p>
        </p:txBody>
      </p:sp>
      <p:sp>
        <p:nvSpPr>
          <p:cNvPr id="7" name="Title 6">
            <a:extLst>
              <a:ext uri="{FF2B5EF4-FFF2-40B4-BE49-F238E27FC236}">
                <a16:creationId xmlns:a16="http://schemas.microsoft.com/office/drawing/2014/main" id="{73448785-50DB-49F2-81C8-5887397842B9}"/>
              </a:ext>
            </a:extLst>
          </p:cNvPr>
          <p:cNvSpPr>
            <a:spLocks noGrp="1"/>
          </p:cNvSpPr>
          <p:nvPr>
            <p:ph type="title"/>
          </p:nvPr>
        </p:nvSpPr>
        <p:spPr>
          <a:xfrm>
            <a:off x="662779" y="385393"/>
            <a:ext cx="10866441" cy="774000"/>
          </a:xfrm>
        </p:spPr>
        <p:txBody>
          <a:bodyPr vert="horz"/>
          <a:lstStyle/>
          <a:p>
            <a:r>
              <a:rPr lang="nl-NL" dirty="0"/>
              <a:t>Inkomsten redelijk gecentreerd, uitschieters gemeenten onder 100.0o0 inwoners. </a:t>
            </a:r>
          </a:p>
        </p:txBody>
      </p:sp>
      <p:cxnSp>
        <p:nvCxnSpPr>
          <p:cNvPr id="85" name="Straight Connector 84">
            <a:extLst>
              <a:ext uri="{FF2B5EF4-FFF2-40B4-BE49-F238E27FC236}">
                <a16:creationId xmlns:a16="http://schemas.microsoft.com/office/drawing/2014/main" id="{060EC094-3342-4D36-BF45-5232E8663B86}"/>
              </a:ext>
            </a:extLst>
          </p:cNvPr>
          <p:cNvCxnSpPr>
            <a:cxnSpLocks/>
          </p:cNvCxnSpPr>
          <p:nvPr/>
        </p:nvCxnSpPr>
        <p:spPr>
          <a:xfrm>
            <a:off x="2804357" y="5419725"/>
            <a:ext cx="0" cy="521054"/>
          </a:xfrm>
          <a:prstGeom prst="line">
            <a:avLst/>
          </a:prstGeom>
          <a:noFill/>
          <a:ln w="28575" cap="rnd" cmpd="sng" algn="ctr">
            <a:solidFill>
              <a:srgbClr val="FFBD42"/>
            </a:solidFill>
            <a:prstDash val="dash"/>
          </a:ln>
          <a:effectLst/>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2E7E21D-378A-B3B6-7F81-E06119417997}"/>
              </a:ext>
            </a:extLst>
          </p:cNvPr>
          <p:cNvSpPr/>
          <p:nvPr/>
        </p:nvSpPr>
        <p:spPr>
          <a:xfrm>
            <a:off x="12008261" y="2057402"/>
            <a:ext cx="2398478" cy="655657"/>
          </a:xfrm>
          <a:prstGeom prst="rect">
            <a:avLst/>
          </a:prstGeom>
          <a:noFill/>
          <a:ln w="38100" cap="flat">
            <a:noFill/>
            <a:prstDash val="solid"/>
            <a:miter/>
          </a:ln>
          <a:extLst>
            <a:ext uri="{91240B29-F687-4F45-9708-019B960494DF}">
              <a14:hiddenLine xmlns:a14="http://schemas.microsoft.com/office/drawing/2010/main" w="38100" cap="flat">
                <a:solidFill>
                  <a:srgbClr val="FFBD42"/>
                </a:solidFill>
                <a:prstDash val="solid"/>
                <a:miter/>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92" name="TextBox 91">
            <a:extLst>
              <a:ext uri="{FF2B5EF4-FFF2-40B4-BE49-F238E27FC236}">
                <a16:creationId xmlns:a16="http://schemas.microsoft.com/office/drawing/2014/main" id="{0D5DCD9A-F5AC-44F8-9EB8-D1049DD0AD9F}"/>
              </a:ext>
            </a:extLst>
          </p:cNvPr>
          <p:cNvSpPr txBox="1"/>
          <p:nvPr/>
        </p:nvSpPr>
        <p:spPr>
          <a:xfrm>
            <a:off x="1789230" y="1766529"/>
            <a:ext cx="2312870" cy="436563"/>
          </a:xfrm>
          <a:prstGeom prst="rect">
            <a:avLst/>
          </a:prstGeom>
          <a:ln w="38100">
            <a:noFill/>
          </a:ln>
        </p:spPr>
        <p:txBody>
          <a:bodyPr vert="horz" wrap="square" lIns="91440" tIns="45720" rIns="91440" bIns="45720" rtlCol="0">
            <a:noAutofit/>
          </a:bodyPr>
          <a:lstStyle/>
          <a:p>
            <a:pPr marL="0" indent="0" algn="ctr">
              <a:buNone/>
            </a:pPr>
            <a:r>
              <a:rPr lang="nl-NL" dirty="0"/>
              <a:t>Landelijk gemiddelde:</a:t>
            </a:r>
          </a:p>
          <a:p>
            <a:pPr marL="0" indent="0" algn="ctr">
              <a:buNone/>
            </a:pPr>
            <a:r>
              <a:rPr lang="nl-NL" b="1" noProof="0" dirty="0"/>
              <a:t>€ </a:t>
            </a:r>
            <a:r>
              <a:rPr lang="nl-NL" b="1" dirty="0"/>
              <a:t>16</a:t>
            </a:r>
            <a:r>
              <a:rPr lang="nl-NL" b="1" noProof="0" dirty="0"/>
              <a:t> per inwoner</a:t>
            </a:r>
          </a:p>
        </p:txBody>
      </p:sp>
      <p:grpSp>
        <p:nvGrpSpPr>
          <p:cNvPr id="76" name="Group 75">
            <a:extLst>
              <a:ext uri="{FF2B5EF4-FFF2-40B4-BE49-F238E27FC236}">
                <a16:creationId xmlns:a16="http://schemas.microsoft.com/office/drawing/2014/main" id="{3F085FA2-C843-4D02-A907-85565A262EB2}"/>
              </a:ext>
            </a:extLst>
          </p:cNvPr>
          <p:cNvGrpSpPr/>
          <p:nvPr/>
        </p:nvGrpSpPr>
        <p:grpSpPr>
          <a:xfrm>
            <a:off x="617670" y="3911341"/>
            <a:ext cx="994641" cy="1928890"/>
            <a:chOff x="131839" y="3897297"/>
            <a:chExt cx="994641" cy="1928890"/>
          </a:xfrm>
        </p:grpSpPr>
        <p:cxnSp>
          <p:nvCxnSpPr>
            <p:cNvPr id="77" name="Straight Arrow Connector 76">
              <a:extLst>
                <a:ext uri="{FF2B5EF4-FFF2-40B4-BE49-F238E27FC236}">
                  <a16:creationId xmlns:a16="http://schemas.microsoft.com/office/drawing/2014/main" id="{405545F5-503E-48A6-8605-691A3BF44F1A}"/>
                </a:ext>
              </a:extLst>
            </p:cNvPr>
            <p:cNvCxnSpPr/>
            <p:nvPr/>
          </p:nvCxnSpPr>
          <p:spPr>
            <a:xfrm flipV="1">
              <a:off x="661800" y="3897297"/>
              <a:ext cx="0" cy="1315997"/>
            </a:xfrm>
            <a:prstGeom prst="straightConnector1">
              <a:avLst/>
            </a:prstGeom>
            <a:ln>
              <a:solidFill>
                <a:srgbClr val="AFAFAF"/>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25C6AD7-E959-4796-B980-83C82A7125AA}"/>
                </a:ext>
              </a:extLst>
            </p:cNvPr>
            <p:cNvSpPr txBox="1"/>
            <p:nvPr/>
          </p:nvSpPr>
          <p:spPr>
            <a:xfrm>
              <a:off x="131839" y="5299969"/>
              <a:ext cx="994641" cy="526218"/>
            </a:xfrm>
            <a:prstGeom prst="rect">
              <a:avLst/>
            </a:prstGeom>
          </p:spPr>
          <p:txBody>
            <a:bodyPr vert="horz" wrap="square" lIns="91440" tIns="45720" rIns="91440" bIns="45720" rtlCol="0">
              <a:noAutofit/>
            </a:bodyPr>
            <a:lstStyle/>
            <a:p>
              <a:pPr marL="0" indent="0" algn="l">
                <a:buNone/>
              </a:pPr>
              <a:r>
                <a:rPr lang="nl-NL" sz="1100" noProof="0" dirty="0">
                  <a:solidFill>
                    <a:srgbClr val="8C8C8C"/>
                  </a:solidFill>
                </a:rPr>
                <a:t># gemeenten</a:t>
              </a:r>
            </a:p>
          </p:txBody>
        </p:sp>
      </p:grpSp>
      <p:sp>
        <p:nvSpPr>
          <p:cNvPr id="54" name="Rectangle 53">
            <a:extLst>
              <a:ext uri="{FF2B5EF4-FFF2-40B4-BE49-F238E27FC236}">
                <a16:creationId xmlns:a16="http://schemas.microsoft.com/office/drawing/2014/main" id="{08F62EB1-50CE-4C5D-8EAE-8B9C83832B45}"/>
              </a:ext>
            </a:extLst>
          </p:cNvPr>
          <p:cNvSpPr/>
          <p:nvPr/>
        </p:nvSpPr>
        <p:spPr>
          <a:xfrm>
            <a:off x="850107" y="-12877"/>
            <a:ext cx="3381600" cy="251213"/>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b="1" dirty="0"/>
              <a:t>Overige belastingen</a:t>
            </a:r>
          </a:p>
        </p:txBody>
      </p:sp>
      <p:pic>
        <p:nvPicPr>
          <p:cNvPr id="55" name="Graphic 54" descr="Open envelope with solid fill">
            <a:extLst>
              <a:ext uri="{FF2B5EF4-FFF2-40B4-BE49-F238E27FC236}">
                <a16:creationId xmlns:a16="http://schemas.microsoft.com/office/drawing/2014/main" id="{F0E2A093-A9B7-48B9-8C42-5C6D1245945C}"/>
              </a:ext>
            </a:extLst>
          </p:cNvPr>
          <p:cNvPicPr>
            <a:picLocks noChangeAspect="1"/>
          </p:cNvPicPr>
          <p:nvPr/>
        </p:nvPicPr>
        <p:blipFill>
          <a:blip r:embed="rId38" cstate="screen">
            <a:extLst>
              <a:ext uri="{28A0092B-C50C-407E-A947-70E740481C1C}">
                <a14:useLocalDpi xmlns:a14="http://schemas.microsoft.com/office/drawing/2010/main"/>
              </a:ext>
              <a:ext uri="{96DAC541-7B7A-43D3-8B79-37D633B846F1}">
                <asvg:svgBlip xmlns:asvg="http://schemas.microsoft.com/office/drawing/2016/SVG/main" r:embed="rId39"/>
              </a:ext>
            </a:extLst>
          </a:blip>
          <a:stretch>
            <a:fillRect/>
          </a:stretch>
        </p:blipFill>
        <p:spPr>
          <a:xfrm>
            <a:off x="661800" y="38133"/>
            <a:ext cx="159731" cy="159731"/>
          </a:xfrm>
          <a:prstGeom prst="rect">
            <a:avLst/>
          </a:prstGeom>
        </p:spPr>
      </p:pic>
      <p:cxnSp>
        <p:nvCxnSpPr>
          <p:cNvPr id="79" name="Straight Connector 78">
            <a:extLst>
              <a:ext uri="{FF2B5EF4-FFF2-40B4-BE49-F238E27FC236}">
                <a16:creationId xmlns:a16="http://schemas.microsoft.com/office/drawing/2014/main" id="{130B9813-F65D-4986-A5C3-E22E59A7AA81}"/>
              </a:ext>
            </a:extLst>
          </p:cNvPr>
          <p:cNvCxnSpPr>
            <a:cxnSpLocks/>
          </p:cNvCxnSpPr>
          <p:nvPr/>
        </p:nvCxnSpPr>
        <p:spPr>
          <a:xfrm>
            <a:off x="2812908" y="2385230"/>
            <a:ext cx="0" cy="2462180"/>
          </a:xfrm>
          <a:prstGeom prst="line">
            <a:avLst/>
          </a:prstGeom>
          <a:noFill/>
          <a:ln w="28575" cap="rnd" cmpd="sng" algn="ctr">
            <a:solidFill>
              <a:srgbClr val="FFBD42"/>
            </a:solidFill>
            <a:prstDash val="dash"/>
          </a:ln>
          <a:effectLst/>
        </p:spPr>
        <p:style>
          <a:lnRef idx="1">
            <a:schemeClr val="accent1"/>
          </a:lnRef>
          <a:fillRef idx="0">
            <a:schemeClr val="accent1"/>
          </a:fillRef>
          <a:effectRef idx="0">
            <a:schemeClr val="accent1"/>
          </a:effectRef>
          <a:fontRef idx="minor">
            <a:schemeClr val="tx1"/>
          </a:fontRef>
        </p:style>
      </p:cxnSp>
      <p:sp>
        <p:nvSpPr>
          <p:cNvPr id="12" name="Isosceles Triangle 11">
            <a:extLst>
              <a:ext uri="{FF2B5EF4-FFF2-40B4-BE49-F238E27FC236}">
                <a16:creationId xmlns:a16="http://schemas.microsoft.com/office/drawing/2014/main" id="{5921ED36-DA97-4BBD-B0B8-8320A48E8DE9}"/>
              </a:ext>
            </a:extLst>
          </p:cNvPr>
          <p:cNvSpPr/>
          <p:nvPr/>
        </p:nvSpPr>
        <p:spPr>
          <a:xfrm rot="10800000" flipV="1">
            <a:off x="2737606" y="2357558"/>
            <a:ext cx="150606" cy="129832"/>
          </a:xfrm>
          <a:prstGeom prst="triangl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Tree>
    <p:extLst>
      <p:ext uri="{BB962C8B-B14F-4D97-AF65-F5344CB8AC3E}">
        <p14:creationId xmlns:p14="http://schemas.microsoft.com/office/powerpoint/2010/main" val="211326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2DC66B6-E8C8-43FF-B075-2E2A48FE41DB}"/>
              </a:ext>
            </a:extLst>
          </p:cNvPr>
          <p:cNvGraphicFramePr>
            <a:graphicFrameLocks noChangeAspect="1"/>
          </p:cNvGraphicFramePr>
          <p:nvPr>
            <p:custDataLst>
              <p:tags r:id="rId1"/>
            </p:custDataLst>
            <p:extLst>
              <p:ext uri="{D42A27DB-BD31-4B8C-83A1-F6EECF244321}">
                <p14:modId xmlns:p14="http://schemas.microsoft.com/office/powerpoint/2010/main" val="3170174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25" imgH="424" progId="TCLayout.ActiveDocument.1">
                  <p:embed/>
                </p:oleObj>
              </mc:Choice>
              <mc:Fallback>
                <p:oleObj name="think-cell Slide" r:id="rId29" imgW="425" imgH="424" progId="TCLayout.ActiveDocument.1">
                  <p:embed/>
                  <p:pic>
                    <p:nvPicPr>
                      <p:cNvPr id="8" name="Object 7" hidden="1">
                        <a:extLst>
                          <a:ext uri="{FF2B5EF4-FFF2-40B4-BE49-F238E27FC236}">
                            <a16:creationId xmlns:a16="http://schemas.microsoft.com/office/drawing/2014/main" id="{12DC66B6-E8C8-43FF-B075-2E2A48FE41DB}"/>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C54D22B0-9C3E-4A05-A77A-A2CD7F9EC00F}"/>
              </a:ext>
            </a:extLst>
          </p:cNvPr>
          <p:cNvSpPr>
            <a:spLocks noGrp="1"/>
          </p:cNvSpPr>
          <p:nvPr>
            <p:ph type="body" sz="quarter" idx="20"/>
          </p:nvPr>
        </p:nvSpPr>
        <p:spPr>
          <a:xfrm>
            <a:off x="662780" y="6454775"/>
            <a:ext cx="10868400" cy="122238"/>
          </a:xfrm>
        </p:spPr>
        <p:txBody>
          <a:bodyPr/>
          <a:lstStyle/>
          <a:p>
            <a:endParaRPr lang="nl-NL" dirty="0"/>
          </a:p>
        </p:txBody>
      </p:sp>
      <p:sp>
        <p:nvSpPr>
          <p:cNvPr id="4" name="Footer Placeholder 3">
            <a:extLst>
              <a:ext uri="{FF2B5EF4-FFF2-40B4-BE49-F238E27FC236}">
                <a16:creationId xmlns:a16="http://schemas.microsoft.com/office/drawing/2014/main" id="{08D641D9-A834-417D-A09D-39A4481D8837}"/>
              </a:ext>
            </a:extLst>
          </p:cNvPr>
          <p:cNvSpPr>
            <a:spLocks noGrp="1"/>
          </p:cNvSpPr>
          <p:nvPr>
            <p:ph type="ftr" sz="quarter" idx="3"/>
          </p:nvPr>
        </p:nvSpPr>
        <p:spPr/>
        <p:txBody>
          <a:bodyPr/>
          <a:lstStyle/>
          <a:p>
            <a:r>
              <a:rPr lang="nl-NL" dirty="0"/>
              <a:t>Bron: IV-3 data, jaarrekening 2020, 2</a:t>
            </a:r>
            <a:r>
              <a:rPr lang="nl-NL" baseline="30000" dirty="0"/>
              <a:t>e</a:t>
            </a:r>
            <a:r>
              <a:rPr lang="nl-NL" dirty="0"/>
              <a:t> plaatsing; Analyse It’s Public</a:t>
            </a:r>
          </a:p>
        </p:txBody>
      </p:sp>
      <p:sp>
        <p:nvSpPr>
          <p:cNvPr id="5" name="Slide Number Placeholder 4">
            <a:extLst>
              <a:ext uri="{FF2B5EF4-FFF2-40B4-BE49-F238E27FC236}">
                <a16:creationId xmlns:a16="http://schemas.microsoft.com/office/drawing/2014/main" id="{A6EEB866-7471-4A31-9E0E-92E74405583D}"/>
              </a:ext>
            </a:extLst>
          </p:cNvPr>
          <p:cNvSpPr>
            <a:spLocks noGrp="1"/>
          </p:cNvSpPr>
          <p:nvPr>
            <p:ph type="sldNum" sz="quarter" idx="12"/>
          </p:nvPr>
        </p:nvSpPr>
        <p:spPr/>
        <p:txBody>
          <a:bodyPr/>
          <a:lstStyle/>
          <a:p>
            <a:fld id="{992CD0B2-8AB2-4C6C-8876-E15753662C9B}" type="slidenum">
              <a:rPr lang="nl-NL" noProof="0" smtClean="0"/>
              <a:pPr/>
              <a:t>28</a:t>
            </a:fld>
            <a:endParaRPr lang="nl-NL" noProof="0" dirty="0"/>
          </a:p>
        </p:txBody>
      </p:sp>
      <p:sp>
        <p:nvSpPr>
          <p:cNvPr id="6" name="Text Placeholder 5">
            <a:extLst>
              <a:ext uri="{FF2B5EF4-FFF2-40B4-BE49-F238E27FC236}">
                <a16:creationId xmlns:a16="http://schemas.microsoft.com/office/drawing/2014/main" id="{37B3D8C0-592B-4446-A32F-1FF49C12042E}"/>
              </a:ext>
            </a:extLst>
          </p:cNvPr>
          <p:cNvSpPr>
            <a:spLocks noGrp="1"/>
          </p:cNvSpPr>
          <p:nvPr>
            <p:ph type="body" sz="quarter" idx="14"/>
          </p:nvPr>
        </p:nvSpPr>
        <p:spPr/>
        <p:txBody>
          <a:bodyPr/>
          <a:lstStyle/>
          <a:p>
            <a:r>
              <a:rPr lang="nl-NL" dirty="0"/>
              <a:t>Gemeenten per inkomstencategorie, 2020, €/inwoner</a:t>
            </a:r>
          </a:p>
        </p:txBody>
      </p:sp>
      <p:sp>
        <p:nvSpPr>
          <p:cNvPr id="7" name="Title 6">
            <a:extLst>
              <a:ext uri="{FF2B5EF4-FFF2-40B4-BE49-F238E27FC236}">
                <a16:creationId xmlns:a16="http://schemas.microsoft.com/office/drawing/2014/main" id="{73448785-50DB-49F2-81C8-5887397842B9}"/>
              </a:ext>
            </a:extLst>
          </p:cNvPr>
          <p:cNvSpPr>
            <a:spLocks noGrp="1"/>
          </p:cNvSpPr>
          <p:nvPr>
            <p:ph type="title"/>
          </p:nvPr>
        </p:nvSpPr>
        <p:spPr>
          <a:xfrm>
            <a:off x="662779" y="385393"/>
            <a:ext cx="10866441" cy="774000"/>
          </a:xfrm>
        </p:spPr>
        <p:txBody>
          <a:bodyPr vert="horz"/>
          <a:lstStyle/>
          <a:p>
            <a:r>
              <a:rPr lang="nl-NL" dirty="0"/>
              <a:t>Inkomsten variëren sterk, verschillen worden voornamelijk veroorzaakt door beleggingen en vermogensrente</a:t>
            </a:r>
          </a:p>
        </p:txBody>
      </p:sp>
      <p:graphicFrame>
        <p:nvGraphicFramePr>
          <p:cNvPr id="61" name="Chart 60">
            <a:extLst>
              <a:ext uri="{FF2B5EF4-FFF2-40B4-BE49-F238E27FC236}">
                <a16:creationId xmlns:a16="http://schemas.microsoft.com/office/drawing/2014/main" id="{C0DD11A1-064D-9959-7FBC-D3746FD747C0}"/>
              </a:ext>
            </a:extLst>
          </p:cNvPr>
          <p:cNvGraphicFramePr/>
          <p:nvPr>
            <p:custDataLst>
              <p:tags r:id="rId2"/>
            </p:custDataLst>
            <p:extLst>
              <p:ext uri="{D42A27DB-BD31-4B8C-83A1-F6EECF244321}">
                <p14:modId xmlns:p14="http://schemas.microsoft.com/office/powerpoint/2010/main" val="2955822412"/>
              </p:ext>
            </p:extLst>
          </p:nvPr>
        </p:nvGraphicFramePr>
        <p:xfrm>
          <a:off x="1530350" y="2493963"/>
          <a:ext cx="10083800" cy="3529012"/>
        </p:xfrm>
        <a:graphic>
          <a:graphicData uri="http://schemas.openxmlformats.org/drawingml/2006/chart">
            <c:chart xmlns:c="http://schemas.openxmlformats.org/drawingml/2006/chart" xmlns:r="http://schemas.openxmlformats.org/officeDocument/2006/relationships" r:id="rId31"/>
          </a:graphicData>
        </a:graphic>
      </p:graphicFrame>
      <p:sp>
        <p:nvSpPr>
          <p:cNvPr id="175" name="Content 1">
            <a:extLst>
              <a:ext uri="{FF2B5EF4-FFF2-40B4-BE49-F238E27FC236}">
                <a16:creationId xmlns:a16="http://schemas.microsoft.com/office/drawing/2014/main" id="{68AABA0C-FC84-449B-BAD7-7AB38CDE1BA3}"/>
              </a:ext>
            </a:extLst>
          </p:cNvPr>
          <p:cNvSpPr>
            <a:spLocks noGrp="1"/>
          </p:cNvSpPr>
          <p:nvPr>
            <p:custDataLst>
              <p:tags r:id="rId3"/>
            </p:custDataLst>
          </p:nvPr>
        </p:nvSpPr>
        <p:spPr bwMode="auto">
          <a:xfrm>
            <a:off x="84661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EF1AC5A-FD67-48AC-B1C2-7648E247178A}" type="datetime'1''''''''''''4''''''''''0'' ''''-'' ''1''''5''0'''''''''''">
              <a:rPr lang="nl-NL" altLang="en-US" sz="1000" b="1" smtClean="0">
                <a:solidFill>
                  <a:schemeClr val="tx1"/>
                </a:solidFill>
                <a:latin typeface="+mn-lt"/>
              </a:rPr>
              <a:pPr/>
              <a:t>140 - 150</a:t>
            </a:fld>
            <a:endParaRPr lang="nl-NL" sz="1000" b="1" noProof="0" dirty="0">
              <a:solidFill>
                <a:schemeClr val="tx1"/>
              </a:solidFill>
              <a:latin typeface="+mn-lt"/>
            </a:endParaRPr>
          </a:p>
        </p:txBody>
      </p:sp>
      <p:sp>
        <p:nvSpPr>
          <p:cNvPr id="161" name="Content 1">
            <a:extLst>
              <a:ext uri="{FF2B5EF4-FFF2-40B4-BE49-F238E27FC236}">
                <a16:creationId xmlns:a16="http://schemas.microsoft.com/office/drawing/2014/main" id="{4BA676E2-BFF4-4C3E-894B-D098A4EF6601}"/>
              </a:ext>
            </a:extLst>
          </p:cNvPr>
          <p:cNvSpPr>
            <a:spLocks noGrp="1"/>
          </p:cNvSpPr>
          <p:nvPr>
            <p:custDataLst>
              <p:tags r:id="rId4"/>
            </p:custDataLst>
          </p:nvPr>
        </p:nvSpPr>
        <p:spPr bwMode="auto">
          <a:xfrm>
            <a:off x="1689100" y="5983288"/>
            <a:ext cx="2984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5D09CF6-782B-44B8-8E6E-F07EC64758DB}" type="datetime'''''''''G''''''e''''e''''''''''''n'''''''''''''''''''''">
              <a:rPr lang="nl-NL" altLang="en-US" sz="1000" b="1" smtClean="0">
                <a:solidFill>
                  <a:schemeClr val="tx1"/>
                </a:solidFill>
                <a:latin typeface="+mn-lt"/>
              </a:rPr>
              <a:pPr/>
              <a:t>Geen</a:t>
            </a:fld>
            <a:endParaRPr lang="nl-NL" sz="1000" b="1" noProof="0" dirty="0">
              <a:solidFill>
                <a:schemeClr val="tx1"/>
              </a:solidFill>
              <a:latin typeface="+mn-lt"/>
            </a:endParaRPr>
          </a:p>
        </p:txBody>
      </p:sp>
      <p:sp>
        <p:nvSpPr>
          <p:cNvPr id="15" name="Content 1">
            <a:extLst>
              <a:ext uri="{FF2B5EF4-FFF2-40B4-BE49-F238E27FC236}">
                <a16:creationId xmlns:a16="http://schemas.microsoft.com/office/drawing/2014/main" id="{46464443-7A8E-434B-A198-B4DBA500C741}"/>
              </a:ext>
            </a:extLst>
          </p:cNvPr>
          <p:cNvSpPr>
            <a:spLocks noGrp="1"/>
          </p:cNvSpPr>
          <p:nvPr>
            <p:custDataLst>
              <p:tags r:id="rId5"/>
            </p:custDataLst>
          </p:nvPr>
        </p:nvSpPr>
        <p:spPr bwMode="auto">
          <a:xfrm>
            <a:off x="3459163" y="5983288"/>
            <a:ext cx="3651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9A24702-E72A-4D78-96E9-08447BA3C9B5}" type="datetime'''3''''''''''''''''''''''''0'''''''' ''''-'''' ''''4''''''0'''">
              <a:rPr lang="nl-NL" altLang="en-US" sz="1000" b="1" smtClean="0">
                <a:solidFill>
                  <a:schemeClr val="tx1"/>
                </a:solidFill>
                <a:latin typeface="+mn-lt"/>
              </a:rPr>
              <a:pPr/>
              <a:t>30 - 40</a:t>
            </a:fld>
            <a:endParaRPr lang="nl-NL" sz="1000" b="1" noProof="0" dirty="0">
              <a:solidFill>
                <a:schemeClr val="tx1"/>
              </a:solidFill>
              <a:latin typeface="+mn-lt"/>
            </a:endParaRPr>
          </a:p>
        </p:txBody>
      </p:sp>
      <p:sp>
        <p:nvSpPr>
          <p:cNvPr id="23" name="Content 1">
            <a:extLst>
              <a:ext uri="{FF2B5EF4-FFF2-40B4-BE49-F238E27FC236}">
                <a16:creationId xmlns:a16="http://schemas.microsoft.com/office/drawing/2014/main" id="{071E2838-483E-4DC8-BA20-B504CE380320}"/>
              </a:ext>
            </a:extLst>
          </p:cNvPr>
          <p:cNvSpPr>
            <a:spLocks noGrp="1"/>
          </p:cNvSpPr>
          <p:nvPr>
            <p:custDataLst>
              <p:tags r:id="rId6"/>
            </p:custDataLst>
          </p:nvPr>
        </p:nvSpPr>
        <p:spPr bwMode="auto">
          <a:xfrm>
            <a:off x="6129338" y="5983288"/>
            <a:ext cx="4349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B97A573-A0E8-4AB5-8901-1A3AFB762739}" type="datetime'''''''''''''9''0'''' ''''- 10''''''''''0'''''''''''''">
              <a:rPr lang="nl-NL" altLang="en-US" sz="1000" b="1" smtClean="0">
                <a:solidFill>
                  <a:schemeClr val="tx1"/>
                </a:solidFill>
                <a:latin typeface="+mn-lt"/>
              </a:rPr>
              <a:pPr/>
              <a:t>90 - 100</a:t>
            </a:fld>
            <a:endParaRPr lang="nl-NL" sz="1000" b="1" noProof="0" dirty="0">
              <a:solidFill>
                <a:schemeClr val="tx1"/>
              </a:solidFill>
              <a:latin typeface="+mn-lt"/>
            </a:endParaRPr>
          </a:p>
        </p:txBody>
      </p:sp>
      <p:sp>
        <p:nvSpPr>
          <p:cNvPr id="13" name="Content 1">
            <a:extLst>
              <a:ext uri="{FF2B5EF4-FFF2-40B4-BE49-F238E27FC236}">
                <a16:creationId xmlns:a16="http://schemas.microsoft.com/office/drawing/2014/main" id="{74E3DAD4-5F61-45CE-9534-C16DD202ABBE}"/>
              </a:ext>
            </a:extLst>
          </p:cNvPr>
          <p:cNvSpPr>
            <a:spLocks noGrp="1"/>
          </p:cNvSpPr>
          <p:nvPr>
            <p:custDataLst>
              <p:tags r:id="rId7"/>
            </p:custDataLst>
          </p:nvPr>
        </p:nvSpPr>
        <p:spPr bwMode="auto">
          <a:xfrm>
            <a:off x="3009900" y="598328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A0263E3-4573-4AA2-9CD0-C92E187A65FD}" type="datetime'''''''''''''''''''2''0'''''''''' ''-'''''''' 30'''''''">
              <a:rPr lang="nl-NL" altLang="en-US" sz="1000" b="1" smtClean="0">
                <a:solidFill>
                  <a:schemeClr val="tx1"/>
                </a:solidFill>
                <a:latin typeface="+mn-lt"/>
              </a:rPr>
              <a:pPr/>
              <a:t>20 - 30</a:t>
            </a:fld>
            <a:endParaRPr lang="nl-NL" sz="1000" b="1" noProof="0" dirty="0">
              <a:solidFill>
                <a:schemeClr val="tx1"/>
              </a:solidFill>
              <a:latin typeface="+mn-lt"/>
            </a:endParaRPr>
          </a:p>
        </p:txBody>
      </p:sp>
      <p:sp>
        <p:nvSpPr>
          <p:cNvPr id="18" name="Content 1">
            <a:extLst>
              <a:ext uri="{FF2B5EF4-FFF2-40B4-BE49-F238E27FC236}">
                <a16:creationId xmlns:a16="http://schemas.microsoft.com/office/drawing/2014/main" id="{D2095818-578C-4902-BBDF-8EF371BFE3D1}"/>
              </a:ext>
            </a:extLst>
          </p:cNvPr>
          <p:cNvSpPr>
            <a:spLocks noGrp="1"/>
          </p:cNvSpPr>
          <p:nvPr>
            <p:custDataLst>
              <p:tags r:id="rId8"/>
            </p:custDataLst>
          </p:nvPr>
        </p:nvSpPr>
        <p:spPr bwMode="auto">
          <a:xfrm>
            <a:off x="2139950" y="5983288"/>
            <a:ext cx="3000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0A6D955-8644-4BCA-B4A7-54C327075CEE}" type="datetime'0'''''' ''''''''''''-'''''''''''' ''''''''''1''''0'''">
              <a:rPr lang="nl-NL" altLang="en-US" sz="1000" b="1" smtClean="0">
                <a:solidFill>
                  <a:schemeClr val="tx1"/>
                </a:solidFill>
                <a:latin typeface="+mn-lt"/>
              </a:rPr>
              <a:pPr/>
              <a:t>0 - 10</a:t>
            </a:fld>
            <a:endParaRPr lang="nl-NL" sz="1000" b="1" noProof="0" dirty="0">
              <a:solidFill>
                <a:schemeClr val="tx1"/>
              </a:solidFill>
              <a:latin typeface="+mn-lt"/>
            </a:endParaRPr>
          </a:p>
        </p:txBody>
      </p:sp>
      <p:sp>
        <p:nvSpPr>
          <p:cNvPr id="14" name="Content 1">
            <a:extLst>
              <a:ext uri="{FF2B5EF4-FFF2-40B4-BE49-F238E27FC236}">
                <a16:creationId xmlns:a16="http://schemas.microsoft.com/office/drawing/2014/main" id="{067D9EA1-C5B3-4D49-BEF9-83515DA11FE5}"/>
              </a:ext>
            </a:extLst>
          </p:cNvPr>
          <p:cNvSpPr>
            <a:spLocks noGrp="1"/>
          </p:cNvSpPr>
          <p:nvPr>
            <p:custDataLst>
              <p:tags r:id="rId9"/>
            </p:custDataLst>
          </p:nvPr>
        </p:nvSpPr>
        <p:spPr bwMode="auto">
          <a:xfrm>
            <a:off x="2559050" y="5983288"/>
            <a:ext cx="3635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27AD176-6806-40A5-A67C-9F51171B1748}" type="datetime'''1''0'''''''' -'' ''''''''''''''2''0'''''''''''''''''''''">
              <a:rPr lang="nl-NL" altLang="en-US" sz="1000" b="1" smtClean="0">
                <a:solidFill>
                  <a:schemeClr val="tx1"/>
                </a:solidFill>
                <a:latin typeface="+mn-lt"/>
              </a:rPr>
              <a:pPr/>
              <a:t>10 - 20</a:t>
            </a:fld>
            <a:endParaRPr lang="nl-NL" sz="1000" b="1" noProof="0" dirty="0">
              <a:solidFill>
                <a:schemeClr val="tx1"/>
              </a:solidFill>
              <a:latin typeface="+mn-lt"/>
            </a:endParaRPr>
          </a:p>
        </p:txBody>
      </p:sp>
      <p:sp>
        <p:nvSpPr>
          <p:cNvPr id="19" name="Content 1">
            <a:extLst>
              <a:ext uri="{FF2B5EF4-FFF2-40B4-BE49-F238E27FC236}">
                <a16:creationId xmlns:a16="http://schemas.microsoft.com/office/drawing/2014/main" id="{440AE4A5-D7AF-4194-BE57-073762B40055}"/>
              </a:ext>
            </a:extLst>
          </p:cNvPr>
          <p:cNvSpPr>
            <a:spLocks noGrp="1"/>
          </p:cNvSpPr>
          <p:nvPr>
            <p:custDataLst>
              <p:tags r:id="rId10"/>
            </p:custDataLst>
          </p:nvPr>
        </p:nvSpPr>
        <p:spPr bwMode="auto">
          <a:xfrm>
            <a:off x="3910013" y="5983288"/>
            <a:ext cx="3651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A0C943E-25E3-481A-AD90-D37C3273CEFF}" type="datetime'''''''''''''40'''''''' ''-'''''''' ''''''''''''5''''''''0'''">
              <a:rPr lang="nl-NL" altLang="en-US" sz="1000" b="1" smtClean="0">
                <a:solidFill>
                  <a:schemeClr val="tx1"/>
                </a:solidFill>
                <a:latin typeface="+mn-lt"/>
              </a:rPr>
              <a:pPr/>
              <a:t>40 - 50</a:t>
            </a:fld>
            <a:endParaRPr lang="nl-NL" sz="1000" b="1" noProof="0" dirty="0">
              <a:solidFill>
                <a:schemeClr val="tx1"/>
              </a:solidFill>
              <a:latin typeface="+mn-lt"/>
            </a:endParaRPr>
          </a:p>
        </p:txBody>
      </p:sp>
      <p:sp>
        <p:nvSpPr>
          <p:cNvPr id="17" name="Content 1">
            <a:extLst>
              <a:ext uri="{FF2B5EF4-FFF2-40B4-BE49-F238E27FC236}">
                <a16:creationId xmlns:a16="http://schemas.microsoft.com/office/drawing/2014/main" id="{B98F20FD-4F70-4627-B39C-3495547C92DD}"/>
              </a:ext>
            </a:extLst>
          </p:cNvPr>
          <p:cNvSpPr>
            <a:spLocks noGrp="1"/>
          </p:cNvSpPr>
          <p:nvPr>
            <p:custDataLst>
              <p:tags r:id="rId11"/>
            </p:custDataLst>
          </p:nvPr>
        </p:nvSpPr>
        <p:spPr bwMode="auto">
          <a:xfrm>
            <a:off x="4810125" y="5983288"/>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31A4053-71A7-4FA2-A5FC-14AA973846DB}" type="datetime'''''''''''''''''6''''''''''0'''''''''''''''''' - ''''''''7''0'">
              <a:rPr lang="nl-NL" altLang="en-US" sz="1000" b="1" smtClean="0">
                <a:solidFill>
                  <a:schemeClr val="tx1"/>
                </a:solidFill>
                <a:latin typeface="+mn-lt"/>
              </a:rPr>
              <a:pPr/>
              <a:t>60 - 70</a:t>
            </a:fld>
            <a:endParaRPr lang="nl-NL" sz="1000" b="1" noProof="0" dirty="0">
              <a:solidFill>
                <a:schemeClr val="tx1"/>
              </a:solidFill>
              <a:latin typeface="+mn-lt"/>
            </a:endParaRPr>
          </a:p>
        </p:txBody>
      </p:sp>
      <p:sp>
        <p:nvSpPr>
          <p:cNvPr id="20" name="Content 1">
            <a:extLst>
              <a:ext uri="{FF2B5EF4-FFF2-40B4-BE49-F238E27FC236}">
                <a16:creationId xmlns:a16="http://schemas.microsoft.com/office/drawing/2014/main" id="{0B40C5C1-0E6D-4796-A662-B9C152CA919F}"/>
              </a:ext>
            </a:extLst>
          </p:cNvPr>
          <p:cNvSpPr>
            <a:spLocks noGrp="1"/>
          </p:cNvSpPr>
          <p:nvPr>
            <p:custDataLst>
              <p:tags r:id="rId12"/>
            </p:custDataLst>
          </p:nvPr>
        </p:nvSpPr>
        <p:spPr bwMode="auto">
          <a:xfrm>
            <a:off x="4359275" y="5983288"/>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A85F028-777D-4C44-AE7E-98D7FE630F28}" type="datetime'5''0'' ''''-'''''''''''' ''''''''''''6''''''0'">
              <a:rPr lang="nl-NL" altLang="en-US" sz="1000" b="1" smtClean="0">
                <a:solidFill>
                  <a:schemeClr val="tx1"/>
                </a:solidFill>
                <a:latin typeface="+mn-lt"/>
              </a:rPr>
              <a:pPr/>
              <a:t>50 - 60</a:t>
            </a:fld>
            <a:endParaRPr lang="nl-NL" sz="1000" b="1" noProof="0" dirty="0">
              <a:solidFill>
                <a:schemeClr val="tx1"/>
              </a:solidFill>
              <a:latin typeface="+mn-lt"/>
            </a:endParaRPr>
          </a:p>
        </p:txBody>
      </p:sp>
      <p:sp>
        <p:nvSpPr>
          <p:cNvPr id="173" name="Content 1">
            <a:extLst>
              <a:ext uri="{FF2B5EF4-FFF2-40B4-BE49-F238E27FC236}">
                <a16:creationId xmlns:a16="http://schemas.microsoft.com/office/drawing/2014/main" id="{96CDAC13-2E89-49D5-AD5C-E6C20F539545}"/>
              </a:ext>
            </a:extLst>
          </p:cNvPr>
          <p:cNvSpPr>
            <a:spLocks noGrp="1"/>
          </p:cNvSpPr>
          <p:nvPr>
            <p:custDataLst>
              <p:tags r:id="rId13"/>
            </p:custDataLst>
          </p:nvPr>
        </p:nvSpPr>
        <p:spPr bwMode="auto">
          <a:xfrm>
            <a:off x="75644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6277A2-D4FA-4D1E-AD02-0CAC68869096}" type="datetime'''1''20'''''''''''''''''''''' ''''''''''''''''-'''''' 13''0'''">
              <a:rPr lang="nl-NL" altLang="en-US" sz="1000" b="1" smtClean="0">
                <a:solidFill>
                  <a:schemeClr val="tx1"/>
                </a:solidFill>
                <a:latin typeface="+mn-lt"/>
              </a:rPr>
              <a:pPr/>
              <a:t>120 - 130</a:t>
            </a:fld>
            <a:endParaRPr lang="nl-NL" sz="1000" b="1" noProof="0" dirty="0">
              <a:solidFill>
                <a:schemeClr val="tx1"/>
              </a:solidFill>
              <a:latin typeface="+mn-lt"/>
            </a:endParaRPr>
          </a:p>
        </p:txBody>
      </p:sp>
      <p:sp>
        <p:nvSpPr>
          <p:cNvPr id="21" name="Content 1">
            <a:extLst>
              <a:ext uri="{FF2B5EF4-FFF2-40B4-BE49-F238E27FC236}">
                <a16:creationId xmlns:a16="http://schemas.microsoft.com/office/drawing/2014/main" id="{7C14D208-E6D0-47E7-9545-F896CB512836}"/>
              </a:ext>
            </a:extLst>
          </p:cNvPr>
          <p:cNvSpPr>
            <a:spLocks noGrp="1"/>
          </p:cNvSpPr>
          <p:nvPr>
            <p:custDataLst>
              <p:tags r:id="rId14"/>
            </p:custDataLst>
          </p:nvPr>
        </p:nvSpPr>
        <p:spPr bwMode="auto">
          <a:xfrm>
            <a:off x="5260975" y="5983288"/>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BF2B9A-F829-42E3-816C-0E544AC0EEB4}" type="datetime'''70 ''''''''-'' ''''''8''''''''''''''''''0'''''">
              <a:rPr lang="nl-NL" altLang="en-US" sz="1000" b="1" smtClean="0">
                <a:solidFill>
                  <a:schemeClr val="tx1"/>
                </a:solidFill>
                <a:latin typeface="+mn-lt"/>
              </a:rPr>
              <a:pPr/>
              <a:t>70 - 80</a:t>
            </a:fld>
            <a:endParaRPr lang="nl-NL" sz="1000" b="1" noProof="0" dirty="0">
              <a:solidFill>
                <a:schemeClr val="tx1"/>
              </a:solidFill>
              <a:latin typeface="+mn-lt"/>
            </a:endParaRPr>
          </a:p>
        </p:txBody>
      </p:sp>
      <p:sp>
        <p:nvSpPr>
          <p:cNvPr id="22" name="Content 1">
            <a:extLst>
              <a:ext uri="{FF2B5EF4-FFF2-40B4-BE49-F238E27FC236}">
                <a16:creationId xmlns:a16="http://schemas.microsoft.com/office/drawing/2014/main" id="{5923BC10-218E-4CBA-BC77-AE65C2766A8F}"/>
              </a:ext>
            </a:extLst>
          </p:cNvPr>
          <p:cNvSpPr>
            <a:spLocks noGrp="1"/>
          </p:cNvSpPr>
          <p:nvPr>
            <p:custDataLst>
              <p:tags r:id="rId15"/>
            </p:custDataLst>
          </p:nvPr>
        </p:nvSpPr>
        <p:spPr bwMode="auto">
          <a:xfrm>
            <a:off x="5708650" y="5983288"/>
            <a:ext cx="3762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B7252D4-5B6D-49A9-96BD-94D1253917FC}" type="datetime'''''''8''''''''''0'''''''''' ''''''''- 9''0'''''''''''">
              <a:rPr lang="nl-NL" altLang="en-US" sz="1000" b="1" smtClean="0">
                <a:solidFill>
                  <a:schemeClr val="tx1"/>
                </a:solidFill>
                <a:latin typeface="+mn-lt"/>
              </a:rPr>
              <a:pPr/>
              <a:t>80 - 90</a:t>
            </a:fld>
            <a:endParaRPr lang="nl-NL" sz="1000" b="1" noProof="0" dirty="0">
              <a:solidFill>
                <a:schemeClr val="tx1"/>
              </a:solidFill>
              <a:latin typeface="+mn-lt"/>
            </a:endParaRPr>
          </a:p>
        </p:txBody>
      </p:sp>
      <p:sp>
        <p:nvSpPr>
          <p:cNvPr id="48" name="Content 1">
            <a:extLst>
              <a:ext uri="{FF2B5EF4-FFF2-40B4-BE49-F238E27FC236}">
                <a16:creationId xmlns:a16="http://schemas.microsoft.com/office/drawing/2014/main" id="{E4120E82-2723-4439-B6F1-91A0F2829902}"/>
              </a:ext>
            </a:extLst>
          </p:cNvPr>
          <p:cNvSpPr>
            <a:spLocks noGrp="1"/>
          </p:cNvSpPr>
          <p:nvPr>
            <p:custDataLst>
              <p:tags r:id="rId16"/>
            </p:custDataLst>
          </p:nvPr>
        </p:nvSpPr>
        <p:spPr bwMode="auto">
          <a:xfrm>
            <a:off x="93678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FFD72EA-BA1B-4A80-9DF0-E56121797CA4}" type="datetime'''''''''''''1''''''''''7''''0'' ''''''-'''''''''' 19''0'''">
              <a:rPr lang="nl-NL" altLang="en-US" sz="1000" b="1" smtClean="0">
                <a:solidFill>
                  <a:schemeClr val="tx1"/>
                </a:solidFill>
                <a:latin typeface="+mn-lt"/>
              </a:rPr>
              <a:pPr/>
              <a:t>170 - 190</a:t>
            </a:fld>
            <a:endParaRPr lang="nl-NL" sz="1000" b="1" noProof="0" dirty="0">
              <a:solidFill>
                <a:schemeClr val="tx1"/>
              </a:solidFill>
              <a:latin typeface="+mn-lt"/>
            </a:endParaRPr>
          </a:p>
        </p:txBody>
      </p:sp>
      <p:sp>
        <p:nvSpPr>
          <p:cNvPr id="171" name="Content 1">
            <a:extLst>
              <a:ext uri="{FF2B5EF4-FFF2-40B4-BE49-F238E27FC236}">
                <a16:creationId xmlns:a16="http://schemas.microsoft.com/office/drawing/2014/main" id="{1D5DB75C-8FD1-4742-9DB9-D30F6902CEA2}"/>
              </a:ext>
            </a:extLst>
          </p:cNvPr>
          <p:cNvSpPr>
            <a:spLocks noGrp="1"/>
          </p:cNvSpPr>
          <p:nvPr>
            <p:custDataLst>
              <p:tags r:id="rId17"/>
            </p:custDataLst>
          </p:nvPr>
        </p:nvSpPr>
        <p:spPr bwMode="auto">
          <a:xfrm>
            <a:off x="6661150" y="598328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8466354-110D-429C-B89C-15F0807D867A}" type="datetime'''1''''''''''''''''''''''00'''' ''''''''''''''- ''''1''10'''''">
              <a:rPr lang="nl-NL" altLang="en-US" sz="1000" b="1" smtClean="0">
                <a:solidFill>
                  <a:schemeClr val="tx1"/>
                </a:solidFill>
                <a:latin typeface="+mn-lt"/>
              </a:rPr>
              <a:pPr/>
              <a:t>100 - 110</a:t>
            </a:fld>
            <a:endParaRPr lang="nl-NL" sz="1000" b="1" noProof="0" dirty="0">
              <a:solidFill>
                <a:schemeClr val="tx1"/>
              </a:solidFill>
              <a:latin typeface="+mn-lt"/>
            </a:endParaRPr>
          </a:p>
        </p:txBody>
      </p:sp>
      <p:sp>
        <p:nvSpPr>
          <p:cNvPr id="60" name="Content 1">
            <a:extLst>
              <a:ext uri="{FF2B5EF4-FFF2-40B4-BE49-F238E27FC236}">
                <a16:creationId xmlns:a16="http://schemas.microsoft.com/office/drawing/2014/main" id="{4B9982FA-94CE-476E-98B9-AED20350F85D}"/>
              </a:ext>
            </a:extLst>
          </p:cNvPr>
          <p:cNvSpPr>
            <a:spLocks noGrp="1"/>
          </p:cNvSpPr>
          <p:nvPr>
            <p:custDataLst>
              <p:tags r:id="rId18"/>
            </p:custDataLst>
          </p:nvPr>
        </p:nvSpPr>
        <p:spPr bwMode="gray">
          <a:xfrm>
            <a:off x="1035526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51B61A2-03A6-4058-B90A-B9F74CEAB608}"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172" name="Content 1">
            <a:extLst>
              <a:ext uri="{FF2B5EF4-FFF2-40B4-BE49-F238E27FC236}">
                <a16:creationId xmlns:a16="http://schemas.microsoft.com/office/drawing/2014/main" id="{F65F3617-2A15-4D0F-93F7-4371ACDE028C}"/>
              </a:ext>
            </a:extLst>
          </p:cNvPr>
          <p:cNvSpPr>
            <a:spLocks noGrp="1"/>
          </p:cNvSpPr>
          <p:nvPr>
            <p:custDataLst>
              <p:tags r:id="rId19"/>
            </p:custDataLst>
          </p:nvPr>
        </p:nvSpPr>
        <p:spPr bwMode="auto">
          <a:xfrm>
            <a:off x="7112000" y="598328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350CE60-6ED0-4529-9F77-C642A63EE410}" type="datetime'11''0'' ''''''-'' ''''''''''''''''''12''''''''''''0'''">
              <a:rPr lang="nl-NL" altLang="en-US" sz="1000" b="1" smtClean="0">
                <a:solidFill>
                  <a:schemeClr val="tx1"/>
                </a:solidFill>
                <a:latin typeface="+mn-lt"/>
              </a:rPr>
              <a:pPr/>
              <a:t>110 - 120</a:t>
            </a:fld>
            <a:endParaRPr lang="nl-NL" sz="1000" b="1" noProof="0" dirty="0">
              <a:solidFill>
                <a:schemeClr val="tx1"/>
              </a:solidFill>
              <a:latin typeface="+mn-lt"/>
            </a:endParaRPr>
          </a:p>
        </p:txBody>
      </p:sp>
      <p:sp>
        <p:nvSpPr>
          <p:cNvPr id="174" name="Content 1">
            <a:extLst>
              <a:ext uri="{FF2B5EF4-FFF2-40B4-BE49-F238E27FC236}">
                <a16:creationId xmlns:a16="http://schemas.microsoft.com/office/drawing/2014/main" id="{38CC185D-DC0F-4E82-B8C0-5700B71E4C6F}"/>
              </a:ext>
            </a:extLst>
          </p:cNvPr>
          <p:cNvSpPr>
            <a:spLocks noGrp="1"/>
          </p:cNvSpPr>
          <p:nvPr>
            <p:custDataLst>
              <p:tags r:id="rId20"/>
            </p:custDataLst>
          </p:nvPr>
        </p:nvSpPr>
        <p:spPr bwMode="auto">
          <a:xfrm>
            <a:off x="801528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AEEE16-FA1C-4767-AA14-99FEA8DA29F7}" type="datetime'''1''''''''''''3''''0 ''''''''-'''''''''''' 14''''0'''''''">
              <a:rPr lang="nl-NL" altLang="en-US" sz="1000" b="1" smtClean="0">
                <a:solidFill>
                  <a:schemeClr val="tx1"/>
                </a:solidFill>
                <a:latin typeface="+mn-lt"/>
              </a:rPr>
              <a:pPr/>
              <a:t>130 - 140</a:t>
            </a:fld>
            <a:endParaRPr lang="nl-NL" sz="1000" b="1" noProof="0" dirty="0">
              <a:solidFill>
                <a:schemeClr val="tx1"/>
              </a:solidFill>
              <a:latin typeface="+mn-lt"/>
            </a:endParaRPr>
          </a:p>
        </p:txBody>
      </p:sp>
      <p:sp>
        <p:nvSpPr>
          <p:cNvPr id="176" name="Content 1">
            <a:extLst>
              <a:ext uri="{FF2B5EF4-FFF2-40B4-BE49-F238E27FC236}">
                <a16:creationId xmlns:a16="http://schemas.microsoft.com/office/drawing/2014/main" id="{80297CB5-D8D2-4C98-8443-82BF44B8F404}"/>
              </a:ext>
            </a:extLst>
          </p:cNvPr>
          <p:cNvSpPr>
            <a:spLocks noGrp="1"/>
          </p:cNvSpPr>
          <p:nvPr>
            <p:custDataLst>
              <p:tags r:id="rId21"/>
            </p:custDataLst>
          </p:nvPr>
        </p:nvSpPr>
        <p:spPr bwMode="auto">
          <a:xfrm>
            <a:off x="891698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3868DEC-05C2-43EA-9AD3-C3C01C016435}" type="datetime'1''''50'''''''' ''-'''''''''''''''' 1''70'''''''''">
              <a:rPr lang="nl-NL" altLang="en-US" sz="1000" b="1" smtClean="0">
                <a:solidFill>
                  <a:schemeClr val="tx1"/>
                </a:solidFill>
                <a:latin typeface="+mn-lt"/>
              </a:rPr>
              <a:pPr/>
              <a:t>150 - 170</a:t>
            </a:fld>
            <a:endParaRPr lang="nl-NL" sz="1000" b="1" noProof="0" dirty="0">
              <a:solidFill>
                <a:schemeClr val="tx1"/>
              </a:solidFill>
              <a:latin typeface="+mn-lt"/>
            </a:endParaRPr>
          </a:p>
        </p:txBody>
      </p:sp>
      <p:sp>
        <p:nvSpPr>
          <p:cNvPr id="49" name="Content 1">
            <a:extLst>
              <a:ext uri="{FF2B5EF4-FFF2-40B4-BE49-F238E27FC236}">
                <a16:creationId xmlns:a16="http://schemas.microsoft.com/office/drawing/2014/main" id="{06837B96-4732-498C-BD0E-095596CC7623}"/>
              </a:ext>
            </a:extLst>
          </p:cNvPr>
          <p:cNvSpPr>
            <a:spLocks noGrp="1"/>
          </p:cNvSpPr>
          <p:nvPr>
            <p:custDataLst>
              <p:tags r:id="rId22"/>
            </p:custDataLst>
          </p:nvPr>
        </p:nvSpPr>
        <p:spPr bwMode="auto">
          <a:xfrm>
            <a:off x="9817100" y="598328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E6D4F75-BCFD-40FE-A47A-2C67B9E90107}" type="datetime'''''''''''''''''1''''''''''''''''90 - ''''''''''''''2''''1''0'">
              <a:rPr lang="nl-NL" altLang="en-US" sz="1000" b="1" smtClean="0">
                <a:solidFill>
                  <a:schemeClr val="tx1"/>
                </a:solidFill>
                <a:latin typeface="+mn-lt"/>
              </a:rPr>
              <a:pPr/>
              <a:t>190 - 210</a:t>
            </a:fld>
            <a:endParaRPr lang="nl-NL" sz="1000" b="1" noProof="0" dirty="0">
              <a:solidFill>
                <a:schemeClr val="tx1"/>
              </a:solidFill>
              <a:latin typeface="+mn-lt"/>
            </a:endParaRPr>
          </a:p>
        </p:txBody>
      </p:sp>
      <p:sp>
        <p:nvSpPr>
          <p:cNvPr id="50" name="Content 1">
            <a:extLst>
              <a:ext uri="{FF2B5EF4-FFF2-40B4-BE49-F238E27FC236}">
                <a16:creationId xmlns:a16="http://schemas.microsoft.com/office/drawing/2014/main" id="{A8B7B8D1-6B5B-4D77-810B-49FFFDCC64F4}"/>
              </a:ext>
            </a:extLst>
          </p:cNvPr>
          <p:cNvSpPr>
            <a:spLocks noGrp="1"/>
          </p:cNvSpPr>
          <p:nvPr>
            <p:custDataLst>
              <p:tags r:id="rId23"/>
            </p:custDataLst>
          </p:nvPr>
        </p:nvSpPr>
        <p:spPr bwMode="auto">
          <a:xfrm>
            <a:off x="102695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2CD7694-C02E-4CB7-A423-9E38A9BBDECC}" type="datetime'2''''''1''0 ''''''''''''''''''''''-'''''''' 230'''''''''''''">
              <a:rPr lang="nl-NL" altLang="en-US" sz="1000" b="1" smtClean="0">
                <a:solidFill>
                  <a:schemeClr val="tx1"/>
                </a:solidFill>
                <a:latin typeface="+mn-lt"/>
              </a:rPr>
              <a:pPr/>
              <a:t>210 - 230</a:t>
            </a:fld>
            <a:endParaRPr lang="nl-NL" sz="1000" b="1" noProof="0" dirty="0">
              <a:solidFill>
                <a:schemeClr val="tx1"/>
              </a:solidFill>
              <a:latin typeface="+mn-lt"/>
            </a:endParaRPr>
          </a:p>
        </p:txBody>
      </p:sp>
      <p:sp>
        <p:nvSpPr>
          <p:cNvPr id="51" name="Content 1">
            <a:extLst>
              <a:ext uri="{FF2B5EF4-FFF2-40B4-BE49-F238E27FC236}">
                <a16:creationId xmlns:a16="http://schemas.microsoft.com/office/drawing/2014/main" id="{5BEB7925-3403-474D-B6F5-272DAD159052}"/>
              </a:ext>
            </a:extLst>
          </p:cNvPr>
          <p:cNvSpPr>
            <a:spLocks noGrp="1"/>
          </p:cNvSpPr>
          <p:nvPr>
            <p:custDataLst>
              <p:tags r:id="rId24"/>
            </p:custDataLst>
          </p:nvPr>
        </p:nvSpPr>
        <p:spPr bwMode="auto">
          <a:xfrm>
            <a:off x="1072038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13A2F1A-7462-4EFD-B865-8B57045E90DB}" type="datetime'''''2''30 -'''''' ''2''''''''''5''''''0'''''''">
              <a:rPr lang="nl-NL" altLang="en-US" sz="1000" b="1" smtClean="0">
                <a:solidFill>
                  <a:schemeClr val="tx1"/>
                </a:solidFill>
                <a:latin typeface="+mn-lt"/>
              </a:rPr>
              <a:pPr/>
              <a:t>230 - 250</a:t>
            </a:fld>
            <a:endParaRPr lang="nl-NL" sz="1000" b="1" noProof="0" dirty="0">
              <a:solidFill>
                <a:schemeClr val="tx1"/>
              </a:solidFill>
              <a:latin typeface="+mn-lt"/>
            </a:endParaRPr>
          </a:p>
        </p:txBody>
      </p:sp>
      <p:sp>
        <p:nvSpPr>
          <p:cNvPr id="52" name="Content 1">
            <a:extLst>
              <a:ext uri="{FF2B5EF4-FFF2-40B4-BE49-F238E27FC236}">
                <a16:creationId xmlns:a16="http://schemas.microsoft.com/office/drawing/2014/main" id="{77E0AB05-8A77-4BE0-8AE9-C227B20613F5}"/>
              </a:ext>
            </a:extLst>
          </p:cNvPr>
          <p:cNvSpPr>
            <a:spLocks noGrp="1"/>
          </p:cNvSpPr>
          <p:nvPr>
            <p:custDataLst>
              <p:tags r:id="rId25"/>
            </p:custDataLst>
          </p:nvPr>
        </p:nvSpPr>
        <p:spPr bwMode="auto">
          <a:xfrm>
            <a:off x="11171238" y="5983288"/>
            <a:ext cx="2698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8663D24-3B02-4B6B-940B-92D35DEEDE58}" type="datetime'&gt;''''''''''''''''''''''''''''''''''''2''''''''5''''0'">
              <a:rPr lang="nl-NL" altLang="en-US" sz="1000" b="1" smtClean="0">
                <a:solidFill>
                  <a:schemeClr val="tx1"/>
                </a:solidFill>
                <a:latin typeface="+mn-lt"/>
              </a:rPr>
              <a:pPr/>
              <a:t>&gt;250</a:t>
            </a:fld>
            <a:endParaRPr lang="nl-NL" sz="1000" b="1" noProof="0" dirty="0">
              <a:solidFill>
                <a:schemeClr val="tx1"/>
              </a:solidFill>
              <a:latin typeface="+mn-lt"/>
            </a:endParaRPr>
          </a:p>
        </p:txBody>
      </p:sp>
      <p:sp>
        <p:nvSpPr>
          <p:cNvPr id="58" name="Content 1">
            <a:extLst>
              <a:ext uri="{FF2B5EF4-FFF2-40B4-BE49-F238E27FC236}">
                <a16:creationId xmlns:a16="http://schemas.microsoft.com/office/drawing/2014/main" id="{4B9982FA-94CE-476E-98B9-AED20350F85D}"/>
              </a:ext>
            </a:extLst>
          </p:cNvPr>
          <p:cNvSpPr>
            <a:spLocks noGrp="1"/>
          </p:cNvSpPr>
          <p:nvPr>
            <p:custDataLst>
              <p:tags r:id="rId26"/>
            </p:custDataLst>
          </p:nvPr>
        </p:nvSpPr>
        <p:spPr bwMode="gray">
          <a:xfrm>
            <a:off x="855186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E636028-CBBB-4088-B04E-A14C27964BAE}"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59" name="Content 1">
            <a:extLst>
              <a:ext uri="{FF2B5EF4-FFF2-40B4-BE49-F238E27FC236}">
                <a16:creationId xmlns:a16="http://schemas.microsoft.com/office/drawing/2014/main" id="{4B9982FA-94CE-476E-98B9-AED20350F85D}"/>
              </a:ext>
            </a:extLst>
          </p:cNvPr>
          <p:cNvSpPr>
            <a:spLocks noGrp="1"/>
          </p:cNvSpPr>
          <p:nvPr>
            <p:custDataLst>
              <p:tags r:id="rId27"/>
            </p:custDataLst>
          </p:nvPr>
        </p:nvSpPr>
        <p:spPr bwMode="gray">
          <a:xfrm>
            <a:off x="90027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E79CD3D-5FE0-4E88-B60E-0F0EA0B9FAD0}"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75" name="Rectangle 74">
            <a:extLst>
              <a:ext uri="{FF2B5EF4-FFF2-40B4-BE49-F238E27FC236}">
                <a16:creationId xmlns:a16="http://schemas.microsoft.com/office/drawing/2014/main" id="{F2E7E21D-378A-B3B6-7F81-E06119417997}"/>
              </a:ext>
            </a:extLst>
          </p:cNvPr>
          <p:cNvSpPr/>
          <p:nvPr/>
        </p:nvSpPr>
        <p:spPr>
          <a:xfrm>
            <a:off x="12008261" y="2057402"/>
            <a:ext cx="2398478" cy="655657"/>
          </a:xfrm>
          <a:prstGeom prst="rect">
            <a:avLst/>
          </a:prstGeom>
          <a:noFill/>
          <a:ln w="38100" cap="flat">
            <a:noFill/>
            <a:prstDash val="solid"/>
            <a:miter/>
          </a:ln>
          <a:extLst>
            <a:ext uri="{91240B29-F687-4F45-9708-019B960494DF}">
              <a14:hiddenLine xmlns:a14="http://schemas.microsoft.com/office/drawing/2010/main" w="38100" cap="flat">
                <a:solidFill>
                  <a:srgbClr val="FFBD42"/>
                </a:solidFill>
                <a:prstDash val="solid"/>
                <a:miter/>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cxnSp>
        <p:nvCxnSpPr>
          <p:cNvPr id="85" name="Straight Connector 84">
            <a:extLst>
              <a:ext uri="{FF2B5EF4-FFF2-40B4-BE49-F238E27FC236}">
                <a16:creationId xmlns:a16="http://schemas.microsoft.com/office/drawing/2014/main" id="{060EC094-3342-4D36-BF45-5232E8663B86}"/>
              </a:ext>
            </a:extLst>
          </p:cNvPr>
          <p:cNvCxnSpPr>
            <a:cxnSpLocks/>
          </p:cNvCxnSpPr>
          <p:nvPr/>
        </p:nvCxnSpPr>
        <p:spPr>
          <a:xfrm>
            <a:off x="3652082" y="4776048"/>
            <a:ext cx="0" cy="1164731"/>
          </a:xfrm>
          <a:prstGeom prst="line">
            <a:avLst/>
          </a:prstGeom>
          <a:noFill/>
          <a:ln w="28575" cap="rnd" cmpd="sng" algn="ctr">
            <a:solidFill>
              <a:srgbClr val="FFBD42"/>
            </a:solidFill>
            <a:prstDash val="dash"/>
          </a:ln>
          <a:effectLst/>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0D5DCD9A-F5AC-44F8-9EB8-D1049DD0AD9F}"/>
              </a:ext>
            </a:extLst>
          </p:cNvPr>
          <p:cNvSpPr txBox="1"/>
          <p:nvPr/>
        </p:nvSpPr>
        <p:spPr>
          <a:xfrm>
            <a:off x="3691661" y="3910135"/>
            <a:ext cx="2312870" cy="436563"/>
          </a:xfrm>
          <a:prstGeom prst="rect">
            <a:avLst/>
          </a:prstGeom>
          <a:ln w="38100">
            <a:noFill/>
          </a:ln>
        </p:spPr>
        <p:txBody>
          <a:bodyPr vert="horz" wrap="square" lIns="91440" tIns="45720" rIns="91440" bIns="45720" rtlCol="0">
            <a:noAutofit/>
          </a:bodyPr>
          <a:lstStyle/>
          <a:p>
            <a:pPr marL="0" indent="0" algn="ctr">
              <a:buNone/>
            </a:pPr>
            <a:r>
              <a:rPr lang="nl-NL" dirty="0"/>
              <a:t>Landelijk gemiddelde:</a:t>
            </a:r>
          </a:p>
          <a:p>
            <a:pPr marL="0" indent="0" algn="ctr">
              <a:buNone/>
            </a:pPr>
            <a:r>
              <a:rPr lang="nl-NL" b="1" noProof="0" dirty="0"/>
              <a:t>€ </a:t>
            </a:r>
            <a:r>
              <a:rPr lang="nl-NL" b="1" dirty="0"/>
              <a:t>35</a:t>
            </a:r>
            <a:r>
              <a:rPr lang="nl-NL" b="1" noProof="0" dirty="0"/>
              <a:t> per inwoner</a:t>
            </a:r>
          </a:p>
        </p:txBody>
      </p:sp>
      <p:sp>
        <p:nvSpPr>
          <p:cNvPr id="125" name="Arc 124">
            <a:extLst>
              <a:ext uri="{FF2B5EF4-FFF2-40B4-BE49-F238E27FC236}">
                <a16:creationId xmlns:a16="http://schemas.microsoft.com/office/drawing/2014/main" id="{791E17D9-E664-444C-9CF1-83B2F26C5AF7}"/>
              </a:ext>
            </a:extLst>
          </p:cNvPr>
          <p:cNvSpPr/>
          <p:nvPr/>
        </p:nvSpPr>
        <p:spPr>
          <a:xfrm rot="2458465" flipH="1">
            <a:off x="8720097" y="4732491"/>
            <a:ext cx="3313430" cy="1184232"/>
          </a:xfrm>
          <a:prstGeom prst="arc">
            <a:avLst>
              <a:gd name="adj1" fmla="val 1885592"/>
              <a:gd name="adj2" fmla="val 4549965"/>
            </a:avLst>
          </a:prstGeom>
          <a:noFill/>
          <a:ln w="19050" cap="flat" cmpd="sng" algn="ctr">
            <a:solidFill>
              <a:schemeClr val="bg1">
                <a:lumMod val="75000"/>
              </a:schemeClr>
            </a:solidFill>
            <a:prstDash val="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grpSp>
        <p:nvGrpSpPr>
          <p:cNvPr id="76" name="Group 75">
            <a:extLst>
              <a:ext uri="{FF2B5EF4-FFF2-40B4-BE49-F238E27FC236}">
                <a16:creationId xmlns:a16="http://schemas.microsoft.com/office/drawing/2014/main" id="{3F085FA2-C843-4D02-A907-85565A262EB2}"/>
              </a:ext>
            </a:extLst>
          </p:cNvPr>
          <p:cNvGrpSpPr/>
          <p:nvPr/>
        </p:nvGrpSpPr>
        <p:grpSpPr>
          <a:xfrm>
            <a:off x="617670" y="3911341"/>
            <a:ext cx="994641" cy="1928890"/>
            <a:chOff x="131839" y="3897297"/>
            <a:chExt cx="994641" cy="1928890"/>
          </a:xfrm>
        </p:grpSpPr>
        <p:cxnSp>
          <p:nvCxnSpPr>
            <p:cNvPr id="77" name="Straight Arrow Connector 76">
              <a:extLst>
                <a:ext uri="{FF2B5EF4-FFF2-40B4-BE49-F238E27FC236}">
                  <a16:creationId xmlns:a16="http://schemas.microsoft.com/office/drawing/2014/main" id="{405545F5-503E-48A6-8605-691A3BF44F1A}"/>
                </a:ext>
              </a:extLst>
            </p:cNvPr>
            <p:cNvCxnSpPr/>
            <p:nvPr/>
          </p:nvCxnSpPr>
          <p:spPr>
            <a:xfrm flipV="1">
              <a:off x="661800" y="3897297"/>
              <a:ext cx="0" cy="1315997"/>
            </a:xfrm>
            <a:prstGeom prst="straightConnector1">
              <a:avLst/>
            </a:prstGeom>
            <a:ln>
              <a:solidFill>
                <a:srgbClr val="AFAFAF"/>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25C6AD7-E959-4796-B980-83C82A7125AA}"/>
                </a:ext>
              </a:extLst>
            </p:cNvPr>
            <p:cNvSpPr txBox="1"/>
            <p:nvPr/>
          </p:nvSpPr>
          <p:spPr>
            <a:xfrm>
              <a:off x="131839" y="5299969"/>
              <a:ext cx="994641" cy="526218"/>
            </a:xfrm>
            <a:prstGeom prst="rect">
              <a:avLst/>
            </a:prstGeom>
          </p:spPr>
          <p:txBody>
            <a:bodyPr vert="horz" wrap="square" lIns="91440" tIns="45720" rIns="91440" bIns="45720" rtlCol="0">
              <a:noAutofit/>
            </a:bodyPr>
            <a:lstStyle/>
            <a:p>
              <a:pPr marL="0" indent="0" algn="l">
                <a:buNone/>
              </a:pPr>
              <a:r>
                <a:rPr lang="nl-NL" sz="1100" noProof="0" dirty="0">
                  <a:solidFill>
                    <a:srgbClr val="8C8C8C"/>
                  </a:solidFill>
                </a:rPr>
                <a:t># gemeenten</a:t>
              </a:r>
            </a:p>
          </p:txBody>
        </p:sp>
      </p:grpSp>
      <p:sp>
        <p:nvSpPr>
          <p:cNvPr id="90" name="Rectangle 89">
            <a:extLst>
              <a:ext uri="{FF2B5EF4-FFF2-40B4-BE49-F238E27FC236}">
                <a16:creationId xmlns:a16="http://schemas.microsoft.com/office/drawing/2014/main" id="{EE7714DB-9382-4311-95F2-C78424931378}"/>
              </a:ext>
            </a:extLst>
          </p:cNvPr>
          <p:cNvSpPr/>
          <p:nvPr/>
        </p:nvSpPr>
        <p:spPr>
          <a:xfrm>
            <a:off x="8310463" y="3752772"/>
            <a:ext cx="1920633" cy="1571836"/>
          </a:xfrm>
          <a:prstGeom prst="rect">
            <a:avLst/>
          </a:prstGeom>
          <a:noFill/>
          <a:ln w="12700">
            <a:noFill/>
            <a:prstDash val="solid"/>
          </a:ln>
          <a:extLst>
            <a:ext uri="{909E8E84-426E-40DD-AFC4-6F175D3DCCD1}">
              <a14:hiddenFill xmlns:a14="http://schemas.microsoft.com/office/drawing/2010/main">
                <a:solidFill>
                  <a:schemeClr val="bg1">
                    <a:lumMod val="95000"/>
                  </a:schemeClr>
                </a:solidFill>
              </a14:hiddenFill>
            </a:ext>
          </a:extLst>
        </p:spPr>
        <p:txBody>
          <a:bodyPr rot="0" spcFirstLastPara="0" vertOverflow="overflow" horzOverflow="overflow" vert="horz" wrap="square" lIns="36000" tIns="684000" rIns="36000" bIns="108000" numCol="1" spcCol="0" rtlCol="0" fromWordArt="0" anchor="ctr" anchorCtr="0" forceAA="0" compatLnSpc="1">
            <a:prstTxWarp prst="textNoShape">
              <a:avLst/>
            </a:prstTxWarp>
            <a:noAutofit/>
          </a:bodyPr>
          <a:lstStyle/>
          <a:p>
            <a:pPr marL="0" indent="0" algn="ctr" defTabSz="685800" fontAlgn="auto">
              <a:lnSpc>
                <a:spcPct val="90000"/>
              </a:lnSpc>
              <a:spcBef>
                <a:spcPts val="750"/>
              </a:spcBef>
              <a:spcAft>
                <a:spcPts val="0"/>
              </a:spcAft>
              <a:buClr>
                <a:srgbClr val="FF0000"/>
              </a:buClr>
              <a:buNone/>
            </a:pPr>
            <a:endParaRPr lang="nl-NL" sz="1200" b="1" dirty="0">
              <a:solidFill>
                <a:srgbClr val="000000"/>
              </a:solidFill>
            </a:endParaRPr>
          </a:p>
          <a:p>
            <a:pPr marL="0" indent="0" algn="ctr" defTabSz="685800" fontAlgn="auto">
              <a:lnSpc>
                <a:spcPct val="90000"/>
              </a:lnSpc>
              <a:spcBef>
                <a:spcPts val="750"/>
              </a:spcBef>
              <a:spcAft>
                <a:spcPts val="0"/>
              </a:spcAft>
              <a:buClr>
                <a:srgbClr val="FF0000"/>
              </a:buClr>
              <a:buNone/>
            </a:pPr>
            <a:r>
              <a:rPr lang="nl-NL" sz="1200" b="1" dirty="0">
                <a:solidFill>
                  <a:srgbClr val="000000"/>
                </a:solidFill>
              </a:rPr>
              <a:t>Rotterdam: € 208 </a:t>
            </a:r>
            <a:br>
              <a:rPr lang="nl-NL" sz="1200" b="1" dirty="0">
                <a:solidFill>
                  <a:srgbClr val="000000"/>
                </a:solidFill>
              </a:rPr>
            </a:br>
            <a:r>
              <a:rPr lang="nl-NL" sz="1200" dirty="0">
                <a:solidFill>
                  <a:srgbClr val="000000"/>
                </a:solidFill>
              </a:rPr>
              <a:t>Grote aandelenportefeuille, waarond</a:t>
            </a:r>
            <a:r>
              <a:rPr lang="nl-NL" sz="1200" dirty="0"/>
              <a:t>er 31.69% in </a:t>
            </a:r>
            <a:r>
              <a:rPr lang="nl-NL" sz="1200" dirty="0" err="1"/>
              <a:t>Stedin</a:t>
            </a:r>
            <a:br>
              <a:rPr lang="nl-NL" sz="1200" dirty="0"/>
            </a:br>
            <a:br>
              <a:rPr lang="nl-NL" sz="1000" dirty="0">
                <a:solidFill>
                  <a:srgbClr val="000000"/>
                </a:solidFill>
              </a:rPr>
            </a:br>
            <a:endParaRPr kumimoji="0" lang="nl-NL" sz="1000" i="0" u="none" strike="noStrike" kern="1200" cap="none" spc="0" normalizeH="0" baseline="0" noProof="0" dirty="0">
              <a:ln>
                <a:noFill/>
              </a:ln>
              <a:solidFill>
                <a:srgbClr val="000000"/>
              </a:solidFill>
              <a:effectLst/>
              <a:uLnTx/>
              <a:uFillTx/>
            </a:endParaRPr>
          </a:p>
        </p:txBody>
      </p:sp>
      <p:grpSp>
        <p:nvGrpSpPr>
          <p:cNvPr id="54" name="Group 53">
            <a:extLst>
              <a:ext uri="{FF2B5EF4-FFF2-40B4-BE49-F238E27FC236}">
                <a16:creationId xmlns:a16="http://schemas.microsoft.com/office/drawing/2014/main" id="{BA5E76A8-9D57-4E28-BA88-302373884F32}"/>
              </a:ext>
            </a:extLst>
          </p:cNvPr>
          <p:cNvGrpSpPr/>
          <p:nvPr/>
        </p:nvGrpSpPr>
        <p:grpSpPr>
          <a:xfrm>
            <a:off x="608012" y="37874"/>
            <a:ext cx="247813" cy="200462"/>
            <a:chOff x="111612" y="3029280"/>
            <a:chExt cx="669439" cy="541526"/>
          </a:xfrm>
        </p:grpSpPr>
        <p:pic>
          <p:nvPicPr>
            <p:cNvPr id="55" name="Graphic 54">
              <a:extLst>
                <a:ext uri="{FF2B5EF4-FFF2-40B4-BE49-F238E27FC236}">
                  <a16:creationId xmlns:a16="http://schemas.microsoft.com/office/drawing/2014/main" id="{046871A8-2A45-4586-A94E-3DDED4F7C4A7}"/>
                </a:ext>
              </a:extLst>
            </p:cNvPr>
            <p:cNvPicPr>
              <a:picLocks noChangeAspect="1"/>
            </p:cNvPicPr>
            <p:nvPr/>
          </p:nvPicPr>
          <p:blipFill rotWithShape="1">
            <a:blip r:embed="rId32" cstate="screen">
              <a:extLst>
                <a:ext uri="{28A0092B-C50C-407E-A947-70E740481C1C}">
                  <a14:useLocalDpi xmlns:a14="http://schemas.microsoft.com/office/drawing/2010/main"/>
                </a:ext>
                <a:ext uri="{96DAC541-7B7A-43D3-8B79-37D633B846F1}">
                  <asvg:svgBlip xmlns:asvg="http://schemas.microsoft.com/office/drawing/2016/SVG/main" r:embed="rId33"/>
                </a:ext>
              </a:extLst>
            </a:blip>
            <a:srcRect b="19107"/>
            <a:stretch/>
          </p:blipFill>
          <p:spPr>
            <a:xfrm>
              <a:off x="111612" y="3029280"/>
              <a:ext cx="669439" cy="541526"/>
            </a:xfrm>
            <a:prstGeom prst="rect">
              <a:avLst/>
            </a:prstGeom>
          </p:spPr>
        </p:pic>
        <p:sp>
          <p:nvSpPr>
            <p:cNvPr id="56" name="Oval 55">
              <a:extLst>
                <a:ext uri="{FF2B5EF4-FFF2-40B4-BE49-F238E27FC236}">
                  <a16:creationId xmlns:a16="http://schemas.microsoft.com/office/drawing/2014/main" id="{E3331555-BFB9-4B77-8783-1C2F726B9A98}"/>
                </a:ext>
              </a:extLst>
            </p:cNvPr>
            <p:cNvSpPr/>
            <p:nvPr/>
          </p:nvSpPr>
          <p:spPr>
            <a:xfrm>
              <a:off x="275053" y="3115450"/>
              <a:ext cx="360000" cy="360000"/>
            </a:xfrm>
            <a:prstGeom prst="ellipse">
              <a:avLst/>
            </a:prstGeom>
            <a:solidFill>
              <a:srgbClr val="22777B"/>
            </a:solid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700" b="1" dirty="0">
                  <a:solidFill>
                    <a:srgbClr val="FFFFFF"/>
                  </a:solidFill>
                </a:rPr>
                <a:t>%</a:t>
              </a:r>
            </a:p>
          </p:txBody>
        </p:sp>
      </p:grpSp>
      <p:sp>
        <p:nvSpPr>
          <p:cNvPr id="57" name="Rectangle 56">
            <a:extLst>
              <a:ext uri="{FF2B5EF4-FFF2-40B4-BE49-F238E27FC236}">
                <a16:creationId xmlns:a16="http://schemas.microsoft.com/office/drawing/2014/main" id="{5455FFC8-9726-4246-91CE-D0D54B20CD98}"/>
              </a:ext>
            </a:extLst>
          </p:cNvPr>
          <p:cNvSpPr/>
          <p:nvPr/>
        </p:nvSpPr>
        <p:spPr>
          <a:xfrm>
            <a:off x="801780" y="-12877"/>
            <a:ext cx="3381600" cy="251213"/>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b="1" dirty="0"/>
              <a:t>Deelnemingen</a:t>
            </a:r>
          </a:p>
        </p:txBody>
      </p:sp>
      <p:pic>
        <p:nvPicPr>
          <p:cNvPr id="62" name="Picture 32" descr="logo-gemeente-rotterdam - govroam">
            <a:extLst>
              <a:ext uri="{FF2B5EF4-FFF2-40B4-BE49-F238E27FC236}">
                <a16:creationId xmlns:a16="http://schemas.microsoft.com/office/drawing/2014/main" id="{C8C826BC-B478-4F7A-9A2C-EC775C0D2CCF}"/>
              </a:ext>
            </a:extLst>
          </p:cNvPr>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8829224" y="4112138"/>
            <a:ext cx="883111" cy="42655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90277D92-F3A8-43E3-84C9-E612B5B47A71}"/>
              </a:ext>
            </a:extLst>
          </p:cNvPr>
          <p:cNvSpPr/>
          <p:nvPr/>
        </p:nvSpPr>
        <p:spPr>
          <a:xfrm>
            <a:off x="9578131" y="2247013"/>
            <a:ext cx="1920633" cy="1571836"/>
          </a:xfrm>
          <a:prstGeom prst="rect">
            <a:avLst/>
          </a:prstGeom>
          <a:noFill/>
          <a:ln w="12700">
            <a:noFill/>
            <a:prstDash val="solid"/>
          </a:ln>
          <a:extLst>
            <a:ext uri="{909E8E84-426E-40DD-AFC4-6F175D3DCCD1}">
              <a14:hiddenFill xmlns:a14="http://schemas.microsoft.com/office/drawing/2010/main">
                <a:solidFill>
                  <a:schemeClr val="bg1">
                    <a:lumMod val="95000"/>
                  </a:schemeClr>
                </a:solidFill>
              </a14:hiddenFill>
            </a:ext>
          </a:extLst>
        </p:spPr>
        <p:txBody>
          <a:bodyPr rot="0" spcFirstLastPara="0" vertOverflow="overflow" horzOverflow="overflow" vert="horz" wrap="square" lIns="36000" tIns="684000" rIns="36000" bIns="108000" numCol="1" spcCol="0" rtlCol="0" fromWordArt="0" anchor="ctr" anchorCtr="0" forceAA="0" compatLnSpc="1">
            <a:prstTxWarp prst="textNoShape">
              <a:avLst/>
            </a:prstTxWarp>
            <a:noAutofit/>
          </a:bodyPr>
          <a:lstStyle/>
          <a:p>
            <a:pPr marL="0" indent="0" algn="ctr" defTabSz="685800" fontAlgn="auto">
              <a:lnSpc>
                <a:spcPct val="90000"/>
              </a:lnSpc>
              <a:spcBef>
                <a:spcPts val="750"/>
              </a:spcBef>
              <a:spcAft>
                <a:spcPts val="0"/>
              </a:spcAft>
              <a:buClr>
                <a:srgbClr val="FF0000"/>
              </a:buClr>
              <a:buNone/>
            </a:pPr>
            <a:endParaRPr lang="nl-NL" sz="1200" b="1" dirty="0">
              <a:solidFill>
                <a:srgbClr val="000000"/>
              </a:solidFill>
            </a:endParaRPr>
          </a:p>
          <a:p>
            <a:pPr marL="0" indent="0" algn="ctr" defTabSz="685800" fontAlgn="auto">
              <a:lnSpc>
                <a:spcPct val="90000"/>
              </a:lnSpc>
              <a:spcBef>
                <a:spcPts val="750"/>
              </a:spcBef>
              <a:spcAft>
                <a:spcPts val="0"/>
              </a:spcAft>
              <a:buClr>
                <a:srgbClr val="FF0000"/>
              </a:buClr>
              <a:buNone/>
            </a:pPr>
            <a:r>
              <a:rPr lang="nl-NL" sz="1200" b="1" dirty="0">
                <a:solidFill>
                  <a:srgbClr val="000000"/>
                </a:solidFill>
              </a:rPr>
              <a:t>Brielle: € 357</a:t>
            </a:r>
            <a:br>
              <a:rPr lang="nl-NL" sz="1200" b="1" dirty="0">
                <a:solidFill>
                  <a:srgbClr val="000000"/>
                </a:solidFill>
              </a:rPr>
            </a:br>
            <a:r>
              <a:rPr lang="nl-NL" sz="1200" dirty="0">
                <a:solidFill>
                  <a:srgbClr val="000000"/>
                </a:solidFill>
              </a:rPr>
              <a:t>Veel eigen vermogen en dus veel rente</a:t>
            </a:r>
            <a:br>
              <a:rPr lang="nl-NL" sz="1200" dirty="0"/>
            </a:br>
            <a:br>
              <a:rPr lang="nl-NL" sz="1000" dirty="0">
                <a:solidFill>
                  <a:srgbClr val="000000"/>
                </a:solidFill>
              </a:rPr>
            </a:br>
            <a:endParaRPr kumimoji="0" lang="nl-NL" sz="1000" i="0" u="none" strike="noStrike" kern="1200" cap="none" spc="0" normalizeH="0" baseline="0" noProof="0" dirty="0">
              <a:ln>
                <a:noFill/>
              </a:ln>
              <a:solidFill>
                <a:srgbClr val="000000"/>
              </a:solidFill>
              <a:effectLst/>
              <a:uLnTx/>
              <a:uFillTx/>
            </a:endParaRPr>
          </a:p>
        </p:txBody>
      </p:sp>
      <p:sp>
        <p:nvSpPr>
          <p:cNvPr id="64" name="Arc 63">
            <a:extLst>
              <a:ext uri="{FF2B5EF4-FFF2-40B4-BE49-F238E27FC236}">
                <a16:creationId xmlns:a16="http://schemas.microsoft.com/office/drawing/2014/main" id="{3C2592C0-C125-4B3C-A9F3-0B3C310ECD8F}"/>
              </a:ext>
            </a:extLst>
          </p:cNvPr>
          <p:cNvSpPr/>
          <p:nvPr/>
        </p:nvSpPr>
        <p:spPr>
          <a:xfrm rot="14729517" flipH="1">
            <a:off x="6544132" y="3016390"/>
            <a:ext cx="6453859" cy="1782240"/>
          </a:xfrm>
          <a:prstGeom prst="arc">
            <a:avLst>
              <a:gd name="adj1" fmla="val 1014144"/>
              <a:gd name="adj2" fmla="val 4718810"/>
            </a:avLst>
          </a:prstGeom>
          <a:noFill/>
          <a:ln w="19050" cap="flat" cmpd="sng" algn="ctr">
            <a:solidFill>
              <a:schemeClr val="bg1">
                <a:lumMod val="75000"/>
              </a:schemeClr>
            </a:solidFill>
            <a:prstDash val="dash"/>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pic>
        <p:nvPicPr>
          <p:cNvPr id="186371" name="Picture 3" descr="Home | Brielle">
            <a:extLst>
              <a:ext uri="{FF2B5EF4-FFF2-40B4-BE49-F238E27FC236}">
                <a16:creationId xmlns:a16="http://schemas.microsoft.com/office/drawing/2014/main" id="{F63F8818-126D-4849-BD17-280FBE7FBF9D}"/>
              </a:ext>
            </a:extLst>
          </p:cNvPr>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10051177" y="2727648"/>
            <a:ext cx="974541" cy="223226"/>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a:extLst>
              <a:ext uri="{FF2B5EF4-FFF2-40B4-BE49-F238E27FC236}">
                <a16:creationId xmlns:a16="http://schemas.microsoft.com/office/drawing/2014/main" id="{EE38A0AC-7A6D-4F9B-8855-F9C1BD577F2B}"/>
              </a:ext>
            </a:extLst>
          </p:cNvPr>
          <p:cNvCxnSpPr>
            <a:cxnSpLocks/>
          </p:cNvCxnSpPr>
          <p:nvPr/>
        </p:nvCxnSpPr>
        <p:spPr>
          <a:xfrm>
            <a:off x="3652082" y="4210050"/>
            <a:ext cx="0" cy="336056"/>
          </a:xfrm>
          <a:prstGeom prst="line">
            <a:avLst/>
          </a:prstGeom>
          <a:noFill/>
          <a:ln w="28575" cap="rnd" cmpd="sng" algn="ctr">
            <a:solidFill>
              <a:srgbClr val="FFBD42"/>
            </a:solidFill>
            <a:prstDash val="dash"/>
          </a:ln>
          <a:effectLst/>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EFCCC8A-1C15-4592-9592-A1DBE8DCCB6E}"/>
              </a:ext>
            </a:extLst>
          </p:cNvPr>
          <p:cNvCxnSpPr>
            <a:cxnSpLocks/>
          </p:cNvCxnSpPr>
          <p:nvPr/>
        </p:nvCxnSpPr>
        <p:spPr>
          <a:xfrm>
            <a:off x="3652082" y="4210050"/>
            <a:ext cx="257931" cy="0"/>
          </a:xfrm>
          <a:prstGeom prst="line">
            <a:avLst/>
          </a:prstGeom>
          <a:noFill/>
          <a:ln w="28575" cap="rnd" cmpd="sng" algn="ctr">
            <a:solidFill>
              <a:srgbClr val="FFBD42"/>
            </a:solidFill>
            <a:prstDash val="dash"/>
          </a:ln>
          <a:effectLst/>
        </p:spPr>
        <p:style>
          <a:lnRef idx="1">
            <a:schemeClr val="accent1"/>
          </a:lnRef>
          <a:fillRef idx="0">
            <a:schemeClr val="accent1"/>
          </a:fillRef>
          <a:effectRef idx="0">
            <a:schemeClr val="accent1"/>
          </a:effectRef>
          <a:fontRef idx="minor">
            <a:schemeClr val="tx1"/>
          </a:fontRef>
        </p:style>
      </p:cxnSp>
      <p:sp>
        <p:nvSpPr>
          <p:cNvPr id="65" name="Isosceles Triangle 64">
            <a:extLst>
              <a:ext uri="{FF2B5EF4-FFF2-40B4-BE49-F238E27FC236}">
                <a16:creationId xmlns:a16="http://schemas.microsoft.com/office/drawing/2014/main" id="{490EFAB9-58DB-42C5-9AA7-7E5C14EF1E05}"/>
              </a:ext>
            </a:extLst>
          </p:cNvPr>
          <p:cNvSpPr/>
          <p:nvPr/>
        </p:nvSpPr>
        <p:spPr>
          <a:xfrm rot="16200000" flipV="1">
            <a:off x="3837824" y="4145134"/>
            <a:ext cx="150606" cy="129832"/>
          </a:xfrm>
          <a:prstGeom prst="triangl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Tree>
    <p:extLst>
      <p:ext uri="{BB962C8B-B14F-4D97-AF65-F5344CB8AC3E}">
        <p14:creationId xmlns:p14="http://schemas.microsoft.com/office/powerpoint/2010/main" val="398426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2DC66B6-E8C8-43FF-B075-2E2A48FE41DB}"/>
              </a:ext>
            </a:extLst>
          </p:cNvPr>
          <p:cNvGraphicFramePr>
            <a:graphicFrameLocks noChangeAspect="1"/>
          </p:cNvGraphicFramePr>
          <p:nvPr>
            <p:custDataLst>
              <p:tags r:id="rId1"/>
            </p:custDataLst>
            <p:extLst>
              <p:ext uri="{D42A27DB-BD31-4B8C-83A1-F6EECF244321}">
                <p14:modId xmlns:p14="http://schemas.microsoft.com/office/powerpoint/2010/main" val="651647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425" imgH="424" progId="TCLayout.ActiveDocument.1">
                  <p:embed/>
                </p:oleObj>
              </mc:Choice>
              <mc:Fallback>
                <p:oleObj name="think-cell Slide" r:id="rId32" imgW="425" imgH="424" progId="TCLayout.ActiveDocument.1">
                  <p:embed/>
                  <p:pic>
                    <p:nvPicPr>
                      <p:cNvPr id="8" name="Object 7" hidden="1">
                        <a:extLst>
                          <a:ext uri="{FF2B5EF4-FFF2-40B4-BE49-F238E27FC236}">
                            <a16:creationId xmlns:a16="http://schemas.microsoft.com/office/drawing/2014/main" id="{12DC66B6-E8C8-43FF-B075-2E2A48FE41DB}"/>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pic>
        <p:nvPicPr>
          <p:cNvPr id="55" name="Graphic 54" descr="Factory with solid fill">
            <a:extLst>
              <a:ext uri="{FF2B5EF4-FFF2-40B4-BE49-F238E27FC236}">
                <a16:creationId xmlns:a16="http://schemas.microsoft.com/office/drawing/2014/main" id="{0ECE6179-4392-4C7E-80A5-45454CDCF48C}"/>
              </a:ext>
            </a:extLst>
          </p:cNvPr>
          <p:cNvPicPr>
            <a:picLocks noChangeAspect="1"/>
          </p:cNvPicPr>
          <p:nvPr/>
        </p:nvPicPr>
        <p:blipFill>
          <a:blip r:embed="rId34" cstate="screen">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661800" y="-1015"/>
            <a:ext cx="227487" cy="227487"/>
          </a:xfrm>
          <a:prstGeom prst="rect">
            <a:avLst/>
          </a:prstGeom>
        </p:spPr>
      </p:pic>
      <p:sp>
        <p:nvSpPr>
          <p:cNvPr id="3" name="Text Placeholder 2">
            <a:extLst>
              <a:ext uri="{FF2B5EF4-FFF2-40B4-BE49-F238E27FC236}">
                <a16:creationId xmlns:a16="http://schemas.microsoft.com/office/drawing/2014/main" id="{C54D22B0-9C3E-4A05-A77A-A2CD7F9EC00F}"/>
              </a:ext>
            </a:extLst>
          </p:cNvPr>
          <p:cNvSpPr>
            <a:spLocks noGrp="1"/>
          </p:cNvSpPr>
          <p:nvPr>
            <p:ph type="body" sz="quarter" idx="20"/>
          </p:nvPr>
        </p:nvSpPr>
        <p:spPr>
          <a:xfrm>
            <a:off x="662780" y="6454775"/>
            <a:ext cx="10868400" cy="122238"/>
          </a:xfrm>
        </p:spPr>
        <p:txBody>
          <a:bodyPr/>
          <a:lstStyle/>
          <a:p>
            <a:endParaRPr lang="nl-NL" dirty="0"/>
          </a:p>
        </p:txBody>
      </p:sp>
      <p:sp>
        <p:nvSpPr>
          <p:cNvPr id="4" name="Footer Placeholder 3">
            <a:extLst>
              <a:ext uri="{FF2B5EF4-FFF2-40B4-BE49-F238E27FC236}">
                <a16:creationId xmlns:a16="http://schemas.microsoft.com/office/drawing/2014/main" id="{08D641D9-A834-417D-A09D-39A4481D8837}"/>
              </a:ext>
            </a:extLst>
          </p:cNvPr>
          <p:cNvSpPr>
            <a:spLocks noGrp="1"/>
          </p:cNvSpPr>
          <p:nvPr>
            <p:ph type="ftr" sz="quarter" idx="3"/>
          </p:nvPr>
        </p:nvSpPr>
        <p:spPr/>
        <p:txBody>
          <a:bodyPr/>
          <a:lstStyle/>
          <a:p>
            <a:r>
              <a:rPr lang="nl-NL" dirty="0"/>
              <a:t>Bron: IV-3 data, jaarrekening 2020, 2</a:t>
            </a:r>
            <a:r>
              <a:rPr lang="nl-NL" baseline="30000" dirty="0"/>
              <a:t>e</a:t>
            </a:r>
            <a:r>
              <a:rPr lang="nl-NL" dirty="0"/>
              <a:t> plaatsing; Analyse It’s Public</a:t>
            </a:r>
          </a:p>
        </p:txBody>
      </p:sp>
      <p:sp>
        <p:nvSpPr>
          <p:cNvPr id="5" name="Slide Number Placeholder 4">
            <a:extLst>
              <a:ext uri="{FF2B5EF4-FFF2-40B4-BE49-F238E27FC236}">
                <a16:creationId xmlns:a16="http://schemas.microsoft.com/office/drawing/2014/main" id="{A6EEB866-7471-4A31-9E0E-92E74405583D}"/>
              </a:ext>
            </a:extLst>
          </p:cNvPr>
          <p:cNvSpPr>
            <a:spLocks noGrp="1"/>
          </p:cNvSpPr>
          <p:nvPr>
            <p:ph type="sldNum" sz="quarter" idx="12"/>
          </p:nvPr>
        </p:nvSpPr>
        <p:spPr/>
        <p:txBody>
          <a:bodyPr/>
          <a:lstStyle/>
          <a:p>
            <a:fld id="{992CD0B2-8AB2-4C6C-8876-E15753662C9B}" type="slidenum">
              <a:rPr lang="nl-NL" noProof="0" smtClean="0"/>
              <a:pPr/>
              <a:t>29</a:t>
            </a:fld>
            <a:endParaRPr lang="nl-NL" noProof="0" dirty="0"/>
          </a:p>
        </p:txBody>
      </p:sp>
      <p:sp>
        <p:nvSpPr>
          <p:cNvPr id="6" name="Text Placeholder 5">
            <a:extLst>
              <a:ext uri="{FF2B5EF4-FFF2-40B4-BE49-F238E27FC236}">
                <a16:creationId xmlns:a16="http://schemas.microsoft.com/office/drawing/2014/main" id="{37B3D8C0-592B-4446-A32F-1FF49C12042E}"/>
              </a:ext>
            </a:extLst>
          </p:cNvPr>
          <p:cNvSpPr>
            <a:spLocks noGrp="1"/>
          </p:cNvSpPr>
          <p:nvPr>
            <p:ph type="body" sz="quarter" idx="14"/>
          </p:nvPr>
        </p:nvSpPr>
        <p:spPr/>
        <p:txBody>
          <a:bodyPr/>
          <a:lstStyle/>
          <a:p>
            <a:r>
              <a:rPr lang="nl-NL" dirty="0"/>
              <a:t>Gemeenten per inkomstencategorie, 2020, €/inwoner</a:t>
            </a:r>
          </a:p>
        </p:txBody>
      </p:sp>
      <p:sp>
        <p:nvSpPr>
          <p:cNvPr id="7" name="Title 6">
            <a:extLst>
              <a:ext uri="{FF2B5EF4-FFF2-40B4-BE49-F238E27FC236}">
                <a16:creationId xmlns:a16="http://schemas.microsoft.com/office/drawing/2014/main" id="{73448785-50DB-49F2-81C8-5887397842B9}"/>
              </a:ext>
            </a:extLst>
          </p:cNvPr>
          <p:cNvSpPr>
            <a:spLocks noGrp="1"/>
          </p:cNvSpPr>
          <p:nvPr>
            <p:ph type="title"/>
          </p:nvPr>
        </p:nvSpPr>
        <p:spPr>
          <a:xfrm>
            <a:off x="662779" y="385393"/>
            <a:ext cx="10866441" cy="774000"/>
          </a:xfrm>
        </p:spPr>
        <p:txBody>
          <a:bodyPr vert="horz"/>
          <a:lstStyle/>
          <a:p>
            <a:r>
              <a:rPr lang="nl-NL" dirty="0"/>
              <a:t>Beperkt aantal gemeenten heeft inkomsten</a:t>
            </a:r>
          </a:p>
        </p:txBody>
      </p:sp>
      <p:graphicFrame>
        <p:nvGraphicFramePr>
          <p:cNvPr id="62" name="Chart 61">
            <a:extLst>
              <a:ext uri="{FF2B5EF4-FFF2-40B4-BE49-F238E27FC236}">
                <a16:creationId xmlns:a16="http://schemas.microsoft.com/office/drawing/2014/main" id="{62398C4D-E312-FB1F-848C-51F6A27D2E5A}"/>
              </a:ext>
            </a:extLst>
          </p:cNvPr>
          <p:cNvGraphicFramePr/>
          <p:nvPr>
            <p:custDataLst>
              <p:tags r:id="rId2"/>
            </p:custDataLst>
            <p:extLst>
              <p:ext uri="{D42A27DB-BD31-4B8C-83A1-F6EECF244321}">
                <p14:modId xmlns:p14="http://schemas.microsoft.com/office/powerpoint/2010/main" val="3221214085"/>
              </p:ext>
            </p:extLst>
          </p:nvPr>
        </p:nvGraphicFramePr>
        <p:xfrm>
          <a:off x="1530350" y="2493963"/>
          <a:ext cx="10083800" cy="3529012"/>
        </p:xfrm>
        <a:graphic>
          <a:graphicData uri="http://schemas.openxmlformats.org/drawingml/2006/chart">
            <c:chart xmlns:c="http://schemas.openxmlformats.org/drawingml/2006/chart" xmlns:r="http://schemas.openxmlformats.org/officeDocument/2006/relationships" r:id="rId36"/>
          </a:graphicData>
        </a:graphic>
      </p:graphicFrame>
      <p:sp>
        <p:nvSpPr>
          <p:cNvPr id="20" name="Content 1">
            <a:extLst>
              <a:ext uri="{FF2B5EF4-FFF2-40B4-BE49-F238E27FC236}">
                <a16:creationId xmlns:a16="http://schemas.microsoft.com/office/drawing/2014/main" id="{0B40C5C1-0E6D-4796-A662-B9C152CA919F}"/>
              </a:ext>
            </a:extLst>
          </p:cNvPr>
          <p:cNvSpPr>
            <a:spLocks noGrp="1"/>
          </p:cNvSpPr>
          <p:nvPr>
            <p:custDataLst>
              <p:tags r:id="rId3"/>
            </p:custDataLst>
          </p:nvPr>
        </p:nvSpPr>
        <p:spPr bwMode="auto">
          <a:xfrm>
            <a:off x="4359275" y="5983288"/>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A85F028-777D-4C44-AE7E-98D7FE630F28}" type="datetime'5''0'' ''''-'''''''''''' ''''''''''''6''''''0'">
              <a:rPr lang="nl-NL" altLang="en-US" sz="1000" b="1" smtClean="0">
                <a:solidFill>
                  <a:schemeClr val="tx1"/>
                </a:solidFill>
                <a:latin typeface="+mn-lt"/>
              </a:rPr>
              <a:pPr/>
              <a:t>50 - 60</a:t>
            </a:fld>
            <a:endParaRPr lang="nl-NL" sz="1000" b="1" noProof="0" dirty="0">
              <a:solidFill>
                <a:schemeClr val="tx1"/>
              </a:solidFill>
              <a:latin typeface="+mn-lt"/>
            </a:endParaRPr>
          </a:p>
        </p:txBody>
      </p:sp>
      <p:sp>
        <p:nvSpPr>
          <p:cNvPr id="161" name="Content 1">
            <a:extLst>
              <a:ext uri="{FF2B5EF4-FFF2-40B4-BE49-F238E27FC236}">
                <a16:creationId xmlns:a16="http://schemas.microsoft.com/office/drawing/2014/main" id="{4BA676E2-BFF4-4C3E-894B-D098A4EF6601}"/>
              </a:ext>
            </a:extLst>
          </p:cNvPr>
          <p:cNvSpPr>
            <a:spLocks noGrp="1"/>
          </p:cNvSpPr>
          <p:nvPr>
            <p:custDataLst>
              <p:tags r:id="rId4"/>
            </p:custDataLst>
          </p:nvPr>
        </p:nvSpPr>
        <p:spPr bwMode="auto">
          <a:xfrm>
            <a:off x="1689100" y="5983288"/>
            <a:ext cx="2984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5D09CF6-782B-44B8-8E6E-F07EC64758DB}" type="datetime'''''''''G''''''e''''e''''''''''''n'''''''''''''''''''''">
              <a:rPr lang="nl-NL" altLang="en-US" sz="1000" b="1" smtClean="0">
                <a:solidFill>
                  <a:schemeClr val="tx1"/>
                </a:solidFill>
                <a:latin typeface="+mn-lt"/>
              </a:rPr>
              <a:pPr/>
              <a:t>Geen</a:t>
            </a:fld>
            <a:endParaRPr lang="nl-NL" sz="1000" b="1" noProof="0" dirty="0">
              <a:solidFill>
                <a:schemeClr val="tx1"/>
              </a:solidFill>
              <a:latin typeface="+mn-lt"/>
            </a:endParaRPr>
          </a:p>
        </p:txBody>
      </p:sp>
      <p:sp>
        <p:nvSpPr>
          <p:cNvPr id="174" name="Content 1">
            <a:extLst>
              <a:ext uri="{FF2B5EF4-FFF2-40B4-BE49-F238E27FC236}">
                <a16:creationId xmlns:a16="http://schemas.microsoft.com/office/drawing/2014/main" id="{38CC185D-DC0F-4E82-B8C0-5700B71E4C6F}"/>
              </a:ext>
            </a:extLst>
          </p:cNvPr>
          <p:cNvSpPr>
            <a:spLocks noGrp="1"/>
          </p:cNvSpPr>
          <p:nvPr>
            <p:custDataLst>
              <p:tags r:id="rId5"/>
            </p:custDataLst>
          </p:nvPr>
        </p:nvSpPr>
        <p:spPr bwMode="auto">
          <a:xfrm>
            <a:off x="801528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AEEE16-FA1C-4767-AA14-99FEA8DA29F7}" type="datetime'''1''''''''''''3''''0 ''''''''-'''''''''''' 14''''0'''''''">
              <a:rPr lang="nl-NL" altLang="en-US" sz="1000" b="1" smtClean="0">
                <a:solidFill>
                  <a:schemeClr val="tx1"/>
                </a:solidFill>
                <a:latin typeface="+mn-lt"/>
              </a:rPr>
              <a:pPr/>
              <a:t>130 - 140</a:t>
            </a:fld>
            <a:endParaRPr lang="nl-NL" sz="1000" b="1" noProof="0" dirty="0">
              <a:solidFill>
                <a:schemeClr val="tx1"/>
              </a:solidFill>
              <a:latin typeface="+mn-lt"/>
            </a:endParaRPr>
          </a:p>
        </p:txBody>
      </p:sp>
      <p:sp>
        <p:nvSpPr>
          <p:cNvPr id="18" name="Content 1">
            <a:extLst>
              <a:ext uri="{FF2B5EF4-FFF2-40B4-BE49-F238E27FC236}">
                <a16:creationId xmlns:a16="http://schemas.microsoft.com/office/drawing/2014/main" id="{D2095818-578C-4902-BBDF-8EF371BFE3D1}"/>
              </a:ext>
            </a:extLst>
          </p:cNvPr>
          <p:cNvSpPr>
            <a:spLocks noGrp="1"/>
          </p:cNvSpPr>
          <p:nvPr>
            <p:custDataLst>
              <p:tags r:id="rId6"/>
            </p:custDataLst>
          </p:nvPr>
        </p:nvSpPr>
        <p:spPr bwMode="auto">
          <a:xfrm>
            <a:off x="2139950" y="5983288"/>
            <a:ext cx="3000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0A6D955-8644-4BCA-B4A7-54C327075CEE}" type="datetime'0'''''' ''''''''''''-'''''''''''' ''''''''''1''''0'''">
              <a:rPr lang="nl-NL" altLang="en-US" sz="1000" b="1" smtClean="0">
                <a:solidFill>
                  <a:schemeClr val="tx1"/>
                </a:solidFill>
                <a:latin typeface="+mn-lt"/>
              </a:rPr>
              <a:pPr/>
              <a:t>0 - 10</a:t>
            </a:fld>
            <a:endParaRPr lang="nl-NL" sz="1000" b="1" noProof="0" dirty="0">
              <a:solidFill>
                <a:schemeClr val="tx1"/>
              </a:solidFill>
              <a:latin typeface="+mn-lt"/>
            </a:endParaRPr>
          </a:p>
        </p:txBody>
      </p:sp>
      <p:sp>
        <p:nvSpPr>
          <p:cNvPr id="15" name="Content 1">
            <a:extLst>
              <a:ext uri="{FF2B5EF4-FFF2-40B4-BE49-F238E27FC236}">
                <a16:creationId xmlns:a16="http://schemas.microsoft.com/office/drawing/2014/main" id="{46464443-7A8E-434B-A198-B4DBA500C741}"/>
              </a:ext>
            </a:extLst>
          </p:cNvPr>
          <p:cNvSpPr>
            <a:spLocks noGrp="1"/>
          </p:cNvSpPr>
          <p:nvPr>
            <p:custDataLst>
              <p:tags r:id="rId7"/>
            </p:custDataLst>
          </p:nvPr>
        </p:nvSpPr>
        <p:spPr bwMode="auto">
          <a:xfrm>
            <a:off x="3459163" y="5983288"/>
            <a:ext cx="3651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9A24702-E72A-4D78-96E9-08447BA3C9B5}" type="datetime'''3''''''''''''''''''''''''0'''''''' ''''-'''' ''''4''''''0'''">
              <a:rPr lang="nl-NL" altLang="en-US" sz="1000" b="1" smtClean="0">
                <a:solidFill>
                  <a:schemeClr val="tx1"/>
                </a:solidFill>
                <a:latin typeface="+mn-lt"/>
              </a:rPr>
              <a:pPr/>
              <a:t>30 - 40</a:t>
            </a:fld>
            <a:endParaRPr lang="nl-NL" sz="1000" b="1" noProof="0" dirty="0">
              <a:solidFill>
                <a:schemeClr val="tx1"/>
              </a:solidFill>
              <a:latin typeface="+mn-lt"/>
            </a:endParaRPr>
          </a:p>
        </p:txBody>
      </p:sp>
      <p:sp>
        <p:nvSpPr>
          <p:cNvPr id="59" name="Content 1">
            <a:extLst>
              <a:ext uri="{FF2B5EF4-FFF2-40B4-BE49-F238E27FC236}">
                <a16:creationId xmlns:a16="http://schemas.microsoft.com/office/drawing/2014/main" id="{4B9982FA-94CE-476E-98B9-AED20350F85D}"/>
              </a:ext>
            </a:extLst>
          </p:cNvPr>
          <p:cNvSpPr>
            <a:spLocks noGrp="1"/>
          </p:cNvSpPr>
          <p:nvPr>
            <p:custDataLst>
              <p:tags r:id="rId8"/>
            </p:custDataLst>
          </p:nvPr>
        </p:nvSpPr>
        <p:spPr bwMode="gray">
          <a:xfrm>
            <a:off x="99044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C4FD1A6-E152-4D17-BC4A-02BF185E6A38}"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14" name="Content 1">
            <a:extLst>
              <a:ext uri="{FF2B5EF4-FFF2-40B4-BE49-F238E27FC236}">
                <a16:creationId xmlns:a16="http://schemas.microsoft.com/office/drawing/2014/main" id="{067D9EA1-C5B3-4D49-BEF9-83515DA11FE5}"/>
              </a:ext>
            </a:extLst>
          </p:cNvPr>
          <p:cNvSpPr>
            <a:spLocks noGrp="1"/>
          </p:cNvSpPr>
          <p:nvPr>
            <p:custDataLst>
              <p:tags r:id="rId9"/>
            </p:custDataLst>
          </p:nvPr>
        </p:nvSpPr>
        <p:spPr bwMode="auto">
          <a:xfrm>
            <a:off x="2559050" y="5983288"/>
            <a:ext cx="3635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27AD176-6806-40A5-A67C-9F51171B1748}" type="datetime'''1''0'''''''' -'' ''''''''''''''2''0'''''''''''''''''''''">
              <a:rPr lang="nl-NL" altLang="en-US" sz="1000" b="1" smtClean="0">
                <a:solidFill>
                  <a:schemeClr val="tx1"/>
                </a:solidFill>
                <a:latin typeface="+mn-lt"/>
              </a:rPr>
              <a:pPr/>
              <a:t>10 - 20</a:t>
            </a:fld>
            <a:endParaRPr lang="nl-NL" sz="1000" b="1" noProof="0" dirty="0">
              <a:solidFill>
                <a:schemeClr val="tx1"/>
              </a:solidFill>
              <a:latin typeface="+mn-lt"/>
            </a:endParaRPr>
          </a:p>
        </p:txBody>
      </p:sp>
      <p:sp>
        <p:nvSpPr>
          <p:cNvPr id="17" name="Content 1">
            <a:extLst>
              <a:ext uri="{FF2B5EF4-FFF2-40B4-BE49-F238E27FC236}">
                <a16:creationId xmlns:a16="http://schemas.microsoft.com/office/drawing/2014/main" id="{B98F20FD-4F70-4627-B39C-3495547C92DD}"/>
              </a:ext>
            </a:extLst>
          </p:cNvPr>
          <p:cNvSpPr>
            <a:spLocks noGrp="1"/>
          </p:cNvSpPr>
          <p:nvPr>
            <p:custDataLst>
              <p:tags r:id="rId10"/>
            </p:custDataLst>
          </p:nvPr>
        </p:nvSpPr>
        <p:spPr bwMode="auto">
          <a:xfrm>
            <a:off x="4810125" y="5983288"/>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31A4053-71A7-4FA2-A5FC-14AA973846DB}" type="datetime'''''''''''''''''6''''''''''0'''''''''''''''''' - ''''''''7''0'">
              <a:rPr lang="nl-NL" altLang="en-US" sz="1000" b="1" smtClean="0">
                <a:solidFill>
                  <a:schemeClr val="tx1"/>
                </a:solidFill>
                <a:latin typeface="+mn-lt"/>
              </a:rPr>
              <a:pPr/>
              <a:t>60 - 70</a:t>
            </a:fld>
            <a:endParaRPr lang="nl-NL" sz="1000" b="1" noProof="0" dirty="0">
              <a:solidFill>
                <a:schemeClr val="tx1"/>
              </a:solidFill>
              <a:latin typeface="+mn-lt"/>
            </a:endParaRPr>
          </a:p>
        </p:txBody>
      </p:sp>
      <p:sp>
        <p:nvSpPr>
          <p:cNvPr id="13" name="Content 1">
            <a:extLst>
              <a:ext uri="{FF2B5EF4-FFF2-40B4-BE49-F238E27FC236}">
                <a16:creationId xmlns:a16="http://schemas.microsoft.com/office/drawing/2014/main" id="{74E3DAD4-5F61-45CE-9534-C16DD202ABBE}"/>
              </a:ext>
            </a:extLst>
          </p:cNvPr>
          <p:cNvSpPr>
            <a:spLocks noGrp="1"/>
          </p:cNvSpPr>
          <p:nvPr>
            <p:custDataLst>
              <p:tags r:id="rId11"/>
            </p:custDataLst>
          </p:nvPr>
        </p:nvSpPr>
        <p:spPr bwMode="auto">
          <a:xfrm>
            <a:off x="3009900" y="598328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A0263E3-4573-4AA2-9CD0-C92E187A65FD}" type="datetime'''''''''''''''''''2''0'''''''''' ''-'''''''' 30'''''''">
              <a:rPr lang="nl-NL" altLang="en-US" sz="1000" b="1" smtClean="0">
                <a:solidFill>
                  <a:schemeClr val="tx1"/>
                </a:solidFill>
                <a:latin typeface="+mn-lt"/>
              </a:rPr>
              <a:pPr/>
              <a:t>20 - 30</a:t>
            </a:fld>
            <a:endParaRPr lang="nl-NL" sz="1000" b="1" noProof="0" dirty="0">
              <a:solidFill>
                <a:schemeClr val="tx1"/>
              </a:solidFill>
              <a:latin typeface="+mn-lt"/>
            </a:endParaRPr>
          </a:p>
        </p:txBody>
      </p:sp>
      <p:sp>
        <p:nvSpPr>
          <p:cNvPr id="19" name="Content 1">
            <a:extLst>
              <a:ext uri="{FF2B5EF4-FFF2-40B4-BE49-F238E27FC236}">
                <a16:creationId xmlns:a16="http://schemas.microsoft.com/office/drawing/2014/main" id="{440AE4A5-D7AF-4194-BE57-073762B40055}"/>
              </a:ext>
            </a:extLst>
          </p:cNvPr>
          <p:cNvSpPr>
            <a:spLocks noGrp="1"/>
          </p:cNvSpPr>
          <p:nvPr>
            <p:custDataLst>
              <p:tags r:id="rId12"/>
            </p:custDataLst>
          </p:nvPr>
        </p:nvSpPr>
        <p:spPr bwMode="auto">
          <a:xfrm>
            <a:off x="3910013" y="5983288"/>
            <a:ext cx="3651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A0C943E-25E3-481A-AD90-D37C3273CEFF}" type="datetime'''''''''''''40'''''''' ''-'''''''' ''''''''''''5''''''''0'''">
              <a:rPr lang="nl-NL" altLang="en-US" sz="1000" b="1" smtClean="0">
                <a:solidFill>
                  <a:schemeClr val="tx1"/>
                </a:solidFill>
                <a:latin typeface="+mn-lt"/>
              </a:rPr>
              <a:pPr/>
              <a:t>40 - 50</a:t>
            </a:fld>
            <a:endParaRPr lang="nl-NL" sz="1000" b="1" noProof="0" dirty="0">
              <a:solidFill>
                <a:schemeClr val="tx1"/>
              </a:solidFill>
              <a:latin typeface="+mn-lt"/>
            </a:endParaRPr>
          </a:p>
        </p:txBody>
      </p:sp>
      <p:sp>
        <p:nvSpPr>
          <p:cNvPr id="61" name="Content 1">
            <a:extLst>
              <a:ext uri="{FF2B5EF4-FFF2-40B4-BE49-F238E27FC236}">
                <a16:creationId xmlns:a16="http://schemas.microsoft.com/office/drawing/2014/main" id="{4B9982FA-94CE-476E-98B9-AED20350F85D}"/>
              </a:ext>
            </a:extLst>
          </p:cNvPr>
          <p:cNvSpPr>
            <a:spLocks noGrp="1"/>
          </p:cNvSpPr>
          <p:nvPr>
            <p:custDataLst>
              <p:tags r:id="rId13"/>
            </p:custDataLst>
          </p:nvPr>
        </p:nvSpPr>
        <p:spPr bwMode="gray">
          <a:xfrm>
            <a:off x="108061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EF53DF2-1B9D-430A-BC11-CA90D88ECFCE}"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173" name="Content 1">
            <a:extLst>
              <a:ext uri="{FF2B5EF4-FFF2-40B4-BE49-F238E27FC236}">
                <a16:creationId xmlns:a16="http://schemas.microsoft.com/office/drawing/2014/main" id="{96CDAC13-2E89-49D5-AD5C-E6C20F539545}"/>
              </a:ext>
            </a:extLst>
          </p:cNvPr>
          <p:cNvSpPr>
            <a:spLocks noGrp="1"/>
          </p:cNvSpPr>
          <p:nvPr>
            <p:custDataLst>
              <p:tags r:id="rId14"/>
            </p:custDataLst>
          </p:nvPr>
        </p:nvSpPr>
        <p:spPr bwMode="auto">
          <a:xfrm>
            <a:off x="75644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6277A2-D4FA-4D1E-AD02-0CAC68869096}" type="datetime'''1''20'''''''''''''''''''''' ''''''''''''''''-'''''' 13''0'''">
              <a:rPr lang="nl-NL" altLang="en-US" sz="1000" b="1" smtClean="0">
                <a:solidFill>
                  <a:schemeClr val="tx1"/>
                </a:solidFill>
                <a:latin typeface="+mn-lt"/>
              </a:rPr>
              <a:pPr/>
              <a:t>120 - 130</a:t>
            </a:fld>
            <a:endParaRPr lang="nl-NL" sz="1000" b="1" noProof="0" dirty="0">
              <a:solidFill>
                <a:schemeClr val="tx1"/>
              </a:solidFill>
              <a:latin typeface="+mn-lt"/>
            </a:endParaRPr>
          </a:p>
        </p:txBody>
      </p:sp>
      <p:sp>
        <p:nvSpPr>
          <p:cNvPr id="21" name="Content 1">
            <a:extLst>
              <a:ext uri="{FF2B5EF4-FFF2-40B4-BE49-F238E27FC236}">
                <a16:creationId xmlns:a16="http://schemas.microsoft.com/office/drawing/2014/main" id="{7C14D208-E6D0-47E7-9545-F896CB512836}"/>
              </a:ext>
            </a:extLst>
          </p:cNvPr>
          <p:cNvSpPr>
            <a:spLocks noGrp="1"/>
          </p:cNvSpPr>
          <p:nvPr>
            <p:custDataLst>
              <p:tags r:id="rId15"/>
            </p:custDataLst>
          </p:nvPr>
        </p:nvSpPr>
        <p:spPr bwMode="auto">
          <a:xfrm>
            <a:off x="5260975" y="5983288"/>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BF2B9A-F829-42E3-816C-0E544AC0EEB4}" type="datetime'''70 ''''''''-'' ''''''8''''''''''''''''''0'''''">
              <a:rPr lang="nl-NL" altLang="en-US" sz="1000" b="1" smtClean="0">
                <a:solidFill>
                  <a:schemeClr val="tx1"/>
                </a:solidFill>
                <a:latin typeface="+mn-lt"/>
              </a:rPr>
              <a:pPr/>
              <a:t>70 - 80</a:t>
            </a:fld>
            <a:endParaRPr lang="nl-NL" sz="1000" b="1" noProof="0" dirty="0">
              <a:solidFill>
                <a:schemeClr val="tx1"/>
              </a:solidFill>
              <a:latin typeface="+mn-lt"/>
            </a:endParaRPr>
          </a:p>
        </p:txBody>
      </p:sp>
      <p:sp>
        <p:nvSpPr>
          <p:cNvPr id="49" name="Content 1">
            <a:extLst>
              <a:ext uri="{FF2B5EF4-FFF2-40B4-BE49-F238E27FC236}">
                <a16:creationId xmlns:a16="http://schemas.microsoft.com/office/drawing/2014/main" id="{06837B96-4732-498C-BD0E-095596CC7623}"/>
              </a:ext>
            </a:extLst>
          </p:cNvPr>
          <p:cNvSpPr>
            <a:spLocks noGrp="1"/>
          </p:cNvSpPr>
          <p:nvPr>
            <p:custDataLst>
              <p:tags r:id="rId16"/>
            </p:custDataLst>
          </p:nvPr>
        </p:nvSpPr>
        <p:spPr bwMode="auto">
          <a:xfrm>
            <a:off x="9817100" y="598328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E6D4F75-BCFD-40FE-A47A-2C67B9E90107}" type="datetime'''''''''''''''''1''''''''''''''''90 - ''''''''''''''2''''1''0'">
              <a:rPr lang="nl-NL" altLang="en-US" sz="1000" b="1" smtClean="0">
                <a:solidFill>
                  <a:schemeClr val="tx1"/>
                </a:solidFill>
                <a:latin typeface="+mn-lt"/>
              </a:rPr>
              <a:pPr/>
              <a:t>190 - 210</a:t>
            </a:fld>
            <a:endParaRPr lang="nl-NL" sz="1000" b="1" noProof="0" dirty="0">
              <a:solidFill>
                <a:schemeClr val="tx1"/>
              </a:solidFill>
              <a:latin typeface="+mn-lt"/>
            </a:endParaRPr>
          </a:p>
        </p:txBody>
      </p:sp>
      <p:sp>
        <p:nvSpPr>
          <p:cNvPr id="22" name="Content 1">
            <a:extLst>
              <a:ext uri="{FF2B5EF4-FFF2-40B4-BE49-F238E27FC236}">
                <a16:creationId xmlns:a16="http://schemas.microsoft.com/office/drawing/2014/main" id="{5923BC10-218E-4CBA-BC77-AE65C2766A8F}"/>
              </a:ext>
            </a:extLst>
          </p:cNvPr>
          <p:cNvSpPr>
            <a:spLocks noGrp="1"/>
          </p:cNvSpPr>
          <p:nvPr>
            <p:custDataLst>
              <p:tags r:id="rId17"/>
            </p:custDataLst>
          </p:nvPr>
        </p:nvSpPr>
        <p:spPr bwMode="auto">
          <a:xfrm>
            <a:off x="5708650" y="5983288"/>
            <a:ext cx="3762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B7252D4-5B6D-49A9-96BD-94D1253917FC}" type="datetime'''''''8''''''''''0'''''''''' ''''''''- 9''0'''''''''''">
              <a:rPr lang="nl-NL" altLang="en-US" sz="1000" b="1" smtClean="0">
                <a:solidFill>
                  <a:schemeClr val="tx1"/>
                </a:solidFill>
                <a:latin typeface="+mn-lt"/>
              </a:rPr>
              <a:pPr/>
              <a:t>80 - 90</a:t>
            </a:fld>
            <a:endParaRPr lang="nl-NL" sz="1000" b="1" noProof="0" dirty="0">
              <a:solidFill>
                <a:schemeClr val="tx1"/>
              </a:solidFill>
              <a:latin typeface="+mn-lt"/>
            </a:endParaRPr>
          </a:p>
        </p:txBody>
      </p:sp>
      <p:sp>
        <p:nvSpPr>
          <p:cNvPr id="171" name="Content 1">
            <a:extLst>
              <a:ext uri="{FF2B5EF4-FFF2-40B4-BE49-F238E27FC236}">
                <a16:creationId xmlns:a16="http://schemas.microsoft.com/office/drawing/2014/main" id="{1D5DB75C-8FD1-4742-9DB9-D30F6902CEA2}"/>
              </a:ext>
            </a:extLst>
          </p:cNvPr>
          <p:cNvSpPr>
            <a:spLocks noGrp="1"/>
          </p:cNvSpPr>
          <p:nvPr>
            <p:custDataLst>
              <p:tags r:id="rId18"/>
            </p:custDataLst>
          </p:nvPr>
        </p:nvSpPr>
        <p:spPr bwMode="auto">
          <a:xfrm>
            <a:off x="6661150" y="598328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8466354-110D-429C-B89C-15F0807D867A}" type="datetime'''1''''''''''''''''''''''00'''' ''''''''''''''- ''''1''10'''''">
              <a:rPr lang="nl-NL" altLang="en-US" sz="1000" b="1" smtClean="0">
                <a:solidFill>
                  <a:schemeClr val="tx1"/>
                </a:solidFill>
                <a:latin typeface="+mn-lt"/>
              </a:rPr>
              <a:pPr/>
              <a:t>100 - 110</a:t>
            </a:fld>
            <a:endParaRPr lang="nl-NL" sz="1000" b="1" noProof="0" dirty="0">
              <a:solidFill>
                <a:schemeClr val="tx1"/>
              </a:solidFill>
              <a:latin typeface="+mn-lt"/>
            </a:endParaRPr>
          </a:p>
        </p:txBody>
      </p:sp>
      <p:sp>
        <p:nvSpPr>
          <p:cNvPr id="23" name="Content 1">
            <a:extLst>
              <a:ext uri="{FF2B5EF4-FFF2-40B4-BE49-F238E27FC236}">
                <a16:creationId xmlns:a16="http://schemas.microsoft.com/office/drawing/2014/main" id="{071E2838-483E-4DC8-BA20-B504CE380320}"/>
              </a:ext>
            </a:extLst>
          </p:cNvPr>
          <p:cNvSpPr>
            <a:spLocks noGrp="1"/>
          </p:cNvSpPr>
          <p:nvPr>
            <p:custDataLst>
              <p:tags r:id="rId19"/>
            </p:custDataLst>
          </p:nvPr>
        </p:nvSpPr>
        <p:spPr bwMode="auto">
          <a:xfrm>
            <a:off x="6129338" y="5983288"/>
            <a:ext cx="4349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B97A573-A0E8-4AB5-8901-1A3AFB762739}" type="datetime'''''''''''''9''0'''' ''''- 10''''''''''0'''''''''''''">
              <a:rPr lang="nl-NL" altLang="en-US" sz="1000" b="1" smtClean="0">
                <a:solidFill>
                  <a:schemeClr val="tx1"/>
                </a:solidFill>
                <a:latin typeface="+mn-lt"/>
              </a:rPr>
              <a:pPr/>
              <a:t>90 - 100</a:t>
            </a:fld>
            <a:endParaRPr lang="nl-NL" sz="1000" b="1" noProof="0" dirty="0">
              <a:solidFill>
                <a:schemeClr val="tx1"/>
              </a:solidFill>
              <a:latin typeface="+mn-lt"/>
            </a:endParaRPr>
          </a:p>
        </p:txBody>
      </p:sp>
      <p:sp>
        <p:nvSpPr>
          <p:cNvPr id="172" name="Content 1">
            <a:extLst>
              <a:ext uri="{FF2B5EF4-FFF2-40B4-BE49-F238E27FC236}">
                <a16:creationId xmlns:a16="http://schemas.microsoft.com/office/drawing/2014/main" id="{F65F3617-2A15-4D0F-93F7-4371ACDE028C}"/>
              </a:ext>
            </a:extLst>
          </p:cNvPr>
          <p:cNvSpPr>
            <a:spLocks noGrp="1"/>
          </p:cNvSpPr>
          <p:nvPr>
            <p:custDataLst>
              <p:tags r:id="rId20"/>
            </p:custDataLst>
          </p:nvPr>
        </p:nvSpPr>
        <p:spPr bwMode="auto">
          <a:xfrm>
            <a:off x="7112000" y="598328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350CE60-6ED0-4529-9F77-C642A63EE410}" type="datetime'11''0'' ''''''-'' ''''''''''''''''''12''''''''''''0'''">
              <a:rPr lang="nl-NL" altLang="en-US" sz="1000" b="1" smtClean="0">
                <a:solidFill>
                  <a:schemeClr val="tx1"/>
                </a:solidFill>
                <a:latin typeface="+mn-lt"/>
              </a:rPr>
              <a:pPr/>
              <a:t>110 - 120</a:t>
            </a:fld>
            <a:endParaRPr lang="nl-NL" sz="1000" b="1" noProof="0" dirty="0">
              <a:solidFill>
                <a:schemeClr val="tx1"/>
              </a:solidFill>
              <a:latin typeface="+mn-lt"/>
            </a:endParaRPr>
          </a:p>
        </p:txBody>
      </p:sp>
      <p:sp>
        <p:nvSpPr>
          <p:cNvPr id="175" name="Content 1">
            <a:extLst>
              <a:ext uri="{FF2B5EF4-FFF2-40B4-BE49-F238E27FC236}">
                <a16:creationId xmlns:a16="http://schemas.microsoft.com/office/drawing/2014/main" id="{68AABA0C-FC84-449B-BAD7-7AB38CDE1BA3}"/>
              </a:ext>
            </a:extLst>
          </p:cNvPr>
          <p:cNvSpPr>
            <a:spLocks noGrp="1"/>
          </p:cNvSpPr>
          <p:nvPr>
            <p:custDataLst>
              <p:tags r:id="rId21"/>
            </p:custDataLst>
          </p:nvPr>
        </p:nvSpPr>
        <p:spPr bwMode="auto">
          <a:xfrm>
            <a:off x="84661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EF1AC5A-FD67-48AC-B1C2-7648E247178A}" type="datetime'1''''''''''''4''''''''''0'' ''''-'' ''1''''5''0'''''''''''">
              <a:rPr lang="nl-NL" altLang="en-US" sz="1000" b="1" smtClean="0">
                <a:solidFill>
                  <a:schemeClr val="tx1"/>
                </a:solidFill>
                <a:latin typeface="+mn-lt"/>
              </a:rPr>
              <a:pPr/>
              <a:t>140 - 150</a:t>
            </a:fld>
            <a:endParaRPr lang="nl-NL" sz="1000" b="1" noProof="0" dirty="0">
              <a:solidFill>
                <a:schemeClr val="tx1"/>
              </a:solidFill>
              <a:latin typeface="+mn-lt"/>
            </a:endParaRPr>
          </a:p>
        </p:txBody>
      </p:sp>
      <p:sp>
        <p:nvSpPr>
          <p:cNvPr id="176" name="Content 1">
            <a:extLst>
              <a:ext uri="{FF2B5EF4-FFF2-40B4-BE49-F238E27FC236}">
                <a16:creationId xmlns:a16="http://schemas.microsoft.com/office/drawing/2014/main" id="{80297CB5-D8D2-4C98-8443-82BF44B8F404}"/>
              </a:ext>
            </a:extLst>
          </p:cNvPr>
          <p:cNvSpPr>
            <a:spLocks noGrp="1"/>
          </p:cNvSpPr>
          <p:nvPr>
            <p:custDataLst>
              <p:tags r:id="rId22"/>
            </p:custDataLst>
          </p:nvPr>
        </p:nvSpPr>
        <p:spPr bwMode="auto">
          <a:xfrm>
            <a:off x="891698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3868DEC-05C2-43EA-9AD3-C3C01C016435}" type="datetime'1''''50'''''''' ''-'''''''''''''''' 1''70'''''''''">
              <a:rPr lang="nl-NL" altLang="en-US" sz="1000" b="1" smtClean="0">
                <a:solidFill>
                  <a:schemeClr val="tx1"/>
                </a:solidFill>
                <a:latin typeface="+mn-lt"/>
              </a:rPr>
              <a:pPr/>
              <a:t>150 - 170</a:t>
            </a:fld>
            <a:endParaRPr lang="nl-NL" sz="1000" b="1" noProof="0" dirty="0">
              <a:solidFill>
                <a:schemeClr val="tx1"/>
              </a:solidFill>
              <a:latin typeface="+mn-lt"/>
            </a:endParaRPr>
          </a:p>
        </p:txBody>
      </p:sp>
      <p:sp>
        <p:nvSpPr>
          <p:cNvPr id="48" name="Content 1">
            <a:extLst>
              <a:ext uri="{FF2B5EF4-FFF2-40B4-BE49-F238E27FC236}">
                <a16:creationId xmlns:a16="http://schemas.microsoft.com/office/drawing/2014/main" id="{E4120E82-2723-4439-B6F1-91A0F2829902}"/>
              </a:ext>
            </a:extLst>
          </p:cNvPr>
          <p:cNvSpPr>
            <a:spLocks noGrp="1"/>
          </p:cNvSpPr>
          <p:nvPr>
            <p:custDataLst>
              <p:tags r:id="rId23"/>
            </p:custDataLst>
          </p:nvPr>
        </p:nvSpPr>
        <p:spPr bwMode="auto">
          <a:xfrm>
            <a:off x="93678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FFD72EA-BA1B-4A80-9DF0-E56121797CA4}" type="datetime'''''''''''''1''''''''''7''''0'' ''''''-'''''''''' 19''0'''">
              <a:rPr lang="nl-NL" altLang="en-US" sz="1000" b="1" smtClean="0">
                <a:solidFill>
                  <a:schemeClr val="tx1"/>
                </a:solidFill>
                <a:latin typeface="+mn-lt"/>
              </a:rPr>
              <a:pPr/>
              <a:t>170 - 190</a:t>
            </a:fld>
            <a:endParaRPr lang="nl-NL" sz="1000" b="1" noProof="0" dirty="0">
              <a:solidFill>
                <a:schemeClr val="tx1"/>
              </a:solidFill>
              <a:latin typeface="+mn-lt"/>
            </a:endParaRPr>
          </a:p>
        </p:txBody>
      </p:sp>
      <p:sp>
        <p:nvSpPr>
          <p:cNvPr id="50" name="Content 1">
            <a:extLst>
              <a:ext uri="{FF2B5EF4-FFF2-40B4-BE49-F238E27FC236}">
                <a16:creationId xmlns:a16="http://schemas.microsoft.com/office/drawing/2014/main" id="{A8B7B8D1-6B5B-4D77-810B-49FFFDCC64F4}"/>
              </a:ext>
            </a:extLst>
          </p:cNvPr>
          <p:cNvSpPr>
            <a:spLocks noGrp="1"/>
          </p:cNvSpPr>
          <p:nvPr>
            <p:custDataLst>
              <p:tags r:id="rId24"/>
            </p:custDataLst>
          </p:nvPr>
        </p:nvSpPr>
        <p:spPr bwMode="auto">
          <a:xfrm>
            <a:off x="102695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2CD7694-C02E-4CB7-A423-9E38A9BBDECC}" type="datetime'2''''''1''0 ''''''''''''''''''''''-'''''''' 230'''''''''''''">
              <a:rPr lang="nl-NL" altLang="en-US" sz="1000" b="1" smtClean="0">
                <a:solidFill>
                  <a:schemeClr val="tx1"/>
                </a:solidFill>
                <a:latin typeface="+mn-lt"/>
              </a:rPr>
              <a:pPr/>
              <a:t>210 - 230</a:t>
            </a:fld>
            <a:endParaRPr lang="nl-NL" sz="1000" b="1" noProof="0" dirty="0">
              <a:solidFill>
                <a:schemeClr val="tx1"/>
              </a:solidFill>
              <a:latin typeface="+mn-lt"/>
            </a:endParaRPr>
          </a:p>
        </p:txBody>
      </p:sp>
      <p:sp>
        <p:nvSpPr>
          <p:cNvPr id="51" name="Content 1">
            <a:extLst>
              <a:ext uri="{FF2B5EF4-FFF2-40B4-BE49-F238E27FC236}">
                <a16:creationId xmlns:a16="http://schemas.microsoft.com/office/drawing/2014/main" id="{5BEB7925-3403-474D-B6F5-272DAD159052}"/>
              </a:ext>
            </a:extLst>
          </p:cNvPr>
          <p:cNvSpPr>
            <a:spLocks noGrp="1"/>
          </p:cNvSpPr>
          <p:nvPr>
            <p:custDataLst>
              <p:tags r:id="rId25"/>
            </p:custDataLst>
          </p:nvPr>
        </p:nvSpPr>
        <p:spPr bwMode="auto">
          <a:xfrm>
            <a:off x="1072038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13A2F1A-7462-4EFD-B865-8B57045E90DB}" type="datetime'''''2''30 -'''''' ''2''''''''''5''''''0'''''''">
              <a:rPr lang="nl-NL" altLang="en-US" sz="1000" b="1" smtClean="0">
                <a:solidFill>
                  <a:schemeClr val="tx1"/>
                </a:solidFill>
                <a:latin typeface="+mn-lt"/>
              </a:rPr>
              <a:pPr/>
              <a:t>230 - 250</a:t>
            </a:fld>
            <a:endParaRPr lang="nl-NL" sz="1000" b="1" noProof="0" dirty="0">
              <a:solidFill>
                <a:schemeClr val="tx1"/>
              </a:solidFill>
              <a:latin typeface="+mn-lt"/>
            </a:endParaRPr>
          </a:p>
        </p:txBody>
      </p:sp>
      <p:sp>
        <p:nvSpPr>
          <p:cNvPr id="60" name="Content 1">
            <a:extLst>
              <a:ext uri="{FF2B5EF4-FFF2-40B4-BE49-F238E27FC236}">
                <a16:creationId xmlns:a16="http://schemas.microsoft.com/office/drawing/2014/main" id="{4B9982FA-94CE-476E-98B9-AED20350F85D}"/>
              </a:ext>
            </a:extLst>
          </p:cNvPr>
          <p:cNvSpPr>
            <a:spLocks noGrp="1"/>
          </p:cNvSpPr>
          <p:nvPr>
            <p:custDataLst>
              <p:tags r:id="rId26"/>
            </p:custDataLst>
          </p:nvPr>
        </p:nvSpPr>
        <p:spPr bwMode="gray">
          <a:xfrm>
            <a:off x="1035526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58EF118-2ED8-4188-B957-00250B999652}"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52" name="Content 1">
            <a:extLst>
              <a:ext uri="{FF2B5EF4-FFF2-40B4-BE49-F238E27FC236}">
                <a16:creationId xmlns:a16="http://schemas.microsoft.com/office/drawing/2014/main" id="{77E0AB05-8A77-4BE0-8AE9-C227B20613F5}"/>
              </a:ext>
            </a:extLst>
          </p:cNvPr>
          <p:cNvSpPr>
            <a:spLocks noGrp="1"/>
          </p:cNvSpPr>
          <p:nvPr>
            <p:custDataLst>
              <p:tags r:id="rId27"/>
            </p:custDataLst>
          </p:nvPr>
        </p:nvSpPr>
        <p:spPr bwMode="auto">
          <a:xfrm>
            <a:off x="11171238" y="5983288"/>
            <a:ext cx="2698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8663D24-3B02-4B6B-940B-92D35DEEDE58}" type="datetime'&gt;''''''''''''''''''''''''''''''''''''2''''''''5''''0'">
              <a:rPr lang="nl-NL" altLang="en-US" sz="1000" b="1" smtClean="0">
                <a:solidFill>
                  <a:schemeClr val="tx1"/>
                </a:solidFill>
                <a:latin typeface="+mn-lt"/>
              </a:rPr>
              <a:pPr/>
              <a:t>&gt;250</a:t>
            </a:fld>
            <a:endParaRPr lang="nl-NL" sz="1000" b="1" noProof="0" dirty="0">
              <a:solidFill>
                <a:schemeClr val="tx1"/>
              </a:solidFill>
              <a:latin typeface="+mn-lt"/>
            </a:endParaRPr>
          </a:p>
        </p:txBody>
      </p:sp>
      <p:sp>
        <p:nvSpPr>
          <p:cNvPr id="56" name="Content 1">
            <a:extLst>
              <a:ext uri="{FF2B5EF4-FFF2-40B4-BE49-F238E27FC236}">
                <a16:creationId xmlns:a16="http://schemas.microsoft.com/office/drawing/2014/main" id="{4B9982FA-94CE-476E-98B9-AED20350F85D}"/>
              </a:ext>
            </a:extLst>
          </p:cNvPr>
          <p:cNvSpPr>
            <a:spLocks noGrp="1"/>
          </p:cNvSpPr>
          <p:nvPr>
            <p:custDataLst>
              <p:tags r:id="rId28"/>
            </p:custDataLst>
          </p:nvPr>
        </p:nvSpPr>
        <p:spPr bwMode="gray">
          <a:xfrm>
            <a:off x="71993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127D5F6-31E2-4774-B138-50E02DB8C602}"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58" name="Content 1">
            <a:extLst>
              <a:ext uri="{FF2B5EF4-FFF2-40B4-BE49-F238E27FC236}">
                <a16:creationId xmlns:a16="http://schemas.microsoft.com/office/drawing/2014/main" id="{4B9982FA-94CE-476E-98B9-AED20350F85D}"/>
              </a:ext>
            </a:extLst>
          </p:cNvPr>
          <p:cNvSpPr>
            <a:spLocks noGrp="1"/>
          </p:cNvSpPr>
          <p:nvPr>
            <p:custDataLst>
              <p:tags r:id="rId29"/>
            </p:custDataLst>
          </p:nvPr>
        </p:nvSpPr>
        <p:spPr bwMode="gray">
          <a:xfrm>
            <a:off x="945356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2D114F-6405-4B8D-BBB5-8C5F9704AC61}"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57" name="Content 1">
            <a:extLst>
              <a:ext uri="{FF2B5EF4-FFF2-40B4-BE49-F238E27FC236}">
                <a16:creationId xmlns:a16="http://schemas.microsoft.com/office/drawing/2014/main" id="{4B9982FA-94CE-476E-98B9-AED20350F85D}"/>
              </a:ext>
            </a:extLst>
          </p:cNvPr>
          <p:cNvSpPr>
            <a:spLocks noGrp="1"/>
          </p:cNvSpPr>
          <p:nvPr>
            <p:custDataLst>
              <p:tags r:id="rId30"/>
            </p:custDataLst>
          </p:nvPr>
        </p:nvSpPr>
        <p:spPr bwMode="gray">
          <a:xfrm>
            <a:off x="765016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F8D840A-21B6-4A61-9AEF-5B3BD3E48F37}"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75" name="Rectangle 74">
            <a:extLst>
              <a:ext uri="{FF2B5EF4-FFF2-40B4-BE49-F238E27FC236}">
                <a16:creationId xmlns:a16="http://schemas.microsoft.com/office/drawing/2014/main" id="{F2E7E21D-378A-B3B6-7F81-E06119417997}"/>
              </a:ext>
            </a:extLst>
          </p:cNvPr>
          <p:cNvSpPr/>
          <p:nvPr/>
        </p:nvSpPr>
        <p:spPr>
          <a:xfrm>
            <a:off x="12008261" y="2057402"/>
            <a:ext cx="2398478" cy="655657"/>
          </a:xfrm>
          <a:prstGeom prst="rect">
            <a:avLst/>
          </a:prstGeom>
          <a:noFill/>
          <a:ln w="38100" cap="flat">
            <a:noFill/>
            <a:prstDash val="solid"/>
            <a:miter/>
          </a:ln>
          <a:extLst>
            <a:ext uri="{91240B29-F687-4F45-9708-019B960494DF}">
              <a14:hiddenLine xmlns:a14="http://schemas.microsoft.com/office/drawing/2010/main" w="38100" cap="flat">
                <a:solidFill>
                  <a:srgbClr val="FFBD42"/>
                </a:solidFill>
                <a:prstDash val="solid"/>
                <a:miter/>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cxnSp>
        <p:nvCxnSpPr>
          <p:cNvPr id="85" name="Straight Connector 84">
            <a:extLst>
              <a:ext uri="{FF2B5EF4-FFF2-40B4-BE49-F238E27FC236}">
                <a16:creationId xmlns:a16="http://schemas.microsoft.com/office/drawing/2014/main" id="{060EC094-3342-4D36-BF45-5232E8663B86}"/>
              </a:ext>
            </a:extLst>
          </p:cNvPr>
          <p:cNvCxnSpPr>
            <a:cxnSpLocks/>
          </p:cNvCxnSpPr>
          <p:nvPr/>
        </p:nvCxnSpPr>
        <p:spPr>
          <a:xfrm>
            <a:off x="2449512" y="2512140"/>
            <a:ext cx="0" cy="3428639"/>
          </a:xfrm>
          <a:prstGeom prst="line">
            <a:avLst/>
          </a:prstGeom>
          <a:noFill/>
          <a:ln w="28575" cap="rnd" cmpd="sng" algn="ctr">
            <a:solidFill>
              <a:srgbClr val="FFBD42"/>
            </a:solidFill>
            <a:prstDash val="dash"/>
          </a:ln>
          <a:effectLst/>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0D5DCD9A-F5AC-44F8-9EB8-D1049DD0AD9F}"/>
              </a:ext>
            </a:extLst>
          </p:cNvPr>
          <p:cNvSpPr txBox="1"/>
          <p:nvPr/>
        </p:nvSpPr>
        <p:spPr>
          <a:xfrm>
            <a:off x="1293078" y="1911062"/>
            <a:ext cx="2312870" cy="436563"/>
          </a:xfrm>
          <a:prstGeom prst="rect">
            <a:avLst/>
          </a:prstGeom>
          <a:ln w="38100">
            <a:noFill/>
          </a:ln>
        </p:spPr>
        <p:txBody>
          <a:bodyPr vert="horz" wrap="square" lIns="91440" tIns="45720" rIns="91440" bIns="45720" rtlCol="0">
            <a:noAutofit/>
          </a:bodyPr>
          <a:lstStyle/>
          <a:p>
            <a:pPr marL="0" indent="0" algn="ctr">
              <a:buNone/>
            </a:pPr>
            <a:r>
              <a:rPr lang="nl-NL" dirty="0"/>
              <a:t>Landelijk gemiddelde:</a:t>
            </a:r>
          </a:p>
          <a:p>
            <a:pPr marL="0" indent="0" algn="ctr">
              <a:buNone/>
            </a:pPr>
            <a:r>
              <a:rPr lang="nl-NL" b="1" noProof="0" dirty="0"/>
              <a:t>€ </a:t>
            </a:r>
            <a:r>
              <a:rPr lang="nl-NL" b="1" dirty="0"/>
              <a:t>9</a:t>
            </a:r>
            <a:r>
              <a:rPr lang="nl-NL" b="1" noProof="0" dirty="0"/>
              <a:t> per inwoner</a:t>
            </a:r>
          </a:p>
        </p:txBody>
      </p:sp>
      <p:sp>
        <p:nvSpPr>
          <p:cNvPr id="87" name="Rectangle 86">
            <a:extLst>
              <a:ext uri="{FF2B5EF4-FFF2-40B4-BE49-F238E27FC236}">
                <a16:creationId xmlns:a16="http://schemas.microsoft.com/office/drawing/2014/main" id="{AC7D0B43-94AB-C441-AED5-DE70A9457E94}"/>
              </a:ext>
            </a:extLst>
          </p:cNvPr>
          <p:cNvSpPr/>
          <p:nvPr/>
        </p:nvSpPr>
        <p:spPr>
          <a:xfrm>
            <a:off x="850107" y="-12877"/>
            <a:ext cx="3381600" cy="251213"/>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b="1" dirty="0"/>
              <a:t>Fysieke bedrijfsinfrastructuur</a:t>
            </a:r>
          </a:p>
        </p:txBody>
      </p:sp>
      <p:grpSp>
        <p:nvGrpSpPr>
          <p:cNvPr id="76" name="Group 75">
            <a:extLst>
              <a:ext uri="{FF2B5EF4-FFF2-40B4-BE49-F238E27FC236}">
                <a16:creationId xmlns:a16="http://schemas.microsoft.com/office/drawing/2014/main" id="{3F085FA2-C843-4D02-A907-85565A262EB2}"/>
              </a:ext>
            </a:extLst>
          </p:cNvPr>
          <p:cNvGrpSpPr/>
          <p:nvPr/>
        </p:nvGrpSpPr>
        <p:grpSpPr>
          <a:xfrm>
            <a:off x="617670" y="3911341"/>
            <a:ext cx="994641" cy="1928890"/>
            <a:chOff x="131839" y="3897297"/>
            <a:chExt cx="994641" cy="1928890"/>
          </a:xfrm>
        </p:grpSpPr>
        <p:cxnSp>
          <p:nvCxnSpPr>
            <p:cNvPr id="77" name="Straight Arrow Connector 76">
              <a:extLst>
                <a:ext uri="{FF2B5EF4-FFF2-40B4-BE49-F238E27FC236}">
                  <a16:creationId xmlns:a16="http://schemas.microsoft.com/office/drawing/2014/main" id="{405545F5-503E-48A6-8605-691A3BF44F1A}"/>
                </a:ext>
              </a:extLst>
            </p:cNvPr>
            <p:cNvCxnSpPr/>
            <p:nvPr/>
          </p:nvCxnSpPr>
          <p:spPr>
            <a:xfrm flipV="1">
              <a:off x="661800" y="3897297"/>
              <a:ext cx="0" cy="1315997"/>
            </a:xfrm>
            <a:prstGeom prst="straightConnector1">
              <a:avLst/>
            </a:prstGeom>
            <a:ln>
              <a:solidFill>
                <a:srgbClr val="AFAFAF"/>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25C6AD7-E959-4796-B980-83C82A7125AA}"/>
                </a:ext>
              </a:extLst>
            </p:cNvPr>
            <p:cNvSpPr txBox="1"/>
            <p:nvPr/>
          </p:nvSpPr>
          <p:spPr>
            <a:xfrm>
              <a:off x="131839" y="5299969"/>
              <a:ext cx="994641" cy="526218"/>
            </a:xfrm>
            <a:prstGeom prst="rect">
              <a:avLst/>
            </a:prstGeom>
          </p:spPr>
          <p:txBody>
            <a:bodyPr vert="horz" wrap="square" lIns="91440" tIns="45720" rIns="91440" bIns="45720" rtlCol="0">
              <a:noAutofit/>
            </a:bodyPr>
            <a:lstStyle/>
            <a:p>
              <a:pPr marL="0" indent="0" algn="l">
                <a:buNone/>
              </a:pPr>
              <a:r>
                <a:rPr lang="nl-NL" sz="1100" noProof="0" dirty="0">
                  <a:solidFill>
                    <a:srgbClr val="8C8C8C"/>
                  </a:solidFill>
                </a:rPr>
                <a:t># gemeenten</a:t>
              </a:r>
            </a:p>
          </p:txBody>
        </p:sp>
      </p:grpSp>
      <p:sp>
        <p:nvSpPr>
          <p:cNvPr id="10" name="AutoShape 3" descr="Zaltbommel | Logopedia | Fandom">
            <a:extLst>
              <a:ext uri="{FF2B5EF4-FFF2-40B4-BE49-F238E27FC236}">
                <a16:creationId xmlns:a16="http://schemas.microsoft.com/office/drawing/2014/main" id="{AAE95D33-B5AC-4386-BC9B-8B637504B8D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3" name="Isosceles Triangle 52">
            <a:extLst>
              <a:ext uri="{FF2B5EF4-FFF2-40B4-BE49-F238E27FC236}">
                <a16:creationId xmlns:a16="http://schemas.microsoft.com/office/drawing/2014/main" id="{24937E9D-C1AA-4DF2-9E48-C113C4B8EC3F}"/>
              </a:ext>
            </a:extLst>
          </p:cNvPr>
          <p:cNvSpPr/>
          <p:nvPr/>
        </p:nvSpPr>
        <p:spPr>
          <a:xfrm rot="10800000" flipV="1">
            <a:off x="2374210" y="2407991"/>
            <a:ext cx="150606" cy="129832"/>
          </a:xfrm>
          <a:prstGeom prst="triangl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Tree>
    <p:extLst>
      <p:ext uri="{BB962C8B-B14F-4D97-AF65-F5344CB8AC3E}">
        <p14:creationId xmlns:p14="http://schemas.microsoft.com/office/powerpoint/2010/main" val="729042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8E83F3F9-050E-4C67-B047-AD372283D21A}"/>
              </a:ext>
            </a:extLst>
          </p:cNvPr>
          <p:cNvGraphicFramePr>
            <a:graphicFrameLocks noChangeAspect="1"/>
          </p:cNvGraphicFramePr>
          <p:nvPr>
            <p:custDataLst>
              <p:tags r:id="rId1"/>
            </p:custDataLst>
            <p:extLst>
              <p:ext uri="{D42A27DB-BD31-4B8C-83A1-F6EECF244321}">
                <p14:modId xmlns:p14="http://schemas.microsoft.com/office/powerpoint/2010/main" val="4019181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8E83F3F9-050E-4C67-B047-AD372283D2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E4C77486-271C-4DF5-AC17-B12EA9697A57}"/>
              </a:ext>
            </a:extLst>
          </p:cNvPr>
          <p:cNvSpPr>
            <a:spLocks noGrp="1"/>
          </p:cNvSpPr>
          <p:nvPr>
            <p:ph sz="quarter" idx="31"/>
          </p:nvPr>
        </p:nvSpPr>
        <p:spPr/>
        <p:txBody>
          <a:bodyPr/>
          <a:lstStyle/>
          <a:p>
            <a:pPr marL="0" indent="0">
              <a:lnSpc>
                <a:spcPct val="100000"/>
              </a:lnSpc>
              <a:spcBef>
                <a:spcPts val="600"/>
              </a:spcBef>
              <a:buNone/>
            </a:pPr>
            <a:r>
              <a:rPr lang="nl-NL" b="1" dirty="0"/>
              <a:t>Aanleiding</a:t>
            </a:r>
            <a:endParaRPr lang="nl-NL" dirty="0"/>
          </a:p>
          <a:p>
            <a:pPr>
              <a:lnSpc>
                <a:spcPct val="100000"/>
              </a:lnSpc>
              <a:spcBef>
                <a:spcPts val="600"/>
              </a:spcBef>
            </a:pPr>
            <a:r>
              <a:rPr lang="nl-NL" dirty="0"/>
              <a:t>Gemeenten bekostigen hun activiteiten door middel van rijksbijdragen (voornamelijk gemeentefonds), retributies (vergoedingen voor specifieke zaken) en eigen inkomsten. Het uitgangspunt is om iedere gemeente </a:t>
            </a:r>
            <a:r>
              <a:rPr lang="nl-NL" b="1" dirty="0"/>
              <a:t>een gelijkwaardige financiële uitgangspositie te geven, zodat ze een gelijkwaardig voorzieningenniveau kunnen realiseren tegen gelijke belastingdruk</a:t>
            </a:r>
            <a:r>
              <a:rPr lang="nl-NL" dirty="0"/>
              <a:t>: mensen moeten in principe toegang hebben tot hetzelfde voorzieningenniveau en dat mag niet afhankelijk zijn van de plek waar iemand woont. </a:t>
            </a:r>
          </a:p>
          <a:p>
            <a:pPr>
              <a:lnSpc>
                <a:spcPct val="100000"/>
              </a:lnSpc>
              <a:spcBef>
                <a:spcPts val="600"/>
              </a:spcBef>
            </a:pPr>
            <a:r>
              <a:rPr lang="nl-NL" dirty="0"/>
              <a:t>Bij bekostiging vanuit het </a:t>
            </a:r>
            <a:r>
              <a:rPr lang="nl-NL" b="1" dirty="0"/>
              <a:t>gemeentefonds</a:t>
            </a:r>
            <a:r>
              <a:rPr lang="nl-NL" dirty="0"/>
              <a:t> wordt dit gerealiseerd door de verdeling te baseren op basis van de </a:t>
            </a:r>
            <a:r>
              <a:rPr lang="nl-NL" b="1" dirty="0"/>
              <a:t>kosten</a:t>
            </a:r>
            <a:r>
              <a:rPr lang="nl-NL" dirty="0"/>
              <a:t> die gemeenten zouden maken bij een vergelijkbaar voorzieningenniveau (gebaseerd op fysieke en sociale (structuur)kenmerken van de gemeente).</a:t>
            </a:r>
            <a:endParaRPr lang="nl-NL" b="1" dirty="0"/>
          </a:p>
          <a:p>
            <a:pPr>
              <a:lnSpc>
                <a:spcPct val="100000"/>
              </a:lnSpc>
              <a:spcBef>
                <a:spcPts val="600"/>
              </a:spcBef>
            </a:pPr>
            <a:r>
              <a:rPr lang="nl-NL" dirty="0"/>
              <a:t>Bij de bekostiging vanuit de </a:t>
            </a:r>
            <a:r>
              <a:rPr lang="nl-NL" b="1" dirty="0"/>
              <a:t>eigen inkomsten </a:t>
            </a:r>
            <a:r>
              <a:rPr lang="nl-NL" dirty="0"/>
              <a:t>wordt dit gedaan door rekening te houden met </a:t>
            </a:r>
            <a:r>
              <a:rPr lang="nl-NL" b="1" dirty="0"/>
              <a:t>belasting- en verdiencapaciteit</a:t>
            </a:r>
            <a:r>
              <a:rPr lang="nl-NL" dirty="0"/>
              <a:t>. De inkomsten vanuit het gemeentefonds worden verminderd met de eigen inkomsten bij een gemiddelde belastingdruk. Gemeenten kunnen dan zelf kiezen of ze een hoger voorzieningenniveau wenselijk achten ten koste van een hogere belastingdruk. </a:t>
            </a:r>
          </a:p>
          <a:p>
            <a:pPr>
              <a:lnSpc>
                <a:spcPct val="100000"/>
              </a:lnSpc>
              <a:spcBef>
                <a:spcPts val="600"/>
              </a:spcBef>
            </a:pPr>
            <a:r>
              <a:rPr lang="nl-NL" dirty="0"/>
              <a:t>Bij de herijking van het gemeentefonds is er discussie ontstaan over de mate waarin de eigen inkomsten (specifiek de inkomsten niet uit OZB) verevend moeten worden. Met dit onderzoek doen wij een bijdrage aan deze discussie.</a:t>
            </a:r>
          </a:p>
          <a:p>
            <a:pPr marL="0" marR="0" lvl="0" indent="0" algn="l" defTabSz="685800" rtl="0" eaLnBrk="1" fontAlgn="auto" latinLnBrk="0" hangingPunct="1">
              <a:lnSpc>
                <a:spcPct val="100000"/>
              </a:lnSpc>
              <a:spcBef>
                <a:spcPts val="600"/>
              </a:spcBef>
              <a:spcAft>
                <a:spcPts val="0"/>
              </a:spcAft>
              <a:buClr>
                <a:srgbClr val="22777B"/>
              </a:buClr>
              <a:buSzTx/>
              <a:buFont typeface="Wingdings" panose="05000000000000000000" pitchFamily="2" charset="2"/>
              <a:buNone/>
              <a:tabLst/>
              <a:defRPr/>
            </a:pPr>
            <a:r>
              <a:rPr kumimoji="0" lang="nl-NL"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Opzet</a:t>
            </a:r>
          </a:p>
          <a:p>
            <a:pPr>
              <a:lnSpc>
                <a:spcPct val="100000"/>
              </a:lnSpc>
              <a:spcBef>
                <a:spcPts val="600"/>
              </a:spcBef>
              <a:buClr>
                <a:srgbClr val="22777B"/>
              </a:buClr>
              <a:defRPr/>
            </a:pPr>
            <a:r>
              <a:rPr lang="nl-NL" dirty="0"/>
              <a:t>In dit document wordt de verdeling van de eigen inkomsten in 2020 inzichtelijk gemaakt. Er wordt gekeken naar totale variatie, variatie per type inkomst en naar mogelijke oorzaken van de verschillen.</a:t>
            </a:r>
          </a:p>
          <a:p>
            <a:pPr>
              <a:lnSpc>
                <a:spcPct val="100000"/>
              </a:lnSpc>
              <a:spcBef>
                <a:spcPts val="600"/>
              </a:spcBef>
              <a:buClr>
                <a:srgbClr val="22777B"/>
              </a:buClr>
              <a:defRPr/>
            </a:pPr>
            <a:r>
              <a:rPr lang="nl-NL" dirty="0"/>
              <a:t>De overzichten betreffen de eigen inkomsten op basis van de </a:t>
            </a:r>
            <a:r>
              <a:rPr lang="nl-NL" b="1" dirty="0"/>
              <a:t>jaarrekeninggegevens</a:t>
            </a:r>
            <a:r>
              <a:rPr lang="nl-NL" dirty="0"/>
              <a:t> over </a:t>
            </a:r>
            <a:r>
              <a:rPr lang="nl-NL" b="1" dirty="0"/>
              <a:t>2020</a:t>
            </a:r>
            <a:r>
              <a:rPr lang="nl-NL" dirty="0"/>
              <a:t> </a:t>
            </a:r>
            <a:r>
              <a:rPr lang="nl-NL" b="1" dirty="0"/>
              <a:t>voor verevening</a:t>
            </a:r>
            <a:r>
              <a:rPr lang="nl-NL" dirty="0"/>
              <a:t>, de daadwerkelijke verschillen zullen bij met name OZB een stuk lager zijn. De inkomsten per type per gemeente zijn in de analyse alleen meegenomen als ze positief zijn. </a:t>
            </a:r>
            <a:endParaRPr lang="nl-NL" sz="1200" b="1" dirty="0"/>
          </a:p>
        </p:txBody>
      </p:sp>
      <p:sp>
        <p:nvSpPr>
          <p:cNvPr id="3" name="Text Placeholder 2">
            <a:extLst>
              <a:ext uri="{FF2B5EF4-FFF2-40B4-BE49-F238E27FC236}">
                <a16:creationId xmlns:a16="http://schemas.microsoft.com/office/drawing/2014/main" id="{06AD830E-5FBB-42B9-99C2-F9638B240578}"/>
              </a:ext>
            </a:extLst>
          </p:cNvPr>
          <p:cNvSpPr>
            <a:spLocks noGrp="1"/>
          </p:cNvSpPr>
          <p:nvPr>
            <p:ph type="body" sz="quarter" idx="20"/>
          </p:nvPr>
        </p:nvSpPr>
        <p:spPr/>
        <p:txBody>
          <a:bodyPr/>
          <a:lstStyle/>
          <a:p>
            <a:endParaRPr lang="nl-NL" dirty="0"/>
          </a:p>
        </p:txBody>
      </p:sp>
      <p:sp>
        <p:nvSpPr>
          <p:cNvPr id="4" name="Footer Placeholder 3">
            <a:extLst>
              <a:ext uri="{FF2B5EF4-FFF2-40B4-BE49-F238E27FC236}">
                <a16:creationId xmlns:a16="http://schemas.microsoft.com/office/drawing/2014/main" id="{76BF1629-295D-4116-A788-3ED6ABEBDEA6}"/>
              </a:ext>
            </a:extLst>
          </p:cNvPr>
          <p:cNvSpPr>
            <a:spLocks noGrp="1"/>
          </p:cNvSpPr>
          <p:nvPr>
            <p:ph type="ftr" sz="quarter" idx="3"/>
          </p:nvPr>
        </p:nvSpPr>
        <p:spPr/>
        <p:txBody>
          <a:bodyPr/>
          <a:lstStyle/>
          <a:p>
            <a:r>
              <a:rPr lang="nl-NL" dirty="0"/>
              <a:t>Bron: </a:t>
            </a:r>
          </a:p>
        </p:txBody>
      </p:sp>
      <p:sp>
        <p:nvSpPr>
          <p:cNvPr id="5" name="Slide Number Placeholder 4">
            <a:extLst>
              <a:ext uri="{FF2B5EF4-FFF2-40B4-BE49-F238E27FC236}">
                <a16:creationId xmlns:a16="http://schemas.microsoft.com/office/drawing/2014/main" id="{6D3865CB-F116-4DF1-8C09-A17A1326989E}"/>
              </a:ext>
            </a:extLst>
          </p:cNvPr>
          <p:cNvSpPr>
            <a:spLocks noGrp="1"/>
          </p:cNvSpPr>
          <p:nvPr>
            <p:ph type="sldNum" sz="quarter" idx="12"/>
          </p:nvPr>
        </p:nvSpPr>
        <p:spPr/>
        <p:txBody>
          <a:bodyPr/>
          <a:lstStyle/>
          <a:p>
            <a:fld id="{992CD0B2-8AB2-4C6C-8876-E15753662C9B}" type="slidenum">
              <a:rPr lang="nl-NL" noProof="0" smtClean="0"/>
              <a:pPr/>
              <a:t>3</a:t>
            </a:fld>
            <a:endParaRPr lang="nl-NL" noProof="0" dirty="0"/>
          </a:p>
        </p:txBody>
      </p:sp>
      <p:sp>
        <p:nvSpPr>
          <p:cNvPr id="6" name="Text Placeholder 5">
            <a:extLst>
              <a:ext uri="{FF2B5EF4-FFF2-40B4-BE49-F238E27FC236}">
                <a16:creationId xmlns:a16="http://schemas.microsoft.com/office/drawing/2014/main" id="{31C0EA38-E114-4134-89DA-88D02C864505}"/>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9CFAD124-5D97-4B7A-B310-D075F54FB1C1}"/>
              </a:ext>
            </a:extLst>
          </p:cNvPr>
          <p:cNvSpPr>
            <a:spLocks noGrp="1"/>
          </p:cNvSpPr>
          <p:nvPr>
            <p:ph type="title"/>
          </p:nvPr>
        </p:nvSpPr>
        <p:spPr/>
        <p:txBody>
          <a:bodyPr vert="horz"/>
          <a:lstStyle/>
          <a:p>
            <a:r>
              <a:rPr lang="nl-NL" dirty="0"/>
              <a:t>Aanleiding en opzet</a:t>
            </a:r>
          </a:p>
        </p:txBody>
      </p:sp>
    </p:spTree>
    <p:extLst>
      <p:ext uri="{BB962C8B-B14F-4D97-AF65-F5344CB8AC3E}">
        <p14:creationId xmlns:p14="http://schemas.microsoft.com/office/powerpoint/2010/main" val="1229906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2DC66B6-E8C8-43FF-B075-2E2A48FE41DB}"/>
              </a:ext>
            </a:extLst>
          </p:cNvPr>
          <p:cNvGraphicFramePr>
            <a:graphicFrameLocks noChangeAspect="1"/>
          </p:cNvGraphicFramePr>
          <p:nvPr>
            <p:custDataLst>
              <p:tags r:id="rId1"/>
            </p:custDataLst>
            <p:extLst>
              <p:ext uri="{D42A27DB-BD31-4B8C-83A1-F6EECF244321}">
                <p14:modId xmlns:p14="http://schemas.microsoft.com/office/powerpoint/2010/main" val="575817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25" imgH="424" progId="TCLayout.ActiveDocument.1">
                  <p:embed/>
                </p:oleObj>
              </mc:Choice>
              <mc:Fallback>
                <p:oleObj name="think-cell Slide" r:id="rId29" imgW="425" imgH="424" progId="TCLayout.ActiveDocument.1">
                  <p:embed/>
                  <p:pic>
                    <p:nvPicPr>
                      <p:cNvPr id="8" name="Object 7" hidden="1">
                        <a:extLst>
                          <a:ext uri="{FF2B5EF4-FFF2-40B4-BE49-F238E27FC236}">
                            <a16:creationId xmlns:a16="http://schemas.microsoft.com/office/drawing/2014/main" id="{12DC66B6-E8C8-43FF-B075-2E2A48FE41DB}"/>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pic>
        <p:nvPicPr>
          <p:cNvPr id="54" name="Graphic 53" descr="Crane with solid fill">
            <a:extLst>
              <a:ext uri="{FF2B5EF4-FFF2-40B4-BE49-F238E27FC236}">
                <a16:creationId xmlns:a16="http://schemas.microsoft.com/office/drawing/2014/main" id="{B4CB22C6-1138-4D73-B019-102A11E01291}"/>
              </a:ext>
            </a:extLst>
          </p:cNvPr>
          <p:cNvPicPr>
            <a:picLocks noChangeAspect="1"/>
          </p:cNvPicPr>
          <p:nvPr/>
        </p:nvPicPr>
        <p:blipFill>
          <a:blip r:embed="rId31" cstate="screen">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644115" y="-12521"/>
            <a:ext cx="237537" cy="237537"/>
          </a:xfrm>
          <a:prstGeom prst="rect">
            <a:avLst/>
          </a:prstGeom>
        </p:spPr>
      </p:pic>
      <p:sp>
        <p:nvSpPr>
          <p:cNvPr id="3" name="Text Placeholder 2">
            <a:extLst>
              <a:ext uri="{FF2B5EF4-FFF2-40B4-BE49-F238E27FC236}">
                <a16:creationId xmlns:a16="http://schemas.microsoft.com/office/drawing/2014/main" id="{C54D22B0-9C3E-4A05-A77A-A2CD7F9EC00F}"/>
              </a:ext>
            </a:extLst>
          </p:cNvPr>
          <p:cNvSpPr>
            <a:spLocks noGrp="1"/>
          </p:cNvSpPr>
          <p:nvPr>
            <p:ph type="body" sz="quarter" idx="20"/>
          </p:nvPr>
        </p:nvSpPr>
        <p:spPr>
          <a:xfrm>
            <a:off x="662780" y="6454775"/>
            <a:ext cx="10868400" cy="122238"/>
          </a:xfrm>
        </p:spPr>
        <p:txBody>
          <a:bodyPr/>
          <a:lstStyle/>
          <a:p>
            <a:endParaRPr lang="nl-NL" dirty="0"/>
          </a:p>
        </p:txBody>
      </p:sp>
      <p:sp>
        <p:nvSpPr>
          <p:cNvPr id="4" name="Footer Placeholder 3">
            <a:extLst>
              <a:ext uri="{FF2B5EF4-FFF2-40B4-BE49-F238E27FC236}">
                <a16:creationId xmlns:a16="http://schemas.microsoft.com/office/drawing/2014/main" id="{08D641D9-A834-417D-A09D-39A4481D8837}"/>
              </a:ext>
            </a:extLst>
          </p:cNvPr>
          <p:cNvSpPr>
            <a:spLocks noGrp="1"/>
          </p:cNvSpPr>
          <p:nvPr>
            <p:ph type="ftr" sz="quarter" idx="3"/>
          </p:nvPr>
        </p:nvSpPr>
        <p:spPr/>
        <p:txBody>
          <a:bodyPr/>
          <a:lstStyle/>
          <a:p>
            <a:r>
              <a:rPr lang="nl-NL" dirty="0"/>
              <a:t>Bron: IV-3 data, jaarrekening 2020, 2</a:t>
            </a:r>
            <a:r>
              <a:rPr lang="nl-NL" baseline="30000" dirty="0"/>
              <a:t>e</a:t>
            </a:r>
            <a:r>
              <a:rPr lang="nl-NL" dirty="0"/>
              <a:t> plaatsing; Analyse It’s Public</a:t>
            </a:r>
          </a:p>
        </p:txBody>
      </p:sp>
      <p:sp>
        <p:nvSpPr>
          <p:cNvPr id="5" name="Slide Number Placeholder 4">
            <a:extLst>
              <a:ext uri="{FF2B5EF4-FFF2-40B4-BE49-F238E27FC236}">
                <a16:creationId xmlns:a16="http://schemas.microsoft.com/office/drawing/2014/main" id="{A6EEB866-7471-4A31-9E0E-92E74405583D}"/>
              </a:ext>
            </a:extLst>
          </p:cNvPr>
          <p:cNvSpPr>
            <a:spLocks noGrp="1"/>
          </p:cNvSpPr>
          <p:nvPr>
            <p:ph type="sldNum" sz="quarter" idx="12"/>
          </p:nvPr>
        </p:nvSpPr>
        <p:spPr/>
        <p:txBody>
          <a:bodyPr/>
          <a:lstStyle/>
          <a:p>
            <a:fld id="{992CD0B2-8AB2-4C6C-8876-E15753662C9B}" type="slidenum">
              <a:rPr lang="nl-NL" noProof="0" smtClean="0"/>
              <a:pPr/>
              <a:t>30</a:t>
            </a:fld>
            <a:endParaRPr lang="nl-NL" noProof="0" dirty="0"/>
          </a:p>
        </p:txBody>
      </p:sp>
      <p:sp>
        <p:nvSpPr>
          <p:cNvPr id="6" name="Text Placeholder 5">
            <a:extLst>
              <a:ext uri="{FF2B5EF4-FFF2-40B4-BE49-F238E27FC236}">
                <a16:creationId xmlns:a16="http://schemas.microsoft.com/office/drawing/2014/main" id="{37B3D8C0-592B-4446-A32F-1FF49C12042E}"/>
              </a:ext>
            </a:extLst>
          </p:cNvPr>
          <p:cNvSpPr>
            <a:spLocks noGrp="1"/>
          </p:cNvSpPr>
          <p:nvPr>
            <p:ph type="body" sz="quarter" idx="14"/>
          </p:nvPr>
        </p:nvSpPr>
        <p:spPr/>
        <p:txBody>
          <a:bodyPr/>
          <a:lstStyle/>
          <a:p>
            <a:r>
              <a:rPr lang="nl-NL" dirty="0"/>
              <a:t>Gemeenten per inkomstencategorie, 2020, €/inwoner</a:t>
            </a:r>
          </a:p>
        </p:txBody>
      </p:sp>
      <p:sp>
        <p:nvSpPr>
          <p:cNvPr id="7" name="Title 6">
            <a:extLst>
              <a:ext uri="{FF2B5EF4-FFF2-40B4-BE49-F238E27FC236}">
                <a16:creationId xmlns:a16="http://schemas.microsoft.com/office/drawing/2014/main" id="{73448785-50DB-49F2-81C8-5887397842B9}"/>
              </a:ext>
            </a:extLst>
          </p:cNvPr>
          <p:cNvSpPr>
            <a:spLocks noGrp="1"/>
          </p:cNvSpPr>
          <p:nvPr>
            <p:ph type="title"/>
          </p:nvPr>
        </p:nvSpPr>
        <p:spPr>
          <a:xfrm>
            <a:off x="662779" y="385393"/>
            <a:ext cx="10866441" cy="774000"/>
          </a:xfrm>
        </p:spPr>
        <p:txBody>
          <a:bodyPr vert="horz"/>
          <a:lstStyle/>
          <a:p>
            <a:r>
              <a:rPr lang="nl-NL" dirty="0"/>
              <a:t>Inkomsten variëren sterk maar kunnen ook sterk verschillen per jaar</a:t>
            </a:r>
          </a:p>
        </p:txBody>
      </p:sp>
      <p:graphicFrame>
        <p:nvGraphicFramePr>
          <p:cNvPr id="58" name="Chart 57">
            <a:extLst>
              <a:ext uri="{FF2B5EF4-FFF2-40B4-BE49-F238E27FC236}">
                <a16:creationId xmlns:a16="http://schemas.microsoft.com/office/drawing/2014/main" id="{0CD8A866-4E7C-ADAE-963E-8E074AE055FB}"/>
              </a:ext>
            </a:extLst>
          </p:cNvPr>
          <p:cNvGraphicFramePr/>
          <p:nvPr>
            <p:custDataLst>
              <p:tags r:id="rId2"/>
            </p:custDataLst>
            <p:extLst>
              <p:ext uri="{D42A27DB-BD31-4B8C-83A1-F6EECF244321}">
                <p14:modId xmlns:p14="http://schemas.microsoft.com/office/powerpoint/2010/main" val="2056007156"/>
              </p:ext>
            </p:extLst>
          </p:nvPr>
        </p:nvGraphicFramePr>
        <p:xfrm>
          <a:off x="1530350" y="2493963"/>
          <a:ext cx="10083800" cy="3529012"/>
        </p:xfrm>
        <a:graphic>
          <a:graphicData uri="http://schemas.openxmlformats.org/drawingml/2006/chart">
            <c:chart xmlns:c="http://schemas.openxmlformats.org/drawingml/2006/chart" xmlns:r="http://schemas.openxmlformats.org/officeDocument/2006/relationships" r:id="rId33"/>
          </a:graphicData>
        </a:graphic>
      </p:graphicFrame>
      <p:sp>
        <p:nvSpPr>
          <p:cNvPr id="21" name="Content 1">
            <a:extLst>
              <a:ext uri="{FF2B5EF4-FFF2-40B4-BE49-F238E27FC236}">
                <a16:creationId xmlns:a16="http://schemas.microsoft.com/office/drawing/2014/main" id="{7C14D208-E6D0-47E7-9545-F896CB512836}"/>
              </a:ext>
            </a:extLst>
          </p:cNvPr>
          <p:cNvSpPr>
            <a:spLocks noGrp="1"/>
          </p:cNvSpPr>
          <p:nvPr>
            <p:custDataLst>
              <p:tags r:id="rId3"/>
            </p:custDataLst>
          </p:nvPr>
        </p:nvSpPr>
        <p:spPr bwMode="auto">
          <a:xfrm>
            <a:off x="5260975" y="5983288"/>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BF2B9A-F829-42E3-816C-0E544AC0EEB4}" type="datetime'''70 ''''''''-'' ''''''8''''''''''''''''''0'''''">
              <a:rPr lang="nl-NL" altLang="en-US" sz="1000" b="1" smtClean="0">
                <a:solidFill>
                  <a:schemeClr val="tx1"/>
                </a:solidFill>
                <a:latin typeface="+mn-lt"/>
              </a:rPr>
              <a:pPr/>
              <a:t>70 - 80</a:t>
            </a:fld>
            <a:endParaRPr lang="nl-NL" sz="1000" b="1" noProof="0" dirty="0">
              <a:solidFill>
                <a:schemeClr val="tx1"/>
              </a:solidFill>
              <a:latin typeface="+mn-lt"/>
            </a:endParaRPr>
          </a:p>
        </p:txBody>
      </p:sp>
      <p:sp>
        <p:nvSpPr>
          <p:cNvPr id="20" name="Content 1">
            <a:extLst>
              <a:ext uri="{FF2B5EF4-FFF2-40B4-BE49-F238E27FC236}">
                <a16:creationId xmlns:a16="http://schemas.microsoft.com/office/drawing/2014/main" id="{0B40C5C1-0E6D-4796-A662-B9C152CA919F}"/>
              </a:ext>
            </a:extLst>
          </p:cNvPr>
          <p:cNvSpPr>
            <a:spLocks noGrp="1"/>
          </p:cNvSpPr>
          <p:nvPr>
            <p:custDataLst>
              <p:tags r:id="rId4"/>
            </p:custDataLst>
          </p:nvPr>
        </p:nvSpPr>
        <p:spPr bwMode="auto">
          <a:xfrm>
            <a:off x="4359275" y="5983288"/>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A85F028-777D-4C44-AE7E-98D7FE630F28}" type="datetime'5''0'' ''''-'''''''''''' ''''''''''''6''''''0'">
              <a:rPr lang="nl-NL" altLang="en-US" sz="1000" b="1" smtClean="0">
                <a:solidFill>
                  <a:schemeClr val="tx1"/>
                </a:solidFill>
                <a:latin typeface="+mn-lt"/>
              </a:rPr>
              <a:pPr/>
              <a:t>50 - 60</a:t>
            </a:fld>
            <a:endParaRPr lang="nl-NL" sz="1000" b="1" noProof="0" dirty="0">
              <a:solidFill>
                <a:schemeClr val="tx1"/>
              </a:solidFill>
              <a:latin typeface="+mn-lt"/>
            </a:endParaRPr>
          </a:p>
        </p:txBody>
      </p:sp>
      <p:sp>
        <p:nvSpPr>
          <p:cNvPr id="15" name="Content 1">
            <a:extLst>
              <a:ext uri="{FF2B5EF4-FFF2-40B4-BE49-F238E27FC236}">
                <a16:creationId xmlns:a16="http://schemas.microsoft.com/office/drawing/2014/main" id="{46464443-7A8E-434B-A198-B4DBA500C741}"/>
              </a:ext>
            </a:extLst>
          </p:cNvPr>
          <p:cNvSpPr>
            <a:spLocks noGrp="1"/>
          </p:cNvSpPr>
          <p:nvPr>
            <p:custDataLst>
              <p:tags r:id="rId5"/>
            </p:custDataLst>
          </p:nvPr>
        </p:nvSpPr>
        <p:spPr bwMode="auto">
          <a:xfrm>
            <a:off x="3459163" y="5983288"/>
            <a:ext cx="3651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9A24702-E72A-4D78-96E9-08447BA3C9B5}" type="datetime'''3''''''''''''''''''''''''0'''''''' ''''-'''' ''''4''''''0'''">
              <a:rPr lang="nl-NL" altLang="en-US" sz="1000" b="1" smtClean="0">
                <a:solidFill>
                  <a:schemeClr val="tx1"/>
                </a:solidFill>
                <a:latin typeface="+mn-lt"/>
              </a:rPr>
              <a:pPr/>
              <a:t>30 - 40</a:t>
            </a:fld>
            <a:endParaRPr lang="nl-NL" sz="1000" b="1" noProof="0" dirty="0">
              <a:solidFill>
                <a:schemeClr val="tx1"/>
              </a:solidFill>
              <a:latin typeface="+mn-lt"/>
            </a:endParaRPr>
          </a:p>
        </p:txBody>
      </p:sp>
      <p:sp>
        <p:nvSpPr>
          <p:cNvPr id="161" name="Content 1">
            <a:extLst>
              <a:ext uri="{FF2B5EF4-FFF2-40B4-BE49-F238E27FC236}">
                <a16:creationId xmlns:a16="http://schemas.microsoft.com/office/drawing/2014/main" id="{4BA676E2-BFF4-4C3E-894B-D098A4EF6601}"/>
              </a:ext>
            </a:extLst>
          </p:cNvPr>
          <p:cNvSpPr>
            <a:spLocks noGrp="1"/>
          </p:cNvSpPr>
          <p:nvPr>
            <p:custDataLst>
              <p:tags r:id="rId6"/>
            </p:custDataLst>
          </p:nvPr>
        </p:nvSpPr>
        <p:spPr bwMode="auto">
          <a:xfrm>
            <a:off x="1689100" y="5983288"/>
            <a:ext cx="2984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5D09CF6-782B-44B8-8E6E-F07EC64758DB}" type="datetime'''''''''G''''''e''''e''''''''''''n'''''''''''''''''''''">
              <a:rPr lang="nl-NL" altLang="en-US" sz="1000" b="1" smtClean="0">
                <a:solidFill>
                  <a:schemeClr val="tx1"/>
                </a:solidFill>
                <a:latin typeface="+mn-lt"/>
              </a:rPr>
              <a:pPr/>
              <a:t>Geen</a:t>
            </a:fld>
            <a:endParaRPr lang="nl-NL" sz="1000" b="1" noProof="0" dirty="0">
              <a:solidFill>
                <a:schemeClr val="tx1"/>
              </a:solidFill>
              <a:latin typeface="+mn-lt"/>
            </a:endParaRPr>
          </a:p>
        </p:txBody>
      </p:sp>
      <p:sp>
        <p:nvSpPr>
          <p:cNvPr id="18" name="Content 1">
            <a:extLst>
              <a:ext uri="{FF2B5EF4-FFF2-40B4-BE49-F238E27FC236}">
                <a16:creationId xmlns:a16="http://schemas.microsoft.com/office/drawing/2014/main" id="{D2095818-578C-4902-BBDF-8EF371BFE3D1}"/>
              </a:ext>
            </a:extLst>
          </p:cNvPr>
          <p:cNvSpPr>
            <a:spLocks noGrp="1"/>
          </p:cNvSpPr>
          <p:nvPr>
            <p:custDataLst>
              <p:tags r:id="rId7"/>
            </p:custDataLst>
          </p:nvPr>
        </p:nvSpPr>
        <p:spPr bwMode="auto">
          <a:xfrm>
            <a:off x="2139950" y="5983288"/>
            <a:ext cx="3000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0A6D955-8644-4BCA-B4A7-54C327075CEE}" type="datetime'0'''''' ''''''''''''-'''''''''''' ''''''''''1''''0'''">
              <a:rPr lang="nl-NL" altLang="en-US" sz="1000" b="1" smtClean="0">
                <a:solidFill>
                  <a:schemeClr val="tx1"/>
                </a:solidFill>
                <a:latin typeface="+mn-lt"/>
              </a:rPr>
              <a:pPr/>
              <a:t>0 - 10</a:t>
            </a:fld>
            <a:endParaRPr lang="nl-NL" sz="1000" b="1" noProof="0" dirty="0">
              <a:solidFill>
                <a:schemeClr val="tx1"/>
              </a:solidFill>
              <a:latin typeface="+mn-lt"/>
            </a:endParaRPr>
          </a:p>
        </p:txBody>
      </p:sp>
      <p:sp>
        <p:nvSpPr>
          <p:cNvPr id="17" name="Content 1">
            <a:extLst>
              <a:ext uri="{FF2B5EF4-FFF2-40B4-BE49-F238E27FC236}">
                <a16:creationId xmlns:a16="http://schemas.microsoft.com/office/drawing/2014/main" id="{B98F20FD-4F70-4627-B39C-3495547C92DD}"/>
              </a:ext>
            </a:extLst>
          </p:cNvPr>
          <p:cNvSpPr>
            <a:spLocks noGrp="1"/>
          </p:cNvSpPr>
          <p:nvPr>
            <p:custDataLst>
              <p:tags r:id="rId8"/>
            </p:custDataLst>
          </p:nvPr>
        </p:nvSpPr>
        <p:spPr bwMode="auto">
          <a:xfrm>
            <a:off x="4810125" y="5983288"/>
            <a:ext cx="3683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31A4053-71A7-4FA2-A5FC-14AA973846DB}" type="datetime'''''''''''''''''6''''''''''0'''''''''''''''''' - ''''''''7''0'">
              <a:rPr lang="nl-NL" altLang="en-US" sz="1000" b="1" smtClean="0">
                <a:solidFill>
                  <a:schemeClr val="tx1"/>
                </a:solidFill>
                <a:latin typeface="+mn-lt"/>
              </a:rPr>
              <a:pPr/>
              <a:t>60 - 70</a:t>
            </a:fld>
            <a:endParaRPr lang="nl-NL" sz="1000" b="1" noProof="0" dirty="0">
              <a:solidFill>
                <a:schemeClr val="tx1"/>
              </a:solidFill>
              <a:latin typeface="+mn-lt"/>
            </a:endParaRPr>
          </a:p>
        </p:txBody>
      </p:sp>
      <p:sp>
        <p:nvSpPr>
          <p:cNvPr id="14" name="Content 1">
            <a:extLst>
              <a:ext uri="{FF2B5EF4-FFF2-40B4-BE49-F238E27FC236}">
                <a16:creationId xmlns:a16="http://schemas.microsoft.com/office/drawing/2014/main" id="{067D9EA1-C5B3-4D49-BEF9-83515DA11FE5}"/>
              </a:ext>
            </a:extLst>
          </p:cNvPr>
          <p:cNvSpPr>
            <a:spLocks noGrp="1"/>
          </p:cNvSpPr>
          <p:nvPr>
            <p:custDataLst>
              <p:tags r:id="rId9"/>
            </p:custDataLst>
          </p:nvPr>
        </p:nvSpPr>
        <p:spPr bwMode="auto">
          <a:xfrm>
            <a:off x="2559050" y="5983288"/>
            <a:ext cx="3635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27AD176-6806-40A5-A67C-9F51171B1748}" type="datetime'''1''0'''''''' -'' ''''''''''''''2''0'''''''''''''''''''''">
              <a:rPr lang="nl-NL" altLang="en-US" sz="1000" b="1" smtClean="0">
                <a:solidFill>
                  <a:schemeClr val="tx1"/>
                </a:solidFill>
                <a:latin typeface="+mn-lt"/>
              </a:rPr>
              <a:pPr/>
              <a:t>10 - 20</a:t>
            </a:fld>
            <a:endParaRPr lang="nl-NL" sz="1000" b="1" noProof="0" dirty="0">
              <a:solidFill>
                <a:schemeClr val="tx1"/>
              </a:solidFill>
              <a:latin typeface="+mn-lt"/>
            </a:endParaRPr>
          </a:p>
        </p:txBody>
      </p:sp>
      <p:sp>
        <p:nvSpPr>
          <p:cNvPr id="13" name="Content 1">
            <a:extLst>
              <a:ext uri="{FF2B5EF4-FFF2-40B4-BE49-F238E27FC236}">
                <a16:creationId xmlns:a16="http://schemas.microsoft.com/office/drawing/2014/main" id="{74E3DAD4-5F61-45CE-9534-C16DD202ABBE}"/>
              </a:ext>
            </a:extLst>
          </p:cNvPr>
          <p:cNvSpPr>
            <a:spLocks noGrp="1"/>
          </p:cNvSpPr>
          <p:nvPr>
            <p:custDataLst>
              <p:tags r:id="rId10"/>
            </p:custDataLst>
          </p:nvPr>
        </p:nvSpPr>
        <p:spPr bwMode="auto">
          <a:xfrm>
            <a:off x="3009900" y="5983288"/>
            <a:ext cx="3619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A0263E3-4573-4AA2-9CD0-C92E187A65FD}" type="datetime'''''''''''''''''''2''0'''''''''' ''-'''''''' 30'''''''">
              <a:rPr lang="nl-NL" altLang="en-US" sz="1000" b="1" smtClean="0">
                <a:solidFill>
                  <a:schemeClr val="tx1"/>
                </a:solidFill>
                <a:latin typeface="+mn-lt"/>
              </a:rPr>
              <a:pPr/>
              <a:t>20 - 30</a:t>
            </a:fld>
            <a:endParaRPr lang="nl-NL" sz="1000" b="1" noProof="0" dirty="0">
              <a:solidFill>
                <a:schemeClr val="tx1"/>
              </a:solidFill>
              <a:latin typeface="+mn-lt"/>
            </a:endParaRPr>
          </a:p>
        </p:txBody>
      </p:sp>
      <p:sp>
        <p:nvSpPr>
          <p:cNvPr id="50" name="Content 1">
            <a:extLst>
              <a:ext uri="{FF2B5EF4-FFF2-40B4-BE49-F238E27FC236}">
                <a16:creationId xmlns:a16="http://schemas.microsoft.com/office/drawing/2014/main" id="{A8B7B8D1-6B5B-4D77-810B-49FFFDCC64F4}"/>
              </a:ext>
            </a:extLst>
          </p:cNvPr>
          <p:cNvSpPr>
            <a:spLocks noGrp="1"/>
          </p:cNvSpPr>
          <p:nvPr>
            <p:custDataLst>
              <p:tags r:id="rId11"/>
            </p:custDataLst>
          </p:nvPr>
        </p:nvSpPr>
        <p:spPr bwMode="auto">
          <a:xfrm>
            <a:off x="102695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2CD7694-C02E-4CB7-A423-9E38A9BBDECC}" type="datetime'2''''''1''0 ''''''''''''''''''''''-'''''''' 230'''''''''''''">
              <a:rPr lang="nl-NL" altLang="en-US" sz="1000" b="1" smtClean="0">
                <a:solidFill>
                  <a:schemeClr val="tx1"/>
                </a:solidFill>
                <a:latin typeface="+mn-lt"/>
              </a:rPr>
              <a:pPr/>
              <a:t>210 - 230</a:t>
            </a:fld>
            <a:endParaRPr lang="nl-NL" sz="1000" b="1" noProof="0" dirty="0">
              <a:solidFill>
                <a:schemeClr val="tx1"/>
              </a:solidFill>
              <a:latin typeface="+mn-lt"/>
            </a:endParaRPr>
          </a:p>
        </p:txBody>
      </p:sp>
      <p:sp>
        <p:nvSpPr>
          <p:cNvPr id="19" name="Content 1">
            <a:extLst>
              <a:ext uri="{FF2B5EF4-FFF2-40B4-BE49-F238E27FC236}">
                <a16:creationId xmlns:a16="http://schemas.microsoft.com/office/drawing/2014/main" id="{440AE4A5-D7AF-4194-BE57-073762B40055}"/>
              </a:ext>
            </a:extLst>
          </p:cNvPr>
          <p:cNvSpPr>
            <a:spLocks noGrp="1"/>
          </p:cNvSpPr>
          <p:nvPr>
            <p:custDataLst>
              <p:tags r:id="rId12"/>
            </p:custDataLst>
          </p:nvPr>
        </p:nvSpPr>
        <p:spPr bwMode="auto">
          <a:xfrm>
            <a:off x="3910013" y="5983288"/>
            <a:ext cx="3651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A0C943E-25E3-481A-AD90-D37C3273CEFF}" type="datetime'''''''''''''40'''''''' ''-'''''''' ''''''''''''5''''''''0'''">
              <a:rPr lang="nl-NL" altLang="en-US" sz="1000" b="1" smtClean="0">
                <a:solidFill>
                  <a:schemeClr val="tx1"/>
                </a:solidFill>
                <a:latin typeface="+mn-lt"/>
              </a:rPr>
              <a:pPr/>
              <a:t>40 - 50</a:t>
            </a:fld>
            <a:endParaRPr lang="nl-NL" sz="1000" b="1" noProof="0" dirty="0">
              <a:solidFill>
                <a:schemeClr val="tx1"/>
              </a:solidFill>
              <a:latin typeface="+mn-lt"/>
            </a:endParaRPr>
          </a:p>
        </p:txBody>
      </p:sp>
      <p:sp>
        <p:nvSpPr>
          <p:cNvPr id="52" name="Content 1">
            <a:extLst>
              <a:ext uri="{FF2B5EF4-FFF2-40B4-BE49-F238E27FC236}">
                <a16:creationId xmlns:a16="http://schemas.microsoft.com/office/drawing/2014/main" id="{77E0AB05-8A77-4BE0-8AE9-C227B20613F5}"/>
              </a:ext>
            </a:extLst>
          </p:cNvPr>
          <p:cNvSpPr>
            <a:spLocks noGrp="1"/>
          </p:cNvSpPr>
          <p:nvPr>
            <p:custDataLst>
              <p:tags r:id="rId13"/>
            </p:custDataLst>
          </p:nvPr>
        </p:nvSpPr>
        <p:spPr bwMode="auto">
          <a:xfrm>
            <a:off x="11171238" y="5983288"/>
            <a:ext cx="2698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8663D24-3B02-4B6B-940B-92D35DEEDE58}" type="datetime'&gt;''''''''''''''''''''''''''''''''''''2''''''''5''''0'">
              <a:rPr lang="nl-NL" altLang="en-US" sz="1000" b="1" smtClean="0">
                <a:solidFill>
                  <a:schemeClr val="tx1"/>
                </a:solidFill>
                <a:latin typeface="+mn-lt"/>
              </a:rPr>
              <a:pPr/>
              <a:t>&gt;250</a:t>
            </a:fld>
            <a:endParaRPr lang="nl-NL" sz="1000" b="1" noProof="0" dirty="0">
              <a:solidFill>
                <a:schemeClr val="tx1"/>
              </a:solidFill>
              <a:latin typeface="+mn-lt"/>
            </a:endParaRPr>
          </a:p>
        </p:txBody>
      </p:sp>
      <p:sp>
        <p:nvSpPr>
          <p:cNvPr id="173" name="Content 1">
            <a:extLst>
              <a:ext uri="{FF2B5EF4-FFF2-40B4-BE49-F238E27FC236}">
                <a16:creationId xmlns:a16="http://schemas.microsoft.com/office/drawing/2014/main" id="{96CDAC13-2E89-49D5-AD5C-E6C20F539545}"/>
              </a:ext>
            </a:extLst>
          </p:cNvPr>
          <p:cNvSpPr>
            <a:spLocks noGrp="1"/>
          </p:cNvSpPr>
          <p:nvPr>
            <p:custDataLst>
              <p:tags r:id="rId14"/>
            </p:custDataLst>
          </p:nvPr>
        </p:nvSpPr>
        <p:spPr bwMode="auto">
          <a:xfrm>
            <a:off x="75644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6277A2-D4FA-4D1E-AD02-0CAC68869096}" type="datetime'''1''20'''''''''''''''''''''' ''''''''''''''''-'''''' 13''0'''">
              <a:rPr lang="nl-NL" altLang="en-US" sz="1000" b="1" smtClean="0">
                <a:solidFill>
                  <a:schemeClr val="tx1"/>
                </a:solidFill>
                <a:latin typeface="+mn-lt"/>
              </a:rPr>
              <a:pPr/>
              <a:t>120 - 130</a:t>
            </a:fld>
            <a:endParaRPr lang="nl-NL" sz="1000" b="1" noProof="0" dirty="0">
              <a:solidFill>
                <a:schemeClr val="tx1"/>
              </a:solidFill>
              <a:latin typeface="+mn-lt"/>
            </a:endParaRPr>
          </a:p>
        </p:txBody>
      </p:sp>
      <p:sp>
        <p:nvSpPr>
          <p:cNvPr id="22" name="Content 1">
            <a:extLst>
              <a:ext uri="{FF2B5EF4-FFF2-40B4-BE49-F238E27FC236}">
                <a16:creationId xmlns:a16="http://schemas.microsoft.com/office/drawing/2014/main" id="{5923BC10-218E-4CBA-BC77-AE65C2766A8F}"/>
              </a:ext>
            </a:extLst>
          </p:cNvPr>
          <p:cNvSpPr>
            <a:spLocks noGrp="1"/>
          </p:cNvSpPr>
          <p:nvPr>
            <p:custDataLst>
              <p:tags r:id="rId15"/>
            </p:custDataLst>
          </p:nvPr>
        </p:nvSpPr>
        <p:spPr bwMode="auto">
          <a:xfrm>
            <a:off x="5708650" y="5983288"/>
            <a:ext cx="3762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B7252D4-5B6D-49A9-96BD-94D1253917FC}" type="datetime'''''''8''''''''''0'''''''''' ''''''''- 9''0'''''''''''">
              <a:rPr lang="nl-NL" altLang="en-US" sz="1000" b="1" smtClean="0">
                <a:solidFill>
                  <a:schemeClr val="tx1"/>
                </a:solidFill>
                <a:latin typeface="+mn-lt"/>
              </a:rPr>
              <a:pPr/>
              <a:t>80 - 90</a:t>
            </a:fld>
            <a:endParaRPr lang="nl-NL" sz="1000" b="1" noProof="0" dirty="0">
              <a:solidFill>
                <a:schemeClr val="tx1"/>
              </a:solidFill>
              <a:latin typeface="+mn-lt"/>
            </a:endParaRPr>
          </a:p>
        </p:txBody>
      </p:sp>
      <p:sp>
        <p:nvSpPr>
          <p:cNvPr id="23" name="Content 1">
            <a:extLst>
              <a:ext uri="{FF2B5EF4-FFF2-40B4-BE49-F238E27FC236}">
                <a16:creationId xmlns:a16="http://schemas.microsoft.com/office/drawing/2014/main" id="{071E2838-483E-4DC8-BA20-B504CE380320}"/>
              </a:ext>
            </a:extLst>
          </p:cNvPr>
          <p:cNvSpPr>
            <a:spLocks noGrp="1"/>
          </p:cNvSpPr>
          <p:nvPr>
            <p:custDataLst>
              <p:tags r:id="rId16"/>
            </p:custDataLst>
          </p:nvPr>
        </p:nvSpPr>
        <p:spPr bwMode="auto">
          <a:xfrm>
            <a:off x="6129338" y="5983288"/>
            <a:ext cx="4349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B97A573-A0E8-4AB5-8901-1A3AFB762739}" type="datetime'''''''''''''9''0'''' ''''- 10''''''''''0'''''''''''''">
              <a:rPr lang="nl-NL" altLang="en-US" sz="1000" b="1" smtClean="0">
                <a:solidFill>
                  <a:schemeClr val="tx1"/>
                </a:solidFill>
                <a:latin typeface="+mn-lt"/>
              </a:rPr>
              <a:pPr/>
              <a:t>90 - 100</a:t>
            </a:fld>
            <a:endParaRPr lang="nl-NL" sz="1000" b="1" noProof="0" dirty="0">
              <a:solidFill>
                <a:schemeClr val="tx1"/>
              </a:solidFill>
              <a:latin typeface="+mn-lt"/>
            </a:endParaRPr>
          </a:p>
        </p:txBody>
      </p:sp>
      <p:sp>
        <p:nvSpPr>
          <p:cNvPr id="171" name="Content 1">
            <a:extLst>
              <a:ext uri="{FF2B5EF4-FFF2-40B4-BE49-F238E27FC236}">
                <a16:creationId xmlns:a16="http://schemas.microsoft.com/office/drawing/2014/main" id="{1D5DB75C-8FD1-4742-9DB9-D30F6902CEA2}"/>
              </a:ext>
            </a:extLst>
          </p:cNvPr>
          <p:cNvSpPr>
            <a:spLocks noGrp="1"/>
          </p:cNvSpPr>
          <p:nvPr>
            <p:custDataLst>
              <p:tags r:id="rId17"/>
            </p:custDataLst>
          </p:nvPr>
        </p:nvSpPr>
        <p:spPr bwMode="auto">
          <a:xfrm>
            <a:off x="6661150" y="598328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8466354-110D-429C-B89C-15F0807D867A}" type="datetime'''1''''''''''''''''''''''00'''' ''''''''''''''- ''''1''10'''''">
              <a:rPr lang="nl-NL" altLang="en-US" sz="1000" b="1" smtClean="0">
                <a:solidFill>
                  <a:schemeClr val="tx1"/>
                </a:solidFill>
                <a:latin typeface="+mn-lt"/>
              </a:rPr>
              <a:pPr/>
              <a:t>100 - 110</a:t>
            </a:fld>
            <a:endParaRPr lang="nl-NL" sz="1000" b="1" noProof="0" dirty="0">
              <a:solidFill>
                <a:schemeClr val="tx1"/>
              </a:solidFill>
              <a:latin typeface="+mn-lt"/>
            </a:endParaRPr>
          </a:p>
        </p:txBody>
      </p:sp>
      <p:sp>
        <p:nvSpPr>
          <p:cNvPr id="48" name="Content 1">
            <a:extLst>
              <a:ext uri="{FF2B5EF4-FFF2-40B4-BE49-F238E27FC236}">
                <a16:creationId xmlns:a16="http://schemas.microsoft.com/office/drawing/2014/main" id="{E4120E82-2723-4439-B6F1-91A0F2829902}"/>
              </a:ext>
            </a:extLst>
          </p:cNvPr>
          <p:cNvSpPr>
            <a:spLocks noGrp="1"/>
          </p:cNvSpPr>
          <p:nvPr>
            <p:custDataLst>
              <p:tags r:id="rId18"/>
            </p:custDataLst>
          </p:nvPr>
        </p:nvSpPr>
        <p:spPr bwMode="auto">
          <a:xfrm>
            <a:off x="93678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FFD72EA-BA1B-4A80-9DF0-E56121797CA4}" type="datetime'''''''''''''1''''''''''7''''0'' ''''''-'''''''''' 19''0'''">
              <a:rPr lang="nl-NL" altLang="en-US" sz="1000" b="1" smtClean="0">
                <a:solidFill>
                  <a:schemeClr val="tx1"/>
                </a:solidFill>
                <a:latin typeface="+mn-lt"/>
              </a:rPr>
              <a:pPr/>
              <a:t>170 - 190</a:t>
            </a:fld>
            <a:endParaRPr lang="nl-NL" sz="1000" b="1" noProof="0" dirty="0">
              <a:solidFill>
                <a:schemeClr val="tx1"/>
              </a:solidFill>
              <a:latin typeface="+mn-lt"/>
            </a:endParaRPr>
          </a:p>
        </p:txBody>
      </p:sp>
      <p:sp>
        <p:nvSpPr>
          <p:cNvPr id="172" name="Content 1">
            <a:extLst>
              <a:ext uri="{FF2B5EF4-FFF2-40B4-BE49-F238E27FC236}">
                <a16:creationId xmlns:a16="http://schemas.microsoft.com/office/drawing/2014/main" id="{F65F3617-2A15-4D0F-93F7-4371ACDE028C}"/>
              </a:ext>
            </a:extLst>
          </p:cNvPr>
          <p:cNvSpPr>
            <a:spLocks noGrp="1"/>
          </p:cNvSpPr>
          <p:nvPr>
            <p:custDataLst>
              <p:tags r:id="rId19"/>
            </p:custDataLst>
          </p:nvPr>
        </p:nvSpPr>
        <p:spPr bwMode="auto">
          <a:xfrm>
            <a:off x="7112000" y="598328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350CE60-6ED0-4529-9F77-C642A63EE410}" type="datetime'11''0'' ''''''-'' ''''''''''''''''''12''''''''''''0'''">
              <a:rPr lang="nl-NL" altLang="en-US" sz="1000" b="1" smtClean="0">
                <a:solidFill>
                  <a:schemeClr val="tx1"/>
                </a:solidFill>
                <a:latin typeface="+mn-lt"/>
              </a:rPr>
              <a:pPr/>
              <a:t>110 - 120</a:t>
            </a:fld>
            <a:endParaRPr lang="nl-NL" sz="1000" b="1" noProof="0" dirty="0">
              <a:solidFill>
                <a:schemeClr val="tx1"/>
              </a:solidFill>
              <a:latin typeface="+mn-lt"/>
            </a:endParaRPr>
          </a:p>
        </p:txBody>
      </p:sp>
      <p:sp>
        <p:nvSpPr>
          <p:cNvPr id="174" name="Content 1">
            <a:extLst>
              <a:ext uri="{FF2B5EF4-FFF2-40B4-BE49-F238E27FC236}">
                <a16:creationId xmlns:a16="http://schemas.microsoft.com/office/drawing/2014/main" id="{38CC185D-DC0F-4E82-B8C0-5700B71E4C6F}"/>
              </a:ext>
            </a:extLst>
          </p:cNvPr>
          <p:cNvSpPr>
            <a:spLocks noGrp="1"/>
          </p:cNvSpPr>
          <p:nvPr>
            <p:custDataLst>
              <p:tags r:id="rId20"/>
            </p:custDataLst>
          </p:nvPr>
        </p:nvSpPr>
        <p:spPr bwMode="auto">
          <a:xfrm>
            <a:off x="801528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AAEEE16-FA1C-4767-AA14-99FEA8DA29F7}" type="datetime'''1''''''''''''3''''0 ''''''''-'''''''''''' 14''''0'''''''">
              <a:rPr lang="nl-NL" altLang="en-US" sz="1000" b="1" smtClean="0">
                <a:solidFill>
                  <a:schemeClr val="tx1"/>
                </a:solidFill>
                <a:latin typeface="+mn-lt"/>
              </a:rPr>
              <a:pPr/>
              <a:t>130 - 140</a:t>
            </a:fld>
            <a:endParaRPr lang="nl-NL" sz="1000" b="1" noProof="0" dirty="0">
              <a:solidFill>
                <a:schemeClr val="tx1"/>
              </a:solidFill>
              <a:latin typeface="+mn-lt"/>
            </a:endParaRPr>
          </a:p>
        </p:txBody>
      </p:sp>
      <p:sp>
        <p:nvSpPr>
          <p:cNvPr id="175" name="Content 1">
            <a:extLst>
              <a:ext uri="{FF2B5EF4-FFF2-40B4-BE49-F238E27FC236}">
                <a16:creationId xmlns:a16="http://schemas.microsoft.com/office/drawing/2014/main" id="{68AABA0C-FC84-449B-BAD7-7AB38CDE1BA3}"/>
              </a:ext>
            </a:extLst>
          </p:cNvPr>
          <p:cNvSpPr>
            <a:spLocks noGrp="1"/>
          </p:cNvSpPr>
          <p:nvPr>
            <p:custDataLst>
              <p:tags r:id="rId21"/>
            </p:custDataLst>
          </p:nvPr>
        </p:nvSpPr>
        <p:spPr bwMode="auto">
          <a:xfrm>
            <a:off x="846613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EF1AC5A-FD67-48AC-B1C2-7648E247178A}" type="datetime'1''''''''''''4''''''''''0'' ''''-'' ''1''''5''0'''''''''''">
              <a:rPr lang="nl-NL" altLang="en-US" sz="1000" b="1" smtClean="0">
                <a:solidFill>
                  <a:schemeClr val="tx1"/>
                </a:solidFill>
                <a:latin typeface="+mn-lt"/>
              </a:rPr>
              <a:pPr/>
              <a:t>140 - 150</a:t>
            </a:fld>
            <a:endParaRPr lang="nl-NL" sz="1000" b="1" noProof="0" dirty="0">
              <a:solidFill>
                <a:schemeClr val="tx1"/>
              </a:solidFill>
              <a:latin typeface="+mn-lt"/>
            </a:endParaRPr>
          </a:p>
        </p:txBody>
      </p:sp>
      <p:sp>
        <p:nvSpPr>
          <p:cNvPr id="176" name="Content 1">
            <a:extLst>
              <a:ext uri="{FF2B5EF4-FFF2-40B4-BE49-F238E27FC236}">
                <a16:creationId xmlns:a16="http://schemas.microsoft.com/office/drawing/2014/main" id="{80297CB5-D8D2-4C98-8443-82BF44B8F404}"/>
              </a:ext>
            </a:extLst>
          </p:cNvPr>
          <p:cNvSpPr>
            <a:spLocks noGrp="1"/>
          </p:cNvSpPr>
          <p:nvPr>
            <p:custDataLst>
              <p:tags r:id="rId22"/>
            </p:custDataLst>
          </p:nvPr>
        </p:nvSpPr>
        <p:spPr bwMode="auto">
          <a:xfrm>
            <a:off x="891698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3868DEC-05C2-43EA-9AD3-C3C01C016435}" type="datetime'1''''50'''''''' ''-'''''''''''''''' 1''70'''''''''">
              <a:rPr lang="nl-NL" altLang="en-US" sz="1000" b="1" smtClean="0">
                <a:solidFill>
                  <a:schemeClr val="tx1"/>
                </a:solidFill>
                <a:latin typeface="+mn-lt"/>
              </a:rPr>
              <a:pPr/>
              <a:t>150 - 170</a:t>
            </a:fld>
            <a:endParaRPr lang="nl-NL" sz="1000" b="1" noProof="0" dirty="0">
              <a:solidFill>
                <a:schemeClr val="tx1"/>
              </a:solidFill>
              <a:latin typeface="+mn-lt"/>
            </a:endParaRPr>
          </a:p>
        </p:txBody>
      </p:sp>
      <p:sp>
        <p:nvSpPr>
          <p:cNvPr id="49" name="Content 1">
            <a:extLst>
              <a:ext uri="{FF2B5EF4-FFF2-40B4-BE49-F238E27FC236}">
                <a16:creationId xmlns:a16="http://schemas.microsoft.com/office/drawing/2014/main" id="{06837B96-4732-498C-BD0E-095596CC7623}"/>
              </a:ext>
            </a:extLst>
          </p:cNvPr>
          <p:cNvSpPr>
            <a:spLocks noGrp="1"/>
          </p:cNvSpPr>
          <p:nvPr>
            <p:custDataLst>
              <p:tags r:id="rId23"/>
            </p:custDataLst>
          </p:nvPr>
        </p:nvSpPr>
        <p:spPr bwMode="auto">
          <a:xfrm>
            <a:off x="9817100" y="5983288"/>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E6D4F75-BCFD-40FE-A47A-2C67B9E90107}" type="datetime'''''''''''''''''1''''''''''''''''90 - ''''''''''''''2''''1''0'">
              <a:rPr lang="nl-NL" altLang="en-US" sz="1000" b="1" smtClean="0">
                <a:solidFill>
                  <a:schemeClr val="tx1"/>
                </a:solidFill>
                <a:latin typeface="+mn-lt"/>
              </a:rPr>
              <a:pPr/>
              <a:t>190 - 210</a:t>
            </a:fld>
            <a:endParaRPr lang="nl-NL" sz="1000" b="1" noProof="0" dirty="0">
              <a:solidFill>
                <a:schemeClr val="tx1"/>
              </a:solidFill>
              <a:latin typeface="+mn-lt"/>
            </a:endParaRPr>
          </a:p>
        </p:txBody>
      </p:sp>
      <p:sp>
        <p:nvSpPr>
          <p:cNvPr id="51" name="Content 1">
            <a:extLst>
              <a:ext uri="{FF2B5EF4-FFF2-40B4-BE49-F238E27FC236}">
                <a16:creationId xmlns:a16="http://schemas.microsoft.com/office/drawing/2014/main" id="{5BEB7925-3403-474D-B6F5-272DAD159052}"/>
              </a:ext>
            </a:extLst>
          </p:cNvPr>
          <p:cNvSpPr>
            <a:spLocks noGrp="1"/>
          </p:cNvSpPr>
          <p:nvPr>
            <p:custDataLst>
              <p:tags r:id="rId24"/>
            </p:custDataLst>
          </p:nvPr>
        </p:nvSpPr>
        <p:spPr bwMode="auto">
          <a:xfrm>
            <a:off x="10720388" y="5983288"/>
            <a:ext cx="271463"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13A2F1A-7462-4EFD-B865-8B57045E90DB}" type="datetime'''''2''30 -'''''' ''2''''''''''5''''''0'''''''">
              <a:rPr lang="nl-NL" altLang="en-US" sz="1000" b="1" smtClean="0">
                <a:solidFill>
                  <a:schemeClr val="tx1"/>
                </a:solidFill>
                <a:latin typeface="+mn-lt"/>
              </a:rPr>
              <a:pPr/>
              <a:t>230 - 250</a:t>
            </a:fld>
            <a:endParaRPr lang="nl-NL" sz="1000" b="1" noProof="0" dirty="0">
              <a:solidFill>
                <a:schemeClr val="tx1"/>
              </a:solidFill>
              <a:latin typeface="+mn-lt"/>
            </a:endParaRPr>
          </a:p>
        </p:txBody>
      </p:sp>
      <p:sp>
        <p:nvSpPr>
          <p:cNvPr id="55" name="Content 1">
            <a:extLst>
              <a:ext uri="{FF2B5EF4-FFF2-40B4-BE49-F238E27FC236}">
                <a16:creationId xmlns:a16="http://schemas.microsoft.com/office/drawing/2014/main" id="{4B9982FA-94CE-476E-98B9-AED20350F85D}"/>
              </a:ext>
            </a:extLst>
          </p:cNvPr>
          <p:cNvSpPr>
            <a:spLocks noGrp="1"/>
          </p:cNvSpPr>
          <p:nvPr>
            <p:custDataLst>
              <p:tags r:id="rId25"/>
            </p:custDataLst>
          </p:nvPr>
        </p:nvSpPr>
        <p:spPr bwMode="gray">
          <a:xfrm>
            <a:off x="71993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E188FBC-7CF8-4F12-B84A-A193771839B7}"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56" name="Content 1">
            <a:extLst>
              <a:ext uri="{FF2B5EF4-FFF2-40B4-BE49-F238E27FC236}">
                <a16:creationId xmlns:a16="http://schemas.microsoft.com/office/drawing/2014/main" id="{4B9982FA-94CE-476E-98B9-AED20350F85D}"/>
              </a:ext>
            </a:extLst>
          </p:cNvPr>
          <p:cNvSpPr>
            <a:spLocks noGrp="1"/>
          </p:cNvSpPr>
          <p:nvPr>
            <p:custDataLst>
              <p:tags r:id="rId26"/>
            </p:custDataLst>
          </p:nvPr>
        </p:nvSpPr>
        <p:spPr bwMode="gray">
          <a:xfrm>
            <a:off x="765016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F2BAD29-28E0-4876-92A9-36997BA21A85}"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57" name="Content 1">
            <a:extLst>
              <a:ext uri="{FF2B5EF4-FFF2-40B4-BE49-F238E27FC236}">
                <a16:creationId xmlns:a16="http://schemas.microsoft.com/office/drawing/2014/main" id="{4B9982FA-94CE-476E-98B9-AED20350F85D}"/>
              </a:ext>
            </a:extLst>
          </p:cNvPr>
          <p:cNvSpPr>
            <a:spLocks noGrp="1"/>
          </p:cNvSpPr>
          <p:nvPr>
            <p:custDataLst>
              <p:tags r:id="rId27"/>
            </p:custDataLst>
          </p:nvPr>
        </p:nvSpPr>
        <p:spPr bwMode="gray">
          <a:xfrm>
            <a:off x="10806113" y="5778501"/>
            <a:ext cx="1000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B086323-E9BE-411F-BEBA-17DF1BC90CAB}" type="datetime'''''''''''''''0'''''''''''''''''">
              <a:rPr lang="nl-NL" altLang="en-US" sz="1000" b="1" smtClean="0">
                <a:solidFill>
                  <a:schemeClr val="tx1"/>
                </a:solidFill>
                <a:effectLst/>
                <a:latin typeface="+mn-lt"/>
              </a:rPr>
              <a:pPr marL="0" indent="0" algn="ctr">
                <a:spcBef>
                  <a:spcPct val="0"/>
                </a:spcBef>
                <a:spcAft>
                  <a:spcPct val="0"/>
                </a:spcAft>
                <a:buNone/>
              </a:pPr>
              <a:t>0</a:t>
            </a:fld>
            <a:endParaRPr lang="nl-NL" sz="1000" b="1" noProof="0" dirty="0">
              <a:solidFill>
                <a:schemeClr val="tx1"/>
              </a:solidFill>
              <a:latin typeface="+mn-lt"/>
            </a:endParaRPr>
          </a:p>
        </p:txBody>
      </p:sp>
      <p:sp>
        <p:nvSpPr>
          <p:cNvPr id="140" name="Arc 139">
            <a:extLst>
              <a:ext uri="{FF2B5EF4-FFF2-40B4-BE49-F238E27FC236}">
                <a16:creationId xmlns:a16="http://schemas.microsoft.com/office/drawing/2014/main" id="{08481A72-EF33-46EC-A348-48A9AB52DC09}"/>
              </a:ext>
            </a:extLst>
          </p:cNvPr>
          <p:cNvSpPr/>
          <p:nvPr/>
        </p:nvSpPr>
        <p:spPr>
          <a:xfrm rot="8800229" flipH="1">
            <a:off x="-320287" y="3622739"/>
            <a:ext cx="5173443" cy="1782240"/>
          </a:xfrm>
          <a:prstGeom prst="arc">
            <a:avLst>
              <a:gd name="adj1" fmla="val 1692457"/>
              <a:gd name="adj2" fmla="val 3372977"/>
            </a:avLst>
          </a:prstGeom>
          <a:noFill/>
          <a:ln w="19050" cap="flat" cmpd="sng" algn="ctr">
            <a:solidFill>
              <a:schemeClr val="bg1">
                <a:lumMod val="75000"/>
              </a:schemeClr>
            </a:solidFill>
            <a:prstDash val="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75" name="Rectangle 74">
            <a:extLst>
              <a:ext uri="{FF2B5EF4-FFF2-40B4-BE49-F238E27FC236}">
                <a16:creationId xmlns:a16="http://schemas.microsoft.com/office/drawing/2014/main" id="{F2E7E21D-378A-B3B6-7F81-E06119417997}"/>
              </a:ext>
            </a:extLst>
          </p:cNvPr>
          <p:cNvSpPr/>
          <p:nvPr/>
        </p:nvSpPr>
        <p:spPr>
          <a:xfrm>
            <a:off x="12008261" y="2057402"/>
            <a:ext cx="2398478" cy="655657"/>
          </a:xfrm>
          <a:prstGeom prst="rect">
            <a:avLst/>
          </a:prstGeom>
          <a:noFill/>
          <a:ln w="38100" cap="flat">
            <a:noFill/>
            <a:prstDash val="solid"/>
            <a:miter/>
          </a:ln>
          <a:extLst>
            <a:ext uri="{91240B29-F687-4F45-9708-019B960494DF}">
              <a14:hiddenLine xmlns:a14="http://schemas.microsoft.com/office/drawing/2010/main" w="38100" cap="flat">
                <a:solidFill>
                  <a:srgbClr val="FFBD42"/>
                </a:solidFill>
                <a:prstDash val="solid"/>
                <a:miter/>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pic>
        <p:nvPicPr>
          <p:cNvPr id="66" name="Picture 2" descr="Gemeente Vlieland - VVV Vlieland">
            <a:extLst>
              <a:ext uri="{FF2B5EF4-FFF2-40B4-BE49-F238E27FC236}">
                <a16:creationId xmlns:a16="http://schemas.microsoft.com/office/drawing/2014/main" id="{29CF5B1F-11C9-4FEF-96CA-DBBEB6E6FC63}"/>
              </a:ext>
            </a:extLst>
          </p:cNvPr>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3565049" y="2656459"/>
            <a:ext cx="872668" cy="612170"/>
          </a:xfrm>
          <a:prstGeom prst="rect">
            <a:avLst/>
          </a:prstGeom>
          <a:noFill/>
          <a:extLst>
            <a:ext uri="{909E8E84-426E-40DD-AFC4-6F175D3DCCD1}">
              <a14:hiddenFill xmlns:a14="http://schemas.microsoft.com/office/drawing/2010/main">
                <a:solidFill>
                  <a:srgbClr val="FFFFFF"/>
                </a:solidFill>
              </a14:hiddenFill>
            </a:ext>
          </a:extLst>
        </p:spPr>
      </p:pic>
      <p:cxnSp>
        <p:nvCxnSpPr>
          <p:cNvPr id="85" name="Straight Connector 84">
            <a:extLst>
              <a:ext uri="{FF2B5EF4-FFF2-40B4-BE49-F238E27FC236}">
                <a16:creationId xmlns:a16="http://schemas.microsoft.com/office/drawing/2014/main" id="{060EC094-3342-4D36-BF45-5232E8663B86}"/>
              </a:ext>
            </a:extLst>
          </p:cNvPr>
          <p:cNvCxnSpPr>
            <a:cxnSpLocks/>
          </p:cNvCxnSpPr>
          <p:nvPr/>
        </p:nvCxnSpPr>
        <p:spPr>
          <a:xfrm>
            <a:off x="3471107" y="4816865"/>
            <a:ext cx="0" cy="1123914"/>
          </a:xfrm>
          <a:prstGeom prst="line">
            <a:avLst/>
          </a:prstGeom>
          <a:noFill/>
          <a:ln w="28575" cap="rnd" cmpd="sng" algn="ctr">
            <a:solidFill>
              <a:srgbClr val="FFBD42"/>
            </a:solidFill>
            <a:prstDash val="dash"/>
          </a:ln>
          <a:effectLst/>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0D5DCD9A-F5AC-44F8-9EB8-D1049DD0AD9F}"/>
              </a:ext>
            </a:extLst>
          </p:cNvPr>
          <p:cNvSpPr txBox="1"/>
          <p:nvPr/>
        </p:nvSpPr>
        <p:spPr>
          <a:xfrm>
            <a:off x="2314672" y="4232051"/>
            <a:ext cx="2312870" cy="436563"/>
          </a:xfrm>
          <a:prstGeom prst="rect">
            <a:avLst/>
          </a:prstGeom>
          <a:ln w="38100">
            <a:noFill/>
          </a:ln>
        </p:spPr>
        <p:txBody>
          <a:bodyPr vert="horz" wrap="square" lIns="91440" tIns="45720" rIns="91440" bIns="45720" rtlCol="0">
            <a:noAutofit/>
          </a:bodyPr>
          <a:lstStyle/>
          <a:p>
            <a:pPr marL="0" indent="0" algn="ctr">
              <a:buNone/>
            </a:pPr>
            <a:r>
              <a:rPr lang="nl-NL" dirty="0"/>
              <a:t>Landelijk gemiddelde:</a:t>
            </a:r>
          </a:p>
          <a:p>
            <a:pPr marL="0" indent="0" algn="ctr">
              <a:buNone/>
            </a:pPr>
            <a:r>
              <a:rPr lang="nl-NL" b="1" noProof="0" dirty="0"/>
              <a:t>€ </a:t>
            </a:r>
            <a:r>
              <a:rPr lang="nl-NL" b="1" dirty="0"/>
              <a:t>31</a:t>
            </a:r>
            <a:r>
              <a:rPr lang="nl-NL" b="1" noProof="0" dirty="0"/>
              <a:t> per inwoner</a:t>
            </a:r>
          </a:p>
        </p:txBody>
      </p:sp>
      <p:sp>
        <p:nvSpPr>
          <p:cNvPr id="125" name="Arc 124">
            <a:extLst>
              <a:ext uri="{FF2B5EF4-FFF2-40B4-BE49-F238E27FC236}">
                <a16:creationId xmlns:a16="http://schemas.microsoft.com/office/drawing/2014/main" id="{791E17D9-E664-444C-9CF1-83B2F26C5AF7}"/>
              </a:ext>
            </a:extLst>
          </p:cNvPr>
          <p:cNvSpPr/>
          <p:nvPr/>
        </p:nvSpPr>
        <p:spPr>
          <a:xfrm rot="2458465" flipH="1">
            <a:off x="10014416" y="4607367"/>
            <a:ext cx="3313430" cy="1184232"/>
          </a:xfrm>
          <a:prstGeom prst="arc">
            <a:avLst>
              <a:gd name="adj1" fmla="val 1885592"/>
              <a:gd name="adj2" fmla="val 4549965"/>
            </a:avLst>
          </a:prstGeom>
          <a:noFill/>
          <a:ln w="19050" cap="flat" cmpd="sng" algn="ctr">
            <a:solidFill>
              <a:schemeClr val="bg1">
                <a:lumMod val="75000"/>
              </a:schemeClr>
            </a:solidFill>
            <a:prstDash val="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87" name="Rectangle 86">
            <a:extLst>
              <a:ext uri="{FF2B5EF4-FFF2-40B4-BE49-F238E27FC236}">
                <a16:creationId xmlns:a16="http://schemas.microsoft.com/office/drawing/2014/main" id="{AC7D0B43-94AB-C441-AED5-DE70A9457E94}"/>
              </a:ext>
            </a:extLst>
          </p:cNvPr>
          <p:cNvSpPr/>
          <p:nvPr/>
        </p:nvSpPr>
        <p:spPr>
          <a:xfrm>
            <a:off x="850107" y="-12877"/>
            <a:ext cx="3381600" cy="251213"/>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b="1" dirty="0"/>
              <a:t>Grondexploitatie niet-bedrijventerreinen</a:t>
            </a:r>
          </a:p>
        </p:txBody>
      </p:sp>
      <p:grpSp>
        <p:nvGrpSpPr>
          <p:cNvPr id="76" name="Group 75">
            <a:extLst>
              <a:ext uri="{FF2B5EF4-FFF2-40B4-BE49-F238E27FC236}">
                <a16:creationId xmlns:a16="http://schemas.microsoft.com/office/drawing/2014/main" id="{3F085FA2-C843-4D02-A907-85565A262EB2}"/>
              </a:ext>
            </a:extLst>
          </p:cNvPr>
          <p:cNvGrpSpPr/>
          <p:nvPr/>
        </p:nvGrpSpPr>
        <p:grpSpPr>
          <a:xfrm>
            <a:off x="617670" y="3911341"/>
            <a:ext cx="994641" cy="1928890"/>
            <a:chOff x="131839" y="3897297"/>
            <a:chExt cx="994641" cy="1928890"/>
          </a:xfrm>
        </p:grpSpPr>
        <p:cxnSp>
          <p:nvCxnSpPr>
            <p:cNvPr id="77" name="Straight Arrow Connector 76">
              <a:extLst>
                <a:ext uri="{FF2B5EF4-FFF2-40B4-BE49-F238E27FC236}">
                  <a16:creationId xmlns:a16="http://schemas.microsoft.com/office/drawing/2014/main" id="{405545F5-503E-48A6-8605-691A3BF44F1A}"/>
                </a:ext>
              </a:extLst>
            </p:cNvPr>
            <p:cNvCxnSpPr/>
            <p:nvPr/>
          </p:nvCxnSpPr>
          <p:spPr>
            <a:xfrm flipV="1">
              <a:off x="661800" y="3897297"/>
              <a:ext cx="0" cy="1315997"/>
            </a:xfrm>
            <a:prstGeom prst="straightConnector1">
              <a:avLst/>
            </a:prstGeom>
            <a:ln>
              <a:solidFill>
                <a:srgbClr val="AFAFAF"/>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325C6AD7-E959-4796-B980-83C82A7125AA}"/>
                </a:ext>
              </a:extLst>
            </p:cNvPr>
            <p:cNvSpPr txBox="1"/>
            <p:nvPr/>
          </p:nvSpPr>
          <p:spPr>
            <a:xfrm>
              <a:off x="131839" y="5299969"/>
              <a:ext cx="994641" cy="526218"/>
            </a:xfrm>
            <a:prstGeom prst="rect">
              <a:avLst/>
            </a:prstGeom>
          </p:spPr>
          <p:txBody>
            <a:bodyPr vert="horz" wrap="square" lIns="91440" tIns="45720" rIns="91440" bIns="45720" rtlCol="0">
              <a:noAutofit/>
            </a:bodyPr>
            <a:lstStyle/>
            <a:p>
              <a:pPr marL="0" indent="0" algn="l">
                <a:buNone/>
              </a:pPr>
              <a:r>
                <a:rPr lang="nl-NL" sz="1100" noProof="0" dirty="0">
                  <a:solidFill>
                    <a:srgbClr val="8C8C8C"/>
                  </a:solidFill>
                </a:rPr>
                <a:t># gemeenten</a:t>
              </a:r>
            </a:p>
          </p:txBody>
        </p:sp>
      </p:grpSp>
      <p:sp>
        <p:nvSpPr>
          <p:cNvPr id="90" name="Rectangle 89">
            <a:extLst>
              <a:ext uri="{FF2B5EF4-FFF2-40B4-BE49-F238E27FC236}">
                <a16:creationId xmlns:a16="http://schemas.microsoft.com/office/drawing/2014/main" id="{EE7714DB-9382-4311-95F2-C78424931378}"/>
              </a:ext>
            </a:extLst>
          </p:cNvPr>
          <p:cNvSpPr/>
          <p:nvPr/>
        </p:nvSpPr>
        <p:spPr>
          <a:xfrm>
            <a:off x="9604782" y="3627648"/>
            <a:ext cx="1920633" cy="1571836"/>
          </a:xfrm>
          <a:prstGeom prst="rect">
            <a:avLst/>
          </a:prstGeom>
          <a:noFill/>
          <a:ln w="12700">
            <a:noFill/>
            <a:prstDash val="solid"/>
          </a:ln>
          <a:extLst>
            <a:ext uri="{909E8E84-426E-40DD-AFC4-6F175D3DCCD1}">
              <a14:hiddenFill xmlns:a14="http://schemas.microsoft.com/office/drawing/2010/main">
                <a:solidFill>
                  <a:schemeClr val="bg1">
                    <a:lumMod val="95000"/>
                  </a:schemeClr>
                </a:solidFill>
              </a14:hiddenFill>
            </a:ext>
          </a:extLst>
        </p:spPr>
        <p:txBody>
          <a:bodyPr rot="0" spcFirstLastPara="0" vertOverflow="overflow" horzOverflow="overflow" vert="horz" wrap="square" lIns="36000" tIns="684000" rIns="36000" bIns="108000" numCol="1" spcCol="0" rtlCol="0" fromWordArt="0" anchor="ctr" anchorCtr="0" forceAA="0" compatLnSpc="1">
            <a:prstTxWarp prst="textNoShape">
              <a:avLst/>
            </a:prstTxWarp>
            <a:noAutofit/>
          </a:bodyPr>
          <a:lstStyle/>
          <a:p>
            <a:pPr marL="0" indent="0" algn="ctr" defTabSz="685800" fontAlgn="auto">
              <a:lnSpc>
                <a:spcPct val="90000"/>
              </a:lnSpc>
              <a:spcBef>
                <a:spcPts val="750"/>
              </a:spcBef>
              <a:spcAft>
                <a:spcPts val="0"/>
              </a:spcAft>
              <a:buClr>
                <a:srgbClr val="FF0000"/>
              </a:buClr>
              <a:buNone/>
            </a:pPr>
            <a:endParaRPr lang="nl-NL" sz="1200" b="1" dirty="0">
              <a:solidFill>
                <a:srgbClr val="000000"/>
              </a:solidFill>
            </a:endParaRPr>
          </a:p>
          <a:p>
            <a:pPr marL="0" indent="0" algn="ctr" defTabSz="685800" fontAlgn="auto">
              <a:lnSpc>
                <a:spcPct val="90000"/>
              </a:lnSpc>
              <a:spcBef>
                <a:spcPts val="750"/>
              </a:spcBef>
              <a:spcAft>
                <a:spcPts val="0"/>
              </a:spcAft>
              <a:buClr>
                <a:srgbClr val="FF0000"/>
              </a:buClr>
              <a:buNone/>
            </a:pPr>
            <a:r>
              <a:rPr lang="nl-NL" sz="1200" b="1" dirty="0">
                <a:solidFill>
                  <a:srgbClr val="000000"/>
                </a:solidFill>
              </a:rPr>
              <a:t>Utrecht: € 562 </a:t>
            </a:r>
            <a:br>
              <a:rPr lang="nl-NL" sz="1200" b="1" dirty="0">
                <a:solidFill>
                  <a:srgbClr val="000000"/>
                </a:solidFill>
              </a:rPr>
            </a:br>
            <a:r>
              <a:rPr lang="nl-NL" sz="1200" dirty="0">
                <a:solidFill>
                  <a:srgbClr val="000000"/>
                </a:solidFill>
              </a:rPr>
              <a:t>Uitbreiding Leidsche Rijn</a:t>
            </a:r>
            <a:br>
              <a:rPr lang="nl-NL" sz="1200" dirty="0"/>
            </a:br>
            <a:br>
              <a:rPr lang="nl-NL" sz="1000" dirty="0">
                <a:solidFill>
                  <a:srgbClr val="000000"/>
                </a:solidFill>
              </a:rPr>
            </a:br>
            <a:endParaRPr kumimoji="0" lang="nl-NL" sz="1000" i="0" u="none" strike="noStrike" kern="1200" cap="none" spc="0" normalizeH="0" baseline="0" noProof="0" dirty="0">
              <a:ln>
                <a:noFill/>
              </a:ln>
              <a:solidFill>
                <a:srgbClr val="000000"/>
              </a:solidFill>
              <a:effectLst/>
              <a:uLnTx/>
              <a:uFillTx/>
            </a:endParaRPr>
          </a:p>
        </p:txBody>
      </p:sp>
      <p:sp>
        <p:nvSpPr>
          <p:cNvPr id="98" name="Arc 97">
            <a:extLst>
              <a:ext uri="{FF2B5EF4-FFF2-40B4-BE49-F238E27FC236}">
                <a16:creationId xmlns:a16="http://schemas.microsoft.com/office/drawing/2014/main" id="{6872C976-51C5-4BC7-9B6D-67E83557374C}"/>
              </a:ext>
            </a:extLst>
          </p:cNvPr>
          <p:cNvSpPr/>
          <p:nvPr/>
        </p:nvSpPr>
        <p:spPr>
          <a:xfrm rot="6135455" flipH="1">
            <a:off x="6315440" y="5423843"/>
            <a:ext cx="5173443" cy="1782240"/>
          </a:xfrm>
          <a:prstGeom prst="arc">
            <a:avLst>
              <a:gd name="adj1" fmla="val 1581270"/>
              <a:gd name="adj2" fmla="val 3372977"/>
            </a:avLst>
          </a:prstGeom>
          <a:noFill/>
          <a:ln w="19050" cap="flat" cmpd="sng" algn="ctr">
            <a:solidFill>
              <a:schemeClr val="bg1">
                <a:lumMod val="75000"/>
              </a:schemeClr>
            </a:solidFill>
            <a:prstDash val="dash"/>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pic>
        <p:nvPicPr>
          <p:cNvPr id="59" name="Picture 8" descr="Gemeente Utrecht heeft een nieuw logo">
            <a:extLst>
              <a:ext uri="{FF2B5EF4-FFF2-40B4-BE49-F238E27FC236}">
                <a16:creationId xmlns:a16="http://schemas.microsoft.com/office/drawing/2014/main" id="{38E44F6F-013A-4069-A5A8-85577629F406}"/>
              </a:ext>
            </a:extLst>
          </p:cNvPr>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10237643" y="4084983"/>
            <a:ext cx="654910" cy="365349"/>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a:extLst>
              <a:ext uri="{FF2B5EF4-FFF2-40B4-BE49-F238E27FC236}">
                <a16:creationId xmlns:a16="http://schemas.microsoft.com/office/drawing/2014/main" id="{B41189C1-6558-49C4-A865-9C7D5B778A8A}"/>
              </a:ext>
            </a:extLst>
          </p:cNvPr>
          <p:cNvSpPr/>
          <p:nvPr/>
        </p:nvSpPr>
        <p:spPr>
          <a:xfrm>
            <a:off x="7605305" y="3245029"/>
            <a:ext cx="1920633" cy="1571836"/>
          </a:xfrm>
          <a:prstGeom prst="rect">
            <a:avLst/>
          </a:prstGeom>
          <a:noFill/>
          <a:ln w="12700">
            <a:noFill/>
            <a:prstDash val="solid"/>
          </a:ln>
          <a:extLst>
            <a:ext uri="{909E8E84-426E-40DD-AFC4-6F175D3DCCD1}">
              <a14:hiddenFill xmlns:a14="http://schemas.microsoft.com/office/drawing/2010/main">
                <a:solidFill>
                  <a:schemeClr val="bg1">
                    <a:lumMod val="95000"/>
                  </a:schemeClr>
                </a:solidFill>
              </a14:hiddenFill>
            </a:ext>
          </a:extLst>
        </p:spPr>
        <p:txBody>
          <a:bodyPr rot="0" spcFirstLastPara="0" vertOverflow="overflow" horzOverflow="overflow" vert="horz" wrap="square" lIns="36000" tIns="684000" rIns="36000" bIns="108000" numCol="1" spcCol="0" rtlCol="0" fromWordArt="0" anchor="ctr" anchorCtr="0" forceAA="0" compatLnSpc="1">
            <a:prstTxWarp prst="textNoShape">
              <a:avLst/>
            </a:prstTxWarp>
            <a:noAutofit/>
          </a:bodyPr>
          <a:lstStyle/>
          <a:p>
            <a:pPr marL="0" indent="0" algn="ctr" defTabSz="685800" fontAlgn="auto">
              <a:lnSpc>
                <a:spcPct val="90000"/>
              </a:lnSpc>
              <a:spcBef>
                <a:spcPts val="750"/>
              </a:spcBef>
              <a:spcAft>
                <a:spcPts val="0"/>
              </a:spcAft>
              <a:buClr>
                <a:srgbClr val="FF0000"/>
              </a:buClr>
              <a:buNone/>
            </a:pPr>
            <a:endParaRPr lang="nl-NL" sz="1200" b="1" dirty="0">
              <a:solidFill>
                <a:srgbClr val="000000"/>
              </a:solidFill>
            </a:endParaRPr>
          </a:p>
          <a:p>
            <a:pPr marL="0" indent="0" algn="ctr" defTabSz="685800" fontAlgn="auto">
              <a:lnSpc>
                <a:spcPct val="90000"/>
              </a:lnSpc>
              <a:spcBef>
                <a:spcPts val="750"/>
              </a:spcBef>
              <a:spcAft>
                <a:spcPts val="0"/>
              </a:spcAft>
              <a:buClr>
                <a:srgbClr val="FF0000"/>
              </a:buClr>
              <a:buNone/>
            </a:pPr>
            <a:r>
              <a:rPr lang="nl-NL" sz="1200" b="1" dirty="0">
                <a:solidFill>
                  <a:srgbClr val="000000"/>
                </a:solidFill>
              </a:rPr>
              <a:t>Amsterdam: € 145 </a:t>
            </a:r>
            <a:br>
              <a:rPr lang="nl-NL" sz="1200" b="1" dirty="0">
                <a:solidFill>
                  <a:srgbClr val="000000"/>
                </a:solidFill>
              </a:rPr>
            </a:br>
            <a:r>
              <a:rPr lang="nl-NL" sz="1200" dirty="0"/>
              <a:t>Verkoop grond en opbrengsten vanuit Erfpacht</a:t>
            </a:r>
            <a:br>
              <a:rPr lang="nl-NL" sz="1200" dirty="0"/>
            </a:br>
            <a:br>
              <a:rPr lang="nl-NL" sz="1000" dirty="0">
                <a:solidFill>
                  <a:srgbClr val="000000"/>
                </a:solidFill>
              </a:rPr>
            </a:br>
            <a:endParaRPr kumimoji="0" lang="nl-NL" sz="1000" i="0" u="none" strike="noStrike" kern="1200" cap="none" spc="0" normalizeH="0" baseline="0" noProof="0" dirty="0">
              <a:ln>
                <a:noFill/>
              </a:ln>
              <a:solidFill>
                <a:srgbClr val="000000"/>
              </a:solidFill>
              <a:effectLst/>
              <a:uLnTx/>
              <a:uFillTx/>
            </a:endParaRPr>
          </a:p>
        </p:txBody>
      </p:sp>
      <p:sp>
        <p:nvSpPr>
          <p:cNvPr id="64" name="Rectangle 63">
            <a:extLst>
              <a:ext uri="{FF2B5EF4-FFF2-40B4-BE49-F238E27FC236}">
                <a16:creationId xmlns:a16="http://schemas.microsoft.com/office/drawing/2014/main" id="{4BA91F22-1926-479A-9C77-EDBC4E6041B4}"/>
              </a:ext>
            </a:extLst>
          </p:cNvPr>
          <p:cNvSpPr/>
          <p:nvPr/>
        </p:nvSpPr>
        <p:spPr>
          <a:xfrm>
            <a:off x="3041067" y="2296884"/>
            <a:ext cx="1920633" cy="1571836"/>
          </a:xfrm>
          <a:prstGeom prst="rect">
            <a:avLst/>
          </a:prstGeom>
          <a:noFill/>
          <a:ln w="12700">
            <a:noFill/>
            <a:prstDash val="solid"/>
          </a:ln>
          <a:extLst>
            <a:ext uri="{909E8E84-426E-40DD-AFC4-6F175D3DCCD1}">
              <a14:hiddenFill xmlns:a14="http://schemas.microsoft.com/office/drawing/2010/main">
                <a:solidFill>
                  <a:schemeClr val="bg1">
                    <a:lumMod val="95000"/>
                  </a:schemeClr>
                </a:solidFill>
              </a14:hiddenFill>
            </a:ext>
          </a:extLst>
        </p:spPr>
        <p:txBody>
          <a:bodyPr rot="0" spcFirstLastPara="0" vertOverflow="overflow" horzOverflow="overflow" vert="horz" wrap="square" lIns="36000" tIns="684000" rIns="36000" bIns="108000" numCol="1" spcCol="0" rtlCol="0" fromWordArt="0" anchor="ctr" anchorCtr="0" forceAA="0" compatLnSpc="1">
            <a:prstTxWarp prst="textNoShape">
              <a:avLst/>
            </a:prstTxWarp>
            <a:noAutofit/>
          </a:bodyPr>
          <a:lstStyle/>
          <a:p>
            <a:pPr marL="0" indent="0" algn="ctr" defTabSz="685800" fontAlgn="auto">
              <a:lnSpc>
                <a:spcPct val="90000"/>
              </a:lnSpc>
              <a:spcBef>
                <a:spcPts val="750"/>
              </a:spcBef>
              <a:spcAft>
                <a:spcPts val="0"/>
              </a:spcAft>
              <a:buClr>
                <a:srgbClr val="FF0000"/>
              </a:buClr>
              <a:buNone/>
            </a:pPr>
            <a:endParaRPr lang="nl-NL" sz="1200" b="1" dirty="0">
              <a:solidFill>
                <a:srgbClr val="000000"/>
              </a:solidFill>
            </a:endParaRPr>
          </a:p>
          <a:p>
            <a:pPr marL="0" indent="0" algn="ctr" defTabSz="685800" fontAlgn="auto">
              <a:lnSpc>
                <a:spcPct val="90000"/>
              </a:lnSpc>
              <a:spcBef>
                <a:spcPts val="750"/>
              </a:spcBef>
              <a:spcAft>
                <a:spcPts val="0"/>
              </a:spcAft>
              <a:buClr>
                <a:srgbClr val="FF0000"/>
              </a:buClr>
              <a:buNone/>
            </a:pPr>
            <a:r>
              <a:rPr lang="nl-NL" sz="1200" b="1" dirty="0">
                <a:solidFill>
                  <a:srgbClr val="000000"/>
                </a:solidFill>
              </a:rPr>
              <a:t>Vlieland: € -185</a:t>
            </a:r>
            <a:br>
              <a:rPr lang="nl-NL" sz="1200" b="1" dirty="0">
                <a:solidFill>
                  <a:srgbClr val="000000"/>
                </a:solidFill>
              </a:rPr>
            </a:br>
            <a:r>
              <a:rPr lang="nl-NL" sz="1200" dirty="0">
                <a:solidFill>
                  <a:srgbClr val="000000"/>
                </a:solidFill>
              </a:rPr>
              <a:t>Lopende projecten die nog niet </a:t>
            </a:r>
            <a:r>
              <a:rPr lang="nl-NL" sz="1200" dirty="0"/>
              <a:t>uitbetalen</a:t>
            </a:r>
            <a:br>
              <a:rPr lang="nl-NL" sz="1200" dirty="0"/>
            </a:br>
            <a:br>
              <a:rPr lang="nl-NL" sz="1000" dirty="0">
                <a:solidFill>
                  <a:srgbClr val="000000"/>
                </a:solidFill>
              </a:rPr>
            </a:br>
            <a:endParaRPr kumimoji="0" lang="nl-NL" sz="1000" i="0" u="none" strike="noStrike" kern="1200" cap="none" spc="0" normalizeH="0" baseline="0" noProof="0" dirty="0">
              <a:ln>
                <a:noFill/>
              </a:ln>
              <a:solidFill>
                <a:srgbClr val="000000"/>
              </a:solidFill>
              <a:effectLst/>
              <a:uLnTx/>
              <a:uFillTx/>
            </a:endParaRPr>
          </a:p>
        </p:txBody>
      </p:sp>
      <p:sp>
        <p:nvSpPr>
          <p:cNvPr id="53" name="Isosceles Triangle 52">
            <a:extLst>
              <a:ext uri="{FF2B5EF4-FFF2-40B4-BE49-F238E27FC236}">
                <a16:creationId xmlns:a16="http://schemas.microsoft.com/office/drawing/2014/main" id="{962F16D8-8473-4ECF-B8ED-E0D5F022DB11}"/>
              </a:ext>
            </a:extLst>
          </p:cNvPr>
          <p:cNvSpPr/>
          <p:nvPr/>
        </p:nvSpPr>
        <p:spPr>
          <a:xfrm rot="10800000" flipV="1">
            <a:off x="3395804" y="4748228"/>
            <a:ext cx="150606" cy="129832"/>
          </a:xfrm>
          <a:prstGeom prst="triangle">
            <a:avLst/>
          </a:prstGeom>
          <a:solidFill>
            <a:srgbClr val="FFBD42"/>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pic>
        <p:nvPicPr>
          <p:cNvPr id="61" name="Picture 12" descr="Gemeente Amsterdam | Brands of the World™ | Download vector logos and  logotypes">
            <a:extLst>
              <a:ext uri="{FF2B5EF4-FFF2-40B4-BE49-F238E27FC236}">
                <a16:creationId xmlns:a16="http://schemas.microsoft.com/office/drawing/2014/main" id="{05B6027F-73C5-4643-B30C-2BF8A9475095}"/>
              </a:ext>
            </a:extLst>
          </p:cNvPr>
          <p:cNvPicPr>
            <a:picLocks noChangeAspect="1" noChangeArrowheads="1"/>
          </p:cNvPicPr>
          <p:nvPr/>
        </p:nvPicPr>
        <p:blipFill rotWithShape="1">
          <a:blip r:embed="rId36" cstate="screen">
            <a:extLst>
              <a:ext uri="{28A0092B-C50C-407E-A947-70E740481C1C}">
                <a14:useLocalDpi xmlns:a14="http://schemas.microsoft.com/office/drawing/2010/main"/>
              </a:ext>
            </a:extLst>
          </a:blip>
          <a:srcRect/>
          <a:stretch/>
        </p:blipFill>
        <p:spPr bwMode="auto">
          <a:xfrm>
            <a:off x="8216534" y="3476229"/>
            <a:ext cx="698174" cy="568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045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A526589-C2E2-4631-A7DF-C5F15D81CF5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9" name="Object 8" hidden="1">
                        <a:extLst>
                          <a:ext uri="{FF2B5EF4-FFF2-40B4-BE49-F238E27FC236}">
                            <a16:creationId xmlns:a16="http://schemas.microsoft.com/office/drawing/2014/main" id="{DA526589-C2E2-4631-A7DF-C5F15D81CF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8" name="Picture Placeholder 7">
            <a:extLst>
              <a:ext uri="{FF2B5EF4-FFF2-40B4-BE49-F238E27FC236}">
                <a16:creationId xmlns:a16="http://schemas.microsoft.com/office/drawing/2014/main" id="{EA13B67E-89C9-2C79-D27B-432F97420D1B}"/>
              </a:ext>
            </a:extLst>
          </p:cNvPr>
          <p:cNvPicPr>
            <a:picLocks noChangeAspect="1"/>
          </p:cNvPicPr>
          <p:nvPr/>
        </p:nvPicPr>
        <p:blipFill rotWithShape="1">
          <a:blip r:embed="rId5" cstate="screen">
            <a:alphaModFix amt="10000"/>
            <a:extLst>
              <a:ext uri="{BEBA8EAE-BF5A-486C-A8C5-ECC9F3942E4B}">
                <a14:imgProps xmlns:a14="http://schemas.microsoft.com/office/drawing/2010/main">
                  <a14:imgLayer r:embed="rId6">
                    <a14:imgEffect>
                      <a14:brightnessContrast bright="34000"/>
                    </a14:imgEffect>
                  </a14:imgLayer>
                </a14:imgProps>
              </a:ext>
              <a:ext uri="{28A0092B-C50C-407E-A947-70E740481C1C}">
                <a14:useLocalDpi xmlns:a14="http://schemas.microsoft.com/office/drawing/2010/main"/>
              </a:ext>
            </a:extLst>
          </a:blip>
          <a:srcRect/>
          <a:stretch/>
        </p:blipFill>
        <p:spPr>
          <a:xfrm>
            <a:off x="1" y="0"/>
            <a:ext cx="12191999" cy="6858000"/>
          </a:xfrm>
          <a:prstGeom prst="rect">
            <a:avLst/>
          </a:prstGeom>
          <a:effectLst>
            <a:outerShdw blurRad="50800" dist="50800" dir="5400000" algn="ctr" rotWithShape="0">
              <a:srgbClr val="000000"/>
            </a:outerShdw>
          </a:effectLst>
        </p:spPr>
      </p:pic>
      <p:sp>
        <p:nvSpPr>
          <p:cNvPr id="10" name="Text Placeholder 9">
            <a:extLst>
              <a:ext uri="{FF2B5EF4-FFF2-40B4-BE49-F238E27FC236}">
                <a16:creationId xmlns:a16="http://schemas.microsoft.com/office/drawing/2014/main" id="{C8BB69EC-C89C-409F-8622-9A773CCEAE2E}"/>
              </a:ext>
            </a:extLst>
          </p:cNvPr>
          <p:cNvSpPr>
            <a:spLocks noGrp="1"/>
          </p:cNvSpPr>
          <p:nvPr>
            <p:ph type="body" sz="quarter" idx="31"/>
          </p:nvPr>
        </p:nvSpPr>
        <p:spPr>
          <a:xfrm>
            <a:off x="1617785" y="2283008"/>
            <a:ext cx="4186115" cy="576000"/>
          </a:xfrm>
          <a:noFill/>
          <a:extLst>
            <a:ext uri="{909E8E84-426E-40DD-AFC4-6F175D3DCCD1}">
              <a14:hiddenFill xmlns:a14="http://schemas.microsoft.com/office/drawing/2010/main">
                <a:solidFill>
                  <a:schemeClr val="accent4">
                    <a:lumMod val="20000"/>
                    <a:lumOff val="80000"/>
                  </a:schemeClr>
                </a:solidFill>
              </a14:hiddenFill>
            </a:ext>
          </a:extLst>
        </p:spPr>
        <p:txBody>
          <a:bodyPr vert="horz" lIns="72000" tIns="72000" rIns="72000" bIns="72000" rtlCol="0" anchor="ctr">
            <a:noAutofit/>
          </a:bodyPr>
          <a:lstStyle/>
          <a:p>
            <a:r>
              <a:rPr lang="nl-NL" dirty="0"/>
              <a:t>Introductie</a:t>
            </a:r>
          </a:p>
        </p:txBody>
      </p:sp>
      <p:sp>
        <p:nvSpPr>
          <p:cNvPr id="22" name="Text Placeholder 21">
            <a:extLst>
              <a:ext uri="{FF2B5EF4-FFF2-40B4-BE49-F238E27FC236}">
                <a16:creationId xmlns:a16="http://schemas.microsoft.com/office/drawing/2014/main" id="{EA7908D2-BE3D-4878-8DDB-8AE44986425E}"/>
              </a:ext>
            </a:extLst>
          </p:cNvPr>
          <p:cNvSpPr>
            <a:spLocks noGrp="1"/>
          </p:cNvSpPr>
          <p:nvPr>
            <p:ph type="body" sz="quarter" idx="32"/>
          </p:nvPr>
        </p:nvSpPr>
        <p:spPr>
          <a:xfrm>
            <a:off x="1617785" y="3131054"/>
            <a:ext cx="4186115" cy="576000"/>
          </a:xfrm>
          <a:noFill/>
          <a:extLst>
            <a:ext uri="{909E8E84-426E-40DD-AFC4-6F175D3DCCD1}">
              <a14:hiddenFill xmlns:a14="http://schemas.microsoft.com/office/drawing/2010/main">
                <a:solidFill>
                  <a:schemeClr val="accent4">
                    <a:lumMod val="20000"/>
                    <a:lumOff val="80000"/>
                  </a:schemeClr>
                </a:solidFill>
              </a14:hiddenFill>
            </a:ext>
          </a:extLst>
        </p:spPr>
        <p:txBody>
          <a:bodyPr vert="horz" lIns="72000" tIns="72000" rIns="72000" bIns="72000" rtlCol="0" anchor="ctr">
            <a:noAutofit/>
          </a:bodyPr>
          <a:lstStyle/>
          <a:p>
            <a:r>
              <a:rPr lang="nl-NL" dirty="0"/>
              <a:t>Overzicht eigen inkomsten gemeenten</a:t>
            </a:r>
          </a:p>
        </p:txBody>
      </p:sp>
      <p:sp>
        <p:nvSpPr>
          <p:cNvPr id="14" name="Text Placeholder 23">
            <a:extLst>
              <a:ext uri="{FF2B5EF4-FFF2-40B4-BE49-F238E27FC236}">
                <a16:creationId xmlns:a16="http://schemas.microsoft.com/office/drawing/2014/main" id="{04057D13-3A30-4B42-991C-135F820EA46F}"/>
              </a:ext>
            </a:extLst>
          </p:cNvPr>
          <p:cNvSpPr txBox="1">
            <a:spLocks/>
          </p:cNvSpPr>
          <p:nvPr/>
        </p:nvSpPr>
        <p:spPr>
          <a:xfrm>
            <a:off x="1617614" y="4827145"/>
            <a:ext cx="4186115" cy="576000"/>
          </a:xfrm>
          <a:prstGeom prst="rect">
            <a:avLst/>
          </a:prstGeom>
          <a:solidFill>
            <a:srgbClr val="22777B"/>
          </a:solidFill>
        </p:spPr>
        <p:txBody>
          <a:bodyPr vert="horz" lIns="72000" tIns="72000" rIns="72000" bIns="72000" rtlCol="0" anchor="ctr">
            <a:noAutofit/>
          </a:bodyPr>
          <a:lstStyle>
            <a:defPPr>
              <a:defRPr lang="nl-NL"/>
            </a:defPPr>
            <a:lvl1pPr marL="0" indent="0">
              <a:buNone/>
              <a:defRPr sz="1600" b="1">
                <a:solidFill>
                  <a:srgbClr val="FFFFFF"/>
                </a:solidFill>
              </a:defRPr>
            </a:lvl1pPr>
            <a:lvl5pPr marL="900000" indent="-180000" eaLnBrk="1" hangingPunct="1">
              <a:lnSpc>
                <a:spcPct val="90000"/>
              </a:lnSpc>
              <a:spcBef>
                <a:spcPts val="375"/>
              </a:spcBef>
              <a:buClr>
                <a:schemeClr val="tx2"/>
              </a:buClr>
              <a:buFont typeface="Corbel" panose="020B0503020204020204" pitchFamily="34" charset="0"/>
              <a:buChar char="-"/>
              <a:defRPr sz="1400"/>
            </a:lvl5pPr>
          </a:lstStyle>
          <a:p>
            <a:r>
              <a:rPr lang="nl-NL" dirty="0"/>
              <a:t>Bijlage</a:t>
            </a:r>
          </a:p>
        </p:txBody>
      </p:sp>
      <p:sp>
        <p:nvSpPr>
          <p:cNvPr id="27" name="Text Placeholder 21">
            <a:extLst>
              <a:ext uri="{FF2B5EF4-FFF2-40B4-BE49-F238E27FC236}">
                <a16:creationId xmlns:a16="http://schemas.microsoft.com/office/drawing/2014/main" id="{812B5DD6-4861-F977-B804-39A43831BE03}"/>
              </a:ext>
            </a:extLst>
          </p:cNvPr>
          <p:cNvSpPr txBox="1">
            <a:spLocks/>
          </p:cNvSpPr>
          <p:nvPr/>
        </p:nvSpPr>
        <p:spPr>
          <a:xfrm>
            <a:off x="1617785" y="3979100"/>
            <a:ext cx="4186115" cy="57600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vert="horz" lIns="72000" tIns="72000" rIns="72000" bIns="72000" rtlCol="0" anchor="ctr">
            <a:noAutofit/>
          </a:bodyPr>
          <a:lstStyle>
            <a:lvl1pPr marL="0" indent="0">
              <a:buNone/>
              <a:defRPr sz="1600"/>
            </a:lvl1pPr>
            <a:lvl5pPr marL="900000" indent="-180000" eaLnBrk="1" hangingPunct="1">
              <a:lnSpc>
                <a:spcPct val="90000"/>
              </a:lnSpc>
              <a:spcBef>
                <a:spcPts val="375"/>
              </a:spcBef>
              <a:buClr>
                <a:schemeClr val="tx2"/>
              </a:buClr>
              <a:buFont typeface="Corbel" panose="020B0503020204020204" pitchFamily="34" charset="0"/>
              <a:buChar char="-"/>
              <a:defRPr sz="1400"/>
            </a:lvl5pPr>
          </a:lstStyle>
          <a:p>
            <a:r>
              <a:rPr lang="nl-NL" dirty="0"/>
              <a:t>Detailoverzicht per type inkomst</a:t>
            </a:r>
          </a:p>
        </p:txBody>
      </p:sp>
      <p:pic>
        <p:nvPicPr>
          <p:cNvPr id="11" name="Graphic 10" descr="Document with solid fill">
            <a:extLst>
              <a:ext uri="{FF2B5EF4-FFF2-40B4-BE49-F238E27FC236}">
                <a16:creationId xmlns:a16="http://schemas.microsoft.com/office/drawing/2014/main" id="{79E5D220-88EF-4759-817B-85DB192B36A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29636" y="4860457"/>
            <a:ext cx="525436" cy="525436"/>
          </a:xfrm>
          <a:prstGeom prst="rect">
            <a:avLst/>
          </a:prstGeom>
        </p:spPr>
      </p:pic>
      <p:pic>
        <p:nvPicPr>
          <p:cNvPr id="13" name="Graphic 12" descr="Magnifying glass with solid fill">
            <a:extLst>
              <a:ext uri="{FF2B5EF4-FFF2-40B4-BE49-F238E27FC236}">
                <a16:creationId xmlns:a16="http://schemas.microsoft.com/office/drawing/2014/main" id="{FD40BC34-5AB8-41EE-9CAF-F428B408AB2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29636" y="4009957"/>
            <a:ext cx="525436" cy="525436"/>
          </a:xfrm>
          <a:prstGeom prst="rect">
            <a:avLst/>
          </a:prstGeom>
        </p:spPr>
      </p:pic>
      <p:pic>
        <p:nvPicPr>
          <p:cNvPr id="15" name="Graphic 14" descr="Share with solid fill">
            <a:extLst>
              <a:ext uri="{FF2B5EF4-FFF2-40B4-BE49-F238E27FC236}">
                <a16:creationId xmlns:a16="http://schemas.microsoft.com/office/drawing/2014/main" id="{8609F3B4-9EC6-4C71-8E1B-CD1A9E97AA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9815" y="3073126"/>
            <a:ext cx="645079" cy="645079"/>
          </a:xfrm>
          <a:prstGeom prst="rect">
            <a:avLst/>
          </a:prstGeom>
        </p:spPr>
      </p:pic>
      <p:pic>
        <p:nvPicPr>
          <p:cNvPr id="16" name="Graphic 15" descr="Enter with solid fill">
            <a:extLst>
              <a:ext uri="{FF2B5EF4-FFF2-40B4-BE49-F238E27FC236}">
                <a16:creationId xmlns:a16="http://schemas.microsoft.com/office/drawing/2014/main" id="{120CB2C0-15B8-4F5D-98F7-5E527636D852}"/>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29636" y="2307694"/>
            <a:ext cx="525436" cy="525436"/>
          </a:xfrm>
          <a:prstGeom prst="rect">
            <a:avLst/>
          </a:prstGeom>
        </p:spPr>
      </p:pic>
    </p:spTree>
    <p:extLst>
      <p:ext uri="{BB962C8B-B14F-4D97-AF65-F5344CB8AC3E}">
        <p14:creationId xmlns:p14="http://schemas.microsoft.com/office/powerpoint/2010/main" val="4180943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9E939FE-A9DA-499D-8445-00BFFD2B70BA}"/>
              </a:ext>
            </a:extLst>
          </p:cNvPr>
          <p:cNvGraphicFramePr>
            <a:graphicFrameLocks noChangeAspect="1"/>
          </p:cNvGraphicFramePr>
          <p:nvPr>
            <p:custDataLst>
              <p:tags r:id="rId1"/>
            </p:custDataLst>
            <p:extLst>
              <p:ext uri="{D42A27DB-BD31-4B8C-83A1-F6EECF244321}">
                <p14:modId xmlns:p14="http://schemas.microsoft.com/office/powerpoint/2010/main" val="3518842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25" imgH="424" progId="TCLayout.ActiveDocument.1">
                  <p:embed/>
                </p:oleObj>
              </mc:Choice>
              <mc:Fallback>
                <p:oleObj name="think-cell Slide" r:id="rId14" imgW="425" imgH="424" progId="TCLayout.ActiveDocument.1">
                  <p:embed/>
                  <p:pic>
                    <p:nvPicPr>
                      <p:cNvPr id="12" name="Object 11" hidden="1">
                        <a:extLst>
                          <a:ext uri="{FF2B5EF4-FFF2-40B4-BE49-F238E27FC236}">
                            <a16:creationId xmlns:a16="http://schemas.microsoft.com/office/drawing/2014/main" id="{C9E939FE-A9DA-499D-8445-00BFFD2B70BA}"/>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2F60F33F-A4BA-4C8A-BC66-A60F88F18431}"/>
              </a:ext>
            </a:extLst>
          </p:cNvPr>
          <p:cNvSpPr>
            <a:spLocks noGrp="1"/>
          </p:cNvSpPr>
          <p:nvPr>
            <p:ph type="body" sz="quarter" idx="14"/>
          </p:nvPr>
        </p:nvSpPr>
        <p:spPr/>
        <p:txBody>
          <a:bodyPr/>
          <a:lstStyle/>
          <a:p>
            <a:r>
              <a:rPr lang="nl-NL" dirty="0"/>
              <a:t>Overzicht inkomsten en nettering gemeentefonds, 2020, € mld</a:t>
            </a:r>
          </a:p>
        </p:txBody>
      </p:sp>
      <p:sp>
        <p:nvSpPr>
          <p:cNvPr id="7" name="Title 6">
            <a:extLst>
              <a:ext uri="{FF2B5EF4-FFF2-40B4-BE49-F238E27FC236}">
                <a16:creationId xmlns:a16="http://schemas.microsoft.com/office/drawing/2014/main" id="{1C1C9078-4D12-42BC-80C8-1215F19FCA55}"/>
              </a:ext>
            </a:extLst>
          </p:cNvPr>
          <p:cNvSpPr>
            <a:spLocks noGrp="1"/>
          </p:cNvSpPr>
          <p:nvPr>
            <p:ph type="title"/>
          </p:nvPr>
        </p:nvSpPr>
        <p:spPr/>
        <p:txBody>
          <a:bodyPr vert="horz"/>
          <a:lstStyle/>
          <a:p>
            <a:r>
              <a:rPr lang="nl-NL" dirty="0"/>
              <a:t>Bijlage 1: nettering OZB</a:t>
            </a:r>
          </a:p>
        </p:txBody>
      </p:sp>
      <p:sp>
        <p:nvSpPr>
          <p:cNvPr id="8" name="Text Placeholder 7">
            <a:extLst>
              <a:ext uri="{FF2B5EF4-FFF2-40B4-BE49-F238E27FC236}">
                <a16:creationId xmlns:a16="http://schemas.microsoft.com/office/drawing/2014/main" id="{424E76DC-26D8-4A03-9995-1FA36ECF4590}"/>
              </a:ext>
            </a:extLst>
          </p:cNvPr>
          <p:cNvSpPr>
            <a:spLocks noGrp="1"/>
          </p:cNvSpPr>
          <p:nvPr>
            <p:ph type="body" sz="quarter" idx="20"/>
          </p:nvPr>
        </p:nvSpPr>
        <p:spPr/>
        <p:txBody>
          <a:bodyPr/>
          <a:lstStyle/>
          <a:p>
            <a:endParaRPr lang="nl-NL" dirty="0"/>
          </a:p>
        </p:txBody>
      </p:sp>
      <p:sp>
        <p:nvSpPr>
          <p:cNvPr id="9" name="Footer Placeholder 8">
            <a:extLst>
              <a:ext uri="{FF2B5EF4-FFF2-40B4-BE49-F238E27FC236}">
                <a16:creationId xmlns:a16="http://schemas.microsoft.com/office/drawing/2014/main" id="{B4B7EC84-1773-42A6-83B6-A13175D5470B}"/>
              </a:ext>
            </a:extLst>
          </p:cNvPr>
          <p:cNvSpPr>
            <a:spLocks noGrp="1"/>
          </p:cNvSpPr>
          <p:nvPr>
            <p:ph type="ftr" sz="quarter" idx="3"/>
          </p:nvPr>
        </p:nvSpPr>
        <p:spPr/>
        <p:txBody>
          <a:bodyPr/>
          <a:lstStyle/>
          <a:p>
            <a:r>
              <a:rPr lang="nl-NL" dirty="0"/>
              <a:t>Bron: IV-3 data, jaarrekening 2020, 2</a:t>
            </a:r>
            <a:r>
              <a:rPr lang="nl-NL" baseline="30000" dirty="0"/>
              <a:t>e</a:t>
            </a:r>
            <a:r>
              <a:rPr lang="nl-NL" dirty="0"/>
              <a:t> plaatsing; Analyse It’s Public; </a:t>
            </a:r>
            <a:r>
              <a:rPr lang="nl-NL" noProof="0" dirty="0"/>
              <a:t>Inkomstenverevening in het gemeentefonds, </a:t>
            </a:r>
            <a:r>
              <a:rPr lang="nl-NL" noProof="0" dirty="0" err="1"/>
              <a:t>Cebeon</a:t>
            </a:r>
            <a:r>
              <a:rPr lang="nl-NL" noProof="0" dirty="0"/>
              <a:t>, 2019</a:t>
            </a:r>
          </a:p>
        </p:txBody>
      </p:sp>
      <p:sp>
        <p:nvSpPr>
          <p:cNvPr id="10" name="Slide Number Placeholder 9">
            <a:extLst>
              <a:ext uri="{FF2B5EF4-FFF2-40B4-BE49-F238E27FC236}">
                <a16:creationId xmlns:a16="http://schemas.microsoft.com/office/drawing/2014/main" id="{66EE78A5-15DB-43F0-A145-1D200A44C510}"/>
              </a:ext>
            </a:extLst>
          </p:cNvPr>
          <p:cNvSpPr>
            <a:spLocks noGrp="1"/>
          </p:cNvSpPr>
          <p:nvPr>
            <p:ph type="sldNum" sz="quarter" idx="12"/>
          </p:nvPr>
        </p:nvSpPr>
        <p:spPr/>
        <p:txBody>
          <a:bodyPr/>
          <a:lstStyle/>
          <a:p>
            <a:fld id="{992CD0B2-8AB2-4C6C-8876-E15753662C9B}" type="slidenum">
              <a:rPr lang="nl-NL" noProof="0" smtClean="0"/>
              <a:pPr/>
              <a:t>32</a:t>
            </a:fld>
            <a:endParaRPr lang="nl-NL" noProof="0" dirty="0"/>
          </a:p>
        </p:txBody>
      </p:sp>
      <p:cxnSp>
        <p:nvCxnSpPr>
          <p:cNvPr id="29" name="Straight Connector 28">
            <a:extLst>
              <a:ext uri="{FF2B5EF4-FFF2-40B4-BE49-F238E27FC236}">
                <a16:creationId xmlns:a16="http://schemas.microsoft.com/office/drawing/2014/main" id="{F8F4A615-352E-51D7-5681-C532C58FB9E2}"/>
              </a:ext>
            </a:extLst>
          </p:cNvPr>
          <p:cNvCxnSpPr/>
          <p:nvPr>
            <p:custDataLst>
              <p:tags r:id="rId2"/>
            </p:custDataLst>
          </p:nvPr>
        </p:nvCxnSpPr>
        <p:spPr bwMode="auto">
          <a:xfrm>
            <a:off x="4357688" y="2057400"/>
            <a:ext cx="13033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CBEDFF6-09C1-C5DE-C500-79E95A926614}"/>
              </a:ext>
            </a:extLst>
          </p:cNvPr>
          <p:cNvCxnSpPr/>
          <p:nvPr>
            <p:custDataLst>
              <p:tags r:id="rId3"/>
            </p:custDataLst>
          </p:nvPr>
        </p:nvCxnSpPr>
        <p:spPr bwMode="auto">
          <a:xfrm>
            <a:off x="2182813" y="1931988"/>
            <a:ext cx="13049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F30BB0B6-8ABC-6E32-F8A5-0DCAF31D0DB2}"/>
              </a:ext>
            </a:extLst>
          </p:cNvPr>
          <p:cNvCxnSpPr/>
          <p:nvPr>
            <p:custDataLst>
              <p:tags r:id="rId4"/>
            </p:custDataLst>
          </p:nvPr>
        </p:nvCxnSpPr>
        <p:spPr bwMode="auto">
          <a:xfrm>
            <a:off x="6530975" y="2057400"/>
            <a:ext cx="13049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6DBFA4B-0163-EA9E-13C8-A8EEE2B143DD}"/>
              </a:ext>
            </a:extLst>
          </p:cNvPr>
          <p:cNvCxnSpPr/>
          <p:nvPr>
            <p:custDataLst>
              <p:tags r:id="rId5"/>
            </p:custDataLst>
          </p:nvPr>
        </p:nvCxnSpPr>
        <p:spPr bwMode="auto">
          <a:xfrm>
            <a:off x="8705850" y="3692525"/>
            <a:ext cx="130333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24" name="Chart 23">
            <a:extLst>
              <a:ext uri="{FF2B5EF4-FFF2-40B4-BE49-F238E27FC236}">
                <a16:creationId xmlns:a16="http://schemas.microsoft.com/office/drawing/2014/main" id="{12091421-E87B-F14B-8840-905C7008C34B}"/>
              </a:ext>
            </a:extLst>
          </p:cNvPr>
          <p:cNvGraphicFramePr/>
          <p:nvPr>
            <p:custDataLst>
              <p:tags r:id="rId6"/>
            </p:custDataLst>
          </p:nvPr>
        </p:nvGraphicFramePr>
        <p:xfrm>
          <a:off x="579438" y="1676400"/>
          <a:ext cx="11034712" cy="3103563"/>
        </p:xfrm>
        <a:graphic>
          <a:graphicData uri="http://schemas.openxmlformats.org/drawingml/2006/chart">
            <c:chart xmlns:c="http://schemas.openxmlformats.org/drawingml/2006/chart" xmlns:r="http://schemas.openxmlformats.org/officeDocument/2006/relationships" r:id="rId16"/>
          </a:graphicData>
        </a:graphic>
      </p:graphicFrame>
      <p:sp>
        <p:nvSpPr>
          <p:cNvPr id="18" name="Content 1">
            <a:extLst>
              <a:ext uri="{FF2B5EF4-FFF2-40B4-BE49-F238E27FC236}">
                <a16:creationId xmlns:a16="http://schemas.microsoft.com/office/drawing/2014/main" id="{8BE5FDE2-2E87-22B6-8398-FE6A52E7B02A}"/>
              </a:ext>
            </a:extLst>
          </p:cNvPr>
          <p:cNvSpPr>
            <a:spLocks noGrp="1"/>
          </p:cNvSpPr>
          <p:nvPr>
            <p:custDataLst>
              <p:tags r:id="rId7"/>
            </p:custDataLst>
          </p:nvPr>
        </p:nvSpPr>
        <p:spPr bwMode="auto">
          <a:xfrm>
            <a:off x="1333500" y="4756150"/>
            <a:ext cx="8286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F10C67F-B506-4762-8EA0-BC16A94513F8}" type="datetime'I''''nk''''''om''''''''''''''''s''''''t''''''e''n'''">
              <a:rPr lang="nl-NL" altLang="en-US" b="1" smtClean="0">
                <a:solidFill>
                  <a:schemeClr val="tx1"/>
                </a:solidFill>
                <a:latin typeface="+mn-lt"/>
              </a:rPr>
              <a:pPr/>
              <a:t>Inkomsten</a:t>
            </a:fld>
            <a:endParaRPr lang="nl-NL" b="1" noProof="0" dirty="0">
              <a:solidFill>
                <a:schemeClr val="tx1"/>
              </a:solidFill>
              <a:latin typeface="+mn-lt"/>
            </a:endParaRPr>
          </a:p>
        </p:txBody>
      </p:sp>
      <p:sp>
        <p:nvSpPr>
          <p:cNvPr id="20" name="Content 1">
            <a:extLst>
              <a:ext uri="{FF2B5EF4-FFF2-40B4-BE49-F238E27FC236}">
                <a16:creationId xmlns:a16="http://schemas.microsoft.com/office/drawing/2014/main" id="{7A38644D-F121-7DBC-A582-F99D15AD0673}"/>
              </a:ext>
            </a:extLst>
          </p:cNvPr>
          <p:cNvSpPr>
            <a:spLocks noGrp="1"/>
          </p:cNvSpPr>
          <p:nvPr>
            <p:custDataLst>
              <p:tags r:id="rId8"/>
            </p:custDataLst>
          </p:nvPr>
        </p:nvSpPr>
        <p:spPr bwMode="auto">
          <a:xfrm>
            <a:off x="9540875" y="4756150"/>
            <a:ext cx="18081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54611B5-BBC3-4D66-87F0-D9C60208F742}" type="datetime'''Ink''om''''st''''''e''''''''''n na ''nett''e''''''r''''ing'">
              <a:rPr lang="nl-NL" altLang="en-US" b="1" smtClean="0">
                <a:solidFill>
                  <a:schemeClr val="tx1"/>
                </a:solidFill>
                <a:latin typeface="+mn-lt"/>
              </a:rPr>
              <a:pPr/>
              <a:t>Inkomsten na nettering</a:t>
            </a:fld>
            <a:endParaRPr lang="nl-NL" b="1" noProof="0" dirty="0">
              <a:solidFill>
                <a:schemeClr val="tx1"/>
              </a:solidFill>
              <a:latin typeface="+mn-lt"/>
            </a:endParaRPr>
          </a:p>
        </p:txBody>
      </p:sp>
      <p:sp>
        <p:nvSpPr>
          <p:cNvPr id="17" name="Content 1">
            <a:extLst>
              <a:ext uri="{FF2B5EF4-FFF2-40B4-BE49-F238E27FC236}">
                <a16:creationId xmlns:a16="http://schemas.microsoft.com/office/drawing/2014/main" id="{9ACAE971-EEAD-827A-5E94-60DB64B769E6}"/>
              </a:ext>
            </a:extLst>
          </p:cNvPr>
          <p:cNvSpPr>
            <a:spLocks noGrp="1"/>
          </p:cNvSpPr>
          <p:nvPr>
            <p:custDataLst>
              <p:tags r:id="rId9"/>
            </p:custDataLst>
          </p:nvPr>
        </p:nvSpPr>
        <p:spPr bwMode="auto">
          <a:xfrm>
            <a:off x="7261225" y="4756150"/>
            <a:ext cx="2020888"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FC534F2-04BD-4B46-9EA9-07117FA69070}" type="datetime'''N''ett''''''''e''ring Ge''''mee''''ntef''on''''''''ds'''''">
              <a:rPr lang="nl-NL" altLang="en-US" b="1" smtClean="0">
                <a:solidFill>
                  <a:schemeClr val="tx1"/>
                </a:solidFill>
                <a:latin typeface="+mn-lt"/>
              </a:rPr>
              <a:pPr/>
              <a:t>Nettering Gemeentefonds</a:t>
            </a:fld>
            <a:endParaRPr lang="nl-NL" b="1" noProof="0" dirty="0">
              <a:solidFill>
                <a:schemeClr val="tx1"/>
              </a:solidFill>
              <a:latin typeface="+mn-lt"/>
            </a:endParaRPr>
          </a:p>
        </p:txBody>
      </p:sp>
      <p:sp>
        <p:nvSpPr>
          <p:cNvPr id="82" name="Content 1">
            <a:extLst>
              <a:ext uri="{FF2B5EF4-FFF2-40B4-BE49-F238E27FC236}">
                <a16:creationId xmlns:a16="http://schemas.microsoft.com/office/drawing/2014/main" id="{4B9982FA-94CE-476E-98B9-AED20350F85D}"/>
              </a:ext>
            </a:extLst>
          </p:cNvPr>
          <p:cNvSpPr>
            <a:spLocks noGrp="1"/>
          </p:cNvSpPr>
          <p:nvPr>
            <p:custDataLst>
              <p:tags r:id="rId10"/>
            </p:custDataLst>
          </p:nvPr>
        </p:nvSpPr>
        <p:spPr bwMode="gray">
          <a:xfrm>
            <a:off x="3783013" y="1898650"/>
            <a:ext cx="280988" cy="192088"/>
          </a:xfrm>
          <a:prstGeom prst="rect">
            <a:avLst/>
          </a:prstGeom>
          <a:solidFill>
            <a:schemeClr val="accent2"/>
          </a:solidFill>
          <a:ln>
            <a:noFill/>
          </a:ln>
          <a:effectLst/>
        </p:spPr>
        <p:txBody>
          <a:bodyPr vert="horz" wrap="none" lIns="25400" tIns="0" rIns="2540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5AA26BD-B495-4F04-9087-0698B88F22EE}" type="datetime'0'''''',''''''''''''''''2'">
              <a:rPr lang="nl-NL" altLang="en-US" smtClean="0">
                <a:solidFill>
                  <a:schemeClr val="bg1"/>
                </a:solidFill>
                <a:effectLst/>
                <a:latin typeface="+mn-lt"/>
              </a:rPr>
              <a:pPr marL="0" indent="0" algn="ctr">
                <a:spcBef>
                  <a:spcPct val="0"/>
                </a:spcBef>
                <a:spcAft>
                  <a:spcPct val="0"/>
                </a:spcAft>
                <a:buNone/>
              </a:pPr>
              <a:t>0,2</a:t>
            </a:fld>
            <a:endParaRPr lang="nl-NL" noProof="0" dirty="0">
              <a:solidFill>
                <a:schemeClr val="bg1"/>
              </a:solidFill>
              <a:latin typeface="+mn-lt"/>
            </a:endParaRPr>
          </a:p>
        </p:txBody>
      </p:sp>
      <p:sp>
        <p:nvSpPr>
          <p:cNvPr id="19" name="Content 1">
            <a:extLst>
              <a:ext uri="{FF2B5EF4-FFF2-40B4-BE49-F238E27FC236}">
                <a16:creationId xmlns:a16="http://schemas.microsoft.com/office/drawing/2014/main" id="{83E67A0B-E241-9817-C4C9-E1DEBA9502C7}"/>
              </a:ext>
            </a:extLst>
          </p:cNvPr>
          <p:cNvSpPr>
            <a:spLocks noGrp="1"/>
          </p:cNvSpPr>
          <p:nvPr>
            <p:custDataLst>
              <p:tags r:id="rId11"/>
            </p:custDataLst>
          </p:nvPr>
        </p:nvSpPr>
        <p:spPr bwMode="auto">
          <a:xfrm>
            <a:off x="3213100" y="4756150"/>
            <a:ext cx="141922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BA64BC1-1BC0-4291-9880-818E18D5B07D}" type="datetime'U''i''''''''''t''v''''oerin''gs''''k''''''o''''s''''''ten'''">
              <a:rPr lang="nl-NL" altLang="en-US" b="1" smtClean="0">
                <a:solidFill>
                  <a:schemeClr val="tx1"/>
                </a:solidFill>
                <a:latin typeface="+mn-lt"/>
              </a:rPr>
              <a:pPr/>
              <a:t>Uitvoeringskosten</a:t>
            </a:fld>
            <a:endParaRPr lang="nl-NL" b="1" noProof="0" dirty="0">
              <a:solidFill>
                <a:schemeClr val="tx1"/>
              </a:solidFill>
              <a:latin typeface="+mn-lt"/>
            </a:endParaRPr>
          </a:p>
        </p:txBody>
      </p:sp>
      <p:sp>
        <p:nvSpPr>
          <p:cNvPr id="40" name="Content 1">
            <a:extLst>
              <a:ext uri="{FF2B5EF4-FFF2-40B4-BE49-F238E27FC236}">
                <a16:creationId xmlns:a16="http://schemas.microsoft.com/office/drawing/2014/main" id="{0DA3518C-72D9-FA31-F5F5-408F980D5838}"/>
              </a:ext>
            </a:extLst>
          </p:cNvPr>
          <p:cNvSpPr>
            <a:spLocks noGrp="1"/>
          </p:cNvSpPr>
          <p:nvPr>
            <p:custDataLst>
              <p:tags r:id="rId12"/>
            </p:custDataLst>
          </p:nvPr>
        </p:nvSpPr>
        <p:spPr bwMode="auto">
          <a:xfrm>
            <a:off x="5440363" y="4756150"/>
            <a:ext cx="13112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4BB9D5D-C112-4EAD-B142-99CBAA5F4AA0}" type="datetime'''''''''''''N''''e''''tt''o in''k''''om''s''te''''''''''''''n'">
              <a:rPr lang="nl-NL" altLang="en-US" b="1" smtClean="0">
                <a:solidFill>
                  <a:schemeClr val="tx1"/>
                </a:solidFill>
                <a:latin typeface="+mn-lt"/>
              </a:rPr>
              <a:pPr/>
              <a:t>Netto inkomsten</a:t>
            </a:fld>
            <a:endParaRPr lang="nl-NL" b="1" noProof="0" dirty="0">
              <a:solidFill>
                <a:schemeClr val="tx1"/>
              </a:solidFill>
              <a:latin typeface="+mn-lt"/>
            </a:endParaRPr>
          </a:p>
        </p:txBody>
      </p:sp>
      <p:sp>
        <p:nvSpPr>
          <p:cNvPr id="21" name="Rectangle 20">
            <a:extLst>
              <a:ext uri="{FF2B5EF4-FFF2-40B4-BE49-F238E27FC236}">
                <a16:creationId xmlns:a16="http://schemas.microsoft.com/office/drawing/2014/main" id="{FA0E92B4-2A3A-AF13-F6CB-9D667DB6EDC9}"/>
              </a:ext>
            </a:extLst>
          </p:cNvPr>
          <p:cNvSpPr/>
          <p:nvPr/>
        </p:nvSpPr>
        <p:spPr>
          <a:xfrm>
            <a:off x="2182814" y="5293732"/>
            <a:ext cx="3478212" cy="1014993"/>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i="1" dirty="0"/>
              <a:t>Om de OZB te innen maken de gemeenten verschillende kosten, bijvoorbeeld voor de waardering de inning en de afhandeling van bezwaren en beroep</a:t>
            </a:r>
          </a:p>
        </p:txBody>
      </p:sp>
      <p:sp>
        <p:nvSpPr>
          <p:cNvPr id="22" name="Rectangle 21">
            <a:extLst>
              <a:ext uri="{FF2B5EF4-FFF2-40B4-BE49-F238E27FC236}">
                <a16:creationId xmlns:a16="http://schemas.microsoft.com/office/drawing/2014/main" id="{5A006385-D88E-8771-941B-DFF5962723F3}"/>
              </a:ext>
            </a:extLst>
          </p:cNvPr>
          <p:cNvSpPr/>
          <p:nvPr/>
        </p:nvSpPr>
        <p:spPr>
          <a:xfrm>
            <a:off x="7181850" y="5293731"/>
            <a:ext cx="4351338" cy="1014993"/>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lgn="ctr">
              <a:buNone/>
            </a:pPr>
            <a:r>
              <a:rPr lang="nl-NL" i="1" dirty="0"/>
              <a:t>Verschillen in OZB-capaciteit tussen gemeenten worden in de verdeling gedeeltelijk verevend via vaste rekentarieven. De daadwerkelijke nettering is een stuk lager dan de totale inkomsten.</a:t>
            </a:r>
          </a:p>
        </p:txBody>
      </p:sp>
      <p:sp>
        <p:nvSpPr>
          <p:cNvPr id="50" name="Speech Bubble: Rectangle 49">
            <a:extLst>
              <a:ext uri="{FF2B5EF4-FFF2-40B4-BE49-F238E27FC236}">
                <a16:creationId xmlns:a16="http://schemas.microsoft.com/office/drawing/2014/main" id="{A6A5A438-A149-6D55-838F-C42264EAF515}"/>
              </a:ext>
            </a:extLst>
          </p:cNvPr>
          <p:cNvSpPr/>
          <p:nvPr/>
        </p:nvSpPr>
        <p:spPr>
          <a:xfrm>
            <a:off x="3876675" y="2655888"/>
            <a:ext cx="1563688" cy="868355"/>
          </a:xfrm>
          <a:prstGeom prst="wedgeRectCallout">
            <a:avLst>
              <a:gd name="adj1" fmla="val 56527"/>
              <a:gd name="adj2" fmla="val 18624"/>
            </a:avLst>
          </a:prstGeom>
          <a:solidFill>
            <a:schemeClr val="bg1">
              <a:lumMod val="95000"/>
            </a:schemeClr>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t>Gebruikt in deze publicatie</a:t>
            </a:r>
          </a:p>
        </p:txBody>
      </p:sp>
    </p:spTree>
    <p:extLst>
      <p:ext uri="{BB962C8B-B14F-4D97-AF65-F5344CB8AC3E}">
        <p14:creationId xmlns:p14="http://schemas.microsoft.com/office/powerpoint/2010/main" val="3687602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5ECE4A5-2D22-4332-A398-16FE1DCF1456}"/>
              </a:ext>
            </a:extLst>
          </p:cNvPr>
          <p:cNvGraphicFramePr>
            <a:graphicFrameLocks noChangeAspect="1"/>
          </p:cNvGraphicFramePr>
          <p:nvPr>
            <p:custDataLst>
              <p:tags r:id="rId1"/>
            </p:custDataLst>
            <p:extLst>
              <p:ext uri="{D42A27DB-BD31-4B8C-83A1-F6EECF244321}">
                <p14:modId xmlns:p14="http://schemas.microsoft.com/office/powerpoint/2010/main" val="2516453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25" imgH="424" progId="TCLayout.ActiveDocument.1">
                  <p:embed/>
                </p:oleObj>
              </mc:Choice>
              <mc:Fallback>
                <p:oleObj name="think-cell Slide" r:id="rId9" imgW="425" imgH="424" progId="TCLayout.ActiveDocument.1">
                  <p:embed/>
                  <p:pic>
                    <p:nvPicPr>
                      <p:cNvPr id="9" name="Object 8" hidden="1">
                        <a:extLst>
                          <a:ext uri="{FF2B5EF4-FFF2-40B4-BE49-F238E27FC236}">
                            <a16:creationId xmlns:a16="http://schemas.microsoft.com/office/drawing/2014/main" id="{95ECE4A5-2D22-4332-A398-16FE1DCF145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3" name="Text Placeholder 22">
            <a:extLst>
              <a:ext uri="{FF2B5EF4-FFF2-40B4-BE49-F238E27FC236}">
                <a16:creationId xmlns:a16="http://schemas.microsoft.com/office/drawing/2014/main" id="{A573CC38-9497-4A7F-A8B8-7303A51DFF18}"/>
              </a:ext>
            </a:extLst>
          </p:cNvPr>
          <p:cNvSpPr>
            <a:spLocks noGrp="1"/>
          </p:cNvSpPr>
          <p:nvPr>
            <p:ph type="body" sz="quarter" idx="38"/>
          </p:nvPr>
        </p:nvSpPr>
        <p:spPr/>
        <p:txBody>
          <a:bodyPr/>
          <a:lstStyle/>
          <a:p>
            <a:r>
              <a:rPr lang="nl-NL" dirty="0"/>
              <a:t>Top 15 gemeenten met inkomsten verkoop</a:t>
            </a:r>
          </a:p>
        </p:txBody>
      </p:sp>
      <p:sp>
        <p:nvSpPr>
          <p:cNvPr id="21" name="Text Placeholder 20">
            <a:extLst>
              <a:ext uri="{FF2B5EF4-FFF2-40B4-BE49-F238E27FC236}">
                <a16:creationId xmlns:a16="http://schemas.microsoft.com/office/drawing/2014/main" id="{96DDEDD0-F5C9-4A64-B6A7-F0395D0EE2BF}"/>
              </a:ext>
            </a:extLst>
          </p:cNvPr>
          <p:cNvSpPr>
            <a:spLocks noGrp="1"/>
          </p:cNvSpPr>
          <p:nvPr>
            <p:ph type="body" sz="quarter" idx="34"/>
          </p:nvPr>
        </p:nvSpPr>
        <p:spPr/>
        <p:txBody>
          <a:bodyPr/>
          <a:lstStyle/>
          <a:p>
            <a:r>
              <a:rPr lang="nl-NL" b="1" dirty="0"/>
              <a:t>Vrij besteedbaar totaal zonder Eneco, € </a:t>
            </a:r>
            <a:r>
              <a:rPr lang="nl-NL" b="1" dirty="0" err="1"/>
              <a:t>mld</a:t>
            </a:r>
            <a:endParaRPr lang="nl-NL" b="1" dirty="0"/>
          </a:p>
          <a:p>
            <a:endParaRPr lang="nl-NL" dirty="0"/>
          </a:p>
        </p:txBody>
      </p:sp>
      <p:sp>
        <p:nvSpPr>
          <p:cNvPr id="14" name="Text Placeholder 13">
            <a:extLst>
              <a:ext uri="{FF2B5EF4-FFF2-40B4-BE49-F238E27FC236}">
                <a16:creationId xmlns:a16="http://schemas.microsoft.com/office/drawing/2014/main" id="{7D408A92-37AB-456B-9746-15F03B103062}"/>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9DE29447-4BD8-4C01-8FF7-E692C107567D}"/>
              </a:ext>
            </a:extLst>
          </p:cNvPr>
          <p:cNvSpPr>
            <a:spLocks noGrp="1"/>
          </p:cNvSpPr>
          <p:nvPr>
            <p:ph type="title"/>
          </p:nvPr>
        </p:nvSpPr>
        <p:spPr/>
        <p:txBody>
          <a:bodyPr vert="horz"/>
          <a:lstStyle/>
          <a:p>
            <a:r>
              <a:rPr lang="nl-NL" dirty="0"/>
              <a:t>Bijlage 2: correctie opbrengsten verkoop Eneco</a:t>
            </a:r>
          </a:p>
        </p:txBody>
      </p:sp>
      <p:sp>
        <p:nvSpPr>
          <p:cNvPr id="45" name="Text Placeholder 44">
            <a:extLst>
              <a:ext uri="{FF2B5EF4-FFF2-40B4-BE49-F238E27FC236}">
                <a16:creationId xmlns:a16="http://schemas.microsoft.com/office/drawing/2014/main" id="{E1E129E7-8C95-4A4C-A955-CA2DD888564C}"/>
              </a:ext>
            </a:extLst>
          </p:cNvPr>
          <p:cNvSpPr>
            <a:spLocks noGrp="1"/>
          </p:cNvSpPr>
          <p:nvPr>
            <p:ph type="body" sz="quarter" idx="20"/>
          </p:nvPr>
        </p:nvSpPr>
        <p:spPr/>
        <p:txBody>
          <a:bodyPr/>
          <a:lstStyle/>
          <a:p>
            <a:r>
              <a:rPr lang="nl-NL" dirty="0"/>
              <a:t>In totaal zijn er 40 gemeenten die aandelen hebben verkocht, de top 15 was goed voor 77% van dit bedrag, de overige gemeenten zijn vaak kleiner maar het bedrag per inwoner kan erg groot zijn</a:t>
            </a:r>
          </a:p>
        </p:txBody>
      </p:sp>
      <p:sp>
        <p:nvSpPr>
          <p:cNvPr id="4" name="Footer Placeholder 3">
            <a:extLst>
              <a:ext uri="{FF2B5EF4-FFF2-40B4-BE49-F238E27FC236}">
                <a16:creationId xmlns:a16="http://schemas.microsoft.com/office/drawing/2014/main" id="{917C837B-9B02-4280-893F-3F27A6DBD69D}"/>
              </a:ext>
            </a:extLst>
          </p:cNvPr>
          <p:cNvSpPr>
            <a:spLocks noGrp="1"/>
          </p:cNvSpPr>
          <p:nvPr>
            <p:ph type="ftr" sz="quarter" idx="3"/>
          </p:nvPr>
        </p:nvSpPr>
        <p:spPr/>
        <p:txBody>
          <a:bodyPr/>
          <a:lstStyle/>
          <a:p>
            <a:r>
              <a:rPr lang="nl-NL" dirty="0"/>
              <a:t>Bron: RTL Nieuws, </a:t>
            </a:r>
            <a:r>
              <a:rPr lang="nl-NL" i="0" dirty="0">
                <a:solidFill>
                  <a:srgbClr val="222222"/>
                </a:solidFill>
                <a:effectLst/>
                <a:latin typeface="graphik-web"/>
              </a:rPr>
              <a:t>Gemeenten cashen bij verkoop Eneco: Rotterdam vangt 1,3 miljard, 31-01-2020</a:t>
            </a:r>
            <a:endParaRPr lang="nl-NL" dirty="0"/>
          </a:p>
        </p:txBody>
      </p:sp>
      <p:sp>
        <p:nvSpPr>
          <p:cNvPr id="5" name="Slide Number Placeholder 4">
            <a:extLst>
              <a:ext uri="{FF2B5EF4-FFF2-40B4-BE49-F238E27FC236}">
                <a16:creationId xmlns:a16="http://schemas.microsoft.com/office/drawing/2014/main" id="{4426B132-C713-46F1-907D-A0027D02488A}"/>
              </a:ext>
            </a:extLst>
          </p:cNvPr>
          <p:cNvSpPr>
            <a:spLocks noGrp="1"/>
          </p:cNvSpPr>
          <p:nvPr>
            <p:ph type="sldNum" sz="quarter" idx="12"/>
          </p:nvPr>
        </p:nvSpPr>
        <p:spPr/>
        <p:txBody>
          <a:bodyPr/>
          <a:lstStyle/>
          <a:p>
            <a:fld id="{992CD0B2-8AB2-4C6C-8876-E15753662C9B}" type="slidenum">
              <a:rPr lang="nl-NL" noProof="0" smtClean="0"/>
              <a:pPr/>
              <a:t>33</a:t>
            </a:fld>
            <a:endParaRPr lang="nl-NL" noProof="0" dirty="0"/>
          </a:p>
        </p:txBody>
      </p:sp>
      <p:grpSp>
        <p:nvGrpSpPr>
          <p:cNvPr id="13" name="Group 12">
            <a:extLst>
              <a:ext uri="{FF2B5EF4-FFF2-40B4-BE49-F238E27FC236}">
                <a16:creationId xmlns:a16="http://schemas.microsoft.com/office/drawing/2014/main" id="{4A5CFC63-8D4E-48B6-8E3A-435CD2E2DBB9}"/>
              </a:ext>
            </a:extLst>
          </p:cNvPr>
          <p:cNvGrpSpPr/>
          <p:nvPr/>
        </p:nvGrpSpPr>
        <p:grpSpPr>
          <a:xfrm>
            <a:off x="953822" y="1569202"/>
            <a:ext cx="2454937" cy="2124683"/>
            <a:chOff x="1347806" y="1443665"/>
            <a:chExt cx="3535680" cy="3060038"/>
          </a:xfrm>
        </p:grpSpPr>
        <p:pic>
          <p:nvPicPr>
            <p:cNvPr id="139269" name="Picture 5" descr="Eneco - Wikipedia">
              <a:extLst>
                <a:ext uri="{FF2B5EF4-FFF2-40B4-BE49-F238E27FC236}">
                  <a16:creationId xmlns:a16="http://schemas.microsoft.com/office/drawing/2014/main" id="{DD4E2041-CFCF-47C9-88EE-E6D764BB0ED8}"/>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347806" y="1443665"/>
              <a:ext cx="3535680" cy="176784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B1BD4F16-1F10-4D3A-94EE-A904A8F65E83}"/>
                </a:ext>
              </a:extLst>
            </p:cNvPr>
            <p:cNvGrpSpPr/>
            <p:nvPr/>
          </p:nvGrpSpPr>
          <p:grpSpPr>
            <a:xfrm rot="20996061">
              <a:off x="2116255" y="2360409"/>
              <a:ext cx="2143294" cy="2143294"/>
              <a:chOff x="1738744" y="2759948"/>
              <a:chExt cx="2143294" cy="2143294"/>
            </a:xfrm>
          </p:grpSpPr>
          <p:pic>
            <p:nvPicPr>
              <p:cNvPr id="17" name="Graphic 16" descr="Tag with solid fill">
                <a:extLst>
                  <a:ext uri="{FF2B5EF4-FFF2-40B4-BE49-F238E27FC236}">
                    <a16:creationId xmlns:a16="http://schemas.microsoft.com/office/drawing/2014/main" id="{262E6102-96E8-485A-A0EE-A7167D38A6E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1012750">
                <a:off x="1738744" y="2759948"/>
                <a:ext cx="2143294" cy="2143294"/>
              </a:xfrm>
              <a:prstGeom prst="rect">
                <a:avLst/>
              </a:prstGeom>
            </p:spPr>
          </p:pic>
          <p:sp>
            <p:nvSpPr>
              <p:cNvPr id="18" name="Rectangle 17">
                <a:extLst>
                  <a:ext uri="{FF2B5EF4-FFF2-40B4-BE49-F238E27FC236}">
                    <a16:creationId xmlns:a16="http://schemas.microsoft.com/office/drawing/2014/main" id="{B84BF28B-D324-4BD2-8D9B-6A3044E05AA9}"/>
                  </a:ext>
                </a:extLst>
              </p:cNvPr>
              <p:cNvSpPr/>
              <p:nvPr/>
            </p:nvSpPr>
            <p:spPr>
              <a:xfrm rot="2098284">
                <a:off x="2508767" y="3684182"/>
                <a:ext cx="953856" cy="538480"/>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2400" b="1" dirty="0"/>
                  <a:t>€ 4,2 mld</a:t>
                </a:r>
              </a:p>
            </p:txBody>
          </p:sp>
        </p:grpSp>
      </p:grpSp>
      <p:sp>
        <p:nvSpPr>
          <p:cNvPr id="20" name="Rectangle 19">
            <a:extLst>
              <a:ext uri="{FF2B5EF4-FFF2-40B4-BE49-F238E27FC236}">
                <a16:creationId xmlns:a16="http://schemas.microsoft.com/office/drawing/2014/main" id="{C4958703-EDC8-4243-B56B-185F3B8E0C94}"/>
              </a:ext>
            </a:extLst>
          </p:cNvPr>
          <p:cNvSpPr/>
          <p:nvPr/>
        </p:nvSpPr>
        <p:spPr>
          <a:xfrm>
            <a:off x="658813" y="3561546"/>
            <a:ext cx="3434400" cy="1560950"/>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noProof="1"/>
              <a:t>In 2o20 werd Eneco verkocht voor 4,1 mld. Gemeenten hadden bijna alle aandelen in bezit. Omdat deze inkomsten eenmalig zijn worden deze buiten beschouwing gelaten in deze analyse.</a:t>
            </a:r>
          </a:p>
        </p:txBody>
      </p:sp>
      <p:cxnSp>
        <p:nvCxnSpPr>
          <p:cNvPr id="68" name="Straight Connector 67">
            <a:extLst>
              <a:ext uri="{FF2B5EF4-FFF2-40B4-BE49-F238E27FC236}">
                <a16:creationId xmlns:a16="http://schemas.microsoft.com/office/drawing/2014/main" id="{A6BCD636-D0D7-4A01-AF25-A6691E18B2EE}"/>
              </a:ext>
            </a:extLst>
          </p:cNvPr>
          <p:cNvCxnSpPr/>
          <p:nvPr>
            <p:custDataLst>
              <p:tags r:id="rId2"/>
            </p:custDataLst>
          </p:nvPr>
        </p:nvCxnSpPr>
        <p:spPr bwMode="auto">
          <a:xfrm>
            <a:off x="5180012" y="2308225"/>
            <a:ext cx="68580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E2EFF345-A587-4653-A86D-CC591DFFE900}"/>
              </a:ext>
            </a:extLst>
          </p:cNvPr>
          <p:cNvCxnSpPr/>
          <p:nvPr>
            <p:custDataLst>
              <p:tags r:id="rId3"/>
            </p:custDataLst>
          </p:nvPr>
        </p:nvCxnSpPr>
        <p:spPr bwMode="auto">
          <a:xfrm>
            <a:off x="6324599" y="3876675"/>
            <a:ext cx="6873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24" name="Chart 23">
            <a:extLst>
              <a:ext uri="{FF2B5EF4-FFF2-40B4-BE49-F238E27FC236}">
                <a16:creationId xmlns:a16="http://schemas.microsoft.com/office/drawing/2014/main" id="{EA05C167-3F12-7088-638B-F38DA7E4D04F}"/>
              </a:ext>
            </a:extLst>
          </p:cNvPr>
          <p:cNvGraphicFramePr/>
          <p:nvPr>
            <p:custDataLst>
              <p:tags r:id="rId4"/>
            </p:custDataLst>
            <p:extLst>
              <p:ext uri="{D42A27DB-BD31-4B8C-83A1-F6EECF244321}">
                <p14:modId xmlns:p14="http://schemas.microsoft.com/office/powerpoint/2010/main" val="2393968711"/>
              </p:ext>
            </p:extLst>
          </p:nvPr>
        </p:nvGraphicFramePr>
        <p:xfrm>
          <a:off x="4295775" y="2082800"/>
          <a:ext cx="3600450" cy="4019550"/>
        </p:xfrm>
        <a:graphic>
          <a:graphicData uri="http://schemas.openxmlformats.org/drawingml/2006/chart">
            <c:chart xmlns:c="http://schemas.openxmlformats.org/drawingml/2006/chart" xmlns:r="http://schemas.openxmlformats.org/officeDocument/2006/relationships" r:id="rId14"/>
          </a:graphicData>
        </a:graphic>
      </p:graphicFrame>
      <p:sp>
        <p:nvSpPr>
          <p:cNvPr id="69" name="Content 1">
            <a:extLst>
              <a:ext uri="{FF2B5EF4-FFF2-40B4-BE49-F238E27FC236}">
                <a16:creationId xmlns:a16="http://schemas.microsoft.com/office/drawing/2014/main" id="{4B9982FA-94CE-476E-98B9-AED20350F85D}"/>
              </a:ext>
            </a:extLst>
          </p:cNvPr>
          <p:cNvSpPr>
            <a:spLocks noGrp="1"/>
          </p:cNvSpPr>
          <p:nvPr>
            <p:custDataLst>
              <p:tags r:id="rId5"/>
            </p:custDataLst>
          </p:nvPr>
        </p:nvSpPr>
        <p:spPr bwMode="auto">
          <a:xfrm>
            <a:off x="4748213" y="6070600"/>
            <a:ext cx="4048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A01A9BA-D157-4261-A813-2B6DB331FDFE}" type="datetime'''''T''''''o''t''''''''''''''''a''''''''''a''''''''''''l'">
              <a:rPr lang="nl-NL" altLang="en-US" sz="1200" smtClean="0">
                <a:solidFill>
                  <a:schemeClr val="tx1"/>
                </a:solidFill>
                <a:latin typeface="+mn-lt"/>
              </a:rPr>
              <a:pPr/>
              <a:t>Totaal</a:t>
            </a:fld>
            <a:endParaRPr lang="nl-NL" sz="1200" noProof="0" dirty="0">
              <a:solidFill>
                <a:schemeClr val="tx1"/>
              </a:solidFill>
              <a:latin typeface="+mn-lt"/>
            </a:endParaRPr>
          </a:p>
        </p:txBody>
      </p:sp>
      <p:sp>
        <p:nvSpPr>
          <p:cNvPr id="71" name="Content 1">
            <a:extLst>
              <a:ext uri="{FF2B5EF4-FFF2-40B4-BE49-F238E27FC236}">
                <a16:creationId xmlns:a16="http://schemas.microsoft.com/office/drawing/2014/main" id="{4B9982FA-94CE-476E-98B9-AED20350F85D}"/>
              </a:ext>
            </a:extLst>
          </p:cNvPr>
          <p:cNvSpPr>
            <a:spLocks noGrp="1"/>
          </p:cNvSpPr>
          <p:nvPr>
            <p:custDataLst>
              <p:tags r:id="rId6"/>
            </p:custDataLst>
          </p:nvPr>
        </p:nvSpPr>
        <p:spPr bwMode="auto">
          <a:xfrm>
            <a:off x="6694487" y="6070600"/>
            <a:ext cx="10922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DEB7D48-CE6F-4F53-8296-F9D5A5672831}" type="datetime'Tot''a''''''''''al a''''an''''''''''g''''''e''''pas''''''t'''">
              <a:rPr lang="nl-NL" altLang="en-US" sz="1200" smtClean="0">
                <a:solidFill>
                  <a:schemeClr val="tx1"/>
                </a:solidFill>
                <a:latin typeface="+mn-lt"/>
              </a:rPr>
              <a:pPr/>
              <a:t>Totaal aangepast</a:t>
            </a:fld>
            <a:endParaRPr lang="nl-NL" sz="1200" noProof="0" dirty="0">
              <a:solidFill>
                <a:schemeClr val="tx1"/>
              </a:solidFill>
              <a:latin typeface="+mn-lt"/>
            </a:endParaRPr>
          </a:p>
        </p:txBody>
      </p:sp>
      <p:sp>
        <p:nvSpPr>
          <p:cNvPr id="70" name="Content 1">
            <a:extLst>
              <a:ext uri="{FF2B5EF4-FFF2-40B4-BE49-F238E27FC236}">
                <a16:creationId xmlns:a16="http://schemas.microsoft.com/office/drawing/2014/main" id="{4B9982FA-94CE-476E-98B9-AED20350F85D}"/>
              </a:ext>
            </a:extLst>
          </p:cNvPr>
          <p:cNvSpPr>
            <a:spLocks noGrp="1"/>
          </p:cNvSpPr>
          <p:nvPr>
            <p:custDataLst>
              <p:tags r:id="rId7"/>
            </p:custDataLst>
          </p:nvPr>
        </p:nvSpPr>
        <p:spPr bwMode="auto">
          <a:xfrm>
            <a:off x="5614988" y="6070600"/>
            <a:ext cx="9588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D223318-DF9B-4F04-81F0-6FAFEDFEBDD9}" type="datetime'''''V''e''r''''''''''k''''oo''p'''''''''''''''''' Eneco'">
              <a:rPr lang="nl-NL" altLang="en-US" sz="1200" smtClean="0">
                <a:solidFill>
                  <a:schemeClr val="tx1"/>
                </a:solidFill>
                <a:latin typeface="+mn-lt"/>
              </a:rPr>
              <a:pPr/>
              <a:t>Verkoop Eneco</a:t>
            </a:fld>
            <a:endParaRPr lang="nl-NL" sz="1200" noProof="0" dirty="0">
              <a:solidFill>
                <a:schemeClr val="tx1"/>
              </a:solidFill>
              <a:latin typeface="+mn-lt"/>
            </a:endParaRPr>
          </a:p>
        </p:txBody>
      </p:sp>
      <p:graphicFrame>
        <p:nvGraphicFramePr>
          <p:cNvPr id="39" name="Table 3">
            <a:extLst>
              <a:ext uri="{FF2B5EF4-FFF2-40B4-BE49-F238E27FC236}">
                <a16:creationId xmlns:a16="http://schemas.microsoft.com/office/drawing/2014/main" id="{CF84C90E-3CDB-4F67-B6BC-A1C49634E70A}"/>
              </a:ext>
            </a:extLst>
          </p:cNvPr>
          <p:cNvGraphicFramePr>
            <a:graphicFrameLocks noGrp="1"/>
          </p:cNvGraphicFramePr>
          <p:nvPr>
            <p:extLst>
              <p:ext uri="{D42A27DB-BD31-4B8C-83A1-F6EECF244321}">
                <p14:modId xmlns:p14="http://schemas.microsoft.com/office/powerpoint/2010/main" val="2650182197"/>
              </p:ext>
            </p:extLst>
          </p:nvPr>
        </p:nvGraphicFramePr>
        <p:xfrm>
          <a:off x="8097416" y="1962081"/>
          <a:ext cx="3228231" cy="4346646"/>
        </p:xfrm>
        <a:graphic>
          <a:graphicData uri="http://schemas.openxmlformats.org/drawingml/2006/table">
            <a:tbl>
              <a:tblPr firstRow="1" bandRow="1">
                <a:tableStyleId>{5C22544A-7EE6-4342-B048-85BDC9FD1C3A}</a:tableStyleId>
              </a:tblPr>
              <a:tblGrid>
                <a:gridCol w="1076077">
                  <a:extLst>
                    <a:ext uri="{9D8B030D-6E8A-4147-A177-3AD203B41FA5}">
                      <a16:colId xmlns:a16="http://schemas.microsoft.com/office/drawing/2014/main" val="4057203750"/>
                    </a:ext>
                  </a:extLst>
                </a:gridCol>
                <a:gridCol w="1076077">
                  <a:extLst>
                    <a:ext uri="{9D8B030D-6E8A-4147-A177-3AD203B41FA5}">
                      <a16:colId xmlns:a16="http://schemas.microsoft.com/office/drawing/2014/main" val="3917507622"/>
                    </a:ext>
                  </a:extLst>
                </a:gridCol>
                <a:gridCol w="1076077">
                  <a:extLst>
                    <a:ext uri="{9D8B030D-6E8A-4147-A177-3AD203B41FA5}">
                      <a16:colId xmlns:a16="http://schemas.microsoft.com/office/drawing/2014/main" val="4103184408"/>
                    </a:ext>
                  </a:extLst>
                </a:gridCol>
              </a:tblGrid>
              <a:tr h="310790">
                <a:tc>
                  <a:txBody>
                    <a:bodyPr/>
                    <a:lstStyle/>
                    <a:p>
                      <a:pPr algn="ctr"/>
                      <a:r>
                        <a:rPr lang="nl-NL" sz="1200" dirty="0">
                          <a:solidFill>
                            <a:srgbClr val="000000"/>
                          </a:solidFill>
                        </a:rPr>
                        <a:t>Gemeente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nl-NL" sz="1200" dirty="0">
                          <a:solidFill>
                            <a:srgbClr val="000000"/>
                          </a:solidFill>
                        </a:rPr>
                        <a:t>€ </a:t>
                      </a:r>
                      <a:r>
                        <a:rPr lang="nl-NL" sz="1200" dirty="0" err="1">
                          <a:solidFill>
                            <a:srgbClr val="000000"/>
                          </a:solidFill>
                        </a:rPr>
                        <a:t>mln</a:t>
                      </a:r>
                      <a:endParaRPr lang="nl-NL" sz="1200" dirty="0">
                        <a:solidFill>
                          <a:srgbClr val="00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nl-NL" sz="1200" dirty="0">
                          <a:solidFill>
                            <a:srgbClr val="000000"/>
                          </a:solidFill>
                        </a:rPr>
                        <a:t>€/inwoner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66216263"/>
                  </a:ext>
                </a:extLst>
              </a:tr>
              <a:tr h="366896">
                <a:tc>
                  <a:txBody>
                    <a:bodyPr/>
                    <a:lstStyle/>
                    <a:p>
                      <a:pPr algn="l" fontAlgn="b"/>
                      <a:r>
                        <a:rPr lang="nl-NL" sz="1200" b="0" i="0" u="none" strike="noStrike" dirty="0">
                          <a:solidFill>
                            <a:srgbClr val="000000"/>
                          </a:solidFill>
                          <a:effectLst/>
                          <a:latin typeface="Corbel" panose="020B0503020204020204" pitchFamily="34" charset="0"/>
                        </a:rPr>
                        <a:t>Rotterdam</a:t>
                      </a:r>
                    </a:p>
                  </a:txBody>
                  <a:tcPr marL="36000" marR="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nl-NL" sz="1200" b="0" i="0" u="none" strike="noStrike" dirty="0">
                          <a:solidFill>
                            <a:srgbClr val="000000"/>
                          </a:solidFill>
                          <a:effectLst/>
                          <a:latin typeface="Corbel" panose="020B0503020204020204" pitchFamily="34" charset="0"/>
                        </a:rPr>
                        <a:t>1.299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nl-NL" sz="1200" b="0" i="0" u="none" strike="noStrike" dirty="0">
                          <a:solidFill>
                            <a:srgbClr val="000000"/>
                          </a:solidFill>
                          <a:effectLst/>
                          <a:latin typeface="Corbel" panose="020B0503020204020204" pitchFamily="34" charset="0"/>
                        </a:rPr>
                        <a:t>1.995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9417944"/>
                  </a:ext>
                </a:extLst>
              </a:tr>
              <a:tr h="366896">
                <a:tc>
                  <a:txBody>
                    <a:bodyPr/>
                    <a:lstStyle/>
                    <a:p>
                      <a:pPr algn="l" fontAlgn="b"/>
                      <a:r>
                        <a:rPr lang="nl-NL" sz="1200" b="0" i="0" u="none" strike="noStrike" dirty="0">
                          <a:solidFill>
                            <a:srgbClr val="000000"/>
                          </a:solidFill>
                          <a:effectLst/>
                          <a:latin typeface="Corbel" panose="020B0503020204020204" pitchFamily="34" charset="0"/>
                        </a:rPr>
                        <a:t>'s-Gravenhage</a:t>
                      </a:r>
                    </a:p>
                  </a:txBody>
                  <a:tcPr marL="36000" marR="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nl-NL" sz="1200" b="0" i="0" u="none" strike="noStrike" dirty="0">
                          <a:solidFill>
                            <a:srgbClr val="000000"/>
                          </a:solidFill>
                          <a:effectLst/>
                          <a:latin typeface="Corbel" panose="020B0503020204020204" pitchFamily="34" charset="0"/>
                        </a:rPr>
                        <a:t>679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nl-NL" sz="1200" b="0" i="0" u="none" strike="noStrike" dirty="0">
                          <a:solidFill>
                            <a:srgbClr val="000000"/>
                          </a:solidFill>
                          <a:effectLst/>
                          <a:latin typeface="Corbel" panose="020B0503020204020204" pitchFamily="34" charset="0"/>
                        </a:rPr>
                        <a:t>1.243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577375344"/>
                  </a:ext>
                </a:extLst>
              </a:tr>
              <a:tr h="366896">
                <a:tc>
                  <a:txBody>
                    <a:bodyPr/>
                    <a:lstStyle/>
                    <a:p>
                      <a:pPr algn="l" fontAlgn="b"/>
                      <a:r>
                        <a:rPr lang="nl-NL" sz="1200" b="0" i="0" u="none" strike="noStrike" dirty="0">
                          <a:solidFill>
                            <a:srgbClr val="000000"/>
                          </a:solidFill>
                          <a:effectLst/>
                          <a:latin typeface="Corbel" panose="020B0503020204020204" pitchFamily="34" charset="0"/>
                        </a:rPr>
                        <a:t>Dordrecht</a:t>
                      </a:r>
                    </a:p>
                  </a:txBody>
                  <a:tcPr marL="36000" marR="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nl-NL" sz="1200" b="0" i="0" u="none" strike="noStrike" dirty="0">
                          <a:solidFill>
                            <a:srgbClr val="000000"/>
                          </a:solidFill>
                          <a:effectLst/>
                          <a:latin typeface="Corbel" panose="020B0503020204020204" pitchFamily="34" charset="0"/>
                        </a:rPr>
                        <a:t>371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nl-NL" sz="1200" b="0" i="0" u="none" strike="noStrike" dirty="0">
                          <a:solidFill>
                            <a:srgbClr val="000000"/>
                          </a:solidFill>
                          <a:effectLst/>
                          <a:latin typeface="Corbel" panose="020B0503020204020204" pitchFamily="34" charset="0"/>
                        </a:rPr>
                        <a:t>3.111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170303625"/>
                  </a:ext>
                </a:extLst>
              </a:tr>
              <a:tr h="366896">
                <a:tc>
                  <a:txBody>
                    <a:bodyPr/>
                    <a:lstStyle/>
                    <a:p>
                      <a:pPr algn="l" fontAlgn="b"/>
                      <a:r>
                        <a:rPr lang="nl-NL" sz="1200" b="0" i="0" u="none" strike="noStrike" dirty="0">
                          <a:solidFill>
                            <a:srgbClr val="000000"/>
                          </a:solidFill>
                          <a:effectLst/>
                          <a:latin typeface="Corbel" panose="020B0503020204020204" pitchFamily="34" charset="0"/>
                        </a:rPr>
                        <a:t>Leidsch.-Voorb.</a:t>
                      </a:r>
                    </a:p>
                  </a:txBody>
                  <a:tcPr marL="36000" marR="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nl-NL" sz="1200" b="0" i="0" u="none" strike="noStrike" dirty="0">
                          <a:solidFill>
                            <a:srgbClr val="000000"/>
                          </a:solidFill>
                          <a:effectLst/>
                          <a:latin typeface="Corbel" panose="020B0503020204020204" pitchFamily="34" charset="0"/>
                        </a:rPr>
                        <a:t>141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nl-NL" sz="1200" b="0" i="0" u="none" strike="noStrike" dirty="0">
                          <a:solidFill>
                            <a:srgbClr val="000000"/>
                          </a:solidFill>
                          <a:effectLst/>
                          <a:latin typeface="Corbel" panose="020B0503020204020204" pitchFamily="34" charset="0"/>
                        </a:rPr>
                        <a:t>1.843</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975332897"/>
                  </a:ext>
                </a:extLst>
              </a:tr>
              <a:tr h="366896">
                <a:tc>
                  <a:txBody>
                    <a:bodyPr/>
                    <a:lstStyle/>
                    <a:p>
                      <a:pPr algn="l" fontAlgn="b"/>
                      <a:r>
                        <a:rPr lang="nl-NL" sz="1200" b="0" i="0" u="none" strike="noStrike" dirty="0">
                          <a:solidFill>
                            <a:srgbClr val="000000"/>
                          </a:solidFill>
                          <a:effectLst/>
                          <a:latin typeface="Corbel" panose="020B0503020204020204" pitchFamily="34" charset="0"/>
                        </a:rPr>
                        <a:t>Lansingerland</a:t>
                      </a:r>
                    </a:p>
                  </a:txBody>
                  <a:tcPr marL="36000" marR="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nl-NL" sz="1200" b="0" i="0" u="none" strike="noStrike" dirty="0">
                          <a:solidFill>
                            <a:srgbClr val="000000"/>
                          </a:solidFill>
                          <a:effectLst/>
                          <a:latin typeface="Corbel" panose="020B0503020204020204" pitchFamily="34" charset="0"/>
                        </a:rPr>
                        <a:t>139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nl-NL" sz="1200" b="0" i="0" u="none" strike="noStrike" dirty="0">
                          <a:solidFill>
                            <a:srgbClr val="000000"/>
                          </a:solidFill>
                          <a:effectLst/>
                          <a:latin typeface="Corbel" panose="020B0503020204020204" pitchFamily="34" charset="0"/>
                        </a:rPr>
                        <a:t>2.221</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452490170"/>
                  </a:ext>
                </a:extLst>
              </a:tr>
              <a:tr h="366896">
                <a:tc>
                  <a:txBody>
                    <a:bodyPr/>
                    <a:lstStyle/>
                    <a:p>
                      <a:pPr algn="l" fontAlgn="b"/>
                      <a:r>
                        <a:rPr lang="nl-NL" sz="1200" b="0" i="0" u="none" strike="noStrike" dirty="0">
                          <a:solidFill>
                            <a:srgbClr val="000000"/>
                          </a:solidFill>
                          <a:effectLst/>
                          <a:latin typeface="Corbel" panose="020B0503020204020204" pitchFamily="34" charset="0"/>
                        </a:rPr>
                        <a:t>Delft</a:t>
                      </a:r>
                    </a:p>
                  </a:txBody>
                  <a:tcPr marL="36000" marR="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nl-NL" sz="1200" b="0" i="0" u="none" strike="noStrike" dirty="0">
                          <a:solidFill>
                            <a:srgbClr val="000000"/>
                          </a:solidFill>
                          <a:effectLst/>
                          <a:latin typeface="Corbel" panose="020B0503020204020204" pitchFamily="34" charset="0"/>
                        </a:rPr>
                        <a:t>100</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nl-NL" sz="1200" b="0" i="0" u="none" strike="noStrike" dirty="0">
                          <a:solidFill>
                            <a:srgbClr val="000000"/>
                          </a:solidFill>
                          <a:effectLst/>
                          <a:latin typeface="Corbel" panose="020B0503020204020204" pitchFamily="34" charset="0"/>
                        </a:rPr>
                        <a:t>966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070077608"/>
                  </a:ext>
                </a:extLst>
              </a:tr>
              <a:tr h="366896">
                <a:tc>
                  <a:txBody>
                    <a:bodyPr/>
                    <a:lstStyle/>
                    <a:p>
                      <a:pPr algn="l" fontAlgn="b"/>
                      <a:r>
                        <a:rPr lang="nl-NL" sz="1200" b="0" i="0" u="none" strike="noStrike" dirty="0">
                          <a:solidFill>
                            <a:srgbClr val="000000"/>
                          </a:solidFill>
                          <a:effectLst/>
                          <a:latin typeface="Corbel" panose="020B0503020204020204" pitchFamily="34" charset="0"/>
                        </a:rPr>
                        <a:t>Zoetermeer</a:t>
                      </a:r>
                    </a:p>
                  </a:txBody>
                  <a:tcPr marL="36000" marR="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nl-NL" sz="1200" b="0" i="0" u="none" strike="noStrike" dirty="0">
                          <a:solidFill>
                            <a:srgbClr val="000000"/>
                          </a:solidFill>
                          <a:effectLst/>
                          <a:latin typeface="Corbel" panose="020B0503020204020204" pitchFamily="34" charset="0"/>
                        </a:rPr>
                        <a:t>96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nl-NL" sz="1200" b="0" i="0" u="none" strike="noStrike" dirty="0">
                          <a:solidFill>
                            <a:srgbClr val="000000"/>
                          </a:solidFill>
                          <a:effectLst/>
                          <a:latin typeface="Corbel" panose="020B0503020204020204" pitchFamily="34" charset="0"/>
                        </a:rPr>
                        <a:t>766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213082138"/>
                  </a:ext>
                </a:extLst>
              </a:tr>
              <a:tr h="366896">
                <a:tc>
                  <a:txBody>
                    <a:bodyPr/>
                    <a:lstStyle/>
                    <a:p>
                      <a:pPr algn="l" fontAlgn="b"/>
                      <a:r>
                        <a:rPr lang="nl-NL" sz="1200" b="0" i="0" u="none" strike="noStrike" dirty="0">
                          <a:solidFill>
                            <a:srgbClr val="000000"/>
                          </a:solidFill>
                          <a:effectLst/>
                          <a:latin typeface="Corbel" panose="020B0503020204020204" pitchFamily="34" charset="0"/>
                        </a:rPr>
                        <a:t>Nissewaard</a:t>
                      </a:r>
                    </a:p>
                  </a:txBody>
                  <a:tcPr marL="36000" marR="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nl-NL" sz="1200" b="0" i="0" u="none" strike="noStrike" dirty="0">
                          <a:solidFill>
                            <a:srgbClr val="000000"/>
                          </a:solidFill>
                          <a:effectLst/>
                          <a:latin typeface="Corbel" panose="020B0503020204020204" pitchFamily="34" charset="0"/>
                        </a:rPr>
                        <a:t>87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nl-NL" sz="1200" b="0" i="0" u="none" strike="noStrike" dirty="0">
                          <a:solidFill>
                            <a:srgbClr val="000000"/>
                          </a:solidFill>
                          <a:effectLst/>
                          <a:latin typeface="Corbel" panose="020B0503020204020204" pitchFamily="34" charset="0"/>
                        </a:rPr>
                        <a:t>1.025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209127705"/>
                  </a:ext>
                </a:extLst>
              </a:tr>
              <a:tr h="366896">
                <a:tc>
                  <a:txBody>
                    <a:bodyPr/>
                    <a:lstStyle/>
                    <a:p>
                      <a:pPr algn="l" fontAlgn="b"/>
                      <a:r>
                        <a:rPr lang="nl-NL" sz="1200" b="0" i="0" u="none" strike="noStrike" dirty="0">
                          <a:solidFill>
                            <a:srgbClr val="000000"/>
                          </a:solidFill>
                          <a:effectLst/>
                          <a:latin typeface="Corbel" panose="020B0503020204020204" pitchFamily="34" charset="0"/>
                        </a:rPr>
                        <a:t>Pijnack-Nootd.</a:t>
                      </a:r>
                    </a:p>
                  </a:txBody>
                  <a:tcPr marL="36000" marR="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nl-NL" sz="1200" b="0" i="0" u="none" strike="noStrike" dirty="0">
                          <a:solidFill>
                            <a:srgbClr val="000000"/>
                          </a:solidFill>
                          <a:effectLst/>
                          <a:latin typeface="Corbel" panose="020B0503020204020204" pitchFamily="34" charset="0"/>
                        </a:rPr>
                        <a:t>86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nl-NL" sz="1200" b="0" i="0" u="none" strike="noStrike" dirty="0">
                          <a:solidFill>
                            <a:srgbClr val="000000"/>
                          </a:solidFill>
                          <a:effectLst/>
                          <a:latin typeface="Corbel" panose="020B0503020204020204" pitchFamily="34" charset="0"/>
                        </a:rPr>
                        <a:t>1.557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948471103"/>
                  </a:ext>
                </a:extLst>
              </a:tr>
              <a:tr h="366896">
                <a:tc>
                  <a:txBody>
                    <a:bodyPr/>
                    <a:lstStyle/>
                    <a:p>
                      <a:pPr algn="l" fontAlgn="b"/>
                      <a:r>
                        <a:rPr lang="nl-NL" sz="1200" b="0" i="0" u="none" strike="noStrike" dirty="0">
                          <a:solidFill>
                            <a:srgbClr val="000000"/>
                          </a:solidFill>
                          <a:effectLst/>
                          <a:latin typeface="Corbel" panose="020B0503020204020204" pitchFamily="34" charset="0"/>
                        </a:rPr>
                        <a:t>Hoeksche Waar.</a:t>
                      </a:r>
                    </a:p>
                  </a:txBody>
                  <a:tcPr marL="36000" marR="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nl-NL" sz="1200" b="0" i="0" u="none" strike="noStrike" dirty="0">
                          <a:solidFill>
                            <a:srgbClr val="000000"/>
                          </a:solidFill>
                          <a:effectLst/>
                          <a:latin typeface="Corbel" panose="020B0503020204020204" pitchFamily="34" charset="0"/>
                        </a:rPr>
                        <a:t>84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nl-NL" sz="1200" b="0" i="0" u="none" strike="noStrike" dirty="0">
                          <a:solidFill>
                            <a:srgbClr val="000000"/>
                          </a:solidFill>
                          <a:effectLst/>
                          <a:latin typeface="Corbel" panose="020B0503020204020204" pitchFamily="34" charset="0"/>
                        </a:rPr>
                        <a:t>957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607441242"/>
                  </a:ext>
                </a:extLst>
              </a:tr>
              <a:tr h="366896">
                <a:tc>
                  <a:txBody>
                    <a:bodyPr/>
                    <a:lstStyle/>
                    <a:p>
                      <a:pPr algn="l" fontAlgn="b"/>
                      <a:r>
                        <a:rPr lang="nl-NL" sz="1200" b="0" i="0" u="none" strike="noStrike" dirty="0">
                          <a:solidFill>
                            <a:srgbClr val="000000"/>
                          </a:solidFill>
                          <a:effectLst/>
                          <a:latin typeface="Corbel" panose="020B0503020204020204" pitchFamily="34" charset="0"/>
                        </a:rPr>
                        <a:t>Vijfheerenland.</a:t>
                      </a:r>
                    </a:p>
                  </a:txBody>
                  <a:tcPr marL="36000" marR="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nl-NL" sz="1200" b="0" i="0" u="none" strike="noStrike" dirty="0">
                          <a:solidFill>
                            <a:srgbClr val="000000"/>
                          </a:solidFill>
                          <a:effectLst/>
                          <a:latin typeface="Corbel" panose="020B0503020204020204" pitchFamily="34" charset="0"/>
                        </a:rPr>
                        <a:t>79</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nl-NL" sz="1200" b="0" i="0" u="none" strike="noStrike" dirty="0">
                          <a:solidFill>
                            <a:srgbClr val="000000"/>
                          </a:solidFill>
                          <a:effectLst/>
                          <a:latin typeface="Corbel" panose="020B0503020204020204" pitchFamily="34" charset="0"/>
                        </a:rPr>
                        <a:t>1.386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848087848"/>
                  </a:ext>
                </a:extLst>
              </a:tr>
            </a:tbl>
          </a:graphicData>
        </a:graphic>
      </p:graphicFrame>
    </p:spTree>
    <p:extLst>
      <p:ext uri="{BB962C8B-B14F-4D97-AF65-F5344CB8AC3E}">
        <p14:creationId xmlns:p14="http://schemas.microsoft.com/office/powerpoint/2010/main" val="4163965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57D12B-7752-3BC7-EFA8-C52771CF3C02}"/>
              </a:ext>
            </a:extLst>
          </p:cNvPr>
          <p:cNvSpPr>
            <a:spLocks noGrp="1"/>
          </p:cNvSpPr>
          <p:nvPr>
            <p:ph type="sldNum" sz="quarter" idx="10"/>
          </p:nvPr>
        </p:nvSpPr>
        <p:spPr/>
        <p:txBody>
          <a:bodyPr/>
          <a:lstStyle/>
          <a:p>
            <a:fld id="{992CD0B2-8AB2-4C6C-8876-E15753662C9B}" type="slidenum">
              <a:rPr lang="nl-NL" noProof="0" smtClean="0"/>
              <a:pPr/>
              <a:t>34</a:t>
            </a:fld>
            <a:endParaRPr lang="nl-NL" noProof="0"/>
          </a:p>
        </p:txBody>
      </p:sp>
      <p:sp>
        <p:nvSpPr>
          <p:cNvPr id="3" name="Text Placeholder 2">
            <a:extLst>
              <a:ext uri="{FF2B5EF4-FFF2-40B4-BE49-F238E27FC236}">
                <a16:creationId xmlns:a16="http://schemas.microsoft.com/office/drawing/2014/main" id="{A98053E9-A744-9FB5-2F3E-B5B74CEA5BEB}"/>
              </a:ext>
            </a:extLst>
          </p:cNvPr>
          <p:cNvSpPr>
            <a:spLocks noGrp="1"/>
          </p:cNvSpPr>
          <p:nvPr>
            <p:ph type="body" sz="quarter" idx="24"/>
          </p:nvPr>
        </p:nvSpPr>
        <p:spPr/>
        <p:txBody>
          <a:bodyPr/>
          <a:lstStyle/>
          <a:p>
            <a:pPr marL="0" indent="0">
              <a:buNone/>
            </a:pPr>
            <a:r>
              <a:rPr lang="nl-NL" dirty="0"/>
              <a:t>Voorpagina en agendapagina: Dorp van Daria (CC0) </a:t>
            </a:r>
          </a:p>
        </p:txBody>
      </p:sp>
      <p:sp>
        <p:nvSpPr>
          <p:cNvPr id="4" name="Text Placeholder 3">
            <a:extLst>
              <a:ext uri="{FF2B5EF4-FFF2-40B4-BE49-F238E27FC236}">
                <a16:creationId xmlns:a16="http://schemas.microsoft.com/office/drawing/2014/main" id="{0C12B68B-99D6-B20E-96E6-9FAAE7B629F2}"/>
              </a:ext>
            </a:extLst>
          </p:cNvPr>
          <p:cNvSpPr>
            <a:spLocks noGrp="1"/>
          </p:cNvSpPr>
          <p:nvPr>
            <p:ph type="body" sz="quarter" idx="23"/>
          </p:nvPr>
        </p:nvSpPr>
        <p:spPr/>
        <p:txBody>
          <a:bodyPr/>
          <a:lstStyle/>
          <a:p>
            <a:r>
              <a:rPr lang="nl-NL" dirty="0"/>
              <a:t>Kees.vandermeeren@itspublic.nl</a:t>
            </a:r>
            <a:br>
              <a:rPr lang="nl-NL" dirty="0"/>
            </a:br>
            <a:r>
              <a:rPr lang="nl-NL" dirty="0"/>
              <a:t>Janwillem.moesker@itspublic.nl</a:t>
            </a:r>
            <a:br>
              <a:rPr lang="nl-NL" dirty="0"/>
            </a:br>
            <a:endParaRPr lang="nl-NL" dirty="0"/>
          </a:p>
        </p:txBody>
      </p:sp>
    </p:spTree>
    <p:extLst>
      <p:ext uri="{BB962C8B-B14F-4D97-AF65-F5344CB8AC3E}">
        <p14:creationId xmlns:p14="http://schemas.microsoft.com/office/powerpoint/2010/main" val="28189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A53319B-CB02-91DE-04FB-74AE84EF961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2A53319B-CB02-91DE-04FB-74AE84EF96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F562338E-C82E-0FAD-0A8C-DB3877860C98}"/>
              </a:ext>
            </a:extLst>
          </p:cNvPr>
          <p:cNvSpPr>
            <a:spLocks noGrp="1"/>
          </p:cNvSpPr>
          <p:nvPr>
            <p:ph sz="quarter" idx="31"/>
          </p:nvPr>
        </p:nvSpPr>
        <p:spPr/>
        <p:txBody>
          <a:bodyPr/>
          <a:lstStyle/>
          <a:p>
            <a:pPr marL="0" marR="0" lvl="0" indent="0" algn="l" defTabSz="685800" rtl="0" eaLnBrk="1" fontAlgn="auto" latinLnBrk="0" hangingPunct="1">
              <a:lnSpc>
                <a:spcPct val="100000"/>
              </a:lnSpc>
              <a:spcBef>
                <a:spcPts val="375"/>
              </a:spcBef>
              <a:spcAft>
                <a:spcPts val="0"/>
              </a:spcAft>
              <a:buClr>
                <a:srgbClr val="22777B"/>
              </a:buClr>
              <a:buSzTx/>
              <a:buFont typeface="Wingdings" panose="05000000000000000000" pitchFamily="2" charset="2"/>
              <a:buNone/>
              <a:tabLst/>
              <a:defRPr/>
            </a:pPr>
            <a:r>
              <a:rPr kumimoji="0" lang="nl-NL" b="1" i="0" u="none" strike="noStrike" kern="1200" cap="none" spc="0" normalizeH="0" baseline="0" noProof="0" dirty="0">
                <a:ln>
                  <a:noFill/>
                </a:ln>
                <a:effectLst/>
                <a:uLnTx/>
                <a:uFillTx/>
                <a:latin typeface="Corbel" panose="020B0503020204020204" pitchFamily="34" charset="0"/>
                <a:ea typeface="+mn-ea"/>
                <a:cs typeface="+mn-cs"/>
              </a:rPr>
              <a:t>De eigen inkomsten zijn een belangrijke inkomstenbron voor gemeenten, de netto inkomsten zijn ~9% van de gemeentelijke begroting. Dit komt neer op €397 per inwoner. </a:t>
            </a:r>
          </a:p>
          <a:p>
            <a:pPr marL="0" marR="0" lvl="0" indent="0" algn="l" defTabSz="685800" rtl="0" eaLnBrk="1" fontAlgn="auto" latinLnBrk="0" hangingPunct="1">
              <a:lnSpc>
                <a:spcPct val="100000"/>
              </a:lnSpc>
              <a:spcBef>
                <a:spcPts val="375"/>
              </a:spcBef>
              <a:spcAft>
                <a:spcPts val="0"/>
              </a:spcAft>
              <a:buClr>
                <a:srgbClr val="22777B"/>
              </a:buClr>
              <a:buSzTx/>
              <a:buFont typeface="Wingdings" panose="05000000000000000000" pitchFamily="2" charset="2"/>
              <a:buNone/>
              <a:tabLst/>
              <a:defRPr/>
            </a:pPr>
            <a:endParaRPr kumimoji="0" lang="nl-NL" b="1" i="0" u="none" strike="noStrike" kern="1200" cap="none" spc="0" normalizeH="0" baseline="0" noProof="0" dirty="0">
              <a:ln>
                <a:noFill/>
              </a:ln>
              <a:effectLst/>
              <a:uLnTx/>
              <a:uFillTx/>
              <a:latin typeface="Corbel" panose="020B0503020204020204" pitchFamily="34" charset="0"/>
              <a:ea typeface="+mn-ea"/>
              <a:cs typeface="+mn-cs"/>
            </a:endParaRPr>
          </a:p>
          <a:p>
            <a:pPr>
              <a:lnSpc>
                <a:spcPct val="100000"/>
              </a:lnSpc>
              <a:buClr>
                <a:srgbClr val="22777B"/>
              </a:buClr>
              <a:defRPr/>
            </a:pPr>
            <a:r>
              <a:rPr lang="nl-NL" dirty="0"/>
              <a:t>De inkomsten verschillen sterk per gemeente </a:t>
            </a:r>
            <a:r>
              <a:rPr lang="nl-NL" sz="1400" dirty="0"/>
              <a:t>64 gemeenten hebben minder dan €240 per inwoner aan eigen inkomsten, terwijl 70 gemeenten meer dan € 390 per inwoner aan eigen inkomsten genereren</a:t>
            </a:r>
            <a:r>
              <a:rPr lang="nl-NL" dirty="0"/>
              <a:t>. Verschillende gemeenten hebben zelfs meer dan €750 per inwoner aan inkomsten.</a:t>
            </a:r>
          </a:p>
          <a:p>
            <a:pPr>
              <a:lnSpc>
                <a:spcPct val="100000"/>
              </a:lnSpc>
              <a:buClr>
                <a:srgbClr val="22777B"/>
              </a:buClr>
              <a:defRPr/>
            </a:pPr>
            <a:r>
              <a:rPr lang="nl-NL" dirty="0"/>
              <a:t>De belangrijkste eigen inkomsten zijn de onroendezaakbelastingen voor woningen en niet woningen (63%). De overige eigen inkomsten bestaan uit overige belastingen (18%), grondopbrengsten (10%), en deelnemingen (9%).</a:t>
            </a:r>
          </a:p>
          <a:p>
            <a:pPr marL="0" indent="0">
              <a:lnSpc>
                <a:spcPct val="100000"/>
              </a:lnSpc>
              <a:buClr>
                <a:srgbClr val="22777B"/>
              </a:buClr>
              <a:buNone/>
              <a:defRPr/>
            </a:pPr>
            <a:endParaRPr kumimoji="0" lang="nl-NL" b="1" i="0" u="none" strike="noStrike" kern="1200" cap="none" spc="0" normalizeH="0" baseline="0" noProof="0" dirty="0">
              <a:ln>
                <a:noFill/>
              </a:ln>
              <a:effectLst/>
              <a:uLnTx/>
              <a:uFillTx/>
              <a:latin typeface="Corbel" panose="020B0503020204020204" pitchFamily="34" charset="0"/>
              <a:ea typeface="+mn-ea"/>
              <a:cs typeface="+mn-cs"/>
            </a:endParaRPr>
          </a:p>
          <a:p>
            <a:pPr marL="0" marR="0" lvl="0" indent="0" algn="l" defTabSz="685800" rtl="0" eaLnBrk="1" fontAlgn="auto" latinLnBrk="0" hangingPunct="1">
              <a:lnSpc>
                <a:spcPct val="100000"/>
              </a:lnSpc>
              <a:spcBef>
                <a:spcPts val="375"/>
              </a:spcBef>
              <a:spcAft>
                <a:spcPts val="0"/>
              </a:spcAft>
              <a:buClr>
                <a:srgbClr val="22777B"/>
              </a:buClr>
              <a:buSzTx/>
              <a:buFont typeface="Wingdings" panose="05000000000000000000" pitchFamily="2" charset="2"/>
              <a:buNone/>
              <a:tabLst/>
              <a:defRPr/>
            </a:pPr>
            <a:r>
              <a:rPr kumimoji="0" lang="nl-NL" b="1" i="0" u="none" strike="noStrike" kern="1200" cap="none" spc="0" normalizeH="0" baseline="0" noProof="0" dirty="0">
                <a:ln>
                  <a:noFill/>
                </a:ln>
                <a:effectLst/>
                <a:uLnTx/>
                <a:uFillTx/>
                <a:latin typeface="Corbel" panose="020B0503020204020204" pitchFamily="34" charset="0"/>
                <a:ea typeface="+mn-ea"/>
                <a:cs typeface="+mn-cs"/>
              </a:rPr>
              <a:t>De verdeling per type inkomst verschilt sterk en is niet altijd afhankelijk is van sociale en fysieke structuurkenmerken. Toch kan gesteld worden dat kleinere, niet groeiende gemeenten met weinig toerisme relatief weinig eigen inkomsten hebben.</a:t>
            </a:r>
          </a:p>
          <a:p>
            <a:pPr>
              <a:lnSpc>
                <a:spcPct val="100000"/>
              </a:lnSpc>
              <a:buClr>
                <a:srgbClr val="22777B"/>
              </a:buClr>
              <a:defRPr/>
            </a:pPr>
            <a:endParaRPr lang="nl-NL" b="1" dirty="0"/>
          </a:p>
          <a:p>
            <a:pPr>
              <a:lnSpc>
                <a:spcPct val="100000"/>
              </a:lnSpc>
              <a:buClr>
                <a:srgbClr val="22777B"/>
              </a:buClr>
              <a:defRPr/>
            </a:pPr>
            <a:r>
              <a:rPr lang="nl-NL" b="1" dirty="0"/>
              <a:t>Onroerendezaakbelasting:</a:t>
            </a:r>
            <a:r>
              <a:rPr lang="nl-NL" dirty="0"/>
              <a:t> inkomsten variëren sterk, gemeenten met hogere WOZ-waardes woningen compenseren dit met een lager OZB tarief. Absolute inkomsten per woning zijn wel hoger in gemeenten met hogere WOZ-waardes</a:t>
            </a:r>
            <a:endParaRPr kumimoji="0" lang="nl-NL" b="1" i="0" u="none" strike="noStrike" kern="1200" cap="none" spc="0" normalizeH="0" baseline="0" noProof="0" dirty="0">
              <a:ln>
                <a:noFill/>
              </a:ln>
              <a:effectLst/>
              <a:uLnTx/>
              <a:uFillTx/>
              <a:latin typeface="Corbel" panose="020B0503020204020204" pitchFamily="34" charset="0"/>
              <a:ea typeface="+mn-ea"/>
              <a:cs typeface="+mn-cs"/>
            </a:endParaRPr>
          </a:p>
          <a:p>
            <a:pPr>
              <a:lnSpc>
                <a:spcPct val="100000"/>
              </a:lnSpc>
              <a:buClr>
                <a:srgbClr val="22777B"/>
              </a:buClr>
              <a:defRPr/>
            </a:pPr>
            <a:r>
              <a:rPr lang="nl-NL" b="1" dirty="0"/>
              <a:t>Grondexploitatie: </a:t>
            </a:r>
            <a:r>
              <a:rPr lang="nl-NL" dirty="0"/>
              <a:t>voor de meeste gemeenten zijn grondexploitaties winstgevend. Groeiende gemeentes ontvangen daardoor hogere inkomsten vanuit de grondexploitaties.</a:t>
            </a:r>
          </a:p>
          <a:p>
            <a:pPr>
              <a:lnSpc>
                <a:spcPct val="100000"/>
              </a:lnSpc>
              <a:buClr>
                <a:srgbClr val="22777B"/>
              </a:buClr>
              <a:defRPr/>
            </a:pPr>
            <a:r>
              <a:rPr lang="nl-NL" b="1" dirty="0"/>
              <a:t>Belastingen: </a:t>
            </a:r>
            <a:r>
              <a:rPr lang="nl-NL" dirty="0"/>
              <a:t>bestaan voornamelijk uit toeristen- en parkeerbelasting en zijn daarom het hoogst bij grote gemeenten en gemeenten die veel toeristen aantrekken. </a:t>
            </a:r>
          </a:p>
          <a:p>
            <a:pPr>
              <a:lnSpc>
                <a:spcPct val="100000"/>
              </a:lnSpc>
              <a:buClr>
                <a:srgbClr val="22777B"/>
              </a:buClr>
              <a:defRPr/>
            </a:pPr>
            <a:r>
              <a:rPr lang="nl-NL" b="1" dirty="0"/>
              <a:t>Deelnemingen: </a:t>
            </a:r>
            <a:r>
              <a:rPr lang="nl-NL" dirty="0"/>
              <a:t>verschillen sterk per gemeente en zijn afhankelijk van historisch gemaakte keuzes en/of geluk. Toch blijkt uit de analyse dat grotere gemeenten gemiddeld hogere inkomsten uit deelnemingen hebben.</a:t>
            </a:r>
          </a:p>
          <a:p>
            <a:pPr marL="0" indent="0">
              <a:lnSpc>
                <a:spcPct val="100000"/>
              </a:lnSpc>
              <a:buClr>
                <a:srgbClr val="22777B"/>
              </a:buClr>
              <a:buNone/>
              <a:defRPr/>
            </a:pPr>
            <a:endParaRPr lang="nl-NL" dirty="0"/>
          </a:p>
          <a:p>
            <a:pPr>
              <a:lnSpc>
                <a:spcPct val="100000"/>
              </a:lnSpc>
              <a:buClr>
                <a:srgbClr val="22777B"/>
              </a:buClr>
              <a:defRPr/>
            </a:pPr>
            <a:endParaRPr lang="nl-NL" dirty="0"/>
          </a:p>
          <a:p>
            <a:pPr marL="0" marR="0" lvl="0" indent="0" algn="l" defTabSz="685800" rtl="0" eaLnBrk="1" fontAlgn="auto" latinLnBrk="0" hangingPunct="1">
              <a:lnSpc>
                <a:spcPct val="100000"/>
              </a:lnSpc>
              <a:spcBef>
                <a:spcPts val="375"/>
              </a:spcBef>
              <a:spcAft>
                <a:spcPts val="0"/>
              </a:spcAft>
              <a:buClr>
                <a:srgbClr val="22777B"/>
              </a:buClr>
              <a:buSzTx/>
              <a:buFont typeface="Wingdings" panose="05000000000000000000" pitchFamily="2" charset="2"/>
              <a:buNone/>
              <a:tabLst/>
              <a:defRPr/>
            </a:pPr>
            <a:endParaRPr kumimoji="0" lang="nl-NL" b="1" i="0" u="none" strike="noStrike" kern="1200" cap="none" spc="0" normalizeH="0" baseline="0" noProof="0" dirty="0">
              <a:ln>
                <a:noFill/>
              </a:ln>
              <a:effectLst/>
              <a:uLnTx/>
              <a:uFillTx/>
              <a:latin typeface="Corbel" panose="020B0503020204020204" pitchFamily="34" charset="0"/>
              <a:ea typeface="+mn-ea"/>
              <a:cs typeface="+mn-cs"/>
            </a:endParaRPr>
          </a:p>
          <a:p>
            <a:pPr marL="0" indent="0">
              <a:buNone/>
            </a:pPr>
            <a:endParaRPr lang="nl-NL" sz="1200" dirty="0"/>
          </a:p>
        </p:txBody>
      </p:sp>
      <p:sp>
        <p:nvSpPr>
          <p:cNvPr id="9" name="Text Placeholder 8">
            <a:extLst>
              <a:ext uri="{FF2B5EF4-FFF2-40B4-BE49-F238E27FC236}">
                <a16:creationId xmlns:a16="http://schemas.microsoft.com/office/drawing/2014/main" id="{894CD4C4-DBDD-36B4-ADC3-5F31A49E0F93}"/>
              </a:ext>
            </a:extLst>
          </p:cNvPr>
          <p:cNvSpPr>
            <a:spLocks noGrp="1"/>
          </p:cNvSpPr>
          <p:nvPr>
            <p:ph type="body" sz="quarter" idx="20"/>
          </p:nvPr>
        </p:nvSpPr>
        <p:spPr/>
        <p:txBody>
          <a:bodyPr/>
          <a:lstStyle/>
          <a:p>
            <a:endParaRPr lang="nl-NL"/>
          </a:p>
        </p:txBody>
      </p:sp>
      <p:sp>
        <p:nvSpPr>
          <p:cNvPr id="4" name="Footer Placeholder 3">
            <a:extLst>
              <a:ext uri="{FF2B5EF4-FFF2-40B4-BE49-F238E27FC236}">
                <a16:creationId xmlns:a16="http://schemas.microsoft.com/office/drawing/2014/main" id="{0249B82D-6E18-FC6F-D3F8-6761CA33683C}"/>
              </a:ext>
            </a:extLst>
          </p:cNvPr>
          <p:cNvSpPr>
            <a:spLocks noGrp="1"/>
          </p:cNvSpPr>
          <p:nvPr>
            <p:ph type="ftr" sz="quarter" idx="3"/>
          </p:nvPr>
        </p:nvSpPr>
        <p:spPr/>
        <p:txBody>
          <a:bodyPr/>
          <a:lstStyle/>
          <a:p>
            <a:r>
              <a:rPr lang="nl-NL"/>
              <a:t>Bron: </a:t>
            </a:r>
          </a:p>
        </p:txBody>
      </p:sp>
      <p:sp>
        <p:nvSpPr>
          <p:cNvPr id="5" name="Slide Number Placeholder 4">
            <a:extLst>
              <a:ext uri="{FF2B5EF4-FFF2-40B4-BE49-F238E27FC236}">
                <a16:creationId xmlns:a16="http://schemas.microsoft.com/office/drawing/2014/main" id="{0EC88576-94D7-167F-995C-6F629600629B}"/>
              </a:ext>
            </a:extLst>
          </p:cNvPr>
          <p:cNvSpPr>
            <a:spLocks noGrp="1"/>
          </p:cNvSpPr>
          <p:nvPr>
            <p:ph type="sldNum" sz="quarter" idx="12"/>
          </p:nvPr>
        </p:nvSpPr>
        <p:spPr/>
        <p:txBody>
          <a:bodyPr/>
          <a:lstStyle/>
          <a:p>
            <a:fld id="{992CD0B2-8AB2-4C6C-8876-E15753662C9B}" type="slidenum">
              <a:rPr lang="nl-NL" noProof="0" smtClean="0"/>
              <a:pPr/>
              <a:t>4</a:t>
            </a:fld>
            <a:endParaRPr lang="nl-NL" noProof="0" dirty="0"/>
          </a:p>
        </p:txBody>
      </p:sp>
      <p:sp>
        <p:nvSpPr>
          <p:cNvPr id="2" name="Text Placeholder 1">
            <a:extLst>
              <a:ext uri="{FF2B5EF4-FFF2-40B4-BE49-F238E27FC236}">
                <a16:creationId xmlns:a16="http://schemas.microsoft.com/office/drawing/2014/main" id="{4B5BE653-62E9-1B11-3282-D67DFE90DC8F}"/>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3DAFEEAC-6F91-86E3-105E-EC52F2F582E6}"/>
              </a:ext>
            </a:extLst>
          </p:cNvPr>
          <p:cNvSpPr>
            <a:spLocks noGrp="1"/>
          </p:cNvSpPr>
          <p:nvPr>
            <p:ph type="title"/>
          </p:nvPr>
        </p:nvSpPr>
        <p:spPr/>
        <p:txBody>
          <a:bodyPr vert="horz"/>
          <a:lstStyle/>
          <a:p>
            <a:r>
              <a:rPr lang="nl-NL" dirty="0"/>
              <a:t>Samenvatting</a:t>
            </a:r>
          </a:p>
        </p:txBody>
      </p:sp>
    </p:spTree>
    <p:extLst>
      <p:ext uri="{BB962C8B-B14F-4D97-AF65-F5344CB8AC3E}">
        <p14:creationId xmlns:p14="http://schemas.microsoft.com/office/powerpoint/2010/main" val="2306452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A526589-C2E2-4631-A7DF-C5F15D81CF50}"/>
              </a:ext>
            </a:extLst>
          </p:cNvPr>
          <p:cNvGraphicFramePr>
            <a:graphicFrameLocks noChangeAspect="1"/>
          </p:cNvGraphicFramePr>
          <p:nvPr>
            <p:custDataLst>
              <p:tags r:id="rId1"/>
            </p:custDataLst>
            <p:extLst>
              <p:ext uri="{D42A27DB-BD31-4B8C-83A1-F6EECF244321}">
                <p14:modId xmlns:p14="http://schemas.microsoft.com/office/powerpoint/2010/main" val="4009463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9" name="Object 8" hidden="1">
                        <a:extLst>
                          <a:ext uri="{FF2B5EF4-FFF2-40B4-BE49-F238E27FC236}">
                            <a16:creationId xmlns:a16="http://schemas.microsoft.com/office/drawing/2014/main" id="{DA526589-C2E2-4631-A7DF-C5F15D81CF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8" name="Picture Placeholder 7">
            <a:extLst>
              <a:ext uri="{FF2B5EF4-FFF2-40B4-BE49-F238E27FC236}">
                <a16:creationId xmlns:a16="http://schemas.microsoft.com/office/drawing/2014/main" id="{EA13B67E-89C9-2C79-D27B-432F97420D1B}"/>
              </a:ext>
            </a:extLst>
          </p:cNvPr>
          <p:cNvPicPr>
            <a:picLocks noChangeAspect="1"/>
          </p:cNvPicPr>
          <p:nvPr/>
        </p:nvPicPr>
        <p:blipFill rotWithShape="1">
          <a:blip r:embed="rId5" cstate="screen">
            <a:alphaModFix amt="10000"/>
            <a:extLst>
              <a:ext uri="{BEBA8EAE-BF5A-486C-A8C5-ECC9F3942E4B}">
                <a14:imgProps xmlns:a14="http://schemas.microsoft.com/office/drawing/2010/main">
                  <a14:imgLayer r:embed="rId6">
                    <a14:imgEffect>
                      <a14:brightnessContrast bright="34000"/>
                    </a14:imgEffect>
                  </a14:imgLayer>
                </a14:imgProps>
              </a:ext>
              <a:ext uri="{28A0092B-C50C-407E-A947-70E740481C1C}">
                <a14:useLocalDpi xmlns:a14="http://schemas.microsoft.com/office/drawing/2010/main"/>
              </a:ext>
            </a:extLst>
          </a:blip>
          <a:srcRect/>
          <a:stretch/>
        </p:blipFill>
        <p:spPr>
          <a:xfrm>
            <a:off x="1" y="0"/>
            <a:ext cx="12191999" cy="6858000"/>
          </a:xfrm>
          <a:prstGeom prst="rect">
            <a:avLst/>
          </a:prstGeom>
          <a:effectLst>
            <a:outerShdw blurRad="50800" dist="50800" dir="5400000" algn="ctr" rotWithShape="0">
              <a:srgbClr val="000000"/>
            </a:outerShdw>
          </a:effectLst>
        </p:spPr>
      </p:pic>
      <p:sp>
        <p:nvSpPr>
          <p:cNvPr id="10" name="Text Placeholder 9">
            <a:extLst>
              <a:ext uri="{FF2B5EF4-FFF2-40B4-BE49-F238E27FC236}">
                <a16:creationId xmlns:a16="http://schemas.microsoft.com/office/drawing/2014/main" id="{C8BB69EC-C89C-409F-8622-9A773CCEAE2E}"/>
              </a:ext>
            </a:extLst>
          </p:cNvPr>
          <p:cNvSpPr>
            <a:spLocks noGrp="1"/>
          </p:cNvSpPr>
          <p:nvPr>
            <p:ph type="body" sz="quarter" idx="31"/>
          </p:nvPr>
        </p:nvSpPr>
        <p:spPr>
          <a:xfrm>
            <a:off x="1617785" y="2283008"/>
            <a:ext cx="4186115" cy="576000"/>
          </a:xfrm>
          <a:solidFill>
            <a:srgbClr val="22777B"/>
          </a:solidFill>
        </p:spPr>
        <p:txBody>
          <a:bodyPr vert="horz" lIns="72000" tIns="72000" rIns="72000" bIns="72000" rtlCol="0" anchor="ctr">
            <a:noAutofit/>
          </a:bodyPr>
          <a:lstStyle/>
          <a:p>
            <a:r>
              <a:rPr lang="nl-NL" b="1" dirty="0">
                <a:solidFill>
                  <a:srgbClr val="FFFFFF"/>
                </a:solidFill>
              </a:rPr>
              <a:t>Introductie</a:t>
            </a:r>
          </a:p>
        </p:txBody>
      </p:sp>
      <p:sp>
        <p:nvSpPr>
          <p:cNvPr id="22" name="Text Placeholder 21">
            <a:extLst>
              <a:ext uri="{FF2B5EF4-FFF2-40B4-BE49-F238E27FC236}">
                <a16:creationId xmlns:a16="http://schemas.microsoft.com/office/drawing/2014/main" id="{EA7908D2-BE3D-4878-8DDB-8AE44986425E}"/>
              </a:ext>
            </a:extLst>
          </p:cNvPr>
          <p:cNvSpPr>
            <a:spLocks noGrp="1"/>
          </p:cNvSpPr>
          <p:nvPr>
            <p:ph type="body" sz="quarter" idx="32"/>
          </p:nvPr>
        </p:nvSpPr>
        <p:spPr>
          <a:xfrm>
            <a:off x="1617785" y="3131054"/>
            <a:ext cx="4186115" cy="576000"/>
          </a:xfrm>
          <a:noFill/>
          <a:extLst>
            <a:ext uri="{909E8E84-426E-40DD-AFC4-6F175D3DCCD1}">
              <a14:hiddenFill xmlns:a14="http://schemas.microsoft.com/office/drawing/2010/main">
                <a:solidFill>
                  <a:schemeClr val="accent4">
                    <a:lumMod val="20000"/>
                    <a:lumOff val="80000"/>
                  </a:schemeClr>
                </a:solidFill>
              </a14:hiddenFill>
            </a:ext>
          </a:extLst>
        </p:spPr>
        <p:txBody>
          <a:bodyPr vert="horz" lIns="72000" tIns="72000" rIns="72000" bIns="72000" rtlCol="0" anchor="ctr">
            <a:noAutofit/>
          </a:bodyPr>
          <a:lstStyle/>
          <a:p>
            <a:r>
              <a:rPr lang="nl-NL" dirty="0"/>
              <a:t>Overzicht eigen inkomsten gemeenten</a:t>
            </a:r>
          </a:p>
        </p:txBody>
      </p:sp>
      <p:sp>
        <p:nvSpPr>
          <p:cNvPr id="14" name="Text Placeholder 23">
            <a:extLst>
              <a:ext uri="{FF2B5EF4-FFF2-40B4-BE49-F238E27FC236}">
                <a16:creationId xmlns:a16="http://schemas.microsoft.com/office/drawing/2014/main" id="{04057D13-3A30-4B42-991C-135F820EA46F}"/>
              </a:ext>
            </a:extLst>
          </p:cNvPr>
          <p:cNvSpPr txBox="1">
            <a:spLocks/>
          </p:cNvSpPr>
          <p:nvPr/>
        </p:nvSpPr>
        <p:spPr>
          <a:xfrm>
            <a:off x="1617614" y="4827145"/>
            <a:ext cx="4186115" cy="57600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vert="horz" lIns="72000" tIns="72000" rIns="72000" bIns="72000" rtlCol="0" anchor="ctr">
            <a:noAutofit/>
          </a:bodyPr>
          <a:lstStyle>
            <a:lvl1pPr marL="0" indent="0">
              <a:buNone/>
              <a:defRPr sz="1600"/>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lnSpc>
                <a:spcPct val="90000"/>
              </a:lnSpc>
              <a:spcBef>
                <a:spcPts val="375"/>
              </a:spcBef>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Bijlage</a:t>
            </a:r>
          </a:p>
        </p:txBody>
      </p:sp>
      <p:sp>
        <p:nvSpPr>
          <p:cNvPr id="27" name="Text Placeholder 21">
            <a:extLst>
              <a:ext uri="{FF2B5EF4-FFF2-40B4-BE49-F238E27FC236}">
                <a16:creationId xmlns:a16="http://schemas.microsoft.com/office/drawing/2014/main" id="{812B5DD6-4861-F977-B804-39A43831BE03}"/>
              </a:ext>
            </a:extLst>
          </p:cNvPr>
          <p:cNvSpPr txBox="1">
            <a:spLocks/>
          </p:cNvSpPr>
          <p:nvPr/>
        </p:nvSpPr>
        <p:spPr>
          <a:xfrm>
            <a:off x="1617785" y="3979100"/>
            <a:ext cx="4186115" cy="576000"/>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vert="horz" lIns="72000" tIns="72000" rIns="72000" bIns="72000" rtlCol="0" anchor="ctr">
            <a:noAutofit/>
          </a:bodyPr>
          <a:lstStyle>
            <a:lvl1pPr marL="0" indent="0">
              <a:buNone/>
              <a:defRPr sz="1600"/>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lnSpc>
                <a:spcPct val="90000"/>
              </a:lnSpc>
              <a:spcBef>
                <a:spcPts val="375"/>
              </a:spcBef>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Detailoverzicht per type inkomst</a:t>
            </a:r>
          </a:p>
        </p:txBody>
      </p:sp>
      <p:pic>
        <p:nvPicPr>
          <p:cNvPr id="11" name="Graphic 10" descr="Document with solid fill">
            <a:extLst>
              <a:ext uri="{FF2B5EF4-FFF2-40B4-BE49-F238E27FC236}">
                <a16:creationId xmlns:a16="http://schemas.microsoft.com/office/drawing/2014/main" id="{79E5D220-88EF-4759-817B-85DB192B36A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29636" y="4860457"/>
            <a:ext cx="525436" cy="525436"/>
          </a:xfrm>
          <a:prstGeom prst="rect">
            <a:avLst/>
          </a:prstGeom>
        </p:spPr>
      </p:pic>
      <p:pic>
        <p:nvPicPr>
          <p:cNvPr id="13" name="Graphic 12" descr="Magnifying glass with solid fill">
            <a:extLst>
              <a:ext uri="{FF2B5EF4-FFF2-40B4-BE49-F238E27FC236}">
                <a16:creationId xmlns:a16="http://schemas.microsoft.com/office/drawing/2014/main" id="{FD40BC34-5AB8-41EE-9CAF-F428B408AB2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29636" y="4009957"/>
            <a:ext cx="525436" cy="525436"/>
          </a:xfrm>
          <a:prstGeom prst="rect">
            <a:avLst/>
          </a:prstGeom>
        </p:spPr>
      </p:pic>
      <p:pic>
        <p:nvPicPr>
          <p:cNvPr id="15" name="Graphic 14" descr="Share with solid fill">
            <a:extLst>
              <a:ext uri="{FF2B5EF4-FFF2-40B4-BE49-F238E27FC236}">
                <a16:creationId xmlns:a16="http://schemas.microsoft.com/office/drawing/2014/main" id="{8609F3B4-9EC6-4C71-8E1B-CD1A9E97AAA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9815" y="3073126"/>
            <a:ext cx="645079" cy="645079"/>
          </a:xfrm>
          <a:prstGeom prst="rect">
            <a:avLst/>
          </a:prstGeom>
        </p:spPr>
      </p:pic>
      <p:pic>
        <p:nvPicPr>
          <p:cNvPr id="16" name="Graphic 15" descr="Enter with solid fill">
            <a:extLst>
              <a:ext uri="{FF2B5EF4-FFF2-40B4-BE49-F238E27FC236}">
                <a16:creationId xmlns:a16="http://schemas.microsoft.com/office/drawing/2014/main" id="{120CB2C0-15B8-4F5D-98F7-5E527636D852}"/>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29636" y="2307694"/>
            <a:ext cx="525436" cy="525436"/>
          </a:xfrm>
          <a:prstGeom prst="rect">
            <a:avLst/>
          </a:prstGeom>
        </p:spPr>
      </p:pic>
    </p:spTree>
    <p:extLst>
      <p:ext uri="{BB962C8B-B14F-4D97-AF65-F5344CB8AC3E}">
        <p14:creationId xmlns:p14="http://schemas.microsoft.com/office/powerpoint/2010/main" val="11090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DC357562-CA3F-4F0A-9C0C-3398C002C70F}"/>
              </a:ext>
            </a:extLst>
          </p:cNvPr>
          <p:cNvGraphicFramePr>
            <a:graphicFrameLocks noChangeAspect="1"/>
          </p:cNvGraphicFramePr>
          <p:nvPr>
            <p:custDataLst>
              <p:tags r:id="rId1"/>
            </p:custDataLst>
            <p:extLst>
              <p:ext uri="{D42A27DB-BD31-4B8C-83A1-F6EECF244321}">
                <p14:modId xmlns:p14="http://schemas.microsoft.com/office/powerpoint/2010/main" val="1538398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25" imgH="424" progId="TCLayout.ActiveDocument.1">
                  <p:embed/>
                </p:oleObj>
              </mc:Choice>
              <mc:Fallback>
                <p:oleObj name="think-cell Slide" r:id="rId9" imgW="425" imgH="424" progId="TCLayout.ActiveDocument.1">
                  <p:embed/>
                  <p:pic>
                    <p:nvPicPr>
                      <p:cNvPr id="14" name="Object 13" hidden="1">
                        <a:extLst>
                          <a:ext uri="{FF2B5EF4-FFF2-40B4-BE49-F238E27FC236}">
                            <a16:creationId xmlns:a16="http://schemas.microsoft.com/office/drawing/2014/main" id="{DC357562-CA3F-4F0A-9C0C-3398C002C70F}"/>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graphicFrame>
        <p:nvGraphicFramePr>
          <p:cNvPr id="99" name="Chart 98">
            <a:extLst>
              <a:ext uri="{FF2B5EF4-FFF2-40B4-BE49-F238E27FC236}">
                <a16:creationId xmlns:a16="http://schemas.microsoft.com/office/drawing/2014/main" id="{4063DA80-DFCB-55B4-CAE2-39C2C81C5425}"/>
              </a:ext>
            </a:extLst>
          </p:cNvPr>
          <p:cNvGraphicFramePr/>
          <p:nvPr>
            <p:custDataLst>
              <p:tags r:id="rId2"/>
            </p:custDataLst>
          </p:nvPr>
        </p:nvGraphicFramePr>
        <p:xfrm>
          <a:off x="409575" y="1924050"/>
          <a:ext cx="1714500" cy="4484688"/>
        </p:xfrm>
        <a:graphic>
          <a:graphicData uri="http://schemas.openxmlformats.org/drawingml/2006/chart">
            <c:chart xmlns:c="http://schemas.openxmlformats.org/drawingml/2006/chart" xmlns:r="http://schemas.openxmlformats.org/officeDocument/2006/relationships" r:id="rId11"/>
          </a:graphicData>
        </a:graphic>
      </p:graphicFrame>
      <p:sp>
        <p:nvSpPr>
          <p:cNvPr id="84" name="Content 1">
            <a:extLst>
              <a:ext uri="{FF2B5EF4-FFF2-40B4-BE49-F238E27FC236}">
                <a16:creationId xmlns:a16="http://schemas.microsoft.com/office/drawing/2014/main" id="{DD6C153D-3922-FE80-65BE-3B917A1764CB}"/>
              </a:ext>
            </a:extLst>
          </p:cNvPr>
          <p:cNvSpPr>
            <a:spLocks noGrp="1"/>
          </p:cNvSpPr>
          <p:nvPr>
            <p:custDataLst>
              <p:tags r:id="rId3"/>
            </p:custDataLst>
          </p:nvPr>
        </p:nvSpPr>
        <p:spPr bwMode="gray">
          <a:xfrm>
            <a:off x="1027112" y="4773613"/>
            <a:ext cx="476250"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427DA27-DC53-400D-A5D1-DABA9AB730C9}" type="datetime'''''''''''''''''''''''''4''''''5'',''''''''''''''''''8'">
              <a:rPr lang="nl-NL" altLang="en-US" smtClean="0">
                <a:solidFill>
                  <a:schemeClr val="bg1"/>
                </a:solidFill>
                <a:latin typeface="+mn-lt"/>
              </a:rPr>
              <a:pPr/>
              <a:t>45,8</a:t>
            </a:fld>
            <a:br>
              <a:rPr lang="nl-NL" altLang="en-US">
                <a:solidFill>
                  <a:schemeClr val="bg1"/>
                </a:solidFill>
                <a:latin typeface="+mn-lt"/>
              </a:rPr>
            </a:br>
            <a:r>
              <a:rPr lang="nl-NL" altLang="en-US">
                <a:solidFill>
                  <a:schemeClr val="bg1"/>
                </a:solidFill>
                <a:latin typeface="+mn-lt"/>
              </a:rPr>
              <a:t>(</a:t>
            </a:r>
            <a:fld id="{ADD887C9-5D83-45E7-AB2D-215E41D01122}" type="datetime'''''''6''''''''''''''''''''3''''''''''''''''''''''%'''''">
              <a:rPr lang="nl-NL" altLang="en-US" smtClean="0">
                <a:solidFill>
                  <a:schemeClr val="bg1"/>
                </a:solidFill>
                <a:latin typeface="+mn-lt"/>
              </a:rPr>
              <a:pPr/>
              <a:t>63%</a:t>
            </a:fld>
            <a:r>
              <a:rPr lang="nl-NL" noProof="0">
                <a:solidFill>
                  <a:schemeClr val="bg1"/>
                </a:solidFill>
                <a:latin typeface="+mn-lt"/>
              </a:rPr>
              <a:t>)</a:t>
            </a:r>
            <a:endParaRPr lang="nl-NL" noProof="0" dirty="0">
              <a:solidFill>
                <a:schemeClr val="bg1"/>
              </a:solidFill>
              <a:latin typeface="+mn-lt"/>
            </a:endParaRPr>
          </a:p>
        </p:txBody>
      </p:sp>
      <p:sp>
        <p:nvSpPr>
          <p:cNvPr id="86" name="Content 1">
            <a:extLst>
              <a:ext uri="{FF2B5EF4-FFF2-40B4-BE49-F238E27FC236}">
                <a16:creationId xmlns:a16="http://schemas.microsoft.com/office/drawing/2014/main" id="{4B9982FA-94CE-476E-98B9-AED20350F85D}"/>
              </a:ext>
            </a:extLst>
          </p:cNvPr>
          <p:cNvSpPr>
            <a:spLocks noGrp="1"/>
          </p:cNvSpPr>
          <p:nvPr>
            <p:custDataLst>
              <p:tags r:id="rId4"/>
            </p:custDataLst>
          </p:nvPr>
        </p:nvSpPr>
        <p:spPr bwMode="gray">
          <a:xfrm>
            <a:off x="1031876" y="2146300"/>
            <a:ext cx="466725"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A244C1F-1CE1-4757-873D-E500411768B5}" type="datetime'''''''''''''''''''''''1''''''''1'''''''''',''2'''''''''">
              <a:rPr lang="nl-NL" altLang="en-US" smtClean="0">
                <a:solidFill>
                  <a:schemeClr val="bg1"/>
                </a:solidFill>
                <a:latin typeface="+mn-lt"/>
              </a:rPr>
              <a:pPr/>
              <a:t>11,2</a:t>
            </a:fld>
            <a:br>
              <a:rPr lang="nl-NL" altLang="en-US">
                <a:solidFill>
                  <a:schemeClr val="bg1"/>
                </a:solidFill>
                <a:effectLst/>
                <a:latin typeface="+mn-lt"/>
              </a:rPr>
            </a:br>
            <a:r>
              <a:rPr lang="nl-NL" altLang="en-US">
                <a:solidFill>
                  <a:schemeClr val="bg1"/>
                </a:solidFill>
                <a:effectLst/>
                <a:latin typeface="+mn-lt"/>
              </a:rPr>
              <a:t>(</a:t>
            </a:r>
            <a:fld id="{5A32269D-00EE-43AB-9BE0-36D86651A82C}" type="datetime'1''''''5''''''''''''''''%'''''''''''''''''''''''''''''''''">
              <a:rPr lang="nl-NL" altLang="en-US" smtClean="0">
                <a:solidFill>
                  <a:schemeClr val="bg1"/>
                </a:solidFill>
                <a:latin typeface="+mn-lt"/>
              </a:rPr>
              <a:pPr/>
              <a:t>15%</a:t>
            </a:fld>
            <a:r>
              <a:rPr lang="nl-NL" noProof="0">
                <a:solidFill>
                  <a:schemeClr val="bg1"/>
                </a:solidFill>
                <a:latin typeface="+mn-lt"/>
              </a:rPr>
              <a:t>)</a:t>
            </a:r>
            <a:endParaRPr lang="nl-NL" noProof="0" dirty="0">
              <a:solidFill>
                <a:schemeClr val="bg1"/>
              </a:solidFill>
              <a:latin typeface="+mn-lt"/>
            </a:endParaRPr>
          </a:p>
        </p:txBody>
      </p:sp>
      <p:sp>
        <p:nvSpPr>
          <p:cNvPr id="87" name="Content 1">
            <a:extLst>
              <a:ext uri="{FF2B5EF4-FFF2-40B4-BE49-F238E27FC236}">
                <a16:creationId xmlns:a16="http://schemas.microsoft.com/office/drawing/2014/main" id="{4B9982FA-94CE-476E-98B9-AED20350F85D}"/>
              </a:ext>
            </a:extLst>
          </p:cNvPr>
          <p:cNvSpPr>
            <a:spLocks noGrp="1"/>
          </p:cNvSpPr>
          <p:nvPr>
            <p:custDataLst>
              <p:tags r:id="rId5"/>
            </p:custDataLst>
          </p:nvPr>
        </p:nvSpPr>
        <p:spPr bwMode="gray">
          <a:xfrm>
            <a:off x="1030287" y="2728913"/>
            <a:ext cx="471488"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D557565-6D2C-413E-B4FF-4EC7CAD407AE}" type="datetime'''''''''''8'''''''''',''''''4'''''''''''''''''''''''''''''''">
              <a:rPr lang="nl-NL" altLang="en-US" smtClean="0">
                <a:solidFill>
                  <a:schemeClr val="tx1"/>
                </a:solidFill>
                <a:latin typeface="+mn-lt"/>
              </a:rPr>
              <a:pPr/>
              <a:t>8,4</a:t>
            </a:fld>
            <a:br>
              <a:rPr lang="nl-NL" altLang="en-US">
                <a:solidFill>
                  <a:schemeClr val="tx1"/>
                </a:solidFill>
                <a:effectLst/>
                <a:latin typeface="+mn-lt"/>
              </a:rPr>
            </a:br>
            <a:r>
              <a:rPr lang="nl-NL" altLang="en-US">
                <a:solidFill>
                  <a:schemeClr val="tx1"/>
                </a:solidFill>
                <a:effectLst/>
                <a:latin typeface="+mn-lt"/>
              </a:rPr>
              <a:t>(</a:t>
            </a:r>
            <a:fld id="{89408448-B767-4889-AEA0-4F722ACEF64B}" type="datetime'''''''''''1''''''''''''''''''''''''''''''''''''2''%'">
              <a:rPr lang="nl-NL" altLang="en-US" smtClean="0">
                <a:solidFill>
                  <a:schemeClr val="tx1"/>
                </a:solidFill>
                <a:latin typeface="+mn-lt"/>
              </a:rPr>
              <a:pPr/>
              <a:t>12%</a:t>
            </a:fld>
            <a:r>
              <a:rPr lang="nl-NL" noProof="0">
                <a:solidFill>
                  <a:schemeClr val="tx1"/>
                </a:solidFill>
                <a:latin typeface="+mn-lt"/>
              </a:rPr>
              <a:t>)</a:t>
            </a:r>
            <a:endParaRPr lang="nl-NL" noProof="0" dirty="0">
              <a:solidFill>
                <a:schemeClr val="tx1"/>
              </a:solidFill>
              <a:latin typeface="+mn-lt"/>
            </a:endParaRPr>
          </a:p>
        </p:txBody>
      </p:sp>
      <p:sp>
        <p:nvSpPr>
          <p:cNvPr id="123" name="Content 1">
            <a:extLst>
              <a:ext uri="{FF2B5EF4-FFF2-40B4-BE49-F238E27FC236}">
                <a16:creationId xmlns:a16="http://schemas.microsoft.com/office/drawing/2014/main" id="{4B9982FA-94CE-476E-98B9-AED20350F85D}"/>
              </a:ext>
            </a:extLst>
          </p:cNvPr>
          <p:cNvSpPr>
            <a:spLocks noGrp="1"/>
          </p:cNvSpPr>
          <p:nvPr>
            <p:custDataLst>
              <p:tags r:id="rId6"/>
            </p:custDataLst>
          </p:nvPr>
        </p:nvSpPr>
        <p:spPr bwMode="gray">
          <a:xfrm>
            <a:off x="1082675" y="1789113"/>
            <a:ext cx="36671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03430D8-7C13-4EDF-93CC-208F1657FF0E}" type="datetime'''''''''''7''2,''''''''''7'''''''''''''''''''''''''''">
              <a:rPr lang="nl-NL" altLang="en-US" b="1" smtClean="0">
                <a:solidFill>
                  <a:schemeClr val="tx1"/>
                </a:solidFill>
                <a:latin typeface="+mn-lt"/>
              </a:rPr>
              <a:pPr/>
              <a:t>72,7</a:t>
            </a:fld>
            <a:endParaRPr lang="nl-NL" b="1" noProof="0" dirty="0">
              <a:solidFill>
                <a:schemeClr val="tx1"/>
              </a:solidFill>
              <a:latin typeface="+mn-lt"/>
            </a:endParaRPr>
          </a:p>
        </p:txBody>
      </p:sp>
      <p:sp>
        <p:nvSpPr>
          <p:cNvPr id="91" name="Content 1">
            <a:extLst>
              <a:ext uri="{FF2B5EF4-FFF2-40B4-BE49-F238E27FC236}">
                <a16:creationId xmlns:a16="http://schemas.microsoft.com/office/drawing/2014/main" id="{0FA5900E-5A53-9CF9-7D1E-D8AB89696522}"/>
              </a:ext>
            </a:extLst>
          </p:cNvPr>
          <p:cNvSpPr>
            <a:spLocks noGrp="1"/>
          </p:cNvSpPr>
          <p:nvPr>
            <p:custDataLst>
              <p:tags r:id="rId7"/>
            </p:custDataLst>
          </p:nvPr>
        </p:nvSpPr>
        <p:spPr bwMode="gray">
          <a:xfrm>
            <a:off x="1028701" y="3195638"/>
            <a:ext cx="473075" cy="3841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3A6C1A7-D840-4EF0-9680-D0ED1F0C163F}" type="datetime'''7'''''''''',''''''''''''''3'''''''''''''''''''">
              <a:rPr lang="nl-NL" altLang="en-US" smtClean="0">
                <a:solidFill>
                  <a:schemeClr val="tx1"/>
                </a:solidFill>
                <a:latin typeface="+mn-lt"/>
              </a:rPr>
              <a:pPr/>
              <a:t>7,3</a:t>
            </a:fld>
            <a:br>
              <a:rPr lang="nl-NL" altLang="en-US">
                <a:solidFill>
                  <a:schemeClr val="tx1"/>
                </a:solidFill>
                <a:latin typeface="+mn-lt"/>
              </a:rPr>
            </a:br>
            <a:r>
              <a:rPr lang="nl-NL" altLang="en-US">
                <a:solidFill>
                  <a:schemeClr val="tx1"/>
                </a:solidFill>
                <a:latin typeface="+mn-lt"/>
              </a:rPr>
              <a:t>(</a:t>
            </a:r>
            <a:fld id="{1E8521A7-AAB5-4BB3-86E9-35497C1DF583}" type="datetime'''''1''''''''''''''''''''0''''''''''''''''''''%'''''''''''">
              <a:rPr lang="nl-NL" altLang="en-US" smtClean="0">
                <a:solidFill>
                  <a:schemeClr val="tx1"/>
                </a:solidFill>
                <a:latin typeface="+mn-lt"/>
              </a:rPr>
              <a:pPr/>
              <a:t>10%</a:t>
            </a:fld>
            <a:r>
              <a:rPr lang="nl-NL" noProof="0">
                <a:solidFill>
                  <a:schemeClr val="tx1"/>
                </a:solidFill>
                <a:latin typeface="+mn-lt"/>
              </a:rPr>
              <a:t>)</a:t>
            </a:r>
            <a:endParaRPr lang="nl-NL" noProof="0" dirty="0">
              <a:solidFill>
                <a:schemeClr val="tx1"/>
              </a:solidFill>
              <a:latin typeface="+mn-lt"/>
            </a:endParaRPr>
          </a:p>
        </p:txBody>
      </p:sp>
      <p:sp>
        <p:nvSpPr>
          <p:cNvPr id="217" name="Isosceles Triangle 216">
            <a:extLst>
              <a:ext uri="{FF2B5EF4-FFF2-40B4-BE49-F238E27FC236}">
                <a16:creationId xmlns:a16="http://schemas.microsoft.com/office/drawing/2014/main" id="{FC032A85-6C9E-467F-9B48-3C8DABFA083C}"/>
              </a:ext>
            </a:extLst>
          </p:cNvPr>
          <p:cNvSpPr/>
          <p:nvPr/>
        </p:nvSpPr>
        <p:spPr>
          <a:xfrm rot="16200000" flipV="1">
            <a:off x="2362338" y="1344224"/>
            <a:ext cx="698498" cy="1972451"/>
          </a:xfrm>
          <a:custGeom>
            <a:avLst/>
            <a:gdLst>
              <a:gd name="connsiteX0" fmla="*/ 0 w 652463"/>
              <a:gd name="connsiteY0" fmla="*/ 1808655 h 1808655"/>
              <a:gd name="connsiteX1" fmla="*/ 0 w 652463"/>
              <a:gd name="connsiteY1" fmla="*/ 0 h 1808655"/>
              <a:gd name="connsiteX2" fmla="*/ 652463 w 652463"/>
              <a:gd name="connsiteY2" fmla="*/ 1808655 h 1808655"/>
              <a:gd name="connsiteX3" fmla="*/ 0 w 652463"/>
              <a:gd name="connsiteY3" fmla="*/ 1808655 h 1808655"/>
              <a:gd name="connsiteX0" fmla="*/ 131975 w 784438"/>
              <a:gd name="connsiteY0" fmla="*/ 1761521 h 1761521"/>
              <a:gd name="connsiteX1" fmla="*/ 0 w 784438"/>
              <a:gd name="connsiteY1" fmla="*/ 0 h 1761521"/>
              <a:gd name="connsiteX2" fmla="*/ 784438 w 784438"/>
              <a:gd name="connsiteY2" fmla="*/ 1761521 h 1761521"/>
              <a:gd name="connsiteX3" fmla="*/ 131975 w 784438"/>
              <a:gd name="connsiteY3" fmla="*/ 1761521 h 1761521"/>
              <a:gd name="connsiteX0" fmla="*/ 0 w 652463"/>
              <a:gd name="connsiteY0" fmla="*/ 1451959 h 1451959"/>
              <a:gd name="connsiteX1" fmla="*/ 199579 w 652463"/>
              <a:gd name="connsiteY1" fmla="*/ 0 h 1451959"/>
              <a:gd name="connsiteX2" fmla="*/ 652463 w 652463"/>
              <a:gd name="connsiteY2" fmla="*/ 1451959 h 1451959"/>
              <a:gd name="connsiteX3" fmla="*/ 0 w 652463"/>
              <a:gd name="connsiteY3" fmla="*/ 1451959 h 1451959"/>
              <a:gd name="connsiteX0" fmla="*/ 0 w 652463"/>
              <a:gd name="connsiteY0" fmla="*/ 1341215 h 1341215"/>
              <a:gd name="connsiteX1" fmla="*/ 611407 w 652463"/>
              <a:gd name="connsiteY1" fmla="*/ 0 h 1341215"/>
              <a:gd name="connsiteX2" fmla="*/ 652463 w 652463"/>
              <a:gd name="connsiteY2" fmla="*/ 1341215 h 1341215"/>
              <a:gd name="connsiteX3" fmla="*/ 0 w 652463"/>
              <a:gd name="connsiteY3" fmla="*/ 1341215 h 1341215"/>
              <a:gd name="connsiteX0" fmla="*/ 0 w 756311"/>
              <a:gd name="connsiteY0" fmla="*/ 1329651 h 1329651"/>
              <a:gd name="connsiteX1" fmla="*/ 756311 w 756311"/>
              <a:gd name="connsiteY1" fmla="*/ 0 h 1329651"/>
              <a:gd name="connsiteX2" fmla="*/ 652463 w 756311"/>
              <a:gd name="connsiteY2" fmla="*/ 1329651 h 1329651"/>
              <a:gd name="connsiteX3" fmla="*/ 0 w 756311"/>
              <a:gd name="connsiteY3" fmla="*/ 1329651 h 1329651"/>
              <a:gd name="connsiteX0" fmla="*/ 0 w 695300"/>
              <a:gd name="connsiteY0" fmla="*/ 1346997 h 1346997"/>
              <a:gd name="connsiteX1" fmla="*/ 695300 w 695300"/>
              <a:gd name="connsiteY1" fmla="*/ 0 h 1346997"/>
              <a:gd name="connsiteX2" fmla="*/ 652463 w 695300"/>
              <a:gd name="connsiteY2" fmla="*/ 1346997 h 1346997"/>
              <a:gd name="connsiteX3" fmla="*/ 0 w 695300"/>
              <a:gd name="connsiteY3" fmla="*/ 1346997 h 1346997"/>
            </a:gdLst>
            <a:ahLst/>
            <a:cxnLst>
              <a:cxn ang="0">
                <a:pos x="connsiteX0" y="connsiteY0"/>
              </a:cxn>
              <a:cxn ang="0">
                <a:pos x="connsiteX1" y="connsiteY1"/>
              </a:cxn>
              <a:cxn ang="0">
                <a:pos x="connsiteX2" y="connsiteY2"/>
              </a:cxn>
              <a:cxn ang="0">
                <a:pos x="connsiteX3" y="connsiteY3"/>
              </a:cxn>
            </a:cxnLst>
            <a:rect l="l" t="t" r="r" b="b"/>
            <a:pathLst>
              <a:path w="695300" h="1346997">
                <a:moveTo>
                  <a:pt x="0" y="1346997"/>
                </a:moveTo>
                <a:lnTo>
                  <a:pt x="695300" y="0"/>
                </a:lnTo>
                <a:lnTo>
                  <a:pt x="652463" y="1346997"/>
                </a:lnTo>
                <a:lnTo>
                  <a:pt x="0" y="1346997"/>
                </a:lnTo>
                <a:close/>
              </a:path>
            </a:pathLst>
          </a:custGeom>
          <a:solidFill>
            <a:schemeClr val="accent5"/>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16" name="Text Placeholder 15">
            <a:extLst>
              <a:ext uri="{FF2B5EF4-FFF2-40B4-BE49-F238E27FC236}">
                <a16:creationId xmlns:a16="http://schemas.microsoft.com/office/drawing/2014/main" id="{EFC17B76-1E72-481F-9469-04B4CB88F05C}"/>
              </a:ext>
            </a:extLst>
          </p:cNvPr>
          <p:cNvSpPr>
            <a:spLocks noGrp="1"/>
          </p:cNvSpPr>
          <p:nvPr>
            <p:ph type="body" sz="quarter" idx="20"/>
          </p:nvPr>
        </p:nvSpPr>
        <p:spPr/>
        <p:txBody>
          <a:bodyPr/>
          <a:lstStyle/>
          <a:p>
            <a:endParaRPr lang="nl-NL" dirty="0"/>
          </a:p>
        </p:txBody>
      </p:sp>
      <p:sp>
        <p:nvSpPr>
          <p:cNvPr id="11" name="Footer Placeholder 10">
            <a:extLst>
              <a:ext uri="{FF2B5EF4-FFF2-40B4-BE49-F238E27FC236}">
                <a16:creationId xmlns:a16="http://schemas.microsoft.com/office/drawing/2014/main" id="{3BDBE498-711F-4B93-9051-D7DCDC5BDE19}"/>
              </a:ext>
            </a:extLst>
          </p:cNvPr>
          <p:cNvSpPr>
            <a:spLocks noGrp="1"/>
          </p:cNvSpPr>
          <p:nvPr>
            <p:ph type="ftr" sz="quarter" idx="3"/>
          </p:nvPr>
        </p:nvSpPr>
        <p:spPr/>
        <p:txBody>
          <a:bodyPr/>
          <a:lstStyle/>
          <a:p>
            <a:r>
              <a:rPr lang="nl-NL" dirty="0"/>
              <a:t>Bron: Rijksoverheid.nl; IV-3 data, jaarrekening 2020, 2</a:t>
            </a:r>
            <a:r>
              <a:rPr lang="nl-NL" baseline="30000" dirty="0"/>
              <a:t>e</a:t>
            </a:r>
            <a:r>
              <a:rPr lang="nl-NL" dirty="0"/>
              <a:t> plaatsing; Analyse It’s Public</a:t>
            </a:r>
          </a:p>
        </p:txBody>
      </p:sp>
      <p:sp>
        <p:nvSpPr>
          <p:cNvPr id="12" name="Slide Number Placeholder 11">
            <a:extLst>
              <a:ext uri="{FF2B5EF4-FFF2-40B4-BE49-F238E27FC236}">
                <a16:creationId xmlns:a16="http://schemas.microsoft.com/office/drawing/2014/main" id="{68C5BBED-5DC4-483C-B67E-9AA84F6CF430}"/>
              </a:ext>
            </a:extLst>
          </p:cNvPr>
          <p:cNvSpPr>
            <a:spLocks noGrp="1"/>
          </p:cNvSpPr>
          <p:nvPr>
            <p:ph type="sldNum" sz="quarter" idx="12"/>
          </p:nvPr>
        </p:nvSpPr>
        <p:spPr/>
        <p:txBody>
          <a:bodyPr/>
          <a:lstStyle/>
          <a:p>
            <a:fld id="{992CD0B2-8AB2-4C6C-8876-E15753662C9B}" type="slidenum">
              <a:rPr lang="nl-NL" noProof="0" smtClean="0"/>
              <a:pPr/>
              <a:t>6</a:t>
            </a:fld>
            <a:endParaRPr lang="nl-NL" noProof="0" dirty="0"/>
          </a:p>
        </p:txBody>
      </p:sp>
      <p:sp>
        <p:nvSpPr>
          <p:cNvPr id="15" name="Text Placeholder 14">
            <a:extLst>
              <a:ext uri="{FF2B5EF4-FFF2-40B4-BE49-F238E27FC236}">
                <a16:creationId xmlns:a16="http://schemas.microsoft.com/office/drawing/2014/main" id="{7255D02F-725B-4A7F-BD54-42A8201B627D}"/>
              </a:ext>
            </a:extLst>
          </p:cNvPr>
          <p:cNvSpPr>
            <a:spLocks noGrp="1"/>
          </p:cNvSpPr>
          <p:nvPr>
            <p:ph type="body" sz="quarter" idx="14"/>
          </p:nvPr>
        </p:nvSpPr>
        <p:spPr/>
        <p:txBody>
          <a:bodyPr/>
          <a:lstStyle/>
          <a:p>
            <a:r>
              <a:rPr lang="nl-NL" dirty="0"/>
              <a:t>Totale inkomsten gemeenten gecorrigeerd voor verkoop Eneco, 2020, € mld</a:t>
            </a:r>
          </a:p>
        </p:txBody>
      </p:sp>
      <p:sp>
        <p:nvSpPr>
          <p:cNvPr id="9" name="Title 8">
            <a:extLst>
              <a:ext uri="{FF2B5EF4-FFF2-40B4-BE49-F238E27FC236}">
                <a16:creationId xmlns:a16="http://schemas.microsoft.com/office/drawing/2014/main" id="{806FF58E-EE5D-4DEE-A355-0FBEADFE8DB6}"/>
              </a:ext>
            </a:extLst>
          </p:cNvPr>
          <p:cNvSpPr>
            <a:spLocks noGrp="1"/>
          </p:cNvSpPr>
          <p:nvPr>
            <p:ph type="title"/>
          </p:nvPr>
        </p:nvSpPr>
        <p:spPr/>
        <p:txBody>
          <a:bodyPr vert="horz"/>
          <a:lstStyle/>
          <a:p>
            <a:r>
              <a:rPr lang="nl-NL" dirty="0"/>
              <a:t>Eigen inkomsten ca. 15% van gemeentelijke baten</a:t>
            </a:r>
          </a:p>
        </p:txBody>
      </p:sp>
      <p:sp>
        <p:nvSpPr>
          <p:cNvPr id="144" name="Isosceles Triangle 143">
            <a:extLst>
              <a:ext uri="{FF2B5EF4-FFF2-40B4-BE49-F238E27FC236}">
                <a16:creationId xmlns:a16="http://schemas.microsoft.com/office/drawing/2014/main" id="{8B4A4FA3-D001-49C1-A742-596466FBD69F}"/>
              </a:ext>
            </a:extLst>
          </p:cNvPr>
          <p:cNvSpPr/>
          <p:nvPr/>
        </p:nvSpPr>
        <p:spPr>
          <a:xfrm rot="5400000">
            <a:off x="1292633" y="4043571"/>
            <a:ext cx="2672529" cy="1808655"/>
          </a:xfrm>
          <a:prstGeom prst="triangle">
            <a:avLst>
              <a:gd name="adj" fmla="val 67273"/>
            </a:avLst>
          </a:prstGeom>
          <a:solidFill>
            <a:srgbClr val="DCE9F8"/>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149" name="Oval 148">
            <a:extLst>
              <a:ext uri="{FF2B5EF4-FFF2-40B4-BE49-F238E27FC236}">
                <a16:creationId xmlns:a16="http://schemas.microsoft.com/office/drawing/2014/main" id="{F874A750-C546-4F5A-B11D-E4874690F02C}"/>
              </a:ext>
            </a:extLst>
          </p:cNvPr>
          <p:cNvSpPr/>
          <p:nvPr/>
        </p:nvSpPr>
        <p:spPr>
          <a:xfrm>
            <a:off x="3095625" y="4923515"/>
            <a:ext cx="787400" cy="792662"/>
          </a:xfrm>
          <a:prstGeom prst="ellipse">
            <a:avLst/>
          </a:prstGeom>
          <a:solidFill>
            <a:srgbClr val="154273"/>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grpSp>
        <p:nvGrpSpPr>
          <p:cNvPr id="154" name="Group 153">
            <a:extLst>
              <a:ext uri="{FF2B5EF4-FFF2-40B4-BE49-F238E27FC236}">
                <a16:creationId xmlns:a16="http://schemas.microsoft.com/office/drawing/2014/main" id="{7BDB3C95-47C5-4143-8C47-6C57F405F165}"/>
              </a:ext>
            </a:extLst>
          </p:cNvPr>
          <p:cNvGrpSpPr/>
          <p:nvPr/>
        </p:nvGrpSpPr>
        <p:grpSpPr>
          <a:xfrm>
            <a:off x="3260725" y="5068197"/>
            <a:ext cx="428625" cy="503298"/>
            <a:chOff x="3571793" y="1196975"/>
            <a:chExt cx="4248314" cy="4996410"/>
          </a:xfrm>
          <a:solidFill>
            <a:srgbClr val="FFFFFF"/>
          </a:solidFill>
        </p:grpSpPr>
        <p:sp>
          <p:nvSpPr>
            <p:cNvPr id="155" name="Freeform: Shape 154">
              <a:extLst>
                <a:ext uri="{FF2B5EF4-FFF2-40B4-BE49-F238E27FC236}">
                  <a16:creationId xmlns:a16="http://schemas.microsoft.com/office/drawing/2014/main" id="{0BF53FD0-F227-4847-9329-DA464D5E1257}"/>
                </a:ext>
              </a:extLst>
            </p:cNvPr>
            <p:cNvSpPr/>
            <p:nvPr/>
          </p:nvSpPr>
          <p:spPr>
            <a:xfrm>
              <a:off x="6621487" y="1823630"/>
              <a:ext cx="1064040" cy="1064040"/>
            </a:xfrm>
            <a:custGeom>
              <a:avLst/>
              <a:gdLst>
                <a:gd name="connsiteX0" fmla="*/ 168137 w 476250"/>
                <a:gd name="connsiteY0" fmla="*/ 5812 h 476250"/>
                <a:gd name="connsiteX1" fmla="*/ 160755 w 476250"/>
                <a:gd name="connsiteY1" fmla="*/ 9502 h 476250"/>
                <a:gd name="connsiteX2" fmla="*/ 157068 w 476250"/>
                <a:gd name="connsiteY2" fmla="*/ 13192 h 476250"/>
                <a:gd name="connsiteX3" fmla="*/ 157068 w 476250"/>
                <a:gd name="connsiteY3" fmla="*/ 16882 h 476250"/>
                <a:gd name="connsiteX4" fmla="*/ 149687 w 476250"/>
                <a:gd name="connsiteY4" fmla="*/ 20573 h 476250"/>
                <a:gd name="connsiteX5" fmla="*/ 142305 w 476250"/>
                <a:gd name="connsiteY5" fmla="*/ 24264 h 476250"/>
                <a:gd name="connsiteX6" fmla="*/ 138619 w 476250"/>
                <a:gd name="connsiteY6" fmla="*/ 27954 h 476250"/>
                <a:gd name="connsiteX7" fmla="*/ 138619 w 476250"/>
                <a:gd name="connsiteY7" fmla="*/ 31645 h 476250"/>
                <a:gd name="connsiteX8" fmla="*/ 134932 w 476250"/>
                <a:gd name="connsiteY8" fmla="*/ 35335 h 476250"/>
                <a:gd name="connsiteX9" fmla="*/ 131237 w 476250"/>
                <a:gd name="connsiteY9" fmla="*/ 42717 h 476250"/>
                <a:gd name="connsiteX10" fmla="*/ 127550 w 476250"/>
                <a:gd name="connsiteY10" fmla="*/ 46407 h 476250"/>
                <a:gd name="connsiteX11" fmla="*/ 127550 w 476250"/>
                <a:gd name="connsiteY11" fmla="*/ 50098 h 476250"/>
                <a:gd name="connsiteX12" fmla="*/ 120169 w 476250"/>
                <a:gd name="connsiteY12" fmla="*/ 68551 h 476250"/>
                <a:gd name="connsiteX13" fmla="*/ 120169 w 476250"/>
                <a:gd name="connsiteY13" fmla="*/ 72242 h 476250"/>
                <a:gd name="connsiteX14" fmla="*/ 120169 w 476250"/>
                <a:gd name="connsiteY14" fmla="*/ 83313 h 476250"/>
                <a:gd name="connsiteX15" fmla="*/ 116482 w 476250"/>
                <a:gd name="connsiteY15" fmla="*/ 83313 h 476250"/>
                <a:gd name="connsiteX16" fmla="*/ 112796 w 476250"/>
                <a:gd name="connsiteY16" fmla="*/ 98075 h 476250"/>
                <a:gd name="connsiteX17" fmla="*/ 109110 w 476250"/>
                <a:gd name="connsiteY17" fmla="*/ 98075 h 476250"/>
                <a:gd name="connsiteX18" fmla="*/ 98042 w 476250"/>
                <a:gd name="connsiteY18" fmla="*/ 94385 h 476250"/>
                <a:gd name="connsiteX19" fmla="*/ 94346 w 476250"/>
                <a:gd name="connsiteY19" fmla="*/ 101765 h 476250"/>
                <a:gd name="connsiteX20" fmla="*/ 105414 w 476250"/>
                <a:gd name="connsiteY20" fmla="*/ 109147 h 476250"/>
                <a:gd name="connsiteX21" fmla="*/ 116482 w 476250"/>
                <a:gd name="connsiteY21" fmla="*/ 109147 h 476250"/>
                <a:gd name="connsiteX22" fmla="*/ 123864 w 476250"/>
                <a:gd name="connsiteY22" fmla="*/ 112837 h 476250"/>
                <a:gd name="connsiteX23" fmla="*/ 120169 w 476250"/>
                <a:gd name="connsiteY23" fmla="*/ 123909 h 476250"/>
                <a:gd name="connsiteX24" fmla="*/ 120169 w 476250"/>
                <a:gd name="connsiteY24" fmla="*/ 134981 h 476250"/>
                <a:gd name="connsiteX25" fmla="*/ 120169 w 476250"/>
                <a:gd name="connsiteY25" fmla="*/ 138672 h 476250"/>
                <a:gd name="connsiteX26" fmla="*/ 127550 w 476250"/>
                <a:gd name="connsiteY26" fmla="*/ 149743 h 476250"/>
                <a:gd name="connsiteX27" fmla="*/ 142305 w 476250"/>
                <a:gd name="connsiteY27" fmla="*/ 171887 h 476250"/>
                <a:gd name="connsiteX28" fmla="*/ 146000 w 476250"/>
                <a:gd name="connsiteY28" fmla="*/ 179268 h 476250"/>
                <a:gd name="connsiteX29" fmla="*/ 149687 w 476250"/>
                <a:gd name="connsiteY29" fmla="*/ 186649 h 476250"/>
                <a:gd name="connsiteX30" fmla="*/ 153373 w 476250"/>
                <a:gd name="connsiteY30" fmla="*/ 190339 h 476250"/>
                <a:gd name="connsiteX31" fmla="*/ 142305 w 476250"/>
                <a:gd name="connsiteY31" fmla="*/ 208792 h 476250"/>
                <a:gd name="connsiteX32" fmla="*/ 142305 w 476250"/>
                <a:gd name="connsiteY32" fmla="*/ 212483 h 476250"/>
                <a:gd name="connsiteX33" fmla="*/ 138619 w 476250"/>
                <a:gd name="connsiteY33" fmla="*/ 216173 h 476250"/>
                <a:gd name="connsiteX34" fmla="*/ 134932 w 476250"/>
                <a:gd name="connsiteY34" fmla="*/ 219864 h 476250"/>
                <a:gd name="connsiteX35" fmla="*/ 123864 w 476250"/>
                <a:gd name="connsiteY35" fmla="*/ 230936 h 476250"/>
                <a:gd name="connsiteX36" fmla="*/ 109110 w 476250"/>
                <a:gd name="connsiteY36" fmla="*/ 242008 h 476250"/>
                <a:gd name="connsiteX37" fmla="*/ 94346 w 476250"/>
                <a:gd name="connsiteY37" fmla="*/ 227245 h 476250"/>
                <a:gd name="connsiteX38" fmla="*/ 83278 w 476250"/>
                <a:gd name="connsiteY38" fmla="*/ 227245 h 476250"/>
                <a:gd name="connsiteX39" fmla="*/ 72210 w 476250"/>
                <a:gd name="connsiteY39" fmla="*/ 223555 h 476250"/>
                <a:gd name="connsiteX40" fmla="*/ 64838 w 476250"/>
                <a:gd name="connsiteY40" fmla="*/ 227245 h 476250"/>
                <a:gd name="connsiteX41" fmla="*/ 64838 w 476250"/>
                <a:gd name="connsiteY41" fmla="*/ 230936 h 476250"/>
                <a:gd name="connsiteX42" fmla="*/ 64838 w 476250"/>
                <a:gd name="connsiteY42" fmla="*/ 234627 h 476250"/>
                <a:gd name="connsiteX43" fmla="*/ 57456 w 476250"/>
                <a:gd name="connsiteY43" fmla="*/ 238317 h 476250"/>
                <a:gd name="connsiteX44" fmla="*/ 46388 w 476250"/>
                <a:gd name="connsiteY44" fmla="*/ 253080 h 476250"/>
                <a:gd name="connsiteX45" fmla="*/ 42702 w 476250"/>
                <a:gd name="connsiteY45" fmla="*/ 256770 h 476250"/>
                <a:gd name="connsiteX46" fmla="*/ 39006 w 476250"/>
                <a:gd name="connsiteY46" fmla="*/ 260461 h 476250"/>
                <a:gd name="connsiteX47" fmla="*/ 24252 w 476250"/>
                <a:gd name="connsiteY47" fmla="*/ 267841 h 476250"/>
                <a:gd name="connsiteX48" fmla="*/ 16879 w 476250"/>
                <a:gd name="connsiteY48" fmla="*/ 275222 h 476250"/>
                <a:gd name="connsiteX49" fmla="*/ 5812 w 476250"/>
                <a:gd name="connsiteY49" fmla="*/ 282603 h 476250"/>
                <a:gd name="connsiteX50" fmla="*/ 9498 w 476250"/>
                <a:gd name="connsiteY50" fmla="*/ 289985 h 476250"/>
                <a:gd name="connsiteX51" fmla="*/ 9498 w 476250"/>
                <a:gd name="connsiteY51" fmla="*/ 293675 h 476250"/>
                <a:gd name="connsiteX52" fmla="*/ 20566 w 476250"/>
                <a:gd name="connsiteY52" fmla="*/ 304747 h 476250"/>
                <a:gd name="connsiteX53" fmla="*/ 24252 w 476250"/>
                <a:gd name="connsiteY53" fmla="*/ 308438 h 476250"/>
                <a:gd name="connsiteX54" fmla="*/ 31634 w 476250"/>
                <a:gd name="connsiteY54" fmla="*/ 315819 h 476250"/>
                <a:gd name="connsiteX55" fmla="*/ 35320 w 476250"/>
                <a:gd name="connsiteY55" fmla="*/ 319510 h 476250"/>
                <a:gd name="connsiteX56" fmla="*/ 39006 w 476250"/>
                <a:gd name="connsiteY56" fmla="*/ 323200 h 476250"/>
                <a:gd name="connsiteX57" fmla="*/ 42702 w 476250"/>
                <a:gd name="connsiteY57" fmla="*/ 330581 h 476250"/>
                <a:gd name="connsiteX58" fmla="*/ 46388 w 476250"/>
                <a:gd name="connsiteY58" fmla="*/ 330581 h 476250"/>
                <a:gd name="connsiteX59" fmla="*/ 42702 w 476250"/>
                <a:gd name="connsiteY59" fmla="*/ 337963 h 476250"/>
                <a:gd name="connsiteX60" fmla="*/ 39006 w 476250"/>
                <a:gd name="connsiteY60" fmla="*/ 341653 h 476250"/>
                <a:gd name="connsiteX61" fmla="*/ 31634 w 476250"/>
                <a:gd name="connsiteY61" fmla="*/ 349034 h 476250"/>
                <a:gd name="connsiteX62" fmla="*/ 31634 w 476250"/>
                <a:gd name="connsiteY62" fmla="*/ 352724 h 476250"/>
                <a:gd name="connsiteX63" fmla="*/ 27948 w 476250"/>
                <a:gd name="connsiteY63" fmla="*/ 352724 h 476250"/>
                <a:gd name="connsiteX64" fmla="*/ 24252 w 476250"/>
                <a:gd name="connsiteY64" fmla="*/ 356415 h 476250"/>
                <a:gd name="connsiteX65" fmla="*/ 13184 w 476250"/>
                <a:gd name="connsiteY65" fmla="*/ 360105 h 476250"/>
                <a:gd name="connsiteX66" fmla="*/ 9498 w 476250"/>
                <a:gd name="connsiteY66" fmla="*/ 363796 h 476250"/>
                <a:gd name="connsiteX67" fmla="*/ 5812 w 476250"/>
                <a:gd name="connsiteY67" fmla="*/ 363796 h 476250"/>
                <a:gd name="connsiteX68" fmla="*/ 5812 w 476250"/>
                <a:gd name="connsiteY68" fmla="*/ 367486 h 476250"/>
                <a:gd name="connsiteX69" fmla="*/ 9498 w 476250"/>
                <a:gd name="connsiteY69" fmla="*/ 374868 h 476250"/>
                <a:gd name="connsiteX70" fmla="*/ 13184 w 476250"/>
                <a:gd name="connsiteY70" fmla="*/ 382249 h 476250"/>
                <a:gd name="connsiteX71" fmla="*/ 16879 w 476250"/>
                <a:gd name="connsiteY71" fmla="*/ 389630 h 476250"/>
                <a:gd name="connsiteX72" fmla="*/ 16879 w 476250"/>
                <a:gd name="connsiteY72" fmla="*/ 393321 h 476250"/>
                <a:gd name="connsiteX73" fmla="*/ 16879 w 476250"/>
                <a:gd name="connsiteY73" fmla="*/ 397011 h 476250"/>
                <a:gd name="connsiteX74" fmla="*/ 24252 w 476250"/>
                <a:gd name="connsiteY74" fmla="*/ 408083 h 476250"/>
                <a:gd name="connsiteX75" fmla="*/ 24252 w 476250"/>
                <a:gd name="connsiteY75" fmla="*/ 411774 h 476250"/>
                <a:gd name="connsiteX76" fmla="*/ 31634 w 476250"/>
                <a:gd name="connsiteY76" fmla="*/ 415464 h 476250"/>
                <a:gd name="connsiteX77" fmla="*/ 31634 w 476250"/>
                <a:gd name="connsiteY77" fmla="*/ 419155 h 476250"/>
                <a:gd name="connsiteX78" fmla="*/ 27948 w 476250"/>
                <a:gd name="connsiteY78" fmla="*/ 422846 h 476250"/>
                <a:gd name="connsiteX79" fmla="*/ 39006 w 476250"/>
                <a:gd name="connsiteY79" fmla="*/ 426536 h 476250"/>
                <a:gd name="connsiteX80" fmla="*/ 35320 w 476250"/>
                <a:gd name="connsiteY80" fmla="*/ 422846 h 476250"/>
                <a:gd name="connsiteX81" fmla="*/ 39006 w 476250"/>
                <a:gd name="connsiteY81" fmla="*/ 419155 h 476250"/>
                <a:gd name="connsiteX82" fmla="*/ 39006 w 476250"/>
                <a:gd name="connsiteY82" fmla="*/ 422846 h 476250"/>
                <a:gd name="connsiteX83" fmla="*/ 42702 w 476250"/>
                <a:gd name="connsiteY83" fmla="*/ 426536 h 476250"/>
                <a:gd name="connsiteX84" fmla="*/ 42702 w 476250"/>
                <a:gd name="connsiteY84" fmla="*/ 422846 h 476250"/>
                <a:gd name="connsiteX85" fmla="*/ 46388 w 476250"/>
                <a:gd name="connsiteY85" fmla="*/ 419155 h 476250"/>
                <a:gd name="connsiteX86" fmla="*/ 50074 w 476250"/>
                <a:gd name="connsiteY86" fmla="*/ 419155 h 476250"/>
                <a:gd name="connsiteX87" fmla="*/ 53770 w 476250"/>
                <a:gd name="connsiteY87" fmla="*/ 419155 h 476250"/>
                <a:gd name="connsiteX88" fmla="*/ 57456 w 476250"/>
                <a:gd name="connsiteY88" fmla="*/ 419155 h 476250"/>
                <a:gd name="connsiteX89" fmla="*/ 57456 w 476250"/>
                <a:gd name="connsiteY89" fmla="*/ 422846 h 476250"/>
                <a:gd name="connsiteX90" fmla="*/ 61142 w 476250"/>
                <a:gd name="connsiteY90" fmla="*/ 422846 h 476250"/>
                <a:gd name="connsiteX91" fmla="*/ 64838 w 476250"/>
                <a:gd name="connsiteY91" fmla="*/ 422846 h 476250"/>
                <a:gd name="connsiteX92" fmla="*/ 68524 w 476250"/>
                <a:gd name="connsiteY92" fmla="*/ 422846 h 476250"/>
                <a:gd name="connsiteX93" fmla="*/ 68524 w 476250"/>
                <a:gd name="connsiteY93" fmla="*/ 426536 h 476250"/>
                <a:gd name="connsiteX94" fmla="*/ 72210 w 476250"/>
                <a:gd name="connsiteY94" fmla="*/ 430227 h 476250"/>
                <a:gd name="connsiteX95" fmla="*/ 75906 w 476250"/>
                <a:gd name="connsiteY95" fmla="*/ 430227 h 476250"/>
                <a:gd name="connsiteX96" fmla="*/ 75906 w 476250"/>
                <a:gd name="connsiteY96" fmla="*/ 433917 h 476250"/>
                <a:gd name="connsiteX97" fmla="*/ 79592 w 476250"/>
                <a:gd name="connsiteY97" fmla="*/ 433917 h 476250"/>
                <a:gd name="connsiteX98" fmla="*/ 83278 w 476250"/>
                <a:gd name="connsiteY98" fmla="*/ 433917 h 476250"/>
                <a:gd name="connsiteX99" fmla="*/ 83278 w 476250"/>
                <a:gd name="connsiteY99" fmla="*/ 430227 h 476250"/>
                <a:gd name="connsiteX100" fmla="*/ 86974 w 476250"/>
                <a:gd name="connsiteY100" fmla="*/ 430227 h 476250"/>
                <a:gd name="connsiteX101" fmla="*/ 86974 w 476250"/>
                <a:gd name="connsiteY101" fmla="*/ 433917 h 476250"/>
                <a:gd name="connsiteX102" fmla="*/ 90660 w 476250"/>
                <a:gd name="connsiteY102" fmla="*/ 433917 h 476250"/>
                <a:gd name="connsiteX103" fmla="*/ 94346 w 476250"/>
                <a:gd name="connsiteY103" fmla="*/ 433917 h 476250"/>
                <a:gd name="connsiteX104" fmla="*/ 98042 w 476250"/>
                <a:gd name="connsiteY104" fmla="*/ 433917 h 476250"/>
                <a:gd name="connsiteX105" fmla="*/ 101728 w 476250"/>
                <a:gd name="connsiteY105" fmla="*/ 430227 h 476250"/>
                <a:gd name="connsiteX106" fmla="*/ 105414 w 476250"/>
                <a:gd name="connsiteY106" fmla="*/ 430227 h 476250"/>
                <a:gd name="connsiteX107" fmla="*/ 109110 w 476250"/>
                <a:gd name="connsiteY107" fmla="*/ 430227 h 476250"/>
                <a:gd name="connsiteX108" fmla="*/ 109110 w 476250"/>
                <a:gd name="connsiteY108" fmla="*/ 433917 h 476250"/>
                <a:gd name="connsiteX109" fmla="*/ 105414 w 476250"/>
                <a:gd name="connsiteY109" fmla="*/ 433917 h 476250"/>
                <a:gd name="connsiteX110" fmla="*/ 105414 w 476250"/>
                <a:gd name="connsiteY110" fmla="*/ 437607 h 476250"/>
                <a:gd name="connsiteX111" fmla="*/ 109110 w 476250"/>
                <a:gd name="connsiteY111" fmla="*/ 437607 h 476250"/>
                <a:gd name="connsiteX112" fmla="*/ 109110 w 476250"/>
                <a:gd name="connsiteY112" fmla="*/ 441298 h 476250"/>
                <a:gd name="connsiteX113" fmla="*/ 112796 w 476250"/>
                <a:gd name="connsiteY113" fmla="*/ 444988 h 476250"/>
                <a:gd name="connsiteX114" fmla="*/ 116482 w 476250"/>
                <a:gd name="connsiteY114" fmla="*/ 444988 h 476250"/>
                <a:gd name="connsiteX115" fmla="*/ 120169 w 476250"/>
                <a:gd name="connsiteY115" fmla="*/ 448679 h 476250"/>
                <a:gd name="connsiteX116" fmla="*/ 123864 w 476250"/>
                <a:gd name="connsiteY116" fmla="*/ 448679 h 476250"/>
                <a:gd name="connsiteX117" fmla="*/ 123864 w 476250"/>
                <a:gd name="connsiteY117" fmla="*/ 452370 h 476250"/>
                <a:gd name="connsiteX118" fmla="*/ 123864 w 476250"/>
                <a:gd name="connsiteY118" fmla="*/ 456060 h 476250"/>
                <a:gd name="connsiteX119" fmla="*/ 127550 w 476250"/>
                <a:gd name="connsiteY119" fmla="*/ 456060 h 476250"/>
                <a:gd name="connsiteX120" fmla="*/ 127550 w 476250"/>
                <a:gd name="connsiteY120" fmla="*/ 459751 h 476250"/>
                <a:gd name="connsiteX121" fmla="*/ 131237 w 476250"/>
                <a:gd name="connsiteY121" fmla="*/ 463441 h 476250"/>
                <a:gd name="connsiteX122" fmla="*/ 131237 w 476250"/>
                <a:gd name="connsiteY122" fmla="*/ 470823 h 476250"/>
                <a:gd name="connsiteX123" fmla="*/ 134932 w 476250"/>
                <a:gd name="connsiteY123" fmla="*/ 474513 h 476250"/>
                <a:gd name="connsiteX124" fmla="*/ 138619 w 476250"/>
                <a:gd name="connsiteY124" fmla="*/ 474513 h 476250"/>
                <a:gd name="connsiteX125" fmla="*/ 138619 w 476250"/>
                <a:gd name="connsiteY125" fmla="*/ 470823 h 476250"/>
                <a:gd name="connsiteX126" fmla="*/ 142305 w 476250"/>
                <a:gd name="connsiteY126" fmla="*/ 470823 h 476250"/>
                <a:gd name="connsiteX127" fmla="*/ 146000 w 476250"/>
                <a:gd name="connsiteY127" fmla="*/ 470823 h 476250"/>
                <a:gd name="connsiteX128" fmla="*/ 146000 w 476250"/>
                <a:gd name="connsiteY128" fmla="*/ 467132 h 476250"/>
                <a:gd name="connsiteX129" fmla="*/ 149687 w 476250"/>
                <a:gd name="connsiteY129" fmla="*/ 467132 h 476250"/>
                <a:gd name="connsiteX130" fmla="*/ 149687 w 476250"/>
                <a:gd name="connsiteY130" fmla="*/ 470823 h 476250"/>
                <a:gd name="connsiteX131" fmla="*/ 153373 w 476250"/>
                <a:gd name="connsiteY131" fmla="*/ 470823 h 476250"/>
                <a:gd name="connsiteX132" fmla="*/ 153373 w 476250"/>
                <a:gd name="connsiteY132" fmla="*/ 467132 h 476250"/>
                <a:gd name="connsiteX133" fmla="*/ 157068 w 476250"/>
                <a:gd name="connsiteY133" fmla="*/ 463441 h 476250"/>
                <a:gd name="connsiteX134" fmla="*/ 160755 w 476250"/>
                <a:gd name="connsiteY134" fmla="*/ 463441 h 476250"/>
                <a:gd name="connsiteX135" fmla="*/ 160755 w 476250"/>
                <a:gd name="connsiteY135" fmla="*/ 467132 h 476250"/>
                <a:gd name="connsiteX136" fmla="*/ 160755 w 476250"/>
                <a:gd name="connsiteY136" fmla="*/ 470823 h 476250"/>
                <a:gd name="connsiteX137" fmla="*/ 164441 w 476250"/>
                <a:gd name="connsiteY137" fmla="*/ 470823 h 476250"/>
                <a:gd name="connsiteX138" fmla="*/ 168137 w 476250"/>
                <a:gd name="connsiteY138" fmla="*/ 474513 h 476250"/>
                <a:gd name="connsiteX139" fmla="*/ 171823 w 476250"/>
                <a:gd name="connsiteY139" fmla="*/ 470823 h 476250"/>
                <a:gd name="connsiteX140" fmla="*/ 175509 w 476250"/>
                <a:gd name="connsiteY140" fmla="*/ 467132 h 476250"/>
                <a:gd name="connsiteX141" fmla="*/ 175509 w 476250"/>
                <a:gd name="connsiteY141" fmla="*/ 463441 h 476250"/>
                <a:gd name="connsiteX142" fmla="*/ 179205 w 476250"/>
                <a:gd name="connsiteY142" fmla="*/ 467132 h 476250"/>
                <a:gd name="connsiteX143" fmla="*/ 182891 w 476250"/>
                <a:gd name="connsiteY143" fmla="*/ 470823 h 476250"/>
                <a:gd name="connsiteX144" fmla="*/ 190263 w 476250"/>
                <a:gd name="connsiteY144" fmla="*/ 470823 h 476250"/>
                <a:gd name="connsiteX145" fmla="*/ 193959 w 476250"/>
                <a:gd name="connsiteY145" fmla="*/ 470823 h 476250"/>
                <a:gd name="connsiteX146" fmla="*/ 197645 w 476250"/>
                <a:gd name="connsiteY146" fmla="*/ 474513 h 476250"/>
                <a:gd name="connsiteX147" fmla="*/ 201331 w 476250"/>
                <a:gd name="connsiteY147" fmla="*/ 474513 h 476250"/>
                <a:gd name="connsiteX148" fmla="*/ 201331 w 476250"/>
                <a:gd name="connsiteY148" fmla="*/ 470823 h 476250"/>
                <a:gd name="connsiteX149" fmla="*/ 197645 w 476250"/>
                <a:gd name="connsiteY149" fmla="*/ 448679 h 476250"/>
                <a:gd name="connsiteX150" fmla="*/ 205027 w 476250"/>
                <a:gd name="connsiteY150" fmla="*/ 441298 h 476250"/>
                <a:gd name="connsiteX151" fmla="*/ 212399 w 476250"/>
                <a:gd name="connsiteY151" fmla="*/ 433917 h 476250"/>
                <a:gd name="connsiteX152" fmla="*/ 216095 w 476250"/>
                <a:gd name="connsiteY152" fmla="*/ 430227 h 476250"/>
                <a:gd name="connsiteX153" fmla="*/ 230849 w 476250"/>
                <a:gd name="connsiteY153" fmla="*/ 430227 h 476250"/>
                <a:gd name="connsiteX154" fmla="*/ 241917 w 476250"/>
                <a:gd name="connsiteY154" fmla="*/ 426536 h 476250"/>
                <a:gd name="connsiteX155" fmla="*/ 245603 w 476250"/>
                <a:gd name="connsiteY155" fmla="*/ 426536 h 476250"/>
                <a:gd name="connsiteX156" fmla="*/ 245603 w 476250"/>
                <a:gd name="connsiteY156" fmla="*/ 422846 h 476250"/>
                <a:gd name="connsiteX157" fmla="*/ 252985 w 476250"/>
                <a:gd name="connsiteY157" fmla="*/ 426536 h 476250"/>
                <a:gd name="connsiteX158" fmla="*/ 260358 w 476250"/>
                <a:gd name="connsiteY158" fmla="*/ 430227 h 476250"/>
                <a:gd name="connsiteX159" fmla="*/ 267739 w 476250"/>
                <a:gd name="connsiteY159" fmla="*/ 433917 h 476250"/>
                <a:gd name="connsiteX160" fmla="*/ 282494 w 476250"/>
                <a:gd name="connsiteY160" fmla="*/ 441298 h 476250"/>
                <a:gd name="connsiteX161" fmla="*/ 289876 w 476250"/>
                <a:gd name="connsiteY161" fmla="*/ 441298 h 476250"/>
                <a:gd name="connsiteX162" fmla="*/ 293562 w 476250"/>
                <a:gd name="connsiteY162" fmla="*/ 444988 h 476250"/>
                <a:gd name="connsiteX163" fmla="*/ 289876 w 476250"/>
                <a:gd name="connsiteY163" fmla="*/ 448679 h 476250"/>
                <a:gd name="connsiteX164" fmla="*/ 289876 w 476250"/>
                <a:gd name="connsiteY164" fmla="*/ 452370 h 476250"/>
                <a:gd name="connsiteX165" fmla="*/ 289876 w 476250"/>
                <a:gd name="connsiteY165" fmla="*/ 456060 h 476250"/>
                <a:gd name="connsiteX166" fmla="*/ 289876 w 476250"/>
                <a:gd name="connsiteY166" fmla="*/ 459751 h 476250"/>
                <a:gd name="connsiteX167" fmla="*/ 293562 w 476250"/>
                <a:gd name="connsiteY167" fmla="*/ 459751 h 476250"/>
                <a:gd name="connsiteX168" fmla="*/ 297257 w 476250"/>
                <a:gd name="connsiteY168" fmla="*/ 456060 h 476250"/>
                <a:gd name="connsiteX169" fmla="*/ 300944 w 476250"/>
                <a:gd name="connsiteY169" fmla="*/ 456060 h 476250"/>
                <a:gd name="connsiteX170" fmla="*/ 304630 w 476250"/>
                <a:gd name="connsiteY170" fmla="*/ 452370 h 476250"/>
                <a:gd name="connsiteX171" fmla="*/ 308326 w 476250"/>
                <a:gd name="connsiteY171" fmla="*/ 444988 h 476250"/>
                <a:gd name="connsiteX172" fmla="*/ 315698 w 476250"/>
                <a:gd name="connsiteY172" fmla="*/ 444988 h 476250"/>
                <a:gd name="connsiteX173" fmla="*/ 319394 w 476250"/>
                <a:gd name="connsiteY173" fmla="*/ 444988 h 476250"/>
                <a:gd name="connsiteX174" fmla="*/ 323080 w 476250"/>
                <a:gd name="connsiteY174" fmla="*/ 441298 h 476250"/>
                <a:gd name="connsiteX175" fmla="*/ 326766 w 476250"/>
                <a:gd name="connsiteY175" fmla="*/ 441298 h 476250"/>
                <a:gd name="connsiteX176" fmla="*/ 330452 w 476250"/>
                <a:gd name="connsiteY176" fmla="*/ 441298 h 476250"/>
                <a:gd name="connsiteX177" fmla="*/ 334148 w 476250"/>
                <a:gd name="connsiteY177" fmla="*/ 441298 h 476250"/>
                <a:gd name="connsiteX178" fmla="*/ 337834 w 476250"/>
                <a:gd name="connsiteY178" fmla="*/ 441298 h 476250"/>
                <a:gd name="connsiteX179" fmla="*/ 341520 w 476250"/>
                <a:gd name="connsiteY179" fmla="*/ 441298 h 476250"/>
                <a:gd name="connsiteX180" fmla="*/ 345216 w 476250"/>
                <a:gd name="connsiteY180" fmla="*/ 444988 h 476250"/>
                <a:gd name="connsiteX181" fmla="*/ 348902 w 476250"/>
                <a:gd name="connsiteY181" fmla="*/ 441298 h 476250"/>
                <a:gd name="connsiteX182" fmla="*/ 352588 w 476250"/>
                <a:gd name="connsiteY182" fmla="*/ 441298 h 476250"/>
                <a:gd name="connsiteX183" fmla="*/ 359970 w 476250"/>
                <a:gd name="connsiteY183" fmla="*/ 441298 h 476250"/>
                <a:gd name="connsiteX184" fmla="*/ 367352 w 476250"/>
                <a:gd name="connsiteY184" fmla="*/ 441298 h 476250"/>
                <a:gd name="connsiteX185" fmla="*/ 371038 w 476250"/>
                <a:gd name="connsiteY185" fmla="*/ 437607 h 476250"/>
                <a:gd name="connsiteX186" fmla="*/ 374724 w 476250"/>
                <a:gd name="connsiteY186" fmla="*/ 441298 h 476250"/>
                <a:gd name="connsiteX187" fmla="*/ 382106 w 476250"/>
                <a:gd name="connsiteY187" fmla="*/ 441298 h 476250"/>
                <a:gd name="connsiteX188" fmla="*/ 385792 w 476250"/>
                <a:gd name="connsiteY188" fmla="*/ 441298 h 476250"/>
                <a:gd name="connsiteX189" fmla="*/ 393174 w 476250"/>
                <a:gd name="connsiteY189" fmla="*/ 444988 h 476250"/>
                <a:gd name="connsiteX190" fmla="*/ 393174 w 476250"/>
                <a:gd name="connsiteY190" fmla="*/ 448679 h 476250"/>
                <a:gd name="connsiteX191" fmla="*/ 396860 w 476250"/>
                <a:gd name="connsiteY191" fmla="*/ 448679 h 476250"/>
                <a:gd name="connsiteX192" fmla="*/ 404242 w 476250"/>
                <a:gd name="connsiteY192" fmla="*/ 448679 h 476250"/>
                <a:gd name="connsiteX193" fmla="*/ 407928 w 476250"/>
                <a:gd name="connsiteY193" fmla="*/ 448679 h 476250"/>
                <a:gd name="connsiteX194" fmla="*/ 411615 w 476250"/>
                <a:gd name="connsiteY194" fmla="*/ 448679 h 476250"/>
                <a:gd name="connsiteX195" fmla="*/ 418997 w 476250"/>
                <a:gd name="connsiteY195" fmla="*/ 448679 h 476250"/>
                <a:gd name="connsiteX196" fmla="*/ 422683 w 476250"/>
                <a:gd name="connsiteY196" fmla="*/ 444988 h 476250"/>
                <a:gd name="connsiteX197" fmla="*/ 426378 w 476250"/>
                <a:gd name="connsiteY197" fmla="*/ 444988 h 476250"/>
                <a:gd name="connsiteX198" fmla="*/ 430064 w 476250"/>
                <a:gd name="connsiteY198" fmla="*/ 448679 h 476250"/>
                <a:gd name="connsiteX199" fmla="*/ 433751 w 476250"/>
                <a:gd name="connsiteY199" fmla="*/ 444988 h 476250"/>
                <a:gd name="connsiteX200" fmla="*/ 433751 w 476250"/>
                <a:gd name="connsiteY200" fmla="*/ 448679 h 476250"/>
                <a:gd name="connsiteX201" fmla="*/ 437446 w 476250"/>
                <a:gd name="connsiteY201" fmla="*/ 448679 h 476250"/>
                <a:gd name="connsiteX202" fmla="*/ 448514 w 476250"/>
                <a:gd name="connsiteY202" fmla="*/ 452370 h 476250"/>
                <a:gd name="connsiteX203" fmla="*/ 452201 w 476250"/>
                <a:gd name="connsiteY203" fmla="*/ 452370 h 476250"/>
                <a:gd name="connsiteX204" fmla="*/ 459583 w 476250"/>
                <a:gd name="connsiteY204" fmla="*/ 444988 h 476250"/>
                <a:gd name="connsiteX205" fmla="*/ 459583 w 476250"/>
                <a:gd name="connsiteY205" fmla="*/ 441298 h 476250"/>
                <a:gd name="connsiteX206" fmla="*/ 459583 w 476250"/>
                <a:gd name="connsiteY206" fmla="*/ 433917 h 476250"/>
                <a:gd name="connsiteX207" fmla="*/ 459583 w 476250"/>
                <a:gd name="connsiteY207" fmla="*/ 419155 h 476250"/>
                <a:gd name="connsiteX208" fmla="*/ 463269 w 476250"/>
                <a:gd name="connsiteY208" fmla="*/ 382249 h 476250"/>
                <a:gd name="connsiteX209" fmla="*/ 463269 w 476250"/>
                <a:gd name="connsiteY209" fmla="*/ 334272 h 476250"/>
                <a:gd name="connsiteX210" fmla="*/ 463269 w 476250"/>
                <a:gd name="connsiteY210" fmla="*/ 312128 h 476250"/>
                <a:gd name="connsiteX211" fmla="*/ 474337 w 476250"/>
                <a:gd name="connsiteY211" fmla="*/ 289985 h 476250"/>
                <a:gd name="connsiteX212" fmla="*/ 463269 w 476250"/>
                <a:gd name="connsiteY212" fmla="*/ 289985 h 476250"/>
                <a:gd name="connsiteX213" fmla="*/ 463269 w 476250"/>
                <a:gd name="connsiteY213" fmla="*/ 282603 h 476250"/>
                <a:gd name="connsiteX214" fmla="*/ 459583 w 476250"/>
                <a:gd name="connsiteY214" fmla="*/ 278913 h 476250"/>
                <a:gd name="connsiteX215" fmla="*/ 452201 w 476250"/>
                <a:gd name="connsiteY215" fmla="*/ 267841 h 476250"/>
                <a:gd name="connsiteX216" fmla="*/ 448514 w 476250"/>
                <a:gd name="connsiteY216" fmla="*/ 267841 h 476250"/>
                <a:gd name="connsiteX217" fmla="*/ 448514 w 476250"/>
                <a:gd name="connsiteY217" fmla="*/ 264151 h 476250"/>
                <a:gd name="connsiteX218" fmla="*/ 437446 w 476250"/>
                <a:gd name="connsiteY218" fmla="*/ 264151 h 476250"/>
                <a:gd name="connsiteX219" fmla="*/ 437446 w 476250"/>
                <a:gd name="connsiteY219" fmla="*/ 260461 h 476250"/>
                <a:gd name="connsiteX220" fmla="*/ 444819 w 476250"/>
                <a:gd name="connsiteY220" fmla="*/ 238317 h 476250"/>
                <a:gd name="connsiteX221" fmla="*/ 448514 w 476250"/>
                <a:gd name="connsiteY221" fmla="*/ 234627 h 476250"/>
                <a:gd name="connsiteX222" fmla="*/ 448514 w 476250"/>
                <a:gd name="connsiteY222" fmla="*/ 227245 h 476250"/>
                <a:gd name="connsiteX223" fmla="*/ 441133 w 476250"/>
                <a:gd name="connsiteY223" fmla="*/ 227245 h 476250"/>
                <a:gd name="connsiteX224" fmla="*/ 437446 w 476250"/>
                <a:gd name="connsiteY224" fmla="*/ 223555 h 476250"/>
                <a:gd name="connsiteX225" fmla="*/ 433751 w 476250"/>
                <a:gd name="connsiteY225" fmla="*/ 219864 h 476250"/>
                <a:gd name="connsiteX226" fmla="*/ 430064 w 476250"/>
                <a:gd name="connsiteY226" fmla="*/ 212483 h 476250"/>
                <a:gd name="connsiteX227" fmla="*/ 422683 w 476250"/>
                <a:gd name="connsiteY227" fmla="*/ 201411 h 476250"/>
                <a:gd name="connsiteX228" fmla="*/ 418997 w 476250"/>
                <a:gd name="connsiteY228" fmla="*/ 201411 h 476250"/>
                <a:gd name="connsiteX229" fmla="*/ 418997 w 476250"/>
                <a:gd name="connsiteY229" fmla="*/ 197720 h 476250"/>
                <a:gd name="connsiteX230" fmla="*/ 415310 w 476250"/>
                <a:gd name="connsiteY230" fmla="*/ 197720 h 476250"/>
                <a:gd name="connsiteX231" fmla="*/ 411615 w 476250"/>
                <a:gd name="connsiteY231" fmla="*/ 190339 h 476250"/>
                <a:gd name="connsiteX232" fmla="*/ 407928 w 476250"/>
                <a:gd name="connsiteY232" fmla="*/ 182958 h 476250"/>
                <a:gd name="connsiteX233" fmla="*/ 404242 w 476250"/>
                <a:gd name="connsiteY233" fmla="*/ 179268 h 476250"/>
                <a:gd name="connsiteX234" fmla="*/ 400546 w 476250"/>
                <a:gd name="connsiteY234" fmla="*/ 175578 h 476250"/>
                <a:gd name="connsiteX235" fmla="*/ 400546 w 476250"/>
                <a:gd name="connsiteY235" fmla="*/ 171887 h 476250"/>
                <a:gd name="connsiteX236" fmla="*/ 396860 w 476250"/>
                <a:gd name="connsiteY236" fmla="*/ 168196 h 476250"/>
                <a:gd name="connsiteX237" fmla="*/ 389488 w 476250"/>
                <a:gd name="connsiteY237" fmla="*/ 160815 h 476250"/>
                <a:gd name="connsiteX238" fmla="*/ 382106 w 476250"/>
                <a:gd name="connsiteY238" fmla="*/ 153434 h 476250"/>
                <a:gd name="connsiteX239" fmla="*/ 378420 w 476250"/>
                <a:gd name="connsiteY239" fmla="*/ 149743 h 476250"/>
                <a:gd name="connsiteX240" fmla="*/ 359970 w 476250"/>
                <a:gd name="connsiteY240" fmla="*/ 131290 h 476250"/>
                <a:gd name="connsiteX241" fmla="*/ 348902 w 476250"/>
                <a:gd name="connsiteY241" fmla="*/ 120219 h 476250"/>
                <a:gd name="connsiteX242" fmla="*/ 337834 w 476250"/>
                <a:gd name="connsiteY242" fmla="*/ 109147 h 476250"/>
                <a:gd name="connsiteX243" fmla="*/ 337834 w 476250"/>
                <a:gd name="connsiteY243" fmla="*/ 105456 h 476250"/>
                <a:gd name="connsiteX244" fmla="*/ 323080 w 476250"/>
                <a:gd name="connsiteY244" fmla="*/ 94385 h 476250"/>
                <a:gd name="connsiteX245" fmla="*/ 319394 w 476250"/>
                <a:gd name="connsiteY245" fmla="*/ 87004 h 476250"/>
                <a:gd name="connsiteX246" fmla="*/ 304630 w 476250"/>
                <a:gd name="connsiteY246" fmla="*/ 75932 h 476250"/>
                <a:gd name="connsiteX247" fmla="*/ 304630 w 476250"/>
                <a:gd name="connsiteY247" fmla="*/ 72242 h 476250"/>
                <a:gd name="connsiteX248" fmla="*/ 300944 w 476250"/>
                <a:gd name="connsiteY248" fmla="*/ 72242 h 476250"/>
                <a:gd name="connsiteX249" fmla="*/ 297257 w 476250"/>
                <a:gd name="connsiteY249" fmla="*/ 68551 h 476250"/>
                <a:gd name="connsiteX250" fmla="*/ 293562 w 476250"/>
                <a:gd name="connsiteY250" fmla="*/ 68551 h 476250"/>
                <a:gd name="connsiteX251" fmla="*/ 289876 w 476250"/>
                <a:gd name="connsiteY251" fmla="*/ 68551 h 476250"/>
                <a:gd name="connsiteX252" fmla="*/ 278808 w 476250"/>
                <a:gd name="connsiteY252" fmla="*/ 68551 h 476250"/>
                <a:gd name="connsiteX253" fmla="*/ 271426 w 476250"/>
                <a:gd name="connsiteY253" fmla="*/ 72242 h 476250"/>
                <a:gd name="connsiteX254" fmla="*/ 267739 w 476250"/>
                <a:gd name="connsiteY254" fmla="*/ 72242 h 476250"/>
                <a:gd name="connsiteX255" fmla="*/ 249299 w 476250"/>
                <a:gd name="connsiteY255" fmla="*/ 79623 h 476250"/>
                <a:gd name="connsiteX256" fmla="*/ 249299 w 476250"/>
                <a:gd name="connsiteY256" fmla="*/ 75932 h 476250"/>
                <a:gd name="connsiteX257" fmla="*/ 245603 w 476250"/>
                <a:gd name="connsiteY257" fmla="*/ 72242 h 476250"/>
                <a:gd name="connsiteX258" fmla="*/ 249299 w 476250"/>
                <a:gd name="connsiteY258" fmla="*/ 68551 h 476250"/>
                <a:gd name="connsiteX259" fmla="*/ 245603 w 476250"/>
                <a:gd name="connsiteY259" fmla="*/ 68551 h 476250"/>
                <a:gd name="connsiteX260" fmla="*/ 245603 w 476250"/>
                <a:gd name="connsiteY260" fmla="*/ 64860 h 476250"/>
                <a:gd name="connsiteX261" fmla="*/ 241917 w 476250"/>
                <a:gd name="connsiteY261" fmla="*/ 61170 h 476250"/>
                <a:gd name="connsiteX262" fmla="*/ 238231 w 476250"/>
                <a:gd name="connsiteY262" fmla="*/ 57479 h 476250"/>
                <a:gd name="connsiteX263" fmla="*/ 234535 w 476250"/>
                <a:gd name="connsiteY263" fmla="*/ 53789 h 476250"/>
                <a:gd name="connsiteX264" fmla="*/ 234535 w 476250"/>
                <a:gd name="connsiteY264" fmla="*/ 50098 h 476250"/>
                <a:gd name="connsiteX265" fmla="*/ 227163 w 476250"/>
                <a:gd name="connsiteY265" fmla="*/ 50098 h 476250"/>
                <a:gd name="connsiteX266" fmla="*/ 227163 w 476250"/>
                <a:gd name="connsiteY266" fmla="*/ 46407 h 476250"/>
                <a:gd name="connsiteX267" fmla="*/ 223467 w 476250"/>
                <a:gd name="connsiteY267" fmla="*/ 42717 h 476250"/>
                <a:gd name="connsiteX268" fmla="*/ 223467 w 476250"/>
                <a:gd name="connsiteY268" fmla="*/ 39026 h 476250"/>
                <a:gd name="connsiteX269" fmla="*/ 223467 w 476250"/>
                <a:gd name="connsiteY269" fmla="*/ 35335 h 476250"/>
                <a:gd name="connsiteX270" fmla="*/ 216095 w 476250"/>
                <a:gd name="connsiteY270" fmla="*/ 39026 h 476250"/>
                <a:gd name="connsiteX271" fmla="*/ 212399 w 476250"/>
                <a:gd name="connsiteY271" fmla="*/ 35335 h 476250"/>
                <a:gd name="connsiteX272" fmla="*/ 212399 w 476250"/>
                <a:gd name="connsiteY272" fmla="*/ 31645 h 476250"/>
                <a:gd name="connsiteX273" fmla="*/ 208713 w 476250"/>
                <a:gd name="connsiteY273" fmla="*/ 20573 h 476250"/>
                <a:gd name="connsiteX274" fmla="*/ 205027 w 476250"/>
                <a:gd name="connsiteY274" fmla="*/ 24264 h 476250"/>
                <a:gd name="connsiteX275" fmla="*/ 201331 w 476250"/>
                <a:gd name="connsiteY275" fmla="*/ 20573 h 476250"/>
                <a:gd name="connsiteX276" fmla="*/ 197645 w 476250"/>
                <a:gd name="connsiteY276" fmla="*/ 9502 h 476250"/>
                <a:gd name="connsiteX277" fmla="*/ 190263 w 476250"/>
                <a:gd name="connsiteY277" fmla="*/ 9502 h 476250"/>
                <a:gd name="connsiteX278" fmla="*/ 186577 w 476250"/>
                <a:gd name="connsiteY278" fmla="*/ 5812 h 476250"/>
                <a:gd name="connsiteX279" fmla="*/ 182891 w 476250"/>
                <a:gd name="connsiteY279" fmla="*/ 9502 h 476250"/>
                <a:gd name="connsiteX280" fmla="*/ 179205 w 476250"/>
                <a:gd name="connsiteY280" fmla="*/ 5812 h 476250"/>
                <a:gd name="connsiteX281" fmla="*/ 175509 w 476250"/>
                <a:gd name="connsiteY281" fmla="*/ 5812 h 476250"/>
                <a:gd name="connsiteX282" fmla="*/ 168137 w 476250"/>
                <a:gd name="connsiteY282" fmla="*/ 5812 h 476250"/>
                <a:gd name="connsiteX283" fmla="*/ 463269 w 476250"/>
                <a:gd name="connsiteY283" fmla="*/ 282603 h 476250"/>
                <a:gd name="connsiteX284" fmla="*/ 466955 w 476250"/>
                <a:gd name="connsiteY284" fmla="*/ 282603 h 476250"/>
                <a:gd name="connsiteX285" fmla="*/ 466955 w 476250"/>
                <a:gd name="connsiteY285" fmla="*/ 278913 h 476250"/>
                <a:gd name="connsiteX286" fmla="*/ 463269 w 476250"/>
                <a:gd name="connsiteY286" fmla="*/ 282603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476250" h="476250">
                  <a:moveTo>
                    <a:pt x="168137" y="5812"/>
                  </a:moveTo>
                  <a:lnTo>
                    <a:pt x="160755" y="9502"/>
                  </a:lnTo>
                  <a:lnTo>
                    <a:pt x="157068" y="13192"/>
                  </a:lnTo>
                  <a:lnTo>
                    <a:pt x="157068" y="16882"/>
                  </a:lnTo>
                  <a:lnTo>
                    <a:pt x="149687" y="20573"/>
                  </a:lnTo>
                  <a:lnTo>
                    <a:pt x="142305" y="24264"/>
                  </a:lnTo>
                  <a:lnTo>
                    <a:pt x="138619" y="27954"/>
                  </a:lnTo>
                  <a:lnTo>
                    <a:pt x="138619" y="31645"/>
                  </a:lnTo>
                  <a:lnTo>
                    <a:pt x="134932" y="35335"/>
                  </a:lnTo>
                  <a:lnTo>
                    <a:pt x="131237" y="42717"/>
                  </a:lnTo>
                  <a:lnTo>
                    <a:pt x="127550" y="46407"/>
                  </a:lnTo>
                  <a:lnTo>
                    <a:pt x="127550" y="50098"/>
                  </a:lnTo>
                  <a:lnTo>
                    <a:pt x="120169" y="68551"/>
                  </a:lnTo>
                  <a:lnTo>
                    <a:pt x="120169" y="72242"/>
                  </a:lnTo>
                  <a:lnTo>
                    <a:pt x="120169" y="83313"/>
                  </a:lnTo>
                  <a:lnTo>
                    <a:pt x="116482" y="83313"/>
                  </a:lnTo>
                  <a:lnTo>
                    <a:pt x="112796" y="98075"/>
                  </a:lnTo>
                  <a:lnTo>
                    <a:pt x="109110" y="98075"/>
                  </a:lnTo>
                  <a:lnTo>
                    <a:pt x="98042" y="94385"/>
                  </a:lnTo>
                  <a:lnTo>
                    <a:pt x="94346" y="101765"/>
                  </a:lnTo>
                  <a:lnTo>
                    <a:pt x="105414" y="109147"/>
                  </a:lnTo>
                  <a:lnTo>
                    <a:pt x="116482" y="109147"/>
                  </a:lnTo>
                  <a:lnTo>
                    <a:pt x="123864" y="112837"/>
                  </a:lnTo>
                  <a:lnTo>
                    <a:pt x="120169" y="123909"/>
                  </a:lnTo>
                  <a:lnTo>
                    <a:pt x="120169" y="134981"/>
                  </a:lnTo>
                  <a:lnTo>
                    <a:pt x="120169" y="138672"/>
                  </a:lnTo>
                  <a:lnTo>
                    <a:pt x="127550" y="149743"/>
                  </a:lnTo>
                  <a:lnTo>
                    <a:pt x="142305" y="171887"/>
                  </a:lnTo>
                  <a:lnTo>
                    <a:pt x="146000" y="179268"/>
                  </a:lnTo>
                  <a:lnTo>
                    <a:pt x="149687" y="186649"/>
                  </a:lnTo>
                  <a:lnTo>
                    <a:pt x="153373" y="190339"/>
                  </a:lnTo>
                  <a:lnTo>
                    <a:pt x="142305" y="208792"/>
                  </a:lnTo>
                  <a:lnTo>
                    <a:pt x="142305" y="212483"/>
                  </a:lnTo>
                  <a:lnTo>
                    <a:pt x="138619" y="216173"/>
                  </a:lnTo>
                  <a:lnTo>
                    <a:pt x="134932" y="219864"/>
                  </a:lnTo>
                  <a:lnTo>
                    <a:pt x="123864" y="230936"/>
                  </a:lnTo>
                  <a:lnTo>
                    <a:pt x="109110" y="242008"/>
                  </a:lnTo>
                  <a:lnTo>
                    <a:pt x="94346" y="227245"/>
                  </a:lnTo>
                  <a:lnTo>
                    <a:pt x="83278" y="227245"/>
                  </a:lnTo>
                  <a:lnTo>
                    <a:pt x="72210" y="223555"/>
                  </a:lnTo>
                  <a:lnTo>
                    <a:pt x="64838" y="227245"/>
                  </a:lnTo>
                  <a:lnTo>
                    <a:pt x="64838" y="230936"/>
                  </a:lnTo>
                  <a:lnTo>
                    <a:pt x="64838" y="234627"/>
                  </a:lnTo>
                  <a:lnTo>
                    <a:pt x="57456" y="238317"/>
                  </a:lnTo>
                  <a:lnTo>
                    <a:pt x="46388" y="253080"/>
                  </a:lnTo>
                  <a:lnTo>
                    <a:pt x="42702" y="256770"/>
                  </a:lnTo>
                  <a:lnTo>
                    <a:pt x="39006" y="260461"/>
                  </a:lnTo>
                  <a:lnTo>
                    <a:pt x="24252" y="267841"/>
                  </a:lnTo>
                  <a:lnTo>
                    <a:pt x="16879" y="275222"/>
                  </a:lnTo>
                  <a:lnTo>
                    <a:pt x="5812" y="282603"/>
                  </a:lnTo>
                  <a:lnTo>
                    <a:pt x="9498" y="289985"/>
                  </a:lnTo>
                  <a:lnTo>
                    <a:pt x="9498" y="293675"/>
                  </a:lnTo>
                  <a:lnTo>
                    <a:pt x="20566" y="304747"/>
                  </a:lnTo>
                  <a:lnTo>
                    <a:pt x="24252" y="308438"/>
                  </a:lnTo>
                  <a:lnTo>
                    <a:pt x="31634" y="315819"/>
                  </a:lnTo>
                  <a:lnTo>
                    <a:pt x="35320" y="319510"/>
                  </a:lnTo>
                  <a:lnTo>
                    <a:pt x="39006" y="323200"/>
                  </a:lnTo>
                  <a:lnTo>
                    <a:pt x="42702" y="330581"/>
                  </a:lnTo>
                  <a:lnTo>
                    <a:pt x="46388" y="330581"/>
                  </a:lnTo>
                  <a:lnTo>
                    <a:pt x="42702" y="337963"/>
                  </a:lnTo>
                  <a:lnTo>
                    <a:pt x="39006" y="341653"/>
                  </a:lnTo>
                  <a:lnTo>
                    <a:pt x="31634" y="349034"/>
                  </a:lnTo>
                  <a:lnTo>
                    <a:pt x="31634" y="352724"/>
                  </a:lnTo>
                  <a:lnTo>
                    <a:pt x="27948" y="352724"/>
                  </a:lnTo>
                  <a:lnTo>
                    <a:pt x="24252" y="356415"/>
                  </a:lnTo>
                  <a:lnTo>
                    <a:pt x="13184" y="360105"/>
                  </a:lnTo>
                  <a:lnTo>
                    <a:pt x="9498" y="363796"/>
                  </a:lnTo>
                  <a:lnTo>
                    <a:pt x="5812" y="363796"/>
                  </a:lnTo>
                  <a:lnTo>
                    <a:pt x="5812" y="367486"/>
                  </a:lnTo>
                  <a:lnTo>
                    <a:pt x="9498" y="374868"/>
                  </a:lnTo>
                  <a:lnTo>
                    <a:pt x="13184" y="382249"/>
                  </a:lnTo>
                  <a:lnTo>
                    <a:pt x="16879" y="389630"/>
                  </a:lnTo>
                  <a:lnTo>
                    <a:pt x="16879" y="393321"/>
                  </a:lnTo>
                  <a:lnTo>
                    <a:pt x="16879" y="397011"/>
                  </a:lnTo>
                  <a:lnTo>
                    <a:pt x="24252" y="408083"/>
                  </a:lnTo>
                  <a:lnTo>
                    <a:pt x="24252" y="411774"/>
                  </a:lnTo>
                  <a:lnTo>
                    <a:pt x="31634" y="415464"/>
                  </a:lnTo>
                  <a:lnTo>
                    <a:pt x="31634" y="419155"/>
                  </a:lnTo>
                  <a:lnTo>
                    <a:pt x="27948" y="422846"/>
                  </a:lnTo>
                  <a:lnTo>
                    <a:pt x="39006" y="426536"/>
                  </a:lnTo>
                  <a:lnTo>
                    <a:pt x="35320" y="422846"/>
                  </a:lnTo>
                  <a:lnTo>
                    <a:pt x="39006" y="419155"/>
                  </a:lnTo>
                  <a:lnTo>
                    <a:pt x="39006" y="422846"/>
                  </a:lnTo>
                  <a:lnTo>
                    <a:pt x="42702" y="426536"/>
                  </a:lnTo>
                  <a:lnTo>
                    <a:pt x="42702" y="422846"/>
                  </a:lnTo>
                  <a:lnTo>
                    <a:pt x="46388" y="419155"/>
                  </a:lnTo>
                  <a:lnTo>
                    <a:pt x="50074" y="419155"/>
                  </a:lnTo>
                  <a:lnTo>
                    <a:pt x="53770" y="419155"/>
                  </a:lnTo>
                  <a:lnTo>
                    <a:pt x="57456" y="419155"/>
                  </a:lnTo>
                  <a:lnTo>
                    <a:pt x="57456" y="422846"/>
                  </a:lnTo>
                  <a:lnTo>
                    <a:pt x="61142" y="422846"/>
                  </a:lnTo>
                  <a:lnTo>
                    <a:pt x="64838" y="422846"/>
                  </a:lnTo>
                  <a:lnTo>
                    <a:pt x="68524" y="422846"/>
                  </a:lnTo>
                  <a:lnTo>
                    <a:pt x="68524" y="426536"/>
                  </a:lnTo>
                  <a:lnTo>
                    <a:pt x="72210" y="430227"/>
                  </a:lnTo>
                  <a:lnTo>
                    <a:pt x="75906" y="430227"/>
                  </a:lnTo>
                  <a:lnTo>
                    <a:pt x="75906" y="433917"/>
                  </a:lnTo>
                  <a:lnTo>
                    <a:pt x="79592" y="433917"/>
                  </a:lnTo>
                  <a:lnTo>
                    <a:pt x="83278" y="433917"/>
                  </a:lnTo>
                  <a:lnTo>
                    <a:pt x="83278" y="430227"/>
                  </a:lnTo>
                  <a:lnTo>
                    <a:pt x="86974" y="430227"/>
                  </a:lnTo>
                  <a:lnTo>
                    <a:pt x="86974" y="433917"/>
                  </a:lnTo>
                  <a:lnTo>
                    <a:pt x="90660" y="433917"/>
                  </a:lnTo>
                  <a:lnTo>
                    <a:pt x="94346" y="433917"/>
                  </a:lnTo>
                  <a:lnTo>
                    <a:pt x="98042" y="433917"/>
                  </a:lnTo>
                  <a:lnTo>
                    <a:pt x="101728" y="430227"/>
                  </a:lnTo>
                  <a:lnTo>
                    <a:pt x="105414" y="430227"/>
                  </a:lnTo>
                  <a:lnTo>
                    <a:pt x="109110" y="430227"/>
                  </a:lnTo>
                  <a:lnTo>
                    <a:pt x="109110" y="433917"/>
                  </a:lnTo>
                  <a:lnTo>
                    <a:pt x="105414" y="433917"/>
                  </a:lnTo>
                  <a:lnTo>
                    <a:pt x="105414" y="437607"/>
                  </a:lnTo>
                  <a:lnTo>
                    <a:pt x="109110" y="437607"/>
                  </a:lnTo>
                  <a:lnTo>
                    <a:pt x="109110" y="441298"/>
                  </a:lnTo>
                  <a:lnTo>
                    <a:pt x="112796" y="444988"/>
                  </a:lnTo>
                  <a:lnTo>
                    <a:pt x="116482" y="444988"/>
                  </a:lnTo>
                  <a:lnTo>
                    <a:pt x="120169" y="448679"/>
                  </a:lnTo>
                  <a:lnTo>
                    <a:pt x="123864" y="448679"/>
                  </a:lnTo>
                  <a:lnTo>
                    <a:pt x="123864" y="452370"/>
                  </a:lnTo>
                  <a:lnTo>
                    <a:pt x="123864" y="456060"/>
                  </a:lnTo>
                  <a:lnTo>
                    <a:pt x="127550" y="456060"/>
                  </a:lnTo>
                  <a:lnTo>
                    <a:pt x="127550" y="459751"/>
                  </a:lnTo>
                  <a:lnTo>
                    <a:pt x="131237" y="463441"/>
                  </a:lnTo>
                  <a:lnTo>
                    <a:pt x="131237" y="470823"/>
                  </a:lnTo>
                  <a:lnTo>
                    <a:pt x="134932" y="474513"/>
                  </a:lnTo>
                  <a:lnTo>
                    <a:pt x="138619" y="474513"/>
                  </a:lnTo>
                  <a:lnTo>
                    <a:pt x="138619" y="470823"/>
                  </a:lnTo>
                  <a:lnTo>
                    <a:pt x="142305" y="470823"/>
                  </a:lnTo>
                  <a:lnTo>
                    <a:pt x="146000" y="470823"/>
                  </a:lnTo>
                  <a:lnTo>
                    <a:pt x="146000" y="467132"/>
                  </a:lnTo>
                  <a:lnTo>
                    <a:pt x="149687" y="467132"/>
                  </a:lnTo>
                  <a:lnTo>
                    <a:pt x="149687" y="470823"/>
                  </a:lnTo>
                  <a:lnTo>
                    <a:pt x="153373" y="470823"/>
                  </a:lnTo>
                  <a:lnTo>
                    <a:pt x="153373" y="467132"/>
                  </a:lnTo>
                  <a:lnTo>
                    <a:pt x="157068" y="463441"/>
                  </a:lnTo>
                  <a:lnTo>
                    <a:pt x="160755" y="463441"/>
                  </a:lnTo>
                  <a:lnTo>
                    <a:pt x="160755" y="467132"/>
                  </a:lnTo>
                  <a:lnTo>
                    <a:pt x="160755" y="470823"/>
                  </a:lnTo>
                  <a:lnTo>
                    <a:pt x="164441" y="470823"/>
                  </a:lnTo>
                  <a:lnTo>
                    <a:pt x="168137" y="474513"/>
                  </a:lnTo>
                  <a:lnTo>
                    <a:pt x="171823" y="470823"/>
                  </a:lnTo>
                  <a:lnTo>
                    <a:pt x="175509" y="467132"/>
                  </a:lnTo>
                  <a:lnTo>
                    <a:pt x="175509" y="463441"/>
                  </a:lnTo>
                  <a:lnTo>
                    <a:pt x="179205" y="467132"/>
                  </a:lnTo>
                  <a:lnTo>
                    <a:pt x="182891" y="470823"/>
                  </a:lnTo>
                  <a:lnTo>
                    <a:pt x="190263" y="470823"/>
                  </a:lnTo>
                  <a:lnTo>
                    <a:pt x="193959" y="470823"/>
                  </a:lnTo>
                  <a:lnTo>
                    <a:pt x="197645" y="474513"/>
                  </a:lnTo>
                  <a:lnTo>
                    <a:pt x="201331" y="474513"/>
                  </a:lnTo>
                  <a:lnTo>
                    <a:pt x="201331" y="470823"/>
                  </a:lnTo>
                  <a:lnTo>
                    <a:pt x="197645" y="448679"/>
                  </a:lnTo>
                  <a:lnTo>
                    <a:pt x="205027" y="441298"/>
                  </a:lnTo>
                  <a:lnTo>
                    <a:pt x="212399" y="433917"/>
                  </a:lnTo>
                  <a:lnTo>
                    <a:pt x="216095" y="430227"/>
                  </a:lnTo>
                  <a:lnTo>
                    <a:pt x="230849" y="430227"/>
                  </a:lnTo>
                  <a:lnTo>
                    <a:pt x="241917" y="426536"/>
                  </a:lnTo>
                  <a:lnTo>
                    <a:pt x="245603" y="426536"/>
                  </a:lnTo>
                  <a:lnTo>
                    <a:pt x="245603" y="422846"/>
                  </a:lnTo>
                  <a:lnTo>
                    <a:pt x="252985" y="426536"/>
                  </a:lnTo>
                  <a:lnTo>
                    <a:pt x="260358" y="430227"/>
                  </a:lnTo>
                  <a:lnTo>
                    <a:pt x="267739" y="433917"/>
                  </a:lnTo>
                  <a:lnTo>
                    <a:pt x="282494" y="441298"/>
                  </a:lnTo>
                  <a:lnTo>
                    <a:pt x="289876" y="441298"/>
                  </a:lnTo>
                  <a:lnTo>
                    <a:pt x="293562" y="444988"/>
                  </a:lnTo>
                  <a:lnTo>
                    <a:pt x="289876" y="448679"/>
                  </a:lnTo>
                  <a:lnTo>
                    <a:pt x="289876" y="452370"/>
                  </a:lnTo>
                  <a:lnTo>
                    <a:pt x="289876" y="456060"/>
                  </a:lnTo>
                  <a:lnTo>
                    <a:pt x="289876" y="459751"/>
                  </a:lnTo>
                  <a:lnTo>
                    <a:pt x="293562" y="459751"/>
                  </a:lnTo>
                  <a:lnTo>
                    <a:pt x="297257" y="456060"/>
                  </a:lnTo>
                  <a:lnTo>
                    <a:pt x="300944" y="456060"/>
                  </a:lnTo>
                  <a:lnTo>
                    <a:pt x="304630" y="452370"/>
                  </a:lnTo>
                  <a:lnTo>
                    <a:pt x="308326" y="444988"/>
                  </a:lnTo>
                  <a:lnTo>
                    <a:pt x="315698" y="444988"/>
                  </a:lnTo>
                  <a:lnTo>
                    <a:pt x="319394" y="444988"/>
                  </a:lnTo>
                  <a:lnTo>
                    <a:pt x="323080" y="441298"/>
                  </a:lnTo>
                  <a:lnTo>
                    <a:pt x="326766" y="441298"/>
                  </a:lnTo>
                  <a:lnTo>
                    <a:pt x="330452" y="441298"/>
                  </a:lnTo>
                  <a:lnTo>
                    <a:pt x="334148" y="441298"/>
                  </a:lnTo>
                  <a:lnTo>
                    <a:pt x="337834" y="441298"/>
                  </a:lnTo>
                  <a:lnTo>
                    <a:pt x="341520" y="441298"/>
                  </a:lnTo>
                  <a:lnTo>
                    <a:pt x="345216" y="444988"/>
                  </a:lnTo>
                  <a:lnTo>
                    <a:pt x="348902" y="441298"/>
                  </a:lnTo>
                  <a:lnTo>
                    <a:pt x="352588" y="441298"/>
                  </a:lnTo>
                  <a:lnTo>
                    <a:pt x="359970" y="441298"/>
                  </a:lnTo>
                  <a:lnTo>
                    <a:pt x="367352" y="441298"/>
                  </a:lnTo>
                  <a:lnTo>
                    <a:pt x="371038" y="437607"/>
                  </a:lnTo>
                  <a:lnTo>
                    <a:pt x="374724" y="441298"/>
                  </a:lnTo>
                  <a:lnTo>
                    <a:pt x="382106" y="441298"/>
                  </a:lnTo>
                  <a:lnTo>
                    <a:pt x="385792" y="441298"/>
                  </a:lnTo>
                  <a:lnTo>
                    <a:pt x="393174" y="444988"/>
                  </a:lnTo>
                  <a:lnTo>
                    <a:pt x="393174" y="448679"/>
                  </a:lnTo>
                  <a:lnTo>
                    <a:pt x="396860" y="448679"/>
                  </a:lnTo>
                  <a:lnTo>
                    <a:pt x="404242" y="448679"/>
                  </a:lnTo>
                  <a:lnTo>
                    <a:pt x="407928" y="448679"/>
                  </a:lnTo>
                  <a:lnTo>
                    <a:pt x="411615" y="448679"/>
                  </a:lnTo>
                  <a:lnTo>
                    <a:pt x="418997" y="448679"/>
                  </a:lnTo>
                  <a:lnTo>
                    <a:pt x="422683" y="444988"/>
                  </a:lnTo>
                  <a:lnTo>
                    <a:pt x="426378" y="444988"/>
                  </a:lnTo>
                  <a:lnTo>
                    <a:pt x="430064" y="448679"/>
                  </a:lnTo>
                  <a:lnTo>
                    <a:pt x="433751" y="444988"/>
                  </a:lnTo>
                  <a:lnTo>
                    <a:pt x="433751" y="448679"/>
                  </a:lnTo>
                  <a:lnTo>
                    <a:pt x="437446" y="448679"/>
                  </a:lnTo>
                  <a:lnTo>
                    <a:pt x="448514" y="452370"/>
                  </a:lnTo>
                  <a:lnTo>
                    <a:pt x="452201" y="452370"/>
                  </a:lnTo>
                  <a:lnTo>
                    <a:pt x="459583" y="444988"/>
                  </a:lnTo>
                  <a:lnTo>
                    <a:pt x="459583" y="441298"/>
                  </a:lnTo>
                  <a:lnTo>
                    <a:pt x="459583" y="433917"/>
                  </a:lnTo>
                  <a:lnTo>
                    <a:pt x="459583" y="419155"/>
                  </a:lnTo>
                  <a:lnTo>
                    <a:pt x="463269" y="382249"/>
                  </a:lnTo>
                  <a:lnTo>
                    <a:pt x="463269" y="334272"/>
                  </a:lnTo>
                  <a:lnTo>
                    <a:pt x="463269" y="312128"/>
                  </a:lnTo>
                  <a:lnTo>
                    <a:pt x="474337" y="289985"/>
                  </a:lnTo>
                  <a:lnTo>
                    <a:pt x="463269" y="289985"/>
                  </a:lnTo>
                  <a:lnTo>
                    <a:pt x="463269" y="282603"/>
                  </a:lnTo>
                  <a:lnTo>
                    <a:pt x="459583" y="278913"/>
                  </a:lnTo>
                  <a:lnTo>
                    <a:pt x="452201" y="267841"/>
                  </a:lnTo>
                  <a:lnTo>
                    <a:pt x="448514" y="267841"/>
                  </a:lnTo>
                  <a:lnTo>
                    <a:pt x="448514" y="264151"/>
                  </a:lnTo>
                  <a:lnTo>
                    <a:pt x="437446" y="264151"/>
                  </a:lnTo>
                  <a:lnTo>
                    <a:pt x="437446" y="260461"/>
                  </a:lnTo>
                  <a:lnTo>
                    <a:pt x="444819" y="238317"/>
                  </a:lnTo>
                  <a:lnTo>
                    <a:pt x="448514" y="234627"/>
                  </a:lnTo>
                  <a:lnTo>
                    <a:pt x="448514" y="227245"/>
                  </a:lnTo>
                  <a:lnTo>
                    <a:pt x="441133" y="227245"/>
                  </a:lnTo>
                  <a:lnTo>
                    <a:pt x="437446" y="223555"/>
                  </a:lnTo>
                  <a:lnTo>
                    <a:pt x="433751" y="219864"/>
                  </a:lnTo>
                  <a:lnTo>
                    <a:pt x="430064" y="212483"/>
                  </a:lnTo>
                  <a:lnTo>
                    <a:pt x="422683" y="201411"/>
                  </a:lnTo>
                  <a:lnTo>
                    <a:pt x="418997" y="201411"/>
                  </a:lnTo>
                  <a:lnTo>
                    <a:pt x="418997" y="197720"/>
                  </a:lnTo>
                  <a:lnTo>
                    <a:pt x="415310" y="197720"/>
                  </a:lnTo>
                  <a:lnTo>
                    <a:pt x="411615" y="190339"/>
                  </a:lnTo>
                  <a:lnTo>
                    <a:pt x="407928" y="182958"/>
                  </a:lnTo>
                  <a:lnTo>
                    <a:pt x="404242" y="179268"/>
                  </a:lnTo>
                  <a:lnTo>
                    <a:pt x="400546" y="175578"/>
                  </a:lnTo>
                  <a:lnTo>
                    <a:pt x="400546" y="171887"/>
                  </a:lnTo>
                  <a:lnTo>
                    <a:pt x="396860" y="168196"/>
                  </a:lnTo>
                  <a:lnTo>
                    <a:pt x="389488" y="160815"/>
                  </a:lnTo>
                  <a:lnTo>
                    <a:pt x="382106" y="153434"/>
                  </a:lnTo>
                  <a:lnTo>
                    <a:pt x="378420" y="149743"/>
                  </a:lnTo>
                  <a:lnTo>
                    <a:pt x="359970" y="131290"/>
                  </a:lnTo>
                  <a:lnTo>
                    <a:pt x="348902" y="120219"/>
                  </a:lnTo>
                  <a:lnTo>
                    <a:pt x="337834" y="109147"/>
                  </a:lnTo>
                  <a:lnTo>
                    <a:pt x="337834" y="105456"/>
                  </a:lnTo>
                  <a:lnTo>
                    <a:pt x="323080" y="94385"/>
                  </a:lnTo>
                  <a:lnTo>
                    <a:pt x="319394" y="87004"/>
                  </a:lnTo>
                  <a:lnTo>
                    <a:pt x="304630" y="75932"/>
                  </a:lnTo>
                  <a:lnTo>
                    <a:pt x="304630" y="72242"/>
                  </a:lnTo>
                  <a:lnTo>
                    <a:pt x="300944" y="72242"/>
                  </a:lnTo>
                  <a:lnTo>
                    <a:pt x="297257" y="68551"/>
                  </a:lnTo>
                  <a:lnTo>
                    <a:pt x="293562" y="68551"/>
                  </a:lnTo>
                  <a:lnTo>
                    <a:pt x="289876" y="68551"/>
                  </a:lnTo>
                  <a:lnTo>
                    <a:pt x="278808" y="68551"/>
                  </a:lnTo>
                  <a:lnTo>
                    <a:pt x="271426" y="72242"/>
                  </a:lnTo>
                  <a:lnTo>
                    <a:pt x="267739" y="72242"/>
                  </a:lnTo>
                  <a:lnTo>
                    <a:pt x="249299" y="79623"/>
                  </a:lnTo>
                  <a:lnTo>
                    <a:pt x="249299" y="75932"/>
                  </a:lnTo>
                  <a:lnTo>
                    <a:pt x="245603" y="72242"/>
                  </a:lnTo>
                  <a:lnTo>
                    <a:pt x="249299" y="68551"/>
                  </a:lnTo>
                  <a:lnTo>
                    <a:pt x="245603" y="68551"/>
                  </a:lnTo>
                  <a:lnTo>
                    <a:pt x="245603" y="64860"/>
                  </a:lnTo>
                  <a:lnTo>
                    <a:pt x="241917" y="61170"/>
                  </a:lnTo>
                  <a:lnTo>
                    <a:pt x="238231" y="57479"/>
                  </a:lnTo>
                  <a:lnTo>
                    <a:pt x="234535" y="53789"/>
                  </a:lnTo>
                  <a:lnTo>
                    <a:pt x="234535" y="50098"/>
                  </a:lnTo>
                  <a:lnTo>
                    <a:pt x="227163" y="50098"/>
                  </a:lnTo>
                  <a:lnTo>
                    <a:pt x="227163" y="46407"/>
                  </a:lnTo>
                  <a:lnTo>
                    <a:pt x="223467" y="42717"/>
                  </a:lnTo>
                  <a:lnTo>
                    <a:pt x="223467" y="39026"/>
                  </a:lnTo>
                  <a:lnTo>
                    <a:pt x="223467" y="35335"/>
                  </a:lnTo>
                  <a:lnTo>
                    <a:pt x="216095" y="39026"/>
                  </a:lnTo>
                  <a:lnTo>
                    <a:pt x="212399" y="35335"/>
                  </a:lnTo>
                  <a:lnTo>
                    <a:pt x="212399" y="31645"/>
                  </a:lnTo>
                  <a:lnTo>
                    <a:pt x="208713" y="20573"/>
                  </a:lnTo>
                  <a:lnTo>
                    <a:pt x="205027" y="24264"/>
                  </a:lnTo>
                  <a:lnTo>
                    <a:pt x="201331" y="20573"/>
                  </a:lnTo>
                  <a:lnTo>
                    <a:pt x="197645" y="9502"/>
                  </a:lnTo>
                  <a:lnTo>
                    <a:pt x="190263" y="9502"/>
                  </a:lnTo>
                  <a:lnTo>
                    <a:pt x="186577" y="5812"/>
                  </a:lnTo>
                  <a:lnTo>
                    <a:pt x="182891" y="9502"/>
                  </a:lnTo>
                  <a:lnTo>
                    <a:pt x="179205" y="5812"/>
                  </a:lnTo>
                  <a:lnTo>
                    <a:pt x="175509" y="5812"/>
                  </a:lnTo>
                  <a:lnTo>
                    <a:pt x="168137" y="5812"/>
                  </a:lnTo>
                  <a:close/>
                  <a:moveTo>
                    <a:pt x="463269" y="282603"/>
                  </a:moveTo>
                  <a:lnTo>
                    <a:pt x="466955" y="282603"/>
                  </a:lnTo>
                  <a:lnTo>
                    <a:pt x="466955" y="278913"/>
                  </a:lnTo>
                  <a:lnTo>
                    <a:pt x="463269" y="282603"/>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56" name="Freeform: Shape 155">
              <a:extLst>
                <a:ext uri="{FF2B5EF4-FFF2-40B4-BE49-F238E27FC236}">
                  <a16:creationId xmlns:a16="http://schemas.microsoft.com/office/drawing/2014/main" id="{255B7CD4-BB17-4414-8505-85095AFCF957}"/>
                </a:ext>
              </a:extLst>
            </p:cNvPr>
            <p:cNvSpPr/>
            <p:nvPr/>
          </p:nvSpPr>
          <p:spPr>
            <a:xfrm>
              <a:off x="6275283" y="2442035"/>
              <a:ext cx="1404534" cy="1319410"/>
            </a:xfrm>
            <a:custGeom>
              <a:avLst/>
              <a:gdLst>
                <a:gd name="connsiteX0" fmla="*/ 160768 w 628650"/>
                <a:gd name="connsiteY0" fmla="*/ 5815 h 590550"/>
                <a:gd name="connsiteX1" fmla="*/ 149700 w 628650"/>
                <a:gd name="connsiteY1" fmla="*/ 13197 h 590550"/>
                <a:gd name="connsiteX2" fmla="*/ 146004 w 628650"/>
                <a:gd name="connsiteY2" fmla="*/ 16887 h 590550"/>
                <a:gd name="connsiteX3" fmla="*/ 142318 w 628650"/>
                <a:gd name="connsiteY3" fmla="*/ 20578 h 590550"/>
                <a:gd name="connsiteX4" fmla="*/ 131250 w 628650"/>
                <a:gd name="connsiteY4" fmla="*/ 20578 h 590550"/>
                <a:gd name="connsiteX5" fmla="*/ 127564 w 628650"/>
                <a:gd name="connsiteY5" fmla="*/ 20578 h 590550"/>
                <a:gd name="connsiteX6" fmla="*/ 131250 w 628650"/>
                <a:gd name="connsiteY6" fmla="*/ 27959 h 590550"/>
                <a:gd name="connsiteX7" fmla="*/ 131250 w 628650"/>
                <a:gd name="connsiteY7" fmla="*/ 31650 h 590550"/>
                <a:gd name="connsiteX8" fmla="*/ 127564 w 628650"/>
                <a:gd name="connsiteY8" fmla="*/ 31650 h 590550"/>
                <a:gd name="connsiteX9" fmla="*/ 123877 w 628650"/>
                <a:gd name="connsiteY9" fmla="*/ 35340 h 590550"/>
                <a:gd name="connsiteX10" fmla="*/ 116495 w 628650"/>
                <a:gd name="connsiteY10" fmla="*/ 39031 h 590550"/>
                <a:gd name="connsiteX11" fmla="*/ 116495 w 628650"/>
                <a:gd name="connsiteY11" fmla="*/ 31650 h 590550"/>
                <a:gd name="connsiteX12" fmla="*/ 105427 w 628650"/>
                <a:gd name="connsiteY12" fmla="*/ 35340 h 590550"/>
                <a:gd name="connsiteX13" fmla="*/ 101741 w 628650"/>
                <a:gd name="connsiteY13" fmla="*/ 39031 h 590550"/>
                <a:gd name="connsiteX14" fmla="*/ 101741 w 628650"/>
                <a:gd name="connsiteY14" fmla="*/ 35340 h 590550"/>
                <a:gd name="connsiteX15" fmla="*/ 98046 w 628650"/>
                <a:gd name="connsiteY15" fmla="*/ 35340 h 590550"/>
                <a:gd name="connsiteX16" fmla="*/ 94359 w 628650"/>
                <a:gd name="connsiteY16" fmla="*/ 31650 h 590550"/>
                <a:gd name="connsiteX17" fmla="*/ 90673 w 628650"/>
                <a:gd name="connsiteY17" fmla="*/ 24269 h 590550"/>
                <a:gd name="connsiteX18" fmla="*/ 90673 w 628650"/>
                <a:gd name="connsiteY18" fmla="*/ 16887 h 590550"/>
                <a:gd name="connsiteX19" fmla="*/ 83291 w 628650"/>
                <a:gd name="connsiteY19" fmla="*/ 20578 h 590550"/>
                <a:gd name="connsiteX20" fmla="*/ 83291 w 628650"/>
                <a:gd name="connsiteY20" fmla="*/ 24269 h 590550"/>
                <a:gd name="connsiteX21" fmla="*/ 75909 w 628650"/>
                <a:gd name="connsiteY21" fmla="*/ 20578 h 590550"/>
                <a:gd name="connsiteX22" fmla="*/ 75909 w 628650"/>
                <a:gd name="connsiteY22" fmla="*/ 24269 h 590550"/>
                <a:gd name="connsiteX23" fmla="*/ 68537 w 628650"/>
                <a:gd name="connsiteY23" fmla="*/ 24269 h 590550"/>
                <a:gd name="connsiteX24" fmla="*/ 64841 w 628650"/>
                <a:gd name="connsiteY24" fmla="*/ 27959 h 590550"/>
                <a:gd name="connsiteX25" fmla="*/ 64841 w 628650"/>
                <a:gd name="connsiteY25" fmla="*/ 31650 h 590550"/>
                <a:gd name="connsiteX26" fmla="*/ 61155 w 628650"/>
                <a:gd name="connsiteY26" fmla="*/ 35340 h 590550"/>
                <a:gd name="connsiteX27" fmla="*/ 61155 w 628650"/>
                <a:gd name="connsiteY27" fmla="*/ 39031 h 590550"/>
                <a:gd name="connsiteX28" fmla="*/ 57469 w 628650"/>
                <a:gd name="connsiteY28" fmla="*/ 42722 h 590550"/>
                <a:gd name="connsiteX29" fmla="*/ 53773 w 628650"/>
                <a:gd name="connsiteY29" fmla="*/ 42722 h 590550"/>
                <a:gd name="connsiteX30" fmla="*/ 53773 w 628650"/>
                <a:gd name="connsiteY30" fmla="*/ 46412 h 590550"/>
                <a:gd name="connsiteX31" fmla="*/ 50087 w 628650"/>
                <a:gd name="connsiteY31" fmla="*/ 46412 h 590550"/>
                <a:gd name="connsiteX32" fmla="*/ 46401 w 628650"/>
                <a:gd name="connsiteY32" fmla="*/ 50102 h 590550"/>
                <a:gd name="connsiteX33" fmla="*/ 42715 w 628650"/>
                <a:gd name="connsiteY33" fmla="*/ 50102 h 590550"/>
                <a:gd name="connsiteX34" fmla="*/ 39019 w 628650"/>
                <a:gd name="connsiteY34" fmla="*/ 50102 h 590550"/>
                <a:gd name="connsiteX35" fmla="*/ 35333 w 628650"/>
                <a:gd name="connsiteY35" fmla="*/ 50102 h 590550"/>
                <a:gd name="connsiteX36" fmla="*/ 31647 w 628650"/>
                <a:gd name="connsiteY36" fmla="*/ 46412 h 590550"/>
                <a:gd name="connsiteX37" fmla="*/ 27951 w 628650"/>
                <a:gd name="connsiteY37" fmla="*/ 46412 h 590550"/>
                <a:gd name="connsiteX38" fmla="*/ 24265 w 628650"/>
                <a:gd name="connsiteY38" fmla="*/ 46412 h 590550"/>
                <a:gd name="connsiteX39" fmla="*/ 24265 w 628650"/>
                <a:gd name="connsiteY39" fmla="*/ 42722 h 590550"/>
                <a:gd name="connsiteX40" fmla="*/ 20579 w 628650"/>
                <a:gd name="connsiteY40" fmla="*/ 42722 h 590550"/>
                <a:gd name="connsiteX41" fmla="*/ 16883 w 628650"/>
                <a:gd name="connsiteY41" fmla="*/ 42722 h 590550"/>
                <a:gd name="connsiteX42" fmla="*/ 16883 w 628650"/>
                <a:gd name="connsiteY42" fmla="*/ 39031 h 590550"/>
                <a:gd name="connsiteX43" fmla="*/ 13197 w 628650"/>
                <a:gd name="connsiteY43" fmla="*/ 39031 h 590550"/>
                <a:gd name="connsiteX44" fmla="*/ 5815 w 628650"/>
                <a:gd name="connsiteY44" fmla="*/ 46412 h 590550"/>
                <a:gd name="connsiteX45" fmla="*/ 9511 w 628650"/>
                <a:gd name="connsiteY45" fmla="*/ 53792 h 590550"/>
                <a:gd name="connsiteX46" fmla="*/ 13197 w 628650"/>
                <a:gd name="connsiteY46" fmla="*/ 57483 h 590550"/>
                <a:gd name="connsiteX47" fmla="*/ 16883 w 628650"/>
                <a:gd name="connsiteY47" fmla="*/ 61174 h 590550"/>
                <a:gd name="connsiteX48" fmla="*/ 16883 w 628650"/>
                <a:gd name="connsiteY48" fmla="*/ 64864 h 590550"/>
                <a:gd name="connsiteX49" fmla="*/ 24265 w 628650"/>
                <a:gd name="connsiteY49" fmla="*/ 64864 h 590550"/>
                <a:gd name="connsiteX50" fmla="*/ 31647 w 628650"/>
                <a:gd name="connsiteY50" fmla="*/ 64864 h 590550"/>
                <a:gd name="connsiteX51" fmla="*/ 35333 w 628650"/>
                <a:gd name="connsiteY51" fmla="*/ 68555 h 590550"/>
                <a:gd name="connsiteX52" fmla="*/ 46401 w 628650"/>
                <a:gd name="connsiteY52" fmla="*/ 72246 h 590550"/>
                <a:gd name="connsiteX53" fmla="*/ 50087 w 628650"/>
                <a:gd name="connsiteY53" fmla="*/ 79627 h 590550"/>
                <a:gd name="connsiteX54" fmla="*/ 53773 w 628650"/>
                <a:gd name="connsiteY54" fmla="*/ 83317 h 590550"/>
                <a:gd name="connsiteX55" fmla="*/ 57469 w 628650"/>
                <a:gd name="connsiteY55" fmla="*/ 83317 h 590550"/>
                <a:gd name="connsiteX56" fmla="*/ 64841 w 628650"/>
                <a:gd name="connsiteY56" fmla="*/ 90698 h 590550"/>
                <a:gd name="connsiteX57" fmla="*/ 68537 w 628650"/>
                <a:gd name="connsiteY57" fmla="*/ 101770 h 590550"/>
                <a:gd name="connsiteX58" fmla="*/ 75909 w 628650"/>
                <a:gd name="connsiteY58" fmla="*/ 116533 h 590550"/>
                <a:gd name="connsiteX59" fmla="*/ 75909 w 628650"/>
                <a:gd name="connsiteY59" fmla="*/ 120223 h 590550"/>
                <a:gd name="connsiteX60" fmla="*/ 79605 w 628650"/>
                <a:gd name="connsiteY60" fmla="*/ 120223 h 590550"/>
                <a:gd name="connsiteX61" fmla="*/ 83291 w 628650"/>
                <a:gd name="connsiteY61" fmla="*/ 123914 h 590550"/>
                <a:gd name="connsiteX62" fmla="*/ 83291 w 628650"/>
                <a:gd name="connsiteY62" fmla="*/ 127604 h 590550"/>
                <a:gd name="connsiteX63" fmla="*/ 86978 w 628650"/>
                <a:gd name="connsiteY63" fmla="*/ 131295 h 590550"/>
                <a:gd name="connsiteX64" fmla="*/ 86978 w 628650"/>
                <a:gd name="connsiteY64" fmla="*/ 134985 h 590550"/>
                <a:gd name="connsiteX65" fmla="*/ 86978 w 628650"/>
                <a:gd name="connsiteY65" fmla="*/ 138675 h 590550"/>
                <a:gd name="connsiteX66" fmla="*/ 79605 w 628650"/>
                <a:gd name="connsiteY66" fmla="*/ 142366 h 590550"/>
                <a:gd name="connsiteX67" fmla="*/ 75909 w 628650"/>
                <a:gd name="connsiteY67" fmla="*/ 146057 h 590550"/>
                <a:gd name="connsiteX68" fmla="*/ 72223 w 628650"/>
                <a:gd name="connsiteY68" fmla="*/ 149747 h 590550"/>
                <a:gd name="connsiteX69" fmla="*/ 72223 w 628650"/>
                <a:gd name="connsiteY69" fmla="*/ 153438 h 590550"/>
                <a:gd name="connsiteX70" fmla="*/ 72223 w 628650"/>
                <a:gd name="connsiteY70" fmla="*/ 157129 h 590550"/>
                <a:gd name="connsiteX71" fmla="*/ 75909 w 628650"/>
                <a:gd name="connsiteY71" fmla="*/ 157129 h 590550"/>
                <a:gd name="connsiteX72" fmla="*/ 75909 w 628650"/>
                <a:gd name="connsiteY72" fmla="*/ 153438 h 590550"/>
                <a:gd name="connsiteX73" fmla="*/ 83291 w 628650"/>
                <a:gd name="connsiteY73" fmla="*/ 157129 h 590550"/>
                <a:gd name="connsiteX74" fmla="*/ 86978 w 628650"/>
                <a:gd name="connsiteY74" fmla="*/ 157129 h 590550"/>
                <a:gd name="connsiteX75" fmla="*/ 94359 w 628650"/>
                <a:gd name="connsiteY75" fmla="*/ 160819 h 590550"/>
                <a:gd name="connsiteX76" fmla="*/ 98046 w 628650"/>
                <a:gd name="connsiteY76" fmla="*/ 164510 h 590550"/>
                <a:gd name="connsiteX77" fmla="*/ 101741 w 628650"/>
                <a:gd name="connsiteY77" fmla="*/ 168200 h 590550"/>
                <a:gd name="connsiteX78" fmla="*/ 109114 w 628650"/>
                <a:gd name="connsiteY78" fmla="*/ 168200 h 590550"/>
                <a:gd name="connsiteX79" fmla="*/ 112809 w 628650"/>
                <a:gd name="connsiteY79" fmla="*/ 175582 h 590550"/>
                <a:gd name="connsiteX80" fmla="*/ 109114 w 628650"/>
                <a:gd name="connsiteY80" fmla="*/ 179272 h 590550"/>
                <a:gd name="connsiteX81" fmla="*/ 98046 w 628650"/>
                <a:gd name="connsiteY81" fmla="*/ 186653 h 590550"/>
                <a:gd name="connsiteX82" fmla="*/ 94359 w 628650"/>
                <a:gd name="connsiteY82" fmla="*/ 186653 h 590550"/>
                <a:gd name="connsiteX83" fmla="*/ 83291 w 628650"/>
                <a:gd name="connsiteY83" fmla="*/ 190344 h 590550"/>
                <a:gd name="connsiteX84" fmla="*/ 83291 w 628650"/>
                <a:gd name="connsiteY84" fmla="*/ 194035 h 590550"/>
                <a:gd name="connsiteX85" fmla="*/ 75909 w 628650"/>
                <a:gd name="connsiteY85" fmla="*/ 197725 h 590550"/>
                <a:gd name="connsiteX86" fmla="*/ 72223 w 628650"/>
                <a:gd name="connsiteY86" fmla="*/ 197725 h 590550"/>
                <a:gd name="connsiteX87" fmla="*/ 64841 w 628650"/>
                <a:gd name="connsiteY87" fmla="*/ 201416 h 590550"/>
                <a:gd name="connsiteX88" fmla="*/ 61155 w 628650"/>
                <a:gd name="connsiteY88" fmla="*/ 197725 h 590550"/>
                <a:gd name="connsiteX89" fmla="*/ 57469 w 628650"/>
                <a:gd name="connsiteY89" fmla="*/ 194035 h 590550"/>
                <a:gd name="connsiteX90" fmla="*/ 27951 w 628650"/>
                <a:gd name="connsiteY90" fmla="*/ 201416 h 590550"/>
                <a:gd name="connsiteX91" fmla="*/ 24265 w 628650"/>
                <a:gd name="connsiteY91" fmla="*/ 205107 h 590550"/>
                <a:gd name="connsiteX92" fmla="*/ 24265 w 628650"/>
                <a:gd name="connsiteY92" fmla="*/ 212488 h 590550"/>
                <a:gd name="connsiteX93" fmla="*/ 24265 w 628650"/>
                <a:gd name="connsiteY93" fmla="*/ 216178 h 590550"/>
                <a:gd name="connsiteX94" fmla="*/ 24265 w 628650"/>
                <a:gd name="connsiteY94" fmla="*/ 219868 h 590550"/>
                <a:gd name="connsiteX95" fmla="*/ 27951 w 628650"/>
                <a:gd name="connsiteY95" fmla="*/ 223559 h 590550"/>
                <a:gd name="connsiteX96" fmla="*/ 27951 w 628650"/>
                <a:gd name="connsiteY96" fmla="*/ 227249 h 590550"/>
                <a:gd name="connsiteX97" fmla="*/ 13197 w 628650"/>
                <a:gd name="connsiteY97" fmla="*/ 223559 h 590550"/>
                <a:gd name="connsiteX98" fmla="*/ 16883 w 628650"/>
                <a:gd name="connsiteY98" fmla="*/ 227249 h 590550"/>
                <a:gd name="connsiteX99" fmla="*/ 20579 w 628650"/>
                <a:gd name="connsiteY99" fmla="*/ 227249 h 590550"/>
                <a:gd name="connsiteX100" fmla="*/ 24265 w 628650"/>
                <a:gd name="connsiteY100" fmla="*/ 227249 h 590550"/>
                <a:gd name="connsiteX101" fmla="*/ 24265 w 628650"/>
                <a:gd name="connsiteY101" fmla="*/ 230940 h 590550"/>
                <a:gd name="connsiteX102" fmla="*/ 27951 w 628650"/>
                <a:gd name="connsiteY102" fmla="*/ 234630 h 590550"/>
                <a:gd name="connsiteX103" fmla="*/ 27951 w 628650"/>
                <a:gd name="connsiteY103" fmla="*/ 238321 h 590550"/>
                <a:gd name="connsiteX104" fmla="*/ 27951 w 628650"/>
                <a:gd name="connsiteY104" fmla="*/ 242012 h 590550"/>
                <a:gd name="connsiteX105" fmla="*/ 31647 w 628650"/>
                <a:gd name="connsiteY105" fmla="*/ 245702 h 590550"/>
                <a:gd name="connsiteX106" fmla="*/ 35333 w 628650"/>
                <a:gd name="connsiteY106" fmla="*/ 249393 h 590550"/>
                <a:gd name="connsiteX107" fmla="*/ 35333 w 628650"/>
                <a:gd name="connsiteY107" fmla="*/ 253083 h 590550"/>
                <a:gd name="connsiteX108" fmla="*/ 35333 w 628650"/>
                <a:gd name="connsiteY108" fmla="*/ 256774 h 590550"/>
                <a:gd name="connsiteX109" fmla="*/ 39019 w 628650"/>
                <a:gd name="connsiteY109" fmla="*/ 260465 h 590550"/>
                <a:gd name="connsiteX110" fmla="*/ 39019 w 628650"/>
                <a:gd name="connsiteY110" fmla="*/ 267846 h 590550"/>
                <a:gd name="connsiteX111" fmla="*/ 39019 w 628650"/>
                <a:gd name="connsiteY111" fmla="*/ 275227 h 590550"/>
                <a:gd name="connsiteX112" fmla="*/ 46401 w 628650"/>
                <a:gd name="connsiteY112" fmla="*/ 271537 h 590550"/>
                <a:gd name="connsiteX113" fmla="*/ 50087 w 628650"/>
                <a:gd name="connsiteY113" fmla="*/ 275227 h 590550"/>
                <a:gd name="connsiteX114" fmla="*/ 57469 w 628650"/>
                <a:gd name="connsiteY114" fmla="*/ 286299 h 590550"/>
                <a:gd name="connsiteX115" fmla="*/ 61155 w 628650"/>
                <a:gd name="connsiteY115" fmla="*/ 293680 h 590550"/>
                <a:gd name="connsiteX116" fmla="*/ 68537 w 628650"/>
                <a:gd name="connsiteY116" fmla="*/ 304751 h 590550"/>
                <a:gd name="connsiteX117" fmla="*/ 68537 w 628650"/>
                <a:gd name="connsiteY117" fmla="*/ 312132 h 590550"/>
                <a:gd name="connsiteX118" fmla="*/ 75909 w 628650"/>
                <a:gd name="connsiteY118" fmla="*/ 308442 h 590550"/>
                <a:gd name="connsiteX119" fmla="*/ 79605 w 628650"/>
                <a:gd name="connsiteY119" fmla="*/ 304751 h 590550"/>
                <a:gd name="connsiteX120" fmla="*/ 83291 w 628650"/>
                <a:gd name="connsiteY120" fmla="*/ 301060 h 590550"/>
                <a:gd name="connsiteX121" fmla="*/ 83291 w 628650"/>
                <a:gd name="connsiteY121" fmla="*/ 304751 h 590550"/>
                <a:gd name="connsiteX122" fmla="*/ 86978 w 628650"/>
                <a:gd name="connsiteY122" fmla="*/ 308442 h 590550"/>
                <a:gd name="connsiteX123" fmla="*/ 90673 w 628650"/>
                <a:gd name="connsiteY123" fmla="*/ 304751 h 590550"/>
                <a:gd name="connsiteX124" fmla="*/ 98046 w 628650"/>
                <a:gd name="connsiteY124" fmla="*/ 297371 h 590550"/>
                <a:gd name="connsiteX125" fmla="*/ 105427 w 628650"/>
                <a:gd name="connsiteY125" fmla="*/ 289990 h 590550"/>
                <a:gd name="connsiteX126" fmla="*/ 109114 w 628650"/>
                <a:gd name="connsiteY126" fmla="*/ 286299 h 590550"/>
                <a:gd name="connsiteX127" fmla="*/ 112809 w 628650"/>
                <a:gd name="connsiteY127" fmla="*/ 286299 h 590550"/>
                <a:gd name="connsiteX128" fmla="*/ 116495 w 628650"/>
                <a:gd name="connsiteY128" fmla="*/ 286299 h 590550"/>
                <a:gd name="connsiteX129" fmla="*/ 120182 w 628650"/>
                <a:gd name="connsiteY129" fmla="*/ 282608 h 590550"/>
                <a:gd name="connsiteX130" fmla="*/ 123877 w 628650"/>
                <a:gd name="connsiteY130" fmla="*/ 286299 h 590550"/>
                <a:gd name="connsiteX131" fmla="*/ 127564 w 628650"/>
                <a:gd name="connsiteY131" fmla="*/ 286299 h 590550"/>
                <a:gd name="connsiteX132" fmla="*/ 131250 w 628650"/>
                <a:gd name="connsiteY132" fmla="*/ 289990 h 590550"/>
                <a:gd name="connsiteX133" fmla="*/ 134936 w 628650"/>
                <a:gd name="connsiteY133" fmla="*/ 293680 h 590550"/>
                <a:gd name="connsiteX134" fmla="*/ 134936 w 628650"/>
                <a:gd name="connsiteY134" fmla="*/ 297371 h 590550"/>
                <a:gd name="connsiteX135" fmla="*/ 134936 w 628650"/>
                <a:gd name="connsiteY135" fmla="*/ 301060 h 590550"/>
                <a:gd name="connsiteX136" fmla="*/ 138632 w 628650"/>
                <a:gd name="connsiteY136" fmla="*/ 304751 h 590550"/>
                <a:gd name="connsiteX137" fmla="*/ 149700 w 628650"/>
                <a:gd name="connsiteY137" fmla="*/ 308442 h 590550"/>
                <a:gd name="connsiteX138" fmla="*/ 153386 w 628650"/>
                <a:gd name="connsiteY138" fmla="*/ 312132 h 590550"/>
                <a:gd name="connsiteX139" fmla="*/ 153386 w 628650"/>
                <a:gd name="connsiteY139" fmla="*/ 315823 h 590550"/>
                <a:gd name="connsiteX140" fmla="*/ 157072 w 628650"/>
                <a:gd name="connsiteY140" fmla="*/ 326895 h 590550"/>
                <a:gd name="connsiteX141" fmla="*/ 157072 w 628650"/>
                <a:gd name="connsiteY141" fmla="*/ 334276 h 590550"/>
                <a:gd name="connsiteX142" fmla="*/ 160768 w 628650"/>
                <a:gd name="connsiteY142" fmla="*/ 337967 h 590550"/>
                <a:gd name="connsiteX143" fmla="*/ 164454 w 628650"/>
                <a:gd name="connsiteY143" fmla="*/ 341657 h 590550"/>
                <a:gd name="connsiteX144" fmla="*/ 164454 w 628650"/>
                <a:gd name="connsiteY144" fmla="*/ 349038 h 590550"/>
                <a:gd name="connsiteX145" fmla="*/ 160768 w 628650"/>
                <a:gd name="connsiteY145" fmla="*/ 352729 h 590550"/>
                <a:gd name="connsiteX146" fmla="*/ 160768 w 628650"/>
                <a:gd name="connsiteY146" fmla="*/ 356420 h 590550"/>
                <a:gd name="connsiteX147" fmla="*/ 160768 w 628650"/>
                <a:gd name="connsiteY147" fmla="*/ 363801 h 590550"/>
                <a:gd name="connsiteX148" fmla="*/ 164454 w 628650"/>
                <a:gd name="connsiteY148" fmla="*/ 367491 h 590550"/>
                <a:gd name="connsiteX149" fmla="*/ 168140 w 628650"/>
                <a:gd name="connsiteY149" fmla="*/ 367491 h 590550"/>
                <a:gd name="connsiteX150" fmla="*/ 168140 w 628650"/>
                <a:gd name="connsiteY150" fmla="*/ 371182 h 590550"/>
                <a:gd name="connsiteX151" fmla="*/ 168140 w 628650"/>
                <a:gd name="connsiteY151" fmla="*/ 374873 h 590550"/>
                <a:gd name="connsiteX152" fmla="*/ 168140 w 628650"/>
                <a:gd name="connsiteY152" fmla="*/ 382253 h 590550"/>
                <a:gd name="connsiteX153" fmla="*/ 164454 w 628650"/>
                <a:gd name="connsiteY153" fmla="*/ 382253 h 590550"/>
                <a:gd name="connsiteX154" fmla="*/ 164454 w 628650"/>
                <a:gd name="connsiteY154" fmla="*/ 385943 h 590550"/>
                <a:gd name="connsiteX155" fmla="*/ 160768 w 628650"/>
                <a:gd name="connsiteY155" fmla="*/ 385943 h 590550"/>
                <a:gd name="connsiteX156" fmla="*/ 153386 w 628650"/>
                <a:gd name="connsiteY156" fmla="*/ 389634 h 590550"/>
                <a:gd name="connsiteX157" fmla="*/ 146004 w 628650"/>
                <a:gd name="connsiteY157" fmla="*/ 389634 h 590550"/>
                <a:gd name="connsiteX158" fmla="*/ 146004 w 628650"/>
                <a:gd name="connsiteY158" fmla="*/ 393323 h 590550"/>
                <a:gd name="connsiteX159" fmla="*/ 142318 w 628650"/>
                <a:gd name="connsiteY159" fmla="*/ 393323 h 590550"/>
                <a:gd name="connsiteX160" fmla="*/ 142318 w 628650"/>
                <a:gd name="connsiteY160" fmla="*/ 397018 h 590550"/>
                <a:gd name="connsiteX161" fmla="*/ 146004 w 628650"/>
                <a:gd name="connsiteY161" fmla="*/ 400704 h 590550"/>
                <a:gd name="connsiteX162" fmla="*/ 149700 w 628650"/>
                <a:gd name="connsiteY162" fmla="*/ 400704 h 590550"/>
                <a:gd name="connsiteX163" fmla="*/ 153386 w 628650"/>
                <a:gd name="connsiteY163" fmla="*/ 404400 h 590550"/>
                <a:gd name="connsiteX164" fmla="*/ 149700 w 628650"/>
                <a:gd name="connsiteY164" fmla="*/ 404400 h 590550"/>
                <a:gd name="connsiteX165" fmla="*/ 146004 w 628650"/>
                <a:gd name="connsiteY165" fmla="*/ 408086 h 590550"/>
                <a:gd name="connsiteX166" fmla="*/ 142318 w 628650"/>
                <a:gd name="connsiteY166" fmla="*/ 408086 h 590550"/>
                <a:gd name="connsiteX167" fmla="*/ 142318 w 628650"/>
                <a:gd name="connsiteY167" fmla="*/ 415468 h 590550"/>
                <a:gd name="connsiteX168" fmla="*/ 142318 w 628650"/>
                <a:gd name="connsiteY168" fmla="*/ 422850 h 590550"/>
                <a:gd name="connsiteX169" fmla="*/ 142318 w 628650"/>
                <a:gd name="connsiteY169" fmla="*/ 430232 h 590550"/>
                <a:gd name="connsiteX170" fmla="*/ 138632 w 628650"/>
                <a:gd name="connsiteY170" fmla="*/ 430232 h 590550"/>
                <a:gd name="connsiteX171" fmla="*/ 138632 w 628650"/>
                <a:gd name="connsiteY171" fmla="*/ 433918 h 590550"/>
                <a:gd name="connsiteX172" fmla="*/ 142318 w 628650"/>
                <a:gd name="connsiteY172" fmla="*/ 433918 h 590550"/>
                <a:gd name="connsiteX173" fmla="*/ 146004 w 628650"/>
                <a:gd name="connsiteY173" fmla="*/ 433918 h 590550"/>
                <a:gd name="connsiteX174" fmla="*/ 146004 w 628650"/>
                <a:gd name="connsiteY174" fmla="*/ 437614 h 590550"/>
                <a:gd name="connsiteX175" fmla="*/ 146004 w 628650"/>
                <a:gd name="connsiteY175" fmla="*/ 448682 h 590550"/>
                <a:gd name="connsiteX176" fmla="*/ 149700 w 628650"/>
                <a:gd name="connsiteY176" fmla="*/ 448682 h 590550"/>
                <a:gd name="connsiteX177" fmla="*/ 153386 w 628650"/>
                <a:gd name="connsiteY177" fmla="*/ 448682 h 590550"/>
                <a:gd name="connsiteX178" fmla="*/ 157072 w 628650"/>
                <a:gd name="connsiteY178" fmla="*/ 448682 h 590550"/>
                <a:gd name="connsiteX179" fmla="*/ 157072 w 628650"/>
                <a:gd name="connsiteY179" fmla="*/ 452377 h 590550"/>
                <a:gd name="connsiteX180" fmla="*/ 157072 w 628650"/>
                <a:gd name="connsiteY180" fmla="*/ 456064 h 590550"/>
                <a:gd name="connsiteX181" fmla="*/ 160768 w 628650"/>
                <a:gd name="connsiteY181" fmla="*/ 456064 h 590550"/>
                <a:gd name="connsiteX182" fmla="*/ 160768 w 628650"/>
                <a:gd name="connsiteY182" fmla="*/ 467132 h 590550"/>
                <a:gd name="connsiteX183" fmla="*/ 164454 w 628650"/>
                <a:gd name="connsiteY183" fmla="*/ 470827 h 590550"/>
                <a:gd name="connsiteX184" fmla="*/ 168140 w 628650"/>
                <a:gd name="connsiteY184" fmla="*/ 474514 h 590550"/>
                <a:gd name="connsiteX185" fmla="*/ 168140 w 628650"/>
                <a:gd name="connsiteY185" fmla="*/ 478209 h 590550"/>
                <a:gd name="connsiteX186" fmla="*/ 168140 w 628650"/>
                <a:gd name="connsiteY186" fmla="*/ 481895 h 590550"/>
                <a:gd name="connsiteX187" fmla="*/ 168140 w 628650"/>
                <a:gd name="connsiteY187" fmla="*/ 485591 h 590550"/>
                <a:gd name="connsiteX188" fmla="*/ 171836 w 628650"/>
                <a:gd name="connsiteY188" fmla="*/ 489277 h 590550"/>
                <a:gd name="connsiteX189" fmla="*/ 175522 w 628650"/>
                <a:gd name="connsiteY189" fmla="*/ 489277 h 590550"/>
                <a:gd name="connsiteX190" fmla="*/ 179208 w 628650"/>
                <a:gd name="connsiteY190" fmla="*/ 489277 h 590550"/>
                <a:gd name="connsiteX191" fmla="*/ 182904 w 628650"/>
                <a:gd name="connsiteY191" fmla="*/ 489277 h 590550"/>
                <a:gd name="connsiteX192" fmla="*/ 182904 w 628650"/>
                <a:gd name="connsiteY192" fmla="*/ 492973 h 590550"/>
                <a:gd name="connsiteX193" fmla="*/ 179208 w 628650"/>
                <a:gd name="connsiteY193" fmla="*/ 492973 h 590550"/>
                <a:gd name="connsiteX194" fmla="*/ 175522 w 628650"/>
                <a:gd name="connsiteY194" fmla="*/ 496659 h 590550"/>
                <a:gd name="connsiteX195" fmla="*/ 175522 w 628650"/>
                <a:gd name="connsiteY195" fmla="*/ 500355 h 590550"/>
                <a:gd name="connsiteX196" fmla="*/ 179208 w 628650"/>
                <a:gd name="connsiteY196" fmla="*/ 507737 h 590550"/>
                <a:gd name="connsiteX197" fmla="*/ 182904 w 628650"/>
                <a:gd name="connsiteY197" fmla="*/ 507737 h 590550"/>
                <a:gd name="connsiteX198" fmla="*/ 186590 w 628650"/>
                <a:gd name="connsiteY198" fmla="*/ 507737 h 590550"/>
                <a:gd name="connsiteX199" fmla="*/ 186590 w 628650"/>
                <a:gd name="connsiteY199" fmla="*/ 504041 h 590550"/>
                <a:gd name="connsiteX200" fmla="*/ 193962 w 628650"/>
                <a:gd name="connsiteY200" fmla="*/ 500355 h 590550"/>
                <a:gd name="connsiteX201" fmla="*/ 197658 w 628650"/>
                <a:gd name="connsiteY201" fmla="*/ 500355 h 590550"/>
                <a:gd name="connsiteX202" fmla="*/ 197658 w 628650"/>
                <a:gd name="connsiteY202" fmla="*/ 504041 h 590550"/>
                <a:gd name="connsiteX203" fmla="*/ 205030 w 628650"/>
                <a:gd name="connsiteY203" fmla="*/ 504041 h 590550"/>
                <a:gd name="connsiteX204" fmla="*/ 208726 w 628650"/>
                <a:gd name="connsiteY204" fmla="*/ 504041 h 590550"/>
                <a:gd name="connsiteX205" fmla="*/ 212412 w 628650"/>
                <a:gd name="connsiteY205" fmla="*/ 507737 h 590550"/>
                <a:gd name="connsiteX206" fmla="*/ 212412 w 628650"/>
                <a:gd name="connsiteY206" fmla="*/ 504041 h 590550"/>
                <a:gd name="connsiteX207" fmla="*/ 216098 w 628650"/>
                <a:gd name="connsiteY207" fmla="*/ 504041 h 590550"/>
                <a:gd name="connsiteX208" fmla="*/ 219794 w 628650"/>
                <a:gd name="connsiteY208" fmla="*/ 504041 h 590550"/>
                <a:gd name="connsiteX209" fmla="*/ 223480 w 628650"/>
                <a:gd name="connsiteY209" fmla="*/ 504041 h 590550"/>
                <a:gd name="connsiteX210" fmla="*/ 230862 w 628650"/>
                <a:gd name="connsiteY210" fmla="*/ 504041 h 590550"/>
                <a:gd name="connsiteX211" fmla="*/ 234548 w 628650"/>
                <a:gd name="connsiteY211" fmla="*/ 504041 h 590550"/>
                <a:gd name="connsiteX212" fmla="*/ 238235 w 628650"/>
                <a:gd name="connsiteY212" fmla="*/ 507737 h 590550"/>
                <a:gd name="connsiteX213" fmla="*/ 241930 w 628650"/>
                <a:gd name="connsiteY213" fmla="*/ 504041 h 590550"/>
                <a:gd name="connsiteX214" fmla="*/ 245616 w 628650"/>
                <a:gd name="connsiteY214" fmla="*/ 504041 h 590550"/>
                <a:gd name="connsiteX215" fmla="*/ 249303 w 628650"/>
                <a:gd name="connsiteY215" fmla="*/ 504041 h 590550"/>
                <a:gd name="connsiteX216" fmla="*/ 252998 w 628650"/>
                <a:gd name="connsiteY216" fmla="*/ 504041 h 590550"/>
                <a:gd name="connsiteX217" fmla="*/ 252998 w 628650"/>
                <a:gd name="connsiteY217" fmla="*/ 507737 h 590550"/>
                <a:gd name="connsiteX218" fmla="*/ 264066 w 628650"/>
                <a:gd name="connsiteY218" fmla="*/ 507737 h 590550"/>
                <a:gd name="connsiteX219" fmla="*/ 264066 w 628650"/>
                <a:gd name="connsiteY219" fmla="*/ 504041 h 590550"/>
                <a:gd name="connsiteX220" fmla="*/ 271439 w 628650"/>
                <a:gd name="connsiteY220" fmla="*/ 504041 h 590550"/>
                <a:gd name="connsiteX221" fmla="*/ 271439 w 628650"/>
                <a:gd name="connsiteY221" fmla="*/ 496659 h 590550"/>
                <a:gd name="connsiteX222" fmla="*/ 275125 w 628650"/>
                <a:gd name="connsiteY222" fmla="*/ 496659 h 590550"/>
                <a:gd name="connsiteX223" fmla="*/ 278821 w 628650"/>
                <a:gd name="connsiteY223" fmla="*/ 492973 h 590550"/>
                <a:gd name="connsiteX224" fmla="*/ 286193 w 628650"/>
                <a:gd name="connsiteY224" fmla="*/ 492973 h 590550"/>
                <a:gd name="connsiteX225" fmla="*/ 289889 w 628650"/>
                <a:gd name="connsiteY225" fmla="*/ 492973 h 590550"/>
                <a:gd name="connsiteX226" fmla="*/ 293575 w 628650"/>
                <a:gd name="connsiteY226" fmla="*/ 489277 h 590550"/>
                <a:gd name="connsiteX227" fmla="*/ 293575 w 628650"/>
                <a:gd name="connsiteY227" fmla="*/ 492973 h 590550"/>
                <a:gd name="connsiteX228" fmla="*/ 297261 w 628650"/>
                <a:gd name="connsiteY228" fmla="*/ 492973 h 590550"/>
                <a:gd name="connsiteX229" fmla="*/ 300957 w 628650"/>
                <a:gd name="connsiteY229" fmla="*/ 492973 h 590550"/>
                <a:gd name="connsiteX230" fmla="*/ 308329 w 628650"/>
                <a:gd name="connsiteY230" fmla="*/ 492973 h 590550"/>
                <a:gd name="connsiteX231" fmla="*/ 312025 w 628650"/>
                <a:gd name="connsiteY231" fmla="*/ 492973 h 590550"/>
                <a:gd name="connsiteX232" fmla="*/ 312025 w 628650"/>
                <a:gd name="connsiteY232" fmla="*/ 496659 h 590550"/>
                <a:gd name="connsiteX233" fmla="*/ 312025 w 628650"/>
                <a:gd name="connsiteY233" fmla="*/ 500355 h 590550"/>
                <a:gd name="connsiteX234" fmla="*/ 315711 w 628650"/>
                <a:gd name="connsiteY234" fmla="*/ 507737 h 590550"/>
                <a:gd name="connsiteX235" fmla="*/ 326779 w 628650"/>
                <a:gd name="connsiteY235" fmla="*/ 515109 h 590550"/>
                <a:gd name="connsiteX236" fmla="*/ 326779 w 628650"/>
                <a:gd name="connsiteY236" fmla="*/ 522491 h 590550"/>
                <a:gd name="connsiteX237" fmla="*/ 330465 w 628650"/>
                <a:gd name="connsiteY237" fmla="*/ 522491 h 590550"/>
                <a:gd name="connsiteX238" fmla="*/ 330465 w 628650"/>
                <a:gd name="connsiteY238" fmla="*/ 526187 h 590550"/>
                <a:gd name="connsiteX239" fmla="*/ 337847 w 628650"/>
                <a:gd name="connsiteY239" fmla="*/ 526187 h 590550"/>
                <a:gd name="connsiteX240" fmla="*/ 337847 w 628650"/>
                <a:gd name="connsiteY240" fmla="*/ 533569 h 590550"/>
                <a:gd name="connsiteX241" fmla="*/ 341533 w 628650"/>
                <a:gd name="connsiteY241" fmla="*/ 537255 h 590550"/>
                <a:gd name="connsiteX242" fmla="*/ 341533 w 628650"/>
                <a:gd name="connsiteY242" fmla="*/ 540951 h 590550"/>
                <a:gd name="connsiteX243" fmla="*/ 345219 w 628650"/>
                <a:gd name="connsiteY243" fmla="*/ 540951 h 590550"/>
                <a:gd name="connsiteX244" fmla="*/ 348915 w 628650"/>
                <a:gd name="connsiteY244" fmla="*/ 544637 h 590550"/>
                <a:gd name="connsiteX245" fmla="*/ 356287 w 628650"/>
                <a:gd name="connsiteY245" fmla="*/ 540951 h 590550"/>
                <a:gd name="connsiteX246" fmla="*/ 359983 w 628650"/>
                <a:gd name="connsiteY246" fmla="*/ 540951 h 590550"/>
                <a:gd name="connsiteX247" fmla="*/ 378424 w 628650"/>
                <a:gd name="connsiteY247" fmla="*/ 544637 h 590550"/>
                <a:gd name="connsiteX248" fmla="*/ 393187 w 628650"/>
                <a:gd name="connsiteY248" fmla="*/ 540951 h 590550"/>
                <a:gd name="connsiteX249" fmla="*/ 396873 w 628650"/>
                <a:gd name="connsiteY249" fmla="*/ 540951 h 590550"/>
                <a:gd name="connsiteX250" fmla="*/ 404255 w 628650"/>
                <a:gd name="connsiteY250" fmla="*/ 544637 h 590550"/>
                <a:gd name="connsiteX251" fmla="*/ 400560 w 628650"/>
                <a:gd name="connsiteY251" fmla="*/ 548332 h 590550"/>
                <a:gd name="connsiteX252" fmla="*/ 404255 w 628650"/>
                <a:gd name="connsiteY252" fmla="*/ 552019 h 590550"/>
                <a:gd name="connsiteX253" fmla="*/ 407942 w 628650"/>
                <a:gd name="connsiteY253" fmla="*/ 555714 h 590550"/>
                <a:gd name="connsiteX254" fmla="*/ 407942 w 628650"/>
                <a:gd name="connsiteY254" fmla="*/ 552019 h 590550"/>
                <a:gd name="connsiteX255" fmla="*/ 411628 w 628650"/>
                <a:gd name="connsiteY255" fmla="*/ 548332 h 590550"/>
                <a:gd name="connsiteX256" fmla="*/ 415314 w 628650"/>
                <a:gd name="connsiteY256" fmla="*/ 544637 h 590550"/>
                <a:gd name="connsiteX257" fmla="*/ 419010 w 628650"/>
                <a:gd name="connsiteY257" fmla="*/ 548332 h 590550"/>
                <a:gd name="connsiteX258" fmla="*/ 419010 w 628650"/>
                <a:gd name="connsiteY258" fmla="*/ 552019 h 590550"/>
                <a:gd name="connsiteX259" fmla="*/ 422696 w 628650"/>
                <a:gd name="connsiteY259" fmla="*/ 544637 h 590550"/>
                <a:gd name="connsiteX260" fmla="*/ 426382 w 628650"/>
                <a:gd name="connsiteY260" fmla="*/ 544637 h 590550"/>
                <a:gd name="connsiteX261" fmla="*/ 437450 w 628650"/>
                <a:gd name="connsiteY261" fmla="*/ 552019 h 590550"/>
                <a:gd name="connsiteX262" fmla="*/ 437450 w 628650"/>
                <a:gd name="connsiteY262" fmla="*/ 555714 h 590550"/>
                <a:gd name="connsiteX263" fmla="*/ 437450 w 628650"/>
                <a:gd name="connsiteY263" fmla="*/ 559400 h 590550"/>
                <a:gd name="connsiteX264" fmla="*/ 437450 w 628650"/>
                <a:gd name="connsiteY264" fmla="*/ 570468 h 590550"/>
                <a:gd name="connsiteX265" fmla="*/ 430078 w 628650"/>
                <a:gd name="connsiteY265" fmla="*/ 581546 h 590550"/>
                <a:gd name="connsiteX266" fmla="*/ 437450 w 628650"/>
                <a:gd name="connsiteY266" fmla="*/ 581546 h 590550"/>
                <a:gd name="connsiteX267" fmla="*/ 441146 w 628650"/>
                <a:gd name="connsiteY267" fmla="*/ 581546 h 590550"/>
                <a:gd name="connsiteX268" fmla="*/ 448518 w 628650"/>
                <a:gd name="connsiteY268" fmla="*/ 585232 h 590550"/>
                <a:gd name="connsiteX269" fmla="*/ 455900 w 628650"/>
                <a:gd name="connsiteY269" fmla="*/ 588928 h 590550"/>
                <a:gd name="connsiteX270" fmla="*/ 459586 w 628650"/>
                <a:gd name="connsiteY270" fmla="*/ 588928 h 590550"/>
                <a:gd name="connsiteX271" fmla="*/ 481722 w 628650"/>
                <a:gd name="connsiteY271" fmla="*/ 588928 h 590550"/>
                <a:gd name="connsiteX272" fmla="*/ 511240 w 628650"/>
                <a:gd name="connsiteY272" fmla="*/ 588928 h 590550"/>
                <a:gd name="connsiteX273" fmla="*/ 522308 w 628650"/>
                <a:gd name="connsiteY273" fmla="*/ 588928 h 590550"/>
                <a:gd name="connsiteX274" fmla="*/ 525994 w 628650"/>
                <a:gd name="connsiteY274" fmla="*/ 585232 h 590550"/>
                <a:gd name="connsiteX275" fmla="*/ 529680 w 628650"/>
                <a:gd name="connsiteY275" fmla="*/ 581546 h 590550"/>
                <a:gd name="connsiteX276" fmla="*/ 533376 w 628650"/>
                <a:gd name="connsiteY276" fmla="*/ 577850 h 590550"/>
                <a:gd name="connsiteX277" fmla="*/ 533376 w 628650"/>
                <a:gd name="connsiteY277" fmla="*/ 574164 h 590550"/>
                <a:gd name="connsiteX278" fmla="*/ 537062 w 628650"/>
                <a:gd name="connsiteY278" fmla="*/ 555714 h 590550"/>
                <a:gd name="connsiteX279" fmla="*/ 540749 w 628650"/>
                <a:gd name="connsiteY279" fmla="*/ 555714 h 590550"/>
                <a:gd name="connsiteX280" fmla="*/ 540749 w 628650"/>
                <a:gd name="connsiteY280" fmla="*/ 552019 h 590550"/>
                <a:gd name="connsiteX281" fmla="*/ 551817 w 628650"/>
                <a:gd name="connsiteY281" fmla="*/ 544637 h 590550"/>
                <a:gd name="connsiteX282" fmla="*/ 551817 w 628650"/>
                <a:gd name="connsiteY282" fmla="*/ 540951 h 590550"/>
                <a:gd name="connsiteX283" fmla="*/ 562885 w 628650"/>
                <a:gd name="connsiteY283" fmla="*/ 537255 h 590550"/>
                <a:gd name="connsiteX284" fmla="*/ 573953 w 628650"/>
                <a:gd name="connsiteY284" fmla="*/ 537255 h 590550"/>
                <a:gd name="connsiteX285" fmla="*/ 577639 w 628650"/>
                <a:gd name="connsiteY285" fmla="*/ 529873 h 590550"/>
                <a:gd name="connsiteX286" fmla="*/ 577639 w 628650"/>
                <a:gd name="connsiteY286" fmla="*/ 526187 h 590550"/>
                <a:gd name="connsiteX287" fmla="*/ 581335 w 628650"/>
                <a:gd name="connsiteY287" fmla="*/ 522491 h 590550"/>
                <a:gd name="connsiteX288" fmla="*/ 581335 w 628650"/>
                <a:gd name="connsiteY288" fmla="*/ 518805 h 590550"/>
                <a:gd name="connsiteX289" fmla="*/ 585021 w 628650"/>
                <a:gd name="connsiteY289" fmla="*/ 515109 h 590550"/>
                <a:gd name="connsiteX290" fmla="*/ 585021 w 628650"/>
                <a:gd name="connsiteY290" fmla="*/ 511423 h 590550"/>
                <a:gd name="connsiteX291" fmla="*/ 585021 w 628650"/>
                <a:gd name="connsiteY291" fmla="*/ 507737 h 590550"/>
                <a:gd name="connsiteX292" fmla="*/ 585021 w 628650"/>
                <a:gd name="connsiteY292" fmla="*/ 504041 h 590550"/>
                <a:gd name="connsiteX293" fmla="*/ 588707 w 628650"/>
                <a:gd name="connsiteY293" fmla="*/ 500355 h 590550"/>
                <a:gd name="connsiteX294" fmla="*/ 596089 w 628650"/>
                <a:gd name="connsiteY294" fmla="*/ 496659 h 590550"/>
                <a:gd name="connsiteX295" fmla="*/ 599775 w 628650"/>
                <a:gd name="connsiteY295" fmla="*/ 500355 h 590550"/>
                <a:gd name="connsiteX296" fmla="*/ 603471 w 628650"/>
                <a:gd name="connsiteY296" fmla="*/ 500355 h 590550"/>
                <a:gd name="connsiteX297" fmla="*/ 607157 w 628650"/>
                <a:gd name="connsiteY297" fmla="*/ 500355 h 590550"/>
                <a:gd name="connsiteX298" fmla="*/ 614539 w 628650"/>
                <a:gd name="connsiteY298" fmla="*/ 500355 h 590550"/>
                <a:gd name="connsiteX299" fmla="*/ 625597 w 628650"/>
                <a:gd name="connsiteY299" fmla="*/ 492973 h 590550"/>
                <a:gd name="connsiteX300" fmla="*/ 625597 w 628650"/>
                <a:gd name="connsiteY300" fmla="*/ 489277 h 590550"/>
                <a:gd name="connsiteX301" fmla="*/ 614539 w 628650"/>
                <a:gd name="connsiteY301" fmla="*/ 474514 h 590550"/>
                <a:gd name="connsiteX302" fmla="*/ 610843 w 628650"/>
                <a:gd name="connsiteY302" fmla="*/ 470827 h 590550"/>
                <a:gd name="connsiteX303" fmla="*/ 610843 w 628650"/>
                <a:gd name="connsiteY303" fmla="*/ 463446 h 590550"/>
                <a:gd name="connsiteX304" fmla="*/ 607157 w 628650"/>
                <a:gd name="connsiteY304" fmla="*/ 463446 h 590550"/>
                <a:gd name="connsiteX305" fmla="*/ 607157 w 628650"/>
                <a:gd name="connsiteY305" fmla="*/ 459759 h 590550"/>
                <a:gd name="connsiteX306" fmla="*/ 607157 w 628650"/>
                <a:gd name="connsiteY306" fmla="*/ 456064 h 590550"/>
                <a:gd name="connsiteX307" fmla="*/ 607157 w 628650"/>
                <a:gd name="connsiteY307" fmla="*/ 452377 h 590550"/>
                <a:gd name="connsiteX308" fmla="*/ 607157 w 628650"/>
                <a:gd name="connsiteY308" fmla="*/ 448682 h 590550"/>
                <a:gd name="connsiteX309" fmla="*/ 610843 w 628650"/>
                <a:gd name="connsiteY309" fmla="*/ 437614 h 590550"/>
                <a:gd name="connsiteX310" fmla="*/ 610843 w 628650"/>
                <a:gd name="connsiteY310" fmla="*/ 433918 h 590550"/>
                <a:gd name="connsiteX311" fmla="*/ 614539 w 628650"/>
                <a:gd name="connsiteY311" fmla="*/ 433918 h 590550"/>
                <a:gd name="connsiteX312" fmla="*/ 614539 w 628650"/>
                <a:gd name="connsiteY312" fmla="*/ 430232 h 590550"/>
                <a:gd name="connsiteX313" fmla="*/ 618225 w 628650"/>
                <a:gd name="connsiteY313" fmla="*/ 430232 h 590550"/>
                <a:gd name="connsiteX314" fmla="*/ 618225 w 628650"/>
                <a:gd name="connsiteY314" fmla="*/ 426536 h 590550"/>
                <a:gd name="connsiteX315" fmla="*/ 618225 w 628650"/>
                <a:gd name="connsiteY315" fmla="*/ 422850 h 590550"/>
                <a:gd name="connsiteX316" fmla="*/ 621911 w 628650"/>
                <a:gd name="connsiteY316" fmla="*/ 415468 h 590550"/>
                <a:gd name="connsiteX317" fmla="*/ 621911 w 628650"/>
                <a:gd name="connsiteY317" fmla="*/ 411782 h 590550"/>
                <a:gd name="connsiteX318" fmla="*/ 629293 w 628650"/>
                <a:gd name="connsiteY318" fmla="*/ 400704 h 590550"/>
                <a:gd name="connsiteX319" fmla="*/ 629293 w 628650"/>
                <a:gd name="connsiteY319" fmla="*/ 382253 h 590550"/>
                <a:gd name="connsiteX320" fmla="*/ 621911 w 628650"/>
                <a:gd name="connsiteY320" fmla="*/ 367491 h 590550"/>
                <a:gd name="connsiteX321" fmla="*/ 621911 w 628650"/>
                <a:gd name="connsiteY321" fmla="*/ 363801 h 590550"/>
                <a:gd name="connsiteX322" fmla="*/ 621911 w 628650"/>
                <a:gd name="connsiteY322" fmla="*/ 360110 h 590550"/>
                <a:gd name="connsiteX323" fmla="*/ 618225 w 628650"/>
                <a:gd name="connsiteY323" fmla="*/ 360110 h 590550"/>
                <a:gd name="connsiteX324" fmla="*/ 614539 w 628650"/>
                <a:gd name="connsiteY324" fmla="*/ 360110 h 590550"/>
                <a:gd name="connsiteX325" fmla="*/ 610843 w 628650"/>
                <a:gd name="connsiteY325" fmla="*/ 360110 h 590550"/>
                <a:gd name="connsiteX326" fmla="*/ 607157 w 628650"/>
                <a:gd name="connsiteY326" fmla="*/ 352729 h 590550"/>
                <a:gd name="connsiteX327" fmla="*/ 603471 w 628650"/>
                <a:gd name="connsiteY327" fmla="*/ 345348 h 590550"/>
                <a:gd name="connsiteX328" fmla="*/ 596089 w 628650"/>
                <a:gd name="connsiteY328" fmla="*/ 337967 h 590550"/>
                <a:gd name="connsiteX329" fmla="*/ 596089 w 628650"/>
                <a:gd name="connsiteY329" fmla="*/ 334276 h 590550"/>
                <a:gd name="connsiteX330" fmla="*/ 592403 w 628650"/>
                <a:gd name="connsiteY330" fmla="*/ 326895 h 590550"/>
                <a:gd name="connsiteX331" fmla="*/ 592403 w 628650"/>
                <a:gd name="connsiteY331" fmla="*/ 319514 h 590550"/>
                <a:gd name="connsiteX332" fmla="*/ 588707 w 628650"/>
                <a:gd name="connsiteY332" fmla="*/ 312132 h 590550"/>
                <a:gd name="connsiteX333" fmla="*/ 588707 w 628650"/>
                <a:gd name="connsiteY333" fmla="*/ 308442 h 590550"/>
                <a:gd name="connsiteX334" fmla="*/ 585021 w 628650"/>
                <a:gd name="connsiteY334" fmla="*/ 308442 h 590550"/>
                <a:gd name="connsiteX335" fmla="*/ 581335 w 628650"/>
                <a:gd name="connsiteY335" fmla="*/ 308442 h 590550"/>
                <a:gd name="connsiteX336" fmla="*/ 577639 w 628650"/>
                <a:gd name="connsiteY336" fmla="*/ 315823 h 590550"/>
                <a:gd name="connsiteX337" fmla="*/ 573953 w 628650"/>
                <a:gd name="connsiteY337" fmla="*/ 326895 h 590550"/>
                <a:gd name="connsiteX338" fmla="*/ 566571 w 628650"/>
                <a:gd name="connsiteY338" fmla="*/ 330585 h 590550"/>
                <a:gd name="connsiteX339" fmla="*/ 566571 w 628650"/>
                <a:gd name="connsiteY339" fmla="*/ 334276 h 590550"/>
                <a:gd name="connsiteX340" fmla="*/ 562885 w 628650"/>
                <a:gd name="connsiteY340" fmla="*/ 334276 h 590550"/>
                <a:gd name="connsiteX341" fmla="*/ 544444 w 628650"/>
                <a:gd name="connsiteY341" fmla="*/ 330585 h 590550"/>
                <a:gd name="connsiteX342" fmla="*/ 537062 w 628650"/>
                <a:gd name="connsiteY342" fmla="*/ 326895 h 590550"/>
                <a:gd name="connsiteX343" fmla="*/ 525994 w 628650"/>
                <a:gd name="connsiteY343" fmla="*/ 323204 h 590550"/>
                <a:gd name="connsiteX344" fmla="*/ 518612 w 628650"/>
                <a:gd name="connsiteY344" fmla="*/ 323204 h 590550"/>
                <a:gd name="connsiteX345" fmla="*/ 522308 w 628650"/>
                <a:gd name="connsiteY345" fmla="*/ 315823 h 590550"/>
                <a:gd name="connsiteX346" fmla="*/ 514926 w 628650"/>
                <a:gd name="connsiteY346" fmla="*/ 315823 h 590550"/>
                <a:gd name="connsiteX347" fmla="*/ 503858 w 628650"/>
                <a:gd name="connsiteY347" fmla="*/ 315823 h 590550"/>
                <a:gd name="connsiteX348" fmla="*/ 481722 w 628650"/>
                <a:gd name="connsiteY348" fmla="*/ 315823 h 590550"/>
                <a:gd name="connsiteX349" fmla="*/ 474350 w 628650"/>
                <a:gd name="connsiteY349" fmla="*/ 315823 h 590550"/>
                <a:gd name="connsiteX350" fmla="*/ 470654 w 628650"/>
                <a:gd name="connsiteY350" fmla="*/ 312132 h 590550"/>
                <a:gd name="connsiteX351" fmla="*/ 455900 w 628650"/>
                <a:gd name="connsiteY351" fmla="*/ 304751 h 590550"/>
                <a:gd name="connsiteX352" fmla="*/ 452214 w 628650"/>
                <a:gd name="connsiteY352" fmla="*/ 301060 h 590550"/>
                <a:gd name="connsiteX353" fmla="*/ 444832 w 628650"/>
                <a:gd name="connsiteY353" fmla="*/ 297371 h 590550"/>
                <a:gd name="connsiteX354" fmla="*/ 448518 w 628650"/>
                <a:gd name="connsiteY354" fmla="*/ 267846 h 590550"/>
                <a:gd name="connsiteX355" fmla="*/ 441146 w 628650"/>
                <a:gd name="connsiteY355" fmla="*/ 256774 h 590550"/>
                <a:gd name="connsiteX356" fmla="*/ 433764 w 628650"/>
                <a:gd name="connsiteY356" fmla="*/ 242012 h 590550"/>
                <a:gd name="connsiteX357" fmla="*/ 437450 w 628650"/>
                <a:gd name="connsiteY357" fmla="*/ 242012 h 590550"/>
                <a:gd name="connsiteX358" fmla="*/ 444832 w 628650"/>
                <a:gd name="connsiteY358" fmla="*/ 245702 h 590550"/>
                <a:gd name="connsiteX359" fmla="*/ 452214 w 628650"/>
                <a:gd name="connsiteY359" fmla="*/ 245702 h 590550"/>
                <a:gd name="connsiteX360" fmla="*/ 455900 w 628650"/>
                <a:gd name="connsiteY360" fmla="*/ 234630 h 590550"/>
                <a:gd name="connsiteX361" fmla="*/ 463282 w 628650"/>
                <a:gd name="connsiteY361" fmla="*/ 234630 h 590550"/>
                <a:gd name="connsiteX362" fmla="*/ 470654 w 628650"/>
                <a:gd name="connsiteY362" fmla="*/ 238321 h 590550"/>
                <a:gd name="connsiteX363" fmla="*/ 474350 w 628650"/>
                <a:gd name="connsiteY363" fmla="*/ 234630 h 590550"/>
                <a:gd name="connsiteX364" fmla="*/ 452214 w 628650"/>
                <a:gd name="connsiteY364" fmla="*/ 216178 h 590550"/>
                <a:gd name="connsiteX365" fmla="*/ 452214 w 628650"/>
                <a:gd name="connsiteY365" fmla="*/ 208797 h 590550"/>
                <a:gd name="connsiteX366" fmla="*/ 455900 w 628650"/>
                <a:gd name="connsiteY366" fmla="*/ 194035 h 590550"/>
                <a:gd name="connsiteX367" fmla="*/ 455900 w 628650"/>
                <a:gd name="connsiteY367" fmla="*/ 190344 h 590550"/>
                <a:gd name="connsiteX368" fmla="*/ 452214 w 628650"/>
                <a:gd name="connsiteY368" fmla="*/ 186653 h 590550"/>
                <a:gd name="connsiteX369" fmla="*/ 448518 w 628650"/>
                <a:gd name="connsiteY369" fmla="*/ 182963 h 590550"/>
                <a:gd name="connsiteX370" fmla="*/ 444832 w 628650"/>
                <a:gd name="connsiteY370" fmla="*/ 182963 h 590550"/>
                <a:gd name="connsiteX371" fmla="*/ 444832 w 628650"/>
                <a:gd name="connsiteY371" fmla="*/ 179272 h 590550"/>
                <a:gd name="connsiteX372" fmla="*/ 444832 w 628650"/>
                <a:gd name="connsiteY372" fmla="*/ 175582 h 590550"/>
                <a:gd name="connsiteX373" fmla="*/ 444832 w 628650"/>
                <a:gd name="connsiteY373" fmla="*/ 171891 h 590550"/>
                <a:gd name="connsiteX374" fmla="*/ 448518 w 628650"/>
                <a:gd name="connsiteY374" fmla="*/ 168200 h 590550"/>
                <a:gd name="connsiteX375" fmla="*/ 444832 w 628650"/>
                <a:gd name="connsiteY375" fmla="*/ 164510 h 590550"/>
                <a:gd name="connsiteX376" fmla="*/ 437450 w 628650"/>
                <a:gd name="connsiteY376" fmla="*/ 164510 h 590550"/>
                <a:gd name="connsiteX377" fmla="*/ 422696 w 628650"/>
                <a:gd name="connsiteY377" fmla="*/ 157129 h 590550"/>
                <a:gd name="connsiteX378" fmla="*/ 415314 w 628650"/>
                <a:gd name="connsiteY378" fmla="*/ 153438 h 590550"/>
                <a:gd name="connsiteX379" fmla="*/ 407942 w 628650"/>
                <a:gd name="connsiteY379" fmla="*/ 149747 h 590550"/>
                <a:gd name="connsiteX380" fmla="*/ 400560 w 628650"/>
                <a:gd name="connsiteY380" fmla="*/ 146057 h 590550"/>
                <a:gd name="connsiteX381" fmla="*/ 400560 w 628650"/>
                <a:gd name="connsiteY381" fmla="*/ 149747 h 590550"/>
                <a:gd name="connsiteX382" fmla="*/ 396873 w 628650"/>
                <a:gd name="connsiteY382" fmla="*/ 149747 h 590550"/>
                <a:gd name="connsiteX383" fmla="*/ 385805 w 628650"/>
                <a:gd name="connsiteY383" fmla="*/ 153438 h 590550"/>
                <a:gd name="connsiteX384" fmla="*/ 371051 w 628650"/>
                <a:gd name="connsiteY384" fmla="*/ 153438 h 590550"/>
                <a:gd name="connsiteX385" fmla="*/ 367355 w 628650"/>
                <a:gd name="connsiteY385" fmla="*/ 157129 h 590550"/>
                <a:gd name="connsiteX386" fmla="*/ 359983 w 628650"/>
                <a:gd name="connsiteY386" fmla="*/ 164510 h 590550"/>
                <a:gd name="connsiteX387" fmla="*/ 352601 w 628650"/>
                <a:gd name="connsiteY387" fmla="*/ 171891 h 590550"/>
                <a:gd name="connsiteX388" fmla="*/ 356287 w 628650"/>
                <a:gd name="connsiteY388" fmla="*/ 194035 h 590550"/>
                <a:gd name="connsiteX389" fmla="*/ 356287 w 628650"/>
                <a:gd name="connsiteY389" fmla="*/ 197725 h 590550"/>
                <a:gd name="connsiteX390" fmla="*/ 352601 w 628650"/>
                <a:gd name="connsiteY390" fmla="*/ 197725 h 590550"/>
                <a:gd name="connsiteX391" fmla="*/ 348915 w 628650"/>
                <a:gd name="connsiteY391" fmla="*/ 194035 h 590550"/>
                <a:gd name="connsiteX392" fmla="*/ 345219 w 628650"/>
                <a:gd name="connsiteY392" fmla="*/ 194035 h 590550"/>
                <a:gd name="connsiteX393" fmla="*/ 337847 w 628650"/>
                <a:gd name="connsiteY393" fmla="*/ 194035 h 590550"/>
                <a:gd name="connsiteX394" fmla="*/ 334161 w 628650"/>
                <a:gd name="connsiteY394" fmla="*/ 190344 h 590550"/>
                <a:gd name="connsiteX395" fmla="*/ 330465 w 628650"/>
                <a:gd name="connsiteY395" fmla="*/ 186653 h 590550"/>
                <a:gd name="connsiteX396" fmla="*/ 330465 w 628650"/>
                <a:gd name="connsiteY396" fmla="*/ 190344 h 590550"/>
                <a:gd name="connsiteX397" fmla="*/ 326779 w 628650"/>
                <a:gd name="connsiteY397" fmla="*/ 194035 h 590550"/>
                <a:gd name="connsiteX398" fmla="*/ 323093 w 628650"/>
                <a:gd name="connsiteY398" fmla="*/ 197725 h 590550"/>
                <a:gd name="connsiteX399" fmla="*/ 319397 w 628650"/>
                <a:gd name="connsiteY399" fmla="*/ 194035 h 590550"/>
                <a:gd name="connsiteX400" fmla="*/ 315711 w 628650"/>
                <a:gd name="connsiteY400" fmla="*/ 194035 h 590550"/>
                <a:gd name="connsiteX401" fmla="*/ 315711 w 628650"/>
                <a:gd name="connsiteY401" fmla="*/ 190344 h 590550"/>
                <a:gd name="connsiteX402" fmla="*/ 315711 w 628650"/>
                <a:gd name="connsiteY402" fmla="*/ 186653 h 590550"/>
                <a:gd name="connsiteX403" fmla="*/ 312025 w 628650"/>
                <a:gd name="connsiteY403" fmla="*/ 186653 h 590550"/>
                <a:gd name="connsiteX404" fmla="*/ 308329 w 628650"/>
                <a:gd name="connsiteY404" fmla="*/ 190344 h 590550"/>
                <a:gd name="connsiteX405" fmla="*/ 308329 w 628650"/>
                <a:gd name="connsiteY405" fmla="*/ 194035 h 590550"/>
                <a:gd name="connsiteX406" fmla="*/ 304643 w 628650"/>
                <a:gd name="connsiteY406" fmla="*/ 194035 h 590550"/>
                <a:gd name="connsiteX407" fmla="*/ 304643 w 628650"/>
                <a:gd name="connsiteY407" fmla="*/ 190344 h 590550"/>
                <a:gd name="connsiteX408" fmla="*/ 300957 w 628650"/>
                <a:gd name="connsiteY408" fmla="*/ 190344 h 590550"/>
                <a:gd name="connsiteX409" fmla="*/ 300957 w 628650"/>
                <a:gd name="connsiteY409" fmla="*/ 194035 h 590550"/>
                <a:gd name="connsiteX410" fmla="*/ 297261 w 628650"/>
                <a:gd name="connsiteY410" fmla="*/ 194035 h 590550"/>
                <a:gd name="connsiteX411" fmla="*/ 293575 w 628650"/>
                <a:gd name="connsiteY411" fmla="*/ 194035 h 590550"/>
                <a:gd name="connsiteX412" fmla="*/ 293575 w 628650"/>
                <a:gd name="connsiteY412" fmla="*/ 197725 h 590550"/>
                <a:gd name="connsiteX413" fmla="*/ 289889 w 628650"/>
                <a:gd name="connsiteY413" fmla="*/ 197725 h 590550"/>
                <a:gd name="connsiteX414" fmla="*/ 286193 w 628650"/>
                <a:gd name="connsiteY414" fmla="*/ 194035 h 590550"/>
                <a:gd name="connsiteX415" fmla="*/ 286193 w 628650"/>
                <a:gd name="connsiteY415" fmla="*/ 186653 h 590550"/>
                <a:gd name="connsiteX416" fmla="*/ 282507 w 628650"/>
                <a:gd name="connsiteY416" fmla="*/ 182963 h 590550"/>
                <a:gd name="connsiteX417" fmla="*/ 282507 w 628650"/>
                <a:gd name="connsiteY417" fmla="*/ 179272 h 590550"/>
                <a:gd name="connsiteX418" fmla="*/ 278821 w 628650"/>
                <a:gd name="connsiteY418" fmla="*/ 179272 h 590550"/>
                <a:gd name="connsiteX419" fmla="*/ 278821 w 628650"/>
                <a:gd name="connsiteY419" fmla="*/ 175582 h 590550"/>
                <a:gd name="connsiteX420" fmla="*/ 278821 w 628650"/>
                <a:gd name="connsiteY420" fmla="*/ 171891 h 590550"/>
                <a:gd name="connsiteX421" fmla="*/ 275125 w 628650"/>
                <a:gd name="connsiteY421" fmla="*/ 171891 h 590550"/>
                <a:gd name="connsiteX422" fmla="*/ 271439 w 628650"/>
                <a:gd name="connsiteY422" fmla="*/ 168200 h 590550"/>
                <a:gd name="connsiteX423" fmla="*/ 267753 w 628650"/>
                <a:gd name="connsiteY423" fmla="*/ 168200 h 590550"/>
                <a:gd name="connsiteX424" fmla="*/ 264066 w 628650"/>
                <a:gd name="connsiteY424" fmla="*/ 164510 h 590550"/>
                <a:gd name="connsiteX425" fmla="*/ 264066 w 628650"/>
                <a:gd name="connsiteY425" fmla="*/ 160819 h 590550"/>
                <a:gd name="connsiteX426" fmla="*/ 260371 w 628650"/>
                <a:gd name="connsiteY426" fmla="*/ 160819 h 590550"/>
                <a:gd name="connsiteX427" fmla="*/ 260371 w 628650"/>
                <a:gd name="connsiteY427" fmla="*/ 157129 h 590550"/>
                <a:gd name="connsiteX428" fmla="*/ 264066 w 628650"/>
                <a:gd name="connsiteY428" fmla="*/ 157129 h 590550"/>
                <a:gd name="connsiteX429" fmla="*/ 264066 w 628650"/>
                <a:gd name="connsiteY429" fmla="*/ 153438 h 590550"/>
                <a:gd name="connsiteX430" fmla="*/ 260371 w 628650"/>
                <a:gd name="connsiteY430" fmla="*/ 153438 h 590550"/>
                <a:gd name="connsiteX431" fmla="*/ 256684 w 628650"/>
                <a:gd name="connsiteY431" fmla="*/ 153438 h 590550"/>
                <a:gd name="connsiteX432" fmla="*/ 252998 w 628650"/>
                <a:gd name="connsiteY432" fmla="*/ 157129 h 590550"/>
                <a:gd name="connsiteX433" fmla="*/ 249303 w 628650"/>
                <a:gd name="connsiteY433" fmla="*/ 157129 h 590550"/>
                <a:gd name="connsiteX434" fmla="*/ 245616 w 628650"/>
                <a:gd name="connsiteY434" fmla="*/ 157129 h 590550"/>
                <a:gd name="connsiteX435" fmla="*/ 241930 w 628650"/>
                <a:gd name="connsiteY435" fmla="*/ 157129 h 590550"/>
                <a:gd name="connsiteX436" fmla="*/ 241930 w 628650"/>
                <a:gd name="connsiteY436" fmla="*/ 153438 h 590550"/>
                <a:gd name="connsiteX437" fmla="*/ 238235 w 628650"/>
                <a:gd name="connsiteY437" fmla="*/ 153438 h 590550"/>
                <a:gd name="connsiteX438" fmla="*/ 238235 w 628650"/>
                <a:gd name="connsiteY438" fmla="*/ 157129 h 590550"/>
                <a:gd name="connsiteX439" fmla="*/ 234548 w 628650"/>
                <a:gd name="connsiteY439" fmla="*/ 157129 h 590550"/>
                <a:gd name="connsiteX440" fmla="*/ 230862 w 628650"/>
                <a:gd name="connsiteY440" fmla="*/ 157129 h 590550"/>
                <a:gd name="connsiteX441" fmla="*/ 230862 w 628650"/>
                <a:gd name="connsiteY441" fmla="*/ 153438 h 590550"/>
                <a:gd name="connsiteX442" fmla="*/ 227166 w 628650"/>
                <a:gd name="connsiteY442" fmla="*/ 153438 h 590550"/>
                <a:gd name="connsiteX443" fmla="*/ 223480 w 628650"/>
                <a:gd name="connsiteY443" fmla="*/ 149747 h 590550"/>
                <a:gd name="connsiteX444" fmla="*/ 223480 w 628650"/>
                <a:gd name="connsiteY444" fmla="*/ 146057 h 590550"/>
                <a:gd name="connsiteX445" fmla="*/ 219794 w 628650"/>
                <a:gd name="connsiteY445" fmla="*/ 146057 h 590550"/>
                <a:gd name="connsiteX446" fmla="*/ 216098 w 628650"/>
                <a:gd name="connsiteY446" fmla="*/ 146057 h 590550"/>
                <a:gd name="connsiteX447" fmla="*/ 212412 w 628650"/>
                <a:gd name="connsiteY447" fmla="*/ 146057 h 590550"/>
                <a:gd name="connsiteX448" fmla="*/ 212412 w 628650"/>
                <a:gd name="connsiteY448" fmla="*/ 142366 h 590550"/>
                <a:gd name="connsiteX449" fmla="*/ 208726 w 628650"/>
                <a:gd name="connsiteY449" fmla="*/ 142366 h 590550"/>
                <a:gd name="connsiteX450" fmla="*/ 205030 w 628650"/>
                <a:gd name="connsiteY450" fmla="*/ 142366 h 590550"/>
                <a:gd name="connsiteX451" fmla="*/ 201344 w 628650"/>
                <a:gd name="connsiteY451" fmla="*/ 142366 h 590550"/>
                <a:gd name="connsiteX452" fmla="*/ 197658 w 628650"/>
                <a:gd name="connsiteY452" fmla="*/ 146057 h 590550"/>
                <a:gd name="connsiteX453" fmla="*/ 197658 w 628650"/>
                <a:gd name="connsiteY453" fmla="*/ 149747 h 590550"/>
                <a:gd name="connsiteX454" fmla="*/ 193962 w 628650"/>
                <a:gd name="connsiteY454" fmla="*/ 146057 h 590550"/>
                <a:gd name="connsiteX455" fmla="*/ 193962 w 628650"/>
                <a:gd name="connsiteY455" fmla="*/ 142366 h 590550"/>
                <a:gd name="connsiteX456" fmla="*/ 190276 w 628650"/>
                <a:gd name="connsiteY456" fmla="*/ 146057 h 590550"/>
                <a:gd name="connsiteX457" fmla="*/ 193962 w 628650"/>
                <a:gd name="connsiteY457" fmla="*/ 149747 h 590550"/>
                <a:gd name="connsiteX458" fmla="*/ 182904 w 628650"/>
                <a:gd name="connsiteY458" fmla="*/ 146057 h 590550"/>
                <a:gd name="connsiteX459" fmla="*/ 186590 w 628650"/>
                <a:gd name="connsiteY459" fmla="*/ 142366 h 590550"/>
                <a:gd name="connsiteX460" fmla="*/ 186590 w 628650"/>
                <a:gd name="connsiteY460" fmla="*/ 138675 h 590550"/>
                <a:gd name="connsiteX461" fmla="*/ 179208 w 628650"/>
                <a:gd name="connsiteY461" fmla="*/ 134985 h 590550"/>
                <a:gd name="connsiteX462" fmla="*/ 179208 w 628650"/>
                <a:gd name="connsiteY462" fmla="*/ 131295 h 590550"/>
                <a:gd name="connsiteX463" fmla="*/ 171836 w 628650"/>
                <a:gd name="connsiteY463" fmla="*/ 120223 h 590550"/>
                <a:gd name="connsiteX464" fmla="*/ 171836 w 628650"/>
                <a:gd name="connsiteY464" fmla="*/ 116533 h 590550"/>
                <a:gd name="connsiteX465" fmla="*/ 171836 w 628650"/>
                <a:gd name="connsiteY465" fmla="*/ 112842 h 590550"/>
                <a:gd name="connsiteX466" fmla="*/ 168140 w 628650"/>
                <a:gd name="connsiteY466" fmla="*/ 105461 h 590550"/>
                <a:gd name="connsiteX467" fmla="*/ 164454 w 628650"/>
                <a:gd name="connsiteY467" fmla="*/ 98080 h 590550"/>
                <a:gd name="connsiteX468" fmla="*/ 160768 w 628650"/>
                <a:gd name="connsiteY468" fmla="*/ 90698 h 590550"/>
                <a:gd name="connsiteX469" fmla="*/ 160768 w 628650"/>
                <a:gd name="connsiteY469" fmla="*/ 87008 h 590550"/>
                <a:gd name="connsiteX470" fmla="*/ 164454 w 628650"/>
                <a:gd name="connsiteY470" fmla="*/ 87008 h 590550"/>
                <a:gd name="connsiteX471" fmla="*/ 168140 w 628650"/>
                <a:gd name="connsiteY471" fmla="*/ 83317 h 590550"/>
                <a:gd name="connsiteX472" fmla="*/ 179208 w 628650"/>
                <a:gd name="connsiteY472" fmla="*/ 79627 h 590550"/>
                <a:gd name="connsiteX473" fmla="*/ 182904 w 628650"/>
                <a:gd name="connsiteY473" fmla="*/ 75936 h 590550"/>
                <a:gd name="connsiteX474" fmla="*/ 186590 w 628650"/>
                <a:gd name="connsiteY474" fmla="*/ 75936 h 590550"/>
                <a:gd name="connsiteX475" fmla="*/ 186590 w 628650"/>
                <a:gd name="connsiteY475" fmla="*/ 72246 h 590550"/>
                <a:gd name="connsiteX476" fmla="*/ 193962 w 628650"/>
                <a:gd name="connsiteY476" fmla="*/ 64864 h 590550"/>
                <a:gd name="connsiteX477" fmla="*/ 197658 w 628650"/>
                <a:gd name="connsiteY477" fmla="*/ 61174 h 590550"/>
                <a:gd name="connsiteX478" fmla="*/ 201344 w 628650"/>
                <a:gd name="connsiteY478" fmla="*/ 53792 h 590550"/>
                <a:gd name="connsiteX479" fmla="*/ 197658 w 628650"/>
                <a:gd name="connsiteY479" fmla="*/ 53792 h 590550"/>
                <a:gd name="connsiteX480" fmla="*/ 193962 w 628650"/>
                <a:gd name="connsiteY480" fmla="*/ 46412 h 590550"/>
                <a:gd name="connsiteX481" fmla="*/ 190276 w 628650"/>
                <a:gd name="connsiteY481" fmla="*/ 42722 h 590550"/>
                <a:gd name="connsiteX482" fmla="*/ 186590 w 628650"/>
                <a:gd name="connsiteY482" fmla="*/ 39031 h 590550"/>
                <a:gd name="connsiteX483" fmla="*/ 179208 w 628650"/>
                <a:gd name="connsiteY483" fmla="*/ 31650 h 590550"/>
                <a:gd name="connsiteX484" fmla="*/ 175522 w 628650"/>
                <a:gd name="connsiteY484" fmla="*/ 27959 h 590550"/>
                <a:gd name="connsiteX485" fmla="*/ 164454 w 628650"/>
                <a:gd name="connsiteY485" fmla="*/ 16887 h 590550"/>
                <a:gd name="connsiteX486" fmla="*/ 164454 w 628650"/>
                <a:gd name="connsiteY486" fmla="*/ 13197 h 590550"/>
                <a:gd name="connsiteX487" fmla="*/ 160768 w 628650"/>
                <a:gd name="connsiteY487" fmla="*/ 5815 h 590550"/>
                <a:gd name="connsiteX488" fmla="*/ 186590 w 628650"/>
                <a:gd name="connsiteY488" fmla="*/ 507737 h 590550"/>
                <a:gd name="connsiteX489" fmla="*/ 186590 w 628650"/>
                <a:gd name="connsiteY489" fmla="*/ 511423 h 590550"/>
                <a:gd name="connsiteX490" fmla="*/ 186590 w 628650"/>
                <a:gd name="connsiteY490" fmla="*/ 515109 h 590550"/>
                <a:gd name="connsiteX491" fmla="*/ 190276 w 628650"/>
                <a:gd name="connsiteY491" fmla="*/ 511423 h 590550"/>
                <a:gd name="connsiteX492" fmla="*/ 186590 w 628650"/>
                <a:gd name="connsiteY492" fmla="*/ 507737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628650" h="590550">
                  <a:moveTo>
                    <a:pt x="160768" y="5815"/>
                  </a:moveTo>
                  <a:lnTo>
                    <a:pt x="149700" y="13197"/>
                  </a:lnTo>
                  <a:lnTo>
                    <a:pt x="146004" y="16887"/>
                  </a:lnTo>
                  <a:lnTo>
                    <a:pt x="142318" y="20578"/>
                  </a:lnTo>
                  <a:lnTo>
                    <a:pt x="131250" y="20578"/>
                  </a:lnTo>
                  <a:lnTo>
                    <a:pt x="127564" y="20578"/>
                  </a:lnTo>
                  <a:lnTo>
                    <a:pt x="131250" y="27959"/>
                  </a:lnTo>
                  <a:lnTo>
                    <a:pt x="131250" y="31650"/>
                  </a:lnTo>
                  <a:lnTo>
                    <a:pt x="127564" y="31650"/>
                  </a:lnTo>
                  <a:lnTo>
                    <a:pt x="123877" y="35340"/>
                  </a:lnTo>
                  <a:lnTo>
                    <a:pt x="116495" y="39031"/>
                  </a:lnTo>
                  <a:lnTo>
                    <a:pt x="116495" y="31650"/>
                  </a:lnTo>
                  <a:lnTo>
                    <a:pt x="105427" y="35340"/>
                  </a:lnTo>
                  <a:lnTo>
                    <a:pt x="101741" y="39031"/>
                  </a:lnTo>
                  <a:lnTo>
                    <a:pt x="101741" y="35340"/>
                  </a:lnTo>
                  <a:lnTo>
                    <a:pt x="98046" y="35340"/>
                  </a:lnTo>
                  <a:lnTo>
                    <a:pt x="94359" y="31650"/>
                  </a:lnTo>
                  <a:lnTo>
                    <a:pt x="90673" y="24269"/>
                  </a:lnTo>
                  <a:lnTo>
                    <a:pt x="90673" y="16887"/>
                  </a:lnTo>
                  <a:lnTo>
                    <a:pt x="83291" y="20578"/>
                  </a:lnTo>
                  <a:lnTo>
                    <a:pt x="83291" y="24269"/>
                  </a:lnTo>
                  <a:lnTo>
                    <a:pt x="75909" y="20578"/>
                  </a:lnTo>
                  <a:lnTo>
                    <a:pt x="75909" y="24269"/>
                  </a:lnTo>
                  <a:lnTo>
                    <a:pt x="68537" y="24269"/>
                  </a:lnTo>
                  <a:lnTo>
                    <a:pt x="64841" y="27959"/>
                  </a:lnTo>
                  <a:lnTo>
                    <a:pt x="64841" y="31650"/>
                  </a:lnTo>
                  <a:lnTo>
                    <a:pt x="61155" y="35340"/>
                  </a:lnTo>
                  <a:lnTo>
                    <a:pt x="61155" y="39031"/>
                  </a:lnTo>
                  <a:lnTo>
                    <a:pt x="57469" y="42722"/>
                  </a:lnTo>
                  <a:lnTo>
                    <a:pt x="53773" y="42722"/>
                  </a:lnTo>
                  <a:lnTo>
                    <a:pt x="53773" y="46412"/>
                  </a:lnTo>
                  <a:lnTo>
                    <a:pt x="50087" y="46412"/>
                  </a:lnTo>
                  <a:lnTo>
                    <a:pt x="46401" y="50102"/>
                  </a:lnTo>
                  <a:lnTo>
                    <a:pt x="42715" y="50102"/>
                  </a:lnTo>
                  <a:lnTo>
                    <a:pt x="39019" y="50102"/>
                  </a:lnTo>
                  <a:lnTo>
                    <a:pt x="35333" y="50102"/>
                  </a:lnTo>
                  <a:lnTo>
                    <a:pt x="31647" y="46412"/>
                  </a:lnTo>
                  <a:lnTo>
                    <a:pt x="27951" y="46412"/>
                  </a:lnTo>
                  <a:lnTo>
                    <a:pt x="24265" y="46412"/>
                  </a:lnTo>
                  <a:lnTo>
                    <a:pt x="24265" y="42722"/>
                  </a:lnTo>
                  <a:lnTo>
                    <a:pt x="20579" y="42722"/>
                  </a:lnTo>
                  <a:lnTo>
                    <a:pt x="16883" y="42722"/>
                  </a:lnTo>
                  <a:lnTo>
                    <a:pt x="16883" y="39031"/>
                  </a:lnTo>
                  <a:lnTo>
                    <a:pt x="13197" y="39031"/>
                  </a:lnTo>
                  <a:lnTo>
                    <a:pt x="5815" y="46412"/>
                  </a:lnTo>
                  <a:lnTo>
                    <a:pt x="9511" y="53792"/>
                  </a:lnTo>
                  <a:lnTo>
                    <a:pt x="13197" y="57483"/>
                  </a:lnTo>
                  <a:lnTo>
                    <a:pt x="16883" y="61174"/>
                  </a:lnTo>
                  <a:lnTo>
                    <a:pt x="16883" y="64864"/>
                  </a:lnTo>
                  <a:lnTo>
                    <a:pt x="24265" y="64864"/>
                  </a:lnTo>
                  <a:lnTo>
                    <a:pt x="31647" y="64864"/>
                  </a:lnTo>
                  <a:lnTo>
                    <a:pt x="35333" y="68555"/>
                  </a:lnTo>
                  <a:lnTo>
                    <a:pt x="46401" y="72246"/>
                  </a:lnTo>
                  <a:lnTo>
                    <a:pt x="50087" y="79627"/>
                  </a:lnTo>
                  <a:lnTo>
                    <a:pt x="53773" y="83317"/>
                  </a:lnTo>
                  <a:lnTo>
                    <a:pt x="57469" y="83317"/>
                  </a:lnTo>
                  <a:lnTo>
                    <a:pt x="64841" y="90698"/>
                  </a:lnTo>
                  <a:lnTo>
                    <a:pt x="68537" y="101770"/>
                  </a:lnTo>
                  <a:lnTo>
                    <a:pt x="75909" y="116533"/>
                  </a:lnTo>
                  <a:lnTo>
                    <a:pt x="75909" y="120223"/>
                  </a:lnTo>
                  <a:lnTo>
                    <a:pt x="79605" y="120223"/>
                  </a:lnTo>
                  <a:lnTo>
                    <a:pt x="83291" y="123914"/>
                  </a:lnTo>
                  <a:lnTo>
                    <a:pt x="83291" y="127604"/>
                  </a:lnTo>
                  <a:lnTo>
                    <a:pt x="86978" y="131295"/>
                  </a:lnTo>
                  <a:lnTo>
                    <a:pt x="86978" y="134985"/>
                  </a:lnTo>
                  <a:lnTo>
                    <a:pt x="86978" y="138675"/>
                  </a:lnTo>
                  <a:lnTo>
                    <a:pt x="79605" y="142366"/>
                  </a:lnTo>
                  <a:lnTo>
                    <a:pt x="75909" y="146057"/>
                  </a:lnTo>
                  <a:lnTo>
                    <a:pt x="72223" y="149747"/>
                  </a:lnTo>
                  <a:lnTo>
                    <a:pt x="72223" y="153438"/>
                  </a:lnTo>
                  <a:lnTo>
                    <a:pt x="72223" y="157129"/>
                  </a:lnTo>
                  <a:lnTo>
                    <a:pt x="75909" y="157129"/>
                  </a:lnTo>
                  <a:lnTo>
                    <a:pt x="75909" y="153438"/>
                  </a:lnTo>
                  <a:lnTo>
                    <a:pt x="83291" y="157129"/>
                  </a:lnTo>
                  <a:lnTo>
                    <a:pt x="86978" y="157129"/>
                  </a:lnTo>
                  <a:lnTo>
                    <a:pt x="94359" y="160819"/>
                  </a:lnTo>
                  <a:lnTo>
                    <a:pt x="98046" y="164510"/>
                  </a:lnTo>
                  <a:lnTo>
                    <a:pt x="101741" y="168200"/>
                  </a:lnTo>
                  <a:lnTo>
                    <a:pt x="109114" y="168200"/>
                  </a:lnTo>
                  <a:lnTo>
                    <a:pt x="112809" y="175582"/>
                  </a:lnTo>
                  <a:lnTo>
                    <a:pt x="109114" y="179272"/>
                  </a:lnTo>
                  <a:lnTo>
                    <a:pt x="98046" y="186653"/>
                  </a:lnTo>
                  <a:lnTo>
                    <a:pt x="94359" y="186653"/>
                  </a:lnTo>
                  <a:lnTo>
                    <a:pt x="83291" y="190344"/>
                  </a:lnTo>
                  <a:lnTo>
                    <a:pt x="83291" y="194035"/>
                  </a:lnTo>
                  <a:lnTo>
                    <a:pt x="75909" y="197725"/>
                  </a:lnTo>
                  <a:lnTo>
                    <a:pt x="72223" y="197725"/>
                  </a:lnTo>
                  <a:lnTo>
                    <a:pt x="64841" y="201416"/>
                  </a:lnTo>
                  <a:lnTo>
                    <a:pt x="61155" y="197725"/>
                  </a:lnTo>
                  <a:lnTo>
                    <a:pt x="57469" y="194035"/>
                  </a:lnTo>
                  <a:lnTo>
                    <a:pt x="27951" y="201416"/>
                  </a:lnTo>
                  <a:lnTo>
                    <a:pt x="24265" y="205107"/>
                  </a:lnTo>
                  <a:lnTo>
                    <a:pt x="24265" y="212488"/>
                  </a:lnTo>
                  <a:lnTo>
                    <a:pt x="24265" y="216178"/>
                  </a:lnTo>
                  <a:lnTo>
                    <a:pt x="24265" y="219868"/>
                  </a:lnTo>
                  <a:lnTo>
                    <a:pt x="27951" y="223559"/>
                  </a:lnTo>
                  <a:lnTo>
                    <a:pt x="27951" y="227249"/>
                  </a:lnTo>
                  <a:lnTo>
                    <a:pt x="13197" y="223559"/>
                  </a:lnTo>
                  <a:lnTo>
                    <a:pt x="16883" y="227249"/>
                  </a:lnTo>
                  <a:lnTo>
                    <a:pt x="20579" y="227249"/>
                  </a:lnTo>
                  <a:lnTo>
                    <a:pt x="24265" y="227249"/>
                  </a:lnTo>
                  <a:lnTo>
                    <a:pt x="24265" y="230940"/>
                  </a:lnTo>
                  <a:lnTo>
                    <a:pt x="27951" y="234630"/>
                  </a:lnTo>
                  <a:lnTo>
                    <a:pt x="27951" y="238321"/>
                  </a:lnTo>
                  <a:lnTo>
                    <a:pt x="27951" y="242012"/>
                  </a:lnTo>
                  <a:lnTo>
                    <a:pt x="31647" y="245702"/>
                  </a:lnTo>
                  <a:lnTo>
                    <a:pt x="35333" y="249393"/>
                  </a:lnTo>
                  <a:lnTo>
                    <a:pt x="35333" y="253083"/>
                  </a:lnTo>
                  <a:lnTo>
                    <a:pt x="35333" y="256774"/>
                  </a:lnTo>
                  <a:lnTo>
                    <a:pt x="39019" y="260465"/>
                  </a:lnTo>
                  <a:lnTo>
                    <a:pt x="39019" y="267846"/>
                  </a:lnTo>
                  <a:lnTo>
                    <a:pt x="39019" y="275227"/>
                  </a:lnTo>
                  <a:lnTo>
                    <a:pt x="46401" y="271537"/>
                  </a:lnTo>
                  <a:lnTo>
                    <a:pt x="50087" y="275227"/>
                  </a:lnTo>
                  <a:lnTo>
                    <a:pt x="57469" y="286299"/>
                  </a:lnTo>
                  <a:lnTo>
                    <a:pt x="61155" y="293680"/>
                  </a:lnTo>
                  <a:lnTo>
                    <a:pt x="68537" y="304751"/>
                  </a:lnTo>
                  <a:lnTo>
                    <a:pt x="68537" y="312132"/>
                  </a:lnTo>
                  <a:lnTo>
                    <a:pt x="75909" y="308442"/>
                  </a:lnTo>
                  <a:lnTo>
                    <a:pt x="79605" y="304751"/>
                  </a:lnTo>
                  <a:lnTo>
                    <a:pt x="83291" y="301060"/>
                  </a:lnTo>
                  <a:lnTo>
                    <a:pt x="83291" y="304751"/>
                  </a:lnTo>
                  <a:lnTo>
                    <a:pt x="86978" y="308442"/>
                  </a:lnTo>
                  <a:lnTo>
                    <a:pt x="90673" y="304751"/>
                  </a:lnTo>
                  <a:lnTo>
                    <a:pt x="98046" y="297371"/>
                  </a:lnTo>
                  <a:lnTo>
                    <a:pt x="105427" y="289990"/>
                  </a:lnTo>
                  <a:lnTo>
                    <a:pt x="109114" y="286299"/>
                  </a:lnTo>
                  <a:lnTo>
                    <a:pt x="112809" y="286299"/>
                  </a:lnTo>
                  <a:lnTo>
                    <a:pt x="116495" y="286299"/>
                  </a:lnTo>
                  <a:lnTo>
                    <a:pt x="120182" y="282608"/>
                  </a:lnTo>
                  <a:lnTo>
                    <a:pt x="123877" y="286299"/>
                  </a:lnTo>
                  <a:lnTo>
                    <a:pt x="127564" y="286299"/>
                  </a:lnTo>
                  <a:lnTo>
                    <a:pt x="131250" y="289990"/>
                  </a:lnTo>
                  <a:lnTo>
                    <a:pt x="134936" y="293680"/>
                  </a:lnTo>
                  <a:lnTo>
                    <a:pt x="134936" y="297371"/>
                  </a:lnTo>
                  <a:lnTo>
                    <a:pt x="134936" y="301060"/>
                  </a:lnTo>
                  <a:lnTo>
                    <a:pt x="138632" y="304751"/>
                  </a:lnTo>
                  <a:lnTo>
                    <a:pt x="149700" y="308442"/>
                  </a:lnTo>
                  <a:lnTo>
                    <a:pt x="153386" y="312132"/>
                  </a:lnTo>
                  <a:lnTo>
                    <a:pt x="153386" y="315823"/>
                  </a:lnTo>
                  <a:lnTo>
                    <a:pt x="157072" y="326895"/>
                  </a:lnTo>
                  <a:lnTo>
                    <a:pt x="157072" y="334276"/>
                  </a:lnTo>
                  <a:lnTo>
                    <a:pt x="160768" y="337967"/>
                  </a:lnTo>
                  <a:lnTo>
                    <a:pt x="164454" y="341657"/>
                  </a:lnTo>
                  <a:lnTo>
                    <a:pt x="164454" y="349038"/>
                  </a:lnTo>
                  <a:lnTo>
                    <a:pt x="160768" y="352729"/>
                  </a:lnTo>
                  <a:lnTo>
                    <a:pt x="160768" y="356420"/>
                  </a:lnTo>
                  <a:lnTo>
                    <a:pt x="160768" y="363801"/>
                  </a:lnTo>
                  <a:lnTo>
                    <a:pt x="164454" y="367491"/>
                  </a:lnTo>
                  <a:lnTo>
                    <a:pt x="168140" y="367491"/>
                  </a:lnTo>
                  <a:lnTo>
                    <a:pt x="168140" y="371182"/>
                  </a:lnTo>
                  <a:lnTo>
                    <a:pt x="168140" y="374873"/>
                  </a:lnTo>
                  <a:lnTo>
                    <a:pt x="168140" y="382253"/>
                  </a:lnTo>
                  <a:lnTo>
                    <a:pt x="164454" y="382253"/>
                  </a:lnTo>
                  <a:lnTo>
                    <a:pt x="164454" y="385943"/>
                  </a:lnTo>
                  <a:lnTo>
                    <a:pt x="160768" y="385943"/>
                  </a:lnTo>
                  <a:lnTo>
                    <a:pt x="153386" y="389634"/>
                  </a:lnTo>
                  <a:lnTo>
                    <a:pt x="146004" y="389634"/>
                  </a:lnTo>
                  <a:lnTo>
                    <a:pt x="146004" y="393323"/>
                  </a:lnTo>
                  <a:lnTo>
                    <a:pt x="142318" y="393323"/>
                  </a:lnTo>
                  <a:lnTo>
                    <a:pt x="142318" y="397018"/>
                  </a:lnTo>
                  <a:lnTo>
                    <a:pt x="146004" y="400704"/>
                  </a:lnTo>
                  <a:lnTo>
                    <a:pt x="149700" y="400704"/>
                  </a:lnTo>
                  <a:lnTo>
                    <a:pt x="153386" y="404400"/>
                  </a:lnTo>
                  <a:lnTo>
                    <a:pt x="149700" y="404400"/>
                  </a:lnTo>
                  <a:lnTo>
                    <a:pt x="146004" y="408086"/>
                  </a:lnTo>
                  <a:lnTo>
                    <a:pt x="142318" y="408086"/>
                  </a:lnTo>
                  <a:lnTo>
                    <a:pt x="142318" y="415468"/>
                  </a:lnTo>
                  <a:lnTo>
                    <a:pt x="142318" y="422850"/>
                  </a:lnTo>
                  <a:lnTo>
                    <a:pt x="142318" y="430232"/>
                  </a:lnTo>
                  <a:lnTo>
                    <a:pt x="138632" y="430232"/>
                  </a:lnTo>
                  <a:lnTo>
                    <a:pt x="138632" y="433918"/>
                  </a:lnTo>
                  <a:lnTo>
                    <a:pt x="142318" y="433918"/>
                  </a:lnTo>
                  <a:lnTo>
                    <a:pt x="146004" y="433918"/>
                  </a:lnTo>
                  <a:lnTo>
                    <a:pt x="146004" y="437614"/>
                  </a:lnTo>
                  <a:lnTo>
                    <a:pt x="146004" y="448682"/>
                  </a:lnTo>
                  <a:lnTo>
                    <a:pt x="149700" y="448682"/>
                  </a:lnTo>
                  <a:lnTo>
                    <a:pt x="153386" y="448682"/>
                  </a:lnTo>
                  <a:lnTo>
                    <a:pt x="157072" y="448682"/>
                  </a:lnTo>
                  <a:lnTo>
                    <a:pt x="157072" y="452377"/>
                  </a:lnTo>
                  <a:lnTo>
                    <a:pt x="157072" y="456064"/>
                  </a:lnTo>
                  <a:lnTo>
                    <a:pt x="160768" y="456064"/>
                  </a:lnTo>
                  <a:lnTo>
                    <a:pt x="160768" y="467132"/>
                  </a:lnTo>
                  <a:lnTo>
                    <a:pt x="164454" y="470827"/>
                  </a:lnTo>
                  <a:lnTo>
                    <a:pt x="168140" y="474514"/>
                  </a:lnTo>
                  <a:lnTo>
                    <a:pt x="168140" y="478209"/>
                  </a:lnTo>
                  <a:lnTo>
                    <a:pt x="168140" y="481895"/>
                  </a:lnTo>
                  <a:lnTo>
                    <a:pt x="168140" y="485591"/>
                  </a:lnTo>
                  <a:lnTo>
                    <a:pt x="171836" y="489277"/>
                  </a:lnTo>
                  <a:lnTo>
                    <a:pt x="175522" y="489277"/>
                  </a:lnTo>
                  <a:lnTo>
                    <a:pt x="179208" y="489277"/>
                  </a:lnTo>
                  <a:lnTo>
                    <a:pt x="182904" y="489277"/>
                  </a:lnTo>
                  <a:lnTo>
                    <a:pt x="182904" y="492973"/>
                  </a:lnTo>
                  <a:lnTo>
                    <a:pt x="179208" y="492973"/>
                  </a:lnTo>
                  <a:lnTo>
                    <a:pt x="175522" y="496659"/>
                  </a:lnTo>
                  <a:lnTo>
                    <a:pt x="175522" y="500355"/>
                  </a:lnTo>
                  <a:lnTo>
                    <a:pt x="179208" y="507737"/>
                  </a:lnTo>
                  <a:lnTo>
                    <a:pt x="182904" y="507737"/>
                  </a:lnTo>
                  <a:lnTo>
                    <a:pt x="186590" y="507737"/>
                  </a:lnTo>
                  <a:lnTo>
                    <a:pt x="186590" y="504041"/>
                  </a:lnTo>
                  <a:lnTo>
                    <a:pt x="193962" y="500355"/>
                  </a:lnTo>
                  <a:lnTo>
                    <a:pt x="197658" y="500355"/>
                  </a:lnTo>
                  <a:lnTo>
                    <a:pt x="197658" y="504041"/>
                  </a:lnTo>
                  <a:lnTo>
                    <a:pt x="205030" y="504041"/>
                  </a:lnTo>
                  <a:lnTo>
                    <a:pt x="208726" y="504041"/>
                  </a:lnTo>
                  <a:lnTo>
                    <a:pt x="212412" y="507737"/>
                  </a:lnTo>
                  <a:lnTo>
                    <a:pt x="212412" y="504041"/>
                  </a:lnTo>
                  <a:lnTo>
                    <a:pt x="216098" y="504041"/>
                  </a:lnTo>
                  <a:lnTo>
                    <a:pt x="219794" y="504041"/>
                  </a:lnTo>
                  <a:lnTo>
                    <a:pt x="223480" y="504041"/>
                  </a:lnTo>
                  <a:lnTo>
                    <a:pt x="230862" y="504041"/>
                  </a:lnTo>
                  <a:lnTo>
                    <a:pt x="234548" y="504041"/>
                  </a:lnTo>
                  <a:lnTo>
                    <a:pt x="238235" y="507737"/>
                  </a:lnTo>
                  <a:lnTo>
                    <a:pt x="241930" y="504041"/>
                  </a:lnTo>
                  <a:lnTo>
                    <a:pt x="245616" y="504041"/>
                  </a:lnTo>
                  <a:lnTo>
                    <a:pt x="249303" y="504041"/>
                  </a:lnTo>
                  <a:lnTo>
                    <a:pt x="252998" y="504041"/>
                  </a:lnTo>
                  <a:lnTo>
                    <a:pt x="252998" y="507737"/>
                  </a:lnTo>
                  <a:lnTo>
                    <a:pt x="264066" y="507737"/>
                  </a:lnTo>
                  <a:lnTo>
                    <a:pt x="264066" y="504041"/>
                  </a:lnTo>
                  <a:lnTo>
                    <a:pt x="271439" y="504041"/>
                  </a:lnTo>
                  <a:lnTo>
                    <a:pt x="271439" y="496659"/>
                  </a:lnTo>
                  <a:lnTo>
                    <a:pt x="275125" y="496659"/>
                  </a:lnTo>
                  <a:lnTo>
                    <a:pt x="278821" y="492973"/>
                  </a:lnTo>
                  <a:lnTo>
                    <a:pt x="286193" y="492973"/>
                  </a:lnTo>
                  <a:lnTo>
                    <a:pt x="289889" y="492973"/>
                  </a:lnTo>
                  <a:lnTo>
                    <a:pt x="293575" y="489277"/>
                  </a:lnTo>
                  <a:lnTo>
                    <a:pt x="293575" y="492973"/>
                  </a:lnTo>
                  <a:lnTo>
                    <a:pt x="297261" y="492973"/>
                  </a:lnTo>
                  <a:lnTo>
                    <a:pt x="300957" y="492973"/>
                  </a:lnTo>
                  <a:lnTo>
                    <a:pt x="308329" y="492973"/>
                  </a:lnTo>
                  <a:lnTo>
                    <a:pt x="312025" y="492973"/>
                  </a:lnTo>
                  <a:lnTo>
                    <a:pt x="312025" y="496659"/>
                  </a:lnTo>
                  <a:lnTo>
                    <a:pt x="312025" y="500355"/>
                  </a:lnTo>
                  <a:lnTo>
                    <a:pt x="315711" y="507737"/>
                  </a:lnTo>
                  <a:lnTo>
                    <a:pt x="326779" y="515109"/>
                  </a:lnTo>
                  <a:lnTo>
                    <a:pt x="326779" y="522491"/>
                  </a:lnTo>
                  <a:lnTo>
                    <a:pt x="330465" y="522491"/>
                  </a:lnTo>
                  <a:lnTo>
                    <a:pt x="330465" y="526187"/>
                  </a:lnTo>
                  <a:lnTo>
                    <a:pt x="337847" y="526187"/>
                  </a:lnTo>
                  <a:lnTo>
                    <a:pt x="337847" y="533569"/>
                  </a:lnTo>
                  <a:lnTo>
                    <a:pt x="341533" y="537255"/>
                  </a:lnTo>
                  <a:lnTo>
                    <a:pt x="341533" y="540951"/>
                  </a:lnTo>
                  <a:lnTo>
                    <a:pt x="345219" y="540951"/>
                  </a:lnTo>
                  <a:lnTo>
                    <a:pt x="348915" y="544637"/>
                  </a:lnTo>
                  <a:lnTo>
                    <a:pt x="356287" y="540951"/>
                  </a:lnTo>
                  <a:lnTo>
                    <a:pt x="359983" y="540951"/>
                  </a:lnTo>
                  <a:lnTo>
                    <a:pt x="378424" y="544637"/>
                  </a:lnTo>
                  <a:lnTo>
                    <a:pt x="393187" y="540951"/>
                  </a:lnTo>
                  <a:lnTo>
                    <a:pt x="396873" y="540951"/>
                  </a:lnTo>
                  <a:lnTo>
                    <a:pt x="404255" y="544637"/>
                  </a:lnTo>
                  <a:lnTo>
                    <a:pt x="400560" y="548332"/>
                  </a:lnTo>
                  <a:lnTo>
                    <a:pt x="404255" y="552019"/>
                  </a:lnTo>
                  <a:lnTo>
                    <a:pt x="407942" y="555714"/>
                  </a:lnTo>
                  <a:lnTo>
                    <a:pt x="407942" y="552019"/>
                  </a:lnTo>
                  <a:lnTo>
                    <a:pt x="411628" y="548332"/>
                  </a:lnTo>
                  <a:lnTo>
                    <a:pt x="415314" y="544637"/>
                  </a:lnTo>
                  <a:lnTo>
                    <a:pt x="419010" y="548332"/>
                  </a:lnTo>
                  <a:lnTo>
                    <a:pt x="419010" y="552019"/>
                  </a:lnTo>
                  <a:lnTo>
                    <a:pt x="422696" y="544637"/>
                  </a:lnTo>
                  <a:lnTo>
                    <a:pt x="426382" y="544637"/>
                  </a:lnTo>
                  <a:lnTo>
                    <a:pt x="437450" y="552019"/>
                  </a:lnTo>
                  <a:lnTo>
                    <a:pt x="437450" y="555714"/>
                  </a:lnTo>
                  <a:lnTo>
                    <a:pt x="437450" y="559400"/>
                  </a:lnTo>
                  <a:lnTo>
                    <a:pt x="437450" y="570468"/>
                  </a:lnTo>
                  <a:lnTo>
                    <a:pt x="430078" y="581546"/>
                  </a:lnTo>
                  <a:lnTo>
                    <a:pt x="437450" y="581546"/>
                  </a:lnTo>
                  <a:lnTo>
                    <a:pt x="441146" y="581546"/>
                  </a:lnTo>
                  <a:lnTo>
                    <a:pt x="448518" y="585232"/>
                  </a:lnTo>
                  <a:lnTo>
                    <a:pt x="455900" y="588928"/>
                  </a:lnTo>
                  <a:lnTo>
                    <a:pt x="459586" y="588928"/>
                  </a:lnTo>
                  <a:lnTo>
                    <a:pt x="481722" y="588928"/>
                  </a:lnTo>
                  <a:lnTo>
                    <a:pt x="511240" y="588928"/>
                  </a:lnTo>
                  <a:lnTo>
                    <a:pt x="522308" y="588928"/>
                  </a:lnTo>
                  <a:lnTo>
                    <a:pt x="525994" y="585232"/>
                  </a:lnTo>
                  <a:lnTo>
                    <a:pt x="529680" y="581546"/>
                  </a:lnTo>
                  <a:lnTo>
                    <a:pt x="533376" y="577850"/>
                  </a:lnTo>
                  <a:lnTo>
                    <a:pt x="533376" y="574164"/>
                  </a:lnTo>
                  <a:lnTo>
                    <a:pt x="537062" y="555714"/>
                  </a:lnTo>
                  <a:lnTo>
                    <a:pt x="540749" y="555714"/>
                  </a:lnTo>
                  <a:lnTo>
                    <a:pt x="540749" y="552019"/>
                  </a:lnTo>
                  <a:lnTo>
                    <a:pt x="551817" y="544637"/>
                  </a:lnTo>
                  <a:lnTo>
                    <a:pt x="551817" y="540951"/>
                  </a:lnTo>
                  <a:lnTo>
                    <a:pt x="562885" y="537255"/>
                  </a:lnTo>
                  <a:lnTo>
                    <a:pt x="573953" y="537255"/>
                  </a:lnTo>
                  <a:lnTo>
                    <a:pt x="577639" y="529873"/>
                  </a:lnTo>
                  <a:lnTo>
                    <a:pt x="577639" y="526187"/>
                  </a:lnTo>
                  <a:lnTo>
                    <a:pt x="581335" y="522491"/>
                  </a:lnTo>
                  <a:lnTo>
                    <a:pt x="581335" y="518805"/>
                  </a:lnTo>
                  <a:lnTo>
                    <a:pt x="585021" y="515109"/>
                  </a:lnTo>
                  <a:lnTo>
                    <a:pt x="585021" y="511423"/>
                  </a:lnTo>
                  <a:lnTo>
                    <a:pt x="585021" y="507737"/>
                  </a:lnTo>
                  <a:lnTo>
                    <a:pt x="585021" y="504041"/>
                  </a:lnTo>
                  <a:lnTo>
                    <a:pt x="588707" y="500355"/>
                  </a:lnTo>
                  <a:lnTo>
                    <a:pt x="596089" y="496659"/>
                  </a:lnTo>
                  <a:lnTo>
                    <a:pt x="599775" y="500355"/>
                  </a:lnTo>
                  <a:lnTo>
                    <a:pt x="603471" y="500355"/>
                  </a:lnTo>
                  <a:lnTo>
                    <a:pt x="607157" y="500355"/>
                  </a:lnTo>
                  <a:lnTo>
                    <a:pt x="614539" y="500355"/>
                  </a:lnTo>
                  <a:lnTo>
                    <a:pt x="625597" y="492973"/>
                  </a:lnTo>
                  <a:lnTo>
                    <a:pt x="625597" y="489277"/>
                  </a:lnTo>
                  <a:lnTo>
                    <a:pt x="614539" y="474514"/>
                  </a:lnTo>
                  <a:lnTo>
                    <a:pt x="610843" y="470827"/>
                  </a:lnTo>
                  <a:lnTo>
                    <a:pt x="610843" y="463446"/>
                  </a:lnTo>
                  <a:lnTo>
                    <a:pt x="607157" y="463446"/>
                  </a:lnTo>
                  <a:lnTo>
                    <a:pt x="607157" y="459759"/>
                  </a:lnTo>
                  <a:lnTo>
                    <a:pt x="607157" y="456064"/>
                  </a:lnTo>
                  <a:lnTo>
                    <a:pt x="607157" y="452377"/>
                  </a:lnTo>
                  <a:lnTo>
                    <a:pt x="607157" y="448682"/>
                  </a:lnTo>
                  <a:lnTo>
                    <a:pt x="610843" y="437614"/>
                  </a:lnTo>
                  <a:lnTo>
                    <a:pt x="610843" y="433918"/>
                  </a:lnTo>
                  <a:lnTo>
                    <a:pt x="614539" y="433918"/>
                  </a:lnTo>
                  <a:lnTo>
                    <a:pt x="614539" y="430232"/>
                  </a:lnTo>
                  <a:lnTo>
                    <a:pt x="618225" y="430232"/>
                  </a:lnTo>
                  <a:lnTo>
                    <a:pt x="618225" y="426536"/>
                  </a:lnTo>
                  <a:lnTo>
                    <a:pt x="618225" y="422850"/>
                  </a:lnTo>
                  <a:lnTo>
                    <a:pt x="621911" y="415468"/>
                  </a:lnTo>
                  <a:lnTo>
                    <a:pt x="621911" y="411782"/>
                  </a:lnTo>
                  <a:lnTo>
                    <a:pt x="629293" y="400704"/>
                  </a:lnTo>
                  <a:lnTo>
                    <a:pt x="629293" y="382253"/>
                  </a:lnTo>
                  <a:lnTo>
                    <a:pt x="621911" y="367491"/>
                  </a:lnTo>
                  <a:lnTo>
                    <a:pt x="621911" y="363801"/>
                  </a:lnTo>
                  <a:lnTo>
                    <a:pt x="621911" y="360110"/>
                  </a:lnTo>
                  <a:lnTo>
                    <a:pt x="618225" y="360110"/>
                  </a:lnTo>
                  <a:lnTo>
                    <a:pt x="614539" y="360110"/>
                  </a:lnTo>
                  <a:lnTo>
                    <a:pt x="610843" y="360110"/>
                  </a:lnTo>
                  <a:lnTo>
                    <a:pt x="607157" y="352729"/>
                  </a:lnTo>
                  <a:lnTo>
                    <a:pt x="603471" y="345348"/>
                  </a:lnTo>
                  <a:lnTo>
                    <a:pt x="596089" y="337967"/>
                  </a:lnTo>
                  <a:lnTo>
                    <a:pt x="596089" y="334276"/>
                  </a:lnTo>
                  <a:lnTo>
                    <a:pt x="592403" y="326895"/>
                  </a:lnTo>
                  <a:lnTo>
                    <a:pt x="592403" y="319514"/>
                  </a:lnTo>
                  <a:lnTo>
                    <a:pt x="588707" y="312132"/>
                  </a:lnTo>
                  <a:lnTo>
                    <a:pt x="588707" y="308442"/>
                  </a:lnTo>
                  <a:lnTo>
                    <a:pt x="585021" y="308442"/>
                  </a:lnTo>
                  <a:lnTo>
                    <a:pt x="581335" y="308442"/>
                  </a:lnTo>
                  <a:lnTo>
                    <a:pt x="577639" y="315823"/>
                  </a:lnTo>
                  <a:lnTo>
                    <a:pt x="573953" y="326895"/>
                  </a:lnTo>
                  <a:lnTo>
                    <a:pt x="566571" y="330585"/>
                  </a:lnTo>
                  <a:lnTo>
                    <a:pt x="566571" y="334276"/>
                  </a:lnTo>
                  <a:lnTo>
                    <a:pt x="562885" y="334276"/>
                  </a:lnTo>
                  <a:lnTo>
                    <a:pt x="544444" y="330585"/>
                  </a:lnTo>
                  <a:lnTo>
                    <a:pt x="537062" y="326895"/>
                  </a:lnTo>
                  <a:lnTo>
                    <a:pt x="525994" y="323204"/>
                  </a:lnTo>
                  <a:lnTo>
                    <a:pt x="518612" y="323204"/>
                  </a:lnTo>
                  <a:lnTo>
                    <a:pt x="522308" y="315823"/>
                  </a:lnTo>
                  <a:lnTo>
                    <a:pt x="514926" y="315823"/>
                  </a:lnTo>
                  <a:lnTo>
                    <a:pt x="503858" y="315823"/>
                  </a:lnTo>
                  <a:lnTo>
                    <a:pt x="481722" y="315823"/>
                  </a:lnTo>
                  <a:lnTo>
                    <a:pt x="474350" y="315823"/>
                  </a:lnTo>
                  <a:lnTo>
                    <a:pt x="470654" y="312132"/>
                  </a:lnTo>
                  <a:lnTo>
                    <a:pt x="455900" y="304751"/>
                  </a:lnTo>
                  <a:lnTo>
                    <a:pt x="452214" y="301060"/>
                  </a:lnTo>
                  <a:lnTo>
                    <a:pt x="444832" y="297371"/>
                  </a:lnTo>
                  <a:lnTo>
                    <a:pt x="448518" y="267846"/>
                  </a:lnTo>
                  <a:lnTo>
                    <a:pt x="441146" y="256774"/>
                  </a:lnTo>
                  <a:lnTo>
                    <a:pt x="433764" y="242012"/>
                  </a:lnTo>
                  <a:lnTo>
                    <a:pt x="437450" y="242012"/>
                  </a:lnTo>
                  <a:lnTo>
                    <a:pt x="444832" y="245702"/>
                  </a:lnTo>
                  <a:lnTo>
                    <a:pt x="452214" y="245702"/>
                  </a:lnTo>
                  <a:lnTo>
                    <a:pt x="455900" y="234630"/>
                  </a:lnTo>
                  <a:lnTo>
                    <a:pt x="463282" y="234630"/>
                  </a:lnTo>
                  <a:lnTo>
                    <a:pt x="470654" y="238321"/>
                  </a:lnTo>
                  <a:lnTo>
                    <a:pt x="474350" y="234630"/>
                  </a:lnTo>
                  <a:lnTo>
                    <a:pt x="452214" y="216178"/>
                  </a:lnTo>
                  <a:lnTo>
                    <a:pt x="452214" y="208797"/>
                  </a:lnTo>
                  <a:lnTo>
                    <a:pt x="455900" y="194035"/>
                  </a:lnTo>
                  <a:lnTo>
                    <a:pt x="455900" y="190344"/>
                  </a:lnTo>
                  <a:lnTo>
                    <a:pt x="452214" y="186653"/>
                  </a:lnTo>
                  <a:lnTo>
                    <a:pt x="448518" y="182963"/>
                  </a:lnTo>
                  <a:lnTo>
                    <a:pt x="444832" y="182963"/>
                  </a:lnTo>
                  <a:lnTo>
                    <a:pt x="444832" y="179272"/>
                  </a:lnTo>
                  <a:lnTo>
                    <a:pt x="444832" y="175582"/>
                  </a:lnTo>
                  <a:lnTo>
                    <a:pt x="444832" y="171891"/>
                  </a:lnTo>
                  <a:lnTo>
                    <a:pt x="448518" y="168200"/>
                  </a:lnTo>
                  <a:lnTo>
                    <a:pt x="444832" y="164510"/>
                  </a:lnTo>
                  <a:lnTo>
                    <a:pt x="437450" y="164510"/>
                  </a:lnTo>
                  <a:lnTo>
                    <a:pt x="422696" y="157129"/>
                  </a:lnTo>
                  <a:lnTo>
                    <a:pt x="415314" y="153438"/>
                  </a:lnTo>
                  <a:lnTo>
                    <a:pt x="407942" y="149747"/>
                  </a:lnTo>
                  <a:lnTo>
                    <a:pt x="400560" y="146057"/>
                  </a:lnTo>
                  <a:lnTo>
                    <a:pt x="400560" y="149747"/>
                  </a:lnTo>
                  <a:lnTo>
                    <a:pt x="396873" y="149747"/>
                  </a:lnTo>
                  <a:lnTo>
                    <a:pt x="385805" y="153438"/>
                  </a:lnTo>
                  <a:lnTo>
                    <a:pt x="371051" y="153438"/>
                  </a:lnTo>
                  <a:lnTo>
                    <a:pt x="367355" y="157129"/>
                  </a:lnTo>
                  <a:lnTo>
                    <a:pt x="359983" y="164510"/>
                  </a:lnTo>
                  <a:lnTo>
                    <a:pt x="352601" y="171891"/>
                  </a:lnTo>
                  <a:lnTo>
                    <a:pt x="356287" y="194035"/>
                  </a:lnTo>
                  <a:lnTo>
                    <a:pt x="356287" y="197725"/>
                  </a:lnTo>
                  <a:lnTo>
                    <a:pt x="352601" y="197725"/>
                  </a:lnTo>
                  <a:lnTo>
                    <a:pt x="348915" y="194035"/>
                  </a:lnTo>
                  <a:lnTo>
                    <a:pt x="345219" y="194035"/>
                  </a:lnTo>
                  <a:lnTo>
                    <a:pt x="337847" y="194035"/>
                  </a:lnTo>
                  <a:lnTo>
                    <a:pt x="334161" y="190344"/>
                  </a:lnTo>
                  <a:lnTo>
                    <a:pt x="330465" y="186653"/>
                  </a:lnTo>
                  <a:lnTo>
                    <a:pt x="330465" y="190344"/>
                  </a:lnTo>
                  <a:lnTo>
                    <a:pt x="326779" y="194035"/>
                  </a:lnTo>
                  <a:lnTo>
                    <a:pt x="323093" y="197725"/>
                  </a:lnTo>
                  <a:lnTo>
                    <a:pt x="319397" y="194035"/>
                  </a:lnTo>
                  <a:lnTo>
                    <a:pt x="315711" y="194035"/>
                  </a:lnTo>
                  <a:lnTo>
                    <a:pt x="315711" y="190344"/>
                  </a:lnTo>
                  <a:lnTo>
                    <a:pt x="315711" y="186653"/>
                  </a:lnTo>
                  <a:lnTo>
                    <a:pt x="312025" y="186653"/>
                  </a:lnTo>
                  <a:lnTo>
                    <a:pt x="308329" y="190344"/>
                  </a:lnTo>
                  <a:lnTo>
                    <a:pt x="308329" y="194035"/>
                  </a:lnTo>
                  <a:lnTo>
                    <a:pt x="304643" y="194035"/>
                  </a:lnTo>
                  <a:lnTo>
                    <a:pt x="304643" y="190344"/>
                  </a:lnTo>
                  <a:lnTo>
                    <a:pt x="300957" y="190344"/>
                  </a:lnTo>
                  <a:lnTo>
                    <a:pt x="300957" y="194035"/>
                  </a:lnTo>
                  <a:lnTo>
                    <a:pt x="297261" y="194035"/>
                  </a:lnTo>
                  <a:lnTo>
                    <a:pt x="293575" y="194035"/>
                  </a:lnTo>
                  <a:lnTo>
                    <a:pt x="293575" y="197725"/>
                  </a:lnTo>
                  <a:lnTo>
                    <a:pt x="289889" y="197725"/>
                  </a:lnTo>
                  <a:lnTo>
                    <a:pt x="286193" y="194035"/>
                  </a:lnTo>
                  <a:lnTo>
                    <a:pt x="286193" y="186653"/>
                  </a:lnTo>
                  <a:lnTo>
                    <a:pt x="282507" y="182963"/>
                  </a:lnTo>
                  <a:lnTo>
                    <a:pt x="282507" y="179272"/>
                  </a:lnTo>
                  <a:lnTo>
                    <a:pt x="278821" y="179272"/>
                  </a:lnTo>
                  <a:lnTo>
                    <a:pt x="278821" y="175582"/>
                  </a:lnTo>
                  <a:lnTo>
                    <a:pt x="278821" y="171891"/>
                  </a:lnTo>
                  <a:lnTo>
                    <a:pt x="275125" y="171891"/>
                  </a:lnTo>
                  <a:lnTo>
                    <a:pt x="271439" y="168200"/>
                  </a:lnTo>
                  <a:lnTo>
                    <a:pt x="267753" y="168200"/>
                  </a:lnTo>
                  <a:lnTo>
                    <a:pt x="264066" y="164510"/>
                  </a:lnTo>
                  <a:lnTo>
                    <a:pt x="264066" y="160819"/>
                  </a:lnTo>
                  <a:lnTo>
                    <a:pt x="260371" y="160819"/>
                  </a:lnTo>
                  <a:lnTo>
                    <a:pt x="260371" y="157129"/>
                  </a:lnTo>
                  <a:lnTo>
                    <a:pt x="264066" y="157129"/>
                  </a:lnTo>
                  <a:lnTo>
                    <a:pt x="264066" y="153438"/>
                  </a:lnTo>
                  <a:lnTo>
                    <a:pt x="260371" y="153438"/>
                  </a:lnTo>
                  <a:lnTo>
                    <a:pt x="256684" y="153438"/>
                  </a:lnTo>
                  <a:lnTo>
                    <a:pt x="252998" y="157129"/>
                  </a:lnTo>
                  <a:lnTo>
                    <a:pt x="249303" y="157129"/>
                  </a:lnTo>
                  <a:lnTo>
                    <a:pt x="245616" y="157129"/>
                  </a:lnTo>
                  <a:lnTo>
                    <a:pt x="241930" y="157129"/>
                  </a:lnTo>
                  <a:lnTo>
                    <a:pt x="241930" y="153438"/>
                  </a:lnTo>
                  <a:lnTo>
                    <a:pt x="238235" y="153438"/>
                  </a:lnTo>
                  <a:lnTo>
                    <a:pt x="238235" y="157129"/>
                  </a:lnTo>
                  <a:lnTo>
                    <a:pt x="234548" y="157129"/>
                  </a:lnTo>
                  <a:lnTo>
                    <a:pt x="230862" y="157129"/>
                  </a:lnTo>
                  <a:lnTo>
                    <a:pt x="230862" y="153438"/>
                  </a:lnTo>
                  <a:lnTo>
                    <a:pt x="227166" y="153438"/>
                  </a:lnTo>
                  <a:lnTo>
                    <a:pt x="223480" y="149747"/>
                  </a:lnTo>
                  <a:lnTo>
                    <a:pt x="223480" y="146057"/>
                  </a:lnTo>
                  <a:lnTo>
                    <a:pt x="219794" y="146057"/>
                  </a:lnTo>
                  <a:lnTo>
                    <a:pt x="216098" y="146057"/>
                  </a:lnTo>
                  <a:lnTo>
                    <a:pt x="212412" y="146057"/>
                  </a:lnTo>
                  <a:lnTo>
                    <a:pt x="212412" y="142366"/>
                  </a:lnTo>
                  <a:lnTo>
                    <a:pt x="208726" y="142366"/>
                  </a:lnTo>
                  <a:lnTo>
                    <a:pt x="205030" y="142366"/>
                  </a:lnTo>
                  <a:lnTo>
                    <a:pt x="201344" y="142366"/>
                  </a:lnTo>
                  <a:lnTo>
                    <a:pt x="197658" y="146057"/>
                  </a:lnTo>
                  <a:lnTo>
                    <a:pt x="197658" y="149747"/>
                  </a:lnTo>
                  <a:lnTo>
                    <a:pt x="193962" y="146057"/>
                  </a:lnTo>
                  <a:lnTo>
                    <a:pt x="193962" y="142366"/>
                  </a:lnTo>
                  <a:lnTo>
                    <a:pt x="190276" y="146057"/>
                  </a:lnTo>
                  <a:lnTo>
                    <a:pt x="193962" y="149747"/>
                  </a:lnTo>
                  <a:lnTo>
                    <a:pt x="182904" y="146057"/>
                  </a:lnTo>
                  <a:lnTo>
                    <a:pt x="186590" y="142366"/>
                  </a:lnTo>
                  <a:lnTo>
                    <a:pt x="186590" y="138675"/>
                  </a:lnTo>
                  <a:lnTo>
                    <a:pt x="179208" y="134985"/>
                  </a:lnTo>
                  <a:lnTo>
                    <a:pt x="179208" y="131295"/>
                  </a:lnTo>
                  <a:lnTo>
                    <a:pt x="171836" y="120223"/>
                  </a:lnTo>
                  <a:lnTo>
                    <a:pt x="171836" y="116533"/>
                  </a:lnTo>
                  <a:lnTo>
                    <a:pt x="171836" y="112842"/>
                  </a:lnTo>
                  <a:lnTo>
                    <a:pt x="168140" y="105461"/>
                  </a:lnTo>
                  <a:lnTo>
                    <a:pt x="164454" y="98080"/>
                  </a:lnTo>
                  <a:lnTo>
                    <a:pt x="160768" y="90698"/>
                  </a:lnTo>
                  <a:lnTo>
                    <a:pt x="160768" y="87008"/>
                  </a:lnTo>
                  <a:lnTo>
                    <a:pt x="164454" y="87008"/>
                  </a:lnTo>
                  <a:lnTo>
                    <a:pt x="168140" y="83317"/>
                  </a:lnTo>
                  <a:lnTo>
                    <a:pt x="179208" y="79627"/>
                  </a:lnTo>
                  <a:lnTo>
                    <a:pt x="182904" y="75936"/>
                  </a:lnTo>
                  <a:lnTo>
                    <a:pt x="186590" y="75936"/>
                  </a:lnTo>
                  <a:lnTo>
                    <a:pt x="186590" y="72246"/>
                  </a:lnTo>
                  <a:lnTo>
                    <a:pt x="193962" y="64864"/>
                  </a:lnTo>
                  <a:lnTo>
                    <a:pt x="197658" y="61174"/>
                  </a:lnTo>
                  <a:lnTo>
                    <a:pt x="201344" y="53792"/>
                  </a:lnTo>
                  <a:lnTo>
                    <a:pt x="197658" y="53792"/>
                  </a:lnTo>
                  <a:lnTo>
                    <a:pt x="193962" y="46412"/>
                  </a:lnTo>
                  <a:lnTo>
                    <a:pt x="190276" y="42722"/>
                  </a:lnTo>
                  <a:lnTo>
                    <a:pt x="186590" y="39031"/>
                  </a:lnTo>
                  <a:lnTo>
                    <a:pt x="179208" y="31650"/>
                  </a:lnTo>
                  <a:lnTo>
                    <a:pt x="175522" y="27959"/>
                  </a:lnTo>
                  <a:lnTo>
                    <a:pt x="164454" y="16887"/>
                  </a:lnTo>
                  <a:lnTo>
                    <a:pt x="164454" y="13197"/>
                  </a:lnTo>
                  <a:lnTo>
                    <a:pt x="160768" y="5815"/>
                  </a:lnTo>
                  <a:close/>
                  <a:moveTo>
                    <a:pt x="186590" y="507737"/>
                  </a:moveTo>
                  <a:lnTo>
                    <a:pt x="186590" y="511423"/>
                  </a:lnTo>
                  <a:lnTo>
                    <a:pt x="186590" y="515109"/>
                  </a:lnTo>
                  <a:lnTo>
                    <a:pt x="190276" y="511423"/>
                  </a:lnTo>
                  <a:lnTo>
                    <a:pt x="186590" y="507737"/>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57" name="Freeform: Shape 156">
              <a:extLst>
                <a:ext uri="{FF2B5EF4-FFF2-40B4-BE49-F238E27FC236}">
                  <a16:creationId xmlns:a16="http://schemas.microsoft.com/office/drawing/2014/main" id="{049BE948-754C-4789-B519-FEC194595197}"/>
                </a:ext>
              </a:extLst>
            </p:cNvPr>
            <p:cNvSpPr/>
            <p:nvPr/>
          </p:nvSpPr>
          <p:spPr>
            <a:xfrm>
              <a:off x="5401604" y="3035721"/>
              <a:ext cx="2042957" cy="1425814"/>
            </a:xfrm>
            <a:custGeom>
              <a:avLst/>
              <a:gdLst>
                <a:gd name="connsiteX0" fmla="*/ 437447 w 914400"/>
                <a:gd name="connsiteY0" fmla="*/ 5812 h 638175"/>
                <a:gd name="connsiteX1" fmla="*/ 430065 w 914400"/>
                <a:gd name="connsiteY1" fmla="*/ 9502 h 638175"/>
                <a:gd name="connsiteX2" fmla="*/ 430065 w 914400"/>
                <a:gd name="connsiteY2" fmla="*/ 13193 h 638175"/>
                <a:gd name="connsiteX3" fmla="*/ 426379 w 914400"/>
                <a:gd name="connsiteY3" fmla="*/ 24264 h 638175"/>
                <a:gd name="connsiteX4" fmla="*/ 422693 w 914400"/>
                <a:gd name="connsiteY4" fmla="*/ 31645 h 638175"/>
                <a:gd name="connsiteX5" fmla="*/ 422693 w 914400"/>
                <a:gd name="connsiteY5" fmla="*/ 35335 h 638175"/>
                <a:gd name="connsiteX6" fmla="*/ 422693 w 914400"/>
                <a:gd name="connsiteY6" fmla="*/ 39026 h 638175"/>
                <a:gd name="connsiteX7" fmla="*/ 418998 w 914400"/>
                <a:gd name="connsiteY7" fmla="*/ 46407 h 638175"/>
                <a:gd name="connsiteX8" fmla="*/ 418998 w 914400"/>
                <a:gd name="connsiteY8" fmla="*/ 50098 h 638175"/>
                <a:gd name="connsiteX9" fmla="*/ 418998 w 914400"/>
                <a:gd name="connsiteY9" fmla="*/ 53789 h 638175"/>
                <a:gd name="connsiteX10" fmla="*/ 415311 w 914400"/>
                <a:gd name="connsiteY10" fmla="*/ 50098 h 638175"/>
                <a:gd name="connsiteX11" fmla="*/ 415311 w 914400"/>
                <a:gd name="connsiteY11" fmla="*/ 57479 h 638175"/>
                <a:gd name="connsiteX12" fmla="*/ 411625 w 914400"/>
                <a:gd name="connsiteY12" fmla="*/ 57479 h 638175"/>
                <a:gd name="connsiteX13" fmla="*/ 411625 w 914400"/>
                <a:gd name="connsiteY13" fmla="*/ 53789 h 638175"/>
                <a:gd name="connsiteX14" fmla="*/ 411625 w 914400"/>
                <a:gd name="connsiteY14" fmla="*/ 50098 h 638175"/>
                <a:gd name="connsiteX15" fmla="*/ 407929 w 914400"/>
                <a:gd name="connsiteY15" fmla="*/ 57479 h 638175"/>
                <a:gd name="connsiteX16" fmla="*/ 407929 w 914400"/>
                <a:gd name="connsiteY16" fmla="*/ 61170 h 638175"/>
                <a:gd name="connsiteX17" fmla="*/ 411625 w 914400"/>
                <a:gd name="connsiteY17" fmla="*/ 61170 h 638175"/>
                <a:gd name="connsiteX18" fmla="*/ 411625 w 914400"/>
                <a:gd name="connsiteY18" fmla="*/ 64860 h 638175"/>
                <a:gd name="connsiteX19" fmla="*/ 407929 w 914400"/>
                <a:gd name="connsiteY19" fmla="*/ 64860 h 638175"/>
                <a:gd name="connsiteX20" fmla="*/ 411625 w 914400"/>
                <a:gd name="connsiteY20" fmla="*/ 68551 h 638175"/>
                <a:gd name="connsiteX21" fmla="*/ 407929 w 914400"/>
                <a:gd name="connsiteY21" fmla="*/ 72242 h 638175"/>
                <a:gd name="connsiteX22" fmla="*/ 404243 w 914400"/>
                <a:gd name="connsiteY22" fmla="*/ 75932 h 638175"/>
                <a:gd name="connsiteX23" fmla="*/ 393175 w 914400"/>
                <a:gd name="connsiteY23" fmla="*/ 87004 h 638175"/>
                <a:gd name="connsiteX24" fmla="*/ 385793 w 914400"/>
                <a:gd name="connsiteY24" fmla="*/ 94385 h 638175"/>
                <a:gd name="connsiteX25" fmla="*/ 378421 w 914400"/>
                <a:gd name="connsiteY25" fmla="*/ 98075 h 638175"/>
                <a:gd name="connsiteX26" fmla="*/ 378421 w 914400"/>
                <a:gd name="connsiteY26" fmla="*/ 101766 h 638175"/>
                <a:gd name="connsiteX27" fmla="*/ 374725 w 914400"/>
                <a:gd name="connsiteY27" fmla="*/ 101766 h 638175"/>
                <a:gd name="connsiteX28" fmla="*/ 371039 w 914400"/>
                <a:gd name="connsiteY28" fmla="*/ 105456 h 638175"/>
                <a:gd name="connsiteX29" fmla="*/ 367353 w 914400"/>
                <a:gd name="connsiteY29" fmla="*/ 105456 h 638175"/>
                <a:gd name="connsiteX30" fmla="*/ 363667 w 914400"/>
                <a:gd name="connsiteY30" fmla="*/ 109147 h 638175"/>
                <a:gd name="connsiteX31" fmla="*/ 363667 w 914400"/>
                <a:gd name="connsiteY31" fmla="*/ 112837 h 638175"/>
                <a:gd name="connsiteX32" fmla="*/ 359971 w 914400"/>
                <a:gd name="connsiteY32" fmla="*/ 112837 h 638175"/>
                <a:gd name="connsiteX33" fmla="*/ 359971 w 914400"/>
                <a:gd name="connsiteY33" fmla="*/ 116528 h 638175"/>
                <a:gd name="connsiteX34" fmla="*/ 356285 w 914400"/>
                <a:gd name="connsiteY34" fmla="*/ 116528 h 638175"/>
                <a:gd name="connsiteX35" fmla="*/ 352599 w 914400"/>
                <a:gd name="connsiteY35" fmla="*/ 116528 h 638175"/>
                <a:gd name="connsiteX36" fmla="*/ 345217 w 914400"/>
                <a:gd name="connsiteY36" fmla="*/ 120218 h 638175"/>
                <a:gd name="connsiteX37" fmla="*/ 341531 w 914400"/>
                <a:gd name="connsiteY37" fmla="*/ 123909 h 638175"/>
                <a:gd name="connsiteX38" fmla="*/ 337835 w 914400"/>
                <a:gd name="connsiteY38" fmla="*/ 123909 h 638175"/>
                <a:gd name="connsiteX39" fmla="*/ 334149 w 914400"/>
                <a:gd name="connsiteY39" fmla="*/ 127597 h 638175"/>
                <a:gd name="connsiteX40" fmla="*/ 326767 w 914400"/>
                <a:gd name="connsiteY40" fmla="*/ 131293 h 638175"/>
                <a:gd name="connsiteX41" fmla="*/ 323081 w 914400"/>
                <a:gd name="connsiteY41" fmla="*/ 131293 h 638175"/>
                <a:gd name="connsiteX42" fmla="*/ 319395 w 914400"/>
                <a:gd name="connsiteY42" fmla="*/ 134979 h 638175"/>
                <a:gd name="connsiteX43" fmla="*/ 315699 w 914400"/>
                <a:gd name="connsiteY43" fmla="*/ 138675 h 638175"/>
                <a:gd name="connsiteX44" fmla="*/ 315699 w 914400"/>
                <a:gd name="connsiteY44" fmla="*/ 142361 h 638175"/>
                <a:gd name="connsiteX45" fmla="*/ 312013 w 914400"/>
                <a:gd name="connsiteY45" fmla="*/ 142361 h 638175"/>
                <a:gd name="connsiteX46" fmla="*/ 308326 w 914400"/>
                <a:gd name="connsiteY46" fmla="*/ 142361 h 638175"/>
                <a:gd name="connsiteX47" fmla="*/ 308326 w 914400"/>
                <a:gd name="connsiteY47" fmla="*/ 146057 h 638175"/>
                <a:gd name="connsiteX48" fmla="*/ 308326 w 914400"/>
                <a:gd name="connsiteY48" fmla="*/ 149743 h 638175"/>
                <a:gd name="connsiteX49" fmla="*/ 304631 w 914400"/>
                <a:gd name="connsiteY49" fmla="*/ 149743 h 638175"/>
                <a:gd name="connsiteX50" fmla="*/ 304631 w 914400"/>
                <a:gd name="connsiteY50" fmla="*/ 153439 h 638175"/>
                <a:gd name="connsiteX51" fmla="*/ 300945 w 914400"/>
                <a:gd name="connsiteY51" fmla="*/ 153439 h 638175"/>
                <a:gd name="connsiteX52" fmla="*/ 300945 w 914400"/>
                <a:gd name="connsiteY52" fmla="*/ 157125 h 638175"/>
                <a:gd name="connsiteX53" fmla="*/ 297258 w 914400"/>
                <a:gd name="connsiteY53" fmla="*/ 157125 h 638175"/>
                <a:gd name="connsiteX54" fmla="*/ 297258 w 914400"/>
                <a:gd name="connsiteY54" fmla="*/ 160811 h 638175"/>
                <a:gd name="connsiteX55" fmla="*/ 289877 w 914400"/>
                <a:gd name="connsiteY55" fmla="*/ 164507 h 638175"/>
                <a:gd name="connsiteX56" fmla="*/ 286190 w 914400"/>
                <a:gd name="connsiteY56" fmla="*/ 168193 h 638175"/>
                <a:gd name="connsiteX57" fmla="*/ 282504 w 914400"/>
                <a:gd name="connsiteY57" fmla="*/ 171889 h 638175"/>
                <a:gd name="connsiteX58" fmla="*/ 282504 w 914400"/>
                <a:gd name="connsiteY58" fmla="*/ 175575 h 638175"/>
                <a:gd name="connsiteX59" fmla="*/ 278808 w 914400"/>
                <a:gd name="connsiteY59" fmla="*/ 182957 h 638175"/>
                <a:gd name="connsiteX60" fmla="*/ 278808 w 914400"/>
                <a:gd name="connsiteY60" fmla="*/ 190338 h 638175"/>
                <a:gd name="connsiteX61" fmla="*/ 275122 w 914400"/>
                <a:gd name="connsiteY61" fmla="*/ 197720 h 638175"/>
                <a:gd name="connsiteX62" fmla="*/ 275122 w 914400"/>
                <a:gd name="connsiteY62" fmla="*/ 201407 h 638175"/>
                <a:gd name="connsiteX63" fmla="*/ 271436 w 914400"/>
                <a:gd name="connsiteY63" fmla="*/ 208788 h 638175"/>
                <a:gd name="connsiteX64" fmla="*/ 267740 w 914400"/>
                <a:gd name="connsiteY64" fmla="*/ 212484 h 638175"/>
                <a:gd name="connsiteX65" fmla="*/ 252986 w 914400"/>
                <a:gd name="connsiteY65" fmla="*/ 212484 h 638175"/>
                <a:gd name="connsiteX66" fmla="*/ 249300 w 914400"/>
                <a:gd name="connsiteY66" fmla="*/ 212484 h 638175"/>
                <a:gd name="connsiteX67" fmla="*/ 241918 w 914400"/>
                <a:gd name="connsiteY67" fmla="*/ 219866 h 638175"/>
                <a:gd name="connsiteX68" fmla="*/ 238232 w 914400"/>
                <a:gd name="connsiteY68" fmla="*/ 216170 h 638175"/>
                <a:gd name="connsiteX69" fmla="*/ 234536 w 914400"/>
                <a:gd name="connsiteY69" fmla="*/ 219866 h 638175"/>
                <a:gd name="connsiteX70" fmla="*/ 223478 w 914400"/>
                <a:gd name="connsiteY70" fmla="*/ 223552 h 638175"/>
                <a:gd name="connsiteX71" fmla="*/ 216096 w 914400"/>
                <a:gd name="connsiteY71" fmla="*/ 223552 h 638175"/>
                <a:gd name="connsiteX72" fmla="*/ 212410 w 914400"/>
                <a:gd name="connsiteY72" fmla="*/ 227248 h 638175"/>
                <a:gd name="connsiteX73" fmla="*/ 205028 w 914400"/>
                <a:gd name="connsiteY73" fmla="*/ 227248 h 638175"/>
                <a:gd name="connsiteX74" fmla="*/ 201342 w 914400"/>
                <a:gd name="connsiteY74" fmla="*/ 245698 h 638175"/>
                <a:gd name="connsiteX75" fmla="*/ 201342 w 914400"/>
                <a:gd name="connsiteY75" fmla="*/ 249384 h 638175"/>
                <a:gd name="connsiteX76" fmla="*/ 208714 w 914400"/>
                <a:gd name="connsiteY76" fmla="*/ 253080 h 638175"/>
                <a:gd name="connsiteX77" fmla="*/ 208714 w 914400"/>
                <a:gd name="connsiteY77" fmla="*/ 249384 h 638175"/>
                <a:gd name="connsiteX78" fmla="*/ 223478 w 914400"/>
                <a:gd name="connsiteY78" fmla="*/ 260461 h 638175"/>
                <a:gd name="connsiteX79" fmla="*/ 223478 w 914400"/>
                <a:gd name="connsiteY79" fmla="*/ 264148 h 638175"/>
                <a:gd name="connsiteX80" fmla="*/ 223478 w 914400"/>
                <a:gd name="connsiteY80" fmla="*/ 267843 h 638175"/>
                <a:gd name="connsiteX81" fmla="*/ 223478 w 914400"/>
                <a:gd name="connsiteY81" fmla="*/ 271530 h 638175"/>
                <a:gd name="connsiteX82" fmla="*/ 223478 w 914400"/>
                <a:gd name="connsiteY82" fmla="*/ 275225 h 638175"/>
                <a:gd name="connsiteX83" fmla="*/ 223478 w 914400"/>
                <a:gd name="connsiteY83" fmla="*/ 286293 h 638175"/>
                <a:gd name="connsiteX84" fmla="*/ 227164 w 914400"/>
                <a:gd name="connsiteY84" fmla="*/ 289989 h 638175"/>
                <a:gd name="connsiteX85" fmla="*/ 245604 w 914400"/>
                <a:gd name="connsiteY85" fmla="*/ 289989 h 638175"/>
                <a:gd name="connsiteX86" fmla="*/ 245604 w 914400"/>
                <a:gd name="connsiteY86" fmla="*/ 293675 h 638175"/>
                <a:gd name="connsiteX87" fmla="*/ 241918 w 914400"/>
                <a:gd name="connsiteY87" fmla="*/ 293675 h 638175"/>
                <a:gd name="connsiteX88" fmla="*/ 245604 w 914400"/>
                <a:gd name="connsiteY88" fmla="*/ 297361 h 638175"/>
                <a:gd name="connsiteX89" fmla="*/ 245604 w 914400"/>
                <a:gd name="connsiteY89" fmla="*/ 301057 h 638175"/>
                <a:gd name="connsiteX90" fmla="*/ 245604 w 914400"/>
                <a:gd name="connsiteY90" fmla="*/ 304743 h 638175"/>
                <a:gd name="connsiteX91" fmla="*/ 249300 w 914400"/>
                <a:gd name="connsiteY91" fmla="*/ 304743 h 638175"/>
                <a:gd name="connsiteX92" fmla="*/ 252986 w 914400"/>
                <a:gd name="connsiteY92" fmla="*/ 304743 h 638175"/>
                <a:gd name="connsiteX93" fmla="*/ 252986 w 914400"/>
                <a:gd name="connsiteY93" fmla="*/ 312125 h 638175"/>
                <a:gd name="connsiteX94" fmla="*/ 260368 w 914400"/>
                <a:gd name="connsiteY94" fmla="*/ 312125 h 638175"/>
                <a:gd name="connsiteX95" fmla="*/ 260368 w 914400"/>
                <a:gd name="connsiteY95" fmla="*/ 315821 h 638175"/>
                <a:gd name="connsiteX96" fmla="*/ 260368 w 914400"/>
                <a:gd name="connsiteY96" fmla="*/ 319507 h 638175"/>
                <a:gd name="connsiteX97" fmla="*/ 252986 w 914400"/>
                <a:gd name="connsiteY97" fmla="*/ 319507 h 638175"/>
                <a:gd name="connsiteX98" fmla="*/ 252986 w 914400"/>
                <a:gd name="connsiteY98" fmla="*/ 323203 h 638175"/>
                <a:gd name="connsiteX99" fmla="*/ 252986 w 914400"/>
                <a:gd name="connsiteY99" fmla="*/ 326889 h 638175"/>
                <a:gd name="connsiteX100" fmla="*/ 256672 w 914400"/>
                <a:gd name="connsiteY100" fmla="*/ 326889 h 638175"/>
                <a:gd name="connsiteX101" fmla="*/ 256672 w 914400"/>
                <a:gd name="connsiteY101" fmla="*/ 330585 h 638175"/>
                <a:gd name="connsiteX102" fmla="*/ 252986 w 914400"/>
                <a:gd name="connsiteY102" fmla="*/ 330585 h 638175"/>
                <a:gd name="connsiteX103" fmla="*/ 249300 w 914400"/>
                <a:gd name="connsiteY103" fmla="*/ 330585 h 638175"/>
                <a:gd name="connsiteX104" fmla="*/ 249300 w 914400"/>
                <a:gd name="connsiteY104" fmla="*/ 334271 h 638175"/>
                <a:gd name="connsiteX105" fmla="*/ 245604 w 914400"/>
                <a:gd name="connsiteY105" fmla="*/ 337966 h 638175"/>
                <a:gd name="connsiteX106" fmla="*/ 245604 w 914400"/>
                <a:gd name="connsiteY106" fmla="*/ 345339 h 638175"/>
                <a:gd name="connsiteX107" fmla="*/ 245604 w 914400"/>
                <a:gd name="connsiteY107" fmla="*/ 349035 h 638175"/>
                <a:gd name="connsiteX108" fmla="*/ 241918 w 914400"/>
                <a:gd name="connsiteY108" fmla="*/ 352721 h 638175"/>
                <a:gd name="connsiteX109" fmla="*/ 238232 w 914400"/>
                <a:gd name="connsiteY109" fmla="*/ 356416 h 638175"/>
                <a:gd name="connsiteX110" fmla="*/ 234536 w 914400"/>
                <a:gd name="connsiteY110" fmla="*/ 356416 h 638175"/>
                <a:gd name="connsiteX111" fmla="*/ 234536 w 914400"/>
                <a:gd name="connsiteY111" fmla="*/ 360103 h 638175"/>
                <a:gd name="connsiteX112" fmla="*/ 238232 w 914400"/>
                <a:gd name="connsiteY112" fmla="*/ 363798 h 638175"/>
                <a:gd name="connsiteX113" fmla="*/ 245604 w 914400"/>
                <a:gd name="connsiteY113" fmla="*/ 367484 h 638175"/>
                <a:gd name="connsiteX114" fmla="*/ 249300 w 914400"/>
                <a:gd name="connsiteY114" fmla="*/ 367484 h 638175"/>
                <a:gd name="connsiteX115" fmla="*/ 252986 w 914400"/>
                <a:gd name="connsiteY115" fmla="*/ 367484 h 638175"/>
                <a:gd name="connsiteX116" fmla="*/ 256672 w 914400"/>
                <a:gd name="connsiteY116" fmla="*/ 363798 h 638175"/>
                <a:gd name="connsiteX117" fmla="*/ 260368 w 914400"/>
                <a:gd name="connsiteY117" fmla="*/ 360103 h 638175"/>
                <a:gd name="connsiteX118" fmla="*/ 264054 w 914400"/>
                <a:gd name="connsiteY118" fmla="*/ 360103 h 638175"/>
                <a:gd name="connsiteX119" fmla="*/ 267740 w 914400"/>
                <a:gd name="connsiteY119" fmla="*/ 356416 h 638175"/>
                <a:gd name="connsiteX120" fmla="*/ 267740 w 914400"/>
                <a:gd name="connsiteY120" fmla="*/ 352721 h 638175"/>
                <a:gd name="connsiteX121" fmla="*/ 271436 w 914400"/>
                <a:gd name="connsiteY121" fmla="*/ 352721 h 638175"/>
                <a:gd name="connsiteX122" fmla="*/ 271436 w 914400"/>
                <a:gd name="connsiteY122" fmla="*/ 349035 h 638175"/>
                <a:gd name="connsiteX123" fmla="*/ 271436 w 914400"/>
                <a:gd name="connsiteY123" fmla="*/ 345339 h 638175"/>
                <a:gd name="connsiteX124" fmla="*/ 267740 w 914400"/>
                <a:gd name="connsiteY124" fmla="*/ 341653 h 638175"/>
                <a:gd name="connsiteX125" fmla="*/ 278808 w 914400"/>
                <a:gd name="connsiteY125" fmla="*/ 337966 h 638175"/>
                <a:gd name="connsiteX126" fmla="*/ 282504 w 914400"/>
                <a:gd name="connsiteY126" fmla="*/ 345339 h 638175"/>
                <a:gd name="connsiteX127" fmla="*/ 282504 w 914400"/>
                <a:gd name="connsiteY127" fmla="*/ 349035 h 638175"/>
                <a:gd name="connsiteX128" fmla="*/ 282504 w 914400"/>
                <a:gd name="connsiteY128" fmla="*/ 352721 h 638175"/>
                <a:gd name="connsiteX129" fmla="*/ 282504 w 914400"/>
                <a:gd name="connsiteY129" fmla="*/ 356416 h 638175"/>
                <a:gd name="connsiteX130" fmla="*/ 286190 w 914400"/>
                <a:gd name="connsiteY130" fmla="*/ 360103 h 638175"/>
                <a:gd name="connsiteX131" fmla="*/ 282504 w 914400"/>
                <a:gd name="connsiteY131" fmla="*/ 363798 h 638175"/>
                <a:gd name="connsiteX132" fmla="*/ 282504 w 914400"/>
                <a:gd name="connsiteY132" fmla="*/ 367484 h 638175"/>
                <a:gd name="connsiteX133" fmla="*/ 282504 w 914400"/>
                <a:gd name="connsiteY133" fmla="*/ 385944 h 638175"/>
                <a:gd name="connsiteX134" fmla="*/ 289877 w 914400"/>
                <a:gd name="connsiteY134" fmla="*/ 385944 h 638175"/>
                <a:gd name="connsiteX135" fmla="*/ 289877 w 914400"/>
                <a:gd name="connsiteY135" fmla="*/ 389630 h 638175"/>
                <a:gd name="connsiteX136" fmla="*/ 286190 w 914400"/>
                <a:gd name="connsiteY136" fmla="*/ 389630 h 638175"/>
                <a:gd name="connsiteX137" fmla="*/ 297258 w 914400"/>
                <a:gd name="connsiteY137" fmla="*/ 397012 h 638175"/>
                <a:gd name="connsiteX138" fmla="*/ 297258 w 914400"/>
                <a:gd name="connsiteY138" fmla="*/ 408080 h 638175"/>
                <a:gd name="connsiteX139" fmla="*/ 297258 w 914400"/>
                <a:gd name="connsiteY139" fmla="*/ 411776 h 638175"/>
                <a:gd name="connsiteX140" fmla="*/ 297258 w 914400"/>
                <a:gd name="connsiteY140" fmla="*/ 415462 h 638175"/>
                <a:gd name="connsiteX141" fmla="*/ 297258 w 914400"/>
                <a:gd name="connsiteY141" fmla="*/ 419158 h 638175"/>
                <a:gd name="connsiteX142" fmla="*/ 300945 w 914400"/>
                <a:gd name="connsiteY142" fmla="*/ 422844 h 638175"/>
                <a:gd name="connsiteX143" fmla="*/ 304631 w 914400"/>
                <a:gd name="connsiteY143" fmla="*/ 426539 h 638175"/>
                <a:gd name="connsiteX144" fmla="*/ 308326 w 914400"/>
                <a:gd name="connsiteY144" fmla="*/ 426539 h 638175"/>
                <a:gd name="connsiteX145" fmla="*/ 308326 w 914400"/>
                <a:gd name="connsiteY145" fmla="*/ 430226 h 638175"/>
                <a:gd name="connsiteX146" fmla="*/ 312013 w 914400"/>
                <a:gd name="connsiteY146" fmla="*/ 437607 h 638175"/>
                <a:gd name="connsiteX147" fmla="*/ 312013 w 914400"/>
                <a:gd name="connsiteY147" fmla="*/ 441294 h 638175"/>
                <a:gd name="connsiteX148" fmla="*/ 315699 w 914400"/>
                <a:gd name="connsiteY148" fmla="*/ 444989 h 638175"/>
                <a:gd name="connsiteX149" fmla="*/ 312013 w 914400"/>
                <a:gd name="connsiteY149" fmla="*/ 448676 h 638175"/>
                <a:gd name="connsiteX150" fmla="*/ 315699 w 914400"/>
                <a:gd name="connsiteY150" fmla="*/ 452371 h 638175"/>
                <a:gd name="connsiteX151" fmla="*/ 315699 w 914400"/>
                <a:gd name="connsiteY151" fmla="*/ 456057 h 638175"/>
                <a:gd name="connsiteX152" fmla="*/ 315699 w 914400"/>
                <a:gd name="connsiteY152" fmla="*/ 459753 h 638175"/>
                <a:gd name="connsiteX153" fmla="*/ 312013 w 914400"/>
                <a:gd name="connsiteY153" fmla="*/ 463439 h 638175"/>
                <a:gd name="connsiteX154" fmla="*/ 304631 w 914400"/>
                <a:gd name="connsiteY154" fmla="*/ 467135 h 638175"/>
                <a:gd name="connsiteX155" fmla="*/ 297258 w 914400"/>
                <a:gd name="connsiteY155" fmla="*/ 463439 h 638175"/>
                <a:gd name="connsiteX156" fmla="*/ 286190 w 914400"/>
                <a:gd name="connsiteY156" fmla="*/ 459753 h 638175"/>
                <a:gd name="connsiteX157" fmla="*/ 278808 w 914400"/>
                <a:gd name="connsiteY157" fmla="*/ 456057 h 638175"/>
                <a:gd name="connsiteX158" fmla="*/ 275122 w 914400"/>
                <a:gd name="connsiteY158" fmla="*/ 448676 h 638175"/>
                <a:gd name="connsiteX159" fmla="*/ 271436 w 914400"/>
                <a:gd name="connsiteY159" fmla="*/ 448676 h 638175"/>
                <a:gd name="connsiteX160" fmla="*/ 267740 w 914400"/>
                <a:gd name="connsiteY160" fmla="*/ 448676 h 638175"/>
                <a:gd name="connsiteX161" fmla="*/ 264054 w 914400"/>
                <a:gd name="connsiteY161" fmla="*/ 444989 h 638175"/>
                <a:gd name="connsiteX162" fmla="*/ 260368 w 914400"/>
                <a:gd name="connsiteY162" fmla="*/ 444989 h 638175"/>
                <a:gd name="connsiteX163" fmla="*/ 252986 w 914400"/>
                <a:gd name="connsiteY163" fmla="*/ 441294 h 638175"/>
                <a:gd name="connsiteX164" fmla="*/ 249300 w 914400"/>
                <a:gd name="connsiteY164" fmla="*/ 437607 h 638175"/>
                <a:gd name="connsiteX165" fmla="*/ 245604 w 914400"/>
                <a:gd name="connsiteY165" fmla="*/ 437607 h 638175"/>
                <a:gd name="connsiteX166" fmla="*/ 241918 w 914400"/>
                <a:gd name="connsiteY166" fmla="*/ 437607 h 638175"/>
                <a:gd name="connsiteX167" fmla="*/ 230850 w 914400"/>
                <a:gd name="connsiteY167" fmla="*/ 437607 h 638175"/>
                <a:gd name="connsiteX168" fmla="*/ 227164 w 914400"/>
                <a:gd name="connsiteY168" fmla="*/ 433921 h 638175"/>
                <a:gd name="connsiteX169" fmla="*/ 223478 w 914400"/>
                <a:gd name="connsiteY169" fmla="*/ 433921 h 638175"/>
                <a:gd name="connsiteX170" fmla="*/ 219782 w 914400"/>
                <a:gd name="connsiteY170" fmla="*/ 437607 h 638175"/>
                <a:gd name="connsiteX171" fmla="*/ 216096 w 914400"/>
                <a:gd name="connsiteY171" fmla="*/ 441294 h 638175"/>
                <a:gd name="connsiteX172" fmla="*/ 212410 w 914400"/>
                <a:gd name="connsiteY172" fmla="*/ 441294 h 638175"/>
                <a:gd name="connsiteX173" fmla="*/ 205028 w 914400"/>
                <a:gd name="connsiteY173" fmla="*/ 444989 h 638175"/>
                <a:gd name="connsiteX174" fmla="*/ 201342 w 914400"/>
                <a:gd name="connsiteY174" fmla="*/ 444989 h 638175"/>
                <a:gd name="connsiteX175" fmla="*/ 197646 w 914400"/>
                <a:gd name="connsiteY175" fmla="*/ 448676 h 638175"/>
                <a:gd name="connsiteX176" fmla="*/ 193960 w 914400"/>
                <a:gd name="connsiteY176" fmla="*/ 448676 h 638175"/>
                <a:gd name="connsiteX177" fmla="*/ 186578 w 914400"/>
                <a:gd name="connsiteY177" fmla="*/ 444989 h 638175"/>
                <a:gd name="connsiteX178" fmla="*/ 182892 w 914400"/>
                <a:gd name="connsiteY178" fmla="*/ 448676 h 638175"/>
                <a:gd name="connsiteX179" fmla="*/ 179206 w 914400"/>
                <a:gd name="connsiteY179" fmla="*/ 448676 h 638175"/>
                <a:gd name="connsiteX180" fmla="*/ 175510 w 914400"/>
                <a:gd name="connsiteY180" fmla="*/ 452371 h 638175"/>
                <a:gd name="connsiteX181" fmla="*/ 175510 w 914400"/>
                <a:gd name="connsiteY181" fmla="*/ 456057 h 638175"/>
                <a:gd name="connsiteX182" fmla="*/ 171824 w 914400"/>
                <a:gd name="connsiteY182" fmla="*/ 456057 h 638175"/>
                <a:gd name="connsiteX183" fmla="*/ 168138 w 914400"/>
                <a:gd name="connsiteY183" fmla="*/ 459753 h 638175"/>
                <a:gd name="connsiteX184" fmla="*/ 164442 w 914400"/>
                <a:gd name="connsiteY184" fmla="*/ 459753 h 638175"/>
                <a:gd name="connsiteX185" fmla="*/ 160756 w 914400"/>
                <a:gd name="connsiteY185" fmla="*/ 456057 h 638175"/>
                <a:gd name="connsiteX186" fmla="*/ 157069 w 914400"/>
                <a:gd name="connsiteY186" fmla="*/ 452371 h 638175"/>
                <a:gd name="connsiteX187" fmla="*/ 146001 w 914400"/>
                <a:gd name="connsiteY187" fmla="*/ 452371 h 638175"/>
                <a:gd name="connsiteX188" fmla="*/ 142315 w 914400"/>
                <a:gd name="connsiteY188" fmla="*/ 452371 h 638175"/>
                <a:gd name="connsiteX189" fmla="*/ 134933 w 914400"/>
                <a:gd name="connsiteY189" fmla="*/ 444989 h 638175"/>
                <a:gd name="connsiteX190" fmla="*/ 127554 w 914400"/>
                <a:gd name="connsiteY190" fmla="*/ 441294 h 638175"/>
                <a:gd name="connsiteX191" fmla="*/ 123865 w 914400"/>
                <a:gd name="connsiteY191" fmla="*/ 441294 h 638175"/>
                <a:gd name="connsiteX192" fmla="*/ 120176 w 914400"/>
                <a:gd name="connsiteY192" fmla="*/ 441294 h 638175"/>
                <a:gd name="connsiteX193" fmla="*/ 120176 w 914400"/>
                <a:gd name="connsiteY193" fmla="*/ 448676 h 638175"/>
                <a:gd name="connsiteX194" fmla="*/ 116487 w 914400"/>
                <a:gd name="connsiteY194" fmla="*/ 452371 h 638175"/>
                <a:gd name="connsiteX195" fmla="*/ 112798 w 914400"/>
                <a:gd name="connsiteY195" fmla="*/ 456057 h 638175"/>
                <a:gd name="connsiteX196" fmla="*/ 109108 w 914400"/>
                <a:gd name="connsiteY196" fmla="*/ 456057 h 638175"/>
                <a:gd name="connsiteX197" fmla="*/ 105419 w 914400"/>
                <a:gd name="connsiteY197" fmla="*/ 456057 h 638175"/>
                <a:gd name="connsiteX198" fmla="*/ 101730 w 914400"/>
                <a:gd name="connsiteY198" fmla="*/ 452371 h 638175"/>
                <a:gd name="connsiteX199" fmla="*/ 98041 w 914400"/>
                <a:gd name="connsiteY199" fmla="*/ 448676 h 638175"/>
                <a:gd name="connsiteX200" fmla="*/ 94352 w 914400"/>
                <a:gd name="connsiteY200" fmla="*/ 456057 h 638175"/>
                <a:gd name="connsiteX201" fmla="*/ 90663 w 914400"/>
                <a:gd name="connsiteY201" fmla="*/ 467135 h 638175"/>
                <a:gd name="connsiteX202" fmla="*/ 83284 w 914400"/>
                <a:gd name="connsiteY202" fmla="*/ 474517 h 638175"/>
                <a:gd name="connsiteX203" fmla="*/ 79595 w 914400"/>
                <a:gd name="connsiteY203" fmla="*/ 478203 h 638175"/>
                <a:gd name="connsiteX204" fmla="*/ 83284 w 914400"/>
                <a:gd name="connsiteY204" fmla="*/ 478203 h 638175"/>
                <a:gd name="connsiteX205" fmla="*/ 79595 w 914400"/>
                <a:gd name="connsiteY205" fmla="*/ 481899 h 638175"/>
                <a:gd name="connsiteX206" fmla="*/ 75906 w 914400"/>
                <a:gd name="connsiteY206" fmla="*/ 489271 h 638175"/>
                <a:gd name="connsiteX207" fmla="*/ 72217 w 914400"/>
                <a:gd name="connsiteY207" fmla="*/ 489271 h 638175"/>
                <a:gd name="connsiteX208" fmla="*/ 72217 w 914400"/>
                <a:gd name="connsiteY208" fmla="*/ 492967 h 638175"/>
                <a:gd name="connsiteX209" fmla="*/ 68528 w 914400"/>
                <a:gd name="connsiteY209" fmla="*/ 504035 h 638175"/>
                <a:gd name="connsiteX210" fmla="*/ 64839 w 914400"/>
                <a:gd name="connsiteY210" fmla="*/ 507730 h 638175"/>
                <a:gd name="connsiteX211" fmla="*/ 64839 w 914400"/>
                <a:gd name="connsiteY211" fmla="*/ 511417 h 638175"/>
                <a:gd name="connsiteX212" fmla="*/ 61149 w 914400"/>
                <a:gd name="connsiteY212" fmla="*/ 511417 h 638175"/>
                <a:gd name="connsiteX213" fmla="*/ 53771 w 914400"/>
                <a:gd name="connsiteY213" fmla="*/ 511417 h 638175"/>
                <a:gd name="connsiteX214" fmla="*/ 50082 w 914400"/>
                <a:gd name="connsiteY214" fmla="*/ 511417 h 638175"/>
                <a:gd name="connsiteX215" fmla="*/ 50082 w 914400"/>
                <a:gd name="connsiteY215" fmla="*/ 518799 h 638175"/>
                <a:gd name="connsiteX216" fmla="*/ 46393 w 914400"/>
                <a:gd name="connsiteY216" fmla="*/ 522494 h 638175"/>
                <a:gd name="connsiteX217" fmla="*/ 42704 w 914400"/>
                <a:gd name="connsiteY217" fmla="*/ 522494 h 638175"/>
                <a:gd name="connsiteX218" fmla="*/ 39014 w 914400"/>
                <a:gd name="connsiteY218" fmla="*/ 522494 h 638175"/>
                <a:gd name="connsiteX219" fmla="*/ 35325 w 914400"/>
                <a:gd name="connsiteY219" fmla="*/ 522494 h 638175"/>
                <a:gd name="connsiteX220" fmla="*/ 35325 w 914400"/>
                <a:gd name="connsiteY220" fmla="*/ 526180 h 638175"/>
                <a:gd name="connsiteX221" fmla="*/ 35325 w 914400"/>
                <a:gd name="connsiteY221" fmla="*/ 529876 h 638175"/>
                <a:gd name="connsiteX222" fmla="*/ 39014 w 914400"/>
                <a:gd name="connsiteY222" fmla="*/ 533562 h 638175"/>
                <a:gd name="connsiteX223" fmla="*/ 39014 w 914400"/>
                <a:gd name="connsiteY223" fmla="*/ 537248 h 638175"/>
                <a:gd name="connsiteX224" fmla="*/ 35325 w 914400"/>
                <a:gd name="connsiteY224" fmla="*/ 537248 h 638175"/>
                <a:gd name="connsiteX225" fmla="*/ 31636 w 914400"/>
                <a:gd name="connsiteY225" fmla="*/ 533562 h 638175"/>
                <a:gd name="connsiteX226" fmla="*/ 20569 w 914400"/>
                <a:gd name="connsiteY226" fmla="*/ 537248 h 638175"/>
                <a:gd name="connsiteX227" fmla="*/ 16879 w 914400"/>
                <a:gd name="connsiteY227" fmla="*/ 533562 h 638175"/>
                <a:gd name="connsiteX228" fmla="*/ 9501 w 914400"/>
                <a:gd name="connsiteY228" fmla="*/ 537248 h 638175"/>
                <a:gd name="connsiteX229" fmla="*/ 5812 w 914400"/>
                <a:gd name="connsiteY229" fmla="*/ 533562 h 638175"/>
                <a:gd name="connsiteX230" fmla="*/ 5812 w 914400"/>
                <a:gd name="connsiteY230" fmla="*/ 537248 h 638175"/>
                <a:gd name="connsiteX231" fmla="*/ 5812 w 914400"/>
                <a:gd name="connsiteY231" fmla="*/ 540944 h 638175"/>
                <a:gd name="connsiteX232" fmla="*/ 9501 w 914400"/>
                <a:gd name="connsiteY232" fmla="*/ 544630 h 638175"/>
                <a:gd name="connsiteX233" fmla="*/ 5812 w 914400"/>
                <a:gd name="connsiteY233" fmla="*/ 544630 h 638175"/>
                <a:gd name="connsiteX234" fmla="*/ 9501 w 914400"/>
                <a:gd name="connsiteY234" fmla="*/ 548326 h 638175"/>
                <a:gd name="connsiteX235" fmla="*/ 13190 w 914400"/>
                <a:gd name="connsiteY235" fmla="*/ 548326 h 638175"/>
                <a:gd name="connsiteX236" fmla="*/ 16879 w 914400"/>
                <a:gd name="connsiteY236" fmla="*/ 548326 h 638175"/>
                <a:gd name="connsiteX237" fmla="*/ 24258 w 914400"/>
                <a:gd name="connsiteY237" fmla="*/ 548326 h 638175"/>
                <a:gd name="connsiteX238" fmla="*/ 20569 w 914400"/>
                <a:gd name="connsiteY238" fmla="*/ 563090 h 638175"/>
                <a:gd name="connsiteX239" fmla="*/ 20569 w 914400"/>
                <a:gd name="connsiteY239" fmla="*/ 566776 h 638175"/>
                <a:gd name="connsiteX240" fmla="*/ 13190 w 914400"/>
                <a:gd name="connsiteY240" fmla="*/ 566776 h 638175"/>
                <a:gd name="connsiteX241" fmla="*/ 13190 w 914400"/>
                <a:gd name="connsiteY241" fmla="*/ 570472 h 638175"/>
                <a:gd name="connsiteX242" fmla="*/ 13190 w 914400"/>
                <a:gd name="connsiteY242" fmla="*/ 574158 h 638175"/>
                <a:gd name="connsiteX243" fmla="*/ 16879 w 914400"/>
                <a:gd name="connsiteY243" fmla="*/ 574158 h 638175"/>
                <a:gd name="connsiteX244" fmla="*/ 20569 w 914400"/>
                <a:gd name="connsiteY244" fmla="*/ 577854 h 638175"/>
                <a:gd name="connsiteX245" fmla="*/ 27947 w 914400"/>
                <a:gd name="connsiteY245" fmla="*/ 581540 h 638175"/>
                <a:gd name="connsiteX246" fmla="*/ 31636 w 914400"/>
                <a:gd name="connsiteY246" fmla="*/ 585226 h 638175"/>
                <a:gd name="connsiteX247" fmla="*/ 35325 w 914400"/>
                <a:gd name="connsiteY247" fmla="*/ 585226 h 638175"/>
                <a:gd name="connsiteX248" fmla="*/ 35325 w 914400"/>
                <a:gd name="connsiteY248" fmla="*/ 588922 h 638175"/>
                <a:gd name="connsiteX249" fmla="*/ 39014 w 914400"/>
                <a:gd name="connsiteY249" fmla="*/ 592608 h 638175"/>
                <a:gd name="connsiteX250" fmla="*/ 39014 w 914400"/>
                <a:gd name="connsiteY250" fmla="*/ 596303 h 638175"/>
                <a:gd name="connsiteX251" fmla="*/ 42704 w 914400"/>
                <a:gd name="connsiteY251" fmla="*/ 596303 h 638175"/>
                <a:gd name="connsiteX252" fmla="*/ 42704 w 914400"/>
                <a:gd name="connsiteY252" fmla="*/ 599990 h 638175"/>
                <a:gd name="connsiteX253" fmla="*/ 46393 w 914400"/>
                <a:gd name="connsiteY253" fmla="*/ 599990 h 638175"/>
                <a:gd name="connsiteX254" fmla="*/ 50082 w 914400"/>
                <a:gd name="connsiteY254" fmla="*/ 596303 h 638175"/>
                <a:gd name="connsiteX255" fmla="*/ 53771 w 914400"/>
                <a:gd name="connsiteY255" fmla="*/ 592608 h 638175"/>
                <a:gd name="connsiteX256" fmla="*/ 57460 w 914400"/>
                <a:gd name="connsiteY256" fmla="*/ 592608 h 638175"/>
                <a:gd name="connsiteX257" fmla="*/ 61149 w 914400"/>
                <a:gd name="connsiteY257" fmla="*/ 596303 h 638175"/>
                <a:gd name="connsiteX258" fmla="*/ 64839 w 914400"/>
                <a:gd name="connsiteY258" fmla="*/ 599990 h 638175"/>
                <a:gd name="connsiteX259" fmla="*/ 75906 w 914400"/>
                <a:gd name="connsiteY259" fmla="*/ 603685 h 638175"/>
                <a:gd name="connsiteX260" fmla="*/ 75906 w 914400"/>
                <a:gd name="connsiteY260" fmla="*/ 607372 h 638175"/>
                <a:gd name="connsiteX261" fmla="*/ 75906 w 914400"/>
                <a:gd name="connsiteY261" fmla="*/ 611067 h 638175"/>
                <a:gd name="connsiteX262" fmla="*/ 75906 w 914400"/>
                <a:gd name="connsiteY262" fmla="*/ 614753 h 638175"/>
                <a:gd name="connsiteX263" fmla="*/ 79595 w 914400"/>
                <a:gd name="connsiteY263" fmla="*/ 618449 h 638175"/>
                <a:gd name="connsiteX264" fmla="*/ 75906 w 914400"/>
                <a:gd name="connsiteY264" fmla="*/ 622135 h 638175"/>
                <a:gd name="connsiteX265" fmla="*/ 72217 w 914400"/>
                <a:gd name="connsiteY265" fmla="*/ 625831 h 638175"/>
                <a:gd name="connsiteX266" fmla="*/ 68528 w 914400"/>
                <a:gd name="connsiteY266" fmla="*/ 625831 h 638175"/>
                <a:gd name="connsiteX267" fmla="*/ 68528 w 914400"/>
                <a:gd name="connsiteY267" fmla="*/ 629517 h 638175"/>
                <a:gd name="connsiteX268" fmla="*/ 72217 w 914400"/>
                <a:gd name="connsiteY268" fmla="*/ 633203 h 638175"/>
                <a:gd name="connsiteX269" fmla="*/ 79595 w 914400"/>
                <a:gd name="connsiteY269" fmla="*/ 629517 h 638175"/>
                <a:gd name="connsiteX270" fmla="*/ 86973 w 914400"/>
                <a:gd name="connsiteY270" fmla="*/ 629517 h 638175"/>
                <a:gd name="connsiteX271" fmla="*/ 94352 w 914400"/>
                <a:gd name="connsiteY271" fmla="*/ 629517 h 638175"/>
                <a:gd name="connsiteX272" fmla="*/ 98041 w 914400"/>
                <a:gd name="connsiteY272" fmla="*/ 629517 h 638175"/>
                <a:gd name="connsiteX273" fmla="*/ 105419 w 914400"/>
                <a:gd name="connsiteY273" fmla="*/ 629517 h 638175"/>
                <a:gd name="connsiteX274" fmla="*/ 109108 w 914400"/>
                <a:gd name="connsiteY274" fmla="*/ 629517 h 638175"/>
                <a:gd name="connsiteX275" fmla="*/ 112798 w 914400"/>
                <a:gd name="connsiteY275" fmla="*/ 629517 h 638175"/>
                <a:gd name="connsiteX276" fmla="*/ 116487 w 914400"/>
                <a:gd name="connsiteY276" fmla="*/ 625831 h 638175"/>
                <a:gd name="connsiteX277" fmla="*/ 120176 w 914400"/>
                <a:gd name="connsiteY277" fmla="*/ 629517 h 638175"/>
                <a:gd name="connsiteX278" fmla="*/ 127554 w 914400"/>
                <a:gd name="connsiteY278" fmla="*/ 633203 h 638175"/>
                <a:gd name="connsiteX279" fmla="*/ 131243 w 914400"/>
                <a:gd name="connsiteY279" fmla="*/ 636899 h 638175"/>
                <a:gd name="connsiteX280" fmla="*/ 134933 w 914400"/>
                <a:gd name="connsiteY280" fmla="*/ 633203 h 638175"/>
                <a:gd name="connsiteX281" fmla="*/ 138620 w 914400"/>
                <a:gd name="connsiteY281" fmla="*/ 629517 h 638175"/>
                <a:gd name="connsiteX282" fmla="*/ 146001 w 914400"/>
                <a:gd name="connsiteY282" fmla="*/ 629517 h 638175"/>
                <a:gd name="connsiteX283" fmla="*/ 153383 w 914400"/>
                <a:gd name="connsiteY283" fmla="*/ 633203 h 638175"/>
                <a:gd name="connsiteX284" fmla="*/ 157069 w 914400"/>
                <a:gd name="connsiteY284" fmla="*/ 633203 h 638175"/>
                <a:gd name="connsiteX285" fmla="*/ 157069 w 914400"/>
                <a:gd name="connsiteY285" fmla="*/ 629517 h 638175"/>
                <a:gd name="connsiteX286" fmla="*/ 164442 w 914400"/>
                <a:gd name="connsiteY286" fmla="*/ 625831 h 638175"/>
                <a:gd name="connsiteX287" fmla="*/ 182892 w 914400"/>
                <a:gd name="connsiteY287" fmla="*/ 618449 h 638175"/>
                <a:gd name="connsiteX288" fmla="*/ 182892 w 914400"/>
                <a:gd name="connsiteY288" fmla="*/ 614753 h 638175"/>
                <a:gd name="connsiteX289" fmla="*/ 186578 w 914400"/>
                <a:gd name="connsiteY289" fmla="*/ 614753 h 638175"/>
                <a:gd name="connsiteX290" fmla="*/ 186578 w 914400"/>
                <a:gd name="connsiteY290" fmla="*/ 607372 h 638175"/>
                <a:gd name="connsiteX291" fmla="*/ 186578 w 914400"/>
                <a:gd name="connsiteY291" fmla="*/ 599990 h 638175"/>
                <a:gd name="connsiteX292" fmla="*/ 190274 w 914400"/>
                <a:gd name="connsiteY292" fmla="*/ 592608 h 638175"/>
                <a:gd name="connsiteX293" fmla="*/ 190274 w 914400"/>
                <a:gd name="connsiteY293" fmla="*/ 588922 h 638175"/>
                <a:gd name="connsiteX294" fmla="*/ 197646 w 914400"/>
                <a:gd name="connsiteY294" fmla="*/ 577854 h 638175"/>
                <a:gd name="connsiteX295" fmla="*/ 201342 w 914400"/>
                <a:gd name="connsiteY295" fmla="*/ 574158 h 638175"/>
                <a:gd name="connsiteX296" fmla="*/ 205028 w 914400"/>
                <a:gd name="connsiteY296" fmla="*/ 570472 h 638175"/>
                <a:gd name="connsiteX297" fmla="*/ 205028 w 914400"/>
                <a:gd name="connsiteY297" fmla="*/ 566776 h 638175"/>
                <a:gd name="connsiteX298" fmla="*/ 208714 w 914400"/>
                <a:gd name="connsiteY298" fmla="*/ 563090 h 638175"/>
                <a:gd name="connsiteX299" fmla="*/ 212410 w 914400"/>
                <a:gd name="connsiteY299" fmla="*/ 563090 h 638175"/>
                <a:gd name="connsiteX300" fmla="*/ 212410 w 914400"/>
                <a:gd name="connsiteY300" fmla="*/ 566776 h 638175"/>
                <a:gd name="connsiteX301" fmla="*/ 216096 w 914400"/>
                <a:gd name="connsiteY301" fmla="*/ 570472 h 638175"/>
                <a:gd name="connsiteX302" fmla="*/ 219782 w 914400"/>
                <a:gd name="connsiteY302" fmla="*/ 574158 h 638175"/>
                <a:gd name="connsiteX303" fmla="*/ 223478 w 914400"/>
                <a:gd name="connsiteY303" fmla="*/ 574158 h 638175"/>
                <a:gd name="connsiteX304" fmla="*/ 230850 w 914400"/>
                <a:gd name="connsiteY304" fmla="*/ 574158 h 638175"/>
                <a:gd name="connsiteX305" fmla="*/ 238232 w 914400"/>
                <a:gd name="connsiteY305" fmla="*/ 574158 h 638175"/>
                <a:gd name="connsiteX306" fmla="*/ 241918 w 914400"/>
                <a:gd name="connsiteY306" fmla="*/ 570472 h 638175"/>
                <a:gd name="connsiteX307" fmla="*/ 245604 w 914400"/>
                <a:gd name="connsiteY307" fmla="*/ 563090 h 638175"/>
                <a:gd name="connsiteX308" fmla="*/ 245604 w 914400"/>
                <a:gd name="connsiteY308" fmla="*/ 559394 h 638175"/>
                <a:gd name="connsiteX309" fmla="*/ 249300 w 914400"/>
                <a:gd name="connsiteY309" fmla="*/ 559394 h 638175"/>
                <a:gd name="connsiteX310" fmla="*/ 252986 w 914400"/>
                <a:gd name="connsiteY310" fmla="*/ 559394 h 638175"/>
                <a:gd name="connsiteX311" fmla="*/ 256672 w 914400"/>
                <a:gd name="connsiteY311" fmla="*/ 559394 h 638175"/>
                <a:gd name="connsiteX312" fmla="*/ 260368 w 914400"/>
                <a:gd name="connsiteY312" fmla="*/ 563090 h 638175"/>
                <a:gd name="connsiteX313" fmla="*/ 260368 w 914400"/>
                <a:gd name="connsiteY313" fmla="*/ 566776 h 638175"/>
                <a:gd name="connsiteX314" fmla="*/ 264054 w 914400"/>
                <a:gd name="connsiteY314" fmla="*/ 566776 h 638175"/>
                <a:gd name="connsiteX315" fmla="*/ 267740 w 914400"/>
                <a:gd name="connsiteY315" fmla="*/ 566776 h 638175"/>
                <a:gd name="connsiteX316" fmla="*/ 271436 w 914400"/>
                <a:gd name="connsiteY316" fmla="*/ 570472 h 638175"/>
                <a:gd name="connsiteX317" fmla="*/ 275122 w 914400"/>
                <a:gd name="connsiteY317" fmla="*/ 570472 h 638175"/>
                <a:gd name="connsiteX318" fmla="*/ 278808 w 914400"/>
                <a:gd name="connsiteY318" fmla="*/ 566776 h 638175"/>
                <a:gd name="connsiteX319" fmla="*/ 278808 w 914400"/>
                <a:gd name="connsiteY319" fmla="*/ 563090 h 638175"/>
                <a:gd name="connsiteX320" fmla="*/ 282504 w 914400"/>
                <a:gd name="connsiteY320" fmla="*/ 559394 h 638175"/>
                <a:gd name="connsiteX321" fmla="*/ 286190 w 914400"/>
                <a:gd name="connsiteY321" fmla="*/ 559394 h 638175"/>
                <a:gd name="connsiteX322" fmla="*/ 293572 w 914400"/>
                <a:gd name="connsiteY322" fmla="*/ 559394 h 638175"/>
                <a:gd name="connsiteX323" fmla="*/ 297258 w 914400"/>
                <a:gd name="connsiteY323" fmla="*/ 559394 h 638175"/>
                <a:gd name="connsiteX324" fmla="*/ 300945 w 914400"/>
                <a:gd name="connsiteY324" fmla="*/ 559394 h 638175"/>
                <a:gd name="connsiteX325" fmla="*/ 308326 w 914400"/>
                <a:gd name="connsiteY325" fmla="*/ 563090 h 638175"/>
                <a:gd name="connsiteX326" fmla="*/ 312013 w 914400"/>
                <a:gd name="connsiteY326" fmla="*/ 566776 h 638175"/>
                <a:gd name="connsiteX327" fmla="*/ 315699 w 914400"/>
                <a:gd name="connsiteY327" fmla="*/ 566776 h 638175"/>
                <a:gd name="connsiteX328" fmla="*/ 323081 w 914400"/>
                <a:gd name="connsiteY328" fmla="*/ 566776 h 638175"/>
                <a:gd name="connsiteX329" fmla="*/ 326767 w 914400"/>
                <a:gd name="connsiteY329" fmla="*/ 570472 h 638175"/>
                <a:gd name="connsiteX330" fmla="*/ 326767 w 914400"/>
                <a:gd name="connsiteY330" fmla="*/ 577854 h 638175"/>
                <a:gd name="connsiteX331" fmla="*/ 330463 w 914400"/>
                <a:gd name="connsiteY331" fmla="*/ 581540 h 638175"/>
                <a:gd name="connsiteX332" fmla="*/ 334149 w 914400"/>
                <a:gd name="connsiteY332" fmla="*/ 585226 h 638175"/>
                <a:gd name="connsiteX333" fmla="*/ 337835 w 914400"/>
                <a:gd name="connsiteY333" fmla="*/ 588922 h 638175"/>
                <a:gd name="connsiteX334" fmla="*/ 341531 w 914400"/>
                <a:gd name="connsiteY334" fmla="*/ 588922 h 638175"/>
                <a:gd name="connsiteX335" fmla="*/ 345217 w 914400"/>
                <a:gd name="connsiteY335" fmla="*/ 588922 h 638175"/>
                <a:gd name="connsiteX336" fmla="*/ 348903 w 914400"/>
                <a:gd name="connsiteY336" fmla="*/ 592608 h 638175"/>
                <a:gd name="connsiteX337" fmla="*/ 352599 w 914400"/>
                <a:gd name="connsiteY337" fmla="*/ 592608 h 638175"/>
                <a:gd name="connsiteX338" fmla="*/ 352599 w 914400"/>
                <a:gd name="connsiteY338" fmla="*/ 599990 h 638175"/>
                <a:gd name="connsiteX339" fmla="*/ 356285 w 914400"/>
                <a:gd name="connsiteY339" fmla="*/ 599990 h 638175"/>
                <a:gd name="connsiteX340" fmla="*/ 359971 w 914400"/>
                <a:gd name="connsiteY340" fmla="*/ 603685 h 638175"/>
                <a:gd name="connsiteX341" fmla="*/ 363667 w 914400"/>
                <a:gd name="connsiteY341" fmla="*/ 603685 h 638175"/>
                <a:gd name="connsiteX342" fmla="*/ 367353 w 914400"/>
                <a:gd name="connsiteY342" fmla="*/ 603685 h 638175"/>
                <a:gd name="connsiteX343" fmla="*/ 371039 w 914400"/>
                <a:gd name="connsiteY343" fmla="*/ 607372 h 638175"/>
                <a:gd name="connsiteX344" fmla="*/ 374725 w 914400"/>
                <a:gd name="connsiteY344" fmla="*/ 611067 h 638175"/>
                <a:gd name="connsiteX345" fmla="*/ 374725 w 914400"/>
                <a:gd name="connsiteY345" fmla="*/ 614753 h 638175"/>
                <a:gd name="connsiteX346" fmla="*/ 378421 w 914400"/>
                <a:gd name="connsiteY346" fmla="*/ 618449 h 638175"/>
                <a:gd name="connsiteX347" fmla="*/ 382107 w 914400"/>
                <a:gd name="connsiteY347" fmla="*/ 618449 h 638175"/>
                <a:gd name="connsiteX348" fmla="*/ 385793 w 914400"/>
                <a:gd name="connsiteY348" fmla="*/ 618449 h 638175"/>
                <a:gd name="connsiteX349" fmla="*/ 393175 w 914400"/>
                <a:gd name="connsiteY349" fmla="*/ 618449 h 638175"/>
                <a:gd name="connsiteX350" fmla="*/ 396861 w 914400"/>
                <a:gd name="connsiteY350" fmla="*/ 618449 h 638175"/>
                <a:gd name="connsiteX351" fmla="*/ 407929 w 914400"/>
                <a:gd name="connsiteY351" fmla="*/ 614753 h 638175"/>
                <a:gd name="connsiteX352" fmla="*/ 411625 w 914400"/>
                <a:gd name="connsiteY352" fmla="*/ 614753 h 638175"/>
                <a:gd name="connsiteX353" fmla="*/ 422693 w 914400"/>
                <a:gd name="connsiteY353" fmla="*/ 614753 h 638175"/>
                <a:gd name="connsiteX354" fmla="*/ 430065 w 914400"/>
                <a:gd name="connsiteY354" fmla="*/ 614753 h 638175"/>
                <a:gd name="connsiteX355" fmla="*/ 433761 w 914400"/>
                <a:gd name="connsiteY355" fmla="*/ 614753 h 638175"/>
                <a:gd name="connsiteX356" fmla="*/ 437447 w 914400"/>
                <a:gd name="connsiteY356" fmla="*/ 614753 h 638175"/>
                <a:gd name="connsiteX357" fmla="*/ 437447 w 914400"/>
                <a:gd name="connsiteY357" fmla="*/ 611067 h 638175"/>
                <a:gd name="connsiteX358" fmla="*/ 437447 w 914400"/>
                <a:gd name="connsiteY358" fmla="*/ 607372 h 638175"/>
                <a:gd name="connsiteX359" fmla="*/ 433761 w 914400"/>
                <a:gd name="connsiteY359" fmla="*/ 603685 h 638175"/>
                <a:gd name="connsiteX360" fmla="*/ 437447 w 914400"/>
                <a:gd name="connsiteY360" fmla="*/ 599990 h 638175"/>
                <a:gd name="connsiteX361" fmla="*/ 444820 w 914400"/>
                <a:gd name="connsiteY361" fmla="*/ 599990 h 638175"/>
                <a:gd name="connsiteX362" fmla="*/ 448516 w 914400"/>
                <a:gd name="connsiteY362" fmla="*/ 599990 h 638175"/>
                <a:gd name="connsiteX363" fmla="*/ 452202 w 914400"/>
                <a:gd name="connsiteY363" fmla="*/ 603685 h 638175"/>
                <a:gd name="connsiteX364" fmla="*/ 455888 w 914400"/>
                <a:gd name="connsiteY364" fmla="*/ 607372 h 638175"/>
                <a:gd name="connsiteX365" fmla="*/ 455888 w 914400"/>
                <a:gd name="connsiteY365" fmla="*/ 611067 h 638175"/>
                <a:gd name="connsiteX366" fmla="*/ 459583 w 914400"/>
                <a:gd name="connsiteY366" fmla="*/ 614753 h 638175"/>
                <a:gd name="connsiteX367" fmla="*/ 459583 w 914400"/>
                <a:gd name="connsiteY367" fmla="*/ 618449 h 638175"/>
                <a:gd name="connsiteX368" fmla="*/ 463270 w 914400"/>
                <a:gd name="connsiteY368" fmla="*/ 622135 h 638175"/>
                <a:gd name="connsiteX369" fmla="*/ 466956 w 914400"/>
                <a:gd name="connsiteY369" fmla="*/ 622135 h 638175"/>
                <a:gd name="connsiteX370" fmla="*/ 466956 w 914400"/>
                <a:gd name="connsiteY370" fmla="*/ 625831 h 638175"/>
                <a:gd name="connsiteX371" fmla="*/ 470652 w 914400"/>
                <a:gd name="connsiteY371" fmla="*/ 629517 h 638175"/>
                <a:gd name="connsiteX372" fmla="*/ 474338 w 914400"/>
                <a:gd name="connsiteY372" fmla="*/ 629517 h 638175"/>
                <a:gd name="connsiteX373" fmla="*/ 478024 w 914400"/>
                <a:gd name="connsiteY373" fmla="*/ 625831 h 638175"/>
                <a:gd name="connsiteX374" fmla="*/ 478024 w 914400"/>
                <a:gd name="connsiteY374" fmla="*/ 622135 h 638175"/>
                <a:gd name="connsiteX375" fmla="*/ 481720 w 914400"/>
                <a:gd name="connsiteY375" fmla="*/ 618449 h 638175"/>
                <a:gd name="connsiteX376" fmla="*/ 489092 w 914400"/>
                <a:gd name="connsiteY376" fmla="*/ 614753 h 638175"/>
                <a:gd name="connsiteX377" fmla="*/ 492788 w 914400"/>
                <a:gd name="connsiteY377" fmla="*/ 614753 h 638175"/>
                <a:gd name="connsiteX378" fmla="*/ 496474 w 914400"/>
                <a:gd name="connsiteY378" fmla="*/ 607372 h 638175"/>
                <a:gd name="connsiteX379" fmla="*/ 496474 w 914400"/>
                <a:gd name="connsiteY379" fmla="*/ 603685 h 638175"/>
                <a:gd name="connsiteX380" fmla="*/ 492788 w 914400"/>
                <a:gd name="connsiteY380" fmla="*/ 603685 h 638175"/>
                <a:gd name="connsiteX381" fmla="*/ 492788 w 914400"/>
                <a:gd name="connsiteY381" fmla="*/ 596303 h 638175"/>
                <a:gd name="connsiteX382" fmla="*/ 496474 w 914400"/>
                <a:gd name="connsiteY382" fmla="*/ 596303 h 638175"/>
                <a:gd name="connsiteX383" fmla="*/ 492788 w 914400"/>
                <a:gd name="connsiteY383" fmla="*/ 592608 h 638175"/>
                <a:gd name="connsiteX384" fmla="*/ 489092 w 914400"/>
                <a:gd name="connsiteY384" fmla="*/ 592608 h 638175"/>
                <a:gd name="connsiteX385" fmla="*/ 489092 w 914400"/>
                <a:gd name="connsiteY385" fmla="*/ 588922 h 638175"/>
                <a:gd name="connsiteX386" fmla="*/ 489092 w 914400"/>
                <a:gd name="connsiteY386" fmla="*/ 585226 h 638175"/>
                <a:gd name="connsiteX387" fmla="*/ 489092 w 914400"/>
                <a:gd name="connsiteY387" fmla="*/ 581540 h 638175"/>
                <a:gd name="connsiteX388" fmla="*/ 481720 w 914400"/>
                <a:gd name="connsiteY388" fmla="*/ 574158 h 638175"/>
                <a:gd name="connsiteX389" fmla="*/ 478024 w 914400"/>
                <a:gd name="connsiteY389" fmla="*/ 574158 h 638175"/>
                <a:gd name="connsiteX390" fmla="*/ 474338 w 914400"/>
                <a:gd name="connsiteY390" fmla="*/ 574158 h 638175"/>
                <a:gd name="connsiteX391" fmla="*/ 474338 w 914400"/>
                <a:gd name="connsiteY391" fmla="*/ 570472 h 638175"/>
                <a:gd name="connsiteX392" fmla="*/ 478024 w 914400"/>
                <a:gd name="connsiteY392" fmla="*/ 566776 h 638175"/>
                <a:gd name="connsiteX393" fmla="*/ 481720 w 914400"/>
                <a:gd name="connsiteY393" fmla="*/ 566776 h 638175"/>
                <a:gd name="connsiteX394" fmla="*/ 474338 w 914400"/>
                <a:gd name="connsiteY394" fmla="*/ 563090 h 638175"/>
                <a:gd name="connsiteX395" fmla="*/ 481720 w 914400"/>
                <a:gd name="connsiteY395" fmla="*/ 552012 h 638175"/>
                <a:gd name="connsiteX396" fmla="*/ 485406 w 914400"/>
                <a:gd name="connsiteY396" fmla="*/ 552012 h 638175"/>
                <a:gd name="connsiteX397" fmla="*/ 485406 w 914400"/>
                <a:gd name="connsiteY397" fmla="*/ 555708 h 638175"/>
                <a:gd name="connsiteX398" fmla="*/ 492788 w 914400"/>
                <a:gd name="connsiteY398" fmla="*/ 555708 h 638175"/>
                <a:gd name="connsiteX399" fmla="*/ 496474 w 914400"/>
                <a:gd name="connsiteY399" fmla="*/ 555708 h 638175"/>
                <a:gd name="connsiteX400" fmla="*/ 503856 w 914400"/>
                <a:gd name="connsiteY400" fmla="*/ 552012 h 638175"/>
                <a:gd name="connsiteX401" fmla="*/ 507542 w 914400"/>
                <a:gd name="connsiteY401" fmla="*/ 552012 h 638175"/>
                <a:gd name="connsiteX402" fmla="*/ 511228 w 914400"/>
                <a:gd name="connsiteY402" fmla="*/ 548326 h 638175"/>
                <a:gd name="connsiteX403" fmla="*/ 514924 w 914400"/>
                <a:gd name="connsiteY403" fmla="*/ 544630 h 638175"/>
                <a:gd name="connsiteX404" fmla="*/ 518610 w 914400"/>
                <a:gd name="connsiteY404" fmla="*/ 548326 h 638175"/>
                <a:gd name="connsiteX405" fmla="*/ 522296 w 914400"/>
                <a:gd name="connsiteY405" fmla="*/ 544630 h 638175"/>
                <a:gd name="connsiteX406" fmla="*/ 525982 w 914400"/>
                <a:gd name="connsiteY406" fmla="*/ 540944 h 638175"/>
                <a:gd name="connsiteX407" fmla="*/ 529678 w 914400"/>
                <a:gd name="connsiteY407" fmla="*/ 540944 h 638175"/>
                <a:gd name="connsiteX408" fmla="*/ 525982 w 914400"/>
                <a:gd name="connsiteY408" fmla="*/ 537248 h 638175"/>
                <a:gd name="connsiteX409" fmla="*/ 529678 w 914400"/>
                <a:gd name="connsiteY409" fmla="*/ 533562 h 638175"/>
                <a:gd name="connsiteX410" fmla="*/ 533364 w 914400"/>
                <a:gd name="connsiteY410" fmla="*/ 529876 h 638175"/>
                <a:gd name="connsiteX411" fmla="*/ 537050 w 914400"/>
                <a:gd name="connsiteY411" fmla="*/ 533562 h 638175"/>
                <a:gd name="connsiteX412" fmla="*/ 544432 w 914400"/>
                <a:gd name="connsiteY412" fmla="*/ 540944 h 638175"/>
                <a:gd name="connsiteX413" fmla="*/ 548118 w 914400"/>
                <a:gd name="connsiteY413" fmla="*/ 540944 h 638175"/>
                <a:gd name="connsiteX414" fmla="*/ 551814 w 914400"/>
                <a:gd name="connsiteY414" fmla="*/ 540944 h 638175"/>
                <a:gd name="connsiteX415" fmla="*/ 566568 w 914400"/>
                <a:gd name="connsiteY415" fmla="*/ 544630 h 638175"/>
                <a:gd name="connsiteX416" fmla="*/ 577636 w 914400"/>
                <a:gd name="connsiteY416" fmla="*/ 544630 h 638175"/>
                <a:gd name="connsiteX417" fmla="*/ 581323 w 914400"/>
                <a:gd name="connsiteY417" fmla="*/ 548326 h 638175"/>
                <a:gd name="connsiteX418" fmla="*/ 581323 w 914400"/>
                <a:gd name="connsiteY418" fmla="*/ 540944 h 638175"/>
                <a:gd name="connsiteX419" fmla="*/ 581323 w 914400"/>
                <a:gd name="connsiteY419" fmla="*/ 537248 h 638175"/>
                <a:gd name="connsiteX420" fmla="*/ 581323 w 914400"/>
                <a:gd name="connsiteY420" fmla="*/ 533562 h 638175"/>
                <a:gd name="connsiteX421" fmla="*/ 581323 w 914400"/>
                <a:gd name="connsiteY421" fmla="*/ 529876 h 638175"/>
                <a:gd name="connsiteX422" fmla="*/ 573950 w 914400"/>
                <a:gd name="connsiteY422" fmla="*/ 526180 h 638175"/>
                <a:gd name="connsiteX423" fmla="*/ 570254 w 914400"/>
                <a:gd name="connsiteY423" fmla="*/ 526180 h 638175"/>
                <a:gd name="connsiteX424" fmla="*/ 570254 w 914400"/>
                <a:gd name="connsiteY424" fmla="*/ 522494 h 638175"/>
                <a:gd name="connsiteX425" fmla="*/ 570254 w 914400"/>
                <a:gd name="connsiteY425" fmla="*/ 518799 h 638175"/>
                <a:gd name="connsiteX426" fmla="*/ 566568 w 914400"/>
                <a:gd name="connsiteY426" fmla="*/ 511417 h 638175"/>
                <a:gd name="connsiteX427" fmla="*/ 562882 w 914400"/>
                <a:gd name="connsiteY427" fmla="*/ 507730 h 638175"/>
                <a:gd name="connsiteX428" fmla="*/ 555500 w 914400"/>
                <a:gd name="connsiteY428" fmla="*/ 507730 h 638175"/>
                <a:gd name="connsiteX429" fmla="*/ 551814 w 914400"/>
                <a:gd name="connsiteY429" fmla="*/ 507730 h 638175"/>
                <a:gd name="connsiteX430" fmla="*/ 555500 w 914400"/>
                <a:gd name="connsiteY430" fmla="*/ 504035 h 638175"/>
                <a:gd name="connsiteX431" fmla="*/ 555500 w 914400"/>
                <a:gd name="connsiteY431" fmla="*/ 500349 h 638175"/>
                <a:gd name="connsiteX432" fmla="*/ 559186 w 914400"/>
                <a:gd name="connsiteY432" fmla="*/ 500349 h 638175"/>
                <a:gd name="connsiteX433" fmla="*/ 562882 w 914400"/>
                <a:gd name="connsiteY433" fmla="*/ 504035 h 638175"/>
                <a:gd name="connsiteX434" fmla="*/ 577636 w 914400"/>
                <a:gd name="connsiteY434" fmla="*/ 496653 h 638175"/>
                <a:gd name="connsiteX435" fmla="*/ 581323 w 914400"/>
                <a:gd name="connsiteY435" fmla="*/ 500349 h 638175"/>
                <a:gd name="connsiteX436" fmla="*/ 585009 w 914400"/>
                <a:gd name="connsiteY436" fmla="*/ 500349 h 638175"/>
                <a:gd name="connsiteX437" fmla="*/ 588704 w 914400"/>
                <a:gd name="connsiteY437" fmla="*/ 504035 h 638175"/>
                <a:gd name="connsiteX438" fmla="*/ 596077 w 914400"/>
                <a:gd name="connsiteY438" fmla="*/ 507730 h 638175"/>
                <a:gd name="connsiteX439" fmla="*/ 596077 w 914400"/>
                <a:gd name="connsiteY439" fmla="*/ 511417 h 638175"/>
                <a:gd name="connsiteX440" fmla="*/ 588704 w 914400"/>
                <a:gd name="connsiteY440" fmla="*/ 511417 h 638175"/>
                <a:gd name="connsiteX441" fmla="*/ 592391 w 914400"/>
                <a:gd name="connsiteY441" fmla="*/ 515112 h 638175"/>
                <a:gd name="connsiteX442" fmla="*/ 596077 w 914400"/>
                <a:gd name="connsiteY442" fmla="*/ 518799 h 638175"/>
                <a:gd name="connsiteX443" fmla="*/ 599772 w 914400"/>
                <a:gd name="connsiteY443" fmla="*/ 522494 h 638175"/>
                <a:gd name="connsiteX444" fmla="*/ 607145 w 914400"/>
                <a:gd name="connsiteY444" fmla="*/ 526180 h 638175"/>
                <a:gd name="connsiteX445" fmla="*/ 614527 w 914400"/>
                <a:gd name="connsiteY445" fmla="*/ 526180 h 638175"/>
                <a:gd name="connsiteX446" fmla="*/ 614527 w 914400"/>
                <a:gd name="connsiteY446" fmla="*/ 522494 h 638175"/>
                <a:gd name="connsiteX447" fmla="*/ 621909 w 914400"/>
                <a:gd name="connsiteY447" fmla="*/ 522494 h 638175"/>
                <a:gd name="connsiteX448" fmla="*/ 625595 w 914400"/>
                <a:gd name="connsiteY448" fmla="*/ 526180 h 638175"/>
                <a:gd name="connsiteX449" fmla="*/ 629281 w 914400"/>
                <a:gd name="connsiteY449" fmla="*/ 526180 h 638175"/>
                <a:gd name="connsiteX450" fmla="*/ 629281 w 914400"/>
                <a:gd name="connsiteY450" fmla="*/ 522494 h 638175"/>
                <a:gd name="connsiteX451" fmla="*/ 632977 w 914400"/>
                <a:gd name="connsiteY451" fmla="*/ 522494 h 638175"/>
                <a:gd name="connsiteX452" fmla="*/ 632977 w 914400"/>
                <a:gd name="connsiteY452" fmla="*/ 518799 h 638175"/>
                <a:gd name="connsiteX453" fmla="*/ 636663 w 914400"/>
                <a:gd name="connsiteY453" fmla="*/ 522494 h 638175"/>
                <a:gd name="connsiteX454" fmla="*/ 647731 w 914400"/>
                <a:gd name="connsiteY454" fmla="*/ 526180 h 638175"/>
                <a:gd name="connsiteX455" fmla="*/ 647731 w 914400"/>
                <a:gd name="connsiteY455" fmla="*/ 529876 h 638175"/>
                <a:gd name="connsiteX456" fmla="*/ 651417 w 914400"/>
                <a:gd name="connsiteY456" fmla="*/ 537248 h 638175"/>
                <a:gd name="connsiteX457" fmla="*/ 651417 w 914400"/>
                <a:gd name="connsiteY457" fmla="*/ 540944 h 638175"/>
                <a:gd name="connsiteX458" fmla="*/ 658799 w 914400"/>
                <a:gd name="connsiteY458" fmla="*/ 537248 h 638175"/>
                <a:gd name="connsiteX459" fmla="*/ 666171 w 914400"/>
                <a:gd name="connsiteY459" fmla="*/ 537248 h 638175"/>
                <a:gd name="connsiteX460" fmla="*/ 669867 w 914400"/>
                <a:gd name="connsiteY460" fmla="*/ 537248 h 638175"/>
                <a:gd name="connsiteX461" fmla="*/ 673553 w 914400"/>
                <a:gd name="connsiteY461" fmla="*/ 540944 h 638175"/>
                <a:gd name="connsiteX462" fmla="*/ 677239 w 914400"/>
                <a:gd name="connsiteY462" fmla="*/ 540944 h 638175"/>
                <a:gd name="connsiteX463" fmla="*/ 680935 w 914400"/>
                <a:gd name="connsiteY463" fmla="*/ 544630 h 638175"/>
                <a:gd name="connsiteX464" fmla="*/ 680935 w 914400"/>
                <a:gd name="connsiteY464" fmla="*/ 548326 h 638175"/>
                <a:gd name="connsiteX465" fmla="*/ 680935 w 914400"/>
                <a:gd name="connsiteY465" fmla="*/ 552012 h 638175"/>
                <a:gd name="connsiteX466" fmla="*/ 684621 w 914400"/>
                <a:gd name="connsiteY466" fmla="*/ 552012 h 638175"/>
                <a:gd name="connsiteX467" fmla="*/ 688307 w 914400"/>
                <a:gd name="connsiteY467" fmla="*/ 552012 h 638175"/>
                <a:gd name="connsiteX468" fmla="*/ 692003 w 914400"/>
                <a:gd name="connsiteY468" fmla="*/ 552012 h 638175"/>
                <a:gd name="connsiteX469" fmla="*/ 699375 w 914400"/>
                <a:gd name="connsiteY469" fmla="*/ 555708 h 638175"/>
                <a:gd name="connsiteX470" fmla="*/ 703071 w 914400"/>
                <a:gd name="connsiteY470" fmla="*/ 555708 h 638175"/>
                <a:gd name="connsiteX471" fmla="*/ 699375 w 914400"/>
                <a:gd name="connsiteY471" fmla="*/ 548326 h 638175"/>
                <a:gd name="connsiteX472" fmla="*/ 703071 w 914400"/>
                <a:gd name="connsiteY472" fmla="*/ 552012 h 638175"/>
                <a:gd name="connsiteX473" fmla="*/ 699375 w 914400"/>
                <a:gd name="connsiteY473" fmla="*/ 544630 h 638175"/>
                <a:gd name="connsiteX474" fmla="*/ 699375 w 914400"/>
                <a:gd name="connsiteY474" fmla="*/ 540944 h 638175"/>
                <a:gd name="connsiteX475" fmla="*/ 703071 w 914400"/>
                <a:gd name="connsiteY475" fmla="*/ 537248 h 638175"/>
                <a:gd name="connsiteX476" fmla="*/ 699375 w 914400"/>
                <a:gd name="connsiteY476" fmla="*/ 537248 h 638175"/>
                <a:gd name="connsiteX477" fmla="*/ 699375 w 914400"/>
                <a:gd name="connsiteY477" fmla="*/ 533562 h 638175"/>
                <a:gd name="connsiteX478" fmla="*/ 695689 w 914400"/>
                <a:gd name="connsiteY478" fmla="*/ 533562 h 638175"/>
                <a:gd name="connsiteX479" fmla="*/ 692003 w 914400"/>
                <a:gd name="connsiteY479" fmla="*/ 529876 h 638175"/>
                <a:gd name="connsiteX480" fmla="*/ 692003 w 914400"/>
                <a:gd name="connsiteY480" fmla="*/ 526180 h 638175"/>
                <a:gd name="connsiteX481" fmla="*/ 692003 w 914400"/>
                <a:gd name="connsiteY481" fmla="*/ 518799 h 638175"/>
                <a:gd name="connsiteX482" fmla="*/ 699375 w 914400"/>
                <a:gd name="connsiteY482" fmla="*/ 522494 h 638175"/>
                <a:gd name="connsiteX483" fmla="*/ 703071 w 914400"/>
                <a:gd name="connsiteY483" fmla="*/ 522494 h 638175"/>
                <a:gd name="connsiteX484" fmla="*/ 706757 w 914400"/>
                <a:gd name="connsiteY484" fmla="*/ 526180 h 638175"/>
                <a:gd name="connsiteX485" fmla="*/ 710443 w 914400"/>
                <a:gd name="connsiteY485" fmla="*/ 526180 h 638175"/>
                <a:gd name="connsiteX486" fmla="*/ 710443 w 914400"/>
                <a:gd name="connsiteY486" fmla="*/ 529876 h 638175"/>
                <a:gd name="connsiteX487" fmla="*/ 714139 w 914400"/>
                <a:gd name="connsiteY487" fmla="*/ 529876 h 638175"/>
                <a:gd name="connsiteX488" fmla="*/ 717825 w 914400"/>
                <a:gd name="connsiteY488" fmla="*/ 529876 h 638175"/>
                <a:gd name="connsiteX489" fmla="*/ 721512 w 914400"/>
                <a:gd name="connsiteY489" fmla="*/ 526180 h 638175"/>
                <a:gd name="connsiteX490" fmla="*/ 725207 w 914400"/>
                <a:gd name="connsiteY490" fmla="*/ 533562 h 638175"/>
                <a:gd name="connsiteX491" fmla="*/ 728893 w 914400"/>
                <a:gd name="connsiteY491" fmla="*/ 533562 h 638175"/>
                <a:gd name="connsiteX492" fmla="*/ 732580 w 914400"/>
                <a:gd name="connsiteY492" fmla="*/ 537248 h 638175"/>
                <a:gd name="connsiteX493" fmla="*/ 736266 w 914400"/>
                <a:gd name="connsiteY493" fmla="*/ 533562 h 638175"/>
                <a:gd name="connsiteX494" fmla="*/ 747334 w 914400"/>
                <a:gd name="connsiteY494" fmla="*/ 529876 h 638175"/>
                <a:gd name="connsiteX495" fmla="*/ 747334 w 914400"/>
                <a:gd name="connsiteY495" fmla="*/ 526180 h 638175"/>
                <a:gd name="connsiteX496" fmla="*/ 747334 w 914400"/>
                <a:gd name="connsiteY496" fmla="*/ 522494 h 638175"/>
                <a:gd name="connsiteX497" fmla="*/ 751029 w 914400"/>
                <a:gd name="connsiteY497" fmla="*/ 522494 h 638175"/>
                <a:gd name="connsiteX498" fmla="*/ 754716 w 914400"/>
                <a:gd name="connsiteY498" fmla="*/ 518799 h 638175"/>
                <a:gd name="connsiteX499" fmla="*/ 758402 w 914400"/>
                <a:gd name="connsiteY499" fmla="*/ 518799 h 638175"/>
                <a:gd name="connsiteX500" fmla="*/ 762098 w 914400"/>
                <a:gd name="connsiteY500" fmla="*/ 518799 h 638175"/>
                <a:gd name="connsiteX501" fmla="*/ 765784 w 914400"/>
                <a:gd name="connsiteY501" fmla="*/ 515112 h 638175"/>
                <a:gd name="connsiteX502" fmla="*/ 765784 w 914400"/>
                <a:gd name="connsiteY502" fmla="*/ 511417 h 638175"/>
                <a:gd name="connsiteX503" fmla="*/ 769470 w 914400"/>
                <a:gd name="connsiteY503" fmla="*/ 511417 h 638175"/>
                <a:gd name="connsiteX504" fmla="*/ 773166 w 914400"/>
                <a:gd name="connsiteY504" fmla="*/ 507730 h 638175"/>
                <a:gd name="connsiteX505" fmla="*/ 773166 w 914400"/>
                <a:gd name="connsiteY505" fmla="*/ 511417 h 638175"/>
                <a:gd name="connsiteX506" fmla="*/ 776852 w 914400"/>
                <a:gd name="connsiteY506" fmla="*/ 511417 h 638175"/>
                <a:gd name="connsiteX507" fmla="*/ 780538 w 914400"/>
                <a:gd name="connsiteY507" fmla="*/ 507730 h 638175"/>
                <a:gd name="connsiteX508" fmla="*/ 787920 w 914400"/>
                <a:gd name="connsiteY508" fmla="*/ 504035 h 638175"/>
                <a:gd name="connsiteX509" fmla="*/ 806360 w 914400"/>
                <a:gd name="connsiteY509" fmla="*/ 496653 h 638175"/>
                <a:gd name="connsiteX510" fmla="*/ 810056 w 914400"/>
                <a:gd name="connsiteY510" fmla="*/ 496653 h 638175"/>
                <a:gd name="connsiteX511" fmla="*/ 813742 w 914400"/>
                <a:gd name="connsiteY511" fmla="*/ 496653 h 638175"/>
                <a:gd name="connsiteX512" fmla="*/ 813742 w 914400"/>
                <a:gd name="connsiteY512" fmla="*/ 492967 h 638175"/>
                <a:gd name="connsiteX513" fmla="*/ 821124 w 914400"/>
                <a:gd name="connsiteY513" fmla="*/ 489271 h 638175"/>
                <a:gd name="connsiteX514" fmla="*/ 828496 w 914400"/>
                <a:gd name="connsiteY514" fmla="*/ 485585 h 638175"/>
                <a:gd name="connsiteX515" fmla="*/ 832192 w 914400"/>
                <a:gd name="connsiteY515" fmla="*/ 485585 h 638175"/>
                <a:gd name="connsiteX516" fmla="*/ 835878 w 914400"/>
                <a:gd name="connsiteY516" fmla="*/ 481899 h 638175"/>
                <a:gd name="connsiteX517" fmla="*/ 835878 w 914400"/>
                <a:gd name="connsiteY517" fmla="*/ 485585 h 638175"/>
                <a:gd name="connsiteX518" fmla="*/ 839564 w 914400"/>
                <a:gd name="connsiteY518" fmla="*/ 485585 h 638175"/>
                <a:gd name="connsiteX519" fmla="*/ 843260 w 914400"/>
                <a:gd name="connsiteY519" fmla="*/ 485585 h 638175"/>
                <a:gd name="connsiteX520" fmla="*/ 843260 w 914400"/>
                <a:gd name="connsiteY520" fmla="*/ 489271 h 638175"/>
                <a:gd name="connsiteX521" fmla="*/ 846946 w 914400"/>
                <a:gd name="connsiteY521" fmla="*/ 492967 h 638175"/>
                <a:gd name="connsiteX522" fmla="*/ 854328 w 914400"/>
                <a:gd name="connsiteY522" fmla="*/ 500349 h 638175"/>
                <a:gd name="connsiteX523" fmla="*/ 861700 w 914400"/>
                <a:gd name="connsiteY523" fmla="*/ 496653 h 638175"/>
                <a:gd name="connsiteX524" fmla="*/ 861700 w 914400"/>
                <a:gd name="connsiteY524" fmla="*/ 492967 h 638175"/>
                <a:gd name="connsiteX525" fmla="*/ 865396 w 914400"/>
                <a:gd name="connsiteY525" fmla="*/ 492967 h 638175"/>
                <a:gd name="connsiteX526" fmla="*/ 869082 w 914400"/>
                <a:gd name="connsiteY526" fmla="*/ 489271 h 638175"/>
                <a:gd name="connsiteX527" fmla="*/ 872769 w 914400"/>
                <a:gd name="connsiteY527" fmla="*/ 489271 h 638175"/>
                <a:gd name="connsiteX528" fmla="*/ 872769 w 914400"/>
                <a:gd name="connsiteY528" fmla="*/ 485585 h 638175"/>
                <a:gd name="connsiteX529" fmla="*/ 876455 w 914400"/>
                <a:gd name="connsiteY529" fmla="*/ 481899 h 638175"/>
                <a:gd name="connsiteX530" fmla="*/ 880150 w 914400"/>
                <a:gd name="connsiteY530" fmla="*/ 481899 h 638175"/>
                <a:gd name="connsiteX531" fmla="*/ 887523 w 914400"/>
                <a:gd name="connsiteY531" fmla="*/ 470821 h 638175"/>
                <a:gd name="connsiteX532" fmla="*/ 891218 w 914400"/>
                <a:gd name="connsiteY532" fmla="*/ 467135 h 638175"/>
                <a:gd name="connsiteX533" fmla="*/ 891218 w 914400"/>
                <a:gd name="connsiteY533" fmla="*/ 463439 h 638175"/>
                <a:gd name="connsiteX534" fmla="*/ 891218 w 914400"/>
                <a:gd name="connsiteY534" fmla="*/ 459753 h 638175"/>
                <a:gd name="connsiteX535" fmla="*/ 891218 w 914400"/>
                <a:gd name="connsiteY535" fmla="*/ 448676 h 638175"/>
                <a:gd name="connsiteX536" fmla="*/ 898591 w 914400"/>
                <a:gd name="connsiteY536" fmla="*/ 444989 h 638175"/>
                <a:gd name="connsiteX537" fmla="*/ 905973 w 914400"/>
                <a:gd name="connsiteY537" fmla="*/ 444989 h 638175"/>
                <a:gd name="connsiteX538" fmla="*/ 909659 w 914400"/>
                <a:gd name="connsiteY538" fmla="*/ 437607 h 638175"/>
                <a:gd name="connsiteX539" fmla="*/ 905973 w 914400"/>
                <a:gd name="connsiteY539" fmla="*/ 433921 h 638175"/>
                <a:gd name="connsiteX540" fmla="*/ 905973 w 914400"/>
                <a:gd name="connsiteY540" fmla="*/ 426539 h 638175"/>
                <a:gd name="connsiteX541" fmla="*/ 905973 w 914400"/>
                <a:gd name="connsiteY541" fmla="*/ 422844 h 638175"/>
                <a:gd name="connsiteX542" fmla="*/ 894905 w 914400"/>
                <a:gd name="connsiteY542" fmla="*/ 419158 h 638175"/>
                <a:gd name="connsiteX543" fmla="*/ 898591 w 914400"/>
                <a:gd name="connsiteY543" fmla="*/ 419158 h 638175"/>
                <a:gd name="connsiteX544" fmla="*/ 876455 w 914400"/>
                <a:gd name="connsiteY544" fmla="*/ 404394 h 638175"/>
                <a:gd name="connsiteX545" fmla="*/ 872769 w 914400"/>
                <a:gd name="connsiteY545" fmla="*/ 400698 h 638175"/>
                <a:gd name="connsiteX546" fmla="*/ 869082 w 914400"/>
                <a:gd name="connsiteY546" fmla="*/ 393316 h 638175"/>
                <a:gd name="connsiteX547" fmla="*/ 850632 w 914400"/>
                <a:gd name="connsiteY547" fmla="*/ 385944 h 638175"/>
                <a:gd name="connsiteX548" fmla="*/ 835878 w 914400"/>
                <a:gd name="connsiteY548" fmla="*/ 385944 h 638175"/>
                <a:gd name="connsiteX549" fmla="*/ 835878 w 914400"/>
                <a:gd name="connsiteY549" fmla="*/ 382248 h 638175"/>
                <a:gd name="connsiteX550" fmla="*/ 835878 w 914400"/>
                <a:gd name="connsiteY550" fmla="*/ 374866 h 638175"/>
                <a:gd name="connsiteX551" fmla="*/ 835878 w 914400"/>
                <a:gd name="connsiteY551" fmla="*/ 371180 h 638175"/>
                <a:gd name="connsiteX552" fmla="*/ 839564 w 914400"/>
                <a:gd name="connsiteY552" fmla="*/ 367484 h 638175"/>
                <a:gd name="connsiteX553" fmla="*/ 839564 w 914400"/>
                <a:gd name="connsiteY553" fmla="*/ 363798 h 638175"/>
                <a:gd name="connsiteX554" fmla="*/ 839564 w 914400"/>
                <a:gd name="connsiteY554" fmla="*/ 360103 h 638175"/>
                <a:gd name="connsiteX555" fmla="*/ 850632 w 914400"/>
                <a:gd name="connsiteY555" fmla="*/ 360103 h 638175"/>
                <a:gd name="connsiteX556" fmla="*/ 858014 w 914400"/>
                <a:gd name="connsiteY556" fmla="*/ 356416 h 638175"/>
                <a:gd name="connsiteX557" fmla="*/ 865396 w 914400"/>
                <a:gd name="connsiteY557" fmla="*/ 352721 h 638175"/>
                <a:gd name="connsiteX558" fmla="*/ 865396 w 914400"/>
                <a:gd name="connsiteY558" fmla="*/ 349035 h 638175"/>
                <a:gd name="connsiteX559" fmla="*/ 865396 w 914400"/>
                <a:gd name="connsiteY559" fmla="*/ 345339 h 638175"/>
                <a:gd name="connsiteX560" fmla="*/ 865396 w 914400"/>
                <a:gd name="connsiteY560" fmla="*/ 341653 h 638175"/>
                <a:gd name="connsiteX561" fmla="*/ 869082 w 914400"/>
                <a:gd name="connsiteY561" fmla="*/ 341653 h 638175"/>
                <a:gd name="connsiteX562" fmla="*/ 869082 w 914400"/>
                <a:gd name="connsiteY562" fmla="*/ 337966 h 638175"/>
                <a:gd name="connsiteX563" fmla="*/ 872769 w 914400"/>
                <a:gd name="connsiteY563" fmla="*/ 323203 h 638175"/>
                <a:gd name="connsiteX564" fmla="*/ 850632 w 914400"/>
                <a:gd name="connsiteY564" fmla="*/ 323203 h 638175"/>
                <a:gd name="connsiteX565" fmla="*/ 846946 w 914400"/>
                <a:gd name="connsiteY565" fmla="*/ 323203 h 638175"/>
                <a:gd name="connsiteX566" fmla="*/ 839564 w 914400"/>
                <a:gd name="connsiteY566" fmla="*/ 319507 h 638175"/>
                <a:gd name="connsiteX567" fmla="*/ 832192 w 914400"/>
                <a:gd name="connsiteY567" fmla="*/ 315821 h 638175"/>
                <a:gd name="connsiteX568" fmla="*/ 828496 w 914400"/>
                <a:gd name="connsiteY568" fmla="*/ 315821 h 638175"/>
                <a:gd name="connsiteX569" fmla="*/ 821124 w 914400"/>
                <a:gd name="connsiteY569" fmla="*/ 315821 h 638175"/>
                <a:gd name="connsiteX570" fmla="*/ 828496 w 914400"/>
                <a:gd name="connsiteY570" fmla="*/ 304743 h 638175"/>
                <a:gd name="connsiteX571" fmla="*/ 828496 w 914400"/>
                <a:gd name="connsiteY571" fmla="*/ 293675 h 638175"/>
                <a:gd name="connsiteX572" fmla="*/ 828496 w 914400"/>
                <a:gd name="connsiteY572" fmla="*/ 289989 h 638175"/>
                <a:gd name="connsiteX573" fmla="*/ 828496 w 914400"/>
                <a:gd name="connsiteY573" fmla="*/ 286293 h 638175"/>
                <a:gd name="connsiteX574" fmla="*/ 817428 w 914400"/>
                <a:gd name="connsiteY574" fmla="*/ 278911 h 638175"/>
                <a:gd name="connsiteX575" fmla="*/ 813742 w 914400"/>
                <a:gd name="connsiteY575" fmla="*/ 278911 h 638175"/>
                <a:gd name="connsiteX576" fmla="*/ 810056 w 914400"/>
                <a:gd name="connsiteY576" fmla="*/ 286293 h 638175"/>
                <a:gd name="connsiteX577" fmla="*/ 810056 w 914400"/>
                <a:gd name="connsiteY577" fmla="*/ 282607 h 638175"/>
                <a:gd name="connsiteX578" fmla="*/ 806360 w 914400"/>
                <a:gd name="connsiteY578" fmla="*/ 278911 h 638175"/>
                <a:gd name="connsiteX579" fmla="*/ 802674 w 914400"/>
                <a:gd name="connsiteY579" fmla="*/ 282607 h 638175"/>
                <a:gd name="connsiteX580" fmla="*/ 798988 w 914400"/>
                <a:gd name="connsiteY580" fmla="*/ 286293 h 638175"/>
                <a:gd name="connsiteX581" fmla="*/ 798988 w 914400"/>
                <a:gd name="connsiteY581" fmla="*/ 289989 h 638175"/>
                <a:gd name="connsiteX582" fmla="*/ 795302 w 914400"/>
                <a:gd name="connsiteY582" fmla="*/ 286293 h 638175"/>
                <a:gd name="connsiteX583" fmla="*/ 791606 w 914400"/>
                <a:gd name="connsiteY583" fmla="*/ 282607 h 638175"/>
                <a:gd name="connsiteX584" fmla="*/ 795302 w 914400"/>
                <a:gd name="connsiteY584" fmla="*/ 278911 h 638175"/>
                <a:gd name="connsiteX585" fmla="*/ 787920 w 914400"/>
                <a:gd name="connsiteY585" fmla="*/ 275225 h 638175"/>
                <a:gd name="connsiteX586" fmla="*/ 784234 w 914400"/>
                <a:gd name="connsiteY586" fmla="*/ 275225 h 638175"/>
                <a:gd name="connsiteX587" fmla="*/ 769470 w 914400"/>
                <a:gd name="connsiteY587" fmla="*/ 278911 h 638175"/>
                <a:gd name="connsiteX588" fmla="*/ 751029 w 914400"/>
                <a:gd name="connsiteY588" fmla="*/ 275225 h 638175"/>
                <a:gd name="connsiteX589" fmla="*/ 747334 w 914400"/>
                <a:gd name="connsiteY589" fmla="*/ 275225 h 638175"/>
                <a:gd name="connsiteX590" fmla="*/ 739961 w 914400"/>
                <a:gd name="connsiteY590" fmla="*/ 278911 h 638175"/>
                <a:gd name="connsiteX591" fmla="*/ 736266 w 914400"/>
                <a:gd name="connsiteY591" fmla="*/ 275225 h 638175"/>
                <a:gd name="connsiteX592" fmla="*/ 732580 w 914400"/>
                <a:gd name="connsiteY592" fmla="*/ 275225 h 638175"/>
                <a:gd name="connsiteX593" fmla="*/ 732580 w 914400"/>
                <a:gd name="connsiteY593" fmla="*/ 271530 h 638175"/>
                <a:gd name="connsiteX594" fmla="*/ 728893 w 914400"/>
                <a:gd name="connsiteY594" fmla="*/ 267843 h 638175"/>
                <a:gd name="connsiteX595" fmla="*/ 728893 w 914400"/>
                <a:gd name="connsiteY595" fmla="*/ 260461 h 638175"/>
                <a:gd name="connsiteX596" fmla="*/ 721512 w 914400"/>
                <a:gd name="connsiteY596" fmla="*/ 260461 h 638175"/>
                <a:gd name="connsiteX597" fmla="*/ 721512 w 914400"/>
                <a:gd name="connsiteY597" fmla="*/ 256766 h 638175"/>
                <a:gd name="connsiteX598" fmla="*/ 717825 w 914400"/>
                <a:gd name="connsiteY598" fmla="*/ 256766 h 638175"/>
                <a:gd name="connsiteX599" fmla="*/ 717825 w 914400"/>
                <a:gd name="connsiteY599" fmla="*/ 249384 h 638175"/>
                <a:gd name="connsiteX600" fmla="*/ 706757 w 914400"/>
                <a:gd name="connsiteY600" fmla="*/ 242012 h 638175"/>
                <a:gd name="connsiteX601" fmla="*/ 703071 w 914400"/>
                <a:gd name="connsiteY601" fmla="*/ 234630 h 638175"/>
                <a:gd name="connsiteX602" fmla="*/ 703071 w 914400"/>
                <a:gd name="connsiteY602" fmla="*/ 230934 h 638175"/>
                <a:gd name="connsiteX603" fmla="*/ 703071 w 914400"/>
                <a:gd name="connsiteY603" fmla="*/ 227248 h 638175"/>
                <a:gd name="connsiteX604" fmla="*/ 699375 w 914400"/>
                <a:gd name="connsiteY604" fmla="*/ 227248 h 638175"/>
                <a:gd name="connsiteX605" fmla="*/ 692003 w 914400"/>
                <a:gd name="connsiteY605" fmla="*/ 227248 h 638175"/>
                <a:gd name="connsiteX606" fmla="*/ 688307 w 914400"/>
                <a:gd name="connsiteY606" fmla="*/ 227248 h 638175"/>
                <a:gd name="connsiteX607" fmla="*/ 684621 w 914400"/>
                <a:gd name="connsiteY607" fmla="*/ 227248 h 638175"/>
                <a:gd name="connsiteX608" fmla="*/ 684621 w 914400"/>
                <a:gd name="connsiteY608" fmla="*/ 223552 h 638175"/>
                <a:gd name="connsiteX609" fmla="*/ 680935 w 914400"/>
                <a:gd name="connsiteY609" fmla="*/ 227248 h 638175"/>
                <a:gd name="connsiteX610" fmla="*/ 677239 w 914400"/>
                <a:gd name="connsiteY610" fmla="*/ 227248 h 638175"/>
                <a:gd name="connsiteX611" fmla="*/ 669867 w 914400"/>
                <a:gd name="connsiteY611" fmla="*/ 227248 h 638175"/>
                <a:gd name="connsiteX612" fmla="*/ 666171 w 914400"/>
                <a:gd name="connsiteY612" fmla="*/ 230934 h 638175"/>
                <a:gd name="connsiteX613" fmla="*/ 662485 w 914400"/>
                <a:gd name="connsiteY613" fmla="*/ 230934 h 638175"/>
                <a:gd name="connsiteX614" fmla="*/ 662485 w 914400"/>
                <a:gd name="connsiteY614" fmla="*/ 238316 h 638175"/>
                <a:gd name="connsiteX615" fmla="*/ 655113 w 914400"/>
                <a:gd name="connsiteY615" fmla="*/ 238316 h 638175"/>
                <a:gd name="connsiteX616" fmla="*/ 655113 w 914400"/>
                <a:gd name="connsiteY616" fmla="*/ 242012 h 638175"/>
                <a:gd name="connsiteX617" fmla="*/ 644045 w 914400"/>
                <a:gd name="connsiteY617" fmla="*/ 242012 h 638175"/>
                <a:gd name="connsiteX618" fmla="*/ 644045 w 914400"/>
                <a:gd name="connsiteY618" fmla="*/ 238316 h 638175"/>
                <a:gd name="connsiteX619" fmla="*/ 640349 w 914400"/>
                <a:gd name="connsiteY619" fmla="*/ 238316 h 638175"/>
                <a:gd name="connsiteX620" fmla="*/ 636663 w 914400"/>
                <a:gd name="connsiteY620" fmla="*/ 238316 h 638175"/>
                <a:gd name="connsiteX621" fmla="*/ 632977 w 914400"/>
                <a:gd name="connsiteY621" fmla="*/ 238316 h 638175"/>
                <a:gd name="connsiteX622" fmla="*/ 629281 w 914400"/>
                <a:gd name="connsiteY622" fmla="*/ 242012 h 638175"/>
                <a:gd name="connsiteX623" fmla="*/ 625595 w 914400"/>
                <a:gd name="connsiteY623" fmla="*/ 238316 h 638175"/>
                <a:gd name="connsiteX624" fmla="*/ 621909 w 914400"/>
                <a:gd name="connsiteY624" fmla="*/ 238316 h 638175"/>
                <a:gd name="connsiteX625" fmla="*/ 614527 w 914400"/>
                <a:gd name="connsiteY625" fmla="*/ 238316 h 638175"/>
                <a:gd name="connsiteX626" fmla="*/ 610840 w 914400"/>
                <a:gd name="connsiteY626" fmla="*/ 238316 h 638175"/>
                <a:gd name="connsiteX627" fmla="*/ 607145 w 914400"/>
                <a:gd name="connsiteY627" fmla="*/ 238316 h 638175"/>
                <a:gd name="connsiteX628" fmla="*/ 603459 w 914400"/>
                <a:gd name="connsiteY628" fmla="*/ 238316 h 638175"/>
                <a:gd name="connsiteX629" fmla="*/ 603459 w 914400"/>
                <a:gd name="connsiteY629" fmla="*/ 242012 h 638175"/>
                <a:gd name="connsiteX630" fmla="*/ 599772 w 914400"/>
                <a:gd name="connsiteY630" fmla="*/ 238316 h 638175"/>
                <a:gd name="connsiteX631" fmla="*/ 596077 w 914400"/>
                <a:gd name="connsiteY631" fmla="*/ 238316 h 638175"/>
                <a:gd name="connsiteX632" fmla="*/ 588704 w 914400"/>
                <a:gd name="connsiteY632" fmla="*/ 238316 h 638175"/>
                <a:gd name="connsiteX633" fmla="*/ 588704 w 914400"/>
                <a:gd name="connsiteY633" fmla="*/ 234630 h 638175"/>
                <a:gd name="connsiteX634" fmla="*/ 585009 w 914400"/>
                <a:gd name="connsiteY634" fmla="*/ 234630 h 638175"/>
                <a:gd name="connsiteX635" fmla="*/ 577636 w 914400"/>
                <a:gd name="connsiteY635" fmla="*/ 238316 h 638175"/>
                <a:gd name="connsiteX636" fmla="*/ 577636 w 914400"/>
                <a:gd name="connsiteY636" fmla="*/ 242012 h 638175"/>
                <a:gd name="connsiteX637" fmla="*/ 581323 w 914400"/>
                <a:gd name="connsiteY637" fmla="*/ 245698 h 638175"/>
                <a:gd name="connsiteX638" fmla="*/ 577636 w 914400"/>
                <a:gd name="connsiteY638" fmla="*/ 249384 h 638175"/>
                <a:gd name="connsiteX639" fmla="*/ 577636 w 914400"/>
                <a:gd name="connsiteY639" fmla="*/ 245698 h 638175"/>
                <a:gd name="connsiteX640" fmla="*/ 577636 w 914400"/>
                <a:gd name="connsiteY640" fmla="*/ 242012 h 638175"/>
                <a:gd name="connsiteX641" fmla="*/ 573950 w 914400"/>
                <a:gd name="connsiteY641" fmla="*/ 242012 h 638175"/>
                <a:gd name="connsiteX642" fmla="*/ 570254 w 914400"/>
                <a:gd name="connsiteY642" fmla="*/ 242012 h 638175"/>
                <a:gd name="connsiteX643" fmla="*/ 566568 w 914400"/>
                <a:gd name="connsiteY643" fmla="*/ 234630 h 638175"/>
                <a:gd name="connsiteX644" fmla="*/ 566568 w 914400"/>
                <a:gd name="connsiteY644" fmla="*/ 230934 h 638175"/>
                <a:gd name="connsiteX645" fmla="*/ 570254 w 914400"/>
                <a:gd name="connsiteY645" fmla="*/ 227248 h 638175"/>
                <a:gd name="connsiteX646" fmla="*/ 573950 w 914400"/>
                <a:gd name="connsiteY646" fmla="*/ 227248 h 638175"/>
                <a:gd name="connsiteX647" fmla="*/ 573950 w 914400"/>
                <a:gd name="connsiteY647" fmla="*/ 223552 h 638175"/>
                <a:gd name="connsiteX648" fmla="*/ 570254 w 914400"/>
                <a:gd name="connsiteY648" fmla="*/ 223552 h 638175"/>
                <a:gd name="connsiteX649" fmla="*/ 566568 w 914400"/>
                <a:gd name="connsiteY649" fmla="*/ 223552 h 638175"/>
                <a:gd name="connsiteX650" fmla="*/ 562882 w 914400"/>
                <a:gd name="connsiteY650" fmla="*/ 223552 h 638175"/>
                <a:gd name="connsiteX651" fmla="*/ 559186 w 914400"/>
                <a:gd name="connsiteY651" fmla="*/ 219866 h 638175"/>
                <a:gd name="connsiteX652" fmla="*/ 559186 w 914400"/>
                <a:gd name="connsiteY652" fmla="*/ 216170 h 638175"/>
                <a:gd name="connsiteX653" fmla="*/ 559186 w 914400"/>
                <a:gd name="connsiteY653" fmla="*/ 212484 h 638175"/>
                <a:gd name="connsiteX654" fmla="*/ 559186 w 914400"/>
                <a:gd name="connsiteY654" fmla="*/ 208788 h 638175"/>
                <a:gd name="connsiteX655" fmla="*/ 555500 w 914400"/>
                <a:gd name="connsiteY655" fmla="*/ 205102 h 638175"/>
                <a:gd name="connsiteX656" fmla="*/ 551814 w 914400"/>
                <a:gd name="connsiteY656" fmla="*/ 201407 h 638175"/>
                <a:gd name="connsiteX657" fmla="*/ 551814 w 914400"/>
                <a:gd name="connsiteY657" fmla="*/ 190338 h 638175"/>
                <a:gd name="connsiteX658" fmla="*/ 548118 w 914400"/>
                <a:gd name="connsiteY658" fmla="*/ 190338 h 638175"/>
                <a:gd name="connsiteX659" fmla="*/ 548118 w 914400"/>
                <a:gd name="connsiteY659" fmla="*/ 186652 h 638175"/>
                <a:gd name="connsiteX660" fmla="*/ 548118 w 914400"/>
                <a:gd name="connsiteY660" fmla="*/ 182957 h 638175"/>
                <a:gd name="connsiteX661" fmla="*/ 544432 w 914400"/>
                <a:gd name="connsiteY661" fmla="*/ 182957 h 638175"/>
                <a:gd name="connsiteX662" fmla="*/ 540746 w 914400"/>
                <a:gd name="connsiteY662" fmla="*/ 182957 h 638175"/>
                <a:gd name="connsiteX663" fmla="*/ 537050 w 914400"/>
                <a:gd name="connsiteY663" fmla="*/ 182957 h 638175"/>
                <a:gd name="connsiteX664" fmla="*/ 537050 w 914400"/>
                <a:gd name="connsiteY664" fmla="*/ 171889 h 638175"/>
                <a:gd name="connsiteX665" fmla="*/ 537050 w 914400"/>
                <a:gd name="connsiteY665" fmla="*/ 168193 h 638175"/>
                <a:gd name="connsiteX666" fmla="*/ 533364 w 914400"/>
                <a:gd name="connsiteY666" fmla="*/ 168193 h 638175"/>
                <a:gd name="connsiteX667" fmla="*/ 529678 w 914400"/>
                <a:gd name="connsiteY667" fmla="*/ 168193 h 638175"/>
                <a:gd name="connsiteX668" fmla="*/ 529678 w 914400"/>
                <a:gd name="connsiteY668" fmla="*/ 164507 h 638175"/>
                <a:gd name="connsiteX669" fmla="*/ 533364 w 914400"/>
                <a:gd name="connsiteY669" fmla="*/ 164507 h 638175"/>
                <a:gd name="connsiteX670" fmla="*/ 533364 w 914400"/>
                <a:gd name="connsiteY670" fmla="*/ 157125 h 638175"/>
                <a:gd name="connsiteX671" fmla="*/ 533364 w 914400"/>
                <a:gd name="connsiteY671" fmla="*/ 149743 h 638175"/>
                <a:gd name="connsiteX672" fmla="*/ 533364 w 914400"/>
                <a:gd name="connsiteY672" fmla="*/ 142361 h 638175"/>
                <a:gd name="connsiteX673" fmla="*/ 537050 w 914400"/>
                <a:gd name="connsiteY673" fmla="*/ 142361 h 638175"/>
                <a:gd name="connsiteX674" fmla="*/ 540746 w 914400"/>
                <a:gd name="connsiteY674" fmla="*/ 138675 h 638175"/>
                <a:gd name="connsiteX675" fmla="*/ 544432 w 914400"/>
                <a:gd name="connsiteY675" fmla="*/ 138675 h 638175"/>
                <a:gd name="connsiteX676" fmla="*/ 540746 w 914400"/>
                <a:gd name="connsiteY676" fmla="*/ 134979 h 638175"/>
                <a:gd name="connsiteX677" fmla="*/ 537050 w 914400"/>
                <a:gd name="connsiteY677" fmla="*/ 134979 h 638175"/>
                <a:gd name="connsiteX678" fmla="*/ 533364 w 914400"/>
                <a:gd name="connsiteY678" fmla="*/ 131293 h 638175"/>
                <a:gd name="connsiteX679" fmla="*/ 533364 w 914400"/>
                <a:gd name="connsiteY679" fmla="*/ 127597 h 638175"/>
                <a:gd name="connsiteX680" fmla="*/ 537050 w 914400"/>
                <a:gd name="connsiteY680" fmla="*/ 127597 h 638175"/>
                <a:gd name="connsiteX681" fmla="*/ 537050 w 914400"/>
                <a:gd name="connsiteY681" fmla="*/ 123909 h 638175"/>
                <a:gd name="connsiteX682" fmla="*/ 544432 w 914400"/>
                <a:gd name="connsiteY682" fmla="*/ 123909 h 638175"/>
                <a:gd name="connsiteX683" fmla="*/ 551814 w 914400"/>
                <a:gd name="connsiteY683" fmla="*/ 120218 h 638175"/>
                <a:gd name="connsiteX684" fmla="*/ 555500 w 914400"/>
                <a:gd name="connsiteY684" fmla="*/ 120218 h 638175"/>
                <a:gd name="connsiteX685" fmla="*/ 555500 w 914400"/>
                <a:gd name="connsiteY685" fmla="*/ 116528 h 638175"/>
                <a:gd name="connsiteX686" fmla="*/ 559186 w 914400"/>
                <a:gd name="connsiteY686" fmla="*/ 116528 h 638175"/>
                <a:gd name="connsiteX687" fmla="*/ 559186 w 914400"/>
                <a:gd name="connsiteY687" fmla="*/ 109147 h 638175"/>
                <a:gd name="connsiteX688" fmla="*/ 559186 w 914400"/>
                <a:gd name="connsiteY688" fmla="*/ 105456 h 638175"/>
                <a:gd name="connsiteX689" fmla="*/ 559186 w 914400"/>
                <a:gd name="connsiteY689" fmla="*/ 101766 h 638175"/>
                <a:gd name="connsiteX690" fmla="*/ 555500 w 914400"/>
                <a:gd name="connsiteY690" fmla="*/ 101766 h 638175"/>
                <a:gd name="connsiteX691" fmla="*/ 551814 w 914400"/>
                <a:gd name="connsiteY691" fmla="*/ 98075 h 638175"/>
                <a:gd name="connsiteX692" fmla="*/ 551814 w 914400"/>
                <a:gd name="connsiteY692" fmla="*/ 90695 h 638175"/>
                <a:gd name="connsiteX693" fmla="*/ 551814 w 914400"/>
                <a:gd name="connsiteY693" fmla="*/ 87004 h 638175"/>
                <a:gd name="connsiteX694" fmla="*/ 555500 w 914400"/>
                <a:gd name="connsiteY694" fmla="*/ 83313 h 638175"/>
                <a:gd name="connsiteX695" fmla="*/ 555500 w 914400"/>
                <a:gd name="connsiteY695" fmla="*/ 75932 h 638175"/>
                <a:gd name="connsiteX696" fmla="*/ 551814 w 914400"/>
                <a:gd name="connsiteY696" fmla="*/ 72242 h 638175"/>
                <a:gd name="connsiteX697" fmla="*/ 548118 w 914400"/>
                <a:gd name="connsiteY697" fmla="*/ 68551 h 638175"/>
                <a:gd name="connsiteX698" fmla="*/ 548118 w 914400"/>
                <a:gd name="connsiteY698" fmla="*/ 61170 h 638175"/>
                <a:gd name="connsiteX699" fmla="*/ 544432 w 914400"/>
                <a:gd name="connsiteY699" fmla="*/ 50098 h 638175"/>
                <a:gd name="connsiteX700" fmla="*/ 544432 w 914400"/>
                <a:gd name="connsiteY700" fmla="*/ 46407 h 638175"/>
                <a:gd name="connsiteX701" fmla="*/ 540746 w 914400"/>
                <a:gd name="connsiteY701" fmla="*/ 42717 h 638175"/>
                <a:gd name="connsiteX702" fmla="*/ 529678 w 914400"/>
                <a:gd name="connsiteY702" fmla="*/ 39026 h 638175"/>
                <a:gd name="connsiteX703" fmla="*/ 525982 w 914400"/>
                <a:gd name="connsiteY703" fmla="*/ 35335 h 638175"/>
                <a:gd name="connsiteX704" fmla="*/ 525982 w 914400"/>
                <a:gd name="connsiteY704" fmla="*/ 31645 h 638175"/>
                <a:gd name="connsiteX705" fmla="*/ 525982 w 914400"/>
                <a:gd name="connsiteY705" fmla="*/ 27954 h 638175"/>
                <a:gd name="connsiteX706" fmla="*/ 522296 w 914400"/>
                <a:gd name="connsiteY706" fmla="*/ 24264 h 638175"/>
                <a:gd name="connsiteX707" fmla="*/ 518610 w 914400"/>
                <a:gd name="connsiteY707" fmla="*/ 20573 h 638175"/>
                <a:gd name="connsiteX708" fmla="*/ 514924 w 914400"/>
                <a:gd name="connsiteY708" fmla="*/ 20573 h 638175"/>
                <a:gd name="connsiteX709" fmla="*/ 511228 w 914400"/>
                <a:gd name="connsiteY709" fmla="*/ 16882 h 638175"/>
                <a:gd name="connsiteX710" fmla="*/ 507542 w 914400"/>
                <a:gd name="connsiteY710" fmla="*/ 20573 h 638175"/>
                <a:gd name="connsiteX711" fmla="*/ 503856 w 914400"/>
                <a:gd name="connsiteY711" fmla="*/ 20573 h 638175"/>
                <a:gd name="connsiteX712" fmla="*/ 500160 w 914400"/>
                <a:gd name="connsiteY712" fmla="*/ 20573 h 638175"/>
                <a:gd name="connsiteX713" fmla="*/ 496474 w 914400"/>
                <a:gd name="connsiteY713" fmla="*/ 24264 h 638175"/>
                <a:gd name="connsiteX714" fmla="*/ 489092 w 914400"/>
                <a:gd name="connsiteY714" fmla="*/ 31645 h 638175"/>
                <a:gd name="connsiteX715" fmla="*/ 481720 w 914400"/>
                <a:gd name="connsiteY715" fmla="*/ 39026 h 638175"/>
                <a:gd name="connsiteX716" fmla="*/ 478024 w 914400"/>
                <a:gd name="connsiteY716" fmla="*/ 42717 h 638175"/>
                <a:gd name="connsiteX717" fmla="*/ 474338 w 914400"/>
                <a:gd name="connsiteY717" fmla="*/ 39026 h 638175"/>
                <a:gd name="connsiteX718" fmla="*/ 474338 w 914400"/>
                <a:gd name="connsiteY718" fmla="*/ 35335 h 638175"/>
                <a:gd name="connsiteX719" fmla="*/ 470652 w 914400"/>
                <a:gd name="connsiteY719" fmla="*/ 39026 h 638175"/>
                <a:gd name="connsiteX720" fmla="*/ 466956 w 914400"/>
                <a:gd name="connsiteY720" fmla="*/ 42717 h 638175"/>
                <a:gd name="connsiteX721" fmla="*/ 459583 w 914400"/>
                <a:gd name="connsiteY721" fmla="*/ 46407 h 638175"/>
                <a:gd name="connsiteX722" fmla="*/ 459583 w 914400"/>
                <a:gd name="connsiteY722" fmla="*/ 39026 h 638175"/>
                <a:gd name="connsiteX723" fmla="*/ 452202 w 914400"/>
                <a:gd name="connsiteY723" fmla="*/ 27954 h 638175"/>
                <a:gd name="connsiteX724" fmla="*/ 448516 w 914400"/>
                <a:gd name="connsiteY724" fmla="*/ 20573 h 638175"/>
                <a:gd name="connsiteX725" fmla="*/ 441134 w 914400"/>
                <a:gd name="connsiteY725" fmla="*/ 9502 h 638175"/>
                <a:gd name="connsiteX726" fmla="*/ 437447 w 914400"/>
                <a:gd name="connsiteY726" fmla="*/ 5812 h 638175"/>
                <a:gd name="connsiteX727" fmla="*/ 315699 w 914400"/>
                <a:gd name="connsiteY727" fmla="*/ 138675 h 638175"/>
                <a:gd name="connsiteX728" fmla="*/ 308326 w 914400"/>
                <a:gd name="connsiteY728" fmla="*/ 134979 h 638175"/>
                <a:gd name="connsiteX729" fmla="*/ 312013 w 914400"/>
                <a:gd name="connsiteY729" fmla="*/ 138675 h 638175"/>
                <a:gd name="connsiteX730" fmla="*/ 315699 w 914400"/>
                <a:gd name="connsiteY730" fmla="*/ 138675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Lst>
              <a:rect l="l" t="t" r="r" b="b"/>
              <a:pathLst>
                <a:path w="914400" h="638175">
                  <a:moveTo>
                    <a:pt x="437447" y="5812"/>
                  </a:moveTo>
                  <a:lnTo>
                    <a:pt x="430065" y="9502"/>
                  </a:lnTo>
                  <a:lnTo>
                    <a:pt x="430065" y="13193"/>
                  </a:lnTo>
                  <a:lnTo>
                    <a:pt x="426379" y="24264"/>
                  </a:lnTo>
                  <a:lnTo>
                    <a:pt x="422693" y="31645"/>
                  </a:lnTo>
                  <a:lnTo>
                    <a:pt x="422693" y="35335"/>
                  </a:lnTo>
                  <a:lnTo>
                    <a:pt x="422693" y="39026"/>
                  </a:lnTo>
                  <a:lnTo>
                    <a:pt x="418998" y="46407"/>
                  </a:lnTo>
                  <a:lnTo>
                    <a:pt x="418998" y="50098"/>
                  </a:lnTo>
                  <a:lnTo>
                    <a:pt x="418998" y="53789"/>
                  </a:lnTo>
                  <a:lnTo>
                    <a:pt x="415311" y="50098"/>
                  </a:lnTo>
                  <a:lnTo>
                    <a:pt x="415311" y="57479"/>
                  </a:lnTo>
                  <a:lnTo>
                    <a:pt x="411625" y="57479"/>
                  </a:lnTo>
                  <a:lnTo>
                    <a:pt x="411625" y="53789"/>
                  </a:lnTo>
                  <a:lnTo>
                    <a:pt x="411625" y="50098"/>
                  </a:lnTo>
                  <a:lnTo>
                    <a:pt x="407929" y="57479"/>
                  </a:lnTo>
                  <a:lnTo>
                    <a:pt x="407929" y="61170"/>
                  </a:lnTo>
                  <a:lnTo>
                    <a:pt x="411625" y="61170"/>
                  </a:lnTo>
                  <a:lnTo>
                    <a:pt x="411625" y="64860"/>
                  </a:lnTo>
                  <a:lnTo>
                    <a:pt x="407929" y="64860"/>
                  </a:lnTo>
                  <a:lnTo>
                    <a:pt x="411625" y="68551"/>
                  </a:lnTo>
                  <a:lnTo>
                    <a:pt x="407929" y="72242"/>
                  </a:lnTo>
                  <a:lnTo>
                    <a:pt x="404243" y="75932"/>
                  </a:lnTo>
                  <a:lnTo>
                    <a:pt x="393175" y="87004"/>
                  </a:lnTo>
                  <a:lnTo>
                    <a:pt x="385793" y="94385"/>
                  </a:lnTo>
                  <a:lnTo>
                    <a:pt x="378421" y="98075"/>
                  </a:lnTo>
                  <a:lnTo>
                    <a:pt x="378421" y="101766"/>
                  </a:lnTo>
                  <a:lnTo>
                    <a:pt x="374725" y="101766"/>
                  </a:lnTo>
                  <a:lnTo>
                    <a:pt x="371039" y="105456"/>
                  </a:lnTo>
                  <a:lnTo>
                    <a:pt x="367353" y="105456"/>
                  </a:lnTo>
                  <a:lnTo>
                    <a:pt x="363667" y="109147"/>
                  </a:lnTo>
                  <a:lnTo>
                    <a:pt x="363667" y="112837"/>
                  </a:lnTo>
                  <a:lnTo>
                    <a:pt x="359971" y="112837"/>
                  </a:lnTo>
                  <a:lnTo>
                    <a:pt x="359971" y="116528"/>
                  </a:lnTo>
                  <a:lnTo>
                    <a:pt x="356285" y="116528"/>
                  </a:lnTo>
                  <a:lnTo>
                    <a:pt x="352599" y="116528"/>
                  </a:lnTo>
                  <a:lnTo>
                    <a:pt x="345217" y="120218"/>
                  </a:lnTo>
                  <a:lnTo>
                    <a:pt x="341531" y="123909"/>
                  </a:lnTo>
                  <a:lnTo>
                    <a:pt x="337835" y="123909"/>
                  </a:lnTo>
                  <a:lnTo>
                    <a:pt x="334149" y="127597"/>
                  </a:lnTo>
                  <a:lnTo>
                    <a:pt x="326767" y="131293"/>
                  </a:lnTo>
                  <a:lnTo>
                    <a:pt x="323081" y="131293"/>
                  </a:lnTo>
                  <a:lnTo>
                    <a:pt x="319395" y="134979"/>
                  </a:lnTo>
                  <a:lnTo>
                    <a:pt x="315699" y="138675"/>
                  </a:lnTo>
                  <a:lnTo>
                    <a:pt x="315699" y="142361"/>
                  </a:lnTo>
                  <a:lnTo>
                    <a:pt x="312013" y="142361"/>
                  </a:lnTo>
                  <a:lnTo>
                    <a:pt x="308326" y="142361"/>
                  </a:lnTo>
                  <a:lnTo>
                    <a:pt x="308326" y="146057"/>
                  </a:lnTo>
                  <a:lnTo>
                    <a:pt x="308326" y="149743"/>
                  </a:lnTo>
                  <a:lnTo>
                    <a:pt x="304631" y="149743"/>
                  </a:lnTo>
                  <a:lnTo>
                    <a:pt x="304631" y="153439"/>
                  </a:lnTo>
                  <a:lnTo>
                    <a:pt x="300945" y="153439"/>
                  </a:lnTo>
                  <a:lnTo>
                    <a:pt x="300945" y="157125"/>
                  </a:lnTo>
                  <a:lnTo>
                    <a:pt x="297258" y="157125"/>
                  </a:lnTo>
                  <a:lnTo>
                    <a:pt x="297258" y="160811"/>
                  </a:lnTo>
                  <a:lnTo>
                    <a:pt x="289877" y="164507"/>
                  </a:lnTo>
                  <a:lnTo>
                    <a:pt x="286190" y="168193"/>
                  </a:lnTo>
                  <a:lnTo>
                    <a:pt x="282504" y="171889"/>
                  </a:lnTo>
                  <a:lnTo>
                    <a:pt x="282504" y="175575"/>
                  </a:lnTo>
                  <a:lnTo>
                    <a:pt x="278808" y="182957"/>
                  </a:lnTo>
                  <a:lnTo>
                    <a:pt x="278808" y="190338"/>
                  </a:lnTo>
                  <a:lnTo>
                    <a:pt x="275122" y="197720"/>
                  </a:lnTo>
                  <a:lnTo>
                    <a:pt x="275122" y="201407"/>
                  </a:lnTo>
                  <a:lnTo>
                    <a:pt x="271436" y="208788"/>
                  </a:lnTo>
                  <a:lnTo>
                    <a:pt x="267740" y="212484"/>
                  </a:lnTo>
                  <a:lnTo>
                    <a:pt x="252986" y="212484"/>
                  </a:lnTo>
                  <a:lnTo>
                    <a:pt x="249300" y="212484"/>
                  </a:lnTo>
                  <a:lnTo>
                    <a:pt x="241918" y="219866"/>
                  </a:lnTo>
                  <a:lnTo>
                    <a:pt x="238232" y="216170"/>
                  </a:lnTo>
                  <a:lnTo>
                    <a:pt x="234536" y="219866"/>
                  </a:lnTo>
                  <a:lnTo>
                    <a:pt x="223478" y="223552"/>
                  </a:lnTo>
                  <a:lnTo>
                    <a:pt x="216096" y="223552"/>
                  </a:lnTo>
                  <a:lnTo>
                    <a:pt x="212410" y="227248"/>
                  </a:lnTo>
                  <a:lnTo>
                    <a:pt x="205028" y="227248"/>
                  </a:lnTo>
                  <a:lnTo>
                    <a:pt x="201342" y="245698"/>
                  </a:lnTo>
                  <a:lnTo>
                    <a:pt x="201342" y="249384"/>
                  </a:lnTo>
                  <a:lnTo>
                    <a:pt x="208714" y="253080"/>
                  </a:lnTo>
                  <a:lnTo>
                    <a:pt x="208714" y="249384"/>
                  </a:lnTo>
                  <a:lnTo>
                    <a:pt x="223478" y="260461"/>
                  </a:lnTo>
                  <a:lnTo>
                    <a:pt x="223478" y="264148"/>
                  </a:lnTo>
                  <a:lnTo>
                    <a:pt x="223478" y="267843"/>
                  </a:lnTo>
                  <a:lnTo>
                    <a:pt x="223478" y="271530"/>
                  </a:lnTo>
                  <a:lnTo>
                    <a:pt x="223478" y="275225"/>
                  </a:lnTo>
                  <a:lnTo>
                    <a:pt x="223478" y="286293"/>
                  </a:lnTo>
                  <a:lnTo>
                    <a:pt x="227164" y="289989"/>
                  </a:lnTo>
                  <a:lnTo>
                    <a:pt x="245604" y="289989"/>
                  </a:lnTo>
                  <a:lnTo>
                    <a:pt x="245604" y="293675"/>
                  </a:lnTo>
                  <a:lnTo>
                    <a:pt x="241918" y="293675"/>
                  </a:lnTo>
                  <a:lnTo>
                    <a:pt x="245604" y="297361"/>
                  </a:lnTo>
                  <a:lnTo>
                    <a:pt x="245604" y="301057"/>
                  </a:lnTo>
                  <a:lnTo>
                    <a:pt x="245604" y="304743"/>
                  </a:lnTo>
                  <a:lnTo>
                    <a:pt x="249300" y="304743"/>
                  </a:lnTo>
                  <a:lnTo>
                    <a:pt x="252986" y="304743"/>
                  </a:lnTo>
                  <a:lnTo>
                    <a:pt x="252986" y="312125"/>
                  </a:lnTo>
                  <a:lnTo>
                    <a:pt x="260368" y="312125"/>
                  </a:lnTo>
                  <a:lnTo>
                    <a:pt x="260368" y="315821"/>
                  </a:lnTo>
                  <a:lnTo>
                    <a:pt x="260368" y="319507"/>
                  </a:lnTo>
                  <a:lnTo>
                    <a:pt x="252986" y="319507"/>
                  </a:lnTo>
                  <a:lnTo>
                    <a:pt x="252986" y="323203"/>
                  </a:lnTo>
                  <a:lnTo>
                    <a:pt x="252986" y="326889"/>
                  </a:lnTo>
                  <a:lnTo>
                    <a:pt x="256672" y="326889"/>
                  </a:lnTo>
                  <a:lnTo>
                    <a:pt x="256672" y="330585"/>
                  </a:lnTo>
                  <a:lnTo>
                    <a:pt x="252986" y="330585"/>
                  </a:lnTo>
                  <a:lnTo>
                    <a:pt x="249300" y="330585"/>
                  </a:lnTo>
                  <a:lnTo>
                    <a:pt x="249300" y="334271"/>
                  </a:lnTo>
                  <a:lnTo>
                    <a:pt x="245604" y="337966"/>
                  </a:lnTo>
                  <a:lnTo>
                    <a:pt x="245604" y="345339"/>
                  </a:lnTo>
                  <a:lnTo>
                    <a:pt x="245604" y="349035"/>
                  </a:lnTo>
                  <a:lnTo>
                    <a:pt x="241918" y="352721"/>
                  </a:lnTo>
                  <a:lnTo>
                    <a:pt x="238232" y="356416"/>
                  </a:lnTo>
                  <a:lnTo>
                    <a:pt x="234536" y="356416"/>
                  </a:lnTo>
                  <a:lnTo>
                    <a:pt x="234536" y="360103"/>
                  </a:lnTo>
                  <a:lnTo>
                    <a:pt x="238232" y="363798"/>
                  </a:lnTo>
                  <a:lnTo>
                    <a:pt x="245604" y="367484"/>
                  </a:lnTo>
                  <a:lnTo>
                    <a:pt x="249300" y="367484"/>
                  </a:lnTo>
                  <a:lnTo>
                    <a:pt x="252986" y="367484"/>
                  </a:lnTo>
                  <a:lnTo>
                    <a:pt x="256672" y="363798"/>
                  </a:lnTo>
                  <a:lnTo>
                    <a:pt x="260368" y="360103"/>
                  </a:lnTo>
                  <a:lnTo>
                    <a:pt x="264054" y="360103"/>
                  </a:lnTo>
                  <a:lnTo>
                    <a:pt x="267740" y="356416"/>
                  </a:lnTo>
                  <a:lnTo>
                    <a:pt x="267740" y="352721"/>
                  </a:lnTo>
                  <a:lnTo>
                    <a:pt x="271436" y="352721"/>
                  </a:lnTo>
                  <a:lnTo>
                    <a:pt x="271436" y="349035"/>
                  </a:lnTo>
                  <a:lnTo>
                    <a:pt x="271436" y="345339"/>
                  </a:lnTo>
                  <a:lnTo>
                    <a:pt x="267740" y="341653"/>
                  </a:lnTo>
                  <a:lnTo>
                    <a:pt x="278808" y="337966"/>
                  </a:lnTo>
                  <a:lnTo>
                    <a:pt x="282504" y="345339"/>
                  </a:lnTo>
                  <a:lnTo>
                    <a:pt x="282504" y="349035"/>
                  </a:lnTo>
                  <a:lnTo>
                    <a:pt x="282504" y="352721"/>
                  </a:lnTo>
                  <a:lnTo>
                    <a:pt x="282504" y="356416"/>
                  </a:lnTo>
                  <a:lnTo>
                    <a:pt x="286190" y="360103"/>
                  </a:lnTo>
                  <a:lnTo>
                    <a:pt x="282504" y="363798"/>
                  </a:lnTo>
                  <a:lnTo>
                    <a:pt x="282504" y="367484"/>
                  </a:lnTo>
                  <a:lnTo>
                    <a:pt x="282504" y="385944"/>
                  </a:lnTo>
                  <a:lnTo>
                    <a:pt x="289877" y="385944"/>
                  </a:lnTo>
                  <a:lnTo>
                    <a:pt x="289877" y="389630"/>
                  </a:lnTo>
                  <a:lnTo>
                    <a:pt x="286190" y="389630"/>
                  </a:lnTo>
                  <a:lnTo>
                    <a:pt x="297258" y="397012"/>
                  </a:lnTo>
                  <a:lnTo>
                    <a:pt x="297258" y="408080"/>
                  </a:lnTo>
                  <a:lnTo>
                    <a:pt x="297258" y="411776"/>
                  </a:lnTo>
                  <a:lnTo>
                    <a:pt x="297258" y="415462"/>
                  </a:lnTo>
                  <a:lnTo>
                    <a:pt x="297258" y="419158"/>
                  </a:lnTo>
                  <a:lnTo>
                    <a:pt x="300945" y="422844"/>
                  </a:lnTo>
                  <a:lnTo>
                    <a:pt x="304631" y="426539"/>
                  </a:lnTo>
                  <a:lnTo>
                    <a:pt x="308326" y="426539"/>
                  </a:lnTo>
                  <a:lnTo>
                    <a:pt x="308326" y="430226"/>
                  </a:lnTo>
                  <a:lnTo>
                    <a:pt x="312013" y="437607"/>
                  </a:lnTo>
                  <a:lnTo>
                    <a:pt x="312013" y="441294"/>
                  </a:lnTo>
                  <a:lnTo>
                    <a:pt x="315699" y="444989"/>
                  </a:lnTo>
                  <a:lnTo>
                    <a:pt x="312013" y="448676"/>
                  </a:lnTo>
                  <a:lnTo>
                    <a:pt x="315699" y="452371"/>
                  </a:lnTo>
                  <a:lnTo>
                    <a:pt x="315699" y="456057"/>
                  </a:lnTo>
                  <a:lnTo>
                    <a:pt x="315699" y="459753"/>
                  </a:lnTo>
                  <a:lnTo>
                    <a:pt x="312013" y="463439"/>
                  </a:lnTo>
                  <a:lnTo>
                    <a:pt x="304631" y="467135"/>
                  </a:lnTo>
                  <a:lnTo>
                    <a:pt x="297258" y="463439"/>
                  </a:lnTo>
                  <a:lnTo>
                    <a:pt x="286190" y="459753"/>
                  </a:lnTo>
                  <a:lnTo>
                    <a:pt x="278808" y="456057"/>
                  </a:lnTo>
                  <a:lnTo>
                    <a:pt x="275122" y="448676"/>
                  </a:lnTo>
                  <a:lnTo>
                    <a:pt x="271436" y="448676"/>
                  </a:lnTo>
                  <a:lnTo>
                    <a:pt x="267740" y="448676"/>
                  </a:lnTo>
                  <a:lnTo>
                    <a:pt x="264054" y="444989"/>
                  </a:lnTo>
                  <a:lnTo>
                    <a:pt x="260368" y="444989"/>
                  </a:lnTo>
                  <a:lnTo>
                    <a:pt x="252986" y="441294"/>
                  </a:lnTo>
                  <a:lnTo>
                    <a:pt x="249300" y="437607"/>
                  </a:lnTo>
                  <a:lnTo>
                    <a:pt x="245604" y="437607"/>
                  </a:lnTo>
                  <a:lnTo>
                    <a:pt x="241918" y="437607"/>
                  </a:lnTo>
                  <a:lnTo>
                    <a:pt x="230850" y="437607"/>
                  </a:lnTo>
                  <a:lnTo>
                    <a:pt x="227164" y="433921"/>
                  </a:lnTo>
                  <a:lnTo>
                    <a:pt x="223478" y="433921"/>
                  </a:lnTo>
                  <a:lnTo>
                    <a:pt x="219782" y="437607"/>
                  </a:lnTo>
                  <a:lnTo>
                    <a:pt x="216096" y="441294"/>
                  </a:lnTo>
                  <a:lnTo>
                    <a:pt x="212410" y="441294"/>
                  </a:lnTo>
                  <a:lnTo>
                    <a:pt x="205028" y="444989"/>
                  </a:lnTo>
                  <a:lnTo>
                    <a:pt x="201342" y="444989"/>
                  </a:lnTo>
                  <a:lnTo>
                    <a:pt x="197646" y="448676"/>
                  </a:lnTo>
                  <a:lnTo>
                    <a:pt x="193960" y="448676"/>
                  </a:lnTo>
                  <a:lnTo>
                    <a:pt x="186578" y="444989"/>
                  </a:lnTo>
                  <a:lnTo>
                    <a:pt x="182892" y="448676"/>
                  </a:lnTo>
                  <a:lnTo>
                    <a:pt x="179206" y="448676"/>
                  </a:lnTo>
                  <a:lnTo>
                    <a:pt x="175510" y="452371"/>
                  </a:lnTo>
                  <a:lnTo>
                    <a:pt x="175510" y="456057"/>
                  </a:lnTo>
                  <a:lnTo>
                    <a:pt x="171824" y="456057"/>
                  </a:lnTo>
                  <a:lnTo>
                    <a:pt x="168138" y="459753"/>
                  </a:lnTo>
                  <a:lnTo>
                    <a:pt x="164442" y="459753"/>
                  </a:lnTo>
                  <a:lnTo>
                    <a:pt x="160756" y="456057"/>
                  </a:lnTo>
                  <a:lnTo>
                    <a:pt x="157069" y="452371"/>
                  </a:lnTo>
                  <a:lnTo>
                    <a:pt x="146001" y="452371"/>
                  </a:lnTo>
                  <a:lnTo>
                    <a:pt x="142315" y="452371"/>
                  </a:lnTo>
                  <a:lnTo>
                    <a:pt x="134933" y="444989"/>
                  </a:lnTo>
                  <a:lnTo>
                    <a:pt x="127554" y="441294"/>
                  </a:lnTo>
                  <a:lnTo>
                    <a:pt x="123865" y="441294"/>
                  </a:lnTo>
                  <a:lnTo>
                    <a:pt x="120176" y="441294"/>
                  </a:lnTo>
                  <a:lnTo>
                    <a:pt x="120176" y="448676"/>
                  </a:lnTo>
                  <a:lnTo>
                    <a:pt x="116487" y="452371"/>
                  </a:lnTo>
                  <a:lnTo>
                    <a:pt x="112798" y="456057"/>
                  </a:lnTo>
                  <a:lnTo>
                    <a:pt x="109108" y="456057"/>
                  </a:lnTo>
                  <a:lnTo>
                    <a:pt x="105419" y="456057"/>
                  </a:lnTo>
                  <a:lnTo>
                    <a:pt x="101730" y="452371"/>
                  </a:lnTo>
                  <a:lnTo>
                    <a:pt x="98041" y="448676"/>
                  </a:lnTo>
                  <a:lnTo>
                    <a:pt x="94352" y="456057"/>
                  </a:lnTo>
                  <a:lnTo>
                    <a:pt x="90663" y="467135"/>
                  </a:lnTo>
                  <a:lnTo>
                    <a:pt x="83284" y="474517"/>
                  </a:lnTo>
                  <a:lnTo>
                    <a:pt x="79595" y="478203"/>
                  </a:lnTo>
                  <a:lnTo>
                    <a:pt x="83284" y="478203"/>
                  </a:lnTo>
                  <a:lnTo>
                    <a:pt x="79595" y="481899"/>
                  </a:lnTo>
                  <a:lnTo>
                    <a:pt x="75906" y="489271"/>
                  </a:lnTo>
                  <a:lnTo>
                    <a:pt x="72217" y="489271"/>
                  </a:lnTo>
                  <a:lnTo>
                    <a:pt x="72217" y="492967"/>
                  </a:lnTo>
                  <a:lnTo>
                    <a:pt x="68528" y="504035"/>
                  </a:lnTo>
                  <a:lnTo>
                    <a:pt x="64839" y="507730"/>
                  </a:lnTo>
                  <a:lnTo>
                    <a:pt x="64839" y="511417"/>
                  </a:lnTo>
                  <a:lnTo>
                    <a:pt x="61149" y="511417"/>
                  </a:lnTo>
                  <a:lnTo>
                    <a:pt x="53771" y="511417"/>
                  </a:lnTo>
                  <a:lnTo>
                    <a:pt x="50082" y="511417"/>
                  </a:lnTo>
                  <a:lnTo>
                    <a:pt x="50082" y="518799"/>
                  </a:lnTo>
                  <a:lnTo>
                    <a:pt x="46393" y="522494"/>
                  </a:lnTo>
                  <a:lnTo>
                    <a:pt x="42704" y="522494"/>
                  </a:lnTo>
                  <a:lnTo>
                    <a:pt x="39014" y="522494"/>
                  </a:lnTo>
                  <a:lnTo>
                    <a:pt x="35325" y="522494"/>
                  </a:lnTo>
                  <a:lnTo>
                    <a:pt x="35325" y="526180"/>
                  </a:lnTo>
                  <a:lnTo>
                    <a:pt x="35325" y="529876"/>
                  </a:lnTo>
                  <a:lnTo>
                    <a:pt x="39014" y="533562"/>
                  </a:lnTo>
                  <a:lnTo>
                    <a:pt x="39014" y="537248"/>
                  </a:lnTo>
                  <a:lnTo>
                    <a:pt x="35325" y="537248"/>
                  </a:lnTo>
                  <a:lnTo>
                    <a:pt x="31636" y="533562"/>
                  </a:lnTo>
                  <a:lnTo>
                    <a:pt x="20569" y="537248"/>
                  </a:lnTo>
                  <a:lnTo>
                    <a:pt x="16879" y="533562"/>
                  </a:lnTo>
                  <a:lnTo>
                    <a:pt x="9501" y="537248"/>
                  </a:lnTo>
                  <a:lnTo>
                    <a:pt x="5812" y="533562"/>
                  </a:lnTo>
                  <a:lnTo>
                    <a:pt x="5812" y="537248"/>
                  </a:lnTo>
                  <a:lnTo>
                    <a:pt x="5812" y="540944"/>
                  </a:lnTo>
                  <a:lnTo>
                    <a:pt x="9501" y="544630"/>
                  </a:lnTo>
                  <a:lnTo>
                    <a:pt x="5812" y="544630"/>
                  </a:lnTo>
                  <a:lnTo>
                    <a:pt x="9501" y="548326"/>
                  </a:lnTo>
                  <a:lnTo>
                    <a:pt x="13190" y="548326"/>
                  </a:lnTo>
                  <a:lnTo>
                    <a:pt x="16879" y="548326"/>
                  </a:lnTo>
                  <a:lnTo>
                    <a:pt x="24258" y="548326"/>
                  </a:lnTo>
                  <a:lnTo>
                    <a:pt x="20569" y="563090"/>
                  </a:lnTo>
                  <a:lnTo>
                    <a:pt x="20569" y="566776"/>
                  </a:lnTo>
                  <a:lnTo>
                    <a:pt x="13190" y="566776"/>
                  </a:lnTo>
                  <a:lnTo>
                    <a:pt x="13190" y="570472"/>
                  </a:lnTo>
                  <a:lnTo>
                    <a:pt x="13190" y="574158"/>
                  </a:lnTo>
                  <a:lnTo>
                    <a:pt x="16879" y="574158"/>
                  </a:lnTo>
                  <a:lnTo>
                    <a:pt x="20569" y="577854"/>
                  </a:lnTo>
                  <a:lnTo>
                    <a:pt x="27947" y="581540"/>
                  </a:lnTo>
                  <a:lnTo>
                    <a:pt x="31636" y="585226"/>
                  </a:lnTo>
                  <a:lnTo>
                    <a:pt x="35325" y="585226"/>
                  </a:lnTo>
                  <a:lnTo>
                    <a:pt x="35325" y="588922"/>
                  </a:lnTo>
                  <a:lnTo>
                    <a:pt x="39014" y="592608"/>
                  </a:lnTo>
                  <a:lnTo>
                    <a:pt x="39014" y="596303"/>
                  </a:lnTo>
                  <a:lnTo>
                    <a:pt x="42704" y="596303"/>
                  </a:lnTo>
                  <a:lnTo>
                    <a:pt x="42704" y="599990"/>
                  </a:lnTo>
                  <a:lnTo>
                    <a:pt x="46393" y="599990"/>
                  </a:lnTo>
                  <a:lnTo>
                    <a:pt x="50082" y="596303"/>
                  </a:lnTo>
                  <a:lnTo>
                    <a:pt x="53771" y="592608"/>
                  </a:lnTo>
                  <a:lnTo>
                    <a:pt x="57460" y="592608"/>
                  </a:lnTo>
                  <a:lnTo>
                    <a:pt x="61149" y="596303"/>
                  </a:lnTo>
                  <a:lnTo>
                    <a:pt x="64839" y="599990"/>
                  </a:lnTo>
                  <a:lnTo>
                    <a:pt x="75906" y="603685"/>
                  </a:lnTo>
                  <a:lnTo>
                    <a:pt x="75906" y="607372"/>
                  </a:lnTo>
                  <a:lnTo>
                    <a:pt x="75906" y="611067"/>
                  </a:lnTo>
                  <a:lnTo>
                    <a:pt x="75906" y="614753"/>
                  </a:lnTo>
                  <a:lnTo>
                    <a:pt x="79595" y="618449"/>
                  </a:lnTo>
                  <a:lnTo>
                    <a:pt x="75906" y="622135"/>
                  </a:lnTo>
                  <a:lnTo>
                    <a:pt x="72217" y="625831"/>
                  </a:lnTo>
                  <a:lnTo>
                    <a:pt x="68528" y="625831"/>
                  </a:lnTo>
                  <a:lnTo>
                    <a:pt x="68528" y="629517"/>
                  </a:lnTo>
                  <a:lnTo>
                    <a:pt x="72217" y="633203"/>
                  </a:lnTo>
                  <a:lnTo>
                    <a:pt x="79595" y="629517"/>
                  </a:lnTo>
                  <a:lnTo>
                    <a:pt x="86973" y="629517"/>
                  </a:lnTo>
                  <a:lnTo>
                    <a:pt x="94352" y="629517"/>
                  </a:lnTo>
                  <a:lnTo>
                    <a:pt x="98041" y="629517"/>
                  </a:lnTo>
                  <a:lnTo>
                    <a:pt x="105419" y="629517"/>
                  </a:lnTo>
                  <a:lnTo>
                    <a:pt x="109108" y="629517"/>
                  </a:lnTo>
                  <a:lnTo>
                    <a:pt x="112798" y="629517"/>
                  </a:lnTo>
                  <a:lnTo>
                    <a:pt x="116487" y="625831"/>
                  </a:lnTo>
                  <a:lnTo>
                    <a:pt x="120176" y="629517"/>
                  </a:lnTo>
                  <a:lnTo>
                    <a:pt x="127554" y="633203"/>
                  </a:lnTo>
                  <a:lnTo>
                    <a:pt x="131243" y="636899"/>
                  </a:lnTo>
                  <a:lnTo>
                    <a:pt x="134933" y="633203"/>
                  </a:lnTo>
                  <a:lnTo>
                    <a:pt x="138620" y="629517"/>
                  </a:lnTo>
                  <a:lnTo>
                    <a:pt x="146001" y="629517"/>
                  </a:lnTo>
                  <a:lnTo>
                    <a:pt x="153383" y="633203"/>
                  </a:lnTo>
                  <a:lnTo>
                    <a:pt x="157069" y="633203"/>
                  </a:lnTo>
                  <a:lnTo>
                    <a:pt x="157069" y="629517"/>
                  </a:lnTo>
                  <a:lnTo>
                    <a:pt x="164442" y="625831"/>
                  </a:lnTo>
                  <a:lnTo>
                    <a:pt x="182892" y="618449"/>
                  </a:lnTo>
                  <a:lnTo>
                    <a:pt x="182892" y="614753"/>
                  </a:lnTo>
                  <a:lnTo>
                    <a:pt x="186578" y="614753"/>
                  </a:lnTo>
                  <a:lnTo>
                    <a:pt x="186578" y="607372"/>
                  </a:lnTo>
                  <a:lnTo>
                    <a:pt x="186578" y="599990"/>
                  </a:lnTo>
                  <a:lnTo>
                    <a:pt x="190274" y="592608"/>
                  </a:lnTo>
                  <a:lnTo>
                    <a:pt x="190274" y="588922"/>
                  </a:lnTo>
                  <a:lnTo>
                    <a:pt x="197646" y="577854"/>
                  </a:lnTo>
                  <a:lnTo>
                    <a:pt x="201342" y="574158"/>
                  </a:lnTo>
                  <a:lnTo>
                    <a:pt x="205028" y="570472"/>
                  </a:lnTo>
                  <a:lnTo>
                    <a:pt x="205028" y="566776"/>
                  </a:lnTo>
                  <a:lnTo>
                    <a:pt x="208714" y="563090"/>
                  </a:lnTo>
                  <a:lnTo>
                    <a:pt x="212410" y="563090"/>
                  </a:lnTo>
                  <a:lnTo>
                    <a:pt x="212410" y="566776"/>
                  </a:lnTo>
                  <a:lnTo>
                    <a:pt x="216096" y="570472"/>
                  </a:lnTo>
                  <a:lnTo>
                    <a:pt x="219782" y="574158"/>
                  </a:lnTo>
                  <a:lnTo>
                    <a:pt x="223478" y="574158"/>
                  </a:lnTo>
                  <a:lnTo>
                    <a:pt x="230850" y="574158"/>
                  </a:lnTo>
                  <a:lnTo>
                    <a:pt x="238232" y="574158"/>
                  </a:lnTo>
                  <a:lnTo>
                    <a:pt x="241918" y="570472"/>
                  </a:lnTo>
                  <a:lnTo>
                    <a:pt x="245604" y="563090"/>
                  </a:lnTo>
                  <a:lnTo>
                    <a:pt x="245604" y="559394"/>
                  </a:lnTo>
                  <a:lnTo>
                    <a:pt x="249300" y="559394"/>
                  </a:lnTo>
                  <a:lnTo>
                    <a:pt x="252986" y="559394"/>
                  </a:lnTo>
                  <a:lnTo>
                    <a:pt x="256672" y="559394"/>
                  </a:lnTo>
                  <a:lnTo>
                    <a:pt x="260368" y="563090"/>
                  </a:lnTo>
                  <a:lnTo>
                    <a:pt x="260368" y="566776"/>
                  </a:lnTo>
                  <a:lnTo>
                    <a:pt x="264054" y="566776"/>
                  </a:lnTo>
                  <a:lnTo>
                    <a:pt x="267740" y="566776"/>
                  </a:lnTo>
                  <a:lnTo>
                    <a:pt x="271436" y="570472"/>
                  </a:lnTo>
                  <a:lnTo>
                    <a:pt x="275122" y="570472"/>
                  </a:lnTo>
                  <a:lnTo>
                    <a:pt x="278808" y="566776"/>
                  </a:lnTo>
                  <a:lnTo>
                    <a:pt x="278808" y="563090"/>
                  </a:lnTo>
                  <a:lnTo>
                    <a:pt x="282504" y="559394"/>
                  </a:lnTo>
                  <a:lnTo>
                    <a:pt x="286190" y="559394"/>
                  </a:lnTo>
                  <a:lnTo>
                    <a:pt x="293572" y="559394"/>
                  </a:lnTo>
                  <a:lnTo>
                    <a:pt x="297258" y="559394"/>
                  </a:lnTo>
                  <a:lnTo>
                    <a:pt x="300945" y="559394"/>
                  </a:lnTo>
                  <a:lnTo>
                    <a:pt x="308326" y="563090"/>
                  </a:lnTo>
                  <a:lnTo>
                    <a:pt x="312013" y="566776"/>
                  </a:lnTo>
                  <a:lnTo>
                    <a:pt x="315699" y="566776"/>
                  </a:lnTo>
                  <a:lnTo>
                    <a:pt x="323081" y="566776"/>
                  </a:lnTo>
                  <a:lnTo>
                    <a:pt x="326767" y="570472"/>
                  </a:lnTo>
                  <a:lnTo>
                    <a:pt x="326767" y="577854"/>
                  </a:lnTo>
                  <a:lnTo>
                    <a:pt x="330463" y="581540"/>
                  </a:lnTo>
                  <a:lnTo>
                    <a:pt x="334149" y="585226"/>
                  </a:lnTo>
                  <a:lnTo>
                    <a:pt x="337835" y="588922"/>
                  </a:lnTo>
                  <a:lnTo>
                    <a:pt x="341531" y="588922"/>
                  </a:lnTo>
                  <a:lnTo>
                    <a:pt x="345217" y="588922"/>
                  </a:lnTo>
                  <a:lnTo>
                    <a:pt x="348903" y="592608"/>
                  </a:lnTo>
                  <a:lnTo>
                    <a:pt x="352599" y="592608"/>
                  </a:lnTo>
                  <a:lnTo>
                    <a:pt x="352599" y="599990"/>
                  </a:lnTo>
                  <a:lnTo>
                    <a:pt x="356285" y="599990"/>
                  </a:lnTo>
                  <a:lnTo>
                    <a:pt x="359971" y="603685"/>
                  </a:lnTo>
                  <a:lnTo>
                    <a:pt x="363667" y="603685"/>
                  </a:lnTo>
                  <a:lnTo>
                    <a:pt x="367353" y="603685"/>
                  </a:lnTo>
                  <a:lnTo>
                    <a:pt x="371039" y="607372"/>
                  </a:lnTo>
                  <a:lnTo>
                    <a:pt x="374725" y="611067"/>
                  </a:lnTo>
                  <a:lnTo>
                    <a:pt x="374725" y="614753"/>
                  </a:lnTo>
                  <a:lnTo>
                    <a:pt x="378421" y="618449"/>
                  </a:lnTo>
                  <a:lnTo>
                    <a:pt x="382107" y="618449"/>
                  </a:lnTo>
                  <a:lnTo>
                    <a:pt x="385793" y="618449"/>
                  </a:lnTo>
                  <a:lnTo>
                    <a:pt x="393175" y="618449"/>
                  </a:lnTo>
                  <a:lnTo>
                    <a:pt x="396861" y="618449"/>
                  </a:lnTo>
                  <a:lnTo>
                    <a:pt x="407929" y="614753"/>
                  </a:lnTo>
                  <a:lnTo>
                    <a:pt x="411625" y="614753"/>
                  </a:lnTo>
                  <a:lnTo>
                    <a:pt x="422693" y="614753"/>
                  </a:lnTo>
                  <a:lnTo>
                    <a:pt x="430065" y="614753"/>
                  </a:lnTo>
                  <a:lnTo>
                    <a:pt x="433761" y="614753"/>
                  </a:lnTo>
                  <a:lnTo>
                    <a:pt x="437447" y="614753"/>
                  </a:lnTo>
                  <a:lnTo>
                    <a:pt x="437447" y="611067"/>
                  </a:lnTo>
                  <a:lnTo>
                    <a:pt x="437447" y="607372"/>
                  </a:lnTo>
                  <a:lnTo>
                    <a:pt x="433761" y="603685"/>
                  </a:lnTo>
                  <a:lnTo>
                    <a:pt x="437447" y="599990"/>
                  </a:lnTo>
                  <a:lnTo>
                    <a:pt x="444820" y="599990"/>
                  </a:lnTo>
                  <a:lnTo>
                    <a:pt x="448516" y="599990"/>
                  </a:lnTo>
                  <a:lnTo>
                    <a:pt x="452202" y="603685"/>
                  </a:lnTo>
                  <a:lnTo>
                    <a:pt x="455888" y="607372"/>
                  </a:lnTo>
                  <a:lnTo>
                    <a:pt x="455888" y="611067"/>
                  </a:lnTo>
                  <a:lnTo>
                    <a:pt x="459583" y="614753"/>
                  </a:lnTo>
                  <a:lnTo>
                    <a:pt x="459583" y="618449"/>
                  </a:lnTo>
                  <a:lnTo>
                    <a:pt x="463270" y="622135"/>
                  </a:lnTo>
                  <a:lnTo>
                    <a:pt x="466956" y="622135"/>
                  </a:lnTo>
                  <a:lnTo>
                    <a:pt x="466956" y="625831"/>
                  </a:lnTo>
                  <a:lnTo>
                    <a:pt x="470652" y="629517"/>
                  </a:lnTo>
                  <a:lnTo>
                    <a:pt x="474338" y="629517"/>
                  </a:lnTo>
                  <a:lnTo>
                    <a:pt x="478024" y="625831"/>
                  </a:lnTo>
                  <a:lnTo>
                    <a:pt x="478024" y="622135"/>
                  </a:lnTo>
                  <a:lnTo>
                    <a:pt x="481720" y="618449"/>
                  </a:lnTo>
                  <a:lnTo>
                    <a:pt x="489092" y="614753"/>
                  </a:lnTo>
                  <a:lnTo>
                    <a:pt x="492788" y="614753"/>
                  </a:lnTo>
                  <a:lnTo>
                    <a:pt x="496474" y="607372"/>
                  </a:lnTo>
                  <a:lnTo>
                    <a:pt x="496474" y="603685"/>
                  </a:lnTo>
                  <a:lnTo>
                    <a:pt x="492788" y="603685"/>
                  </a:lnTo>
                  <a:lnTo>
                    <a:pt x="492788" y="596303"/>
                  </a:lnTo>
                  <a:lnTo>
                    <a:pt x="496474" y="596303"/>
                  </a:lnTo>
                  <a:lnTo>
                    <a:pt x="492788" y="592608"/>
                  </a:lnTo>
                  <a:lnTo>
                    <a:pt x="489092" y="592608"/>
                  </a:lnTo>
                  <a:lnTo>
                    <a:pt x="489092" y="588922"/>
                  </a:lnTo>
                  <a:lnTo>
                    <a:pt x="489092" y="585226"/>
                  </a:lnTo>
                  <a:lnTo>
                    <a:pt x="489092" y="581540"/>
                  </a:lnTo>
                  <a:lnTo>
                    <a:pt x="481720" y="574158"/>
                  </a:lnTo>
                  <a:lnTo>
                    <a:pt x="478024" y="574158"/>
                  </a:lnTo>
                  <a:lnTo>
                    <a:pt x="474338" y="574158"/>
                  </a:lnTo>
                  <a:lnTo>
                    <a:pt x="474338" y="570472"/>
                  </a:lnTo>
                  <a:lnTo>
                    <a:pt x="478024" y="566776"/>
                  </a:lnTo>
                  <a:lnTo>
                    <a:pt x="481720" y="566776"/>
                  </a:lnTo>
                  <a:lnTo>
                    <a:pt x="474338" y="563090"/>
                  </a:lnTo>
                  <a:lnTo>
                    <a:pt x="481720" y="552012"/>
                  </a:lnTo>
                  <a:lnTo>
                    <a:pt x="485406" y="552012"/>
                  </a:lnTo>
                  <a:lnTo>
                    <a:pt x="485406" y="555708"/>
                  </a:lnTo>
                  <a:lnTo>
                    <a:pt x="492788" y="555708"/>
                  </a:lnTo>
                  <a:lnTo>
                    <a:pt x="496474" y="555708"/>
                  </a:lnTo>
                  <a:lnTo>
                    <a:pt x="503856" y="552012"/>
                  </a:lnTo>
                  <a:lnTo>
                    <a:pt x="507542" y="552012"/>
                  </a:lnTo>
                  <a:lnTo>
                    <a:pt x="511228" y="548326"/>
                  </a:lnTo>
                  <a:lnTo>
                    <a:pt x="514924" y="544630"/>
                  </a:lnTo>
                  <a:lnTo>
                    <a:pt x="518610" y="548326"/>
                  </a:lnTo>
                  <a:lnTo>
                    <a:pt x="522296" y="544630"/>
                  </a:lnTo>
                  <a:lnTo>
                    <a:pt x="525982" y="540944"/>
                  </a:lnTo>
                  <a:lnTo>
                    <a:pt x="529678" y="540944"/>
                  </a:lnTo>
                  <a:lnTo>
                    <a:pt x="525982" y="537248"/>
                  </a:lnTo>
                  <a:lnTo>
                    <a:pt x="529678" y="533562"/>
                  </a:lnTo>
                  <a:lnTo>
                    <a:pt x="533364" y="529876"/>
                  </a:lnTo>
                  <a:lnTo>
                    <a:pt x="537050" y="533562"/>
                  </a:lnTo>
                  <a:lnTo>
                    <a:pt x="544432" y="540944"/>
                  </a:lnTo>
                  <a:lnTo>
                    <a:pt x="548118" y="540944"/>
                  </a:lnTo>
                  <a:lnTo>
                    <a:pt x="551814" y="540944"/>
                  </a:lnTo>
                  <a:lnTo>
                    <a:pt x="566568" y="544630"/>
                  </a:lnTo>
                  <a:lnTo>
                    <a:pt x="577636" y="544630"/>
                  </a:lnTo>
                  <a:lnTo>
                    <a:pt x="581323" y="548326"/>
                  </a:lnTo>
                  <a:lnTo>
                    <a:pt x="581323" y="540944"/>
                  </a:lnTo>
                  <a:lnTo>
                    <a:pt x="581323" y="537248"/>
                  </a:lnTo>
                  <a:lnTo>
                    <a:pt x="581323" y="533562"/>
                  </a:lnTo>
                  <a:lnTo>
                    <a:pt x="581323" y="529876"/>
                  </a:lnTo>
                  <a:lnTo>
                    <a:pt x="573950" y="526180"/>
                  </a:lnTo>
                  <a:lnTo>
                    <a:pt x="570254" y="526180"/>
                  </a:lnTo>
                  <a:lnTo>
                    <a:pt x="570254" y="522494"/>
                  </a:lnTo>
                  <a:lnTo>
                    <a:pt x="570254" y="518799"/>
                  </a:lnTo>
                  <a:lnTo>
                    <a:pt x="566568" y="511417"/>
                  </a:lnTo>
                  <a:lnTo>
                    <a:pt x="562882" y="507730"/>
                  </a:lnTo>
                  <a:lnTo>
                    <a:pt x="555500" y="507730"/>
                  </a:lnTo>
                  <a:lnTo>
                    <a:pt x="551814" y="507730"/>
                  </a:lnTo>
                  <a:lnTo>
                    <a:pt x="555500" y="504035"/>
                  </a:lnTo>
                  <a:lnTo>
                    <a:pt x="555500" y="500349"/>
                  </a:lnTo>
                  <a:lnTo>
                    <a:pt x="559186" y="500349"/>
                  </a:lnTo>
                  <a:lnTo>
                    <a:pt x="562882" y="504035"/>
                  </a:lnTo>
                  <a:lnTo>
                    <a:pt x="577636" y="496653"/>
                  </a:lnTo>
                  <a:lnTo>
                    <a:pt x="581323" y="500349"/>
                  </a:lnTo>
                  <a:lnTo>
                    <a:pt x="585009" y="500349"/>
                  </a:lnTo>
                  <a:lnTo>
                    <a:pt x="588704" y="504035"/>
                  </a:lnTo>
                  <a:lnTo>
                    <a:pt x="596077" y="507730"/>
                  </a:lnTo>
                  <a:lnTo>
                    <a:pt x="596077" y="511417"/>
                  </a:lnTo>
                  <a:lnTo>
                    <a:pt x="588704" y="511417"/>
                  </a:lnTo>
                  <a:lnTo>
                    <a:pt x="592391" y="515112"/>
                  </a:lnTo>
                  <a:lnTo>
                    <a:pt x="596077" y="518799"/>
                  </a:lnTo>
                  <a:lnTo>
                    <a:pt x="599772" y="522494"/>
                  </a:lnTo>
                  <a:lnTo>
                    <a:pt x="607145" y="526180"/>
                  </a:lnTo>
                  <a:lnTo>
                    <a:pt x="614527" y="526180"/>
                  </a:lnTo>
                  <a:lnTo>
                    <a:pt x="614527" y="522494"/>
                  </a:lnTo>
                  <a:lnTo>
                    <a:pt x="621909" y="522494"/>
                  </a:lnTo>
                  <a:lnTo>
                    <a:pt x="625595" y="526180"/>
                  </a:lnTo>
                  <a:lnTo>
                    <a:pt x="629281" y="526180"/>
                  </a:lnTo>
                  <a:lnTo>
                    <a:pt x="629281" y="522494"/>
                  </a:lnTo>
                  <a:lnTo>
                    <a:pt x="632977" y="522494"/>
                  </a:lnTo>
                  <a:lnTo>
                    <a:pt x="632977" y="518799"/>
                  </a:lnTo>
                  <a:lnTo>
                    <a:pt x="636663" y="522494"/>
                  </a:lnTo>
                  <a:lnTo>
                    <a:pt x="647731" y="526180"/>
                  </a:lnTo>
                  <a:lnTo>
                    <a:pt x="647731" y="529876"/>
                  </a:lnTo>
                  <a:lnTo>
                    <a:pt x="651417" y="537248"/>
                  </a:lnTo>
                  <a:lnTo>
                    <a:pt x="651417" y="540944"/>
                  </a:lnTo>
                  <a:lnTo>
                    <a:pt x="658799" y="537248"/>
                  </a:lnTo>
                  <a:lnTo>
                    <a:pt x="666171" y="537248"/>
                  </a:lnTo>
                  <a:lnTo>
                    <a:pt x="669867" y="537248"/>
                  </a:lnTo>
                  <a:lnTo>
                    <a:pt x="673553" y="540944"/>
                  </a:lnTo>
                  <a:lnTo>
                    <a:pt x="677239" y="540944"/>
                  </a:lnTo>
                  <a:lnTo>
                    <a:pt x="680935" y="544630"/>
                  </a:lnTo>
                  <a:lnTo>
                    <a:pt x="680935" y="548326"/>
                  </a:lnTo>
                  <a:lnTo>
                    <a:pt x="680935" y="552012"/>
                  </a:lnTo>
                  <a:lnTo>
                    <a:pt x="684621" y="552012"/>
                  </a:lnTo>
                  <a:lnTo>
                    <a:pt x="688307" y="552012"/>
                  </a:lnTo>
                  <a:lnTo>
                    <a:pt x="692003" y="552012"/>
                  </a:lnTo>
                  <a:lnTo>
                    <a:pt x="699375" y="555708"/>
                  </a:lnTo>
                  <a:lnTo>
                    <a:pt x="703071" y="555708"/>
                  </a:lnTo>
                  <a:lnTo>
                    <a:pt x="699375" y="548326"/>
                  </a:lnTo>
                  <a:lnTo>
                    <a:pt x="703071" y="552012"/>
                  </a:lnTo>
                  <a:lnTo>
                    <a:pt x="699375" y="544630"/>
                  </a:lnTo>
                  <a:lnTo>
                    <a:pt x="699375" y="540944"/>
                  </a:lnTo>
                  <a:lnTo>
                    <a:pt x="703071" y="537248"/>
                  </a:lnTo>
                  <a:lnTo>
                    <a:pt x="699375" y="537248"/>
                  </a:lnTo>
                  <a:lnTo>
                    <a:pt x="699375" y="533562"/>
                  </a:lnTo>
                  <a:lnTo>
                    <a:pt x="695689" y="533562"/>
                  </a:lnTo>
                  <a:lnTo>
                    <a:pt x="692003" y="529876"/>
                  </a:lnTo>
                  <a:lnTo>
                    <a:pt x="692003" y="526180"/>
                  </a:lnTo>
                  <a:lnTo>
                    <a:pt x="692003" y="518799"/>
                  </a:lnTo>
                  <a:lnTo>
                    <a:pt x="699375" y="522494"/>
                  </a:lnTo>
                  <a:lnTo>
                    <a:pt x="703071" y="522494"/>
                  </a:lnTo>
                  <a:lnTo>
                    <a:pt x="706757" y="526180"/>
                  </a:lnTo>
                  <a:lnTo>
                    <a:pt x="710443" y="526180"/>
                  </a:lnTo>
                  <a:lnTo>
                    <a:pt x="710443" y="529876"/>
                  </a:lnTo>
                  <a:lnTo>
                    <a:pt x="714139" y="529876"/>
                  </a:lnTo>
                  <a:lnTo>
                    <a:pt x="717825" y="529876"/>
                  </a:lnTo>
                  <a:lnTo>
                    <a:pt x="721512" y="526180"/>
                  </a:lnTo>
                  <a:lnTo>
                    <a:pt x="725207" y="533562"/>
                  </a:lnTo>
                  <a:lnTo>
                    <a:pt x="728893" y="533562"/>
                  </a:lnTo>
                  <a:lnTo>
                    <a:pt x="732580" y="537248"/>
                  </a:lnTo>
                  <a:lnTo>
                    <a:pt x="736266" y="533562"/>
                  </a:lnTo>
                  <a:lnTo>
                    <a:pt x="747334" y="529876"/>
                  </a:lnTo>
                  <a:lnTo>
                    <a:pt x="747334" y="526180"/>
                  </a:lnTo>
                  <a:lnTo>
                    <a:pt x="747334" y="522494"/>
                  </a:lnTo>
                  <a:lnTo>
                    <a:pt x="751029" y="522494"/>
                  </a:lnTo>
                  <a:lnTo>
                    <a:pt x="754716" y="518799"/>
                  </a:lnTo>
                  <a:lnTo>
                    <a:pt x="758402" y="518799"/>
                  </a:lnTo>
                  <a:lnTo>
                    <a:pt x="762098" y="518799"/>
                  </a:lnTo>
                  <a:lnTo>
                    <a:pt x="765784" y="515112"/>
                  </a:lnTo>
                  <a:lnTo>
                    <a:pt x="765784" y="511417"/>
                  </a:lnTo>
                  <a:lnTo>
                    <a:pt x="769470" y="511417"/>
                  </a:lnTo>
                  <a:lnTo>
                    <a:pt x="773166" y="507730"/>
                  </a:lnTo>
                  <a:lnTo>
                    <a:pt x="773166" y="511417"/>
                  </a:lnTo>
                  <a:lnTo>
                    <a:pt x="776852" y="511417"/>
                  </a:lnTo>
                  <a:lnTo>
                    <a:pt x="780538" y="507730"/>
                  </a:lnTo>
                  <a:lnTo>
                    <a:pt x="787920" y="504035"/>
                  </a:lnTo>
                  <a:lnTo>
                    <a:pt x="806360" y="496653"/>
                  </a:lnTo>
                  <a:lnTo>
                    <a:pt x="810056" y="496653"/>
                  </a:lnTo>
                  <a:lnTo>
                    <a:pt x="813742" y="496653"/>
                  </a:lnTo>
                  <a:lnTo>
                    <a:pt x="813742" y="492967"/>
                  </a:lnTo>
                  <a:lnTo>
                    <a:pt x="821124" y="489271"/>
                  </a:lnTo>
                  <a:lnTo>
                    <a:pt x="828496" y="485585"/>
                  </a:lnTo>
                  <a:lnTo>
                    <a:pt x="832192" y="485585"/>
                  </a:lnTo>
                  <a:lnTo>
                    <a:pt x="835878" y="481899"/>
                  </a:lnTo>
                  <a:lnTo>
                    <a:pt x="835878" y="485585"/>
                  </a:lnTo>
                  <a:lnTo>
                    <a:pt x="839564" y="485585"/>
                  </a:lnTo>
                  <a:lnTo>
                    <a:pt x="843260" y="485585"/>
                  </a:lnTo>
                  <a:lnTo>
                    <a:pt x="843260" y="489271"/>
                  </a:lnTo>
                  <a:lnTo>
                    <a:pt x="846946" y="492967"/>
                  </a:lnTo>
                  <a:lnTo>
                    <a:pt x="854328" y="500349"/>
                  </a:lnTo>
                  <a:lnTo>
                    <a:pt x="861700" y="496653"/>
                  </a:lnTo>
                  <a:lnTo>
                    <a:pt x="861700" y="492967"/>
                  </a:lnTo>
                  <a:lnTo>
                    <a:pt x="865396" y="492967"/>
                  </a:lnTo>
                  <a:lnTo>
                    <a:pt x="869082" y="489271"/>
                  </a:lnTo>
                  <a:lnTo>
                    <a:pt x="872769" y="489271"/>
                  </a:lnTo>
                  <a:lnTo>
                    <a:pt x="872769" y="485585"/>
                  </a:lnTo>
                  <a:lnTo>
                    <a:pt x="876455" y="481899"/>
                  </a:lnTo>
                  <a:lnTo>
                    <a:pt x="880150" y="481899"/>
                  </a:lnTo>
                  <a:lnTo>
                    <a:pt x="887523" y="470821"/>
                  </a:lnTo>
                  <a:lnTo>
                    <a:pt x="891218" y="467135"/>
                  </a:lnTo>
                  <a:lnTo>
                    <a:pt x="891218" y="463439"/>
                  </a:lnTo>
                  <a:lnTo>
                    <a:pt x="891218" y="459753"/>
                  </a:lnTo>
                  <a:lnTo>
                    <a:pt x="891218" y="448676"/>
                  </a:lnTo>
                  <a:lnTo>
                    <a:pt x="898591" y="444989"/>
                  </a:lnTo>
                  <a:lnTo>
                    <a:pt x="905973" y="444989"/>
                  </a:lnTo>
                  <a:lnTo>
                    <a:pt x="909659" y="437607"/>
                  </a:lnTo>
                  <a:lnTo>
                    <a:pt x="905973" y="433921"/>
                  </a:lnTo>
                  <a:lnTo>
                    <a:pt x="905973" y="426539"/>
                  </a:lnTo>
                  <a:lnTo>
                    <a:pt x="905973" y="422844"/>
                  </a:lnTo>
                  <a:lnTo>
                    <a:pt x="894905" y="419158"/>
                  </a:lnTo>
                  <a:lnTo>
                    <a:pt x="898591" y="419158"/>
                  </a:lnTo>
                  <a:lnTo>
                    <a:pt x="876455" y="404394"/>
                  </a:lnTo>
                  <a:lnTo>
                    <a:pt x="872769" y="400698"/>
                  </a:lnTo>
                  <a:lnTo>
                    <a:pt x="869082" y="393316"/>
                  </a:lnTo>
                  <a:lnTo>
                    <a:pt x="850632" y="385944"/>
                  </a:lnTo>
                  <a:lnTo>
                    <a:pt x="835878" y="385944"/>
                  </a:lnTo>
                  <a:lnTo>
                    <a:pt x="835878" y="382248"/>
                  </a:lnTo>
                  <a:lnTo>
                    <a:pt x="835878" y="374866"/>
                  </a:lnTo>
                  <a:lnTo>
                    <a:pt x="835878" y="371180"/>
                  </a:lnTo>
                  <a:lnTo>
                    <a:pt x="839564" y="367484"/>
                  </a:lnTo>
                  <a:lnTo>
                    <a:pt x="839564" y="363798"/>
                  </a:lnTo>
                  <a:lnTo>
                    <a:pt x="839564" y="360103"/>
                  </a:lnTo>
                  <a:lnTo>
                    <a:pt x="850632" y="360103"/>
                  </a:lnTo>
                  <a:lnTo>
                    <a:pt x="858014" y="356416"/>
                  </a:lnTo>
                  <a:lnTo>
                    <a:pt x="865396" y="352721"/>
                  </a:lnTo>
                  <a:lnTo>
                    <a:pt x="865396" y="349035"/>
                  </a:lnTo>
                  <a:lnTo>
                    <a:pt x="865396" y="345339"/>
                  </a:lnTo>
                  <a:lnTo>
                    <a:pt x="865396" y="341653"/>
                  </a:lnTo>
                  <a:lnTo>
                    <a:pt x="869082" y="341653"/>
                  </a:lnTo>
                  <a:lnTo>
                    <a:pt x="869082" y="337966"/>
                  </a:lnTo>
                  <a:lnTo>
                    <a:pt x="872769" y="323203"/>
                  </a:lnTo>
                  <a:lnTo>
                    <a:pt x="850632" y="323203"/>
                  </a:lnTo>
                  <a:lnTo>
                    <a:pt x="846946" y="323203"/>
                  </a:lnTo>
                  <a:lnTo>
                    <a:pt x="839564" y="319507"/>
                  </a:lnTo>
                  <a:lnTo>
                    <a:pt x="832192" y="315821"/>
                  </a:lnTo>
                  <a:lnTo>
                    <a:pt x="828496" y="315821"/>
                  </a:lnTo>
                  <a:lnTo>
                    <a:pt x="821124" y="315821"/>
                  </a:lnTo>
                  <a:lnTo>
                    <a:pt x="828496" y="304743"/>
                  </a:lnTo>
                  <a:lnTo>
                    <a:pt x="828496" y="293675"/>
                  </a:lnTo>
                  <a:lnTo>
                    <a:pt x="828496" y="289989"/>
                  </a:lnTo>
                  <a:lnTo>
                    <a:pt x="828496" y="286293"/>
                  </a:lnTo>
                  <a:lnTo>
                    <a:pt x="817428" y="278911"/>
                  </a:lnTo>
                  <a:lnTo>
                    <a:pt x="813742" y="278911"/>
                  </a:lnTo>
                  <a:lnTo>
                    <a:pt x="810056" y="286293"/>
                  </a:lnTo>
                  <a:lnTo>
                    <a:pt x="810056" y="282607"/>
                  </a:lnTo>
                  <a:lnTo>
                    <a:pt x="806360" y="278911"/>
                  </a:lnTo>
                  <a:lnTo>
                    <a:pt x="802674" y="282607"/>
                  </a:lnTo>
                  <a:lnTo>
                    <a:pt x="798988" y="286293"/>
                  </a:lnTo>
                  <a:lnTo>
                    <a:pt x="798988" y="289989"/>
                  </a:lnTo>
                  <a:lnTo>
                    <a:pt x="795302" y="286293"/>
                  </a:lnTo>
                  <a:lnTo>
                    <a:pt x="791606" y="282607"/>
                  </a:lnTo>
                  <a:lnTo>
                    <a:pt x="795302" y="278911"/>
                  </a:lnTo>
                  <a:lnTo>
                    <a:pt x="787920" y="275225"/>
                  </a:lnTo>
                  <a:lnTo>
                    <a:pt x="784234" y="275225"/>
                  </a:lnTo>
                  <a:lnTo>
                    <a:pt x="769470" y="278911"/>
                  </a:lnTo>
                  <a:lnTo>
                    <a:pt x="751029" y="275225"/>
                  </a:lnTo>
                  <a:lnTo>
                    <a:pt x="747334" y="275225"/>
                  </a:lnTo>
                  <a:lnTo>
                    <a:pt x="739961" y="278911"/>
                  </a:lnTo>
                  <a:lnTo>
                    <a:pt x="736266" y="275225"/>
                  </a:lnTo>
                  <a:lnTo>
                    <a:pt x="732580" y="275225"/>
                  </a:lnTo>
                  <a:lnTo>
                    <a:pt x="732580" y="271530"/>
                  </a:lnTo>
                  <a:lnTo>
                    <a:pt x="728893" y="267843"/>
                  </a:lnTo>
                  <a:lnTo>
                    <a:pt x="728893" y="260461"/>
                  </a:lnTo>
                  <a:lnTo>
                    <a:pt x="721512" y="260461"/>
                  </a:lnTo>
                  <a:lnTo>
                    <a:pt x="721512" y="256766"/>
                  </a:lnTo>
                  <a:lnTo>
                    <a:pt x="717825" y="256766"/>
                  </a:lnTo>
                  <a:lnTo>
                    <a:pt x="717825" y="249384"/>
                  </a:lnTo>
                  <a:lnTo>
                    <a:pt x="706757" y="242012"/>
                  </a:lnTo>
                  <a:lnTo>
                    <a:pt x="703071" y="234630"/>
                  </a:lnTo>
                  <a:lnTo>
                    <a:pt x="703071" y="230934"/>
                  </a:lnTo>
                  <a:lnTo>
                    <a:pt x="703071" y="227248"/>
                  </a:lnTo>
                  <a:lnTo>
                    <a:pt x="699375" y="227248"/>
                  </a:lnTo>
                  <a:lnTo>
                    <a:pt x="692003" y="227248"/>
                  </a:lnTo>
                  <a:lnTo>
                    <a:pt x="688307" y="227248"/>
                  </a:lnTo>
                  <a:lnTo>
                    <a:pt x="684621" y="227248"/>
                  </a:lnTo>
                  <a:lnTo>
                    <a:pt x="684621" y="223552"/>
                  </a:lnTo>
                  <a:lnTo>
                    <a:pt x="680935" y="227248"/>
                  </a:lnTo>
                  <a:lnTo>
                    <a:pt x="677239" y="227248"/>
                  </a:lnTo>
                  <a:lnTo>
                    <a:pt x="669867" y="227248"/>
                  </a:lnTo>
                  <a:lnTo>
                    <a:pt x="666171" y="230934"/>
                  </a:lnTo>
                  <a:lnTo>
                    <a:pt x="662485" y="230934"/>
                  </a:lnTo>
                  <a:lnTo>
                    <a:pt x="662485" y="238316"/>
                  </a:lnTo>
                  <a:lnTo>
                    <a:pt x="655113" y="238316"/>
                  </a:lnTo>
                  <a:lnTo>
                    <a:pt x="655113" y="242012"/>
                  </a:lnTo>
                  <a:lnTo>
                    <a:pt x="644045" y="242012"/>
                  </a:lnTo>
                  <a:lnTo>
                    <a:pt x="644045" y="238316"/>
                  </a:lnTo>
                  <a:lnTo>
                    <a:pt x="640349" y="238316"/>
                  </a:lnTo>
                  <a:lnTo>
                    <a:pt x="636663" y="238316"/>
                  </a:lnTo>
                  <a:lnTo>
                    <a:pt x="632977" y="238316"/>
                  </a:lnTo>
                  <a:lnTo>
                    <a:pt x="629281" y="242012"/>
                  </a:lnTo>
                  <a:lnTo>
                    <a:pt x="625595" y="238316"/>
                  </a:lnTo>
                  <a:lnTo>
                    <a:pt x="621909" y="238316"/>
                  </a:lnTo>
                  <a:lnTo>
                    <a:pt x="614527" y="238316"/>
                  </a:lnTo>
                  <a:lnTo>
                    <a:pt x="610840" y="238316"/>
                  </a:lnTo>
                  <a:lnTo>
                    <a:pt x="607145" y="238316"/>
                  </a:lnTo>
                  <a:lnTo>
                    <a:pt x="603459" y="238316"/>
                  </a:lnTo>
                  <a:lnTo>
                    <a:pt x="603459" y="242012"/>
                  </a:lnTo>
                  <a:lnTo>
                    <a:pt x="599772" y="238316"/>
                  </a:lnTo>
                  <a:lnTo>
                    <a:pt x="596077" y="238316"/>
                  </a:lnTo>
                  <a:lnTo>
                    <a:pt x="588704" y="238316"/>
                  </a:lnTo>
                  <a:lnTo>
                    <a:pt x="588704" y="234630"/>
                  </a:lnTo>
                  <a:lnTo>
                    <a:pt x="585009" y="234630"/>
                  </a:lnTo>
                  <a:lnTo>
                    <a:pt x="577636" y="238316"/>
                  </a:lnTo>
                  <a:lnTo>
                    <a:pt x="577636" y="242012"/>
                  </a:lnTo>
                  <a:lnTo>
                    <a:pt x="581323" y="245698"/>
                  </a:lnTo>
                  <a:lnTo>
                    <a:pt x="577636" y="249384"/>
                  </a:lnTo>
                  <a:lnTo>
                    <a:pt x="577636" y="245698"/>
                  </a:lnTo>
                  <a:lnTo>
                    <a:pt x="577636" y="242012"/>
                  </a:lnTo>
                  <a:lnTo>
                    <a:pt x="573950" y="242012"/>
                  </a:lnTo>
                  <a:lnTo>
                    <a:pt x="570254" y="242012"/>
                  </a:lnTo>
                  <a:lnTo>
                    <a:pt x="566568" y="234630"/>
                  </a:lnTo>
                  <a:lnTo>
                    <a:pt x="566568" y="230934"/>
                  </a:lnTo>
                  <a:lnTo>
                    <a:pt x="570254" y="227248"/>
                  </a:lnTo>
                  <a:lnTo>
                    <a:pt x="573950" y="227248"/>
                  </a:lnTo>
                  <a:lnTo>
                    <a:pt x="573950" y="223552"/>
                  </a:lnTo>
                  <a:lnTo>
                    <a:pt x="570254" y="223552"/>
                  </a:lnTo>
                  <a:lnTo>
                    <a:pt x="566568" y="223552"/>
                  </a:lnTo>
                  <a:lnTo>
                    <a:pt x="562882" y="223552"/>
                  </a:lnTo>
                  <a:lnTo>
                    <a:pt x="559186" y="219866"/>
                  </a:lnTo>
                  <a:lnTo>
                    <a:pt x="559186" y="216170"/>
                  </a:lnTo>
                  <a:lnTo>
                    <a:pt x="559186" y="212484"/>
                  </a:lnTo>
                  <a:lnTo>
                    <a:pt x="559186" y="208788"/>
                  </a:lnTo>
                  <a:lnTo>
                    <a:pt x="555500" y="205102"/>
                  </a:lnTo>
                  <a:lnTo>
                    <a:pt x="551814" y="201407"/>
                  </a:lnTo>
                  <a:lnTo>
                    <a:pt x="551814" y="190338"/>
                  </a:lnTo>
                  <a:lnTo>
                    <a:pt x="548118" y="190338"/>
                  </a:lnTo>
                  <a:lnTo>
                    <a:pt x="548118" y="186652"/>
                  </a:lnTo>
                  <a:lnTo>
                    <a:pt x="548118" y="182957"/>
                  </a:lnTo>
                  <a:lnTo>
                    <a:pt x="544432" y="182957"/>
                  </a:lnTo>
                  <a:lnTo>
                    <a:pt x="540746" y="182957"/>
                  </a:lnTo>
                  <a:lnTo>
                    <a:pt x="537050" y="182957"/>
                  </a:lnTo>
                  <a:lnTo>
                    <a:pt x="537050" y="171889"/>
                  </a:lnTo>
                  <a:lnTo>
                    <a:pt x="537050" y="168193"/>
                  </a:lnTo>
                  <a:lnTo>
                    <a:pt x="533364" y="168193"/>
                  </a:lnTo>
                  <a:lnTo>
                    <a:pt x="529678" y="168193"/>
                  </a:lnTo>
                  <a:lnTo>
                    <a:pt x="529678" y="164507"/>
                  </a:lnTo>
                  <a:lnTo>
                    <a:pt x="533364" y="164507"/>
                  </a:lnTo>
                  <a:lnTo>
                    <a:pt x="533364" y="157125"/>
                  </a:lnTo>
                  <a:lnTo>
                    <a:pt x="533364" y="149743"/>
                  </a:lnTo>
                  <a:lnTo>
                    <a:pt x="533364" y="142361"/>
                  </a:lnTo>
                  <a:lnTo>
                    <a:pt x="537050" y="142361"/>
                  </a:lnTo>
                  <a:lnTo>
                    <a:pt x="540746" y="138675"/>
                  </a:lnTo>
                  <a:lnTo>
                    <a:pt x="544432" y="138675"/>
                  </a:lnTo>
                  <a:lnTo>
                    <a:pt x="540746" y="134979"/>
                  </a:lnTo>
                  <a:lnTo>
                    <a:pt x="537050" y="134979"/>
                  </a:lnTo>
                  <a:lnTo>
                    <a:pt x="533364" y="131293"/>
                  </a:lnTo>
                  <a:lnTo>
                    <a:pt x="533364" y="127597"/>
                  </a:lnTo>
                  <a:lnTo>
                    <a:pt x="537050" y="127597"/>
                  </a:lnTo>
                  <a:lnTo>
                    <a:pt x="537050" y="123909"/>
                  </a:lnTo>
                  <a:lnTo>
                    <a:pt x="544432" y="123909"/>
                  </a:lnTo>
                  <a:lnTo>
                    <a:pt x="551814" y="120218"/>
                  </a:lnTo>
                  <a:lnTo>
                    <a:pt x="555500" y="120218"/>
                  </a:lnTo>
                  <a:lnTo>
                    <a:pt x="555500" y="116528"/>
                  </a:lnTo>
                  <a:lnTo>
                    <a:pt x="559186" y="116528"/>
                  </a:lnTo>
                  <a:lnTo>
                    <a:pt x="559186" y="109147"/>
                  </a:lnTo>
                  <a:lnTo>
                    <a:pt x="559186" y="105456"/>
                  </a:lnTo>
                  <a:lnTo>
                    <a:pt x="559186" y="101766"/>
                  </a:lnTo>
                  <a:lnTo>
                    <a:pt x="555500" y="101766"/>
                  </a:lnTo>
                  <a:lnTo>
                    <a:pt x="551814" y="98075"/>
                  </a:lnTo>
                  <a:lnTo>
                    <a:pt x="551814" y="90695"/>
                  </a:lnTo>
                  <a:lnTo>
                    <a:pt x="551814" y="87004"/>
                  </a:lnTo>
                  <a:lnTo>
                    <a:pt x="555500" y="83313"/>
                  </a:lnTo>
                  <a:lnTo>
                    <a:pt x="555500" y="75932"/>
                  </a:lnTo>
                  <a:lnTo>
                    <a:pt x="551814" y="72242"/>
                  </a:lnTo>
                  <a:lnTo>
                    <a:pt x="548118" y="68551"/>
                  </a:lnTo>
                  <a:lnTo>
                    <a:pt x="548118" y="61170"/>
                  </a:lnTo>
                  <a:lnTo>
                    <a:pt x="544432" y="50098"/>
                  </a:lnTo>
                  <a:lnTo>
                    <a:pt x="544432" y="46407"/>
                  </a:lnTo>
                  <a:lnTo>
                    <a:pt x="540746" y="42717"/>
                  </a:lnTo>
                  <a:lnTo>
                    <a:pt x="529678" y="39026"/>
                  </a:lnTo>
                  <a:lnTo>
                    <a:pt x="525982" y="35335"/>
                  </a:lnTo>
                  <a:lnTo>
                    <a:pt x="525982" y="31645"/>
                  </a:lnTo>
                  <a:lnTo>
                    <a:pt x="525982" y="27954"/>
                  </a:lnTo>
                  <a:lnTo>
                    <a:pt x="522296" y="24264"/>
                  </a:lnTo>
                  <a:lnTo>
                    <a:pt x="518610" y="20573"/>
                  </a:lnTo>
                  <a:lnTo>
                    <a:pt x="514924" y="20573"/>
                  </a:lnTo>
                  <a:lnTo>
                    <a:pt x="511228" y="16882"/>
                  </a:lnTo>
                  <a:lnTo>
                    <a:pt x="507542" y="20573"/>
                  </a:lnTo>
                  <a:lnTo>
                    <a:pt x="503856" y="20573"/>
                  </a:lnTo>
                  <a:lnTo>
                    <a:pt x="500160" y="20573"/>
                  </a:lnTo>
                  <a:lnTo>
                    <a:pt x="496474" y="24264"/>
                  </a:lnTo>
                  <a:lnTo>
                    <a:pt x="489092" y="31645"/>
                  </a:lnTo>
                  <a:lnTo>
                    <a:pt x="481720" y="39026"/>
                  </a:lnTo>
                  <a:lnTo>
                    <a:pt x="478024" y="42717"/>
                  </a:lnTo>
                  <a:lnTo>
                    <a:pt x="474338" y="39026"/>
                  </a:lnTo>
                  <a:lnTo>
                    <a:pt x="474338" y="35335"/>
                  </a:lnTo>
                  <a:lnTo>
                    <a:pt x="470652" y="39026"/>
                  </a:lnTo>
                  <a:lnTo>
                    <a:pt x="466956" y="42717"/>
                  </a:lnTo>
                  <a:lnTo>
                    <a:pt x="459583" y="46407"/>
                  </a:lnTo>
                  <a:lnTo>
                    <a:pt x="459583" y="39026"/>
                  </a:lnTo>
                  <a:lnTo>
                    <a:pt x="452202" y="27954"/>
                  </a:lnTo>
                  <a:lnTo>
                    <a:pt x="448516" y="20573"/>
                  </a:lnTo>
                  <a:lnTo>
                    <a:pt x="441134" y="9502"/>
                  </a:lnTo>
                  <a:lnTo>
                    <a:pt x="437447" y="5812"/>
                  </a:lnTo>
                  <a:close/>
                  <a:moveTo>
                    <a:pt x="315699" y="138675"/>
                  </a:moveTo>
                  <a:lnTo>
                    <a:pt x="308326" y="134979"/>
                  </a:lnTo>
                  <a:lnTo>
                    <a:pt x="312013" y="138675"/>
                  </a:lnTo>
                  <a:lnTo>
                    <a:pt x="315699" y="138675"/>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58" name="Freeform: Shape 157">
              <a:extLst>
                <a:ext uri="{FF2B5EF4-FFF2-40B4-BE49-F238E27FC236}">
                  <a16:creationId xmlns:a16="http://schemas.microsoft.com/office/drawing/2014/main" id="{BA16FF91-A0E4-4FE6-94F7-F77EEB55B8E7}"/>
                </a:ext>
              </a:extLst>
            </p:cNvPr>
            <p:cNvSpPr/>
            <p:nvPr/>
          </p:nvSpPr>
          <p:spPr>
            <a:xfrm>
              <a:off x="5179061" y="3431497"/>
              <a:ext cx="936355" cy="659707"/>
            </a:xfrm>
            <a:custGeom>
              <a:avLst/>
              <a:gdLst>
                <a:gd name="connsiteX0" fmla="*/ 112797 w 419100"/>
                <a:gd name="connsiteY0" fmla="*/ 5812 h 295275"/>
                <a:gd name="connsiteX1" fmla="*/ 112797 w 419100"/>
                <a:gd name="connsiteY1" fmla="*/ 9507 h 295275"/>
                <a:gd name="connsiteX2" fmla="*/ 109108 w 419100"/>
                <a:gd name="connsiteY2" fmla="*/ 9507 h 295275"/>
                <a:gd name="connsiteX3" fmla="*/ 109108 w 419100"/>
                <a:gd name="connsiteY3" fmla="*/ 13193 h 295275"/>
                <a:gd name="connsiteX4" fmla="*/ 109108 w 419100"/>
                <a:gd name="connsiteY4" fmla="*/ 16889 h 295275"/>
                <a:gd name="connsiteX5" fmla="*/ 101730 w 419100"/>
                <a:gd name="connsiteY5" fmla="*/ 13193 h 295275"/>
                <a:gd name="connsiteX6" fmla="*/ 101730 w 419100"/>
                <a:gd name="connsiteY6" fmla="*/ 16889 h 295275"/>
                <a:gd name="connsiteX7" fmla="*/ 94351 w 419100"/>
                <a:gd name="connsiteY7" fmla="*/ 20575 h 295275"/>
                <a:gd name="connsiteX8" fmla="*/ 94351 w 419100"/>
                <a:gd name="connsiteY8" fmla="*/ 24262 h 295275"/>
                <a:gd name="connsiteX9" fmla="*/ 90662 w 419100"/>
                <a:gd name="connsiteY9" fmla="*/ 24262 h 295275"/>
                <a:gd name="connsiteX10" fmla="*/ 86973 w 419100"/>
                <a:gd name="connsiteY10" fmla="*/ 24262 h 295275"/>
                <a:gd name="connsiteX11" fmla="*/ 83284 w 419100"/>
                <a:gd name="connsiteY11" fmla="*/ 24262 h 295275"/>
                <a:gd name="connsiteX12" fmla="*/ 75906 w 419100"/>
                <a:gd name="connsiteY12" fmla="*/ 20575 h 295275"/>
                <a:gd name="connsiteX13" fmla="*/ 72217 w 419100"/>
                <a:gd name="connsiteY13" fmla="*/ 24262 h 295275"/>
                <a:gd name="connsiteX14" fmla="*/ 72217 w 419100"/>
                <a:gd name="connsiteY14" fmla="*/ 27957 h 295275"/>
                <a:gd name="connsiteX15" fmla="*/ 75906 w 419100"/>
                <a:gd name="connsiteY15" fmla="*/ 31643 h 295275"/>
                <a:gd name="connsiteX16" fmla="*/ 72217 w 419100"/>
                <a:gd name="connsiteY16" fmla="*/ 35339 h 295275"/>
                <a:gd name="connsiteX17" fmla="*/ 68527 w 419100"/>
                <a:gd name="connsiteY17" fmla="*/ 39025 h 295275"/>
                <a:gd name="connsiteX18" fmla="*/ 68527 w 419100"/>
                <a:gd name="connsiteY18" fmla="*/ 42721 h 295275"/>
                <a:gd name="connsiteX19" fmla="*/ 64838 w 419100"/>
                <a:gd name="connsiteY19" fmla="*/ 42721 h 295275"/>
                <a:gd name="connsiteX20" fmla="*/ 61149 w 419100"/>
                <a:gd name="connsiteY20" fmla="*/ 42721 h 295275"/>
                <a:gd name="connsiteX21" fmla="*/ 61149 w 419100"/>
                <a:gd name="connsiteY21" fmla="*/ 46407 h 295275"/>
                <a:gd name="connsiteX22" fmla="*/ 57460 w 419100"/>
                <a:gd name="connsiteY22" fmla="*/ 42721 h 295275"/>
                <a:gd name="connsiteX23" fmla="*/ 53771 w 419100"/>
                <a:gd name="connsiteY23" fmla="*/ 42721 h 295275"/>
                <a:gd name="connsiteX24" fmla="*/ 50082 w 419100"/>
                <a:gd name="connsiteY24" fmla="*/ 42721 h 295275"/>
                <a:gd name="connsiteX25" fmla="*/ 46393 w 419100"/>
                <a:gd name="connsiteY25" fmla="*/ 46407 h 295275"/>
                <a:gd name="connsiteX26" fmla="*/ 39014 w 419100"/>
                <a:gd name="connsiteY26" fmla="*/ 50103 h 295275"/>
                <a:gd name="connsiteX27" fmla="*/ 39014 w 419100"/>
                <a:gd name="connsiteY27" fmla="*/ 53789 h 295275"/>
                <a:gd name="connsiteX28" fmla="*/ 35325 w 419100"/>
                <a:gd name="connsiteY28" fmla="*/ 53789 h 295275"/>
                <a:gd name="connsiteX29" fmla="*/ 31636 w 419100"/>
                <a:gd name="connsiteY29" fmla="*/ 57485 h 295275"/>
                <a:gd name="connsiteX30" fmla="*/ 27947 w 419100"/>
                <a:gd name="connsiteY30" fmla="*/ 57485 h 295275"/>
                <a:gd name="connsiteX31" fmla="*/ 27947 w 419100"/>
                <a:gd name="connsiteY31" fmla="*/ 61171 h 295275"/>
                <a:gd name="connsiteX32" fmla="*/ 24257 w 419100"/>
                <a:gd name="connsiteY32" fmla="*/ 61171 h 295275"/>
                <a:gd name="connsiteX33" fmla="*/ 20568 w 419100"/>
                <a:gd name="connsiteY33" fmla="*/ 64867 h 295275"/>
                <a:gd name="connsiteX34" fmla="*/ 16879 w 419100"/>
                <a:gd name="connsiteY34" fmla="*/ 64867 h 295275"/>
                <a:gd name="connsiteX35" fmla="*/ 13190 w 419100"/>
                <a:gd name="connsiteY35" fmla="*/ 64867 h 295275"/>
                <a:gd name="connsiteX36" fmla="*/ 9501 w 419100"/>
                <a:gd name="connsiteY36" fmla="*/ 64867 h 295275"/>
                <a:gd name="connsiteX37" fmla="*/ 9501 w 419100"/>
                <a:gd name="connsiteY37" fmla="*/ 68553 h 295275"/>
                <a:gd name="connsiteX38" fmla="*/ 13190 w 419100"/>
                <a:gd name="connsiteY38" fmla="*/ 72239 h 295275"/>
                <a:gd name="connsiteX39" fmla="*/ 13190 w 419100"/>
                <a:gd name="connsiteY39" fmla="*/ 79621 h 295275"/>
                <a:gd name="connsiteX40" fmla="*/ 13190 w 419100"/>
                <a:gd name="connsiteY40" fmla="*/ 83316 h 295275"/>
                <a:gd name="connsiteX41" fmla="*/ 16879 w 419100"/>
                <a:gd name="connsiteY41" fmla="*/ 83316 h 295275"/>
                <a:gd name="connsiteX42" fmla="*/ 16879 w 419100"/>
                <a:gd name="connsiteY42" fmla="*/ 87003 h 295275"/>
                <a:gd name="connsiteX43" fmla="*/ 20568 w 419100"/>
                <a:gd name="connsiteY43" fmla="*/ 90698 h 295275"/>
                <a:gd name="connsiteX44" fmla="*/ 24257 w 419100"/>
                <a:gd name="connsiteY44" fmla="*/ 90698 h 295275"/>
                <a:gd name="connsiteX45" fmla="*/ 24257 w 419100"/>
                <a:gd name="connsiteY45" fmla="*/ 94385 h 295275"/>
                <a:gd name="connsiteX46" fmla="*/ 27947 w 419100"/>
                <a:gd name="connsiteY46" fmla="*/ 98080 h 295275"/>
                <a:gd name="connsiteX47" fmla="*/ 31636 w 419100"/>
                <a:gd name="connsiteY47" fmla="*/ 101766 h 295275"/>
                <a:gd name="connsiteX48" fmla="*/ 39014 w 419100"/>
                <a:gd name="connsiteY48" fmla="*/ 101766 h 295275"/>
                <a:gd name="connsiteX49" fmla="*/ 42703 w 419100"/>
                <a:gd name="connsiteY49" fmla="*/ 105462 h 295275"/>
                <a:gd name="connsiteX50" fmla="*/ 57460 w 419100"/>
                <a:gd name="connsiteY50" fmla="*/ 116530 h 295275"/>
                <a:gd name="connsiteX51" fmla="*/ 46393 w 419100"/>
                <a:gd name="connsiteY51" fmla="*/ 120216 h 295275"/>
                <a:gd name="connsiteX52" fmla="*/ 46393 w 419100"/>
                <a:gd name="connsiteY52" fmla="*/ 134980 h 295275"/>
                <a:gd name="connsiteX53" fmla="*/ 42703 w 419100"/>
                <a:gd name="connsiteY53" fmla="*/ 134980 h 295275"/>
                <a:gd name="connsiteX54" fmla="*/ 39014 w 419100"/>
                <a:gd name="connsiteY54" fmla="*/ 134980 h 295275"/>
                <a:gd name="connsiteX55" fmla="*/ 31636 w 419100"/>
                <a:gd name="connsiteY55" fmla="*/ 134980 h 295275"/>
                <a:gd name="connsiteX56" fmla="*/ 27947 w 419100"/>
                <a:gd name="connsiteY56" fmla="*/ 134980 h 295275"/>
                <a:gd name="connsiteX57" fmla="*/ 27947 w 419100"/>
                <a:gd name="connsiteY57" fmla="*/ 131294 h 295275"/>
                <a:gd name="connsiteX58" fmla="*/ 20568 w 419100"/>
                <a:gd name="connsiteY58" fmla="*/ 131294 h 295275"/>
                <a:gd name="connsiteX59" fmla="*/ 16879 w 419100"/>
                <a:gd name="connsiteY59" fmla="*/ 134980 h 295275"/>
                <a:gd name="connsiteX60" fmla="*/ 13190 w 419100"/>
                <a:gd name="connsiteY60" fmla="*/ 138676 h 295275"/>
                <a:gd name="connsiteX61" fmla="*/ 16879 w 419100"/>
                <a:gd name="connsiteY61" fmla="*/ 138676 h 295275"/>
                <a:gd name="connsiteX62" fmla="*/ 13190 w 419100"/>
                <a:gd name="connsiteY62" fmla="*/ 142362 h 295275"/>
                <a:gd name="connsiteX63" fmla="*/ 13190 w 419100"/>
                <a:gd name="connsiteY63" fmla="*/ 146058 h 295275"/>
                <a:gd name="connsiteX64" fmla="*/ 9501 w 419100"/>
                <a:gd name="connsiteY64" fmla="*/ 146058 h 295275"/>
                <a:gd name="connsiteX65" fmla="*/ 5812 w 419100"/>
                <a:gd name="connsiteY65" fmla="*/ 146058 h 295275"/>
                <a:gd name="connsiteX66" fmla="*/ 5812 w 419100"/>
                <a:gd name="connsiteY66" fmla="*/ 149744 h 295275"/>
                <a:gd name="connsiteX67" fmla="*/ 20568 w 419100"/>
                <a:gd name="connsiteY67" fmla="*/ 157126 h 295275"/>
                <a:gd name="connsiteX68" fmla="*/ 24257 w 419100"/>
                <a:gd name="connsiteY68" fmla="*/ 160821 h 295275"/>
                <a:gd name="connsiteX69" fmla="*/ 20568 w 419100"/>
                <a:gd name="connsiteY69" fmla="*/ 160821 h 295275"/>
                <a:gd name="connsiteX70" fmla="*/ 20568 w 419100"/>
                <a:gd name="connsiteY70" fmla="*/ 171890 h 295275"/>
                <a:gd name="connsiteX71" fmla="*/ 24257 w 419100"/>
                <a:gd name="connsiteY71" fmla="*/ 182958 h 295275"/>
                <a:gd name="connsiteX72" fmla="*/ 24257 w 419100"/>
                <a:gd name="connsiteY72" fmla="*/ 186653 h 295275"/>
                <a:gd name="connsiteX73" fmla="*/ 27947 w 419100"/>
                <a:gd name="connsiteY73" fmla="*/ 186653 h 295275"/>
                <a:gd name="connsiteX74" fmla="*/ 24257 w 419100"/>
                <a:gd name="connsiteY74" fmla="*/ 190339 h 295275"/>
                <a:gd name="connsiteX75" fmla="*/ 31636 w 419100"/>
                <a:gd name="connsiteY75" fmla="*/ 190339 h 295275"/>
                <a:gd name="connsiteX76" fmla="*/ 46393 w 419100"/>
                <a:gd name="connsiteY76" fmla="*/ 190339 h 295275"/>
                <a:gd name="connsiteX77" fmla="*/ 42703 w 419100"/>
                <a:gd name="connsiteY77" fmla="*/ 194035 h 295275"/>
                <a:gd name="connsiteX78" fmla="*/ 39014 w 419100"/>
                <a:gd name="connsiteY78" fmla="*/ 197721 h 295275"/>
                <a:gd name="connsiteX79" fmla="*/ 35325 w 419100"/>
                <a:gd name="connsiteY79" fmla="*/ 197721 h 295275"/>
                <a:gd name="connsiteX80" fmla="*/ 24257 w 419100"/>
                <a:gd name="connsiteY80" fmla="*/ 205103 h 295275"/>
                <a:gd name="connsiteX81" fmla="*/ 20568 w 419100"/>
                <a:gd name="connsiteY81" fmla="*/ 216171 h 295275"/>
                <a:gd name="connsiteX82" fmla="*/ 16879 w 419100"/>
                <a:gd name="connsiteY82" fmla="*/ 219867 h 295275"/>
                <a:gd name="connsiteX83" fmla="*/ 13190 w 419100"/>
                <a:gd name="connsiteY83" fmla="*/ 219867 h 295275"/>
                <a:gd name="connsiteX84" fmla="*/ 13190 w 419100"/>
                <a:gd name="connsiteY84" fmla="*/ 223553 h 295275"/>
                <a:gd name="connsiteX85" fmla="*/ 9501 w 419100"/>
                <a:gd name="connsiteY85" fmla="*/ 227249 h 295275"/>
                <a:gd name="connsiteX86" fmla="*/ 13190 w 419100"/>
                <a:gd name="connsiteY86" fmla="*/ 234631 h 295275"/>
                <a:gd name="connsiteX87" fmla="*/ 16879 w 419100"/>
                <a:gd name="connsiteY87" fmla="*/ 234631 h 295275"/>
                <a:gd name="connsiteX88" fmla="*/ 20568 w 419100"/>
                <a:gd name="connsiteY88" fmla="*/ 230935 h 295275"/>
                <a:gd name="connsiteX89" fmla="*/ 24257 w 419100"/>
                <a:gd name="connsiteY89" fmla="*/ 230935 h 295275"/>
                <a:gd name="connsiteX90" fmla="*/ 27947 w 419100"/>
                <a:gd name="connsiteY90" fmla="*/ 230935 h 295275"/>
                <a:gd name="connsiteX91" fmla="*/ 31636 w 419100"/>
                <a:gd name="connsiteY91" fmla="*/ 230935 h 295275"/>
                <a:gd name="connsiteX92" fmla="*/ 35325 w 419100"/>
                <a:gd name="connsiteY92" fmla="*/ 230935 h 295275"/>
                <a:gd name="connsiteX93" fmla="*/ 39014 w 419100"/>
                <a:gd name="connsiteY93" fmla="*/ 242013 h 295275"/>
                <a:gd name="connsiteX94" fmla="*/ 35325 w 419100"/>
                <a:gd name="connsiteY94" fmla="*/ 242013 h 295275"/>
                <a:gd name="connsiteX95" fmla="*/ 20568 w 419100"/>
                <a:gd name="connsiteY95" fmla="*/ 245699 h 295275"/>
                <a:gd name="connsiteX96" fmla="*/ 24257 w 419100"/>
                <a:gd name="connsiteY96" fmla="*/ 249394 h 295275"/>
                <a:gd name="connsiteX97" fmla="*/ 27947 w 419100"/>
                <a:gd name="connsiteY97" fmla="*/ 256776 h 295275"/>
                <a:gd name="connsiteX98" fmla="*/ 31636 w 419100"/>
                <a:gd name="connsiteY98" fmla="*/ 264149 h 295275"/>
                <a:gd name="connsiteX99" fmla="*/ 35325 w 419100"/>
                <a:gd name="connsiteY99" fmla="*/ 267844 h 295275"/>
                <a:gd name="connsiteX100" fmla="*/ 39014 w 419100"/>
                <a:gd name="connsiteY100" fmla="*/ 271531 h 295275"/>
                <a:gd name="connsiteX101" fmla="*/ 42703 w 419100"/>
                <a:gd name="connsiteY101" fmla="*/ 275226 h 295275"/>
                <a:gd name="connsiteX102" fmla="*/ 42703 w 419100"/>
                <a:gd name="connsiteY102" fmla="*/ 278912 h 295275"/>
                <a:gd name="connsiteX103" fmla="*/ 46393 w 419100"/>
                <a:gd name="connsiteY103" fmla="*/ 282608 h 295275"/>
                <a:gd name="connsiteX104" fmla="*/ 46393 w 419100"/>
                <a:gd name="connsiteY104" fmla="*/ 289990 h 295275"/>
                <a:gd name="connsiteX105" fmla="*/ 46393 w 419100"/>
                <a:gd name="connsiteY105" fmla="*/ 293676 h 295275"/>
                <a:gd name="connsiteX106" fmla="*/ 50082 w 419100"/>
                <a:gd name="connsiteY106" fmla="*/ 293676 h 295275"/>
                <a:gd name="connsiteX107" fmla="*/ 57460 w 419100"/>
                <a:gd name="connsiteY107" fmla="*/ 293676 h 295275"/>
                <a:gd name="connsiteX108" fmla="*/ 61149 w 419100"/>
                <a:gd name="connsiteY108" fmla="*/ 293676 h 295275"/>
                <a:gd name="connsiteX109" fmla="*/ 64838 w 419100"/>
                <a:gd name="connsiteY109" fmla="*/ 289990 h 295275"/>
                <a:gd name="connsiteX110" fmla="*/ 68527 w 419100"/>
                <a:gd name="connsiteY110" fmla="*/ 289990 h 295275"/>
                <a:gd name="connsiteX111" fmla="*/ 68527 w 419100"/>
                <a:gd name="connsiteY111" fmla="*/ 286294 h 295275"/>
                <a:gd name="connsiteX112" fmla="*/ 72217 w 419100"/>
                <a:gd name="connsiteY112" fmla="*/ 286294 h 295275"/>
                <a:gd name="connsiteX113" fmla="*/ 75906 w 419100"/>
                <a:gd name="connsiteY113" fmla="*/ 278912 h 295275"/>
                <a:gd name="connsiteX114" fmla="*/ 79595 w 419100"/>
                <a:gd name="connsiteY114" fmla="*/ 275226 h 295275"/>
                <a:gd name="connsiteX115" fmla="*/ 83284 w 419100"/>
                <a:gd name="connsiteY115" fmla="*/ 275226 h 295275"/>
                <a:gd name="connsiteX116" fmla="*/ 86973 w 419100"/>
                <a:gd name="connsiteY116" fmla="*/ 275226 h 295275"/>
                <a:gd name="connsiteX117" fmla="*/ 90662 w 419100"/>
                <a:gd name="connsiteY117" fmla="*/ 278912 h 295275"/>
                <a:gd name="connsiteX118" fmla="*/ 94351 w 419100"/>
                <a:gd name="connsiteY118" fmla="*/ 278912 h 295275"/>
                <a:gd name="connsiteX119" fmla="*/ 98041 w 419100"/>
                <a:gd name="connsiteY119" fmla="*/ 275226 h 295275"/>
                <a:gd name="connsiteX120" fmla="*/ 98041 w 419100"/>
                <a:gd name="connsiteY120" fmla="*/ 271531 h 295275"/>
                <a:gd name="connsiteX121" fmla="*/ 101730 w 419100"/>
                <a:gd name="connsiteY121" fmla="*/ 267844 h 295275"/>
                <a:gd name="connsiteX122" fmla="*/ 105419 w 419100"/>
                <a:gd name="connsiteY122" fmla="*/ 264149 h 295275"/>
                <a:gd name="connsiteX123" fmla="*/ 109108 w 419100"/>
                <a:gd name="connsiteY123" fmla="*/ 264149 h 295275"/>
                <a:gd name="connsiteX124" fmla="*/ 112797 w 419100"/>
                <a:gd name="connsiteY124" fmla="*/ 264149 h 295275"/>
                <a:gd name="connsiteX125" fmla="*/ 120176 w 419100"/>
                <a:gd name="connsiteY125" fmla="*/ 271531 h 295275"/>
                <a:gd name="connsiteX126" fmla="*/ 123865 w 419100"/>
                <a:gd name="connsiteY126" fmla="*/ 271531 h 295275"/>
                <a:gd name="connsiteX127" fmla="*/ 127554 w 419100"/>
                <a:gd name="connsiteY127" fmla="*/ 267844 h 295275"/>
                <a:gd name="connsiteX128" fmla="*/ 127554 w 419100"/>
                <a:gd name="connsiteY128" fmla="*/ 264149 h 295275"/>
                <a:gd name="connsiteX129" fmla="*/ 131243 w 419100"/>
                <a:gd name="connsiteY129" fmla="*/ 264149 h 295275"/>
                <a:gd name="connsiteX130" fmla="*/ 134932 w 419100"/>
                <a:gd name="connsiteY130" fmla="*/ 264149 h 295275"/>
                <a:gd name="connsiteX131" fmla="*/ 138621 w 419100"/>
                <a:gd name="connsiteY131" fmla="*/ 275226 h 295275"/>
                <a:gd name="connsiteX132" fmla="*/ 134932 w 419100"/>
                <a:gd name="connsiteY132" fmla="*/ 282608 h 295275"/>
                <a:gd name="connsiteX133" fmla="*/ 149690 w 419100"/>
                <a:gd name="connsiteY133" fmla="*/ 286294 h 295275"/>
                <a:gd name="connsiteX134" fmla="*/ 157068 w 419100"/>
                <a:gd name="connsiteY134" fmla="*/ 289990 h 295275"/>
                <a:gd name="connsiteX135" fmla="*/ 171825 w 419100"/>
                <a:gd name="connsiteY135" fmla="*/ 297372 h 295275"/>
                <a:gd name="connsiteX136" fmla="*/ 175514 w 419100"/>
                <a:gd name="connsiteY136" fmla="*/ 297372 h 295275"/>
                <a:gd name="connsiteX137" fmla="*/ 179203 w 419100"/>
                <a:gd name="connsiteY137" fmla="*/ 297372 h 295275"/>
                <a:gd name="connsiteX138" fmla="*/ 182892 w 419100"/>
                <a:gd name="connsiteY138" fmla="*/ 297372 h 295275"/>
                <a:gd name="connsiteX139" fmla="*/ 190271 w 419100"/>
                <a:gd name="connsiteY139" fmla="*/ 289990 h 295275"/>
                <a:gd name="connsiteX140" fmla="*/ 193960 w 419100"/>
                <a:gd name="connsiteY140" fmla="*/ 278912 h 295275"/>
                <a:gd name="connsiteX141" fmla="*/ 197649 w 419100"/>
                <a:gd name="connsiteY141" fmla="*/ 271531 h 295275"/>
                <a:gd name="connsiteX142" fmla="*/ 201338 w 419100"/>
                <a:gd name="connsiteY142" fmla="*/ 275226 h 295275"/>
                <a:gd name="connsiteX143" fmla="*/ 205027 w 419100"/>
                <a:gd name="connsiteY143" fmla="*/ 278912 h 295275"/>
                <a:gd name="connsiteX144" fmla="*/ 208716 w 419100"/>
                <a:gd name="connsiteY144" fmla="*/ 278912 h 295275"/>
                <a:gd name="connsiteX145" fmla="*/ 212406 w 419100"/>
                <a:gd name="connsiteY145" fmla="*/ 278912 h 295275"/>
                <a:gd name="connsiteX146" fmla="*/ 216095 w 419100"/>
                <a:gd name="connsiteY146" fmla="*/ 275226 h 295275"/>
                <a:gd name="connsiteX147" fmla="*/ 219784 w 419100"/>
                <a:gd name="connsiteY147" fmla="*/ 271531 h 295275"/>
                <a:gd name="connsiteX148" fmla="*/ 219784 w 419100"/>
                <a:gd name="connsiteY148" fmla="*/ 264149 h 295275"/>
                <a:gd name="connsiteX149" fmla="*/ 223473 w 419100"/>
                <a:gd name="connsiteY149" fmla="*/ 264149 h 295275"/>
                <a:gd name="connsiteX150" fmla="*/ 227162 w 419100"/>
                <a:gd name="connsiteY150" fmla="*/ 264149 h 295275"/>
                <a:gd name="connsiteX151" fmla="*/ 234541 w 419100"/>
                <a:gd name="connsiteY151" fmla="*/ 267844 h 295275"/>
                <a:gd name="connsiteX152" fmla="*/ 241923 w 419100"/>
                <a:gd name="connsiteY152" fmla="*/ 275226 h 295275"/>
                <a:gd name="connsiteX153" fmla="*/ 245609 w 419100"/>
                <a:gd name="connsiteY153" fmla="*/ 275226 h 295275"/>
                <a:gd name="connsiteX154" fmla="*/ 256677 w 419100"/>
                <a:gd name="connsiteY154" fmla="*/ 275226 h 295275"/>
                <a:gd name="connsiteX155" fmla="*/ 260363 w 419100"/>
                <a:gd name="connsiteY155" fmla="*/ 278912 h 295275"/>
                <a:gd name="connsiteX156" fmla="*/ 264050 w 419100"/>
                <a:gd name="connsiteY156" fmla="*/ 282608 h 295275"/>
                <a:gd name="connsiteX157" fmla="*/ 267745 w 419100"/>
                <a:gd name="connsiteY157" fmla="*/ 282608 h 295275"/>
                <a:gd name="connsiteX158" fmla="*/ 271431 w 419100"/>
                <a:gd name="connsiteY158" fmla="*/ 278912 h 295275"/>
                <a:gd name="connsiteX159" fmla="*/ 275118 w 419100"/>
                <a:gd name="connsiteY159" fmla="*/ 278912 h 295275"/>
                <a:gd name="connsiteX160" fmla="*/ 275118 w 419100"/>
                <a:gd name="connsiteY160" fmla="*/ 275226 h 295275"/>
                <a:gd name="connsiteX161" fmla="*/ 278813 w 419100"/>
                <a:gd name="connsiteY161" fmla="*/ 271531 h 295275"/>
                <a:gd name="connsiteX162" fmla="*/ 282499 w 419100"/>
                <a:gd name="connsiteY162" fmla="*/ 271531 h 295275"/>
                <a:gd name="connsiteX163" fmla="*/ 286186 w 419100"/>
                <a:gd name="connsiteY163" fmla="*/ 267844 h 295275"/>
                <a:gd name="connsiteX164" fmla="*/ 293568 w 419100"/>
                <a:gd name="connsiteY164" fmla="*/ 271531 h 295275"/>
                <a:gd name="connsiteX165" fmla="*/ 297254 w 419100"/>
                <a:gd name="connsiteY165" fmla="*/ 271531 h 295275"/>
                <a:gd name="connsiteX166" fmla="*/ 300949 w 419100"/>
                <a:gd name="connsiteY166" fmla="*/ 267844 h 295275"/>
                <a:gd name="connsiteX167" fmla="*/ 304636 w 419100"/>
                <a:gd name="connsiteY167" fmla="*/ 267844 h 295275"/>
                <a:gd name="connsiteX168" fmla="*/ 312017 w 419100"/>
                <a:gd name="connsiteY168" fmla="*/ 264149 h 295275"/>
                <a:gd name="connsiteX169" fmla="*/ 315704 w 419100"/>
                <a:gd name="connsiteY169" fmla="*/ 264149 h 295275"/>
                <a:gd name="connsiteX170" fmla="*/ 319390 w 419100"/>
                <a:gd name="connsiteY170" fmla="*/ 260462 h 295275"/>
                <a:gd name="connsiteX171" fmla="*/ 323086 w 419100"/>
                <a:gd name="connsiteY171" fmla="*/ 256776 h 295275"/>
                <a:gd name="connsiteX172" fmla="*/ 326772 w 419100"/>
                <a:gd name="connsiteY172" fmla="*/ 256776 h 295275"/>
                <a:gd name="connsiteX173" fmla="*/ 330458 w 419100"/>
                <a:gd name="connsiteY173" fmla="*/ 260462 h 295275"/>
                <a:gd name="connsiteX174" fmla="*/ 341526 w 419100"/>
                <a:gd name="connsiteY174" fmla="*/ 260462 h 295275"/>
                <a:gd name="connsiteX175" fmla="*/ 345212 w 419100"/>
                <a:gd name="connsiteY175" fmla="*/ 260462 h 295275"/>
                <a:gd name="connsiteX176" fmla="*/ 348908 w 419100"/>
                <a:gd name="connsiteY176" fmla="*/ 260462 h 295275"/>
                <a:gd name="connsiteX177" fmla="*/ 352594 w 419100"/>
                <a:gd name="connsiteY177" fmla="*/ 264149 h 295275"/>
                <a:gd name="connsiteX178" fmla="*/ 359976 w 419100"/>
                <a:gd name="connsiteY178" fmla="*/ 267844 h 295275"/>
                <a:gd name="connsiteX179" fmla="*/ 363662 w 419100"/>
                <a:gd name="connsiteY179" fmla="*/ 267844 h 295275"/>
                <a:gd name="connsiteX180" fmla="*/ 367348 w 419100"/>
                <a:gd name="connsiteY180" fmla="*/ 271531 h 295275"/>
                <a:gd name="connsiteX181" fmla="*/ 371044 w 419100"/>
                <a:gd name="connsiteY181" fmla="*/ 271531 h 295275"/>
                <a:gd name="connsiteX182" fmla="*/ 374730 w 419100"/>
                <a:gd name="connsiteY182" fmla="*/ 271531 h 295275"/>
                <a:gd name="connsiteX183" fmla="*/ 378416 w 419100"/>
                <a:gd name="connsiteY183" fmla="*/ 278912 h 295275"/>
                <a:gd name="connsiteX184" fmla="*/ 385798 w 419100"/>
                <a:gd name="connsiteY184" fmla="*/ 282608 h 295275"/>
                <a:gd name="connsiteX185" fmla="*/ 396866 w 419100"/>
                <a:gd name="connsiteY185" fmla="*/ 286294 h 295275"/>
                <a:gd name="connsiteX186" fmla="*/ 404239 w 419100"/>
                <a:gd name="connsiteY186" fmla="*/ 289990 h 295275"/>
                <a:gd name="connsiteX187" fmla="*/ 411620 w 419100"/>
                <a:gd name="connsiteY187" fmla="*/ 286294 h 295275"/>
                <a:gd name="connsiteX188" fmla="*/ 415307 w 419100"/>
                <a:gd name="connsiteY188" fmla="*/ 282608 h 295275"/>
                <a:gd name="connsiteX189" fmla="*/ 415307 w 419100"/>
                <a:gd name="connsiteY189" fmla="*/ 278912 h 295275"/>
                <a:gd name="connsiteX190" fmla="*/ 415307 w 419100"/>
                <a:gd name="connsiteY190" fmla="*/ 275226 h 295275"/>
                <a:gd name="connsiteX191" fmla="*/ 411620 w 419100"/>
                <a:gd name="connsiteY191" fmla="*/ 271531 h 295275"/>
                <a:gd name="connsiteX192" fmla="*/ 415307 w 419100"/>
                <a:gd name="connsiteY192" fmla="*/ 267844 h 295275"/>
                <a:gd name="connsiteX193" fmla="*/ 411620 w 419100"/>
                <a:gd name="connsiteY193" fmla="*/ 264149 h 295275"/>
                <a:gd name="connsiteX194" fmla="*/ 411620 w 419100"/>
                <a:gd name="connsiteY194" fmla="*/ 260462 h 295275"/>
                <a:gd name="connsiteX195" fmla="*/ 407934 w 419100"/>
                <a:gd name="connsiteY195" fmla="*/ 253081 h 295275"/>
                <a:gd name="connsiteX196" fmla="*/ 407934 w 419100"/>
                <a:gd name="connsiteY196" fmla="*/ 249394 h 295275"/>
                <a:gd name="connsiteX197" fmla="*/ 404239 w 419100"/>
                <a:gd name="connsiteY197" fmla="*/ 249394 h 295275"/>
                <a:gd name="connsiteX198" fmla="*/ 400552 w 419100"/>
                <a:gd name="connsiteY198" fmla="*/ 245699 h 295275"/>
                <a:gd name="connsiteX199" fmla="*/ 396866 w 419100"/>
                <a:gd name="connsiteY199" fmla="*/ 242013 h 295275"/>
                <a:gd name="connsiteX200" fmla="*/ 396866 w 419100"/>
                <a:gd name="connsiteY200" fmla="*/ 238317 h 295275"/>
                <a:gd name="connsiteX201" fmla="*/ 396866 w 419100"/>
                <a:gd name="connsiteY201" fmla="*/ 234631 h 295275"/>
                <a:gd name="connsiteX202" fmla="*/ 396866 w 419100"/>
                <a:gd name="connsiteY202" fmla="*/ 230935 h 295275"/>
                <a:gd name="connsiteX203" fmla="*/ 396866 w 419100"/>
                <a:gd name="connsiteY203" fmla="*/ 219867 h 295275"/>
                <a:gd name="connsiteX204" fmla="*/ 385798 w 419100"/>
                <a:gd name="connsiteY204" fmla="*/ 212485 h 295275"/>
                <a:gd name="connsiteX205" fmla="*/ 389484 w 419100"/>
                <a:gd name="connsiteY205" fmla="*/ 212485 h 295275"/>
                <a:gd name="connsiteX206" fmla="*/ 389484 w 419100"/>
                <a:gd name="connsiteY206" fmla="*/ 208799 h 295275"/>
                <a:gd name="connsiteX207" fmla="*/ 382112 w 419100"/>
                <a:gd name="connsiteY207" fmla="*/ 208799 h 295275"/>
                <a:gd name="connsiteX208" fmla="*/ 382112 w 419100"/>
                <a:gd name="connsiteY208" fmla="*/ 190339 h 295275"/>
                <a:gd name="connsiteX209" fmla="*/ 382112 w 419100"/>
                <a:gd name="connsiteY209" fmla="*/ 186653 h 295275"/>
                <a:gd name="connsiteX210" fmla="*/ 385798 w 419100"/>
                <a:gd name="connsiteY210" fmla="*/ 182958 h 295275"/>
                <a:gd name="connsiteX211" fmla="*/ 382112 w 419100"/>
                <a:gd name="connsiteY211" fmla="*/ 179271 h 295275"/>
                <a:gd name="connsiteX212" fmla="*/ 382112 w 419100"/>
                <a:gd name="connsiteY212" fmla="*/ 175576 h 295275"/>
                <a:gd name="connsiteX213" fmla="*/ 382112 w 419100"/>
                <a:gd name="connsiteY213" fmla="*/ 171890 h 295275"/>
                <a:gd name="connsiteX214" fmla="*/ 382112 w 419100"/>
                <a:gd name="connsiteY214" fmla="*/ 168194 h 295275"/>
                <a:gd name="connsiteX215" fmla="*/ 378416 w 419100"/>
                <a:gd name="connsiteY215" fmla="*/ 160821 h 295275"/>
                <a:gd name="connsiteX216" fmla="*/ 367348 w 419100"/>
                <a:gd name="connsiteY216" fmla="*/ 164508 h 295275"/>
                <a:gd name="connsiteX217" fmla="*/ 371044 w 419100"/>
                <a:gd name="connsiteY217" fmla="*/ 168194 h 295275"/>
                <a:gd name="connsiteX218" fmla="*/ 371044 w 419100"/>
                <a:gd name="connsiteY218" fmla="*/ 171890 h 295275"/>
                <a:gd name="connsiteX219" fmla="*/ 371044 w 419100"/>
                <a:gd name="connsiteY219" fmla="*/ 175576 h 295275"/>
                <a:gd name="connsiteX220" fmla="*/ 367348 w 419100"/>
                <a:gd name="connsiteY220" fmla="*/ 175576 h 295275"/>
                <a:gd name="connsiteX221" fmla="*/ 367348 w 419100"/>
                <a:gd name="connsiteY221" fmla="*/ 179271 h 295275"/>
                <a:gd name="connsiteX222" fmla="*/ 363662 w 419100"/>
                <a:gd name="connsiteY222" fmla="*/ 182958 h 295275"/>
                <a:gd name="connsiteX223" fmla="*/ 359976 w 419100"/>
                <a:gd name="connsiteY223" fmla="*/ 182958 h 295275"/>
                <a:gd name="connsiteX224" fmla="*/ 356280 w 419100"/>
                <a:gd name="connsiteY224" fmla="*/ 186653 h 295275"/>
                <a:gd name="connsiteX225" fmla="*/ 352594 w 419100"/>
                <a:gd name="connsiteY225" fmla="*/ 190339 h 295275"/>
                <a:gd name="connsiteX226" fmla="*/ 348908 w 419100"/>
                <a:gd name="connsiteY226" fmla="*/ 190339 h 295275"/>
                <a:gd name="connsiteX227" fmla="*/ 345212 w 419100"/>
                <a:gd name="connsiteY227" fmla="*/ 190339 h 295275"/>
                <a:gd name="connsiteX228" fmla="*/ 337840 w 419100"/>
                <a:gd name="connsiteY228" fmla="*/ 186653 h 295275"/>
                <a:gd name="connsiteX229" fmla="*/ 334144 w 419100"/>
                <a:gd name="connsiteY229" fmla="*/ 182958 h 295275"/>
                <a:gd name="connsiteX230" fmla="*/ 334144 w 419100"/>
                <a:gd name="connsiteY230" fmla="*/ 179271 h 295275"/>
                <a:gd name="connsiteX231" fmla="*/ 337840 w 419100"/>
                <a:gd name="connsiteY231" fmla="*/ 179271 h 295275"/>
                <a:gd name="connsiteX232" fmla="*/ 341526 w 419100"/>
                <a:gd name="connsiteY232" fmla="*/ 175576 h 295275"/>
                <a:gd name="connsiteX233" fmla="*/ 345212 w 419100"/>
                <a:gd name="connsiteY233" fmla="*/ 171890 h 295275"/>
                <a:gd name="connsiteX234" fmla="*/ 345212 w 419100"/>
                <a:gd name="connsiteY234" fmla="*/ 168194 h 295275"/>
                <a:gd name="connsiteX235" fmla="*/ 345212 w 419100"/>
                <a:gd name="connsiteY235" fmla="*/ 160821 h 295275"/>
                <a:gd name="connsiteX236" fmla="*/ 348908 w 419100"/>
                <a:gd name="connsiteY236" fmla="*/ 157126 h 295275"/>
                <a:gd name="connsiteX237" fmla="*/ 348908 w 419100"/>
                <a:gd name="connsiteY237" fmla="*/ 153440 h 295275"/>
                <a:gd name="connsiteX238" fmla="*/ 352594 w 419100"/>
                <a:gd name="connsiteY238" fmla="*/ 153440 h 295275"/>
                <a:gd name="connsiteX239" fmla="*/ 356280 w 419100"/>
                <a:gd name="connsiteY239" fmla="*/ 153440 h 295275"/>
                <a:gd name="connsiteX240" fmla="*/ 356280 w 419100"/>
                <a:gd name="connsiteY240" fmla="*/ 149744 h 295275"/>
                <a:gd name="connsiteX241" fmla="*/ 352594 w 419100"/>
                <a:gd name="connsiteY241" fmla="*/ 149744 h 295275"/>
                <a:gd name="connsiteX242" fmla="*/ 352594 w 419100"/>
                <a:gd name="connsiteY242" fmla="*/ 146058 h 295275"/>
                <a:gd name="connsiteX243" fmla="*/ 352594 w 419100"/>
                <a:gd name="connsiteY243" fmla="*/ 142362 h 295275"/>
                <a:gd name="connsiteX244" fmla="*/ 359976 w 419100"/>
                <a:gd name="connsiteY244" fmla="*/ 142362 h 295275"/>
                <a:gd name="connsiteX245" fmla="*/ 359976 w 419100"/>
                <a:gd name="connsiteY245" fmla="*/ 138676 h 295275"/>
                <a:gd name="connsiteX246" fmla="*/ 359976 w 419100"/>
                <a:gd name="connsiteY246" fmla="*/ 134980 h 295275"/>
                <a:gd name="connsiteX247" fmla="*/ 352594 w 419100"/>
                <a:gd name="connsiteY247" fmla="*/ 134980 h 295275"/>
                <a:gd name="connsiteX248" fmla="*/ 352594 w 419100"/>
                <a:gd name="connsiteY248" fmla="*/ 127598 h 295275"/>
                <a:gd name="connsiteX249" fmla="*/ 348908 w 419100"/>
                <a:gd name="connsiteY249" fmla="*/ 127598 h 295275"/>
                <a:gd name="connsiteX250" fmla="*/ 345212 w 419100"/>
                <a:gd name="connsiteY250" fmla="*/ 127598 h 295275"/>
                <a:gd name="connsiteX251" fmla="*/ 345212 w 419100"/>
                <a:gd name="connsiteY251" fmla="*/ 123912 h 295275"/>
                <a:gd name="connsiteX252" fmla="*/ 345212 w 419100"/>
                <a:gd name="connsiteY252" fmla="*/ 120216 h 295275"/>
                <a:gd name="connsiteX253" fmla="*/ 341526 w 419100"/>
                <a:gd name="connsiteY253" fmla="*/ 116530 h 295275"/>
                <a:gd name="connsiteX254" fmla="*/ 345212 w 419100"/>
                <a:gd name="connsiteY254" fmla="*/ 116530 h 295275"/>
                <a:gd name="connsiteX255" fmla="*/ 345212 w 419100"/>
                <a:gd name="connsiteY255" fmla="*/ 112844 h 295275"/>
                <a:gd name="connsiteX256" fmla="*/ 326772 w 419100"/>
                <a:gd name="connsiteY256" fmla="*/ 112844 h 295275"/>
                <a:gd name="connsiteX257" fmla="*/ 323086 w 419100"/>
                <a:gd name="connsiteY257" fmla="*/ 109148 h 295275"/>
                <a:gd name="connsiteX258" fmla="*/ 323086 w 419100"/>
                <a:gd name="connsiteY258" fmla="*/ 98080 h 295275"/>
                <a:gd name="connsiteX259" fmla="*/ 323086 w 419100"/>
                <a:gd name="connsiteY259" fmla="*/ 94385 h 295275"/>
                <a:gd name="connsiteX260" fmla="*/ 323086 w 419100"/>
                <a:gd name="connsiteY260" fmla="*/ 90698 h 295275"/>
                <a:gd name="connsiteX261" fmla="*/ 323086 w 419100"/>
                <a:gd name="connsiteY261" fmla="*/ 87003 h 295275"/>
                <a:gd name="connsiteX262" fmla="*/ 323086 w 419100"/>
                <a:gd name="connsiteY262" fmla="*/ 83316 h 295275"/>
                <a:gd name="connsiteX263" fmla="*/ 308322 w 419100"/>
                <a:gd name="connsiteY263" fmla="*/ 72239 h 295275"/>
                <a:gd name="connsiteX264" fmla="*/ 308322 w 419100"/>
                <a:gd name="connsiteY264" fmla="*/ 75935 h 295275"/>
                <a:gd name="connsiteX265" fmla="*/ 300949 w 419100"/>
                <a:gd name="connsiteY265" fmla="*/ 72239 h 295275"/>
                <a:gd name="connsiteX266" fmla="*/ 300949 w 419100"/>
                <a:gd name="connsiteY266" fmla="*/ 68553 h 295275"/>
                <a:gd name="connsiteX267" fmla="*/ 304636 w 419100"/>
                <a:gd name="connsiteY267" fmla="*/ 50103 h 295275"/>
                <a:gd name="connsiteX268" fmla="*/ 300949 w 419100"/>
                <a:gd name="connsiteY268" fmla="*/ 46407 h 295275"/>
                <a:gd name="connsiteX269" fmla="*/ 297254 w 419100"/>
                <a:gd name="connsiteY269" fmla="*/ 42721 h 295275"/>
                <a:gd name="connsiteX270" fmla="*/ 293568 w 419100"/>
                <a:gd name="connsiteY270" fmla="*/ 39025 h 295275"/>
                <a:gd name="connsiteX271" fmla="*/ 289881 w 419100"/>
                <a:gd name="connsiteY271" fmla="*/ 39025 h 295275"/>
                <a:gd name="connsiteX272" fmla="*/ 289881 w 419100"/>
                <a:gd name="connsiteY272" fmla="*/ 35339 h 295275"/>
                <a:gd name="connsiteX273" fmla="*/ 286186 w 419100"/>
                <a:gd name="connsiteY273" fmla="*/ 31643 h 295275"/>
                <a:gd name="connsiteX274" fmla="*/ 282499 w 419100"/>
                <a:gd name="connsiteY274" fmla="*/ 31643 h 295275"/>
                <a:gd name="connsiteX275" fmla="*/ 278813 w 419100"/>
                <a:gd name="connsiteY275" fmla="*/ 31643 h 295275"/>
                <a:gd name="connsiteX276" fmla="*/ 275118 w 419100"/>
                <a:gd name="connsiteY276" fmla="*/ 31643 h 295275"/>
                <a:gd name="connsiteX277" fmla="*/ 271431 w 419100"/>
                <a:gd name="connsiteY277" fmla="*/ 27957 h 295275"/>
                <a:gd name="connsiteX278" fmla="*/ 264050 w 419100"/>
                <a:gd name="connsiteY278" fmla="*/ 27957 h 295275"/>
                <a:gd name="connsiteX279" fmla="*/ 260363 w 419100"/>
                <a:gd name="connsiteY279" fmla="*/ 24262 h 295275"/>
                <a:gd name="connsiteX280" fmla="*/ 245609 w 419100"/>
                <a:gd name="connsiteY280" fmla="*/ 24262 h 295275"/>
                <a:gd name="connsiteX281" fmla="*/ 238227 w 419100"/>
                <a:gd name="connsiteY281" fmla="*/ 20575 h 295275"/>
                <a:gd name="connsiteX282" fmla="*/ 227162 w 419100"/>
                <a:gd name="connsiteY282" fmla="*/ 42721 h 295275"/>
                <a:gd name="connsiteX283" fmla="*/ 227162 w 419100"/>
                <a:gd name="connsiteY283" fmla="*/ 46407 h 295275"/>
                <a:gd name="connsiteX284" fmla="*/ 227162 w 419100"/>
                <a:gd name="connsiteY284" fmla="*/ 50103 h 295275"/>
                <a:gd name="connsiteX285" fmla="*/ 223473 w 419100"/>
                <a:gd name="connsiteY285" fmla="*/ 57485 h 295275"/>
                <a:gd name="connsiteX286" fmla="*/ 219784 w 419100"/>
                <a:gd name="connsiteY286" fmla="*/ 68553 h 295275"/>
                <a:gd name="connsiteX287" fmla="*/ 216095 w 419100"/>
                <a:gd name="connsiteY287" fmla="*/ 75935 h 295275"/>
                <a:gd name="connsiteX288" fmla="*/ 216095 w 419100"/>
                <a:gd name="connsiteY288" fmla="*/ 83316 h 295275"/>
                <a:gd name="connsiteX289" fmla="*/ 212406 w 419100"/>
                <a:gd name="connsiteY289" fmla="*/ 87003 h 295275"/>
                <a:gd name="connsiteX290" fmla="*/ 212406 w 419100"/>
                <a:gd name="connsiteY290" fmla="*/ 90698 h 295275"/>
                <a:gd name="connsiteX291" fmla="*/ 205027 w 419100"/>
                <a:gd name="connsiteY291" fmla="*/ 105462 h 295275"/>
                <a:gd name="connsiteX292" fmla="*/ 197649 w 419100"/>
                <a:gd name="connsiteY292" fmla="*/ 105462 h 295275"/>
                <a:gd name="connsiteX293" fmla="*/ 193960 w 419100"/>
                <a:gd name="connsiteY293" fmla="*/ 105462 h 295275"/>
                <a:gd name="connsiteX294" fmla="*/ 190271 w 419100"/>
                <a:gd name="connsiteY294" fmla="*/ 105462 h 295275"/>
                <a:gd name="connsiteX295" fmla="*/ 168136 w 419100"/>
                <a:gd name="connsiteY295" fmla="*/ 101766 h 295275"/>
                <a:gd name="connsiteX296" fmla="*/ 164447 w 419100"/>
                <a:gd name="connsiteY296" fmla="*/ 101766 h 295275"/>
                <a:gd name="connsiteX297" fmla="*/ 146001 w 419100"/>
                <a:gd name="connsiteY297" fmla="*/ 109148 h 295275"/>
                <a:gd name="connsiteX298" fmla="*/ 131243 w 419100"/>
                <a:gd name="connsiteY298" fmla="*/ 112844 h 295275"/>
                <a:gd name="connsiteX299" fmla="*/ 131243 w 419100"/>
                <a:gd name="connsiteY299" fmla="*/ 98080 h 295275"/>
                <a:gd name="connsiteX300" fmla="*/ 127554 w 419100"/>
                <a:gd name="connsiteY300" fmla="*/ 98080 h 295275"/>
                <a:gd name="connsiteX301" fmla="*/ 127554 w 419100"/>
                <a:gd name="connsiteY301" fmla="*/ 90698 h 295275"/>
                <a:gd name="connsiteX302" fmla="*/ 127554 w 419100"/>
                <a:gd name="connsiteY302" fmla="*/ 87003 h 295275"/>
                <a:gd name="connsiteX303" fmla="*/ 123865 w 419100"/>
                <a:gd name="connsiteY303" fmla="*/ 87003 h 295275"/>
                <a:gd name="connsiteX304" fmla="*/ 120176 w 419100"/>
                <a:gd name="connsiteY304" fmla="*/ 83316 h 295275"/>
                <a:gd name="connsiteX305" fmla="*/ 127554 w 419100"/>
                <a:gd name="connsiteY305" fmla="*/ 83316 h 295275"/>
                <a:gd name="connsiteX306" fmla="*/ 127554 w 419100"/>
                <a:gd name="connsiteY306" fmla="*/ 79621 h 295275"/>
                <a:gd name="connsiteX307" fmla="*/ 127554 w 419100"/>
                <a:gd name="connsiteY307" fmla="*/ 75935 h 295275"/>
                <a:gd name="connsiteX308" fmla="*/ 127554 w 419100"/>
                <a:gd name="connsiteY308" fmla="*/ 68553 h 295275"/>
                <a:gd name="connsiteX309" fmla="*/ 127554 w 419100"/>
                <a:gd name="connsiteY309" fmla="*/ 61171 h 295275"/>
                <a:gd name="connsiteX310" fmla="*/ 131243 w 419100"/>
                <a:gd name="connsiteY310" fmla="*/ 61171 h 295275"/>
                <a:gd name="connsiteX311" fmla="*/ 138621 w 419100"/>
                <a:gd name="connsiteY311" fmla="*/ 57485 h 295275"/>
                <a:gd name="connsiteX312" fmla="*/ 131243 w 419100"/>
                <a:gd name="connsiteY312" fmla="*/ 53789 h 295275"/>
                <a:gd name="connsiteX313" fmla="*/ 131243 w 419100"/>
                <a:gd name="connsiteY313" fmla="*/ 46407 h 295275"/>
                <a:gd name="connsiteX314" fmla="*/ 131243 w 419100"/>
                <a:gd name="connsiteY314" fmla="*/ 42721 h 295275"/>
                <a:gd name="connsiteX315" fmla="*/ 127554 w 419100"/>
                <a:gd name="connsiteY315" fmla="*/ 42721 h 295275"/>
                <a:gd name="connsiteX316" fmla="*/ 127554 w 419100"/>
                <a:gd name="connsiteY316" fmla="*/ 46407 h 295275"/>
                <a:gd name="connsiteX317" fmla="*/ 123865 w 419100"/>
                <a:gd name="connsiteY317" fmla="*/ 42721 h 295275"/>
                <a:gd name="connsiteX318" fmla="*/ 120176 w 419100"/>
                <a:gd name="connsiteY318" fmla="*/ 31643 h 295275"/>
                <a:gd name="connsiteX319" fmla="*/ 120176 w 419100"/>
                <a:gd name="connsiteY319" fmla="*/ 27957 h 295275"/>
                <a:gd name="connsiteX320" fmla="*/ 123865 w 419100"/>
                <a:gd name="connsiteY320" fmla="*/ 27957 h 295275"/>
                <a:gd name="connsiteX321" fmla="*/ 127554 w 419100"/>
                <a:gd name="connsiteY321" fmla="*/ 27957 h 295275"/>
                <a:gd name="connsiteX322" fmla="*/ 127554 w 419100"/>
                <a:gd name="connsiteY322" fmla="*/ 24262 h 295275"/>
                <a:gd name="connsiteX323" fmla="*/ 131243 w 419100"/>
                <a:gd name="connsiteY323" fmla="*/ 24262 h 295275"/>
                <a:gd name="connsiteX324" fmla="*/ 134932 w 419100"/>
                <a:gd name="connsiteY324" fmla="*/ 24262 h 295275"/>
                <a:gd name="connsiteX325" fmla="*/ 134932 w 419100"/>
                <a:gd name="connsiteY325" fmla="*/ 20575 h 295275"/>
                <a:gd name="connsiteX326" fmla="*/ 138621 w 419100"/>
                <a:gd name="connsiteY326" fmla="*/ 20575 h 295275"/>
                <a:gd name="connsiteX327" fmla="*/ 142312 w 419100"/>
                <a:gd name="connsiteY327" fmla="*/ 20575 h 295275"/>
                <a:gd name="connsiteX328" fmla="*/ 138621 w 419100"/>
                <a:gd name="connsiteY328" fmla="*/ 16889 h 295275"/>
                <a:gd name="connsiteX329" fmla="*/ 134932 w 419100"/>
                <a:gd name="connsiteY329" fmla="*/ 16889 h 295275"/>
                <a:gd name="connsiteX330" fmla="*/ 131243 w 419100"/>
                <a:gd name="connsiteY330" fmla="*/ 20575 h 295275"/>
                <a:gd name="connsiteX331" fmla="*/ 127554 w 419100"/>
                <a:gd name="connsiteY331" fmla="*/ 20575 h 295275"/>
                <a:gd name="connsiteX332" fmla="*/ 123865 w 419100"/>
                <a:gd name="connsiteY332" fmla="*/ 16889 h 295275"/>
                <a:gd name="connsiteX333" fmla="*/ 120176 w 419100"/>
                <a:gd name="connsiteY333" fmla="*/ 20575 h 295275"/>
                <a:gd name="connsiteX334" fmla="*/ 120176 w 419100"/>
                <a:gd name="connsiteY334" fmla="*/ 5812 h 295275"/>
                <a:gd name="connsiteX335" fmla="*/ 116486 w 419100"/>
                <a:gd name="connsiteY335" fmla="*/ 5812 h 295275"/>
                <a:gd name="connsiteX336" fmla="*/ 112797 w 419100"/>
                <a:gd name="connsiteY336" fmla="*/ 5812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419100" h="295275">
                  <a:moveTo>
                    <a:pt x="112797" y="5812"/>
                  </a:moveTo>
                  <a:lnTo>
                    <a:pt x="112797" y="9507"/>
                  </a:lnTo>
                  <a:lnTo>
                    <a:pt x="109108" y="9507"/>
                  </a:lnTo>
                  <a:lnTo>
                    <a:pt x="109108" y="13193"/>
                  </a:lnTo>
                  <a:lnTo>
                    <a:pt x="109108" y="16889"/>
                  </a:lnTo>
                  <a:lnTo>
                    <a:pt x="101730" y="13193"/>
                  </a:lnTo>
                  <a:lnTo>
                    <a:pt x="101730" y="16889"/>
                  </a:lnTo>
                  <a:lnTo>
                    <a:pt x="94351" y="20575"/>
                  </a:lnTo>
                  <a:lnTo>
                    <a:pt x="94351" y="24262"/>
                  </a:lnTo>
                  <a:lnTo>
                    <a:pt x="90662" y="24262"/>
                  </a:lnTo>
                  <a:lnTo>
                    <a:pt x="86973" y="24262"/>
                  </a:lnTo>
                  <a:lnTo>
                    <a:pt x="83284" y="24262"/>
                  </a:lnTo>
                  <a:lnTo>
                    <a:pt x="75906" y="20575"/>
                  </a:lnTo>
                  <a:lnTo>
                    <a:pt x="72217" y="24262"/>
                  </a:lnTo>
                  <a:lnTo>
                    <a:pt x="72217" y="27957"/>
                  </a:lnTo>
                  <a:lnTo>
                    <a:pt x="75906" y="31643"/>
                  </a:lnTo>
                  <a:lnTo>
                    <a:pt x="72217" y="35339"/>
                  </a:lnTo>
                  <a:lnTo>
                    <a:pt x="68527" y="39025"/>
                  </a:lnTo>
                  <a:lnTo>
                    <a:pt x="68527" y="42721"/>
                  </a:lnTo>
                  <a:lnTo>
                    <a:pt x="64838" y="42721"/>
                  </a:lnTo>
                  <a:lnTo>
                    <a:pt x="61149" y="42721"/>
                  </a:lnTo>
                  <a:lnTo>
                    <a:pt x="61149" y="46407"/>
                  </a:lnTo>
                  <a:lnTo>
                    <a:pt x="57460" y="42721"/>
                  </a:lnTo>
                  <a:lnTo>
                    <a:pt x="53771" y="42721"/>
                  </a:lnTo>
                  <a:lnTo>
                    <a:pt x="50082" y="42721"/>
                  </a:lnTo>
                  <a:lnTo>
                    <a:pt x="46393" y="46407"/>
                  </a:lnTo>
                  <a:lnTo>
                    <a:pt x="39014" y="50103"/>
                  </a:lnTo>
                  <a:lnTo>
                    <a:pt x="39014" y="53789"/>
                  </a:lnTo>
                  <a:lnTo>
                    <a:pt x="35325" y="53789"/>
                  </a:lnTo>
                  <a:lnTo>
                    <a:pt x="31636" y="57485"/>
                  </a:lnTo>
                  <a:lnTo>
                    <a:pt x="27947" y="57485"/>
                  </a:lnTo>
                  <a:lnTo>
                    <a:pt x="27947" y="61171"/>
                  </a:lnTo>
                  <a:lnTo>
                    <a:pt x="24257" y="61171"/>
                  </a:lnTo>
                  <a:lnTo>
                    <a:pt x="20568" y="64867"/>
                  </a:lnTo>
                  <a:lnTo>
                    <a:pt x="16879" y="64867"/>
                  </a:lnTo>
                  <a:lnTo>
                    <a:pt x="13190" y="64867"/>
                  </a:lnTo>
                  <a:lnTo>
                    <a:pt x="9501" y="64867"/>
                  </a:lnTo>
                  <a:lnTo>
                    <a:pt x="9501" y="68553"/>
                  </a:lnTo>
                  <a:lnTo>
                    <a:pt x="13190" y="72239"/>
                  </a:lnTo>
                  <a:lnTo>
                    <a:pt x="13190" y="79621"/>
                  </a:lnTo>
                  <a:lnTo>
                    <a:pt x="13190" y="83316"/>
                  </a:lnTo>
                  <a:lnTo>
                    <a:pt x="16879" y="83316"/>
                  </a:lnTo>
                  <a:lnTo>
                    <a:pt x="16879" y="87003"/>
                  </a:lnTo>
                  <a:lnTo>
                    <a:pt x="20568" y="90698"/>
                  </a:lnTo>
                  <a:lnTo>
                    <a:pt x="24257" y="90698"/>
                  </a:lnTo>
                  <a:lnTo>
                    <a:pt x="24257" y="94385"/>
                  </a:lnTo>
                  <a:lnTo>
                    <a:pt x="27947" y="98080"/>
                  </a:lnTo>
                  <a:lnTo>
                    <a:pt x="31636" y="101766"/>
                  </a:lnTo>
                  <a:lnTo>
                    <a:pt x="39014" y="101766"/>
                  </a:lnTo>
                  <a:lnTo>
                    <a:pt x="42703" y="105462"/>
                  </a:lnTo>
                  <a:lnTo>
                    <a:pt x="57460" y="116530"/>
                  </a:lnTo>
                  <a:lnTo>
                    <a:pt x="46393" y="120216"/>
                  </a:lnTo>
                  <a:lnTo>
                    <a:pt x="46393" y="134980"/>
                  </a:lnTo>
                  <a:lnTo>
                    <a:pt x="42703" y="134980"/>
                  </a:lnTo>
                  <a:lnTo>
                    <a:pt x="39014" y="134980"/>
                  </a:lnTo>
                  <a:lnTo>
                    <a:pt x="31636" y="134980"/>
                  </a:lnTo>
                  <a:lnTo>
                    <a:pt x="27947" y="134980"/>
                  </a:lnTo>
                  <a:lnTo>
                    <a:pt x="27947" y="131294"/>
                  </a:lnTo>
                  <a:lnTo>
                    <a:pt x="20568" y="131294"/>
                  </a:lnTo>
                  <a:lnTo>
                    <a:pt x="16879" y="134980"/>
                  </a:lnTo>
                  <a:lnTo>
                    <a:pt x="13190" y="138676"/>
                  </a:lnTo>
                  <a:lnTo>
                    <a:pt x="16879" y="138676"/>
                  </a:lnTo>
                  <a:lnTo>
                    <a:pt x="13190" y="142362"/>
                  </a:lnTo>
                  <a:lnTo>
                    <a:pt x="13190" y="146058"/>
                  </a:lnTo>
                  <a:lnTo>
                    <a:pt x="9501" y="146058"/>
                  </a:lnTo>
                  <a:lnTo>
                    <a:pt x="5812" y="146058"/>
                  </a:lnTo>
                  <a:lnTo>
                    <a:pt x="5812" y="149744"/>
                  </a:lnTo>
                  <a:lnTo>
                    <a:pt x="20568" y="157126"/>
                  </a:lnTo>
                  <a:lnTo>
                    <a:pt x="24257" y="160821"/>
                  </a:lnTo>
                  <a:lnTo>
                    <a:pt x="20568" y="160821"/>
                  </a:lnTo>
                  <a:lnTo>
                    <a:pt x="20568" y="171890"/>
                  </a:lnTo>
                  <a:lnTo>
                    <a:pt x="24257" y="182958"/>
                  </a:lnTo>
                  <a:lnTo>
                    <a:pt x="24257" y="186653"/>
                  </a:lnTo>
                  <a:lnTo>
                    <a:pt x="27947" y="186653"/>
                  </a:lnTo>
                  <a:lnTo>
                    <a:pt x="24257" y="190339"/>
                  </a:lnTo>
                  <a:lnTo>
                    <a:pt x="31636" y="190339"/>
                  </a:lnTo>
                  <a:lnTo>
                    <a:pt x="46393" y="190339"/>
                  </a:lnTo>
                  <a:lnTo>
                    <a:pt x="42703" y="194035"/>
                  </a:lnTo>
                  <a:lnTo>
                    <a:pt x="39014" y="197721"/>
                  </a:lnTo>
                  <a:lnTo>
                    <a:pt x="35325" y="197721"/>
                  </a:lnTo>
                  <a:lnTo>
                    <a:pt x="24257" y="205103"/>
                  </a:lnTo>
                  <a:lnTo>
                    <a:pt x="20568" y="216171"/>
                  </a:lnTo>
                  <a:lnTo>
                    <a:pt x="16879" y="219867"/>
                  </a:lnTo>
                  <a:lnTo>
                    <a:pt x="13190" y="219867"/>
                  </a:lnTo>
                  <a:lnTo>
                    <a:pt x="13190" y="223553"/>
                  </a:lnTo>
                  <a:lnTo>
                    <a:pt x="9501" y="227249"/>
                  </a:lnTo>
                  <a:lnTo>
                    <a:pt x="13190" y="234631"/>
                  </a:lnTo>
                  <a:lnTo>
                    <a:pt x="16879" y="234631"/>
                  </a:lnTo>
                  <a:lnTo>
                    <a:pt x="20568" y="230935"/>
                  </a:lnTo>
                  <a:lnTo>
                    <a:pt x="24257" y="230935"/>
                  </a:lnTo>
                  <a:lnTo>
                    <a:pt x="27947" y="230935"/>
                  </a:lnTo>
                  <a:lnTo>
                    <a:pt x="31636" y="230935"/>
                  </a:lnTo>
                  <a:lnTo>
                    <a:pt x="35325" y="230935"/>
                  </a:lnTo>
                  <a:lnTo>
                    <a:pt x="39014" y="242013"/>
                  </a:lnTo>
                  <a:lnTo>
                    <a:pt x="35325" y="242013"/>
                  </a:lnTo>
                  <a:lnTo>
                    <a:pt x="20568" y="245699"/>
                  </a:lnTo>
                  <a:lnTo>
                    <a:pt x="24257" y="249394"/>
                  </a:lnTo>
                  <a:lnTo>
                    <a:pt x="27947" y="256776"/>
                  </a:lnTo>
                  <a:lnTo>
                    <a:pt x="31636" y="264149"/>
                  </a:lnTo>
                  <a:lnTo>
                    <a:pt x="35325" y="267844"/>
                  </a:lnTo>
                  <a:lnTo>
                    <a:pt x="39014" y="271531"/>
                  </a:lnTo>
                  <a:lnTo>
                    <a:pt x="42703" y="275226"/>
                  </a:lnTo>
                  <a:lnTo>
                    <a:pt x="42703" y="278912"/>
                  </a:lnTo>
                  <a:lnTo>
                    <a:pt x="46393" y="282608"/>
                  </a:lnTo>
                  <a:lnTo>
                    <a:pt x="46393" y="289990"/>
                  </a:lnTo>
                  <a:lnTo>
                    <a:pt x="46393" y="293676"/>
                  </a:lnTo>
                  <a:lnTo>
                    <a:pt x="50082" y="293676"/>
                  </a:lnTo>
                  <a:lnTo>
                    <a:pt x="57460" y="293676"/>
                  </a:lnTo>
                  <a:lnTo>
                    <a:pt x="61149" y="293676"/>
                  </a:lnTo>
                  <a:lnTo>
                    <a:pt x="64838" y="289990"/>
                  </a:lnTo>
                  <a:lnTo>
                    <a:pt x="68527" y="289990"/>
                  </a:lnTo>
                  <a:lnTo>
                    <a:pt x="68527" y="286294"/>
                  </a:lnTo>
                  <a:lnTo>
                    <a:pt x="72217" y="286294"/>
                  </a:lnTo>
                  <a:lnTo>
                    <a:pt x="75906" y="278912"/>
                  </a:lnTo>
                  <a:lnTo>
                    <a:pt x="79595" y="275226"/>
                  </a:lnTo>
                  <a:lnTo>
                    <a:pt x="83284" y="275226"/>
                  </a:lnTo>
                  <a:lnTo>
                    <a:pt x="86973" y="275226"/>
                  </a:lnTo>
                  <a:lnTo>
                    <a:pt x="90662" y="278912"/>
                  </a:lnTo>
                  <a:lnTo>
                    <a:pt x="94351" y="278912"/>
                  </a:lnTo>
                  <a:lnTo>
                    <a:pt x="98041" y="275226"/>
                  </a:lnTo>
                  <a:lnTo>
                    <a:pt x="98041" y="271531"/>
                  </a:lnTo>
                  <a:lnTo>
                    <a:pt x="101730" y="267844"/>
                  </a:lnTo>
                  <a:lnTo>
                    <a:pt x="105419" y="264149"/>
                  </a:lnTo>
                  <a:lnTo>
                    <a:pt x="109108" y="264149"/>
                  </a:lnTo>
                  <a:lnTo>
                    <a:pt x="112797" y="264149"/>
                  </a:lnTo>
                  <a:lnTo>
                    <a:pt x="120176" y="271531"/>
                  </a:lnTo>
                  <a:lnTo>
                    <a:pt x="123865" y="271531"/>
                  </a:lnTo>
                  <a:lnTo>
                    <a:pt x="127554" y="267844"/>
                  </a:lnTo>
                  <a:lnTo>
                    <a:pt x="127554" y="264149"/>
                  </a:lnTo>
                  <a:lnTo>
                    <a:pt x="131243" y="264149"/>
                  </a:lnTo>
                  <a:lnTo>
                    <a:pt x="134932" y="264149"/>
                  </a:lnTo>
                  <a:lnTo>
                    <a:pt x="138621" y="275226"/>
                  </a:lnTo>
                  <a:lnTo>
                    <a:pt x="134932" y="282608"/>
                  </a:lnTo>
                  <a:lnTo>
                    <a:pt x="149690" y="286294"/>
                  </a:lnTo>
                  <a:lnTo>
                    <a:pt x="157068" y="289990"/>
                  </a:lnTo>
                  <a:lnTo>
                    <a:pt x="171825" y="297372"/>
                  </a:lnTo>
                  <a:lnTo>
                    <a:pt x="175514" y="297372"/>
                  </a:lnTo>
                  <a:lnTo>
                    <a:pt x="179203" y="297372"/>
                  </a:lnTo>
                  <a:lnTo>
                    <a:pt x="182892" y="297372"/>
                  </a:lnTo>
                  <a:lnTo>
                    <a:pt x="190271" y="289990"/>
                  </a:lnTo>
                  <a:lnTo>
                    <a:pt x="193960" y="278912"/>
                  </a:lnTo>
                  <a:lnTo>
                    <a:pt x="197649" y="271531"/>
                  </a:lnTo>
                  <a:lnTo>
                    <a:pt x="201338" y="275226"/>
                  </a:lnTo>
                  <a:lnTo>
                    <a:pt x="205027" y="278912"/>
                  </a:lnTo>
                  <a:lnTo>
                    <a:pt x="208716" y="278912"/>
                  </a:lnTo>
                  <a:lnTo>
                    <a:pt x="212406" y="278912"/>
                  </a:lnTo>
                  <a:lnTo>
                    <a:pt x="216095" y="275226"/>
                  </a:lnTo>
                  <a:lnTo>
                    <a:pt x="219784" y="271531"/>
                  </a:lnTo>
                  <a:lnTo>
                    <a:pt x="219784" y="264149"/>
                  </a:lnTo>
                  <a:lnTo>
                    <a:pt x="223473" y="264149"/>
                  </a:lnTo>
                  <a:lnTo>
                    <a:pt x="227162" y="264149"/>
                  </a:lnTo>
                  <a:lnTo>
                    <a:pt x="234541" y="267844"/>
                  </a:lnTo>
                  <a:lnTo>
                    <a:pt x="241923" y="275226"/>
                  </a:lnTo>
                  <a:lnTo>
                    <a:pt x="245609" y="275226"/>
                  </a:lnTo>
                  <a:lnTo>
                    <a:pt x="256677" y="275226"/>
                  </a:lnTo>
                  <a:lnTo>
                    <a:pt x="260363" y="278912"/>
                  </a:lnTo>
                  <a:lnTo>
                    <a:pt x="264050" y="282608"/>
                  </a:lnTo>
                  <a:lnTo>
                    <a:pt x="267745" y="282608"/>
                  </a:lnTo>
                  <a:lnTo>
                    <a:pt x="271431" y="278912"/>
                  </a:lnTo>
                  <a:lnTo>
                    <a:pt x="275118" y="278912"/>
                  </a:lnTo>
                  <a:lnTo>
                    <a:pt x="275118" y="275226"/>
                  </a:lnTo>
                  <a:lnTo>
                    <a:pt x="278813" y="271531"/>
                  </a:lnTo>
                  <a:lnTo>
                    <a:pt x="282499" y="271531"/>
                  </a:lnTo>
                  <a:lnTo>
                    <a:pt x="286186" y="267844"/>
                  </a:lnTo>
                  <a:lnTo>
                    <a:pt x="293568" y="271531"/>
                  </a:lnTo>
                  <a:lnTo>
                    <a:pt x="297254" y="271531"/>
                  </a:lnTo>
                  <a:lnTo>
                    <a:pt x="300949" y="267844"/>
                  </a:lnTo>
                  <a:lnTo>
                    <a:pt x="304636" y="267844"/>
                  </a:lnTo>
                  <a:lnTo>
                    <a:pt x="312017" y="264149"/>
                  </a:lnTo>
                  <a:lnTo>
                    <a:pt x="315704" y="264149"/>
                  </a:lnTo>
                  <a:lnTo>
                    <a:pt x="319390" y="260462"/>
                  </a:lnTo>
                  <a:lnTo>
                    <a:pt x="323086" y="256776"/>
                  </a:lnTo>
                  <a:lnTo>
                    <a:pt x="326772" y="256776"/>
                  </a:lnTo>
                  <a:lnTo>
                    <a:pt x="330458" y="260462"/>
                  </a:lnTo>
                  <a:lnTo>
                    <a:pt x="341526" y="260462"/>
                  </a:lnTo>
                  <a:lnTo>
                    <a:pt x="345212" y="260462"/>
                  </a:lnTo>
                  <a:lnTo>
                    <a:pt x="348908" y="260462"/>
                  </a:lnTo>
                  <a:lnTo>
                    <a:pt x="352594" y="264149"/>
                  </a:lnTo>
                  <a:lnTo>
                    <a:pt x="359976" y="267844"/>
                  </a:lnTo>
                  <a:lnTo>
                    <a:pt x="363662" y="267844"/>
                  </a:lnTo>
                  <a:lnTo>
                    <a:pt x="367348" y="271531"/>
                  </a:lnTo>
                  <a:lnTo>
                    <a:pt x="371044" y="271531"/>
                  </a:lnTo>
                  <a:lnTo>
                    <a:pt x="374730" y="271531"/>
                  </a:lnTo>
                  <a:lnTo>
                    <a:pt x="378416" y="278912"/>
                  </a:lnTo>
                  <a:lnTo>
                    <a:pt x="385798" y="282608"/>
                  </a:lnTo>
                  <a:lnTo>
                    <a:pt x="396866" y="286294"/>
                  </a:lnTo>
                  <a:lnTo>
                    <a:pt x="404239" y="289990"/>
                  </a:lnTo>
                  <a:lnTo>
                    <a:pt x="411620" y="286294"/>
                  </a:lnTo>
                  <a:lnTo>
                    <a:pt x="415307" y="282608"/>
                  </a:lnTo>
                  <a:lnTo>
                    <a:pt x="415307" y="278912"/>
                  </a:lnTo>
                  <a:lnTo>
                    <a:pt x="415307" y="275226"/>
                  </a:lnTo>
                  <a:lnTo>
                    <a:pt x="411620" y="271531"/>
                  </a:lnTo>
                  <a:lnTo>
                    <a:pt x="415307" y="267844"/>
                  </a:lnTo>
                  <a:lnTo>
                    <a:pt x="411620" y="264149"/>
                  </a:lnTo>
                  <a:lnTo>
                    <a:pt x="411620" y="260462"/>
                  </a:lnTo>
                  <a:lnTo>
                    <a:pt x="407934" y="253081"/>
                  </a:lnTo>
                  <a:lnTo>
                    <a:pt x="407934" y="249394"/>
                  </a:lnTo>
                  <a:lnTo>
                    <a:pt x="404239" y="249394"/>
                  </a:lnTo>
                  <a:lnTo>
                    <a:pt x="400552" y="245699"/>
                  </a:lnTo>
                  <a:lnTo>
                    <a:pt x="396866" y="242013"/>
                  </a:lnTo>
                  <a:lnTo>
                    <a:pt x="396866" y="238317"/>
                  </a:lnTo>
                  <a:lnTo>
                    <a:pt x="396866" y="234631"/>
                  </a:lnTo>
                  <a:lnTo>
                    <a:pt x="396866" y="230935"/>
                  </a:lnTo>
                  <a:lnTo>
                    <a:pt x="396866" y="219867"/>
                  </a:lnTo>
                  <a:lnTo>
                    <a:pt x="385798" y="212485"/>
                  </a:lnTo>
                  <a:lnTo>
                    <a:pt x="389484" y="212485"/>
                  </a:lnTo>
                  <a:lnTo>
                    <a:pt x="389484" y="208799"/>
                  </a:lnTo>
                  <a:lnTo>
                    <a:pt x="382112" y="208799"/>
                  </a:lnTo>
                  <a:lnTo>
                    <a:pt x="382112" y="190339"/>
                  </a:lnTo>
                  <a:lnTo>
                    <a:pt x="382112" y="186653"/>
                  </a:lnTo>
                  <a:lnTo>
                    <a:pt x="385798" y="182958"/>
                  </a:lnTo>
                  <a:lnTo>
                    <a:pt x="382112" y="179271"/>
                  </a:lnTo>
                  <a:lnTo>
                    <a:pt x="382112" y="175576"/>
                  </a:lnTo>
                  <a:lnTo>
                    <a:pt x="382112" y="171890"/>
                  </a:lnTo>
                  <a:lnTo>
                    <a:pt x="382112" y="168194"/>
                  </a:lnTo>
                  <a:lnTo>
                    <a:pt x="378416" y="160821"/>
                  </a:lnTo>
                  <a:lnTo>
                    <a:pt x="367348" y="164508"/>
                  </a:lnTo>
                  <a:lnTo>
                    <a:pt x="371044" y="168194"/>
                  </a:lnTo>
                  <a:lnTo>
                    <a:pt x="371044" y="171890"/>
                  </a:lnTo>
                  <a:lnTo>
                    <a:pt x="371044" y="175576"/>
                  </a:lnTo>
                  <a:lnTo>
                    <a:pt x="367348" y="175576"/>
                  </a:lnTo>
                  <a:lnTo>
                    <a:pt x="367348" y="179271"/>
                  </a:lnTo>
                  <a:lnTo>
                    <a:pt x="363662" y="182958"/>
                  </a:lnTo>
                  <a:lnTo>
                    <a:pt x="359976" y="182958"/>
                  </a:lnTo>
                  <a:lnTo>
                    <a:pt x="356280" y="186653"/>
                  </a:lnTo>
                  <a:lnTo>
                    <a:pt x="352594" y="190339"/>
                  </a:lnTo>
                  <a:lnTo>
                    <a:pt x="348908" y="190339"/>
                  </a:lnTo>
                  <a:lnTo>
                    <a:pt x="345212" y="190339"/>
                  </a:lnTo>
                  <a:lnTo>
                    <a:pt x="337840" y="186653"/>
                  </a:lnTo>
                  <a:lnTo>
                    <a:pt x="334144" y="182958"/>
                  </a:lnTo>
                  <a:lnTo>
                    <a:pt x="334144" y="179271"/>
                  </a:lnTo>
                  <a:lnTo>
                    <a:pt x="337840" y="179271"/>
                  </a:lnTo>
                  <a:lnTo>
                    <a:pt x="341526" y="175576"/>
                  </a:lnTo>
                  <a:lnTo>
                    <a:pt x="345212" y="171890"/>
                  </a:lnTo>
                  <a:lnTo>
                    <a:pt x="345212" y="168194"/>
                  </a:lnTo>
                  <a:lnTo>
                    <a:pt x="345212" y="160821"/>
                  </a:lnTo>
                  <a:lnTo>
                    <a:pt x="348908" y="157126"/>
                  </a:lnTo>
                  <a:lnTo>
                    <a:pt x="348908" y="153440"/>
                  </a:lnTo>
                  <a:lnTo>
                    <a:pt x="352594" y="153440"/>
                  </a:lnTo>
                  <a:lnTo>
                    <a:pt x="356280" y="153440"/>
                  </a:lnTo>
                  <a:lnTo>
                    <a:pt x="356280" y="149744"/>
                  </a:lnTo>
                  <a:lnTo>
                    <a:pt x="352594" y="149744"/>
                  </a:lnTo>
                  <a:lnTo>
                    <a:pt x="352594" y="146058"/>
                  </a:lnTo>
                  <a:lnTo>
                    <a:pt x="352594" y="142362"/>
                  </a:lnTo>
                  <a:lnTo>
                    <a:pt x="359976" y="142362"/>
                  </a:lnTo>
                  <a:lnTo>
                    <a:pt x="359976" y="138676"/>
                  </a:lnTo>
                  <a:lnTo>
                    <a:pt x="359976" y="134980"/>
                  </a:lnTo>
                  <a:lnTo>
                    <a:pt x="352594" y="134980"/>
                  </a:lnTo>
                  <a:lnTo>
                    <a:pt x="352594" y="127598"/>
                  </a:lnTo>
                  <a:lnTo>
                    <a:pt x="348908" y="127598"/>
                  </a:lnTo>
                  <a:lnTo>
                    <a:pt x="345212" y="127598"/>
                  </a:lnTo>
                  <a:lnTo>
                    <a:pt x="345212" y="123912"/>
                  </a:lnTo>
                  <a:lnTo>
                    <a:pt x="345212" y="120216"/>
                  </a:lnTo>
                  <a:lnTo>
                    <a:pt x="341526" y="116530"/>
                  </a:lnTo>
                  <a:lnTo>
                    <a:pt x="345212" y="116530"/>
                  </a:lnTo>
                  <a:lnTo>
                    <a:pt x="345212" y="112844"/>
                  </a:lnTo>
                  <a:lnTo>
                    <a:pt x="326772" y="112844"/>
                  </a:lnTo>
                  <a:lnTo>
                    <a:pt x="323086" y="109148"/>
                  </a:lnTo>
                  <a:lnTo>
                    <a:pt x="323086" y="98080"/>
                  </a:lnTo>
                  <a:lnTo>
                    <a:pt x="323086" y="94385"/>
                  </a:lnTo>
                  <a:lnTo>
                    <a:pt x="323086" y="90698"/>
                  </a:lnTo>
                  <a:lnTo>
                    <a:pt x="323086" y="87003"/>
                  </a:lnTo>
                  <a:lnTo>
                    <a:pt x="323086" y="83316"/>
                  </a:lnTo>
                  <a:lnTo>
                    <a:pt x="308322" y="72239"/>
                  </a:lnTo>
                  <a:lnTo>
                    <a:pt x="308322" y="75935"/>
                  </a:lnTo>
                  <a:lnTo>
                    <a:pt x="300949" y="72239"/>
                  </a:lnTo>
                  <a:lnTo>
                    <a:pt x="300949" y="68553"/>
                  </a:lnTo>
                  <a:lnTo>
                    <a:pt x="304636" y="50103"/>
                  </a:lnTo>
                  <a:lnTo>
                    <a:pt x="300949" y="46407"/>
                  </a:lnTo>
                  <a:lnTo>
                    <a:pt x="297254" y="42721"/>
                  </a:lnTo>
                  <a:lnTo>
                    <a:pt x="293568" y="39025"/>
                  </a:lnTo>
                  <a:lnTo>
                    <a:pt x="289881" y="39025"/>
                  </a:lnTo>
                  <a:lnTo>
                    <a:pt x="289881" y="35339"/>
                  </a:lnTo>
                  <a:lnTo>
                    <a:pt x="286186" y="31643"/>
                  </a:lnTo>
                  <a:lnTo>
                    <a:pt x="282499" y="31643"/>
                  </a:lnTo>
                  <a:lnTo>
                    <a:pt x="278813" y="31643"/>
                  </a:lnTo>
                  <a:lnTo>
                    <a:pt x="275118" y="31643"/>
                  </a:lnTo>
                  <a:lnTo>
                    <a:pt x="271431" y="27957"/>
                  </a:lnTo>
                  <a:lnTo>
                    <a:pt x="264050" y="27957"/>
                  </a:lnTo>
                  <a:lnTo>
                    <a:pt x="260363" y="24262"/>
                  </a:lnTo>
                  <a:lnTo>
                    <a:pt x="245609" y="24262"/>
                  </a:lnTo>
                  <a:lnTo>
                    <a:pt x="238227" y="20575"/>
                  </a:lnTo>
                  <a:lnTo>
                    <a:pt x="227162" y="42721"/>
                  </a:lnTo>
                  <a:lnTo>
                    <a:pt x="227162" y="46407"/>
                  </a:lnTo>
                  <a:lnTo>
                    <a:pt x="227162" y="50103"/>
                  </a:lnTo>
                  <a:lnTo>
                    <a:pt x="223473" y="57485"/>
                  </a:lnTo>
                  <a:lnTo>
                    <a:pt x="219784" y="68553"/>
                  </a:lnTo>
                  <a:lnTo>
                    <a:pt x="216095" y="75935"/>
                  </a:lnTo>
                  <a:lnTo>
                    <a:pt x="216095" y="83316"/>
                  </a:lnTo>
                  <a:lnTo>
                    <a:pt x="212406" y="87003"/>
                  </a:lnTo>
                  <a:lnTo>
                    <a:pt x="212406" y="90698"/>
                  </a:lnTo>
                  <a:lnTo>
                    <a:pt x="205027" y="105462"/>
                  </a:lnTo>
                  <a:lnTo>
                    <a:pt x="197649" y="105462"/>
                  </a:lnTo>
                  <a:lnTo>
                    <a:pt x="193960" y="105462"/>
                  </a:lnTo>
                  <a:lnTo>
                    <a:pt x="190271" y="105462"/>
                  </a:lnTo>
                  <a:lnTo>
                    <a:pt x="168136" y="101766"/>
                  </a:lnTo>
                  <a:lnTo>
                    <a:pt x="164447" y="101766"/>
                  </a:lnTo>
                  <a:lnTo>
                    <a:pt x="146001" y="109148"/>
                  </a:lnTo>
                  <a:lnTo>
                    <a:pt x="131243" y="112844"/>
                  </a:lnTo>
                  <a:lnTo>
                    <a:pt x="131243" y="98080"/>
                  </a:lnTo>
                  <a:lnTo>
                    <a:pt x="127554" y="98080"/>
                  </a:lnTo>
                  <a:lnTo>
                    <a:pt x="127554" y="90698"/>
                  </a:lnTo>
                  <a:lnTo>
                    <a:pt x="127554" y="87003"/>
                  </a:lnTo>
                  <a:lnTo>
                    <a:pt x="123865" y="87003"/>
                  </a:lnTo>
                  <a:lnTo>
                    <a:pt x="120176" y="83316"/>
                  </a:lnTo>
                  <a:lnTo>
                    <a:pt x="127554" y="83316"/>
                  </a:lnTo>
                  <a:lnTo>
                    <a:pt x="127554" y="79621"/>
                  </a:lnTo>
                  <a:lnTo>
                    <a:pt x="127554" y="75935"/>
                  </a:lnTo>
                  <a:lnTo>
                    <a:pt x="127554" y="68553"/>
                  </a:lnTo>
                  <a:lnTo>
                    <a:pt x="127554" y="61171"/>
                  </a:lnTo>
                  <a:lnTo>
                    <a:pt x="131243" y="61171"/>
                  </a:lnTo>
                  <a:lnTo>
                    <a:pt x="138621" y="57485"/>
                  </a:lnTo>
                  <a:lnTo>
                    <a:pt x="131243" y="53789"/>
                  </a:lnTo>
                  <a:lnTo>
                    <a:pt x="131243" y="46407"/>
                  </a:lnTo>
                  <a:lnTo>
                    <a:pt x="131243" y="42721"/>
                  </a:lnTo>
                  <a:lnTo>
                    <a:pt x="127554" y="42721"/>
                  </a:lnTo>
                  <a:lnTo>
                    <a:pt x="127554" y="46407"/>
                  </a:lnTo>
                  <a:lnTo>
                    <a:pt x="123865" y="42721"/>
                  </a:lnTo>
                  <a:lnTo>
                    <a:pt x="120176" y="31643"/>
                  </a:lnTo>
                  <a:lnTo>
                    <a:pt x="120176" y="27957"/>
                  </a:lnTo>
                  <a:lnTo>
                    <a:pt x="123865" y="27957"/>
                  </a:lnTo>
                  <a:lnTo>
                    <a:pt x="127554" y="27957"/>
                  </a:lnTo>
                  <a:lnTo>
                    <a:pt x="127554" y="24262"/>
                  </a:lnTo>
                  <a:lnTo>
                    <a:pt x="131243" y="24262"/>
                  </a:lnTo>
                  <a:lnTo>
                    <a:pt x="134932" y="24262"/>
                  </a:lnTo>
                  <a:lnTo>
                    <a:pt x="134932" y="20575"/>
                  </a:lnTo>
                  <a:lnTo>
                    <a:pt x="138621" y="20575"/>
                  </a:lnTo>
                  <a:lnTo>
                    <a:pt x="142312" y="20575"/>
                  </a:lnTo>
                  <a:lnTo>
                    <a:pt x="138621" y="16889"/>
                  </a:lnTo>
                  <a:lnTo>
                    <a:pt x="134932" y="16889"/>
                  </a:lnTo>
                  <a:lnTo>
                    <a:pt x="131243" y="20575"/>
                  </a:lnTo>
                  <a:lnTo>
                    <a:pt x="127554" y="20575"/>
                  </a:lnTo>
                  <a:lnTo>
                    <a:pt x="123865" y="16889"/>
                  </a:lnTo>
                  <a:lnTo>
                    <a:pt x="120176" y="20575"/>
                  </a:lnTo>
                  <a:lnTo>
                    <a:pt x="120176" y="5812"/>
                  </a:lnTo>
                  <a:lnTo>
                    <a:pt x="116486" y="5812"/>
                  </a:lnTo>
                  <a:lnTo>
                    <a:pt x="112797" y="5812"/>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59" name="Freeform: Shape 158">
              <a:extLst>
                <a:ext uri="{FF2B5EF4-FFF2-40B4-BE49-F238E27FC236}">
                  <a16:creationId xmlns:a16="http://schemas.microsoft.com/office/drawing/2014/main" id="{5C818813-C402-4452-B80F-882CE11A31BD}"/>
                </a:ext>
              </a:extLst>
            </p:cNvPr>
            <p:cNvSpPr/>
            <p:nvPr/>
          </p:nvSpPr>
          <p:spPr>
            <a:xfrm>
              <a:off x="5038938" y="2219414"/>
              <a:ext cx="85123" cy="63843"/>
            </a:xfrm>
            <a:custGeom>
              <a:avLst/>
              <a:gdLst>
                <a:gd name="connsiteX0" fmla="*/ 27947 w 38100"/>
                <a:gd name="connsiteY0" fmla="*/ 13192 h 28575"/>
                <a:gd name="connsiteX1" fmla="*/ 20569 w 38100"/>
                <a:gd name="connsiteY1" fmla="*/ 16883 h 28575"/>
                <a:gd name="connsiteX2" fmla="*/ 20569 w 38100"/>
                <a:gd name="connsiteY2" fmla="*/ 16883 h 28575"/>
                <a:gd name="connsiteX3" fmla="*/ 20569 w 38100"/>
                <a:gd name="connsiteY3" fmla="*/ 16883 h 28575"/>
                <a:gd name="connsiteX4" fmla="*/ 20569 w 38100"/>
                <a:gd name="connsiteY4" fmla="*/ 16883 h 28575"/>
                <a:gd name="connsiteX5" fmla="*/ 16879 w 38100"/>
                <a:gd name="connsiteY5" fmla="*/ 20573 h 28575"/>
                <a:gd name="connsiteX6" fmla="*/ 13190 w 38100"/>
                <a:gd name="connsiteY6" fmla="*/ 20573 h 28575"/>
                <a:gd name="connsiteX7" fmla="*/ 13190 w 38100"/>
                <a:gd name="connsiteY7" fmla="*/ 24264 h 28575"/>
                <a:gd name="connsiteX8" fmla="*/ 13190 w 38100"/>
                <a:gd name="connsiteY8" fmla="*/ 24264 h 28575"/>
                <a:gd name="connsiteX9" fmla="*/ 9501 w 38100"/>
                <a:gd name="connsiteY9" fmla="*/ 24264 h 28575"/>
                <a:gd name="connsiteX10" fmla="*/ 9501 w 38100"/>
                <a:gd name="connsiteY10" fmla="*/ 24264 h 28575"/>
                <a:gd name="connsiteX11" fmla="*/ 5812 w 38100"/>
                <a:gd name="connsiteY11" fmla="*/ 20573 h 28575"/>
                <a:gd name="connsiteX12" fmla="*/ 5812 w 38100"/>
                <a:gd name="connsiteY12" fmla="*/ 20573 h 28575"/>
                <a:gd name="connsiteX13" fmla="*/ 5812 w 38100"/>
                <a:gd name="connsiteY13" fmla="*/ 16883 h 28575"/>
                <a:gd name="connsiteX14" fmla="*/ 5812 w 38100"/>
                <a:gd name="connsiteY14" fmla="*/ 13192 h 28575"/>
                <a:gd name="connsiteX15" fmla="*/ 5812 w 38100"/>
                <a:gd name="connsiteY15" fmla="*/ 9503 h 28575"/>
                <a:gd name="connsiteX16" fmla="*/ 9501 w 38100"/>
                <a:gd name="connsiteY16" fmla="*/ 9503 h 28575"/>
                <a:gd name="connsiteX17" fmla="*/ 9501 w 38100"/>
                <a:gd name="connsiteY17" fmla="*/ 9503 h 28575"/>
                <a:gd name="connsiteX18" fmla="*/ 9501 w 38100"/>
                <a:gd name="connsiteY18" fmla="*/ 9503 h 28575"/>
                <a:gd name="connsiteX19" fmla="*/ 9501 w 38100"/>
                <a:gd name="connsiteY19" fmla="*/ 9503 h 28575"/>
                <a:gd name="connsiteX20" fmla="*/ 13190 w 38100"/>
                <a:gd name="connsiteY20" fmla="*/ 9503 h 28575"/>
                <a:gd name="connsiteX21" fmla="*/ 16879 w 38100"/>
                <a:gd name="connsiteY21" fmla="*/ 9503 h 28575"/>
                <a:gd name="connsiteX22" fmla="*/ 27947 w 38100"/>
                <a:gd name="connsiteY22" fmla="*/ 5812 h 28575"/>
                <a:gd name="connsiteX23" fmla="*/ 27947 w 38100"/>
                <a:gd name="connsiteY23" fmla="*/ 5812 h 28575"/>
                <a:gd name="connsiteX24" fmla="*/ 35325 w 38100"/>
                <a:gd name="connsiteY24" fmla="*/ 5812 h 28575"/>
                <a:gd name="connsiteX25" fmla="*/ 35325 w 38100"/>
                <a:gd name="connsiteY25" fmla="*/ 9503 h 28575"/>
                <a:gd name="connsiteX26" fmla="*/ 35325 w 38100"/>
                <a:gd name="connsiteY26" fmla="*/ 9503 h 28575"/>
                <a:gd name="connsiteX27" fmla="*/ 27947 w 38100"/>
                <a:gd name="connsiteY27" fmla="*/ 1319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100" h="28575">
                  <a:moveTo>
                    <a:pt x="27947" y="13192"/>
                  </a:moveTo>
                  <a:lnTo>
                    <a:pt x="20569" y="16883"/>
                  </a:lnTo>
                  <a:lnTo>
                    <a:pt x="20569" y="16883"/>
                  </a:lnTo>
                  <a:lnTo>
                    <a:pt x="20569" y="16883"/>
                  </a:lnTo>
                  <a:lnTo>
                    <a:pt x="20569" y="16883"/>
                  </a:lnTo>
                  <a:lnTo>
                    <a:pt x="16879" y="20573"/>
                  </a:lnTo>
                  <a:lnTo>
                    <a:pt x="13190" y="20573"/>
                  </a:lnTo>
                  <a:lnTo>
                    <a:pt x="13190" y="24264"/>
                  </a:lnTo>
                  <a:lnTo>
                    <a:pt x="13190" y="24264"/>
                  </a:lnTo>
                  <a:lnTo>
                    <a:pt x="9501" y="24264"/>
                  </a:lnTo>
                  <a:lnTo>
                    <a:pt x="9501" y="24264"/>
                  </a:lnTo>
                  <a:lnTo>
                    <a:pt x="5812" y="20573"/>
                  </a:lnTo>
                  <a:lnTo>
                    <a:pt x="5812" y="20573"/>
                  </a:lnTo>
                  <a:lnTo>
                    <a:pt x="5812" y="16883"/>
                  </a:lnTo>
                  <a:lnTo>
                    <a:pt x="5812" y="13192"/>
                  </a:lnTo>
                  <a:lnTo>
                    <a:pt x="5812" y="9503"/>
                  </a:lnTo>
                  <a:lnTo>
                    <a:pt x="9501" y="9503"/>
                  </a:lnTo>
                  <a:lnTo>
                    <a:pt x="9501" y="9503"/>
                  </a:lnTo>
                  <a:lnTo>
                    <a:pt x="9501" y="9503"/>
                  </a:lnTo>
                  <a:lnTo>
                    <a:pt x="9501" y="9503"/>
                  </a:lnTo>
                  <a:lnTo>
                    <a:pt x="13190" y="9503"/>
                  </a:lnTo>
                  <a:lnTo>
                    <a:pt x="16879" y="9503"/>
                  </a:lnTo>
                  <a:lnTo>
                    <a:pt x="27947" y="5812"/>
                  </a:lnTo>
                  <a:lnTo>
                    <a:pt x="27947" y="5812"/>
                  </a:lnTo>
                  <a:lnTo>
                    <a:pt x="35325" y="5812"/>
                  </a:lnTo>
                  <a:lnTo>
                    <a:pt x="35325" y="9503"/>
                  </a:lnTo>
                  <a:lnTo>
                    <a:pt x="35325" y="9503"/>
                  </a:lnTo>
                  <a:lnTo>
                    <a:pt x="27947" y="13192"/>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60" name="Freeform: Shape 159">
              <a:extLst>
                <a:ext uri="{FF2B5EF4-FFF2-40B4-BE49-F238E27FC236}">
                  <a16:creationId xmlns:a16="http://schemas.microsoft.com/office/drawing/2014/main" id="{2148ECEC-5E4B-4919-BDD0-B1583908847A}"/>
                </a:ext>
              </a:extLst>
            </p:cNvPr>
            <p:cNvSpPr/>
            <p:nvPr/>
          </p:nvSpPr>
          <p:spPr>
            <a:xfrm>
              <a:off x="4857605" y="2252396"/>
              <a:ext cx="915074" cy="1425814"/>
            </a:xfrm>
            <a:custGeom>
              <a:avLst/>
              <a:gdLst>
                <a:gd name="connsiteX0" fmla="*/ 127555 w 409575"/>
                <a:gd name="connsiteY0" fmla="*/ 5812 h 638175"/>
                <a:gd name="connsiteX1" fmla="*/ 120176 w 409575"/>
                <a:gd name="connsiteY1" fmla="*/ 16883 h 638175"/>
                <a:gd name="connsiteX2" fmla="*/ 120176 w 409575"/>
                <a:gd name="connsiteY2" fmla="*/ 20574 h 638175"/>
                <a:gd name="connsiteX3" fmla="*/ 120176 w 409575"/>
                <a:gd name="connsiteY3" fmla="*/ 24264 h 638175"/>
                <a:gd name="connsiteX4" fmla="*/ 120176 w 409575"/>
                <a:gd name="connsiteY4" fmla="*/ 31646 h 638175"/>
                <a:gd name="connsiteX5" fmla="*/ 116487 w 409575"/>
                <a:gd name="connsiteY5" fmla="*/ 42718 h 638175"/>
                <a:gd name="connsiteX6" fmla="*/ 116487 w 409575"/>
                <a:gd name="connsiteY6" fmla="*/ 53789 h 638175"/>
                <a:gd name="connsiteX7" fmla="*/ 116487 w 409575"/>
                <a:gd name="connsiteY7" fmla="*/ 68552 h 638175"/>
                <a:gd name="connsiteX8" fmla="*/ 109109 w 409575"/>
                <a:gd name="connsiteY8" fmla="*/ 90695 h 638175"/>
                <a:gd name="connsiteX9" fmla="*/ 105420 w 409575"/>
                <a:gd name="connsiteY9" fmla="*/ 112838 h 638175"/>
                <a:gd name="connsiteX10" fmla="*/ 98041 w 409575"/>
                <a:gd name="connsiteY10" fmla="*/ 134982 h 638175"/>
                <a:gd name="connsiteX11" fmla="*/ 98041 w 409575"/>
                <a:gd name="connsiteY11" fmla="*/ 142363 h 638175"/>
                <a:gd name="connsiteX12" fmla="*/ 94352 w 409575"/>
                <a:gd name="connsiteY12" fmla="*/ 142363 h 638175"/>
                <a:gd name="connsiteX13" fmla="*/ 94352 w 409575"/>
                <a:gd name="connsiteY13" fmla="*/ 149744 h 638175"/>
                <a:gd name="connsiteX14" fmla="*/ 86974 w 409575"/>
                <a:gd name="connsiteY14" fmla="*/ 164507 h 638175"/>
                <a:gd name="connsiteX15" fmla="*/ 86974 w 409575"/>
                <a:gd name="connsiteY15" fmla="*/ 171888 h 638175"/>
                <a:gd name="connsiteX16" fmla="*/ 79596 w 409575"/>
                <a:gd name="connsiteY16" fmla="*/ 194031 h 638175"/>
                <a:gd name="connsiteX17" fmla="*/ 79596 w 409575"/>
                <a:gd name="connsiteY17" fmla="*/ 197721 h 638175"/>
                <a:gd name="connsiteX18" fmla="*/ 79596 w 409575"/>
                <a:gd name="connsiteY18" fmla="*/ 201412 h 638175"/>
                <a:gd name="connsiteX19" fmla="*/ 79596 w 409575"/>
                <a:gd name="connsiteY19" fmla="*/ 205102 h 638175"/>
                <a:gd name="connsiteX20" fmla="*/ 79596 w 409575"/>
                <a:gd name="connsiteY20" fmla="*/ 208793 h 638175"/>
                <a:gd name="connsiteX21" fmla="*/ 79596 w 409575"/>
                <a:gd name="connsiteY21" fmla="*/ 219865 h 638175"/>
                <a:gd name="connsiteX22" fmla="*/ 75906 w 409575"/>
                <a:gd name="connsiteY22" fmla="*/ 234627 h 638175"/>
                <a:gd name="connsiteX23" fmla="*/ 75906 w 409575"/>
                <a:gd name="connsiteY23" fmla="*/ 242009 h 638175"/>
                <a:gd name="connsiteX24" fmla="*/ 75906 w 409575"/>
                <a:gd name="connsiteY24" fmla="*/ 249390 h 638175"/>
                <a:gd name="connsiteX25" fmla="*/ 72217 w 409575"/>
                <a:gd name="connsiteY25" fmla="*/ 264151 h 638175"/>
                <a:gd name="connsiteX26" fmla="*/ 72217 w 409575"/>
                <a:gd name="connsiteY26" fmla="*/ 271532 h 638175"/>
                <a:gd name="connsiteX27" fmla="*/ 72217 w 409575"/>
                <a:gd name="connsiteY27" fmla="*/ 275223 h 638175"/>
                <a:gd name="connsiteX28" fmla="*/ 72217 w 409575"/>
                <a:gd name="connsiteY28" fmla="*/ 282604 h 638175"/>
                <a:gd name="connsiteX29" fmla="*/ 68528 w 409575"/>
                <a:gd name="connsiteY29" fmla="*/ 286295 h 638175"/>
                <a:gd name="connsiteX30" fmla="*/ 68528 w 409575"/>
                <a:gd name="connsiteY30" fmla="*/ 289986 h 638175"/>
                <a:gd name="connsiteX31" fmla="*/ 64839 w 409575"/>
                <a:gd name="connsiteY31" fmla="*/ 315820 h 638175"/>
                <a:gd name="connsiteX32" fmla="*/ 61150 w 409575"/>
                <a:gd name="connsiteY32" fmla="*/ 349034 h 638175"/>
                <a:gd name="connsiteX33" fmla="*/ 57461 w 409575"/>
                <a:gd name="connsiteY33" fmla="*/ 367487 h 638175"/>
                <a:gd name="connsiteX34" fmla="*/ 53772 w 409575"/>
                <a:gd name="connsiteY34" fmla="*/ 374869 h 638175"/>
                <a:gd name="connsiteX35" fmla="*/ 50082 w 409575"/>
                <a:gd name="connsiteY35" fmla="*/ 382250 h 638175"/>
                <a:gd name="connsiteX36" fmla="*/ 46393 w 409575"/>
                <a:gd name="connsiteY36" fmla="*/ 389631 h 638175"/>
                <a:gd name="connsiteX37" fmla="*/ 42704 w 409575"/>
                <a:gd name="connsiteY37" fmla="*/ 400703 h 638175"/>
                <a:gd name="connsiteX38" fmla="*/ 50082 w 409575"/>
                <a:gd name="connsiteY38" fmla="*/ 397012 h 638175"/>
                <a:gd name="connsiteX39" fmla="*/ 53772 w 409575"/>
                <a:gd name="connsiteY39" fmla="*/ 397012 h 638175"/>
                <a:gd name="connsiteX40" fmla="*/ 61150 w 409575"/>
                <a:gd name="connsiteY40" fmla="*/ 393322 h 638175"/>
                <a:gd name="connsiteX41" fmla="*/ 64839 w 409575"/>
                <a:gd name="connsiteY41" fmla="*/ 397012 h 638175"/>
                <a:gd name="connsiteX42" fmla="*/ 61150 w 409575"/>
                <a:gd name="connsiteY42" fmla="*/ 397012 h 638175"/>
                <a:gd name="connsiteX43" fmla="*/ 61150 w 409575"/>
                <a:gd name="connsiteY43" fmla="*/ 400703 h 638175"/>
                <a:gd name="connsiteX44" fmla="*/ 53772 w 409575"/>
                <a:gd name="connsiteY44" fmla="*/ 400703 h 638175"/>
                <a:gd name="connsiteX45" fmla="*/ 50082 w 409575"/>
                <a:gd name="connsiteY45" fmla="*/ 404394 h 638175"/>
                <a:gd name="connsiteX46" fmla="*/ 57461 w 409575"/>
                <a:gd name="connsiteY46" fmla="*/ 404394 h 638175"/>
                <a:gd name="connsiteX47" fmla="*/ 57461 w 409575"/>
                <a:gd name="connsiteY47" fmla="*/ 408084 h 638175"/>
                <a:gd name="connsiteX48" fmla="*/ 50082 w 409575"/>
                <a:gd name="connsiteY48" fmla="*/ 404394 h 638175"/>
                <a:gd name="connsiteX49" fmla="*/ 46393 w 409575"/>
                <a:gd name="connsiteY49" fmla="*/ 404394 h 638175"/>
                <a:gd name="connsiteX50" fmla="*/ 46393 w 409575"/>
                <a:gd name="connsiteY50" fmla="*/ 408084 h 638175"/>
                <a:gd name="connsiteX51" fmla="*/ 39015 w 409575"/>
                <a:gd name="connsiteY51" fmla="*/ 404394 h 638175"/>
                <a:gd name="connsiteX52" fmla="*/ 39015 w 409575"/>
                <a:gd name="connsiteY52" fmla="*/ 411775 h 638175"/>
                <a:gd name="connsiteX53" fmla="*/ 42704 w 409575"/>
                <a:gd name="connsiteY53" fmla="*/ 419156 h 638175"/>
                <a:gd name="connsiteX54" fmla="*/ 39015 w 409575"/>
                <a:gd name="connsiteY54" fmla="*/ 422847 h 638175"/>
                <a:gd name="connsiteX55" fmla="*/ 39015 w 409575"/>
                <a:gd name="connsiteY55" fmla="*/ 430227 h 638175"/>
                <a:gd name="connsiteX56" fmla="*/ 35326 w 409575"/>
                <a:gd name="connsiteY56" fmla="*/ 437608 h 638175"/>
                <a:gd name="connsiteX57" fmla="*/ 31637 w 409575"/>
                <a:gd name="connsiteY57" fmla="*/ 452370 h 638175"/>
                <a:gd name="connsiteX58" fmla="*/ 27947 w 409575"/>
                <a:gd name="connsiteY58" fmla="*/ 463442 h 638175"/>
                <a:gd name="connsiteX59" fmla="*/ 20569 w 409575"/>
                <a:gd name="connsiteY59" fmla="*/ 481898 h 638175"/>
                <a:gd name="connsiteX60" fmla="*/ 5812 w 409575"/>
                <a:gd name="connsiteY60" fmla="*/ 511416 h 638175"/>
                <a:gd name="connsiteX61" fmla="*/ 31637 w 409575"/>
                <a:gd name="connsiteY61" fmla="*/ 522493 h 638175"/>
                <a:gd name="connsiteX62" fmla="*/ 42704 w 409575"/>
                <a:gd name="connsiteY62" fmla="*/ 526179 h 638175"/>
                <a:gd name="connsiteX63" fmla="*/ 42704 w 409575"/>
                <a:gd name="connsiteY63" fmla="*/ 518798 h 638175"/>
                <a:gd name="connsiteX64" fmla="*/ 46393 w 409575"/>
                <a:gd name="connsiteY64" fmla="*/ 522493 h 638175"/>
                <a:gd name="connsiteX65" fmla="*/ 50082 w 409575"/>
                <a:gd name="connsiteY65" fmla="*/ 518798 h 638175"/>
                <a:gd name="connsiteX66" fmla="*/ 53772 w 409575"/>
                <a:gd name="connsiteY66" fmla="*/ 518798 h 638175"/>
                <a:gd name="connsiteX67" fmla="*/ 57461 w 409575"/>
                <a:gd name="connsiteY67" fmla="*/ 518798 h 638175"/>
                <a:gd name="connsiteX68" fmla="*/ 64839 w 409575"/>
                <a:gd name="connsiteY68" fmla="*/ 522493 h 638175"/>
                <a:gd name="connsiteX69" fmla="*/ 61150 w 409575"/>
                <a:gd name="connsiteY69" fmla="*/ 529875 h 638175"/>
                <a:gd name="connsiteX70" fmla="*/ 57461 w 409575"/>
                <a:gd name="connsiteY70" fmla="*/ 533561 h 638175"/>
                <a:gd name="connsiteX71" fmla="*/ 57461 w 409575"/>
                <a:gd name="connsiteY71" fmla="*/ 540943 h 638175"/>
                <a:gd name="connsiteX72" fmla="*/ 53772 w 409575"/>
                <a:gd name="connsiteY72" fmla="*/ 540943 h 638175"/>
                <a:gd name="connsiteX73" fmla="*/ 53772 w 409575"/>
                <a:gd name="connsiteY73" fmla="*/ 544639 h 638175"/>
                <a:gd name="connsiteX74" fmla="*/ 53772 w 409575"/>
                <a:gd name="connsiteY74" fmla="*/ 548325 h 638175"/>
                <a:gd name="connsiteX75" fmla="*/ 50082 w 409575"/>
                <a:gd name="connsiteY75" fmla="*/ 552011 h 638175"/>
                <a:gd name="connsiteX76" fmla="*/ 46393 w 409575"/>
                <a:gd name="connsiteY76" fmla="*/ 555707 h 638175"/>
                <a:gd name="connsiteX77" fmla="*/ 42704 w 409575"/>
                <a:gd name="connsiteY77" fmla="*/ 559393 h 638175"/>
                <a:gd name="connsiteX78" fmla="*/ 42704 w 409575"/>
                <a:gd name="connsiteY78" fmla="*/ 563089 h 638175"/>
                <a:gd name="connsiteX79" fmla="*/ 42704 w 409575"/>
                <a:gd name="connsiteY79" fmla="*/ 566775 h 638175"/>
                <a:gd name="connsiteX80" fmla="*/ 42704 w 409575"/>
                <a:gd name="connsiteY80" fmla="*/ 570471 h 638175"/>
                <a:gd name="connsiteX81" fmla="*/ 42704 w 409575"/>
                <a:gd name="connsiteY81" fmla="*/ 577853 h 638175"/>
                <a:gd name="connsiteX82" fmla="*/ 39015 w 409575"/>
                <a:gd name="connsiteY82" fmla="*/ 581539 h 638175"/>
                <a:gd name="connsiteX83" fmla="*/ 39015 w 409575"/>
                <a:gd name="connsiteY83" fmla="*/ 585234 h 638175"/>
                <a:gd name="connsiteX84" fmla="*/ 35326 w 409575"/>
                <a:gd name="connsiteY84" fmla="*/ 585234 h 638175"/>
                <a:gd name="connsiteX85" fmla="*/ 35326 w 409575"/>
                <a:gd name="connsiteY85" fmla="*/ 588921 h 638175"/>
                <a:gd name="connsiteX86" fmla="*/ 35326 w 409575"/>
                <a:gd name="connsiteY86" fmla="*/ 592616 h 638175"/>
                <a:gd name="connsiteX87" fmla="*/ 35326 w 409575"/>
                <a:gd name="connsiteY87" fmla="*/ 596303 h 638175"/>
                <a:gd name="connsiteX88" fmla="*/ 39015 w 409575"/>
                <a:gd name="connsiteY88" fmla="*/ 596303 h 638175"/>
                <a:gd name="connsiteX89" fmla="*/ 42704 w 409575"/>
                <a:gd name="connsiteY89" fmla="*/ 599989 h 638175"/>
                <a:gd name="connsiteX90" fmla="*/ 46393 w 409575"/>
                <a:gd name="connsiteY90" fmla="*/ 599989 h 638175"/>
                <a:gd name="connsiteX91" fmla="*/ 50082 w 409575"/>
                <a:gd name="connsiteY91" fmla="*/ 596303 h 638175"/>
                <a:gd name="connsiteX92" fmla="*/ 57461 w 409575"/>
                <a:gd name="connsiteY92" fmla="*/ 599989 h 638175"/>
                <a:gd name="connsiteX93" fmla="*/ 68528 w 409575"/>
                <a:gd name="connsiteY93" fmla="*/ 599989 h 638175"/>
                <a:gd name="connsiteX94" fmla="*/ 72217 w 409575"/>
                <a:gd name="connsiteY94" fmla="*/ 599989 h 638175"/>
                <a:gd name="connsiteX95" fmla="*/ 75906 w 409575"/>
                <a:gd name="connsiteY95" fmla="*/ 599989 h 638175"/>
                <a:gd name="connsiteX96" fmla="*/ 79596 w 409575"/>
                <a:gd name="connsiteY96" fmla="*/ 596303 h 638175"/>
                <a:gd name="connsiteX97" fmla="*/ 86974 w 409575"/>
                <a:gd name="connsiteY97" fmla="*/ 592616 h 638175"/>
                <a:gd name="connsiteX98" fmla="*/ 90663 w 409575"/>
                <a:gd name="connsiteY98" fmla="*/ 592616 h 638175"/>
                <a:gd name="connsiteX99" fmla="*/ 90663 w 409575"/>
                <a:gd name="connsiteY99" fmla="*/ 588921 h 638175"/>
                <a:gd name="connsiteX100" fmla="*/ 94352 w 409575"/>
                <a:gd name="connsiteY100" fmla="*/ 592616 h 638175"/>
                <a:gd name="connsiteX101" fmla="*/ 98041 w 409575"/>
                <a:gd name="connsiteY101" fmla="*/ 592616 h 638175"/>
                <a:gd name="connsiteX102" fmla="*/ 101731 w 409575"/>
                <a:gd name="connsiteY102" fmla="*/ 592616 h 638175"/>
                <a:gd name="connsiteX103" fmla="*/ 105420 w 409575"/>
                <a:gd name="connsiteY103" fmla="*/ 588921 h 638175"/>
                <a:gd name="connsiteX104" fmla="*/ 109109 w 409575"/>
                <a:gd name="connsiteY104" fmla="*/ 585234 h 638175"/>
                <a:gd name="connsiteX105" fmla="*/ 120176 w 409575"/>
                <a:gd name="connsiteY105" fmla="*/ 588921 h 638175"/>
                <a:gd name="connsiteX106" fmla="*/ 116487 w 409575"/>
                <a:gd name="connsiteY106" fmla="*/ 599989 h 638175"/>
                <a:gd name="connsiteX107" fmla="*/ 120176 w 409575"/>
                <a:gd name="connsiteY107" fmla="*/ 603684 h 638175"/>
                <a:gd name="connsiteX108" fmla="*/ 123866 w 409575"/>
                <a:gd name="connsiteY108" fmla="*/ 607371 h 638175"/>
                <a:gd name="connsiteX109" fmla="*/ 127555 w 409575"/>
                <a:gd name="connsiteY109" fmla="*/ 599989 h 638175"/>
                <a:gd name="connsiteX110" fmla="*/ 131244 w 409575"/>
                <a:gd name="connsiteY110" fmla="*/ 599989 h 638175"/>
                <a:gd name="connsiteX111" fmla="*/ 138622 w 409575"/>
                <a:gd name="connsiteY111" fmla="*/ 599989 h 638175"/>
                <a:gd name="connsiteX112" fmla="*/ 142312 w 409575"/>
                <a:gd name="connsiteY112" fmla="*/ 596303 h 638175"/>
                <a:gd name="connsiteX113" fmla="*/ 142312 w 409575"/>
                <a:gd name="connsiteY113" fmla="*/ 592616 h 638175"/>
                <a:gd name="connsiteX114" fmla="*/ 146001 w 409575"/>
                <a:gd name="connsiteY114" fmla="*/ 592616 h 638175"/>
                <a:gd name="connsiteX115" fmla="*/ 149690 w 409575"/>
                <a:gd name="connsiteY115" fmla="*/ 592616 h 638175"/>
                <a:gd name="connsiteX116" fmla="*/ 153380 w 409575"/>
                <a:gd name="connsiteY116" fmla="*/ 592616 h 638175"/>
                <a:gd name="connsiteX117" fmla="*/ 157069 w 409575"/>
                <a:gd name="connsiteY117" fmla="*/ 592616 h 638175"/>
                <a:gd name="connsiteX118" fmla="*/ 160758 w 409575"/>
                <a:gd name="connsiteY118" fmla="*/ 592616 h 638175"/>
                <a:gd name="connsiteX119" fmla="*/ 164447 w 409575"/>
                <a:gd name="connsiteY119" fmla="*/ 592616 h 638175"/>
                <a:gd name="connsiteX120" fmla="*/ 168136 w 409575"/>
                <a:gd name="connsiteY120" fmla="*/ 588921 h 638175"/>
                <a:gd name="connsiteX121" fmla="*/ 171826 w 409575"/>
                <a:gd name="connsiteY121" fmla="*/ 588921 h 638175"/>
                <a:gd name="connsiteX122" fmla="*/ 171826 w 409575"/>
                <a:gd name="connsiteY122" fmla="*/ 585234 h 638175"/>
                <a:gd name="connsiteX123" fmla="*/ 175515 w 409575"/>
                <a:gd name="connsiteY123" fmla="*/ 585234 h 638175"/>
                <a:gd name="connsiteX124" fmla="*/ 179204 w 409575"/>
                <a:gd name="connsiteY124" fmla="*/ 581539 h 638175"/>
                <a:gd name="connsiteX125" fmla="*/ 182893 w 409575"/>
                <a:gd name="connsiteY125" fmla="*/ 581539 h 638175"/>
                <a:gd name="connsiteX126" fmla="*/ 182893 w 409575"/>
                <a:gd name="connsiteY126" fmla="*/ 577853 h 638175"/>
                <a:gd name="connsiteX127" fmla="*/ 190272 w 409575"/>
                <a:gd name="connsiteY127" fmla="*/ 574157 h 638175"/>
                <a:gd name="connsiteX128" fmla="*/ 193961 w 409575"/>
                <a:gd name="connsiteY128" fmla="*/ 570471 h 638175"/>
                <a:gd name="connsiteX129" fmla="*/ 197650 w 409575"/>
                <a:gd name="connsiteY129" fmla="*/ 570471 h 638175"/>
                <a:gd name="connsiteX130" fmla="*/ 201339 w 409575"/>
                <a:gd name="connsiteY130" fmla="*/ 570471 h 638175"/>
                <a:gd name="connsiteX131" fmla="*/ 205028 w 409575"/>
                <a:gd name="connsiteY131" fmla="*/ 574157 h 638175"/>
                <a:gd name="connsiteX132" fmla="*/ 205028 w 409575"/>
                <a:gd name="connsiteY132" fmla="*/ 570471 h 638175"/>
                <a:gd name="connsiteX133" fmla="*/ 208717 w 409575"/>
                <a:gd name="connsiteY133" fmla="*/ 570471 h 638175"/>
                <a:gd name="connsiteX134" fmla="*/ 212406 w 409575"/>
                <a:gd name="connsiteY134" fmla="*/ 570471 h 638175"/>
                <a:gd name="connsiteX135" fmla="*/ 212406 w 409575"/>
                <a:gd name="connsiteY135" fmla="*/ 566775 h 638175"/>
                <a:gd name="connsiteX136" fmla="*/ 216096 w 409575"/>
                <a:gd name="connsiteY136" fmla="*/ 563089 h 638175"/>
                <a:gd name="connsiteX137" fmla="*/ 219785 w 409575"/>
                <a:gd name="connsiteY137" fmla="*/ 559393 h 638175"/>
                <a:gd name="connsiteX138" fmla="*/ 216096 w 409575"/>
                <a:gd name="connsiteY138" fmla="*/ 555707 h 638175"/>
                <a:gd name="connsiteX139" fmla="*/ 216096 w 409575"/>
                <a:gd name="connsiteY139" fmla="*/ 552011 h 638175"/>
                <a:gd name="connsiteX140" fmla="*/ 219785 w 409575"/>
                <a:gd name="connsiteY140" fmla="*/ 548325 h 638175"/>
                <a:gd name="connsiteX141" fmla="*/ 227163 w 409575"/>
                <a:gd name="connsiteY141" fmla="*/ 552011 h 638175"/>
                <a:gd name="connsiteX142" fmla="*/ 230852 w 409575"/>
                <a:gd name="connsiteY142" fmla="*/ 552011 h 638175"/>
                <a:gd name="connsiteX143" fmla="*/ 234541 w 409575"/>
                <a:gd name="connsiteY143" fmla="*/ 552011 h 638175"/>
                <a:gd name="connsiteX144" fmla="*/ 238230 w 409575"/>
                <a:gd name="connsiteY144" fmla="*/ 552011 h 638175"/>
                <a:gd name="connsiteX145" fmla="*/ 238230 w 409575"/>
                <a:gd name="connsiteY145" fmla="*/ 548325 h 638175"/>
                <a:gd name="connsiteX146" fmla="*/ 245609 w 409575"/>
                <a:gd name="connsiteY146" fmla="*/ 544639 h 638175"/>
                <a:gd name="connsiteX147" fmla="*/ 245609 w 409575"/>
                <a:gd name="connsiteY147" fmla="*/ 540943 h 638175"/>
                <a:gd name="connsiteX148" fmla="*/ 252987 w 409575"/>
                <a:gd name="connsiteY148" fmla="*/ 544639 h 638175"/>
                <a:gd name="connsiteX149" fmla="*/ 252987 w 409575"/>
                <a:gd name="connsiteY149" fmla="*/ 540943 h 638175"/>
                <a:gd name="connsiteX150" fmla="*/ 252987 w 409575"/>
                <a:gd name="connsiteY150" fmla="*/ 537257 h 638175"/>
                <a:gd name="connsiteX151" fmla="*/ 256676 w 409575"/>
                <a:gd name="connsiteY151" fmla="*/ 537257 h 638175"/>
                <a:gd name="connsiteX152" fmla="*/ 256676 w 409575"/>
                <a:gd name="connsiteY152" fmla="*/ 533561 h 638175"/>
                <a:gd name="connsiteX153" fmla="*/ 260365 w 409575"/>
                <a:gd name="connsiteY153" fmla="*/ 533561 h 638175"/>
                <a:gd name="connsiteX154" fmla="*/ 264055 w 409575"/>
                <a:gd name="connsiteY154" fmla="*/ 533561 h 638175"/>
                <a:gd name="connsiteX155" fmla="*/ 264055 w 409575"/>
                <a:gd name="connsiteY155" fmla="*/ 548325 h 638175"/>
                <a:gd name="connsiteX156" fmla="*/ 267744 w 409575"/>
                <a:gd name="connsiteY156" fmla="*/ 544639 h 638175"/>
                <a:gd name="connsiteX157" fmla="*/ 271433 w 409575"/>
                <a:gd name="connsiteY157" fmla="*/ 548325 h 638175"/>
                <a:gd name="connsiteX158" fmla="*/ 275122 w 409575"/>
                <a:gd name="connsiteY158" fmla="*/ 548325 h 638175"/>
                <a:gd name="connsiteX159" fmla="*/ 278811 w 409575"/>
                <a:gd name="connsiteY159" fmla="*/ 544639 h 638175"/>
                <a:gd name="connsiteX160" fmla="*/ 282500 w 409575"/>
                <a:gd name="connsiteY160" fmla="*/ 544639 h 638175"/>
                <a:gd name="connsiteX161" fmla="*/ 286190 w 409575"/>
                <a:gd name="connsiteY161" fmla="*/ 548325 h 638175"/>
                <a:gd name="connsiteX162" fmla="*/ 282500 w 409575"/>
                <a:gd name="connsiteY162" fmla="*/ 548325 h 638175"/>
                <a:gd name="connsiteX163" fmla="*/ 278811 w 409575"/>
                <a:gd name="connsiteY163" fmla="*/ 548325 h 638175"/>
                <a:gd name="connsiteX164" fmla="*/ 278811 w 409575"/>
                <a:gd name="connsiteY164" fmla="*/ 552011 h 638175"/>
                <a:gd name="connsiteX165" fmla="*/ 275122 w 409575"/>
                <a:gd name="connsiteY165" fmla="*/ 552011 h 638175"/>
                <a:gd name="connsiteX166" fmla="*/ 271433 w 409575"/>
                <a:gd name="connsiteY166" fmla="*/ 552011 h 638175"/>
                <a:gd name="connsiteX167" fmla="*/ 271433 w 409575"/>
                <a:gd name="connsiteY167" fmla="*/ 555707 h 638175"/>
                <a:gd name="connsiteX168" fmla="*/ 267744 w 409575"/>
                <a:gd name="connsiteY168" fmla="*/ 555707 h 638175"/>
                <a:gd name="connsiteX169" fmla="*/ 264055 w 409575"/>
                <a:gd name="connsiteY169" fmla="*/ 555707 h 638175"/>
                <a:gd name="connsiteX170" fmla="*/ 264055 w 409575"/>
                <a:gd name="connsiteY170" fmla="*/ 559393 h 638175"/>
                <a:gd name="connsiteX171" fmla="*/ 267744 w 409575"/>
                <a:gd name="connsiteY171" fmla="*/ 570471 h 638175"/>
                <a:gd name="connsiteX172" fmla="*/ 271433 w 409575"/>
                <a:gd name="connsiteY172" fmla="*/ 574157 h 638175"/>
                <a:gd name="connsiteX173" fmla="*/ 271433 w 409575"/>
                <a:gd name="connsiteY173" fmla="*/ 570471 h 638175"/>
                <a:gd name="connsiteX174" fmla="*/ 275122 w 409575"/>
                <a:gd name="connsiteY174" fmla="*/ 570471 h 638175"/>
                <a:gd name="connsiteX175" fmla="*/ 275122 w 409575"/>
                <a:gd name="connsiteY175" fmla="*/ 574157 h 638175"/>
                <a:gd name="connsiteX176" fmla="*/ 275122 w 409575"/>
                <a:gd name="connsiteY176" fmla="*/ 581539 h 638175"/>
                <a:gd name="connsiteX177" fmla="*/ 282500 w 409575"/>
                <a:gd name="connsiteY177" fmla="*/ 585234 h 638175"/>
                <a:gd name="connsiteX178" fmla="*/ 275122 w 409575"/>
                <a:gd name="connsiteY178" fmla="*/ 588921 h 638175"/>
                <a:gd name="connsiteX179" fmla="*/ 271433 w 409575"/>
                <a:gd name="connsiteY179" fmla="*/ 588921 h 638175"/>
                <a:gd name="connsiteX180" fmla="*/ 271433 w 409575"/>
                <a:gd name="connsiteY180" fmla="*/ 596303 h 638175"/>
                <a:gd name="connsiteX181" fmla="*/ 271433 w 409575"/>
                <a:gd name="connsiteY181" fmla="*/ 603684 h 638175"/>
                <a:gd name="connsiteX182" fmla="*/ 271433 w 409575"/>
                <a:gd name="connsiteY182" fmla="*/ 607371 h 638175"/>
                <a:gd name="connsiteX183" fmla="*/ 271433 w 409575"/>
                <a:gd name="connsiteY183" fmla="*/ 611066 h 638175"/>
                <a:gd name="connsiteX184" fmla="*/ 264055 w 409575"/>
                <a:gd name="connsiteY184" fmla="*/ 611066 h 638175"/>
                <a:gd name="connsiteX185" fmla="*/ 267744 w 409575"/>
                <a:gd name="connsiteY185" fmla="*/ 614752 h 638175"/>
                <a:gd name="connsiteX186" fmla="*/ 271433 w 409575"/>
                <a:gd name="connsiteY186" fmla="*/ 614752 h 638175"/>
                <a:gd name="connsiteX187" fmla="*/ 271433 w 409575"/>
                <a:gd name="connsiteY187" fmla="*/ 618448 h 638175"/>
                <a:gd name="connsiteX188" fmla="*/ 271433 w 409575"/>
                <a:gd name="connsiteY188" fmla="*/ 625830 h 638175"/>
                <a:gd name="connsiteX189" fmla="*/ 275122 w 409575"/>
                <a:gd name="connsiteY189" fmla="*/ 625830 h 638175"/>
                <a:gd name="connsiteX190" fmla="*/ 275122 w 409575"/>
                <a:gd name="connsiteY190" fmla="*/ 640594 h 638175"/>
                <a:gd name="connsiteX191" fmla="*/ 289879 w 409575"/>
                <a:gd name="connsiteY191" fmla="*/ 636898 h 638175"/>
                <a:gd name="connsiteX192" fmla="*/ 308326 w 409575"/>
                <a:gd name="connsiteY192" fmla="*/ 629516 h 638175"/>
                <a:gd name="connsiteX193" fmla="*/ 312015 w 409575"/>
                <a:gd name="connsiteY193" fmla="*/ 629516 h 638175"/>
                <a:gd name="connsiteX194" fmla="*/ 334150 w 409575"/>
                <a:gd name="connsiteY194" fmla="*/ 633212 h 638175"/>
                <a:gd name="connsiteX195" fmla="*/ 337839 w 409575"/>
                <a:gd name="connsiteY195" fmla="*/ 633212 h 638175"/>
                <a:gd name="connsiteX196" fmla="*/ 341528 w 409575"/>
                <a:gd name="connsiteY196" fmla="*/ 633212 h 638175"/>
                <a:gd name="connsiteX197" fmla="*/ 348906 w 409575"/>
                <a:gd name="connsiteY197" fmla="*/ 633212 h 638175"/>
                <a:gd name="connsiteX198" fmla="*/ 359974 w 409575"/>
                <a:gd name="connsiteY198" fmla="*/ 611066 h 638175"/>
                <a:gd name="connsiteX199" fmla="*/ 359974 w 409575"/>
                <a:gd name="connsiteY199" fmla="*/ 603684 h 638175"/>
                <a:gd name="connsiteX200" fmla="*/ 363663 w 409575"/>
                <a:gd name="connsiteY200" fmla="*/ 596303 h 638175"/>
                <a:gd name="connsiteX201" fmla="*/ 367352 w 409575"/>
                <a:gd name="connsiteY201" fmla="*/ 585234 h 638175"/>
                <a:gd name="connsiteX202" fmla="*/ 371041 w 409575"/>
                <a:gd name="connsiteY202" fmla="*/ 577853 h 638175"/>
                <a:gd name="connsiteX203" fmla="*/ 371041 w 409575"/>
                <a:gd name="connsiteY203" fmla="*/ 574157 h 638175"/>
                <a:gd name="connsiteX204" fmla="*/ 371041 w 409575"/>
                <a:gd name="connsiteY204" fmla="*/ 570471 h 638175"/>
                <a:gd name="connsiteX205" fmla="*/ 382106 w 409575"/>
                <a:gd name="connsiteY205" fmla="*/ 548325 h 638175"/>
                <a:gd name="connsiteX206" fmla="*/ 389488 w 409575"/>
                <a:gd name="connsiteY206" fmla="*/ 552011 h 638175"/>
                <a:gd name="connsiteX207" fmla="*/ 404242 w 409575"/>
                <a:gd name="connsiteY207" fmla="*/ 552011 h 638175"/>
                <a:gd name="connsiteX208" fmla="*/ 396870 w 409575"/>
                <a:gd name="connsiteY208" fmla="*/ 544639 h 638175"/>
                <a:gd name="connsiteX209" fmla="*/ 396870 w 409575"/>
                <a:gd name="connsiteY209" fmla="*/ 540943 h 638175"/>
                <a:gd name="connsiteX210" fmla="*/ 400556 w 409575"/>
                <a:gd name="connsiteY210" fmla="*/ 537257 h 638175"/>
                <a:gd name="connsiteX211" fmla="*/ 396870 w 409575"/>
                <a:gd name="connsiteY211" fmla="*/ 537257 h 638175"/>
                <a:gd name="connsiteX212" fmla="*/ 393174 w 409575"/>
                <a:gd name="connsiteY212" fmla="*/ 537257 h 638175"/>
                <a:gd name="connsiteX213" fmla="*/ 389488 w 409575"/>
                <a:gd name="connsiteY213" fmla="*/ 533561 h 638175"/>
                <a:gd name="connsiteX214" fmla="*/ 385802 w 409575"/>
                <a:gd name="connsiteY214" fmla="*/ 533561 h 638175"/>
                <a:gd name="connsiteX215" fmla="*/ 382106 w 409575"/>
                <a:gd name="connsiteY215" fmla="*/ 529875 h 638175"/>
                <a:gd name="connsiteX216" fmla="*/ 378420 w 409575"/>
                <a:gd name="connsiteY216" fmla="*/ 529875 h 638175"/>
                <a:gd name="connsiteX217" fmla="*/ 378420 w 409575"/>
                <a:gd name="connsiteY217" fmla="*/ 526179 h 638175"/>
                <a:gd name="connsiteX218" fmla="*/ 374730 w 409575"/>
                <a:gd name="connsiteY218" fmla="*/ 522493 h 638175"/>
                <a:gd name="connsiteX219" fmla="*/ 371041 w 409575"/>
                <a:gd name="connsiteY219" fmla="*/ 526179 h 638175"/>
                <a:gd name="connsiteX220" fmla="*/ 367352 w 409575"/>
                <a:gd name="connsiteY220" fmla="*/ 526179 h 638175"/>
                <a:gd name="connsiteX221" fmla="*/ 363663 w 409575"/>
                <a:gd name="connsiteY221" fmla="*/ 526179 h 638175"/>
                <a:gd name="connsiteX222" fmla="*/ 348906 w 409575"/>
                <a:gd name="connsiteY222" fmla="*/ 526179 h 638175"/>
                <a:gd name="connsiteX223" fmla="*/ 345217 w 409575"/>
                <a:gd name="connsiteY223" fmla="*/ 529875 h 638175"/>
                <a:gd name="connsiteX224" fmla="*/ 341528 w 409575"/>
                <a:gd name="connsiteY224" fmla="*/ 529875 h 638175"/>
                <a:gd name="connsiteX225" fmla="*/ 337839 w 409575"/>
                <a:gd name="connsiteY225" fmla="*/ 533561 h 638175"/>
                <a:gd name="connsiteX226" fmla="*/ 334150 w 409575"/>
                <a:gd name="connsiteY226" fmla="*/ 533561 h 638175"/>
                <a:gd name="connsiteX227" fmla="*/ 334150 w 409575"/>
                <a:gd name="connsiteY227" fmla="*/ 529875 h 638175"/>
                <a:gd name="connsiteX228" fmla="*/ 330460 w 409575"/>
                <a:gd name="connsiteY228" fmla="*/ 529875 h 638175"/>
                <a:gd name="connsiteX229" fmla="*/ 326771 w 409575"/>
                <a:gd name="connsiteY229" fmla="*/ 526179 h 638175"/>
                <a:gd name="connsiteX230" fmla="*/ 323082 w 409575"/>
                <a:gd name="connsiteY230" fmla="*/ 522493 h 638175"/>
                <a:gd name="connsiteX231" fmla="*/ 319393 w 409575"/>
                <a:gd name="connsiteY231" fmla="*/ 515111 h 638175"/>
                <a:gd name="connsiteX232" fmla="*/ 315704 w 409575"/>
                <a:gd name="connsiteY232" fmla="*/ 515111 h 638175"/>
                <a:gd name="connsiteX233" fmla="*/ 315704 w 409575"/>
                <a:gd name="connsiteY233" fmla="*/ 511416 h 638175"/>
                <a:gd name="connsiteX234" fmla="*/ 308326 w 409575"/>
                <a:gd name="connsiteY234" fmla="*/ 511416 h 638175"/>
                <a:gd name="connsiteX235" fmla="*/ 304636 w 409575"/>
                <a:gd name="connsiteY235" fmla="*/ 511416 h 638175"/>
                <a:gd name="connsiteX236" fmla="*/ 300947 w 409575"/>
                <a:gd name="connsiteY236" fmla="*/ 504043 h 638175"/>
                <a:gd name="connsiteX237" fmla="*/ 289879 w 409575"/>
                <a:gd name="connsiteY237" fmla="*/ 504043 h 638175"/>
                <a:gd name="connsiteX238" fmla="*/ 286190 w 409575"/>
                <a:gd name="connsiteY238" fmla="*/ 504043 h 638175"/>
                <a:gd name="connsiteX239" fmla="*/ 282500 w 409575"/>
                <a:gd name="connsiteY239" fmla="*/ 504043 h 638175"/>
                <a:gd name="connsiteX240" fmla="*/ 275122 w 409575"/>
                <a:gd name="connsiteY240" fmla="*/ 507730 h 638175"/>
                <a:gd name="connsiteX241" fmla="*/ 271433 w 409575"/>
                <a:gd name="connsiteY241" fmla="*/ 504043 h 638175"/>
                <a:gd name="connsiteX242" fmla="*/ 271433 w 409575"/>
                <a:gd name="connsiteY242" fmla="*/ 507730 h 638175"/>
                <a:gd name="connsiteX243" fmla="*/ 267744 w 409575"/>
                <a:gd name="connsiteY243" fmla="*/ 507730 h 638175"/>
                <a:gd name="connsiteX244" fmla="*/ 267744 w 409575"/>
                <a:gd name="connsiteY244" fmla="*/ 504043 h 638175"/>
                <a:gd name="connsiteX245" fmla="*/ 271433 w 409575"/>
                <a:gd name="connsiteY245" fmla="*/ 504043 h 638175"/>
                <a:gd name="connsiteX246" fmla="*/ 271433 w 409575"/>
                <a:gd name="connsiteY246" fmla="*/ 500348 h 638175"/>
                <a:gd name="connsiteX247" fmla="*/ 267744 w 409575"/>
                <a:gd name="connsiteY247" fmla="*/ 496662 h 638175"/>
                <a:gd name="connsiteX248" fmla="*/ 264055 w 409575"/>
                <a:gd name="connsiteY248" fmla="*/ 496662 h 638175"/>
                <a:gd name="connsiteX249" fmla="*/ 260365 w 409575"/>
                <a:gd name="connsiteY249" fmla="*/ 500348 h 638175"/>
                <a:gd name="connsiteX250" fmla="*/ 256676 w 409575"/>
                <a:gd name="connsiteY250" fmla="*/ 500348 h 638175"/>
                <a:gd name="connsiteX251" fmla="*/ 252987 w 409575"/>
                <a:gd name="connsiteY251" fmla="*/ 500348 h 638175"/>
                <a:gd name="connsiteX252" fmla="*/ 252987 w 409575"/>
                <a:gd name="connsiteY252" fmla="*/ 496662 h 638175"/>
                <a:gd name="connsiteX253" fmla="*/ 256676 w 409575"/>
                <a:gd name="connsiteY253" fmla="*/ 496662 h 638175"/>
                <a:gd name="connsiteX254" fmla="*/ 256676 w 409575"/>
                <a:gd name="connsiteY254" fmla="*/ 492966 h 638175"/>
                <a:gd name="connsiteX255" fmla="*/ 256676 w 409575"/>
                <a:gd name="connsiteY255" fmla="*/ 489280 h 638175"/>
                <a:gd name="connsiteX256" fmla="*/ 249298 w 409575"/>
                <a:gd name="connsiteY256" fmla="*/ 485584 h 638175"/>
                <a:gd name="connsiteX257" fmla="*/ 245609 w 409575"/>
                <a:gd name="connsiteY257" fmla="*/ 485584 h 638175"/>
                <a:gd name="connsiteX258" fmla="*/ 245609 w 409575"/>
                <a:gd name="connsiteY258" fmla="*/ 489280 h 638175"/>
                <a:gd name="connsiteX259" fmla="*/ 241920 w 409575"/>
                <a:gd name="connsiteY259" fmla="*/ 489280 h 638175"/>
                <a:gd name="connsiteX260" fmla="*/ 238230 w 409575"/>
                <a:gd name="connsiteY260" fmla="*/ 485584 h 638175"/>
                <a:gd name="connsiteX261" fmla="*/ 234541 w 409575"/>
                <a:gd name="connsiteY261" fmla="*/ 485584 h 638175"/>
                <a:gd name="connsiteX262" fmla="*/ 234541 w 409575"/>
                <a:gd name="connsiteY262" fmla="*/ 481898 h 638175"/>
                <a:gd name="connsiteX263" fmla="*/ 238230 w 409575"/>
                <a:gd name="connsiteY263" fmla="*/ 481898 h 638175"/>
                <a:gd name="connsiteX264" fmla="*/ 241920 w 409575"/>
                <a:gd name="connsiteY264" fmla="*/ 481898 h 638175"/>
                <a:gd name="connsiteX265" fmla="*/ 245609 w 409575"/>
                <a:gd name="connsiteY265" fmla="*/ 478202 h 638175"/>
                <a:gd name="connsiteX266" fmla="*/ 234541 w 409575"/>
                <a:gd name="connsiteY266" fmla="*/ 470823 h 638175"/>
                <a:gd name="connsiteX267" fmla="*/ 234541 w 409575"/>
                <a:gd name="connsiteY267" fmla="*/ 467133 h 638175"/>
                <a:gd name="connsiteX268" fmla="*/ 241920 w 409575"/>
                <a:gd name="connsiteY268" fmla="*/ 470823 h 638175"/>
                <a:gd name="connsiteX269" fmla="*/ 245609 w 409575"/>
                <a:gd name="connsiteY269" fmla="*/ 474514 h 638175"/>
                <a:gd name="connsiteX270" fmla="*/ 249298 w 409575"/>
                <a:gd name="connsiteY270" fmla="*/ 474514 h 638175"/>
                <a:gd name="connsiteX271" fmla="*/ 252987 w 409575"/>
                <a:gd name="connsiteY271" fmla="*/ 470823 h 638175"/>
                <a:gd name="connsiteX272" fmla="*/ 252987 w 409575"/>
                <a:gd name="connsiteY272" fmla="*/ 474514 h 638175"/>
                <a:gd name="connsiteX273" fmla="*/ 256676 w 409575"/>
                <a:gd name="connsiteY273" fmla="*/ 478202 h 638175"/>
                <a:gd name="connsiteX274" fmla="*/ 260365 w 409575"/>
                <a:gd name="connsiteY274" fmla="*/ 474514 h 638175"/>
                <a:gd name="connsiteX275" fmla="*/ 260365 w 409575"/>
                <a:gd name="connsiteY275" fmla="*/ 470823 h 638175"/>
                <a:gd name="connsiteX276" fmla="*/ 260365 w 409575"/>
                <a:gd name="connsiteY276" fmla="*/ 467133 h 638175"/>
                <a:gd name="connsiteX277" fmla="*/ 264055 w 409575"/>
                <a:gd name="connsiteY277" fmla="*/ 467133 h 638175"/>
                <a:gd name="connsiteX278" fmla="*/ 267744 w 409575"/>
                <a:gd name="connsiteY278" fmla="*/ 463442 h 638175"/>
                <a:gd name="connsiteX279" fmla="*/ 267744 w 409575"/>
                <a:gd name="connsiteY279" fmla="*/ 456061 h 638175"/>
                <a:gd name="connsiteX280" fmla="*/ 271433 w 409575"/>
                <a:gd name="connsiteY280" fmla="*/ 452370 h 638175"/>
                <a:gd name="connsiteX281" fmla="*/ 275122 w 409575"/>
                <a:gd name="connsiteY281" fmla="*/ 448680 h 638175"/>
                <a:gd name="connsiteX282" fmla="*/ 278811 w 409575"/>
                <a:gd name="connsiteY282" fmla="*/ 444989 h 638175"/>
                <a:gd name="connsiteX283" fmla="*/ 282500 w 409575"/>
                <a:gd name="connsiteY283" fmla="*/ 444989 h 638175"/>
                <a:gd name="connsiteX284" fmla="*/ 286190 w 409575"/>
                <a:gd name="connsiteY284" fmla="*/ 444989 h 638175"/>
                <a:gd name="connsiteX285" fmla="*/ 286190 w 409575"/>
                <a:gd name="connsiteY285" fmla="*/ 441299 h 638175"/>
                <a:gd name="connsiteX286" fmla="*/ 289879 w 409575"/>
                <a:gd name="connsiteY286" fmla="*/ 437608 h 638175"/>
                <a:gd name="connsiteX287" fmla="*/ 289879 w 409575"/>
                <a:gd name="connsiteY287" fmla="*/ 433917 h 638175"/>
                <a:gd name="connsiteX288" fmla="*/ 297258 w 409575"/>
                <a:gd name="connsiteY288" fmla="*/ 426537 h 638175"/>
                <a:gd name="connsiteX289" fmla="*/ 293568 w 409575"/>
                <a:gd name="connsiteY289" fmla="*/ 426537 h 638175"/>
                <a:gd name="connsiteX290" fmla="*/ 289879 w 409575"/>
                <a:gd name="connsiteY290" fmla="*/ 426537 h 638175"/>
                <a:gd name="connsiteX291" fmla="*/ 286190 w 409575"/>
                <a:gd name="connsiteY291" fmla="*/ 422847 h 638175"/>
                <a:gd name="connsiteX292" fmla="*/ 286190 w 409575"/>
                <a:gd name="connsiteY292" fmla="*/ 426537 h 638175"/>
                <a:gd name="connsiteX293" fmla="*/ 278811 w 409575"/>
                <a:gd name="connsiteY293" fmla="*/ 422847 h 638175"/>
                <a:gd name="connsiteX294" fmla="*/ 278811 w 409575"/>
                <a:gd name="connsiteY294" fmla="*/ 419156 h 638175"/>
                <a:gd name="connsiteX295" fmla="*/ 278811 w 409575"/>
                <a:gd name="connsiteY295" fmla="*/ 415465 h 638175"/>
                <a:gd name="connsiteX296" fmla="*/ 278811 w 409575"/>
                <a:gd name="connsiteY296" fmla="*/ 411775 h 638175"/>
                <a:gd name="connsiteX297" fmla="*/ 282500 w 409575"/>
                <a:gd name="connsiteY297" fmla="*/ 408084 h 638175"/>
                <a:gd name="connsiteX298" fmla="*/ 282500 w 409575"/>
                <a:gd name="connsiteY298" fmla="*/ 404394 h 638175"/>
                <a:gd name="connsiteX299" fmla="*/ 278811 w 409575"/>
                <a:gd name="connsiteY299" fmla="*/ 404394 h 638175"/>
                <a:gd name="connsiteX300" fmla="*/ 275122 w 409575"/>
                <a:gd name="connsiteY300" fmla="*/ 408084 h 638175"/>
                <a:gd name="connsiteX301" fmla="*/ 271433 w 409575"/>
                <a:gd name="connsiteY301" fmla="*/ 404394 h 638175"/>
                <a:gd name="connsiteX302" fmla="*/ 278811 w 409575"/>
                <a:gd name="connsiteY302" fmla="*/ 400703 h 638175"/>
                <a:gd name="connsiteX303" fmla="*/ 286190 w 409575"/>
                <a:gd name="connsiteY303" fmla="*/ 400703 h 638175"/>
                <a:gd name="connsiteX304" fmla="*/ 286190 w 409575"/>
                <a:gd name="connsiteY304" fmla="*/ 397012 h 638175"/>
                <a:gd name="connsiteX305" fmla="*/ 282500 w 409575"/>
                <a:gd name="connsiteY305" fmla="*/ 393322 h 638175"/>
                <a:gd name="connsiteX306" fmla="*/ 282500 w 409575"/>
                <a:gd name="connsiteY306" fmla="*/ 389631 h 638175"/>
                <a:gd name="connsiteX307" fmla="*/ 282500 w 409575"/>
                <a:gd name="connsiteY307" fmla="*/ 385940 h 638175"/>
                <a:gd name="connsiteX308" fmla="*/ 286190 w 409575"/>
                <a:gd name="connsiteY308" fmla="*/ 382250 h 638175"/>
                <a:gd name="connsiteX309" fmla="*/ 289879 w 409575"/>
                <a:gd name="connsiteY309" fmla="*/ 385940 h 638175"/>
                <a:gd name="connsiteX310" fmla="*/ 289879 w 409575"/>
                <a:gd name="connsiteY310" fmla="*/ 382250 h 638175"/>
                <a:gd name="connsiteX311" fmla="*/ 293568 w 409575"/>
                <a:gd name="connsiteY311" fmla="*/ 378559 h 638175"/>
                <a:gd name="connsiteX312" fmla="*/ 297258 w 409575"/>
                <a:gd name="connsiteY312" fmla="*/ 371178 h 638175"/>
                <a:gd name="connsiteX313" fmla="*/ 293568 w 409575"/>
                <a:gd name="connsiteY313" fmla="*/ 371178 h 638175"/>
                <a:gd name="connsiteX314" fmla="*/ 293568 w 409575"/>
                <a:gd name="connsiteY314" fmla="*/ 363797 h 638175"/>
                <a:gd name="connsiteX315" fmla="*/ 289879 w 409575"/>
                <a:gd name="connsiteY315" fmla="*/ 363797 h 638175"/>
                <a:gd name="connsiteX316" fmla="*/ 289879 w 409575"/>
                <a:gd name="connsiteY316" fmla="*/ 360106 h 638175"/>
                <a:gd name="connsiteX317" fmla="*/ 286190 w 409575"/>
                <a:gd name="connsiteY317" fmla="*/ 356416 h 638175"/>
                <a:gd name="connsiteX318" fmla="*/ 286190 w 409575"/>
                <a:gd name="connsiteY318" fmla="*/ 352725 h 638175"/>
                <a:gd name="connsiteX319" fmla="*/ 282500 w 409575"/>
                <a:gd name="connsiteY319" fmla="*/ 345344 h 638175"/>
                <a:gd name="connsiteX320" fmla="*/ 282500 w 409575"/>
                <a:gd name="connsiteY320" fmla="*/ 341654 h 638175"/>
                <a:gd name="connsiteX321" fmla="*/ 275122 w 409575"/>
                <a:gd name="connsiteY321" fmla="*/ 330582 h 638175"/>
                <a:gd name="connsiteX322" fmla="*/ 275122 w 409575"/>
                <a:gd name="connsiteY322" fmla="*/ 326892 h 638175"/>
                <a:gd name="connsiteX323" fmla="*/ 271433 w 409575"/>
                <a:gd name="connsiteY323" fmla="*/ 323201 h 638175"/>
                <a:gd name="connsiteX324" fmla="*/ 271433 w 409575"/>
                <a:gd name="connsiteY324" fmla="*/ 315820 h 638175"/>
                <a:gd name="connsiteX325" fmla="*/ 267744 w 409575"/>
                <a:gd name="connsiteY325" fmla="*/ 308439 h 638175"/>
                <a:gd name="connsiteX326" fmla="*/ 267744 w 409575"/>
                <a:gd name="connsiteY326" fmla="*/ 304748 h 638175"/>
                <a:gd name="connsiteX327" fmla="*/ 264055 w 409575"/>
                <a:gd name="connsiteY327" fmla="*/ 301057 h 638175"/>
                <a:gd name="connsiteX328" fmla="*/ 267744 w 409575"/>
                <a:gd name="connsiteY328" fmla="*/ 297367 h 638175"/>
                <a:gd name="connsiteX329" fmla="*/ 264055 w 409575"/>
                <a:gd name="connsiteY329" fmla="*/ 293676 h 638175"/>
                <a:gd name="connsiteX330" fmla="*/ 264055 w 409575"/>
                <a:gd name="connsiteY330" fmla="*/ 289986 h 638175"/>
                <a:gd name="connsiteX331" fmla="*/ 264055 w 409575"/>
                <a:gd name="connsiteY331" fmla="*/ 286295 h 638175"/>
                <a:gd name="connsiteX332" fmla="*/ 264055 w 409575"/>
                <a:gd name="connsiteY332" fmla="*/ 282604 h 638175"/>
                <a:gd name="connsiteX333" fmla="*/ 264055 w 409575"/>
                <a:gd name="connsiteY333" fmla="*/ 275223 h 638175"/>
                <a:gd name="connsiteX334" fmla="*/ 264055 w 409575"/>
                <a:gd name="connsiteY334" fmla="*/ 271532 h 638175"/>
                <a:gd name="connsiteX335" fmla="*/ 267744 w 409575"/>
                <a:gd name="connsiteY335" fmla="*/ 271532 h 638175"/>
                <a:gd name="connsiteX336" fmla="*/ 267744 w 409575"/>
                <a:gd name="connsiteY336" fmla="*/ 267842 h 638175"/>
                <a:gd name="connsiteX337" fmla="*/ 271433 w 409575"/>
                <a:gd name="connsiteY337" fmla="*/ 267842 h 638175"/>
                <a:gd name="connsiteX338" fmla="*/ 275122 w 409575"/>
                <a:gd name="connsiteY338" fmla="*/ 264151 h 638175"/>
                <a:gd name="connsiteX339" fmla="*/ 278811 w 409575"/>
                <a:gd name="connsiteY339" fmla="*/ 264151 h 638175"/>
                <a:gd name="connsiteX340" fmla="*/ 282500 w 409575"/>
                <a:gd name="connsiteY340" fmla="*/ 264151 h 638175"/>
                <a:gd name="connsiteX341" fmla="*/ 282500 w 409575"/>
                <a:gd name="connsiteY341" fmla="*/ 267842 h 638175"/>
                <a:gd name="connsiteX342" fmla="*/ 286190 w 409575"/>
                <a:gd name="connsiteY342" fmla="*/ 271532 h 638175"/>
                <a:gd name="connsiteX343" fmla="*/ 286190 w 409575"/>
                <a:gd name="connsiteY343" fmla="*/ 267842 h 638175"/>
                <a:gd name="connsiteX344" fmla="*/ 289879 w 409575"/>
                <a:gd name="connsiteY344" fmla="*/ 264151 h 638175"/>
                <a:gd name="connsiteX345" fmla="*/ 293568 w 409575"/>
                <a:gd name="connsiteY345" fmla="*/ 264151 h 638175"/>
                <a:gd name="connsiteX346" fmla="*/ 297258 w 409575"/>
                <a:gd name="connsiteY346" fmla="*/ 264151 h 638175"/>
                <a:gd name="connsiteX347" fmla="*/ 300947 w 409575"/>
                <a:gd name="connsiteY347" fmla="*/ 264151 h 638175"/>
                <a:gd name="connsiteX348" fmla="*/ 304636 w 409575"/>
                <a:gd name="connsiteY348" fmla="*/ 267842 h 638175"/>
                <a:gd name="connsiteX349" fmla="*/ 308326 w 409575"/>
                <a:gd name="connsiteY349" fmla="*/ 271532 h 638175"/>
                <a:gd name="connsiteX350" fmla="*/ 312015 w 409575"/>
                <a:gd name="connsiteY350" fmla="*/ 271532 h 638175"/>
                <a:gd name="connsiteX351" fmla="*/ 315704 w 409575"/>
                <a:gd name="connsiteY351" fmla="*/ 275223 h 638175"/>
                <a:gd name="connsiteX352" fmla="*/ 315704 w 409575"/>
                <a:gd name="connsiteY352" fmla="*/ 278914 h 638175"/>
                <a:gd name="connsiteX353" fmla="*/ 323082 w 409575"/>
                <a:gd name="connsiteY353" fmla="*/ 278914 h 638175"/>
                <a:gd name="connsiteX354" fmla="*/ 326771 w 409575"/>
                <a:gd name="connsiteY354" fmla="*/ 278914 h 638175"/>
                <a:gd name="connsiteX355" fmla="*/ 330460 w 409575"/>
                <a:gd name="connsiteY355" fmla="*/ 278914 h 638175"/>
                <a:gd name="connsiteX356" fmla="*/ 334150 w 409575"/>
                <a:gd name="connsiteY356" fmla="*/ 275223 h 638175"/>
                <a:gd name="connsiteX357" fmla="*/ 341528 w 409575"/>
                <a:gd name="connsiteY357" fmla="*/ 267842 h 638175"/>
                <a:gd name="connsiteX358" fmla="*/ 345217 w 409575"/>
                <a:gd name="connsiteY358" fmla="*/ 267842 h 638175"/>
                <a:gd name="connsiteX359" fmla="*/ 352595 w 409575"/>
                <a:gd name="connsiteY359" fmla="*/ 267842 h 638175"/>
                <a:gd name="connsiteX360" fmla="*/ 352595 w 409575"/>
                <a:gd name="connsiteY360" fmla="*/ 264151 h 638175"/>
                <a:gd name="connsiteX361" fmla="*/ 356285 w 409575"/>
                <a:gd name="connsiteY361" fmla="*/ 260461 h 638175"/>
                <a:gd name="connsiteX362" fmla="*/ 359974 w 409575"/>
                <a:gd name="connsiteY362" fmla="*/ 260461 h 638175"/>
                <a:gd name="connsiteX363" fmla="*/ 359974 w 409575"/>
                <a:gd name="connsiteY363" fmla="*/ 256771 h 638175"/>
                <a:gd name="connsiteX364" fmla="*/ 367352 w 409575"/>
                <a:gd name="connsiteY364" fmla="*/ 253080 h 638175"/>
                <a:gd name="connsiteX365" fmla="*/ 367352 w 409575"/>
                <a:gd name="connsiteY365" fmla="*/ 249390 h 638175"/>
                <a:gd name="connsiteX366" fmla="*/ 371041 w 409575"/>
                <a:gd name="connsiteY366" fmla="*/ 245699 h 638175"/>
                <a:gd name="connsiteX367" fmla="*/ 371041 w 409575"/>
                <a:gd name="connsiteY367" fmla="*/ 238318 h 638175"/>
                <a:gd name="connsiteX368" fmla="*/ 371041 w 409575"/>
                <a:gd name="connsiteY368" fmla="*/ 234627 h 638175"/>
                <a:gd name="connsiteX369" fmla="*/ 374730 w 409575"/>
                <a:gd name="connsiteY369" fmla="*/ 227246 h 638175"/>
                <a:gd name="connsiteX370" fmla="*/ 378420 w 409575"/>
                <a:gd name="connsiteY370" fmla="*/ 227246 h 638175"/>
                <a:gd name="connsiteX371" fmla="*/ 382106 w 409575"/>
                <a:gd name="connsiteY371" fmla="*/ 227246 h 638175"/>
                <a:gd name="connsiteX372" fmla="*/ 385802 w 409575"/>
                <a:gd name="connsiteY372" fmla="*/ 227246 h 638175"/>
                <a:gd name="connsiteX373" fmla="*/ 389488 w 409575"/>
                <a:gd name="connsiteY373" fmla="*/ 223555 h 638175"/>
                <a:gd name="connsiteX374" fmla="*/ 393174 w 409575"/>
                <a:gd name="connsiteY374" fmla="*/ 223555 h 638175"/>
                <a:gd name="connsiteX375" fmla="*/ 389488 w 409575"/>
                <a:gd name="connsiteY375" fmla="*/ 219865 h 638175"/>
                <a:gd name="connsiteX376" fmla="*/ 393174 w 409575"/>
                <a:gd name="connsiteY376" fmla="*/ 219865 h 638175"/>
                <a:gd name="connsiteX377" fmla="*/ 396870 w 409575"/>
                <a:gd name="connsiteY377" fmla="*/ 216174 h 638175"/>
                <a:gd name="connsiteX378" fmla="*/ 400556 w 409575"/>
                <a:gd name="connsiteY378" fmla="*/ 212484 h 638175"/>
                <a:gd name="connsiteX379" fmla="*/ 396870 w 409575"/>
                <a:gd name="connsiteY379" fmla="*/ 208793 h 638175"/>
                <a:gd name="connsiteX380" fmla="*/ 393174 w 409575"/>
                <a:gd name="connsiteY380" fmla="*/ 205102 h 638175"/>
                <a:gd name="connsiteX381" fmla="*/ 393174 w 409575"/>
                <a:gd name="connsiteY381" fmla="*/ 201412 h 638175"/>
                <a:gd name="connsiteX382" fmla="*/ 393174 w 409575"/>
                <a:gd name="connsiteY382" fmla="*/ 197721 h 638175"/>
                <a:gd name="connsiteX383" fmla="*/ 393174 w 409575"/>
                <a:gd name="connsiteY383" fmla="*/ 194031 h 638175"/>
                <a:gd name="connsiteX384" fmla="*/ 393174 w 409575"/>
                <a:gd name="connsiteY384" fmla="*/ 190340 h 638175"/>
                <a:gd name="connsiteX385" fmla="*/ 393174 w 409575"/>
                <a:gd name="connsiteY385" fmla="*/ 186649 h 638175"/>
                <a:gd name="connsiteX386" fmla="*/ 393174 w 409575"/>
                <a:gd name="connsiteY386" fmla="*/ 182959 h 638175"/>
                <a:gd name="connsiteX387" fmla="*/ 389488 w 409575"/>
                <a:gd name="connsiteY387" fmla="*/ 182959 h 638175"/>
                <a:gd name="connsiteX388" fmla="*/ 385802 w 409575"/>
                <a:gd name="connsiteY388" fmla="*/ 179268 h 638175"/>
                <a:gd name="connsiteX389" fmla="*/ 378420 w 409575"/>
                <a:gd name="connsiteY389" fmla="*/ 175578 h 638175"/>
                <a:gd name="connsiteX390" fmla="*/ 367352 w 409575"/>
                <a:gd name="connsiteY390" fmla="*/ 175578 h 638175"/>
                <a:gd name="connsiteX391" fmla="*/ 363663 w 409575"/>
                <a:gd name="connsiteY391" fmla="*/ 175578 h 638175"/>
                <a:gd name="connsiteX392" fmla="*/ 359974 w 409575"/>
                <a:gd name="connsiteY392" fmla="*/ 171888 h 638175"/>
                <a:gd name="connsiteX393" fmla="*/ 352595 w 409575"/>
                <a:gd name="connsiteY393" fmla="*/ 171888 h 638175"/>
                <a:gd name="connsiteX394" fmla="*/ 348906 w 409575"/>
                <a:gd name="connsiteY394" fmla="*/ 171888 h 638175"/>
                <a:gd name="connsiteX395" fmla="*/ 345217 w 409575"/>
                <a:gd name="connsiteY395" fmla="*/ 179268 h 638175"/>
                <a:gd name="connsiteX396" fmla="*/ 341528 w 409575"/>
                <a:gd name="connsiteY396" fmla="*/ 182959 h 638175"/>
                <a:gd name="connsiteX397" fmla="*/ 341528 w 409575"/>
                <a:gd name="connsiteY397" fmla="*/ 186649 h 638175"/>
                <a:gd name="connsiteX398" fmla="*/ 337839 w 409575"/>
                <a:gd name="connsiteY398" fmla="*/ 182959 h 638175"/>
                <a:gd name="connsiteX399" fmla="*/ 334150 w 409575"/>
                <a:gd name="connsiteY399" fmla="*/ 182959 h 638175"/>
                <a:gd name="connsiteX400" fmla="*/ 330460 w 409575"/>
                <a:gd name="connsiteY400" fmla="*/ 182959 h 638175"/>
                <a:gd name="connsiteX401" fmla="*/ 326771 w 409575"/>
                <a:gd name="connsiteY401" fmla="*/ 182959 h 638175"/>
                <a:gd name="connsiteX402" fmla="*/ 319393 w 409575"/>
                <a:gd name="connsiteY402" fmla="*/ 175578 h 638175"/>
                <a:gd name="connsiteX403" fmla="*/ 315704 w 409575"/>
                <a:gd name="connsiteY403" fmla="*/ 171888 h 638175"/>
                <a:gd name="connsiteX404" fmla="*/ 312015 w 409575"/>
                <a:gd name="connsiteY404" fmla="*/ 168197 h 638175"/>
                <a:gd name="connsiteX405" fmla="*/ 315704 w 409575"/>
                <a:gd name="connsiteY405" fmla="*/ 160816 h 638175"/>
                <a:gd name="connsiteX406" fmla="*/ 312015 w 409575"/>
                <a:gd name="connsiteY406" fmla="*/ 160816 h 638175"/>
                <a:gd name="connsiteX407" fmla="*/ 308326 w 409575"/>
                <a:gd name="connsiteY407" fmla="*/ 157126 h 638175"/>
                <a:gd name="connsiteX408" fmla="*/ 304636 w 409575"/>
                <a:gd name="connsiteY408" fmla="*/ 157126 h 638175"/>
                <a:gd name="connsiteX409" fmla="*/ 312015 w 409575"/>
                <a:gd name="connsiteY409" fmla="*/ 101766 h 638175"/>
                <a:gd name="connsiteX410" fmla="*/ 304636 w 409575"/>
                <a:gd name="connsiteY410" fmla="*/ 90695 h 638175"/>
                <a:gd name="connsiteX411" fmla="*/ 293568 w 409575"/>
                <a:gd name="connsiteY411" fmla="*/ 68552 h 638175"/>
                <a:gd name="connsiteX412" fmla="*/ 293568 w 409575"/>
                <a:gd name="connsiteY412" fmla="*/ 64861 h 638175"/>
                <a:gd name="connsiteX413" fmla="*/ 289879 w 409575"/>
                <a:gd name="connsiteY413" fmla="*/ 61171 h 638175"/>
                <a:gd name="connsiteX414" fmla="*/ 278811 w 409575"/>
                <a:gd name="connsiteY414" fmla="*/ 39027 h 638175"/>
                <a:gd name="connsiteX415" fmla="*/ 275122 w 409575"/>
                <a:gd name="connsiteY415" fmla="*/ 39027 h 638175"/>
                <a:gd name="connsiteX416" fmla="*/ 275122 w 409575"/>
                <a:gd name="connsiteY416" fmla="*/ 31646 h 638175"/>
                <a:gd name="connsiteX417" fmla="*/ 271433 w 409575"/>
                <a:gd name="connsiteY417" fmla="*/ 27955 h 638175"/>
                <a:gd name="connsiteX418" fmla="*/ 267744 w 409575"/>
                <a:gd name="connsiteY418" fmla="*/ 27955 h 638175"/>
                <a:gd name="connsiteX419" fmla="*/ 264055 w 409575"/>
                <a:gd name="connsiteY419" fmla="*/ 31646 h 638175"/>
                <a:gd name="connsiteX420" fmla="*/ 260365 w 409575"/>
                <a:gd name="connsiteY420" fmla="*/ 31646 h 638175"/>
                <a:gd name="connsiteX421" fmla="*/ 256676 w 409575"/>
                <a:gd name="connsiteY421" fmla="*/ 27955 h 638175"/>
                <a:gd name="connsiteX422" fmla="*/ 252987 w 409575"/>
                <a:gd name="connsiteY422" fmla="*/ 27955 h 638175"/>
                <a:gd name="connsiteX423" fmla="*/ 249298 w 409575"/>
                <a:gd name="connsiteY423" fmla="*/ 31646 h 638175"/>
                <a:gd name="connsiteX424" fmla="*/ 241920 w 409575"/>
                <a:gd name="connsiteY424" fmla="*/ 31646 h 638175"/>
                <a:gd name="connsiteX425" fmla="*/ 234541 w 409575"/>
                <a:gd name="connsiteY425" fmla="*/ 39027 h 638175"/>
                <a:gd name="connsiteX426" fmla="*/ 234541 w 409575"/>
                <a:gd name="connsiteY426" fmla="*/ 42718 h 638175"/>
                <a:gd name="connsiteX427" fmla="*/ 227163 w 409575"/>
                <a:gd name="connsiteY427" fmla="*/ 53789 h 638175"/>
                <a:gd name="connsiteX428" fmla="*/ 223474 w 409575"/>
                <a:gd name="connsiteY428" fmla="*/ 53789 h 638175"/>
                <a:gd name="connsiteX429" fmla="*/ 216096 w 409575"/>
                <a:gd name="connsiteY429" fmla="*/ 57480 h 638175"/>
                <a:gd name="connsiteX430" fmla="*/ 212406 w 409575"/>
                <a:gd name="connsiteY430" fmla="*/ 61171 h 638175"/>
                <a:gd name="connsiteX431" fmla="*/ 197650 w 409575"/>
                <a:gd name="connsiteY431" fmla="*/ 68552 h 638175"/>
                <a:gd name="connsiteX432" fmla="*/ 193961 w 409575"/>
                <a:gd name="connsiteY432" fmla="*/ 64861 h 638175"/>
                <a:gd name="connsiteX433" fmla="*/ 182893 w 409575"/>
                <a:gd name="connsiteY433" fmla="*/ 57480 h 638175"/>
                <a:gd name="connsiteX434" fmla="*/ 179204 w 409575"/>
                <a:gd name="connsiteY434" fmla="*/ 57480 h 638175"/>
                <a:gd name="connsiteX435" fmla="*/ 168136 w 409575"/>
                <a:gd name="connsiteY435" fmla="*/ 50099 h 638175"/>
                <a:gd name="connsiteX436" fmla="*/ 164447 w 409575"/>
                <a:gd name="connsiteY436" fmla="*/ 46408 h 638175"/>
                <a:gd name="connsiteX437" fmla="*/ 160758 w 409575"/>
                <a:gd name="connsiteY437" fmla="*/ 42718 h 638175"/>
                <a:gd name="connsiteX438" fmla="*/ 157069 w 409575"/>
                <a:gd name="connsiteY438" fmla="*/ 35336 h 638175"/>
                <a:gd name="connsiteX439" fmla="*/ 157069 w 409575"/>
                <a:gd name="connsiteY439" fmla="*/ 27955 h 638175"/>
                <a:gd name="connsiteX440" fmla="*/ 157069 w 409575"/>
                <a:gd name="connsiteY440" fmla="*/ 20574 h 638175"/>
                <a:gd name="connsiteX441" fmla="*/ 160758 w 409575"/>
                <a:gd name="connsiteY441" fmla="*/ 13193 h 638175"/>
                <a:gd name="connsiteX442" fmla="*/ 160758 w 409575"/>
                <a:gd name="connsiteY442" fmla="*/ 9502 h 638175"/>
                <a:gd name="connsiteX443" fmla="*/ 157069 w 409575"/>
                <a:gd name="connsiteY443" fmla="*/ 9502 h 638175"/>
                <a:gd name="connsiteX444" fmla="*/ 157069 w 409575"/>
                <a:gd name="connsiteY444" fmla="*/ 13193 h 638175"/>
                <a:gd name="connsiteX445" fmla="*/ 153380 w 409575"/>
                <a:gd name="connsiteY445" fmla="*/ 13193 h 638175"/>
                <a:gd name="connsiteX446" fmla="*/ 149690 w 409575"/>
                <a:gd name="connsiteY446" fmla="*/ 13193 h 638175"/>
                <a:gd name="connsiteX447" fmla="*/ 149690 w 409575"/>
                <a:gd name="connsiteY447" fmla="*/ 9502 h 638175"/>
                <a:gd name="connsiteX448" fmla="*/ 149690 w 409575"/>
                <a:gd name="connsiteY448" fmla="*/ 5812 h 638175"/>
                <a:gd name="connsiteX449" fmla="*/ 142312 w 409575"/>
                <a:gd name="connsiteY449" fmla="*/ 5812 h 638175"/>
                <a:gd name="connsiteX450" fmla="*/ 134933 w 409575"/>
                <a:gd name="connsiteY450" fmla="*/ 5812 h 638175"/>
                <a:gd name="connsiteX451" fmla="*/ 131244 w 409575"/>
                <a:gd name="connsiteY451" fmla="*/ 5812 h 638175"/>
                <a:gd name="connsiteX452" fmla="*/ 127555 w 409575"/>
                <a:gd name="connsiteY452" fmla="*/ 5812 h 638175"/>
                <a:gd name="connsiteX453" fmla="*/ 160758 w 409575"/>
                <a:gd name="connsiteY453" fmla="*/ 9502 h 638175"/>
                <a:gd name="connsiteX454" fmla="*/ 160758 w 409575"/>
                <a:gd name="connsiteY454" fmla="*/ 5812 h 638175"/>
                <a:gd name="connsiteX455" fmla="*/ 157069 w 409575"/>
                <a:gd name="connsiteY455" fmla="*/ 5812 h 638175"/>
                <a:gd name="connsiteX456" fmla="*/ 160758 w 409575"/>
                <a:gd name="connsiteY456" fmla="*/ 9502 h 638175"/>
                <a:gd name="connsiteX457" fmla="*/ 275122 w 409575"/>
                <a:gd name="connsiteY457" fmla="*/ 31646 h 638175"/>
                <a:gd name="connsiteX458" fmla="*/ 278811 w 409575"/>
                <a:gd name="connsiteY458" fmla="*/ 35336 h 638175"/>
                <a:gd name="connsiteX459" fmla="*/ 278811 w 409575"/>
                <a:gd name="connsiteY459" fmla="*/ 27955 h 638175"/>
                <a:gd name="connsiteX460" fmla="*/ 275122 w 409575"/>
                <a:gd name="connsiteY460" fmla="*/ 27955 h 638175"/>
                <a:gd name="connsiteX461" fmla="*/ 275122 w 409575"/>
                <a:gd name="connsiteY461" fmla="*/ 31646 h 638175"/>
                <a:gd name="connsiteX462" fmla="*/ 241920 w 409575"/>
                <a:gd name="connsiteY462" fmla="*/ 481898 h 638175"/>
                <a:gd name="connsiteX463" fmla="*/ 241920 w 409575"/>
                <a:gd name="connsiteY463" fmla="*/ 485584 h 638175"/>
                <a:gd name="connsiteX464" fmla="*/ 245609 w 409575"/>
                <a:gd name="connsiteY464" fmla="*/ 485584 h 638175"/>
                <a:gd name="connsiteX465" fmla="*/ 241920 w 409575"/>
                <a:gd name="connsiteY465" fmla="*/ 481898 h 638175"/>
                <a:gd name="connsiteX466" fmla="*/ 304636 w 409575"/>
                <a:gd name="connsiteY466" fmla="*/ 400703 h 638175"/>
                <a:gd name="connsiteX467" fmla="*/ 304636 w 409575"/>
                <a:gd name="connsiteY467" fmla="*/ 404394 h 638175"/>
                <a:gd name="connsiteX468" fmla="*/ 304636 w 409575"/>
                <a:gd name="connsiteY468" fmla="*/ 408084 h 638175"/>
                <a:gd name="connsiteX469" fmla="*/ 300947 w 409575"/>
                <a:gd name="connsiteY469" fmla="*/ 415465 h 638175"/>
                <a:gd name="connsiteX470" fmla="*/ 304636 w 409575"/>
                <a:gd name="connsiteY470" fmla="*/ 415465 h 638175"/>
                <a:gd name="connsiteX471" fmla="*/ 308326 w 409575"/>
                <a:gd name="connsiteY471" fmla="*/ 411775 h 638175"/>
                <a:gd name="connsiteX472" fmla="*/ 312015 w 409575"/>
                <a:gd name="connsiteY472" fmla="*/ 411775 h 638175"/>
                <a:gd name="connsiteX473" fmla="*/ 315704 w 409575"/>
                <a:gd name="connsiteY473" fmla="*/ 408084 h 638175"/>
                <a:gd name="connsiteX474" fmla="*/ 319393 w 409575"/>
                <a:gd name="connsiteY474" fmla="*/ 408084 h 638175"/>
                <a:gd name="connsiteX475" fmla="*/ 319393 w 409575"/>
                <a:gd name="connsiteY475" fmla="*/ 404394 h 638175"/>
                <a:gd name="connsiteX476" fmla="*/ 312015 w 409575"/>
                <a:gd name="connsiteY476" fmla="*/ 408084 h 638175"/>
                <a:gd name="connsiteX477" fmla="*/ 308326 w 409575"/>
                <a:gd name="connsiteY477" fmla="*/ 404394 h 638175"/>
                <a:gd name="connsiteX478" fmla="*/ 304636 w 409575"/>
                <a:gd name="connsiteY478" fmla="*/ 400703 h 638175"/>
                <a:gd name="connsiteX479" fmla="*/ 404242 w 409575"/>
                <a:gd name="connsiteY479" fmla="*/ 529875 h 638175"/>
                <a:gd name="connsiteX480" fmla="*/ 404242 w 409575"/>
                <a:gd name="connsiteY480" fmla="*/ 533561 h 638175"/>
                <a:gd name="connsiteX481" fmla="*/ 407929 w 409575"/>
                <a:gd name="connsiteY481" fmla="*/ 533561 h 638175"/>
                <a:gd name="connsiteX482" fmla="*/ 404242 w 409575"/>
                <a:gd name="connsiteY482" fmla="*/ 529875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Lst>
              <a:rect l="l" t="t" r="r" b="b"/>
              <a:pathLst>
                <a:path w="409575" h="638175">
                  <a:moveTo>
                    <a:pt x="127555" y="5812"/>
                  </a:moveTo>
                  <a:lnTo>
                    <a:pt x="120176" y="16883"/>
                  </a:lnTo>
                  <a:lnTo>
                    <a:pt x="120176" y="20574"/>
                  </a:lnTo>
                  <a:lnTo>
                    <a:pt x="120176" y="24264"/>
                  </a:lnTo>
                  <a:lnTo>
                    <a:pt x="120176" y="31646"/>
                  </a:lnTo>
                  <a:lnTo>
                    <a:pt x="116487" y="42718"/>
                  </a:lnTo>
                  <a:lnTo>
                    <a:pt x="116487" y="53789"/>
                  </a:lnTo>
                  <a:lnTo>
                    <a:pt x="116487" y="68552"/>
                  </a:lnTo>
                  <a:lnTo>
                    <a:pt x="109109" y="90695"/>
                  </a:lnTo>
                  <a:lnTo>
                    <a:pt x="105420" y="112838"/>
                  </a:lnTo>
                  <a:lnTo>
                    <a:pt x="98041" y="134982"/>
                  </a:lnTo>
                  <a:lnTo>
                    <a:pt x="98041" y="142363"/>
                  </a:lnTo>
                  <a:lnTo>
                    <a:pt x="94352" y="142363"/>
                  </a:lnTo>
                  <a:lnTo>
                    <a:pt x="94352" y="149744"/>
                  </a:lnTo>
                  <a:lnTo>
                    <a:pt x="86974" y="164507"/>
                  </a:lnTo>
                  <a:lnTo>
                    <a:pt x="86974" y="171888"/>
                  </a:lnTo>
                  <a:lnTo>
                    <a:pt x="79596" y="194031"/>
                  </a:lnTo>
                  <a:lnTo>
                    <a:pt x="79596" y="197721"/>
                  </a:lnTo>
                  <a:lnTo>
                    <a:pt x="79596" y="201412"/>
                  </a:lnTo>
                  <a:lnTo>
                    <a:pt x="79596" y="205102"/>
                  </a:lnTo>
                  <a:lnTo>
                    <a:pt x="79596" y="208793"/>
                  </a:lnTo>
                  <a:lnTo>
                    <a:pt x="79596" y="219865"/>
                  </a:lnTo>
                  <a:lnTo>
                    <a:pt x="75906" y="234627"/>
                  </a:lnTo>
                  <a:lnTo>
                    <a:pt x="75906" y="242009"/>
                  </a:lnTo>
                  <a:lnTo>
                    <a:pt x="75906" y="249390"/>
                  </a:lnTo>
                  <a:lnTo>
                    <a:pt x="72217" y="264151"/>
                  </a:lnTo>
                  <a:lnTo>
                    <a:pt x="72217" y="271532"/>
                  </a:lnTo>
                  <a:lnTo>
                    <a:pt x="72217" y="275223"/>
                  </a:lnTo>
                  <a:lnTo>
                    <a:pt x="72217" y="282604"/>
                  </a:lnTo>
                  <a:lnTo>
                    <a:pt x="68528" y="286295"/>
                  </a:lnTo>
                  <a:lnTo>
                    <a:pt x="68528" y="289986"/>
                  </a:lnTo>
                  <a:lnTo>
                    <a:pt x="64839" y="315820"/>
                  </a:lnTo>
                  <a:lnTo>
                    <a:pt x="61150" y="349034"/>
                  </a:lnTo>
                  <a:lnTo>
                    <a:pt x="57461" y="367487"/>
                  </a:lnTo>
                  <a:lnTo>
                    <a:pt x="53772" y="374869"/>
                  </a:lnTo>
                  <a:lnTo>
                    <a:pt x="50082" y="382250"/>
                  </a:lnTo>
                  <a:lnTo>
                    <a:pt x="46393" y="389631"/>
                  </a:lnTo>
                  <a:lnTo>
                    <a:pt x="42704" y="400703"/>
                  </a:lnTo>
                  <a:lnTo>
                    <a:pt x="50082" y="397012"/>
                  </a:lnTo>
                  <a:lnTo>
                    <a:pt x="53772" y="397012"/>
                  </a:lnTo>
                  <a:lnTo>
                    <a:pt x="61150" y="393322"/>
                  </a:lnTo>
                  <a:lnTo>
                    <a:pt x="64839" y="397012"/>
                  </a:lnTo>
                  <a:lnTo>
                    <a:pt x="61150" y="397012"/>
                  </a:lnTo>
                  <a:lnTo>
                    <a:pt x="61150" y="400703"/>
                  </a:lnTo>
                  <a:lnTo>
                    <a:pt x="53772" y="400703"/>
                  </a:lnTo>
                  <a:lnTo>
                    <a:pt x="50082" y="404394"/>
                  </a:lnTo>
                  <a:lnTo>
                    <a:pt x="57461" y="404394"/>
                  </a:lnTo>
                  <a:lnTo>
                    <a:pt x="57461" y="408084"/>
                  </a:lnTo>
                  <a:lnTo>
                    <a:pt x="50082" y="404394"/>
                  </a:lnTo>
                  <a:lnTo>
                    <a:pt x="46393" y="404394"/>
                  </a:lnTo>
                  <a:lnTo>
                    <a:pt x="46393" y="408084"/>
                  </a:lnTo>
                  <a:lnTo>
                    <a:pt x="39015" y="404394"/>
                  </a:lnTo>
                  <a:lnTo>
                    <a:pt x="39015" y="411775"/>
                  </a:lnTo>
                  <a:lnTo>
                    <a:pt x="42704" y="419156"/>
                  </a:lnTo>
                  <a:lnTo>
                    <a:pt x="39015" y="422847"/>
                  </a:lnTo>
                  <a:lnTo>
                    <a:pt x="39015" y="430227"/>
                  </a:lnTo>
                  <a:lnTo>
                    <a:pt x="35326" y="437608"/>
                  </a:lnTo>
                  <a:lnTo>
                    <a:pt x="31637" y="452370"/>
                  </a:lnTo>
                  <a:lnTo>
                    <a:pt x="27947" y="463442"/>
                  </a:lnTo>
                  <a:lnTo>
                    <a:pt x="20569" y="481898"/>
                  </a:lnTo>
                  <a:lnTo>
                    <a:pt x="5812" y="511416"/>
                  </a:lnTo>
                  <a:lnTo>
                    <a:pt x="31637" y="522493"/>
                  </a:lnTo>
                  <a:lnTo>
                    <a:pt x="42704" y="526179"/>
                  </a:lnTo>
                  <a:lnTo>
                    <a:pt x="42704" y="518798"/>
                  </a:lnTo>
                  <a:lnTo>
                    <a:pt x="46393" y="522493"/>
                  </a:lnTo>
                  <a:lnTo>
                    <a:pt x="50082" y="518798"/>
                  </a:lnTo>
                  <a:lnTo>
                    <a:pt x="53772" y="518798"/>
                  </a:lnTo>
                  <a:lnTo>
                    <a:pt x="57461" y="518798"/>
                  </a:lnTo>
                  <a:lnTo>
                    <a:pt x="64839" y="522493"/>
                  </a:lnTo>
                  <a:lnTo>
                    <a:pt x="61150" y="529875"/>
                  </a:lnTo>
                  <a:lnTo>
                    <a:pt x="57461" y="533561"/>
                  </a:lnTo>
                  <a:lnTo>
                    <a:pt x="57461" y="540943"/>
                  </a:lnTo>
                  <a:lnTo>
                    <a:pt x="53772" y="540943"/>
                  </a:lnTo>
                  <a:lnTo>
                    <a:pt x="53772" y="544639"/>
                  </a:lnTo>
                  <a:lnTo>
                    <a:pt x="53772" y="548325"/>
                  </a:lnTo>
                  <a:lnTo>
                    <a:pt x="50082" y="552011"/>
                  </a:lnTo>
                  <a:lnTo>
                    <a:pt x="46393" y="555707"/>
                  </a:lnTo>
                  <a:lnTo>
                    <a:pt x="42704" y="559393"/>
                  </a:lnTo>
                  <a:lnTo>
                    <a:pt x="42704" y="563089"/>
                  </a:lnTo>
                  <a:lnTo>
                    <a:pt x="42704" y="566775"/>
                  </a:lnTo>
                  <a:lnTo>
                    <a:pt x="42704" y="570471"/>
                  </a:lnTo>
                  <a:lnTo>
                    <a:pt x="42704" y="577853"/>
                  </a:lnTo>
                  <a:lnTo>
                    <a:pt x="39015" y="581539"/>
                  </a:lnTo>
                  <a:lnTo>
                    <a:pt x="39015" y="585234"/>
                  </a:lnTo>
                  <a:lnTo>
                    <a:pt x="35326" y="585234"/>
                  </a:lnTo>
                  <a:lnTo>
                    <a:pt x="35326" y="588921"/>
                  </a:lnTo>
                  <a:lnTo>
                    <a:pt x="35326" y="592616"/>
                  </a:lnTo>
                  <a:lnTo>
                    <a:pt x="35326" y="596303"/>
                  </a:lnTo>
                  <a:lnTo>
                    <a:pt x="39015" y="596303"/>
                  </a:lnTo>
                  <a:lnTo>
                    <a:pt x="42704" y="599989"/>
                  </a:lnTo>
                  <a:lnTo>
                    <a:pt x="46393" y="599989"/>
                  </a:lnTo>
                  <a:lnTo>
                    <a:pt x="50082" y="596303"/>
                  </a:lnTo>
                  <a:lnTo>
                    <a:pt x="57461" y="599989"/>
                  </a:lnTo>
                  <a:lnTo>
                    <a:pt x="68528" y="599989"/>
                  </a:lnTo>
                  <a:lnTo>
                    <a:pt x="72217" y="599989"/>
                  </a:lnTo>
                  <a:lnTo>
                    <a:pt x="75906" y="599989"/>
                  </a:lnTo>
                  <a:lnTo>
                    <a:pt x="79596" y="596303"/>
                  </a:lnTo>
                  <a:lnTo>
                    <a:pt x="86974" y="592616"/>
                  </a:lnTo>
                  <a:lnTo>
                    <a:pt x="90663" y="592616"/>
                  </a:lnTo>
                  <a:lnTo>
                    <a:pt x="90663" y="588921"/>
                  </a:lnTo>
                  <a:lnTo>
                    <a:pt x="94352" y="592616"/>
                  </a:lnTo>
                  <a:lnTo>
                    <a:pt x="98041" y="592616"/>
                  </a:lnTo>
                  <a:lnTo>
                    <a:pt x="101731" y="592616"/>
                  </a:lnTo>
                  <a:lnTo>
                    <a:pt x="105420" y="588921"/>
                  </a:lnTo>
                  <a:lnTo>
                    <a:pt x="109109" y="585234"/>
                  </a:lnTo>
                  <a:lnTo>
                    <a:pt x="120176" y="588921"/>
                  </a:lnTo>
                  <a:lnTo>
                    <a:pt x="116487" y="599989"/>
                  </a:lnTo>
                  <a:lnTo>
                    <a:pt x="120176" y="603684"/>
                  </a:lnTo>
                  <a:lnTo>
                    <a:pt x="123866" y="607371"/>
                  </a:lnTo>
                  <a:lnTo>
                    <a:pt x="127555" y="599989"/>
                  </a:lnTo>
                  <a:lnTo>
                    <a:pt x="131244" y="599989"/>
                  </a:lnTo>
                  <a:lnTo>
                    <a:pt x="138622" y="599989"/>
                  </a:lnTo>
                  <a:lnTo>
                    <a:pt x="142312" y="596303"/>
                  </a:lnTo>
                  <a:lnTo>
                    <a:pt x="142312" y="592616"/>
                  </a:lnTo>
                  <a:lnTo>
                    <a:pt x="146001" y="592616"/>
                  </a:lnTo>
                  <a:lnTo>
                    <a:pt x="149690" y="592616"/>
                  </a:lnTo>
                  <a:lnTo>
                    <a:pt x="153380" y="592616"/>
                  </a:lnTo>
                  <a:lnTo>
                    <a:pt x="157069" y="592616"/>
                  </a:lnTo>
                  <a:lnTo>
                    <a:pt x="160758" y="592616"/>
                  </a:lnTo>
                  <a:lnTo>
                    <a:pt x="164447" y="592616"/>
                  </a:lnTo>
                  <a:lnTo>
                    <a:pt x="168136" y="588921"/>
                  </a:lnTo>
                  <a:lnTo>
                    <a:pt x="171826" y="588921"/>
                  </a:lnTo>
                  <a:lnTo>
                    <a:pt x="171826" y="585234"/>
                  </a:lnTo>
                  <a:lnTo>
                    <a:pt x="175515" y="585234"/>
                  </a:lnTo>
                  <a:lnTo>
                    <a:pt x="179204" y="581539"/>
                  </a:lnTo>
                  <a:lnTo>
                    <a:pt x="182893" y="581539"/>
                  </a:lnTo>
                  <a:lnTo>
                    <a:pt x="182893" y="577853"/>
                  </a:lnTo>
                  <a:lnTo>
                    <a:pt x="190272" y="574157"/>
                  </a:lnTo>
                  <a:lnTo>
                    <a:pt x="193961" y="570471"/>
                  </a:lnTo>
                  <a:lnTo>
                    <a:pt x="197650" y="570471"/>
                  </a:lnTo>
                  <a:lnTo>
                    <a:pt x="201339" y="570471"/>
                  </a:lnTo>
                  <a:lnTo>
                    <a:pt x="205028" y="574157"/>
                  </a:lnTo>
                  <a:lnTo>
                    <a:pt x="205028" y="570471"/>
                  </a:lnTo>
                  <a:lnTo>
                    <a:pt x="208717" y="570471"/>
                  </a:lnTo>
                  <a:lnTo>
                    <a:pt x="212406" y="570471"/>
                  </a:lnTo>
                  <a:lnTo>
                    <a:pt x="212406" y="566775"/>
                  </a:lnTo>
                  <a:lnTo>
                    <a:pt x="216096" y="563089"/>
                  </a:lnTo>
                  <a:lnTo>
                    <a:pt x="219785" y="559393"/>
                  </a:lnTo>
                  <a:lnTo>
                    <a:pt x="216096" y="555707"/>
                  </a:lnTo>
                  <a:lnTo>
                    <a:pt x="216096" y="552011"/>
                  </a:lnTo>
                  <a:lnTo>
                    <a:pt x="219785" y="548325"/>
                  </a:lnTo>
                  <a:lnTo>
                    <a:pt x="227163" y="552011"/>
                  </a:lnTo>
                  <a:lnTo>
                    <a:pt x="230852" y="552011"/>
                  </a:lnTo>
                  <a:lnTo>
                    <a:pt x="234541" y="552011"/>
                  </a:lnTo>
                  <a:lnTo>
                    <a:pt x="238230" y="552011"/>
                  </a:lnTo>
                  <a:lnTo>
                    <a:pt x="238230" y="548325"/>
                  </a:lnTo>
                  <a:lnTo>
                    <a:pt x="245609" y="544639"/>
                  </a:lnTo>
                  <a:lnTo>
                    <a:pt x="245609" y="540943"/>
                  </a:lnTo>
                  <a:lnTo>
                    <a:pt x="252987" y="544639"/>
                  </a:lnTo>
                  <a:lnTo>
                    <a:pt x="252987" y="540943"/>
                  </a:lnTo>
                  <a:lnTo>
                    <a:pt x="252987" y="537257"/>
                  </a:lnTo>
                  <a:lnTo>
                    <a:pt x="256676" y="537257"/>
                  </a:lnTo>
                  <a:lnTo>
                    <a:pt x="256676" y="533561"/>
                  </a:lnTo>
                  <a:lnTo>
                    <a:pt x="260365" y="533561"/>
                  </a:lnTo>
                  <a:lnTo>
                    <a:pt x="264055" y="533561"/>
                  </a:lnTo>
                  <a:lnTo>
                    <a:pt x="264055" y="548325"/>
                  </a:lnTo>
                  <a:lnTo>
                    <a:pt x="267744" y="544639"/>
                  </a:lnTo>
                  <a:lnTo>
                    <a:pt x="271433" y="548325"/>
                  </a:lnTo>
                  <a:lnTo>
                    <a:pt x="275122" y="548325"/>
                  </a:lnTo>
                  <a:lnTo>
                    <a:pt x="278811" y="544639"/>
                  </a:lnTo>
                  <a:lnTo>
                    <a:pt x="282500" y="544639"/>
                  </a:lnTo>
                  <a:lnTo>
                    <a:pt x="286190" y="548325"/>
                  </a:lnTo>
                  <a:lnTo>
                    <a:pt x="282500" y="548325"/>
                  </a:lnTo>
                  <a:lnTo>
                    <a:pt x="278811" y="548325"/>
                  </a:lnTo>
                  <a:lnTo>
                    <a:pt x="278811" y="552011"/>
                  </a:lnTo>
                  <a:lnTo>
                    <a:pt x="275122" y="552011"/>
                  </a:lnTo>
                  <a:lnTo>
                    <a:pt x="271433" y="552011"/>
                  </a:lnTo>
                  <a:lnTo>
                    <a:pt x="271433" y="555707"/>
                  </a:lnTo>
                  <a:lnTo>
                    <a:pt x="267744" y="555707"/>
                  </a:lnTo>
                  <a:lnTo>
                    <a:pt x="264055" y="555707"/>
                  </a:lnTo>
                  <a:lnTo>
                    <a:pt x="264055" y="559393"/>
                  </a:lnTo>
                  <a:lnTo>
                    <a:pt x="267744" y="570471"/>
                  </a:lnTo>
                  <a:lnTo>
                    <a:pt x="271433" y="574157"/>
                  </a:lnTo>
                  <a:lnTo>
                    <a:pt x="271433" y="570471"/>
                  </a:lnTo>
                  <a:lnTo>
                    <a:pt x="275122" y="570471"/>
                  </a:lnTo>
                  <a:lnTo>
                    <a:pt x="275122" y="574157"/>
                  </a:lnTo>
                  <a:lnTo>
                    <a:pt x="275122" y="581539"/>
                  </a:lnTo>
                  <a:lnTo>
                    <a:pt x="282500" y="585234"/>
                  </a:lnTo>
                  <a:lnTo>
                    <a:pt x="275122" y="588921"/>
                  </a:lnTo>
                  <a:lnTo>
                    <a:pt x="271433" y="588921"/>
                  </a:lnTo>
                  <a:lnTo>
                    <a:pt x="271433" y="596303"/>
                  </a:lnTo>
                  <a:lnTo>
                    <a:pt x="271433" y="603684"/>
                  </a:lnTo>
                  <a:lnTo>
                    <a:pt x="271433" y="607371"/>
                  </a:lnTo>
                  <a:lnTo>
                    <a:pt x="271433" y="611066"/>
                  </a:lnTo>
                  <a:lnTo>
                    <a:pt x="264055" y="611066"/>
                  </a:lnTo>
                  <a:lnTo>
                    <a:pt x="267744" y="614752"/>
                  </a:lnTo>
                  <a:lnTo>
                    <a:pt x="271433" y="614752"/>
                  </a:lnTo>
                  <a:lnTo>
                    <a:pt x="271433" y="618448"/>
                  </a:lnTo>
                  <a:lnTo>
                    <a:pt x="271433" y="625830"/>
                  </a:lnTo>
                  <a:lnTo>
                    <a:pt x="275122" y="625830"/>
                  </a:lnTo>
                  <a:lnTo>
                    <a:pt x="275122" y="640594"/>
                  </a:lnTo>
                  <a:lnTo>
                    <a:pt x="289879" y="636898"/>
                  </a:lnTo>
                  <a:lnTo>
                    <a:pt x="308326" y="629516"/>
                  </a:lnTo>
                  <a:lnTo>
                    <a:pt x="312015" y="629516"/>
                  </a:lnTo>
                  <a:lnTo>
                    <a:pt x="334150" y="633212"/>
                  </a:lnTo>
                  <a:lnTo>
                    <a:pt x="337839" y="633212"/>
                  </a:lnTo>
                  <a:lnTo>
                    <a:pt x="341528" y="633212"/>
                  </a:lnTo>
                  <a:lnTo>
                    <a:pt x="348906" y="633212"/>
                  </a:lnTo>
                  <a:lnTo>
                    <a:pt x="359974" y="611066"/>
                  </a:lnTo>
                  <a:lnTo>
                    <a:pt x="359974" y="603684"/>
                  </a:lnTo>
                  <a:lnTo>
                    <a:pt x="363663" y="596303"/>
                  </a:lnTo>
                  <a:lnTo>
                    <a:pt x="367352" y="585234"/>
                  </a:lnTo>
                  <a:lnTo>
                    <a:pt x="371041" y="577853"/>
                  </a:lnTo>
                  <a:lnTo>
                    <a:pt x="371041" y="574157"/>
                  </a:lnTo>
                  <a:lnTo>
                    <a:pt x="371041" y="570471"/>
                  </a:lnTo>
                  <a:lnTo>
                    <a:pt x="382106" y="548325"/>
                  </a:lnTo>
                  <a:lnTo>
                    <a:pt x="389488" y="552011"/>
                  </a:lnTo>
                  <a:lnTo>
                    <a:pt x="404242" y="552011"/>
                  </a:lnTo>
                  <a:lnTo>
                    <a:pt x="396870" y="544639"/>
                  </a:lnTo>
                  <a:lnTo>
                    <a:pt x="396870" y="540943"/>
                  </a:lnTo>
                  <a:lnTo>
                    <a:pt x="400556" y="537257"/>
                  </a:lnTo>
                  <a:lnTo>
                    <a:pt x="396870" y="537257"/>
                  </a:lnTo>
                  <a:lnTo>
                    <a:pt x="393174" y="537257"/>
                  </a:lnTo>
                  <a:lnTo>
                    <a:pt x="389488" y="533561"/>
                  </a:lnTo>
                  <a:lnTo>
                    <a:pt x="385802" y="533561"/>
                  </a:lnTo>
                  <a:lnTo>
                    <a:pt x="382106" y="529875"/>
                  </a:lnTo>
                  <a:lnTo>
                    <a:pt x="378420" y="529875"/>
                  </a:lnTo>
                  <a:lnTo>
                    <a:pt x="378420" y="526179"/>
                  </a:lnTo>
                  <a:lnTo>
                    <a:pt x="374730" y="522493"/>
                  </a:lnTo>
                  <a:lnTo>
                    <a:pt x="371041" y="526179"/>
                  </a:lnTo>
                  <a:lnTo>
                    <a:pt x="367352" y="526179"/>
                  </a:lnTo>
                  <a:lnTo>
                    <a:pt x="363663" y="526179"/>
                  </a:lnTo>
                  <a:lnTo>
                    <a:pt x="348906" y="526179"/>
                  </a:lnTo>
                  <a:lnTo>
                    <a:pt x="345217" y="529875"/>
                  </a:lnTo>
                  <a:lnTo>
                    <a:pt x="341528" y="529875"/>
                  </a:lnTo>
                  <a:lnTo>
                    <a:pt x="337839" y="533561"/>
                  </a:lnTo>
                  <a:lnTo>
                    <a:pt x="334150" y="533561"/>
                  </a:lnTo>
                  <a:lnTo>
                    <a:pt x="334150" y="529875"/>
                  </a:lnTo>
                  <a:lnTo>
                    <a:pt x="330460" y="529875"/>
                  </a:lnTo>
                  <a:lnTo>
                    <a:pt x="326771" y="526179"/>
                  </a:lnTo>
                  <a:lnTo>
                    <a:pt x="323082" y="522493"/>
                  </a:lnTo>
                  <a:lnTo>
                    <a:pt x="319393" y="515111"/>
                  </a:lnTo>
                  <a:lnTo>
                    <a:pt x="315704" y="515111"/>
                  </a:lnTo>
                  <a:lnTo>
                    <a:pt x="315704" y="511416"/>
                  </a:lnTo>
                  <a:lnTo>
                    <a:pt x="308326" y="511416"/>
                  </a:lnTo>
                  <a:lnTo>
                    <a:pt x="304636" y="511416"/>
                  </a:lnTo>
                  <a:lnTo>
                    <a:pt x="300947" y="504043"/>
                  </a:lnTo>
                  <a:lnTo>
                    <a:pt x="289879" y="504043"/>
                  </a:lnTo>
                  <a:lnTo>
                    <a:pt x="286190" y="504043"/>
                  </a:lnTo>
                  <a:lnTo>
                    <a:pt x="282500" y="504043"/>
                  </a:lnTo>
                  <a:lnTo>
                    <a:pt x="275122" y="507730"/>
                  </a:lnTo>
                  <a:lnTo>
                    <a:pt x="271433" y="504043"/>
                  </a:lnTo>
                  <a:lnTo>
                    <a:pt x="271433" y="507730"/>
                  </a:lnTo>
                  <a:lnTo>
                    <a:pt x="267744" y="507730"/>
                  </a:lnTo>
                  <a:lnTo>
                    <a:pt x="267744" y="504043"/>
                  </a:lnTo>
                  <a:lnTo>
                    <a:pt x="271433" y="504043"/>
                  </a:lnTo>
                  <a:lnTo>
                    <a:pt x="271433" y="500348"/>
                  </a:lnTo>
                  <a:lnTo>
                    <a:pt x="267744" y="496662"/>
                  </a:lnTo>
                  <a:lnTo>
                    <a:pt x="264055" y="496662"/>
                  </a:lnTo>
                  <a:lnTo>
                    <a:pt x="260365" y="500348"/>
                  </a:lnTo>
                  <a:lnTo>
                    <a:pt x="256676" y="500348"/>
                  </a:lnTo>
                  <a:lnTo>
                    <a:pt x="252987" y="500348"/>
                  </a:lnTo>
                  <a:lnTo>
                    <a:pt x="252987" y="496662"/>
                  </a:lnTo>
                  <a:lnTo>
                    <a:pt x="256676" y="496662"/>
                  </a:lnTo>
                  <a:lnTo>
                    <a:pt x="256676" y="492966"/>
                  </a:lnTo>
                  <a:lnTo>
                    <a:pt x="256676" y="489280"/>
                  </a:lnTo>
                  <a:lnTo>
                    <a:pt x="249298" y="485584"/>
                  </a:lnTo>
                  <a:lnTo>
                    <a:pt x="245609" y="485584"/>
                  </a:lnTo>
                  <a:lnTo>
                    <a:pt x="245609" y="489280"/>
                  </a:lnTo>
                  <a:lnTo>
                    <a:pt x="241920" y="489280"/>
                  </a:lnTo>
                  <a:lnTo>
                    <a:pt x="238230" y="485584"/>
                  </a:lnTo>
                  <a:lnTo>
                    <a:pt x="234541" y="485584"/>
                  </a:lnTo>
                  <a:lnTo>
                    <a:pt x="234541" y="481898"/>
                  </a:lnTo>
                  <a:lnTo>
                    <a:pt x="238230" y="481898"/>
                  </a:lnTo>
                  <a:lnTo>
                    <a:pt x="241920" y="481898"/>
                  </a:lnTo>
                  <a:lnTo>
                    <a:pt x="245609" y="478202"/>
                  </a:lnTo>
                  <a:lnTo>
                    <a:pt x="234541" y="470823"/>
                  </a:lnTo>
                  <a:lnTo>
                    <a:pt x="234541" y="467133"/>
                  </a:lnTo>
                  <a:lnTo>
                    <a:pt x="241920" y="470823"/>
                  </a:lnTo>
                  <a:lnTo>
                    <a:pt x="245609" y="474514"/>
                  </a:lnTo>
                  <a:lnTo>
                    <a:pt x="249298" y="474514"/>
                  </a:lnTo>
                  <a:lnTo>
                    <a:pt x="252987" y="470823"/>
                  </a:lnTo>
                  <a:lnTo>
                    <a:pt x="252987" y="474514"/>
                  </a:lnTo>
                  <a:lnTo>
                    <a:pt x="256676" y="478202"/>
                  </a:lnTo>
                  <a:lnTo>
                    <a:pt x="260365" y="474514"/>
                  </a:lnTo>
                  <a:lnTo>
                    <a:pt x="260365" y="470823"/>
                  </a:lnTo>
                  <a:lnTo>
                    <a:pt x="260365" y="467133"/>
                  </a:lnTo>
                  <a:lnTo>
                    <a:pt x="264055" y="467133"/>
                  </a:lnTo>
                  <a:lnTo>
                    <a:pt x="267744" y="463442"/>
                  </a:lnTo>
                  <a:lnTo>
                    <a:pt x="267744" y="456061"/>
                  </a:lnTo>
                  <a:lnTo>
                    <a:pt x="271433" y="452370"/>
                  </a:lnTo>
                  <a:lnTo>
                    <a:pt x="275122" y="448680"/>
                  </a:lnTo>
                  <a:lnTo>
                    <a:pt x="278811" y="444989"/>
                  </a:lnTo>
                  <a:lnTo>
                    <a:pt x="282500" y="444989"/>
                  </a:lnTo>
                  <a:lnTo>
                    <a:pt x="286190" y="444989"/>
                  </a:lnTo>
                  <a:lnTo>
                    <a:pt x="286190" y="441299"/>
                  </a:lnTo>
                  <a:lnTo>
                    <a:pt x="289879" y="437608"/>
                  </a:lnTo>
                  <a:lnTo>
                    <a:pt x="289879" y="433917"/>
                  </a:lnTo>
                  <a:lnTo>
                    <a:pt x="297258" y="426537"/>
                  </a:lnTo>
                  <a:lnTo>
                    <a:pt x="293568" y="426537"/>
                  </a:lnTo>
                  <a:lnTo>
                    <a:pt x="289879" y="426537"/>
                  </a:lnTo>
                  <a:lnTo>
                    <a:pt x="286190" y="422847"/>
                  </a:lnTo>
                  <a:lnTo>
                    <a:pt x="286190" y="426537"/>
                  </a:lnTo>
                  <a:lnTo>
                    <a:pt x="278811" y="422847"/>
                  </a:lnTo>
                  <a:lnTo>
                    <a:pt x="278811" y="419156"/>
                  </a:lnTo>
                  <a:lnTo>
                    <a:pt x="278811" y="415465"/>
                  </a:lnTo>
                  <a:lnTo>
                    <a:pt x="278811" y="411775"/>
                  </a:lnTo>
                  <a:lnTo>
                    <a:pt x="282500" y="408084"/>
                  </a:lnTo>
                  <a:lnTo>
                    <a:pt x="282500" y="404394"/>
                  </a:lnTo>
                  <a:lnTo>
                    <a:pt x="278811" y="404394"/>
                  </a:lnTo>
                  <a:lnTo>
                    <a:pt x="275122" y="408084"/>
                  </a:lnTo>
                  <a:lnTo>
                    <a:pt x="271433" y="404394"/>
                  </a:lnTo>
                  <a:lnTo>
                    <a:pt x="278811" y="400703"/>
                  </a:lnTo>
                  <a:lnTo>
                    <a:pt x="286190" y="400703"/>
                  </a:lnTo>
                  <a:lnTo>
                    <a:pt x="286190" y="397012"/>
                  </a:lnTo>
                  <a:lnTo>
                    <a:pt x="282500" y="393322"/>
                  </a:lnTo>
                  <a:lnTo>
                    <a:pt x="282500" y="389631"/>
                  </a:lnTo>
                  <a:lnTo>
                    <a:pt x="282500" y="385940"/>
                  </a:lnTo>
                  <a:lnTo>
                    <a:pt x="286190" y="382250"/>
                  </a:lnTo>
                  <a:lnTo>
                    <a:pt x="289879" y="385940"/>
                  </a:lnTo>
                  <a:lnTo>
                    <a:pt x="289879" y="382250"/>
                  </a:lnTo>
                  <a:lnTo>
                    <a:pt x="293568" y="378559"/>
                  </a:lnTo>
                  <a:lnTo>
                    <a:pt x="297258" y="371178"/>
                  </a:lnTo>
                  <a:lnTo>
                    <a:pt x="293568" y="371178"/>
                  </a:lnTo>
                  <a:lnTo>
                    <a:pt x="293568" y="363797"/>
                  </a:lnTo>
                  <a:lnTo>
                    <a:pt x="289879" y="363797"/>
                  </a:lnTo>
                  <a:lnTo>
                    <a:pt x="289879" y="360106"/>
                  </a:lnTo>
                  <a:lnTo>
                    <a:pt x="286190" y="356416"/>
                  </a:lnTo>
                  <a:lnTo>
                    <a:pt x="286190" y="352725"/>
                  </a:lnTo>
                  <a:lnTo>
                    <a:pt x="282500" y="345344"/>
                  </a:lnTo>
                  <a:lnTo>
                    <a:pt x="282500" y="341654"/>
                  </a:lnTo>
                  <a:lnTo>
                    <a:pt x="275122" y="330582"/>
                  </a:lnTo>
                  <a:lnTo>
                    <a:pt x="275122" y="326892"/>
                  </a:lnTo>
                  <a:lnTo>
                    <a:pt x="271433" y="323201"/>
                  </a:lnTo>
                  <a:lnTo>
                    <a:pt x="271433" y="315820"/>
                  </a:lnTo>
                  <a:lnTo>
                    <a:pt x="267744" y="308439"/>
                  </a:lnTo>
                  <a:lnTo>
                    <a:pt x="267744" y="304748"/>
                  </a:lnTo>
                  <a:lnTo>
                    <a:pt x="264055" y="301057"/>
                  </a:lnTo>
                  <a:lnTo>
                    <a:pt x="267744" y="297367"/>
                  </a:lnTo>
                  <a:lnTo>
                    <a:pt x="264055" y="293676"/>
                  </a:lnTo>
                  <a:lnTo>
                    <a:pt x="264055" y="289986"/>
                  </a:lnTo>
                  <a:lnTo>
                    <a:pt x="264055" y="286295"/>
                  </a:lnTo>
                  <a:lnTo>
                    <a:pt x="264055" y="282604"/>
                  </a:lnTo>
                  <a:lnTo>
                    <a:pt x="264055" y="275223"/>
                  </a:lnTo>
                  <a:lnTo>
                    <a:pt x="264055" y="271532"/>
                  </a:lnTo>
                  <a:lnTo>
                    <a:pt x="267744" y="271532"/>
                  </a:lnTo>
                  <a:lnTo>
                    <a:pt x="267744" y="267842"/>
                  </a:lnTo>
                  <a:lnTo>
                    <a:pt x="271433" y="267842"/>
                  </a:lnTo>
                  <a:lnTo>
                    <a:pt x="275122" y="264151"/>
                  </a:lnTo>
                  <a:lnTo>
                    <a:pt x="278811" y="264151"/>
                  </a:lnTo>
                  <a:lnTo>
                    <a:pt x="282500" y="264151"/>
                  </a:lnTo>
                  <a:lnTo>
                    <a:pt x="282500" y="267842"/>
                  </a:lnTo>
                  <a:lnTo>
                    <a:pt x="286190" y="271532"/>
                  </a:lnTo>
                  <a:lnTo>
                    <a:pt x="286190" y="267842"/>
                  </a:lnTo>
                  <a:lnTo>
                    <a:pt x="289879" y="264151"/>
                  </a:lnTo>
                  <a:lnTo>
                    <a:pt x="293568" y="264151"/>
                  </a:lnTo>
                  <a:lnTo>
                    <a:pt x="297258" y="264151"/>
                  </a:lnTo>
                  <a:lnTo>
                    <a:pt x="300947" y="264151"/>
                  </a:lnTo>
                  <a:lnTo>
                    <a:pt x="304636" y="267842"/>
                  </a:lnTo>
                  <a:lnTo>
                    <a:pt x="308326" y="271532"/>
                  </a:lnTo>
                  <a:lnTo>
                    <a:pt x="312015" y="271532"/>
                  </a:lnTo>
                  <a:lnTo>
                    <a:pt x="315704" y="275223"/>
                  </a:lnTo>
                  <a:lnTo>
                    <a:pt x="315704" y="278914"/>
                  </a:lnTo>
                  <a:lnTo>
                    <a:pt x="323082" y="278914"/>
                  </a:lnTo>
                  <a:lnTo>
                    <a:pt x="326771" y="278914"/>
                  </a:lnTo>
                  <a:lnTo>
                    <a:pt x="330460" y="278914"/>
                  </a:lnTo>
                  <a:lnTo>
                    <a:pt x="334150" y="275223"/>
                  </a:lnTo>
                  <a:lnTo>
                    <a:pt x="341528" y="267842"/>
                  </a:lnTo>
                  <a:lnTo>
                    <a:pt x="345217" y="267842"/>
                  </a:lnTo>
                  <a:lnTo>
                    <a:pt x="352595" y="267842"/>
                  </a:lnTo>
                  <a:lnTo>
                    <a:pt x="352595" y="264151"/>
                  </a:lnTo>
                  <a:lnTo>
                    <a:pt x="356285" y="260461"/>
                  </a:lnTo>
                  <a:lnTo>
                    <a:pt x="359974" y="260461"/>
                  </a:lnTo>
                  <a:lnTo>
                    <a:pt x="359974" y="256771"/>
                  </a:lnTo>
                  <a:lnTo>
                    <a:pt x="367352" y="253080"/>
                  </a:lnTo>
                  <a:lnTo>
                    <a:pt x="367352" y="249390"/>
                  </a:lnTo>
                  <a:lnTo>
                    <a:pt x="371041" y="245699"/>
                  </a:lnTo>
                  <a:lnTo>
                    <a:pt x="371041" y="238318"/>
                  </a:lnTo>
                  <a:lnTo>
                    <a:pt x="371041" y="234627"/>
                  </a:lnTo>
                  <a:lnTo>
                    <a:pt x="374730" y="227246"/>
                  </a:lnTo>
                  <a:lnTo>
                    <a:pt x="378420" y="227246"/>
                  </a:lnTo>
                  <a:lnTo>
                    <a:pt x="382106" y="227246"/>
                  </a:lnTo>
                  <a:lnTo>
                    <a:pt x="385802" y="227246"/>
                  </a:lnTo>
                  <a:lnTo>
                    <a:pt x="389488" y="223555"/>
                  </a:lnTo>
                  <a:lnTo>
                    <a:pt x="393174" y="223555"/>
                  </a:lnTo>
                  <a:lnTo>
                    <a:pt x="389488" y="219865"/>
                  </a:lnTo>
                  <a:lnTo>
                    <a:pt x="393174" y="219865"/>
                  </a:lnTo>
                  <a:lnTo>
                    <a:pt x="396870" y="216174"/>
                  </a:lnTo>
                  <a:lnTo>
                    <a:pt x="400556" y="212484"/>
                  </a:lnTo>
                  <a:lnTo>
                    <a:pt x="396870" y="208793"/>
                  </a:lnTo>
                  <a:lnTo>
                    <a:pt x="393174" y="205102"/>
                  </a:lnTo>
                  <a:lnTo>
                    <a:pt x="393174" y="201412"/>
                  </a:lnTo>
                  <a:lnTo>
                    <a:pt x="393174" y="197721"/>
                  </a:lnTo>
                  <a:lnTo>
                    <a:pt x="393174" y="194031"/>
                  </a:lnTo>
                  <a:lnTo>
                    <a:pt x="393174" y="190340"/>
                  </a:lnTo>
                  <a:lnTo>
                    <a:pt x="393174" y="186649"/>
                  </a:lnTo>
                  <a:lnTo>
                    <a:pt x="393174" y="182959"/>
                  </a:lnTo>
                  <a:lnTo>
                    <a:pt x="389488" y="182959"/>
                  </a:lnTo>
                  <a:lnTo>
                    <a:pt x="385802" y="179268"/>
                  </a:lnTo>
                  <a:lnTo>
                    <a:pt x="378420" y="175578"/>
                  </a:lnTo>
                  <a:lnTo>
                    <a:pt x="367352" y="175578"/>
                  </a:lnTo>
                  <a:lnTo>
                    <a:pt x="363663" y="175578"/>
                  </a:lnTo>
                  <a:lnTo>
                    <a:pt x="359974" y="171888"/>
                  </a:lnTo>
                  <a:lnTo>
                    <a:pt x="352595" y="171888"/>
                  </a:lnTo>
                  <a:lnTo>
                    <a:pt x="348906" y="171888"/>
                  </a:lnTo>
                  <a:lnTo>
                    <a:pt x="345217" y="179268"/>
                  </a:lnTo>
                  <a:lnTo>
                    <a:pt x="341528" y="182959"/>
                  </a:lnTo>
                  <a:lnTo>
                    <a:pt x="341528" y="186649"/>
                  </a:lnTo>
                  <a:lnTo>
                    <a:pt x="337839" y="182959"/>
                  </a:lnTo>
                  <a:lnTo>
                    <a:pt x="334150" y="182959"/>
                  </a:lnTo>
                  <a:lnTo>
                    <a:pt x="330460" y="182959"/>
                  </a:lnTo>
                  <a:lnTo>
                    <a:pt x="326771" y="182959"/>
                  </a:lnTo>
                  <a:lnTo>
                    <a:pt x="319393" y="175578"/>
                  </a:lnTo>
                  <a:lnTo>
                    <a:pt x="315704" y="171888"/>
                  </a:lnTo>
                  <a:lnTo>
                    <a:pt x="312015" y="168197"/>
                  </a:lnTo>
                  <a:lnTo>
                    <a:pt x="315704" y="160816"/>
                  </a:lnTo>
                  <a:lnTo>
                    <a:pt x="312015" y="160816"/>
                  </a:lnTo>
                  <a:lnTo>
                    <a:pt x="308326" y="157126"/>
                  </a:lnTo>
                  <a:lnTo>
                    <a:pt x="304636" y="157126"/>
                  </a:lnTo>
                  <a:lnTo>
                    <a:pt x="312015" y="101766"/>
                  </a:lnTo>
                  <a:lnTo>
                    <a:pt x="304636" y="90695"/>
                  </a:lnTo>
                  <a:lnTo>
                    <a:pt x="293568" y="68552"/>
                  </a:lnTo>
                  <a:lnTo>
                    <a:pt x="293568" y="64861"/>
                  </a:lnTo>
                  <a:lnTo>
                    <a:pt x="289879" y="61171"/>
                  </a:lnTo>
                  <a:lnTo>
                    <a:pt x="278811" y="39027"/>
                  </a:lnTo>
                  <a:lnTo>
                    <a:pt x="275122" y="39027"/>
                  </a:lnTo>
                  <a:lnTo>
                    <a:pt x="275122" y="31646"/>
                  </a:lnTo>
                  <a:lnTo>
                    <a:pt x="271433" y="27955"/>
                  </a:lnTo>
                  <a:lnTo>
                    <a:pt x="267744" y="27955"/>
                  </a:lnTo>
                  <a:lnTo>
                    <a:pt x="264055" y="31646"/>
                  </a:lnTo>
                  <a:lnTo>
                    <a:pt x="260365" y="31646"/>
                  </a:lnTo>
                  <a:lnTo>
                    <a:pt x="256676" y="27955"/>
                  </a:lnTo>
                  <a:lnTo>
                    <a:pt x="252987" y="27955"/>
                  </a:lnTo>
                  <a:lnTo>
                    <a:pt x="249298" y="31646"/>
                  </a:lnTo>
                  <a:lnTo>
                    <a:pt x="241920" y="31646"/>
                  </a:lnTo>
                  <a:lnTo>
                    <a:pt x="234541" y="39027"/>
                  </a:lnTo>
                  <a:lnTo>
                    <a:pt x="234541" y="42718"/>
                  </a:lnTo>
                  <a:lnTo>
                    <a:pt x="227163" y="53789"/>
                  </a:lnTo>
                  <a:lnTo>
                    <a:pt x="223474" y="53789"/>
                  </a:lnTo>
                  <a:lnTo>
                    <a:pt x="216096" y="57480"/>
                  </a:lnTo>
                  <a:lnTo>
                    <a:pt x="212406" y="61171"/>
                  </a:lnTo>
                  <a:lnTo>
                    <a:pt x="197650" y="68552"/>
                  </a:lnTo>
                  <a:lnTo>
                    <a:pt x="193961" y="64861"/>
                  </a:lnTo>
                  <a:lnTo>
                    <a:pt x="182893" y="57480"/>
                  </a:lnTo>
                  <a:lnTo>
                    <a:pt x="179204" y="57480"/>
                  </a:lnTo>
                  <a:lnTo>
                    <a:pt x="168136" y="50099"/>
                  </a:lnTo>
                  <a:lnTo>
                    <a:pt x="164447" y="46408"/>
                  </a:lnTo>
                  <a:lnTo>
                    <a:pt x="160758" y="42718"/>
                  </a:lnTo>
                  <a:lnTo>
                    <a:pt x="157069" y="35336"/>
                  </a:lnTo>
                  <a:lnTo>
                    <a:pt x="157069" y="27955"/>
                  </a:lnTo>
                  <a:lnTo>
                    <a:pt x="157069" y="20574"/>
                  </a:lnTo>
                  <a:lnTo>
                    <a:pt x="160758" y="13193"/>
                  </a:lnTo>
                  <a:lnTo>
                    <a:pt x="160758" y="9502"/>
                  </a:lnTo>
                  <a:lnTo>
                    <a:pt x="157069" y="9502"/>
                  </a:lnTo>
                  <a:lnTo>
                    <a:pt x="157069" y="13193"/>
                  </a:lnTo>
                  <a:lnTo>
                    <a:pt x="153380" y="13193"/>
                  </a:lnTo>
                  <a:lnTo>
                    <a:pt x="149690" y="13193"/>
                  </a:lnTo>
                  <a:lnTo>
                    <a:pt x="149690" y="9502"/>
                  </a:lnTo>
                  <a:lnTo>
                    <a:pt x="149690" y="5812"/>
                  </a:lnTo>
                  <a:lnTo>
                    <a:pt x="142312" y="5812"/>
                  </a:lnTo>
                  <a:lnTo>
                    <a:pt x="134933" y="5812"/>
                  </a:lnTo>
                  <a:lnTo>
                    <a:pt x="131244" y="5812"/>
                  </a:lnTo>
                  <a:lnTo>
                    <a:pt x="127555" y="5812"/>
                  </a:lnTo>
                  <a:close/>
                  <a:moveTo>
                    <a:pt x="160758" y="9502"/>
                  </a:moveTo>
                  <a:lnTo>
                    <a:pt x="160758" y="5812"/>
                  </a:lnTo>
                  <a:lnTo>
                    <a:pt x="157069" y="5812"/>
                  </a:lnTo>
                  <a:lnTo>
                    <a:pt x="160758" y="9502"/>
                  </a:lnTo>
                  <a:close/>
                  <a:moveTo>
                    <a:pt x="275122" y="31646"/>
                  </a:moveTo>
                  <a:lnTo>
                    <a:pt x="278811" y="35336"/>
                  </a:lnTo>
                  <a:lnTo>
                    <a:pt x="278811" y="27955"/>
                  </a:lnTo>
                  <a:lnTo>
                    <a:pt x="275122" y="27955"/>
                  </a:lnTo>
                  <a:lnTo>
                    <a:pt x="275122" y="31646"/>
                  </a:lnTo>
                  <a:close/>
                  <a:moveTo>
                    <a:pt x="241920" y="481898"/>
                  </a:moveTo>
                  <a:lnTo>
                    <a:pt x="241920" y="485584"/>
                  </a:lnTo>
                  <a:lnTo>
                    <a:pt x="245609" y="485584"/>
                  </a:lnTo>
                  <a:lnTo>
                    <a:pt x="241920" y="481898"/>
                  </a:lnTo>
                  <a:close/>
                  <a:moveTo>
                    <a:pt x="304636" y="400703"/>
                  </a:moveTo>
                  <a:lnTo>
                    <a:pt x="304636" y="404394"/>
                  </a:lnTo>
                  <a:lnTo>
                    <a:pt x="304636" y="408084"/>
                  </a:lnTo>
                  <a:lnTo>
                    <a:pt x="300947" y="415465"/>
                  </a:lnTo>
                  <a:lnTo>
                    <a:pt x="304636" y="415465"/>
                  </a:lnTo>
                  <a:lnTo>
                    <a:pt x="308326" y="411775"/>
                  </a:lnTo>
                  <a:lnTo>
                    <a:pt x="312015" y="411775"/>
                  </a:lnTo>
                  <a:lnTo>
                    <a:pt x="315704" y="408084"/>
                  </a:lnTo>
                  <a:lnTo>
                    <a:pt x="319393" y="408084"/>
                  </a:lnTo>
                  <a:lnTo>
                    <a:pt x="319393" y="404394"/>
                  </a:lnTo>
                  <a:lnTo>
                    <a:pt x="312015" y="408084"/>
                  </a:lnTo>
                  <a:lnTo>
                    <a:pt x="308326" y="404394"/>
                  </a:lnTo>
                  <a:lnTo>
                    <a:pt x="304636" y="400703"/>
                  </a:lnTo>
                  <a:close/>
                  <a:moveTo>
                    <a:pt x="404242" y="529875"/>
                  </a:moveTo>
                  <a:lnTo>
                    <a:pt x="404242" y="533561"/>
                  </a:lnTo>
                  <a:lnTo>
                    <a:pt x="407929" y="533561"/>
                  </a:lnTo>
                  <a:lnTo>
                    <a:pt x="404242" y="529875"/>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61" name="Freeform: Shape 160">
              <a:extLst>
                <a:ext uri="{FF2B5EF4-FFF2-40B4-BE49-F238E27FC236}">
                  <a16:creationId xmlns:a16="http://schemas.microsoft.com/office/drawing/2014/main" id="{C8458977-2EF4-4712-B911-2C47CE250588}"/>
                </a:ext>
              </a:extLst>
            </p:cNvPr>
            <p:cNvSpPr/>
            <p:nvPr/>
          </p:nvSpPr>
          <p:spPr>
            <a:xfrm>
              <a:off x="5104876" y="1864859"/>
              <a:ext cx="234089" cy="361775"/>
            </a:xfrm>
            <a:custGeom>
              <a:avLst/>
              <a:gdLst>
                <a:gd name="connsiteX0" fmla="*/ 79596 w 104775"/>
                <a:gd name="connsiteY0" fmla="*/ 116528 h 161925"/>
                <a:gd name="connsiteX1" fmla="*/ 72217 w 104775"/>
                <a:gd name="connsiteY1" fmla="*/ 123909 h 161925"/>
                <a:gd name="connsiteX2" fmla="*/ 68528 w 104775"/>
                <a:gd name="connsiteY2" fmla="*/ 127600 h 161925"/>
                <a:gd name="connsiteX3" fmla="*/ 64839 w 104775"/>
                <a:gd name="connsiteY3" fmla="*/ 127600 h 161925"/>
                <a:gd name="connsiteX4" fmla="*/ 61150 w 104775"/>
                <a:gd name="connsiteY4" fmla="*/ 127600 h 161925"/>
                <a:gd name="connsiteX5" fmla="*/ 57460 w 104775"/>
                <a:gd name="connsiteY5" fmla="*/ 127600 h 161925"/>
                <a:gd name="connsiteX6" fmla="*/ 46393 w 104775"/>
                <a:gd name="connsiteY6" fmla="*/ 142362 h 161925"/>
                <a:gd name="connsiteX7" fmla="*/ 46393 w 104775"/>
                <a:gd name="connsiteY7" fmla="*/ 146053 h 161925"/>
                <a:gd name="connsiteX8" fmla="*/ 46393 w 104775"/>
                <a:gd name="connsiteY8" fmla="*/ 146053 h 161925"/>
                <a:gd name="connsiteX9" fmla="*/ 46393 w 104775"/>
                <a:gd name="connsiteY9" fmla="*/ 149743 h 161925"/>
                <a:gd name="connsiteX10" fmla="*/ 42704 w 104775"/>
                <a:gd name="connsiteY10" fmla="*/ 149743 h 161925"/>
                <a:gd name="connsiteX11" fmla="*/ 39015 w 104775"/>
                <a:gd name="connsiteY11" fmla="*/ 149743 h 161925"/>
                <a:gd name="connsiteX12" fmla="*/ 35325 w 104775"/>
                <a:gd name="connsiteY12" fmla="*/ 146053 h 161925"/>
                <a:gd name="connsiteX13" fmla="*/ 27947 w 104775"/>
                <a:gd name="connsiteY13" fmla="*/ 142362 h 161925"/>
                <a:gd name="connsiteX14" fmla="*/ 24258 w 104775"/>
                <a:gd name="connsiteY14" fmla="*/ 142362 h 161925"/>
                <a:gd name="connsiteX15" fmla="*/ 27947 w 104775"/>
                <a:gd name="connsiteY15" fmla="*/ 146053 h 161925"/>
                <a:gd name="connsiteX16" fmla="*/ 31636 w 104775"/>
                <a:gd name="connsiteY16" fmla="*/ 149743 h 161925"/>
                <a:gd name="connsiteX17" fmla="*/ 31636 w 104775"/>
                <a:gd name="connsiteY17" fmla="*/ 149743 h 161925"/>
                <a:gd name="connsiteX18" fmla="*/ 35325 w 104775"/>
                <a:gd name="connsiteY18" fmla="*/ 153434 h 161925"/>
                <a:gd name="connsiteX19" fmla="*/ 39015 w 104775"/>
                <a:gd name="connsiteY19" fmla="*/ 153434 h 161925"/>
                <a:gd name="connsiteX20" fmla="*/ 31636 w 104775"/>
                <a:gd name="connsiteY20" fmla="*/ 153434 h 161925"/>
                <a:gd name="connsiteX21" fmla="*/ 31636 w 104775"/>
                <a:gd name="connsiteY21" fmla="*/ 153434 h 161925"/>
                <a:gd name="connsiteX22" fmla="*/ 31636 w 104775"/>
                <a:gd name="connsiteY22" fmla="*/ 157125 h 161925"/>
                <a:gd name="connsiteX23" fmla="*/ 31636 w 104775"/>
                <a:gd name="connsiteY23" fmla="*/ 157125 h 161925"/>
                <a:gd name="connsiteX24" fmla="*/ 31636 w 104775"/>
                <a:gd name="connsiteY24" fmla="*/ 157125 h 161925"/>
                <a:gd name="connsiteX25" fmla="*/ 24258 w 104775"/>
                <a:gd name="connsiteY25" fmla="*/ 157125 h 161925"/>
                <a:gd name="connsiteX26" fmla="*/ 20569 w 104775"/>
                <a:gd name="connsiteY26" fmla="*/ 157125 h 161925"/>
                <a:gd name="connsiteX27" fmla="*/ 24258 w 104775"/>
                <a:gd name="connsiteY27" fmla="*/ 157125 h 161925"/>
                <a:gd name="connsiteX28" fmla="*/ 20569 w 104775"/>
                <a:gd name="connsiteY28" fmla="*/ 160815 h 161925"/>
                <a:gd name="connsiteX29" fmla="*/ 16880 w 104775"/>
                <a:gd name="connsiteY29" fmla="*/ 160815 h 161925"/>
                <a:gd name="connsiteX30" fmla="*/ 13191 w 104775"/>
                <a:gd name="connsiteY30" fmla="*/ 164506 h 161925"/>
                <a:gd name="connsiteX31" fmla="*/ 9501 w 104775"/>
                <a:gd name="connsiteY31" fmla="*/ 164506 h 161925"/>
                <a:gd name="connsiteX32" fmla="*/ 9501 w 104775"/>
                <a:gd name="connsiteY32" fmla="*/ 160815 h 161925"/>
                <a:gd name="connsiteX33" fmla="*/ 9501 w 104775"/>
                <a:gd name="connsiteY33" fmla="*/ 153434 h 161925"/>
                <a:gd name="connsiteX34" fmla="*/ 5812 w 104775"/>
                <a:gd name="connsiteY34" fmla="*/ 138672 h 161925"/>
                <a:gd name="connsiteX35" fmla="*/ 5812 w 104775"/>
                <a:gd name="connsiteY35" fmla="*/ 131290 h 161925"/>
                <a:gd name="connsiteX36" fmla="*/ 5812 w 104775"/>
                <a:gd name="connsiteY36" fmla="*/ 127600 h 161925"/>
                <a:gd name="connsiteX37" fmla="*/ 9501 w 104775"/>
                <a:gd name="connsiteY37" fmla="*/ 116528 h 161925"/>
                <a:gd name="connsiteX38" fmla="*/ 9501 w 104775"/>
                <a:gd name="connsiteY38" fmla="*/ 112837 h 161925"/>
                <a:gd name="connsiteX39" fmla="*/ 9501 w 104775"/>
                <a:gd name="connsiteY39" fmla="*/ 112837 h 161925"/>
                <a:gd name="connsiteX40" fmla="*/ 13191 w 104775"/>
                <a:gd name="connsiteY40" fmla="*/ 101766 h 161925"/>
                <a:gd name="connsiteX41" fmla="*/ 16880 w 104775"/>
                <a:gd name="connsiteY41" fmla="*/ 90695 h 161925"/>
                <a:gd name="connsiteX42" fmla="*/ 20569 w 104775"/>
                <a:gd name="connsiteY42" fmla="*/ 79623 h 161925"/>
                <a:gd name="connsiteX43" fmla="*/ 24258 w 104775"/>
                <a:gd name="connsiteY43" fmla="*/ 75932 h 161925"/>
                <a:gd name="connsiteX44" fmla="*/ 31636 w 104775"/>
                <a:gd name="connsiteY44" fmla="*/ 64860 h 161925"/>
                <a:gd name="connsiteX45" fmla="*/ 39015 w 104775"/>
                <a:gd name="connsiteY45" fmla="*/ 50098 h 161925"/>
                <a:gd name="connsiteX46" fmla="*/ 50082 w 104775"/>
                <a:gd name="connsiteY46" fmla="*/ 39026 h 161925"/>
                <a:gd name="connsiteX47" fmla="*/ 50082 w 104775"/>
                <a:gd name="connsiteY47" fmla="*/ 39026 h 161925"/>
                <a:gd name="connsiteX48" fmla="*/ 50082 w 104775"/>
                <a:gd name="connsiteY48" fmla="*/ 39026 h 161925"/>
                <a:gd name="connsiteX49" fmla="*/ 50082 w 104775"/>
                <a:gd name="connsiteY49" fmla="*/ 42717 h 161925"/>
                <a:gd name="connsiteX50" fmla="*/ 50082 w 104775"/>
                <a:gd name="connsiteY50" fmla="*/ 46407 h 161925"/>
                <a:gd name="connsiteX51" fmla="*/ 53771 w 104775"/>
                <a:gd name="connsiteY51" fmla="*/ 42717 h 161925"/>
                <a:gd name="connsiteX52" fmla="*/ 53771 w 104775"/>
                <a:gd name="connsiteY52" fmla="*/ 42717 h 161925"/>
                <a:gd name="connsiteX53" fmla="*/ 53771 w 104775"/>
                <a:gd name="connsiteY53" fmla="*/ 42717 h 161925"/>
                <a:gd name="connsiteX54" fmla="*/ 57460 w 104775"/>
                <a:gd name="connsiteY54" fmla="*/ 39026 h 161925"/>
                <a:gd name="connsiteX55" fmla="*/ 57460 w 104775"/>
                <a:gd name="connsiteY55" fmla="*/ 39026 h 161925"/>
                <a:gd name="connsiteX56" fmla="*/ 61150 w 104775"/>
                <a:gd name="connsiteY56" fmla="*/ 35336 h 161925"/>
                <a:gd name="connsiteX57" fmla="*/ 64839 w 104775"/>
                <a:gd name="connsiteY57" fmla="*/ 35336 h 161925"/>
                <a:gd name="connsiteX58" fmla="*/ 64839 w 104775"/>
                <a:gd name="connsiteY58" fmla="*/ 39026 h 161925"/>
                <a:gd name="connsiteX59" fmla="*/ 64839 w 104775"/>
                <a:gd name="connsiteY59" fmla="*/ 35336 h 161925"/>
                <a:gd name="connsiteX60" fmla="*/ 64839 w 104775"/>
                <a:gd name="connsiteY60" fmla="*/ 35336 h 161925"/>
                <a:gd name="connsiteX61" fmla="*/ 61150 w 104775"/>
                <a:gd name="connsiteY61" fmla="*/ 35336 h 161925"/>
                <a:gd name="connsiteX62" fmla="*/ 61150 w 104775"/>
                <a:gd name="connsiteY62" fmla="*/ 31645 h 161925"/>
                <a:gd name="connsiteX63" fmla="*/ 57460 w 104775"/>
                <a:gd name="connsiteY63" fmla="*/ 35336 h 161925"/>
                <a:gd name="connsiteX64" fmla="*/ 57460 w 104775"/>
                <a:gd name="connsiteY64" fmla="*/ 35336 h 161925"/>
                <a:gd name="connsiteX65" fmla="*/ 50082 w 104775"/>
                <a:gd name="connsiteY65" fmla="*/ 39026 h 161925"/>
                <a:gd name="connsiteX66" fmla="*/ 50082 w 104775"/>
                <a:gd name="connsiteY66" fmla="*/ 39026 h 161925"/>
                <a:gd name="connsiteX67" fmla="*/ 61150 w 104775"/>
                <a:gd name="connsiteY67" fmla="*/ 16882 h 161925"/>
                <a:gd name="connsiteX68" fmla="*/ 64839 w 104775"/>
                <a:gd name="connsiteY68" fmla="*/ 13193 h 161925"/>
                <a:gd name="connsiteX69" fmla="*/ 72217 w 104775"/>
                <a:gd name="connsiteY69" fmla="*/ 9502 h 161925"/>
                <a:gd name="connsiteX70" fmla="*/ 72217 w 104775"/>
                <a:gd name="connsiteY70" fmla="*/ 5812 h 161925"/>
                <a:gd name="connsiteX71" fmla="*/ 75906 w 104775"/>
                <a:gd name="connsiteY71" fmla="*/ 5812 h 161925"/>
                <a:gd name="connsiteX72" fmla="*/ 79596 w 104775"/>
                <a:gd name="connsiteY72" fmla="*/ 5812 h 161925"/>
                <a:gd name="connsiteX73" fmla="*/ 79596 w 104775"/>
                <a:gd name="connsiteY73" fmla="*/ 5812 h 161925"/>
                <a:gd name="connsiteX74" fmla="*/ 83285 w 104775"/>
                <a:gd name="connsiteY74" fmla="*/ 9502 h 161925"/>
                <a:gd name="connsiteX75" fmla="*/ 86974 w 104775"/>
                <a:gd name="connsiteY75" fmla="*/ 13193 h 161925"/>
                <a:gd name="connsiteX76" fmla="*/ 86974 w 104775"/>
                <a:gd name="connsiteY76" fmla="*/ 16882 h 161925"/>
                <a:gd name="connsiteX77" fmla="*/ 86974 w 104775"/>
                <a:gd name="connsiteY77" fmla="*/ 20573 h 161925"/>
                <a:gd name="connsiteX78" fmla="*/ 90663 w 104775"/>
                <a:gd name="connsiteY78" fmla="*/ 20573 h 161925"/>
                <a:gd name="connsiteX79" fmla="*/ 86974 w 104775"/>
                <a:gd name="connsiteY79" fmla="*/ 20573 h 161925"/>
                <a:gd name="connsiteX80" fmla="*/ 86974 w 104775"/>
                <a:gd name="connsiteY80" fmla="*/ 20573 h 161925"/>
                <a:gd name="connsiteX81" fmla="*/ 86974 w 104775"/>
                <a:gd name="connsiteY81" fmla="*/ 24264 h 161925"/>
                <a:gd name="connsiteX82" fmla="*/ 90663 w 104775"/>
                <a:gd name="connsiteY82" fmla="*/ 27954 h 161925"/>
                <a:gd name="connsiteX83" fmla="*/ 90663 w 104775"/>
                <a:gd name="connsiteY83" fmla="*/ 27954 h 161925"/>
                <a:gd name="connsiteX84" fmla="*/ 94352 w 104775"/>
                <a:gd name="connsiteY84" fmla="*/ 31645 h 161925"/>
                <a:gd name="connsiteX85" fmla="*/ 101730 w 104775"/>
                <a:gd name="connsiteY85" fmla="*/ 42717 h 161925"/>
                <a:gd name="connsiteX86" fmla="*/ 101730 w 104775"/>
                <a:gd name="connsiteY86" fmla="*/ 46407 h 161925"/>
                <a:gd name="connsiteX87" fmla="*/ 101730 w 104775"/>
                <a:gd name="connsiteY87" fmla="*/ 46407 h 161925"/>
                <a:gd name="connsiteX88" fmla="*/ 101730 w 104775"/>
                <a:gd name="connsiteY88" fmla="*/ 46407 h 161925"/>
                <a:gd name="connsiteX89" fmla="*/ 101730 w 104775"/>
                <a:gd name="connsiteY89" fmla="*/ 46407 h 161925"/>
                <a:gd name="connsiteX90" fmla="*/ 98041 w 104775"/>
                <a:gd name="connsiteY90" fmla="*/ 50098 h 161925"/>
                <a:gd name="connsiteX91" fmla="*/ 98041 w 104775"/>
                <a:gd name="connsiteY91" fmla="*/ 72242 h 161925"/>
                <a:gd name="connsiteX92" fmla="*/ 98041 w 104775"/>
                <a:gd name="connsiteY92" fmla="*/ 83313 h 161925"/>
                <a:gd name="connsiteX93" fmla="*/ 98041 w 104775"/>
                <a:gd name="connsiteY93" fmla="*/ 87004 h 161925"/>
                <a:gd name="connsiteX94" fmla="*/ 94352 w 104775"/>
                <a:gd name="connsiteY94" fmla="*/ 94385 h 161925"/>
                <a:gd name="connsiteX95" fmla="*/ 90663 w 104775"/>
                <a:gd name="connsiteY95" fmla="*/ 94385 h 161925"/>
                <a:gd name="connsiteX96" fmla="*/ 86974 w 104775"/>
                <a:gd name="connsiteY96" fmla="*/ 98075 h 161925"/>
                <a:gd name="connsiteX97" fmla="*/ 86974 w 104775"/>
                <a:gd name="connsiteY97" fmla="*/ 98075 h 161925"/>
                <a:gd name="connsiteX98" fmla="*/ 86974 w 104775"/>
                <a:gd name="connsiteY98" fmla="*/ 98075 h 161925"/>
                <a:gd name="connsiteX99" fmla="*/ 86974 w 104775"/>
                <a:gd name="connsiteY99" fmla="*/ 105456 h 161925"/>
                <a:gd name="connsiteX100" fmla="*/ 79596 w 104775"/>
                <a:gd name="connsiteY100" fmla="*/ 112837 h 161925"/>
                <a:gd name="connsiteX101" fmla="*/ 79596 w 104775"/>
                <a:gd name="connsiteY101" fmla="*/ 11652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04775" h="161925">
                  <a:moveTo>
                    <a:pt x="79596" y="116528"/>
                  </a:moveTo>
                  <a:lnTo>
                    <a:pt x="72217" y="123909"/>
                  </a:lnTo>
                  <a:lnTo>
                    <a:pt x="68528" y="127600"/>
                  </a:lnTo>
                  <a:lnTo>
                    <a:pt x="64839" y="127600"/>
                  </a:lnTo>
                  <a:lnTo>
                    <a:pt x="61150" y="127600"/>
                  </a:lnTo>
                  <a:lnTo>
                    <a:pt x="57460" y="127600"/>
                  </a:lnTo>
                  <a:lnTo>
                    <a:pt x="46393" y="142362"/>
                  </a:lnTo>
                  <a:lnTo>
                    <a:pt x="46393" y="146053"/>
                  </a:lnTo>
                  <a:lnTo>
                    <a:pt x="46393" y="146053"/>
                  </a:lnTo>
                  <a:lnTo>
                    <a:pt x="46393" y="149743"/>
                  </a:lnTo>
                  <a:lnTo>
                    <a:pt x="42704" y="149743"/>
                  </a:lnTo>
                  <a:lnTo>
                    <a:pt x="39015" y="149743"/>
                  </a:lnTo>
                  <a:lnTo>
                    <a:pt x="35325" y="146053"/>
                  </a:lnTo>
                  <a:lnTo>
                    <a:pt x="27947" y="142362"/>
                  </a:lnTo>
                  <a:lnTo>
                    <a:pt x="24258" y="142362"/>
                  </a:lnTo>
                  <a:lnTo>
                    <a:pt x="27947" y="146053"/>
                  </a:lnTo>
                  <a:lnTo>
                    <a:pt x="31636" y="149743"/>
                  </a:lnTo>
                  <a:lnTo>
                    <a:pt x="31636" y="149743"/>
                  </a:lnTo>
                  <a:lnTo>
                    <a:pt x="35325" y="153434"/>
                  </a:lnTo>
                  <a:lnTo>
                    <a:pt x="39015" y="153434"/>
                  </a:lnTo>
                  <a:lnTo>
                    <a:pt x="31636" y="153434"/>
                  </a:lnTo>
                  <a:lnTo>
                    <a:pt x="31636" y="153434"/>
                  </a:lnTo>
                  <a:lnTo>
                    <a:pt x="31636" y="157125"/>
                  </a:lnTo>
                  <a:lnTo>
                    <a:pt x="31636" y="157125"/>
                  </a:lnTo>
                  <a:lnTo>
                    <a:pt x="31636" y="157125"/>
                  </a:lnTo>
                  <a:lnTo>
                    <a:pt x="24258" y="157125"/>
                  </a:lnTo>
                  <a:lnTo>
                    <a:pt x="20569" y="157125"/>
                  </a:lnTo>
                  <a:lnTo>
                    <a:pt x="24258" y="157125"/>
                  </a:lnTo>
                  <a:lnTo>
                    <a:pt x="20569" y="160815"/>
                  </a:lnTo>
                  <a:lnTo>
                    <a:pt x="16880" y="160815"/>
                  </a:lnTo>
                  <a:lnTo>
                    <a:pt x="13191" y="164506"/>
                  </a:lnTo>
                  <a:lnTo>
                    <a:pt x="9501" y="164506"/>
                  </a:lnTo>
                  <a:lnTo>
                    <a:pt x="9501" y="160815"/>
                  </a:lnTo>
                  <a:lnTo>
                    <a:pt x="9501" y="153434"/>
                  </a:lnTo>
                  <a:lnTo>
                    <a:pt x="5812" y="138672"/>
                  </a:lnTo>
                  <a:lnTo>
                    <a:pt x="5812" y="131290"/>
                  </a:lnTo>
                  <a:lnTo>
                    <a:pt x="5812" y="127600"/>
                  </a:lnTo>
                  <a:lnTo>
                    <a:pt x="9501" y="116528"/>
                  </a:lnTo>
                  <a:lnTo>
                    <a:pt x="9501" y="112837"/>
                  </a:lnTo>
                  <a:lnTo>
                    <a:pt x="9501" y="112837"/>
                  </a:lnTo>
                  <a:lnTo>
                    <a:pt x="13191" y="101766"/>
                  </a:lnTo>
                  <a:lnTo>
                    <a:pt x="16880" y="90695"/>
                  </a:lnTo>
                  <a:lnTo>
                    <a:pt x="20569" y="79623"/>
                  </a:lnTo>
                  <a:lnTo>
                    <a:pt x="24258" y="75932"/>
                  </a:lnTo>
                  <a:lnTo>
                    <a:pt x="31636" y="64860"/>
                  </a:lnTo>
                  <a:lnTo>
                    <a:pt x="39015" y="50098"/>
                  </a:lnTo>
                  <a:lnTo>
                    <a:pt x="50082" y="39026"/>
                  </a:lnTo>
                  <a:lnTo>
                    <a:pt x="50082" y="39026"/>
                  </a:lnTo>
                  <a:lnTo>
                    <a:pt x="50082" y="39026"/>
                  </a:lnTo>
                  <a:lnTo>
                    <a:pt x="50082" y="42717"/>
                  </a:lnTo>
                  <a:lnTo>
                    <a:pt x="50082" y="46407"/>
                  </a:lnTo>
                  <a:lnTo>
                    <a:pt x="53771" y="42717"/>
                  </a:lnTo>
                  <a:lnTo>
                    <a:pt x="53771" y="42717"/>
                  </a:lnTo>
                  <a:lnTo>
                    <a:pt x="53771" y="42717"/>
                  </a:lnTo>
                  <a:lnTo>
                    <a:pt x="57460" y="39026"/>
                  </a:lnTo>
                  <a:lnTo>
                    <a:pt x="57460" y="39026"/>
                  </a:lnTo>
                  <a:lnTo>
                    <a:pt x="61150" y="35336"/>
                  </a:lnTo>
                  <a:lnTo>
                    <a:pt x="64839" y="35336"/>
                  </a:lnTo>
                  <a:lnTo>
                    <a:pt x="64839" y="39026"/>
                  </a:lnTo>
                  <a:lnTo>
                    <a:pt x="64839" y="35336"/>
                  </a:lnTo>
                  <a:lnTo>
                    <a:pt x="64839" y="35336"/>
                  </a:lnTo>
                  <a:lnTo>
                    <a:pt x="61150" y="35336"/>
                  </a:lnTo>
                  <a:lnTo>
                    <a:pt x="61150" y="31645"/>
                  </a:lnTo>
                  <a:lnTo>
                    <a:pt x="57460" y="35336"/>
                  </a:lnTo>
                  <a:lnTo>
                    <a:pt x="57460" y="35336"/>
                  </a:lnTo>
                  <a:lnTo>
                    <a:pt x="50082" y="39026"/>
                  </a:lnTo>
                  <a:lnTo>
                    <a:pt x="50082" y="39026"/>
                  </a:lnTo>
                  <a:lnTo>
                    <a:pt x="61150" y="16882"/>
                  </a:lnTo>
                  <a:lnTo>
                    <a:pt x="64839" y="13193"/>
                  </a:lnTo>
                  <a:lnTo>
                    <a:pt x="72217" y="9502"/>
                  </a:lnTo>
                  <a:lnTo>
                    <a:pt x="72217" y="5812"/>
                  </a:lnTo>
                  <a:lnTo>
                    <a:pt x="75906" y="5812"/>
                  </a:lnTo>
                  <a:lnTo>
                    <a:pt x="79596" y="5812"/>
                  </a:lnTo>
                  <a:lnTo>
                    <a:pt x="79596" y="5812"/>
                  </a:lnTo>
                  <a:lnTo>
                    <a:pt x="83285" y="9502"/>
                  </a:lnTo>
                  <a:lnTo>
                    <a:pt x="86974" y="13193"/>
                  </a:lnTo>
                  <a:lnTo>
                    <a:pt x="86974" y="16882"/>
                  </a:lnTo>
                  <a:lnTo>
                    <a:pt x="86974" y="20573"/>
                  </a:lnTo>
                  <a:lnTo>
                    <a:pt x="90663" y="20573"/>
                  </a:lnTo>
                  <a:lnTo>
                    <a:pt x="86974" y="20573"/>
                  </a:lnTo>
                  <a:lnTo>
                    <a:pt x="86974" y="20573"/>
                  </a:lnTo>
                  <a:lnTo>
                    <a:pt x="86974" y="24264"/>
                  </a:lnTo>
                  <a:lnTo>
                    <a:pt x="90663" y="27954"/>
                  </a:lnTo>
                  <a:lnTo>
                    <a:pt x="90663" y="27954"/>
                  </a:lnTo>
                  <a:lnTo>
                    <a:pt x="94352" y="31645"/>
                  </a:lnTo>
                  <a:lnTo>
                    <a:pt x="101730" y="42717"/>
                  </a:lnTo>
                  <a:lnTo>
                    <a:pt x="101730" y="46407"/>
                  </a:lnTo>
                  <a:lnTo>
                    <a:pt x="101730" y="46407"/>
                  </a:lnTo>
                  <a:lnTo>
                    <a:pt x="101730" y="46407"/>
                  </a:lnTo>
                  <a:lnTo>
                    <a:pt x="101730" y="46407"/>
                  </a:lnTo>
                  <a:lnTo>
                    <a:pt x="98041" y="50098"/>
                  </a:lnTo>
                  <a:lnTo>
                    <a:pt x="98041" y="72242"/>
                  </a:lnTo>
                  <a:lnTo>
                    <a:pt x="98041" y="83313"/>
                  </a:lnTo>
                  <a:lnTo>
                    <a:pt x="98041" y="87004"/>
                  </a:lnTo>
                  <a:lnTo>
                    <a:pt x="94352" y="94385"/>
                  </a:lnTo>
                  <a:lnTo>
                    <a:pt x="90663" y="94385"/>
                  </a:lnTo>
                  <a:lnTo>
                    <a:pt x="86974" y="98075"/>
                  </a:lnTo>
                  <a:lnTo>
                    <a:pt x="86974" y="98075"/>
                  </a:lnTo>
                  <a:lnTo>
                    <a:pt x="86974" y="98075"/>
                  </a:lnTo>
                  <a:lnTo>
                    <a:pt x="86974" y="105456"/>
                  </a:lnTo>
                  <a:lnTo>
                    <a:pt x="79596" y="112837"/>
                  </a:lnTo>
                  <a:lnTo>
                    <a:pt x="79596" y="116528"/>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62" name="Freeform: Shape 161">
              <a:extLst>
                <a:ext uri="{FF2B5EF4-FFF2-40B4-BE49-F238E27FC236}">
                  <a16:creationId xmlns:a16="http://schemas.microsoft.com/office/drawing/2014/main" id="{BAAC502B-1EA9-4585-A4CA-3D3BA2DA20A3}"/>
                </a:ext>
              </a:extLst>
            </p:cNvPr>
            <p:cNvSpPr/>
            <p:nvPr/>
          </p:nvSpPr>
          <p:spPr>
            <a:xfrm>
              <a:off x="5467542" y="2194679"/>
              <a:ext cx="148966" cy="127685"/>
            </a:xfrm>
            <a:custGeom>
              <a:avLst/>
              <a:gdLst>
                <a:gd name="connsiteX0" fmla="*/ 64839 w 66675"/>
                <a:gd name="connsiteY0" fmla="*/ 5812 h 57150"/>
                <a:gd name="connsiteX1" fmla="*/ 64839 w 66675"/>
                <a:gd name="connsiteY1" fmla="*/ 5812 h 57150"/>
                <a:gd name="connsiteX2" fmla="*/ 13191 w 66675"/>
                <a:gd name="connsiteY2" fmla="*/ 50098 h 57150"/>
                <a:gd name="connsiteX3" fmla="*/ 9501 w 66675"/>
                <a:gd name="connsiteY3" fmla="*/ 53789 h 57150"/>
                <a:gd name="connsiteX4" fmla="*/ 5812 w 66675"/>
                <a:gd name="connsiteY4" fmla="*/ 53789 h 57150"/>
                <a:gd name="connsiteX5" fmla="*/ 5812 w 66675"/>
                <a:gd name="connsiteY5" fmla="*/ 50098 h 57150"/>
                <a:gd name="connsiteX6" fmla="*/ 13191 w 66675"/>
                <a:gd name="connsiteY6" fmla="*/ 50098 h 57150"/>
                <a:gd name="connsiteX7" fmla="*/ 64839 w 66675"/>
                <a:gd name="connsiteY7" fmla="*/ 581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57150">
                  <a:moveTo>
                    <a:pt x="64839" y="5812"/>
                  </a:moveTo>
                  <a:lnTo>
                    <a:pt x="64839" y="5812"/>
                  </a:lnTo>
                  <a:lnTo>
                    <a:pt x="13191" y="50098"/>
                  </a:lnTo>
                  <a:lnTo>
                    <a:pt x="9501" y="53789"/>
                  </a:lnTo>
                  <a:lnTo>
                    <a:pt x="5812" y="53789"/>
                  </a:lnTo>
                  <a:lnTo>
                    <a:pt x="5812" y="50098"/>
                  </a:lnTo>
                  <a:lnTo>
                    <a:pt x="13191" y="50098"/>
                  </a:lnTo>
                  <a:lnTo>
                    <a:pt x="64839" y="5812"/>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63" name="Freeform: Shape 162">
              <a:extLst>
                <a:ext uri="{FF2B5EF4-FFF2-40B4-BE49-F238E27FC236}">
                  <a16:creationId xmlns:a16="http://schemas.microsoft.com/office/drawing/2014/main" id="{806470F2-B3DB-4D21-A628-7A52D86C2691}"/>
                </a:ext>
              </a:extLst>
            </p:cNvPr>
            <p:cNvSpPr/>
            <p:nvPr/>
          </p:nvSpPr>
          <p:spPr>
            <a:xfrm>
              <a:off x="6036262" y="4363234"/>
              <a:ext cx="744828" cy="1830151"/>
            </a:xfrm>
            <a:custGeom>
              <a:avLst/>
              <a:gdLst>
                <a:gd name="connsiteX0" fmla="*/ 153382 w 333375"/>
                <a:gd name="connsiteY0" fmla="*/ 5812 h 819150"/>
                <a:gd name="connsiteX1" fmla="*/ 149696 w 333375"/>
                <a:gd name="connsiteY1" fmla="*/ 9507 h 819150"/>
                <a:gd name="connsiteX2" fmla="*/ 153382 w 333375"/>
                <a:gd name="connsiteY2" fmla="*/ 13193 h 819150"/>
                <a:gd name="connsiteX3" fmla="*/ 153382 w 333375"/>
                <a:gd name="connsiteY3" fmla="*/ 16889 h 819150"/>
                <a:gd name="connsiteX4" fmla="*/ 153382 w 333375"/>
                <a:gd name="connsiteY4" fmla="*/ 20575 h 819150"/>
                <a:gd name="connsiteX5" fmla="*/ 149696 w 333375"/>
                <a:gd name="connsiteY5" fmla="*/ 20575 h 819150"/>
                <a:gd name="connsiteX6" fmla="*/ 153382 w 333375"/>
                <a:gd name="connsiteY6" fmla="*/ 24271 h 819150"/>
                <a:gd name="connsiteX7" fmla="*/ 157069 w 333375"/>
                <a:gd name="connsiteY7" fmla="*/ 24271 h 819150"/>
                <a:gd name="connsiteX8" fmla="*/ 157069 w 333375"/>
                <a:gd name="connsiteY8" fmla="*/ 27957 h 819150"/>
                <a:gd name="connsiteX9" fmla="*/ 157069 w 333375"/>
                <a:gd name="connsiteY9" fmla="*/ 31653 h 819150"/>
                <a:gd name="connsiteX10" fmla="*/ 160755 w 333375"/>
                <a:gd name="connsiteY10" fmla="*/ 39025 h 819150"/>
                <a:gd name="connsiteX11" fmla="*/ 160755 w 333375"/>
                <a:gd name="connsiteY11" fmla="*/ 46407 h 819150"/>
                <a:gd name="connsiteX12" fmla="*/ 164450 w 333375"/>
                <a:gd name="connsiteY12" fmla="*/ 50103 h 819150"/>
                <a:gd name="connsiteX13" fmla="*/ 171823 w 333375"/>
                <a:gd name="connsiteY13" fmla="*/ 50103 h 819150"/>
                <a:gd name="connsiteX14" fmla="*/ 179205 w 333375"/>
                <a:gd name="connsiteY14" fmla="*/ 53789 h 819150"/>
                <a:gd name="connsiteX15" fmla="*/ 186587 w 333375"/>
                <a:gd name="connsiteY15" fmla="*/ 53789 h 819150"/>
                <a:gd name="connsiteX16" fmla="*/ 190273 w 333375"/>
                <a:gd name="connsiteY16" fmla="*/ 57485 h 819150"/>
                <a:gd name="connsiteX17" fmla="*/ 193959 w 333375"/>
                <a:gd name="connsiteY17" fmla="*/ 57485 h 819150"/>
                <a:gd name="connsiteX18" fmla="*/ 197655 w 333375"/>
                <a:gd name="connsiteY18" fmla="*/ 68553 h 819150"/>
                <a:gd name="connsiteX19" fmla="*/ 197655 w 333375"/>
                <a:gd name="connsiteY19" fmla="*/ 75935 h 819150"/>
                <a:gd name="connsiteX20" fmla="*/ 197655 w 333375"/>
                <a:gd name="connsiteY20" fmla="*/ 79630 h 819150"/>
                <a:gd name="connsiteX21" fmla="*/ 201341 w 333375"/>
                <a:gd name="connsiteY21" fmla="*/ 79630 h 819150"/>
                <a:gd name="connsiteX22" fmla="*/ 201341 w 333375"/>
                <a:gd name="connsiteY22" fmla="*/ 87003 h 819150"/>
                <a:gd name="connsiteX23" fmla="*/ 201341 w 333375"/>
                <a:gd name="connsiteY23" fmla="*/ 90698 h 819150"/>
                <a:gd name="connsiteX24" fmla="*/ 201341 w 333375"/>
                <a:gd name="connsiteY24" fmla="*/ 94384 h 819150"/>
                <a:gd name="connsiteX25" fmla="*/ 201341 w 333375"/>
                <a:gd name="connsiteY25" fmla="*/ 105462 h 819150"/>
                <a:gd name="connsiteX26" fmla="*/ 205027 w 333375"/>
                <a:gd name="connsiteY26" fmla="*/ 109148 h 819150"/>
                <a:gd name="connsiteX27" fmla="*/ 205027 w 333375"/>
                <a:gd name="connsiteY27" fmla="*/ 112844 h 819150"/>
                <a:gd name="connsiteX28" fmla="*/ 216095 w 333375"/>
                <a:gd name="connsiteY28" fmla="*/ 116530 h 819150"/>
                <a:gd name="connsiteX29" fmla="*/ 219791 w 333375"/>
                <a:gd name="connsiteY29" fmla="*/ 120226 h 819150"/>
                <a:gd name="connsiteX30" fmla="*/ 223477 w 333375"/>
                <a:gd name="connsiteY30" fmla="*/ 123912 h 819150"/>
                <a:gd name="connsiteX31" fmla="*/ 227163 w 333375"/>
                <a:gd name="connsiteY31" fmla="*/ 127608 h 819150"/>
                <a:gd name="connsiteX32" fmla="*/ 227163 w 333375"/>
                <a:gd name="connsiteY32" fmla="*/ 131294 h 819150"/>
                <a:gd name="connsiteX33" fmla="*/ 230859 w 333375"/>
                <a:gd name="connsiteY33" fmla="*/ 134980 h 819150"/>
                <a:gd name="connsiteX34" fmla="*/ 230859 w 333375"/>
                <a:gd name="connsiteY34" fmla="*/ 146058 h 819150"/>
                <a:gd name="connsiteX35" fmla="*/ 230859 w 333375"/>
                <a:gd name="connsiteY35" fmla="*/ 149744 h 819150"/>
                <a:gd name="connsiteX36" fmla="*/ 234545 w 333375"/>
                <a:gd name="connsiteY36" fmla="*/ 153439 h 819150"/>
                <a:gd name="connsiteX37" fmla="*/ 238231 w 333375"/>
                <a:gd name="connsiteY37" fmla="*/ 160821 h 819150"/>
                <a:gd name="connsiteX38" fmla="*/ 238231 w 333375"/>
                <a:gd name="connsiteY38" fmla="*/ 164508 h 819150"/>
                <a:gd name="connsiteX39" fmla="*/ 238231 w 333375"/>
                <a:gd name="connsiteY39" fmla="*/ 168203 h 819150"/>
                <a:gd name="connsiteX40" fmla="*/ 238231 w 333375"/>
                <a:gd name="connsiteY40" fmla="*/ 171890 h 819150"/>
                <a:gd name="connsiteX41" fmla="*/ 238231 w 333375"/>
                <a:gd name="connsiteY41" fmla="*/ 175585 h 819150"/>
                <a:gd name="connsiteX42" fmla="*/ 241917 w 333375"/>
                <a:gd name="connsiteY42" fmla="*/ 179271 h 819150"/>
                <a:gd name="connsiteX43" fmla="*/ 238231 w 333375"/>
                <a:gd name="connsiteY43" fmla="*/ 179271 h 819150"/>
                <a:gd name="connsiteX44" fmla="*/ 234545 w 333375"/>
                <a:gd name="connsiteY44" fmla="*/ 179271 h 819150"/>
                <a:gd name="connsiteX45" fmla="*/ 234545 w 333375"/>
                <a:gd name="connsiteY45" fmla="*/ 182957 h 819150"/>
                <a:gd name="connsiteX46" fmla="*/ 227163 w 333375"/>
                <a:gd name="connsiteY46" fmla="*/ 175585 h 819150"/>
                <a:gd name="connsiteX47" fmla="*/ 223477 w 333375"/>
                <a:gd name="connsiteY47" fmla="*/ 171890 h 819150"/>
                <a:gd name="connsiteX48" fmla="*/ 219791 w 333375"/>
                <a:gd name="connsiteY48" fmla="*/ 171890 h 819150"/>
                <a:gd name="connsiteX49" fmla="*/ 219791 w 333375"/>
                <a:gd name="connsiteY49" fmla="*/ 168203 h 819150"/>
                <a:gd name="connsiteX50" fmla="*/ 212409 w 333375"/>
                <a:gd name="connsiteY50" fmla="*/ 171890 h 819150"/>
                <a:gd name="connsiteX51" fmla="*/ 205027 w 333375"/>
                <a:gd name="connsiteY51" fmla="*/ 175585 h 819150"/>
                <a:gd name="connsiteX52" fmla="*/ 193959 w 333375"/>
                <a:gd name="connsiteY52" fmla="*/ 179271 h 819150"/>
                <a:gd name="connsiteX53" fmla="*/ 186587 w 333375"/>
                <a:gd name="connsiteY53" fmla="*/ 182957 h 819150"/>
                <a:gd name="connsiteX54" fmla="*/ 179205 w 333375"/>
                <a:gd name="connsiteY54" fmla="*/ 182957 h 819150"/>
                <a:gd name="connsiteX55" fmla="*/ 171823 w 333375"/>
                <a:gd name="connsiteY55" fmla="*/ 182957 h 819150"/>
                <a:gd name="connsiteX56" fmla="*/ 164450 w 333375"/>
                <a:gd name="connsiteY56" fmla="*/ 179271 h 819150"/>
                <a:gd name="connsiteX57" fmla="*/ 153382 w 333375"/>
                <a:gd name="connsiteY57" fmla="*/ 175585 h 819150"/>
                <a:gd name="connsiteX58" fmla="*/ 138628 w 333375"/>
                <a:gd name="connsiteY58" fmla="*/ 171890 h 819150"/>
                <a:gd name="connsiteX59" fmla="*/ 142314 w 333375"/>
                <a:gd name="connsiteY59" fmla="*/ 205103 h 819150"/>
                <a:gd name="connsiteX60" fmla="*/ 146000 w 333375"/>
                <a:gd name="connsiteY60" fmla="*/ 216181 h 819150"/>
                <a:gd name="connsiteX61" fmla="*/ 146000 w 333375"/>
                <a:gd name="connsiteY61" fmla="*/ 223563 h 819150"/>
                <a:gd name="connsiteX62" fmla="*/ 149696 w 333375"/>
                <a:gd name="connsiteY62" fmla="*/ 230935 h 819150"/>
                <a:gd name="connsiteX63" fmla="*/ 157069 w 333375"/>
                <a:gd name="connsiteY63" fmla="*/ 264158 h 819150"/>
                <a:gd name="connsiteX64" fmla="*/ 157069 w 333375"/>
                <a:gd name="connsiteY64" fmla="*/ 267844 h 819150"/>
                <a:gd name="connsiteX65" fmla="*/ 171823 w 333375"/>
                <a:gd name="connsiteY65" fmla="*/ 293676 h 819150"/>
                <a:gd name="connsiteX66" fmla="*/ 179205 w 333375"/>
                <a:gd name="connsiteY66" fmla="*/ 308440 h 819150"/>
                <a:gd name="connsiteX67" fmla="*/ 186587 w 333375"/>
                <a:gd name="connsiteY67" fmla="*/ 319517 h 819150"/>
                <a:gd name="connsiteX68" fmla="*/ 179205 w 333375"/>
                <a:gd name="connsiteY68" fmla="*/ 323204 h 819150"/>
                <a:gd name="connsiteX69" fmla="*/ 168137 w 333375"/>
                <a:gd name="connsiteY69" fmla="*/ 334272 h 819150"/>
                <a:gd name="connsiteX70" fmla="*/ 160755 w 333375"/>
                <a:gd name="connsiteY70" fmla="*/ 341654 h 819150"/>
                <a:gd name="connsiteX71" fmla="*/ 157069 w 333375"/>
                <a:gd name="connsiteY71" fmla="*/ 341654 h 819150"/>
                <a:gd name="connsiteX72" fmla="*/ 153382 w 333375"/>
                <a:gd name="connsiteY72" fmla="*/ 345349 h 819150"/>
                <a:gd name="connsiteX73" fmla="*/ 149696 w 333375"/>
                <a:gd name="connsiteY73" fmla="*/ 345349 h 819150"/>
                <a:gd name="connsiteX74" fmla="*/ 138628 w 333375"/>
                <a:gd name="connsiteY74" fmla="*/ 349035 h 819150"/>
                <a:gd name="connsiteX75" fmla="*/ 109110 w 333375"/>
                <a:gd name="connsiteY75" fmla="*/ 356417 h 819150"/>
                <a:gd name="connsiteX76" fmla="*/ 105424 w 333375"/>
                <a:gd name="connsiteY76" fmla="*/ 360113 h 819150"/>
                <a:gd name="connsiteX77" fmla="*/ 101728 w 333375"/>
                <a:gd name="connsiteY77" fmla="*/ 360113 h 819150"/>
                <a:gd name="connsiteX78" fmla="*/ 94356 w 333375"/>
                <a:gd name="connsiteY78" fmla="*/ 363799 h 819150"/>
                <a:gd name="connsiteX79" fmla="*/ 75906 w 333375"/>
                <a:gd name="connsiteY79" fmla="*/ 367495 h 819150"/>
                <a:gd name="connsiteX80" fmla="*/ 72220 w 333375"/>
                <a:gd name="connsiteY80" fmla="*/ 367495 h 819150"/>
                <a:gd name="connsiteX81" fmla="*/ 57466 w 333375"/>
                <a:gd name="connsiteY81" fmla="*/ 374867 h 819150"/>
                <a:gd name="connsiteX82" fmla="*/ 46398 w 333375"/>
                <a:gd name="connsiteY82" fmla="*/ 385945 h 819150"/>
                <a:gd name="connsiteX83" fmla="*/ 42702 w 333375"/>
                <a:gd name="connsiteY83" fmla="*/ 393327 h 819150"/>
                <a:gd name="connsiteX84" fmla="*/ 35330 w 333375"/>
                <a:gd name="connsiteY84" fmla="*/ 408090 h 819150"/>
                <a:gd name="connsiteX85" fmla="*/ 31634 w 333375"/>
                <a:gd name="connsiteY85" fmla="*/ 426540 h 819150"/>
                <a:gd name="connsiteX86" fmla="*/ 31634 w 333375"/>
                <a:gd name="connsiteY86" fmla="*/ 441304 h 819150"/>
                <a:gd name="connsiteX87" fmla="*/ 20566 w 333375"/>
                <a:gd name="connsiteY87" fmla="*/ 444990 h 819150"/>
                <a:gd name="connsiteX88" fmla="*/ 16880 w 333375"/>
                <a:gd name="connsiteY88" fmla="*/ 444990 h 819150"/>
                <a:gd name="connsiteX89" fmla="*/ 5812 w 333375"/>
                <a:gd name="connsiteY89" fmla="*/ 448686 h 819150"/>
                <a:gd name="connsiteX90" fmla="*/ 13193 w 333375"/>
                <a:gd name="connsiteY90" fmla="*/ 452372 h 819150"/>
                <a:gd name="connsiteX91" fmla="*/ 42702 w 333375"/>
                <a:gd name="connsiteY91" fmla="*/ 463450 h 819150"/>
                <a:gd name="connsiteX92" fmla="*/ 46398 w 333375"/>
                <a:gd name="connsiteY92" fmla="*/ 467136 h 819150"/>
                <a:gd name="connsiteX93" fmla="*/ 46398 w 333375"/>
                <a:gd name="connsiteY93" fmla="*/ 470822 h 819150"/>
                <a:gd name="connsiteX94" fmla="*/ 50084 w 333375"/>
                <a:gd name="connsiteY94" fmla="*/ 478204 h 819150"/>
                <a:gd name="connsiteX95" fmla="*/ 53770 w 333375"/>
                <a:gd name="connsiteY95" fmla="*/ 474518 h 819150"/>
                <a:gd name="connsiteX96" fmla="*/ 57466 w 333375"/>
                <a:gd name="connsiteY96" fmla="*/ 478204 h 819150"/>
                <a:gd name="connsiteX97" fmla="*/ 61152 w 333375"/>
                <a:gd name="connsiteY97" fmla="*/ 478204 h 819150"/>
                <a:gd name="connsiteX98" fmla="*/ 64838 w 333375"/>
                <a:gd name="connsiteY98" fmla="*/ 478204 h 819150"/>
                <a:gd name="connsiteX99" fmla="*/ 72220 w 333375"/>
                <a:gd name="connsiteY99" fmla="*/ 478204 h 819150"/>
                <a:gd name="connsiteX100" fmla="*/ 75906 w 333375"/>
                <a:gd name="connsiteY100" fmla="*/ 478204 h 819150"/>
                <a:gd name="connsiteX101" fmla="*/ 79602 w 333375"/>
                <a:gd name="connsiteY101" fmla="*/ 478204 h 819150"/>
                <a:gd name="connsiteX102" fmla="*/ 86974 w 333375"/>
                <a:gd name="connsiteY102" fmla="*/ 478204 h 819150"/>
                <a:gd name="connsiteX103" fmla="*/ 90660 w 333375"/>
                <a:gd name="connsiteY103" fmla="*/ 474518 h 819150"/>
                <a:gd name="connsiteX104" fmla="*/ 94356 w 333375"/>
                <a:gd name="connsiteY104" fmla="*/ 474518 h 819150"/>
                <a:gd name="connsiteX105" fmla="*/ 98042 w 333375"/>
                <a:gd name="connsiteY105" fmla="*/ 478204 h 819150"/>
                <a:gd name="connsiteX106" fmla="*/ 105424 w 333375"/>
                <a:gd name="connsiteY106" fmla="*/ 478204 h 819150"/>
                <a:gd name="connsiteX107" fmla="*/ 109110 w 333375"/>
                <a:gd name="connsiteY107" fmla="*/ 481900 h 819150"/>
                <a:gd name="connsiteX108" fmla="*/ 109110 w 333375"/>
                <a:gd name="connsiteY108" fmla="*/ 485586 h 819150"/>
                <a:gd name="connsiteX109" fmla="*/ 112796 w 333375"/>
                <a:gd name="connsiteY109" fmla="*/ 485586 h 819150"/>
                <a:gd name="connsiteX110" fmla="*/ 109110 w 333375"/>
                <a:gd name="connsiteY110" fmla="*/ 489281 h 819150"/>
                <a:gd name="connsiteX111" fmla="*/ 105424 w 333375"/>
                <a:gd name="connsiteY111" fmla="*/ 489281 h 819150"/>
                <a:gd name="connsiteX112" fmla="*/ 105424 w 333375"/>
                <a:gd name="connsiteY112" fmla="*/ 492968 h 819150"/>
                <a:gd name="connsiteX113" fmla="*/ 109110 w 333375"/>
                <a:gd name="connsiteY113" fmla="*/ 492968 h 819150"/>
                <a:gd name="connsiteX114" fmla="*/ 109110 w 333375"/>
                <a:gd name="connsiteY114" fmla="*/ 496663 h 819150"/>
                <a:gd name="connsiteX115" fmla="*/ 109110 w 333375"/>
                <a:gd name="connsiteY115" fmla="*/ 500350 h 819150"/>
                <a:gd name="connsiteX116" fmla="*/ 109110 w 333375"/>
                <a:gd name="connsiteY116" fmla="*/ 504045 h 819150"/>
                <a:gd name="connsiteX117" fmla="*/ 112796 w 333375"/>
                <a:gd name="connsiteY117" fmla="*/ 504045 h 819150"/>
                <a:gd name="connsiteX118" fmla="*/ 112796 w 333375"/>
                <a:gd name="connsiteY118" fmla="*/ 500350 h 819150"/>
                <a:gd name="connsiteX119" fmla="*/ 116492 w 333375"/>
                <a:gd name="connsiteY119" fmla="*/ 500350 h 819150"/>
                <a:gd name="connsiteX120" fmla="*/ 120178 w 333375"/>
                <a:gd name="connsiteY120" fmla="*/ 500350 h 819150"/>
                <a:gd name="connsiteX121" fmla="*/ 120178 w 333375"/>
                <a:gd name="connsiteY121" fmla="*/ 496663 h 819150"/>
                <a:gd name="connsiteX122" fmla="*/ 123864 w 333375"/>
                <a:gd name="connsiteY122" fmla="*/ 496663 h 819150"/>
                <a:gd name="connsiteX123" fmla="*/ 127560 w 333375"/>
                <a:gd name="connsiteY123" fmla="*/ 496663 h 819150"/>
                <a:gd name="connsiteX124" fmla="*/ 127560 w 333375"/>
                <a:gd name="connsiteY124" fmla="*/ 492968 h 819150"/>
                <a:gd name="connsiteX125" fmla="*/ 134933 w 333375"/>
                <a:gd name="connsiteY125" fmla="*/ 489281 h 819150"/>
                <a:gd name="connsiteX126" fmla="*/ 134933 w 333375"/>
                <a:gd name="connsiteY126" fmla="*/ 492968 h 819150"/>
                <a:gd name="connsiteX127" fmla="*/ 138628 w 333375"/>
                <a:gd name="connsiteY127" fmla="*/ 492968 h 819150"/>
                <a:gd name="connsiteX128" fmla="*/ 138628 w 333375"/>
                <a:gd name="connsiteY128" fmla="*/ 500350 h 819150"/>
                <a:gd name="connsiteX129" fmla="*/ 149696 w 333375"/>
                <a:gd name="connsiteY129" fmla="*/ 507731 h 819150"/>
                <a:gd name="connsiteX130" fmla="*/ 146000 w 333375"/>
                <a:gd name="connsiteY130" fmla="*/ 511427 h 819150"/>
                <a:gd name="connsiteX131" fmla="*/ 142314 w 333375"/>
                <a:gd name="connsiteY131" fmla="*/ 515113 h 819150"/>
                <a:gd name="connsiteX132" fmla="*/ 142314 w 333375"/>
                <a:gd name="connsiteY132" fmla="*/ 518799 h 819150"/>
                <a:gd name="connsiteX133" fmla="*/ 134933 w 333375"/>
                <a:gd name="connsiteY133" fmla="*/ 522495 h 819150"/>
                <a:gd name="connsiteX134" fmla="*/ 131246 w 333375"/>
                <a:gd name="connsiteY134" fmla="*/ 522495 h 819150"/>
                <a:gd name="connsiteX135" fmla="*/ 131246 w 333375"/>
                <a:gd name="connsiteY135" fmla="*/ 526181 h 819150"/>
                <a:gd name="connsiteX136" fmla="*/ 127560 w 333375"/>
                <a:gd name="connsiteY136" fmla="*/ 529877 h 819150"/>
                <a:gd name="connsiteX137" fmla="*/ 123864 w 333375"/>
                <a:gd name="connsiteY137" fmla="*/ 533563 h 819150"/>
                <a:gd name="connsiteX138" fmla="*/ 127560 w 333375"/>
                <a:gd name="connsiteY138" fmla="*/ 537259 h 819150"/>
                <a:gd name="connsiteX139" fmla="*/ 134933 w 333375"/>
                <a:gd name="connsiteY139" fmla="*/ 537259 h 819150"/>
                <a:gd name="connsiteX140" fmla="*/ 138628 w 333375"/>
                <a:gd name="connsiteY140" fmla="*/ 540945 h 819150"/>
                <a:gd name="connsiteX141" fmla="*/ 138628 w 333375"/>
                <a:gd name="connsiteY141" fmla="*/ 544641 h 819150"/>
                <a:gd name="connsiteX142" fmla="*/ 134933 w 333375"/>
                <a:gd name="connsiteY142" fmla="*/ 548327 h 819150"/>
                <a:gd name="connsiteX143" fmla="*/ 134933 w 333375"/>
                <a:gd name="connsiteY143" fmla="*/ 552023 h 819150"/>
                <a:gd name="connsiteX144" fmla="*/ 131246 w 333375"/>
                <a:gd name="connsiteY144" fmla="*/ 552023 h 819150"/>
                <a:gd name="connsiteX145" fmla="*/ 127560 w 333375"/>
                <a:gd name="connsiteY145" fmla="*/ 548327 h 819150"/>
                <a:gd name="connsiteX146" fmla="*/ 123864 w 333375"/>
                <a:gd name="connsiteY146" fmla="*/ 548327 h 819150"/>
                <a:gd name="connsiteX147" fmla="*/ 120178 w 333375"/>
                <a:gd name="connsiteY147" fmla="*/ 548327 h 819150"/>
                <a:gd name="connsiteX148" fmla="*/ 120178 w 333375"/>
                <a:gd name="connsiteY148" fmla="*/ 552023 h 819150"/>
                <a:gd name="connsiteX149" fmla="*/ 120178 w 333375"/>
                <a:gd name="connsiteY149" fmla="*/ 555709 h 819150"/>
                <a:gd name="connsiteX150" fmla="*/ 123864 w 333375"/>
                <a:gd name="connsiteY150" fmla="*/ 559395 h 819150"/>
                <a:gd name="connsiteX151" fmla="*/ 123864 w 333375"/>
                <a:gd name="connsiteY151" fmla="*/ 563091 h 819150"/>
                <a:gd name="connsiteX152" fmla="*/ 120178 w 333375"/>
                <a:gd name="connsiteY152" fmla="*/ 563091 h 819150"/>
                <a:gd name="connsiteX153" fmla="*/ 120178 w 333375"/>
                <a:gd name="connsiteY153" fmla="*/ 566777 h 819150"/>
                <a:gd name="connsiteX154" fmla="*/ 123864 w 333375"/>
                <a:gd name="connsiteY154" fmla="*/ 574159 h 819150"/>
                <a:gd name="connsiteX155" fmla="*/ 120178 w 333375"/>
                <a:gd name="connsiteY155" fmla="*/ 574159 h 819150"/>
                <a:gd name="connsiteX156" fmla="*/ 120178 w 333375"/>
                <a:gd name="connsiteY156" fmla="*/ 577854 h 819150"/>
                <a:gd name="connsiteX157" fmla="*/ 116492 w 333375"/>
                <a:gd name="connsiteY157" fmla="*/ 577854 h 819150"/>
                <a:gd name="connsiteX158" fmla="*/ 109110 w 333375"/>
                <a:gd name="connsiteY158" fmla="*/ 574159 h 819150"/>
                <a:gd name="connsiteX159" fmla="*/ 105424 w 333375"/>
                <a:gd name="connsiteY159" fmla="*/ 585236 h 819150"/>
                <a:gd name="connsiteX160" fmla="*/ 105424 w 333375"/>
                <a:gd name="connsiteY160" fmla="*/ 592618 h 819150"/>
                <a:gd name="connsiteX161" fmla="*/ 101728 w 333375"/>
                <a:gd name="connsiteY161" fmla="*/ 596304 h 819150"/>
                <a:gd name="connsiteX162" fmla="*/ 101728 w 333375"/>
                <a:gd name="connsiteY162" fmla="*/ 600000 h 819150"/>
                <a:gd name="connsiteX163" fmla="*/ 105424 w 333375"/>
                <a:gd name="connsiteY163" fmla="*/ 600000 h 819150"/>
                <a:gd name="connsiteX164" fmla="*/ 109110 w 333375"/>
                <a:gd name="connsiteY164" fmla="*/ 603686 h 819150"/>
                <a:gd name="connsiteX165" fmla="*/ 109110 w 333375"/>
                <a:gd name="connsiteY165" fmla="*/ 607373 h 819150"/>
                <a:gd name="connsiteX166" fmla="*/ 105424 w 333375"/>
                <a:gd name="connsiteY166" fmla="*/ 614754 h 819150"/>
                <a:gd name="connsiteX167" fmla="*/ 105424 w 333375"/>
                <a:gd name="connsiteY167" fmla="*/ 618450 h 819150"/>
                <a:gd name="connsiteX168" fmla="*/ 105424 w 333375"/>
                <a:gd name="connsiteY168" fmla="*/ 622136 h 819150"/>
                <a:gd name="connsiteX169" fmla="*/ 105424 w 333375"/>
                <a:gd name="connsiteY169" fmla="*/ 625832 h 819150"/>
                <a:gd name="connsiteX170" fmla="*/ 101728 w 333375"/>
                <a:gd name="connsiteY170" fmla="*/ 629518 h 819150"/>
                <a:gd name="connsiteX171" fmla="*/ 98042 w 333375"/>
                <a:gd name="connsiteY171" fmla="*/ 633214 h 819150"/>
                <a:gd name="connsiteX172" fmla="*/ 94356 w 333375"/>
                <a:gd name="connsiteY172" fmla="*/ 640596 h 819150"/>
                <a:gd name="connsiteX173" fmla="*/ 90660 w 333375"/>
                <a:gd name="connsiteY173" fmla="*/ 640596 h 819150"/>
                <a:gd name="connsiteX174" fmla="*/ 86974 w 333375"/>
                <a:gd name="connsiteY174" fmla="*/ 647977 h 819150"/>
                <a:gd name="connsiteX175" fmla="*/ 83288 w 333375"/>
                <a:gd name="connsiteY175" fmla="*/ 655350 h 819150"/>
                <a:gd name="connsiteX176" fmla="*/ 83288 w 333375"/>
                <a:gd name="connsiteY176" fmla="*/ 659046 h 819150"/>
                <a:gd name="connsiteX177" fmla="*/ 86974 w 333375"/>
                <a:gd name="connsiteY177" fmla="*/ 659046 h 819150"/>
                <a:gd name="connsiteX178" fmla="*/ 90660 w 333375"/>
                <a:gd name="connsiteY178" fmla="*/ 659046 h 819150"/>
                <a:gd name="connsiteX179" fmla="*/ 94356 w 333375"/>
                <a:gd name="connsiteY179" fmla="*/ 655350 h 819150"/>
                <a:gd name="connsiteX180" fmla="*/ 98042 w 333375"/>
                <a:gd name="connsiteY180" fmla="*/ 655350 h 819150"/>
                <a:gd name="connsiteX181" fmla="*/ 101728 w 333375"/>
                <a:gd name="connsiteY181" fmla="*/ 659046 h 819150"/>
                <a:gd name="connsiteX182" fmla="*/ 101728 w 333375"/>
                <a:gd name="connsiteY182" fmla="*/ 662732 h 819150"/>
                <a:gd name="connsiteX183" fmla="*/ 94356 w 333375"/>
                <a:gd name="connsiteY183" fmla="*/ 666428 h 819150"/>
                <a:gd name="connsiteX184" fmla="*/ 94356 w 333375"/>
                <a:gd name="connsiteY184" fmla="*/ 670114 h 819150"/>
                <a:gd name="connsiteX185" fmla="*/ 94356 w 333375"/>
                <a:gd name="connsiteY185" fmla="*/ 673809 h 819150"/>
                <a:gd name="connsiteX186" fmla="*/ 86974 w 333375"/>
                <a:gd name="connsiteY186" fmla="*/ 681191 h 819150"/>
                <a:gd name="connsiteX187" fmla="*/ 86974 w 333375"/>
                <a:gd name="connsiteY187" fmla="*/ 684877 h 819150"/>
                <a:gd name="connsiteX188" fmla="*/ 83288 w 333375"/>
                <a:gd name="connsiteY188" fmla="*/ 688573 h 819150"/>
                <a:gd name="connsiteX189" fmla="*/ 86974 w 333375"/>
                <a:gd name="connsiteY189" fmla="*/ 692259 h 819150"/>
                <a:gd name="connsiteX190" fmla="*/ 83288 w 333375"/>
                <a:gd name="connsiteY190" fmla="*/ 695955 h 819150"/>
                <a:gd name="connsiteX191" fmla="*/ 79602 w 333375"/>
                <a:gd name="connsiteY191" fmla="*/ 695955 h 819150"/>
                <a:gd name="connsiteX192" fmla="*/ 75906 w 333375"/>
                <a:gd name="connsiteY192" fmla="*/ 695955 h 819150"/>
                <a:gd name="connsiteX193" fmla="*/ 72220 w 333375"/>
                <a:gd name="connsiteY193" fmla="*/ 695955 h 819150"/>
                <a:gd name="connsiteX194" fmla="*/ 68534 w 333375"/>
                <a:gd name="connsiteY194" fmla="*/ 699641 h 819150"/>
                <a:gd name="connsiteX195" fmla="*/ 68534 w 333375"/>
                <a:gd name="connsiteY195" fmla="*/ 703327 h 819150"/>
                <a:gd name="connsiteX196" fmla="*/ 68534 w 333375"/>
                <a:gd name="connsiteY196" fmla="*/ 707023 h 819150"/>
                <a:gd name="connsiteX197" fmla="*/ 61152 w 333375"/>
                <a:gd name="connsiteY197" fmla="*/ 714405 h 819150"/>
                <a:gd name="connsiteX198" fmla="*/ 61152 w 333375"/>
                <a:gd name="connsiteY198" fmla="*/ 718091 h 819150"/>
                <a:gd name="connsiteX199" fmla="*/ 57466 w 333375"/>
                <a:gd name="connsiteY199" fmla="*/ 718091 h 819150"/>
                <a:gd name="connsiteX200" fmla="*/ 53770 w 333375"/>
                <a:gd name="connsiteY200" fmla="*/ 721787 h 819150"/>
                <a:gd name="connsiteX201" fmla="*/ 50084 w 333375"/>
                <a:gd name="connsiteY201" fmla="*/ 721787 h 819150"/>
                <a:gd name="connsiteX202" fmla="*/ 50084 w 333375"/>
                <a:gd name="connsiteY202" fmla="*/ 725473 h 819150"/>
                <a:gd name="connsiteX203" fmla="*/ 46398 w 333375"/>
                <a:gd name="connsiteY203" fmla="*/ 725473 h 819150"/>
                <a:gd name="connsiteX204" fmla="*/ 42702 w 333375"/>
                <a:gd name="connsiteY204" fmla="*/ 725473 h 819150"/>
                <a:gd name="connsiteX205" fmla="*/ 46398 w 333375"/>
                <a:gd name="connsiteY205" fmla="*/ 729169 h 819150"/>
                <a:gd name="connsiteX206" fmla="*/ 42702 w 333375"/>
                <a:gd name="connsiteY206" fmla="*/ 732855 h 819150"/>
                <a:gd name="connsiteX207" fmla="*/ 42702 w 333375"/>
                <a:gd name="connsiteY207" fmla="*/ 736551 h 819150"/>
                <a:gd name="connsiteX208" fmla="*/ 42702 w 333375"/>
                <a:gd name="connsiteY208" fmla="*/ 740237 h 819150"/>
                <a:gd name="connsiteX209" fmla="*/ 42702 w 333375"/>
                <a:gd name="connsiteY209" fmla="*/ 743932 h 819150"/>
                <a:gd name="connsiteX210" fmla="*/ 42702 w 333375"/>
                <a:gd name="connsiteY210" fmla="*/ 747619 h 819150"/>
                <a:gd name="connsiteX211" fmla="*/ 42702 w 333375"/>
                <a:gd name="connsiteY211" fmla="*/ 751305 h 819150"/>
                <a:gd name="connsiteX212" fmla="*/ 42702 w 333375"/>
                <a:gd name="connsiteY212" fmla="*/ 755000 h 819150"/>
                <a:gd name="connsiteX213" fmla="*/ 46398 w 333375"/>
                <a:gd name="connsiteY213" fmla="*/ 755000 h 819150"/>
                <a:gd name="connsiteX214" fmla="*/ 46398 w 333375"/>
                <a:gd name="connsiteY214" fmla="*/ 758687 h 819150"/>
                <a:gd name="connsiteX215" fmla="*/ 46398 w 333375"/>
                <a:gd name="connsiteY215" fmla="*/ 762382 h 819150"/>
                <a:gd name="connsiteX216" fmla="*/ 50084 w 333375"/>
                <a:gd name="connsiteY216" fmla="*/ 762382 h 819150"/>
                <a:gd name="connsiteX217" fmla="*/ 50084 w 333375"/>
                <a:gd name="connsiteY217" fmla="*/ 766069 h 819150"/>
                <a:gd name="connsiteX218" fmla="*/ 53770 w 333375"/>
                <a:gd name="connsiteY218" fmla="*/ 769764 h 819150"/>
                <a:gd name="connsiteX219" fmla="*/ 57466 w 333375"/>
                <a:gd name="connsiteY219" fmla="*/ 769764 h 819150"/>
                <a:gd name="connsiteX220" fmla="*/ 61152 w 333375"/>
                <a:gd name="connsiteY220" fmla="*/ 769764 h 819150"/>
                <a:gd name="connsiteX221" fmla="*/ 61152 w 333375"/>
                <a:gd name="connsiteY221" fmla="*/ 773450 h 819150"/>
                <a:gd name="connsiteX222" fmla="*/ 68534 w 333375"/>
                <a:gd name="connsiteY222" fmla="*/ 773450 h 819150"/>
                <a:gd name="connsiteX223" fmla="*/ 72220 w 333375"/>
                <a:gd name="connsiteY223" fmla="*/ 777146 h 819150"/>
                <a:gd name="connsiteX224" fmla="*/ 72220 w 333375"/>
                <a:gd name="connsiteY224" fmla="*/ 780832 h 819150"/>
                <a:gd name="connsiteX225" fmla="*/ 68534 w 333375"/>
                <a:gd name="connsiteY225" fmla="*/ 784528 h 819150"/>
                <a:gd name="connsiteX226" fmla="*/ 72220 w 333375"/>
                <a:gd name="connsiteY226" fmla="*/ 795596 h 819150"/>
                <a:gd name="connsiteX227" fmla="*/ 72220 w 333375"/>
                <a:gd name="connsiteY227" fmla="*/ 802978 h 819150"/>
                <a:gd name="connsiteX228" fmla="*/ 64838 w 333375"/>
                <a:gd name="connsiteY228" fmla="*/ 814046 h 819150"/>
                <a:gd name="connsiteX229" fmla="*/ 64838 w 333375"/>
                <a:gd name="connsiteY229" fmla="*/ 817742 h 819150"/>
                <a:gd name="connsiteX230" fmla="*/ 68534 w 333375"/>
                <a:gd name="connsiteY230" fmla="*/ 817742 h 819150"/>
                <a:gd name="connsiteX231" fmla="*/ 72220 w 333375"/>
                <a:gd name="connsiteY231" fmla="*/ 817742 h 819150"/>
                <a:gd name="connsiteX232" fmla="*/ 75906 w 333375"/>
                <a:gd name="connsiteY232" fmla="*/ 814046 h 819150"/>
                <a:gd name="connsiteX233" fmla="*/ 79602 w 333375"/>
                <a:gd name="connsiteY233" fmla="*/ 814046 h 819150"/>
                <a:gd name="connsiteX234" fmla="*/ 83288 w 333375"/>
                <a:gd name="connsiteY234" fmla="*/ 810360 h 819150"/>
                <a:gd name="connsiteX235" fmla="*/ 83288 w 333375"/>
                <a:gd name="connsiteY235" fmla="*/ 814046 h 819150"/>
                <a:gd name="connsiteX236" fmla="*/ 86974 w 333375"/>
                <a:gd name="connsiteY236" fmla="*/ 817742 h 819150"/>
                <a:gd name="connsiteX237" fmla="*/ 90660 w 333375"/>
                <a:gd name="connsiteY237" fmla="*/ 817742 h 819150"/>
                <a:gd name="connsiteX238" fmla="*/ 94356 w 333375"/>
                <a:gd name="connsiteY238" fmla="*/ 814046 h 819150"/>
                <a:gd name="connsiteX239" fmla="*/ 94356 w 333375"/>
                <a:gd name="connsiteY239" fmla="*/ 810360 h 819150"/>
                <a:gd name="connsiteX240" fmla="*/ 98042 w 333375"/>
                <a:gd name="connsiteY240" fmla="*/ 806664 h 819150"/>
                <a:gd name="connsiteX241" fmla="*/ 105424 w 333375"/>
                <a:gd name="connsiteY241" fmla="*/ 795596 h 819150"/>
                <a:gd name="connsiteX242" fmla="*/ 112796 w 333375"/>
                <a:gd name="connsiteY242" fmla="*/ 795596 h 819150"/>
                <a:gd name="connsiteX243" fmla="*/ 112796 w 333375"/>
                <a:gd name="connsiteY243" fmla="*/ 802978 h 819150"/>
                <a:gd name="connsiteX244" fmla="*/ 116492 w 333375"/>
                <a:gd name="connsiteY244" fmla="*/ 810360 h 819150"/>
                <a:gd name="connsiteX245" fmla="*/ 120178 w 333375"/>
                <a:gd name="connsiteY245" fmla="*/ 806664 h 819150"/>
                <a:gd name="connsiteX246" fmla="*/ 127560 w 333375"/>
                <a:gd name="connsiteY246" fmla="*/ 817742 h 819150"/>
                <a:gd name="connsiteX247" fmla="*/ 131246 w 333375"/>
                <a:gd name="connsiteY247" fmla="*/ 817742 h 819150"/>
                <a:gd name="connsiteX248" fmla="*/ 134933 w 333375"/>
                <a:gd name="connsiteY248" fmla="*/ 814046 h 819150"/>
                <a:gd name="connsiteX249" fmla="*/ 138628 w 333375"/>
                <a:gd name="connsiteY249" fmla="*/ 817742 h 819150"/>
                <a:gd name="connsiteX250" fmla="*/ 142314 w 333375"/>
                <a:gd name="connsiteY250" fmla="*/ 814046 h 819150"/>
                <a:gd name="connsiteX251" fmla="*/ 146000 w 333375"/>
                <a:gd name="connsiteY251" fmla="*/ 810360 h 819150"/>
                <a:gd name="connsiteX252" fmla="*/ 146000 w 333375"/>
                <a:gd name="connsiteY252" fmla="*/ 814046 h 819150"/>
                <a:gd name="connsiteX253" fmla="*/ 146000 w 333375"/>
                <a:gd name="connsiteY253" fmla="*/ 821428 h 819150"/>
                <a:gd name="connsiteX254" fmla="*/ 149696 w 333375"/>
                <a:gd name="connsiteY254" fmla="*/ 817742 h 819150"/>
                <a:gd name="connsiteX255" fmla="*/ 153382 w 333375"/>
                <a:gd name="connsiteY255" fmla="*/ 814046 h 819150"/>
                <a:gd name="connsiteX256" fmla="*/ 153382 w 333375"/>
                <a:gd name="connsiteY256" fmla="*/ 810360 h 819150"/>
                <a:gd name="connsiteX257" fmla="*/ 157069 w 333375"/>
                <a:gd name="connsiteY257" fmla="*/ 810360 h 819150"/>
                <a:gd name="connsiteX258" fmla="*/ 160755 w 333375"/>
                <a:gd name="connsiteY258" fmla="*/ 810360 h 819150"/>
                <a:gd name="connsiteX259" fmla="*/ 168137 w 333375"/>
                <a:gd name="connsiteY259" fmla="*/ 806664 h 819150"/>
                <a:gd name="connsiteX260" fmla="*/ 168137 w 333375"/>
                <a:gd name="connsiteY260" fmla="*/ 810360 h 819150"/>
                <a:gd name="connsiteX261" fmla="*/ 168137 w 333375"/>
                <a:gd name="connsiteY261" fmla="*/ 817742 h 819150"/>
                <a:gd name="connsiteX262" fmla="*/ 175518 w 333375"/>
                <a:gd name="connsiteY262" fmla="*/ 821428 h 819150"/>
                <a:gd name="connsiteX263" fmla="*/ 175518 w 333375"/>
                <a:gd name="connsiteY263" fmla="*/ 817742 h 819150"/>
                <a:gd name="connsiteX264" fmla="*/ 179205 w 333375"/>
                <a:gd name="connsiteY264" fmla="*/ 817742 h 819150"/>
                <a:gd name="connsiteX265" fmla="*/ 182891 w 333375"/>
                <a:gd name="connsiteY265" fmla="*/ 817742 h 819150"/>
                <a:gd name="connsiteX266" fmla="*/ 182891 w 333375"/>
                <a:gd name="connsiteY266" fmla="*/ 821428 h 819150"/>
                <a:gd name="connsiteX267" fmla="*/ 190273 w 333375"/>
                <a:gd name="connsiteY267" fmla="*/ 817742 h 819150"/>
                <a:gd name="connsiteX268" fmla="*/ 193959 w 333375"/>
                <a:gd name="connsiteY268" fmla="*/ 814046 h 819150"/>
                <a:gd name="connsiteX269" fmla="*/ 197655 w 333375"/>
                <a:gd name="connsiteY269" fmla="*/ 814046 h 819150"/>
                <a:gd name="connsiteX270" fmla="*/ 201341 w 333375"/>
                <a:gd name="connsiteY270" fmla="*/ 814046 h 819150"/>
                <a:gd name="connsiteX271" fmla="*/ 205027 w 333375"/>
                <a:gd name="connsiteY271" fmla="*/ 814046 h 819150"/>
                <a:gd name="connsiteX272" fmla="*/ 208723 w 333375"/>
                <a:gd name="connsiteY272" fmla="*/ 814046 h 819150"/>
                <a:gd name="connsiteX273" fmla="*/ 212409 w 333375"/>
                <a:gd name="connsiteY273" fmla="*/ 817742 h 819150"/>
                <a:gd name="connsiteX274" fmla="*/ 219791 w 333375"/>
                <a:gd name="connsiteY274" fmla="*/ 821428 h 819150"/>
                <a:gd name="connsiteX275" fmla="*/ 223477 w 333375"/>
                <a:gd name="connsiteY275" fmla="*/ 821428 h 819150"/>
                <a:gd name="connsiteX276" fmla="*/ 223477 w 333375"/>
                <a:gd name="connsiteY276" fmla="*/ 817742 h 819150"/>
                <a:gd name="connsiteX277" fmla="*/ 230859 w 333375"/>
                <a:gd name="connsiteY277" fmla="*/ 817742 h 819150"/>
                <a:gd name="connsiteX278" fmla="*/ 234545 w 333375"/>
                <a:gd name="connsiteY278" fmla="*/ 817742 h 819150"/>
                <a:gd name="connsiteX279" fmla="*/ 234545 w 333375"/>
                <a:gd name="connsiteY279" fmla="*/ 810360 h 819150"/>
                <a:gd name="connsiteX280" fmla="*/ 238231 w 333375"/>
                <a:gd name="connsiteY280" fmla="*/ 802978 h 819150"/>
                <a:gd name="connsiteX281" fmla="*/ 227163 w 333375"/>
                <a:gd name="connsiteY281" fmla="*/ 795596 h 819150"/>
                <a:gd name="connsiteX282" fmla="*/ 223477 w 333375"/>
                <a:gd name="connsiteY282" fmla="*/ 795596 h 819150"/>
                <a:gd name="connsiteX283" fmla="*/ 219791 w 333375"/>
                <a:gd name="connsiteY283" fmla="*/ 791910 h 819150"/>
                <a:gd name="connsiteX284" fmla="*/ 219791 w 333375"/>
                <a:gd name="connsiteY284" fmla="*/ 788214 h 819150"/>
                <a:gd name="connsiteX285" fmla="*/ 216095 w 333375"/>
                <a:gd name="connsiteY285" fmla="*/ 788214 h 819150"/>
                <a:gd name="connsiteX286" fmla="*/ 212409 w 333375"/>
                <a:gd name="connsiteY286" fmla="*/ 784528 h 819150"/>
                <a:gd name="connsiteX287" fmla="*/ 212409 w 333375"/>
                <a:gd name="connsiteY287" fmla="*/ 780832 h 819150"/>
                <a:gd name="connsiteX288" fmla="*/ 212409 w 333375"/>
                <a:gd name="connsiteY288" fmla="*/ 777146 h 819150"/>
                <a:gd name="connsiteX289" fmla="*/ 216095 w 333375"/>
                <a:gd name="connsiteY289" fmla="*/ 773450 h 819150"/>
                <a:gd name="connsiteX290" fmla="*/ 219791 w 333375"/>
                <a:gd name="connsiteY290" fmla="*/ 777146 h 819150"/>
                <a:gd name="connsiteX291" fmla="*/ 227163 w 333375"/>
                <a:gd name="connsiteY291" fmla="*/ 780832 h 819150"/>
                <a:gd name="connsiteX292" fmla="*/ 230859 w 333375"/>
                <a:gd name="connsiteY292" fmla="*/ 773450 h 819150"/>
                <a:gd name="connsiteX293" fmla="*/ 234545 w 333375"/>
                <a:gd name="connsiteY293" fmla="*/ 769764 h 819150"/>
                <a:gd name="connsiteX294" fmla="*/ 234545 w 333375"/>
                <a:gd name="connsiteY294" fmla="*/ 766069 h 819150"/>
                <a:gd name="connsiteX295" fmla="*/ 238231 w 333375"/>
                <a:gd name="connsiteY295" fmla="*/ 766069 h 819150"/>
                <a:gd name="connsiteX296" fmla="*/ 234545 w 333375"/>
                <a:gd name="connsiteY296" fmla="*/ 762382 h 819150"/>
                <a:gd name="connsiteX297" fmla="*/ 234545 w 333375"/>
                <a:gd name="connsiteY297" fmla="*/ 758687 h 819150"/>
                <a:gd name="connsiteX298" fmla="*/ 230859 w 333375"/>
                <a:gd name="connsiteY298" fmla="*/ 755000 h 819150"/>
                <a:gd name="connsiteX299" fmla="*/ 230859 w 333375"/>
                <a:gd name="connsiteY299" fmla="*/ 751305 h 819150"/>
                <a:gd name="connsiteX300" fmla="*/ 230859 w 333375"/>
                <a:gd name="connsiteY300" fmla="*/ 747619 h 819150"/>
                <a:gd name="connsiteX301" fmla="*/ 234545 w 333375"/>
                <a:gd name="connsiteY301" fmla="*/ 743932 h 819150"/>
                <a:gd name="connsiteX302" fmla="*/ 241917 w 333375"/>
                <a:gd name="connsiteY302" fmla="*/ 743932 h 819150"/>
                <a:gd name="connsiteX303" fmla="*/ 245613 w 333375"/>
                <a:gd name="connsiteY303" fmla="*/ 740237 h 819150"/>
                <a:gd name="connsiteX304" fmla="*/ 249299 w 333375"/>
                <a:gd name="connsiteY304" fmla="*/ 740237 h 819150"/>
                <a:gd name="connsiteX305" fmla="*/ 249299 w 333375"/>
                <a:gd name="connsiteY305" fmla="*/ 736551 h 819150"/>
                <a:gd name="connsiteX306" fmla="*/ 252985 w 333375"/>
                <a:gd name="connsiteY306" fmla="*/ 736551 h 819150"/>
                <a:gd name="connsiteX307" fmla="*/ 252985 w 333375"/>
                <a:gd name="connsiteY307" fmla="*/ 740237 h 819150"/>
                <a:gd name="connsiteX308" fmla="*/ 260367 w 333375"/>
                <a:gd name="connsiteY308" fmla="*/ 743932 h 819150"/>
                <a:gd name="connsiteX309" fmla="*/ 260367 w 333375"/>
                <a:gd name="connsiteY309" fmla="*/ 736551 h 819150"/>
                <a:gd name="connsiteX310" fmla="*/ 260367 w 333375"/>
                <a:gd name="connsiteY310" fmla="*/ 732855 h 819150"/>
                <a:gd name="connsiteX311" fmla="*/ 264053 w 333375"/>
                <a:gd name="connsiteY311" fmla="*/ 732855 h 819150"/>
                <a:gd name="connsiteX312" fmla="*/ 264053 w 333375"/>
                <a:gd name="connsiteY312" fmla="*/ 729169 h 819150"/>
                <a:gd name="connsiteX313" fmla="*/ 267749 w 333375"/>
                <a:gd name="connsiteY313" fmla="*/ 725473 h 819150"/>
                <a:gd name="connsiteX314" fmla="*/ 267749 w 333375"/>
                <a:gd name="connsiteY314" fmla="*/ 718091 h 819150"/>
                <a:gd name="connsiteX315" fmla="*/ 264053 w 333375"/>
                <a:gd name="connsiteY315" fmla="*/ 714405 h 819150"/>
                <a:gd name="connsiteX316" fmla="*/ 264053 w 333375"/>
                <a:gd name="connsiteY316" fmla="*/ 718091 h 819150"/>
                <a:gd name="connsiteX317" fmla="*/ 260367 w 333375"/>
                <a:gd name="connsiteY317" fmla="*/ 710709 h 819150"/>
                <a:gd name="connsiteX318" fmla="*/ 260367 w 333375"/>
                <a:gd name="connsiteY318" fmla="*/ 707023 h 819150"/>
                <a:gd name="connsiteX319" fmla="*/ 260367 w 333375"/>
                <a:gd name="connsiteY319" fmla="*/ 703327 h 819150"/>
                <a:gd name="connsiteX320" fmla="*/ 264053 w 333375"/>
                <a:gd name="connsiteY320" fmla="*/ 699641 h 819150"/>
                <a:gd name="connsiteX321" fmla="*/ 264053 w 333375"/>
                <a:gd name="connsiteY321" fmla="*/ 695955 h 819150"/>
                <a:gd name="connsiteX322" fmla="*/ 267749 w 333375"/>
                <a:gd name="connsiteY322" fmla="*/ 692259 h 819150"/>
                <a:gd name="connsiteX323" fmla="*/ 267749 w 333375"/>
                <a:gd name="connsiteY323" fmla="*/ 688573 h 819150"/>
                <a:gd name="connsiteX324" fmla="*/ 264053 w 333375"/>
                <a:gd name="connsiteY324" fmla="*/ 684877 h 819150"/>
                <a:gd name="connsiteX325" fmla="*/ 260367 w 333375"/>
                <a:gd name="connsiteY325" fmla="*/ 684877 h 819150"/>
                <a:gd name="connsiteX326" fmla="*/ 256681 w 333375"/>
                <a:gd name="connsiteY326" fmla="*/ 684877 h 819150"/>
                <a:gd name="connsiteX327" fmla="*/ 249299 w 333375"/>
                <a:gd name="connsiteY327" fmla="*/ 684877 h 819150"/>
                <a:gd name="connsiteX328" fmla="*/ 249299 w 333375"/>
                <a:gd name="connsiteY328" fmla="*/ 681191 h 819150"/>
                <a:gd name="connsiteX329" fmla="*/ 249299 w 333375"/>
                <a:gd name="connsiteY329" fmla="*/ 677496 h 819150"/>
                <a:gd name="connsiteX330" fmla="*/ 245613 w 333375"/>
                <a:gd name="connsiteY330" fmla="*/ 681191 h 819150"/>
                <a:gd name="connsiteX331" fmla="*/ 241917 w 333375"/>
                <a:gd name="connsiteY331" fmla="*/ 677496 h 819150"/>
                <a:gd name="connsiteX332" fmla="*/ 230859 w 333375"/>
                <a:gd name="connsiteY332" fmla="*/ 673809 h 819150"/>
                <a:gd name="connsiteX333" fmla="*/ 230859 w 333375"/>
                <a:gd name="connsiteY333" fmla="*/ 666428 h 819150"/>
                <a:gd name="connsiteX334" fmla="*/ 230859 w 333375"/>
                <a:gd name="connsiteY334" fmla="*/ 662732 h 819150"/>
                <a:gd name="connsiteX335" fmla="*/ 223477 w 333375"/>
                <a:gd name="connsiteY335" fmla="*/ 659046 h 819150"/>
                <a:gd name="connsiteX336" fmla="*/ 227163 w 333375"/>
                <a:gd name="connsiteY336" fmla="*/ 655350 h 819150"/>
                <a:gd name="connsiteX337" fmla="*/ 230859 w 333375"/>
                <a:gd name="connsiteY337" fmla="*/ 655350 h 819150"/>
                <a:gd name="connsiteX338" fmla="*/ 230859 w 333375"/>
                <a:gd name="connsiteY338" fmla="*/ 651664 h 819150"/>
                <a:gd name="connsiteX339" fmla="*/ 234545 w 333375"/>
                <a:gd name="connsiteY339" fmla="*/ 636900 h 819150"/>
                <a:gd name="connsiteX340" fmla="*/ 230859 w 333375"/>
                <a:gd name="connsiteY340" fmla="*/ 636900 h 819150"/>
                <a:gd name="connsiteX341" fmla="*/ 216095 w 333375"/>
                <a:gd name="connsiteY341" fmla="*/ 636900 h 819150"/>
                <a:gd name="connsiteX342" fmla="*/ 212409 w 333375"/>
                <a:gd name="connsiteY342" fmla="*/ 636900 h 819150"/>
                <a:gd name="connsiteX343" fmla="*/ 208723 w 333375"/>
                <a:gd name="connsiteY343" fmla="*/ 640596 h 819150"/>
                <a:gd name="connsiteX344" fmla="*/ 205027 w 333375"/>
                <a:gd name="connsiteY344" fmla="*/ 640596 h 819150"/>
                <a:gd name="connsiteX345" fmla="*/ 201341 w 333375"/>
                <a:gd name="connsiteY345" fmla="*/ 636900 h 819150"/>
                <a:gd name="connsiteX346" fmla="*/ 201341 w 333375"/>
                <a:gd name="connsiteY346" fmla="*/ 633214 h 819150"/>
                <a:gd name="connsiteX347" fmla="*/ 197655 w 333375"/>
                <a:gd name="connsiteY347" fmla="*/ 633214 h 819150"/>
                <a:gd name="connsiteX348" fmla="*/ 190273 w 333375"/>
                <a:gd name="connsiteY348" fmla="*/ 636900 h 819150"/>
                <a:gd name="connsiteX349" fmla="*/ 186587 w 333375"/>
                <a:gd name="connsiteY349" fmla="*/ 636900 h 819150"/>
                <a:gd name="connsiteX350" fmla="*/ 182891 w 333375"/>
                <a:gd name="connsiteY350" fmla="*/ 640596 h 819150"/>
                <a:gd name="connsiteX351" fmla="*/ 179205 w 333375"/>
                <a:gd name="connsiteY351" fmla="*/ 640596 h 819150"/>
                <a:gd name="connsiteX352" fmla="*/ 175518 w 333375"/>
                <a:gd name="connsiteY352" fmla="*/ 644282 h 819150"/>
                <a:gd name="connsiteX353" fmla="*/ 171823 w 333375"/>
                <a:gd name="connsiteY353" fmla="*/ 644282 h 819150"/>
                <a:gd name="connsiteX354" fmla="*/ 168137 w 333375"/>
                <a:gd name="connsiteY354" fmla="*/ 640596 h 819150"/>
                <a:gd name="connsiteX355" fmla="*/ 175518 w 333375"/>
                <a:gd name="connsiteY355" fmla="*/ 633214 h 819150"/>
                <a:gd name="connsiteX356" fmla="*/ 175518 w 333375"/>
                <a:gd name="connsiteY356" fmla="*/ 622136 h 819150"/>
                <a:gd name="connsiteX357" fmla="*/ 171823 w 333375"/>
                <a:gd name="connsiteY357" fmla="*/ 622136 h 819150"/>
                <a:gd name="connsiteX358" fmla="*/ 168137 w 333375"/>
                <a:gd name="connsiteY358" fmla="*/ 618450 h 819150"/>
                <a:gd name="connsiteX359" fmla="*/ 168137 w 333375"/>
                <a:gd name="connsiteY359" fmla="*/ 614754 h 819150"/>
                <a:gd name="connsiteX360" fmla="*/ 164450 w 333375"/>
                <a:gd name="connsiteY360" fmla="*/ 614754 h 819150"/>
                <a:gd name="connsiteX361" fmla="*/ 164450 w 333375"/>
                <a:gd name="connsiteY361" fmla="*/ 611068 h 819150"/>
                <a:gd name="connsiteX362" fmla="*/ 160755 w 333375"/>
                <a:gd name="connsiteY362" fmla="*/ 611068 h 819150"/>
                <a:gd name="connsiteX363" fmla="*/ 160755 w 333375"/>
                <a:gd name="connsiteY363" fmla="*/ 607373 h 819150"/>
                <a:gd name="connsiteX364" fmla="*/ 160755 w 333375"/>
                <a:gd name="connsiteY364" fmla="*/ 603686 h 819150"/>
                <a:gd name="connsiteX365" fmla="*/ 160755 w 333375"/>
                <a:gd name="connsiteY365" fmla="*/ 600000 h 819150"/>
                <a:gd name="connsiteX366" fmla="*/ 160755 w 333375"/>
                <a:gd name="connsiteY366" fmla="*/ 592618 h 819150"/>
                <a:gd name="connsiteX367" fmla="*/ 157069 w 333375"/>
                <a:gd name="connsiteY367" fmla="*/ 588923 h 819150"/>
                <a:gd name="connsiteX368" fmla="*/ 153382 w 333375"/>
                <a:gd name="connsiteY368" fmla="*/ 581541 h 819150"/>
                <a:gd name="connsiteX369" fmla="*/ 157069 w 333375"/>
                <a:gd name="connsiteY369" fmla="*/ 581541 h 819150"/>
                <a:gd name="connsiteX370" fmla="*/ 164450 w 333375"/>
                <a:gd name="connsiteY370" fmla="*/ 581541 h 819150"/>
                <a:gd name="connsiteX371" fmla="*/ 168137 w 333375"/>
                <a:gd name="connsiteY371" fmla="*/ 581541 h 819150"/>
                <a:gd name="connsiteX372" fmla="*/ 168137 w 333375"/>
                <a:gd name="connsiteY372" fmla="*/ 577854 h 819150"/>
                <a:gd name="connsiteX373" fmla="*/ 175518 w 333375"/>
                <a:gd name="connsiteY373" fmla="*/ 574159 h 819150"/>
                <a:gd name="connsiteX374" fmla="*/ 179205 w 333375"/>
                <a:gd name="connsiteY374" fmla="*/ 570473 h 819150"/>
                <a:gd name="connsiteX375" fmla="*/ 179205 w 333375"/>
                <a:gd name="connsiteY375" fmla="*/ 574159 h 819150"/>
                <a:gd name="connsiteX376" fmla="*/ 186587 w 333375"/>
                <a:gd name="connsiteY376" fmla="*/ 585236 h 819150"/>
                <a:gd name="connsiteX377" fmla="*/ 190273 w 333375"/>
                <a:gd name="connsiteY377" fmla="*/ 592618 h 819150"/>
                <a:gd name="connsiteX378" fmla="*/ 190273 w 333375"/>
                <a:gd name="connsiteY378" fmla="*/ 596304 h 819150"/>
                <a:gd name="connsiteX379" fmla="*/ 193959 w 333375"/>
                <a:gd name="connsiteY379" fmla="*/ 592618 h 819150"/>
                <a:gd name="connsiteX380" fmla="*/ 197655 w 333375"/>
                <a:gd name="connsiteY380" fmla="*/ 592618 h 819150"/>
                <a:gd name="connsiteX381" fmla="*/ 197655 w 333375"/>
                <a:gd name="connsiteY381" fmla="*/ 596304 h 819150"/>
                <a:gd name="connsiteX382" fmla="*/ 201341 w 333375"/>
                <a:gd name="connsiteY382" fmla="*/ 596304 h 819150"/>
                <a:gd name="connsiteX383" fmla="*/ 201341 w 333375"/>
                <a:gd name="connsiteY383" fmla="*/ 592618 h 819150"/>
                <a:gd name="connsiteX384" fmla="*/ 205027 w 333375"/>
                <a:gd name="connsiteY384" fmla="*/ 588923 h 819150"/>
                <a:gd name="connsiteX385" fmla="*/ 205027 w 333375"/>
                <a:gd name="connsiteY385" fmla="*/ 585236 h 819150"/>
                <a:gd name="connsiteX386" fmla="*/ 208723 w 333375"/>
                <a:gd name="connsiteY386" fmla="*/ 581541 h 819150"/>
                <a:gd name="connsiteX387" fmla="*/ 208723 w 333375"/>
                <a:gd name="connsiteY387" fmla="*/ 577854 h 819150"/>
                <a:gd name="connsiteX388" fmla="*/ 208723 w 333375"/>
                <a:gd name="connsiteY388" fmla="*/ 574159 h 819150"/>
                <a:gd name="connsiteX389" fmla="*/ 212409 w 333375"/>
                <a:gd name="connsiteY389" fmla="*/ 570473 h 819150"/>
                <a:gd name="connsiteX390" fmla="*/ 212409 w 333375"/>
                <a:gd name="connsiteY390" fmla="*/ 566777 h 819150"/>
                <a:gd name="connsiteX391" fmla="*/ 216095 w 333375"/>
                <a:gd name="connsiteY391" fmla="*/ 563091 h 819150"/>
                <a:gd name="connsiteX392" fmla="*/ 216095 w 333375"/>
                <a:gd name="connsiteY392" fmla="*/ 559395 h 819150"/>
                <a:gd name="connsiteX393" fmla="*/ 219791 w 333375"/>
                <a:gd name="connsiteY393" fmla="*/ 555709 h 819150"/>
                <a:gd name="connsiteX394" fmla="*/ 227163 w 333375"/>
                <a:gd name="connsiteY394" fmla="*/ 552023 h 819150"/>
                <a:gd name="connsiteX395" fmla="*/ 230859 w 333375"/>
                <a:gd name="connsiteY395" fmla="*/ 548327 h 819150"/>
                <a:gd name="connsiteX396" fmla="*/ 238231 w 333375"/>
                <a:gd name="connsiteY396" fmla="*/ 544641 h 819150"/>
                <a:gd name="connsiteX397" fmla="*/ 241917 w 333375"/>
                <a:gd name="connsiteY397" fmla="*/ 544641 h 819150"/>
                <a:gd name="connsiteX398" fmla="*/ 245613 w 333375"/>
                <a:gd name="connsiteY398" fmla="*/ 540945 h 819150"/>
                <a:gd name="connsiteX399" fmla="*/ 249299 w 333375"/>
                <a:gd name="connsiteY399" fmla="*/ 537259 h 819150"/>
                <a:gd name="connsiteX400" fmla="*/ 249299 w 333375"/>
                <a:gd name="connsiteY400" fmla="*/ 533563 h 819150"/>
                <a:gd name="connsiteX401" fmla="*/ 252985 w 333375"/>
                <a:gd name="connsiteY401" fmla="*/ 529877 h 819150"/>
                <a:gd name="connsiteX402" fmla="*/ 256681 w 333375"/>
                <a:gd name="connsiteY402" fmla="*/ 529877 h 819150"/>
                <a:gd name="connsiteX403" fmla="*/ 260367 w 333375"/>
                <a:gd name="connsiteY403" fmla="*/ 529877 h 819150"/>
                <a:gd name="connsiteX404" fmla="*/ 264053 w 333375"/>
                <a:gd name="connsiteY404" fmla="*/ 526181 h 819150"/>
                <a:gd name="connsiteX405" fmla="*/ 264053 w 333375"/>
                <a:gd name="connsiteY405" fmla="*/ 522495 h 819150"/>
                <a:gd name="connsiteX406" fmla="*/ 264053 w 333375"/>
                <a:gd name="connsiteY406" fmla="*/ 518799 h 819150"/>
                <a:gd name="connsiteX407" fmla="*/ 267749 w 333375"/>
                <a:gd name="connsiteY407" fmla="*/ 515113 h 819150"/>
                <a:gd name="connsiteX408" fmla="*/ 271435 w 333375"/>
                <a:gd name="connsiteY408" fmla="*/ 515113 h 819150"/>
                <a:gd name="connsiteX409" fmla="*/ 275121 w 333375"/>
                <a:gd name="connsiteY409" fmla="*/ 515113 h 819150"/>
                <a:gd name="connsiteX410" fmla="*/ 278817 w 333375"/>
                <a:gd name="connsiteY410" fmla="*/ 511427 h 819150"/>
                <a:gd name="connsiteX411" fmla="*/ 282503 w 333375"/>
                <a:gd name="connsiteY411" fmla="*/ 511427 h 819150"/>
                <a:gd name="connsiteX412" fmla="*/ 282503 w 333375"/>
                <a:gd name="connsiteY412" fmla="*/ 507731 h 819150"/>
                <a:gd name="connsiteX413" fmla="*/ 289885 w 333375"/>
                <a:gd name="connsiteY413" fmla="*/ 507731 h 819150"/>
                <a:gd name="connsiteX414" fmla="*/ 293571 w 333375"/>
                <a:gd name="connsiteY414" fmla="*/ 504045 h 819150"/>
                <a:gd name="connsiteX415" fmla="*/ 297258 w 333375"/>
                <a:gd name="connsiteY415" fmla="*/ 504045 h 819150"/>
                <a:gd name="connsiteX416" fmla="*/ 304639 w 333375"/>
                <a:gd name="connsiteY416" fmla="*/ 504045 h 819150"/>
                <a:gd name="connsiteX417" fmla="*/ 300944 w 333375"/>
                <a:gd name="connsiteY417" fmla="*/ 500350 h 819150"/>
                <a:gd name="connsiteX418" fmla="*/ 304639 w 333375"/>
                <a:gd name="connsiteY418" fmla="*/ 500350 h 819150"/>
                <a:gd name="connsiteX419" fmla="*/ 308326 w 333375"/>
                <a:gd name="connsiteY419" fmla="*/ 496663 h 819150"/>
                <a:gd name="connsiteX420" fmla="*/ 293571 w 333375"/>
                <a:gd name="connsiteY420" fmla="*/ 485586 h 819150"/>
                <a:gd name="connsiteX421" fmla="*/ 289885 w 333375"/>
                <a:gd name="connsiteY421" fmla="*/ 485586 h 819150"/>
                <a:gd name="connsiteX422" fmla="*/ 312012 w 333375"/>
                <a:gd name="connsiteY422" fmla="*/ 474518 h 819150"/>
                <a:gd name="connsiteX423" fmla="*/ 304639 w 333375"/>
                <a:gd name="connsiteY423" fmla="*/ 467136 h 819150"/>
                <a:gd name="connsiteX424" fmla="*/ 282503 w 333375"/>
                <a:gd name="connsiteY424" fmla="*/ 478204 h 819150"/>
                <a:gd name="connsiteX425" fmla="*/ 278817 w 333375"/>
                <a:gd name="connsiteY425" fmla="*/ 481900 h 819150"/>
                <a:gd name="connsiteX426" fmla="*/ 275121 w 333375"/>
                <a:gd name="connsiteY426" fmla="*/ 485586 h 819150"/>
                <a:gd name="connsiteX427" fmla="*/ 271435 w 333375"/>
                <a:gd name="connsiteY427" fmla="*/ 485586 h 819150"/>
                <a:gd name="connsiteX428" fmla="*/ 267749 w 333375"/>
                <a:gd name="connsiteY428" fmla="*/ 485586 h 819150"/>
                <a:gd name="connsiteX429" fmla="*/ 260367 w 333375"/>
                <a:gd name="connsiteY429" fmla="*/ 485586 h 819150"/>
                <a:gd name="connsiteX430" fmla="*/ 260367 w 333375"/>
                <a:gd name="connsiteY430" fmla="*/ 481900 h 819150"/>
                <a:gd name="connsiteX431" fmla="*/ 256681 w 333375"/>
                <a:gd name="connsiteY431" fmla="*/ 478204 h 819150"/>
                <a:gd name="connsiteX432" fmla="*/ 256681 w 333375"/>
                <a:gd name="connsiteY432" fmla="*/ 452372 h 819150"/>
                <a:gd name="connsiteX433" fmla="*/ 252985 w 333375"/>
                <a:gd name="connsiteY433" fmla="*/ 448686 h 819150"/>
                <a:gd name="connsiteX434" fmla="*/ 256681 w 333375"/>
                <a:gd name="connsiteY434" fmla="*/ 444990 h 819150"/>
                <a:gd name="connsiteX435" fmla="*/ 264053 w 333375"/>
                <a:gd name="connsiteY435" fmla="*/ 444990 h 819150"/>
                <a:gd name="connsiteX436" fmla="*/ 256681 w 333375"/>
                <a:gd name="connsiteY436" fmla="*/ 430227 h 819150"/>
                <a:gd name="connsiteX437" fmla="*/ 264053 w 333375"/>
                <a:gd name="connsiteY437" fmla="*/ 426540 h 819150"/>
                <a:gd name="connsiteX438" fmla="*/ 267749 w 333375"/>
                <a:gd name="connsiteY438" fmla="*/ 419158 h 819150"/>
                <a:gd name="connsiteX439" fmla="*/ 282503 w 333375"/>
                <a:gd name="connsiteY439" fmla="*/ 404395 h 819150"/>
                <a:gd name="connsiteX440" fmla="*/ 282503 w 333375"/>
                <a:gd name="connsiteY440" fmla="*/ 400709 h 819150"/>
                <a:gd name="connsiteX441" fmla="*/ 286189 w 333375"/>
                <a:gd name="connsiteY441" fmla="*/ 397013 h 819150"/>
                <a:gd name="connsiteX442" fmla="*/ 293571 w 333375"/>
                <a:gd name="connsiteY442" fmla="*/ 385945 h 819150"/>
                <a:gd name="connsiteX443" fmla="*/ 297258 w 333375"/>
                <a:gd name="connsiteY443" fmla="*/ 378563 h 819150"/>
                <a:gd name="connsiteX444" fmla="*/ 297258 w 333375"/>
                <a:gd name="connsiteY444" fmla="*/ 374867 h 819150"/>
                <a:gd name="connsiteX445" fmla="*/ 300944 w 333375"/>
                <a:gd name="connsiteY445" fmla="*/ 371181 h 819150"/>
                <a:gd name="connsiteX446" fmla="*/ 300944 w 333375"/>
                <a:gd name="connsiteY446" fmla="*/ 367495 h 819150"/>
                <a:gd name="connsiteX447" fmla="*/ 300944 w 333375"/>
                <a:gd name="connsiteY447" fmla="*/ 363799 h 819150"/>
                <a:gd name="connsiteX448" fmla="*/ 304639 w 333375"/>
                <a:gd name="connsiteY448" fmla="*/ 360113 h 819150"/>
                <a:gd name="connsiteX449" fmla="*/ 304639 w 333375"/>
                <a:gd name="connsiteY449" fmla="*/ 356417 h 819150"/>
                <a:gd name="connsiteX450" fmla="*/ 308326 w 333375"/>
                <a:gd name="connsiteY450" fmla="*/ 356417 h 819150"/>
                <a:gd name="connsiteX451" fmla="*/ 312012 w 333375"/>
                <a:gd name="connsiteY451" fmla="*/ 356417 h 819150"/>
                <a:gd name="connsiteX452" fmla="*/ 315707 w 333375"/>
                <a:gd name="connsiteY452" fmla="*/ 356417 h 819150"/>
                <a:gd name="connsiteX453" fmla="*/ 315707 w 333375"/>
                <a:gd name="connsiteY453" fmla="*/ 352731 h 819150"/>
                <a:gd name="connsiteX454" fmla="*/ 334148 w 333375"/>
                <a:gd name="connsiteY454" fmla="*/ 334272 h 819150"/>
                <a:gd name="connsiteX455" fmla="*/ 330462 w 333375"/>
                <a:gd name="connsiteY455" fmla="*/ 323204 h 819150"/>
                <a:gd name="connsiteX456" fmla="*/ 326775 w 333375"/>
                <a:gd name="connsiteY456" fmla="*/ 315822 h 819150"/>
                <a:gd name="connsiteX457" fmla="*/ 326775 w 333375"/>
                <a:gd name="connsiteY457" fmla="*/ 312136 h 819150"/>
                <a:gd name="connsiteX458" fmla="*/ 330462 w 333375"/>
                <a:gd name="connsiteY458" fmla="*/ 308440 h 819150"/>
                <a:gd name="connsiteX459" fmla="*/ 334148 w 333375"/>
                <a:gd name="connsiteY459" fmla="*/ 304754 h 819150"/>
                <a:gd name="connsiteX460" fmla="*/ 323080 w 333375"/>
                <a:gd name="connsiteY460" fmla="*/ 304754 h 819150"/>
                <a:gd name="connsiteX461" fmla="*/ 323080 w 333375"/>
                <a:gd name="connsiteY461" fmla="*/ 301058 h 819150"/>
                <a:gd name="connsiteX462" fmla="*/ 326775 w 333375"/>
                <a:gd name="connsiteY462" fmla="*/ 278912 h 819150"/>
                <a:gd name="connsiteX463" fmla="*/ 326775 w 333375"/>
                <a:gd name="connsiteY463" fmla="*/ 267844 h 819150"/>
                <a:gd name="connsiteX464" fmla="*/ 330462 w 333375"/>
                <a:gd name="connsiteY464" fmla="*/ 267844 h 819150"/>
                <a:gd name="connsiteX465" fmla="*/ 326775 w 333375"/>
                <a:gd name="connsiteY465" fmla="*/ 260462 h 819150"/>
                <a:gd name="connsiteX466" fmla="*/ 330462 w 333375"/>
                <a:gd name="connsiteY466" fmla="*/ 256776 h 819150"/>
                <a:gd name="connsiteX467" fmla="*/ 330462 w 333375"/>
                <a:gd name="connsiteY467" fmla="*/ 245699 h 819150"/>
                <a:gd name="connsiteX468" fmla="*/ 326775 w 333375"/>
                <a:gd name="connsiteY468" fmla="*/ 238317 h 819150"/>
                <a:gd name="connsiteX469" fmla="*/ 323080 w 333375"/>
                <a:gd name="connsiteY469" fmla="*/ 230935 h 819150"/>
                <a:gd name="connsiteX470" fmla="*/ 326775 w 333375"/>
                <a:gd name="connsiteY470" fmla="*/ 223563 h 819150"/>
                <a:gd name="connsiteX471" fmla="*/ 323080 w 333375"/>
                <a:gd name="connsiteY471" fmla="*/ 219867 h 819150"/>
                <a:gd name="connsiteX472" fmla="*/ 323080 w 333375"/>
                <a:gd name="connsiteY472" fmla="*/ 212485 h 819150"/>
                <a:gd name="connsiteX473" fmla="*/ 323080 w 333375"/>
                <a:gd name="connsiteY473" fmla="*/ 208799 h 819150"/>
                <a:gd name="connsiteX474" fmla="*/ 319394 w 333375"/>
                <a:gd name="connsiteY474" fmla="*/ 201417 h 819150"/>
                <a:gd name="connsiteX475" fmla="*/ 312012 w 333375"/>
                <a:gd name="connsiteY475" fmla="*/ 197721 h 819150"/>
                <a:gd name="connsiteX476" fmla="*/ 304639 w 333375"/>
                <a:gd name="connsiteY476" fmla="*/ 194035 h 819150"/>
                <a:gd name="connsiteX477" fmla="*/ 297258 w 333375"/>
                <a:gd name="connsiteY477" fmla="*/ 171890 h 819150"/>
                <a:gd name="connsiteX478" fmla="*/ 289885 w 333375"/>
                <a:gd name="connsiteY478" fmla="*/ 168203 h 819150"/>
                <a:gd name="connsiteX479" fmla="*/ 286189 w 333375"/>
                <a:gd name="connsiteY479" fmla="*/ 164508 h 819150"/>
                <a:gd name="connsiteX480" fmla="*/ 282503 w 333375"/>
                <a:gd name="connsiteY480" fmla="*/ 160821 h 819150"/>
                <a:gd name="connsiteX481" fmla="*/ 278817 w 333375"/>
                <a:gd name="connsiteY481" fmla="*/ 153439 h 819150"/>
                <a:gd name="connsiteX482" fmla="*/ 278817 w 333375"/>
                <a:gd name="connsiteY482" fmla="*/ 149744 h 819150"/>
                <a:gd name="connsiteX483" fmla="*/ 275121 w 333375"/>
                <a:gd name="connsiteY483" fmla="*/ 149744 h 819150"/>
                <a:gd name="connsiteX484" fmla="*/ 264053 w 333375"/>
                <a:gd name="connsiteY484" fmla="*/ 142362 h 819150"/>
                <a:gd name="connsiteX485" fmla="*/ 264053 w 333375"/>
                <a:gd name="connsiteY485" fmla="*/ 134980 h 819150"/>
                <a:gd name="connsiteX486" fmla="*/ 264053 w 333375"/>
                <a:gd name="connsiteY486" fmla="*/ 127608 h 819150"/>
                <a:gd name="connsiteX487" fmla="*/ 267749 w 333375"/>
                <a:gd name="connsiteY487" fmla="*/ 127608 h 819150"/>
                <a:gd name="connsiteX488" fmla="*/ 267749 w 333375"/>
                <a:gd name="connsiteY488" fmla="*/ 123912 h 819150"/>
                <a:gd name="connsiteX489" fmla="*/ 271435 w 333375"/>
                <a:gd name="connsiteY489" fmla="*/ 112844 h 819150"/>
                <a:gd name="connsiteX490" fmla="*/ 271435 w 333375"/>
                <a:gd name="connsiteY490" fmla="*/ 109148 h 819150"/>
                <a:gd name="connsiteX491" fmla="*/ 275121 w 333375"/>
                <a:gd name="connsiteY491" fmla="*/ 105462 h 819150"/>
                <a:gd name="connsiteX492" fmla="*/ 275121 w 333375"/>
                <a:gd name="connsiteY492" fmla="*/ 101766 h 819150"/>
                <a:gd name="connsiteX493" fmla="*/ 267749 w 333375"/>
                <a:gd name="connsiteY493" fmla="*/ 98080 h 819150"/>
                <a:gd name="connsiteX494" fmla="*/ 264053 w 333375"/>
                <a:gd name="connsiteY494" fmla="*/ 98080 h 819150"/>
                <a:gd name="connsiteX495" fmla="*/ 260367 w 333375"/>
                <a:gd name="connsiteY495" fmla="*/ 98080 h 819150"/>
                <a:gd name="connsiteX496" fmla="*/ 260367 w 333375"/>
                <a:gd name="connsiteY496" fmla="*/ 94384 h 819150"/>
                <a:gd name="connsiteX497" fmla="*/ 256681 w 333375"/>
                <a:gd name="connsiteY497" fmla="*/ 94384 h 819150"/>
                <a:gd name="connsiteX498" fmla="*/ 252985 w 333375"/>
                <a:gd name="connsiteY498" fmla="*/ 94384 h 819150"/>
                <a:gd name="connsiteX499" fmla="*/ 234545 w 333375"/>
                <a:gd name="connsiteY499" fmla="*/ 87003 h 819150"/>
                <a:gd name="connsiteX500" fmla="*/ 230859 w 333375"/>
                <a:gd name="connsiteY500" fmla="*/ 83316 h 819150"/>
                <a:gd name="connsiteX501" fmla="*/ 230859 w 333375"/>
                <a:gd name="connsiteY501" fmla="*/ 79630 h 819150"/>
                <a:gd name="connsiteX502" fmla="*/ 230859 w 333375"/>
                <a:gd name="connsiteY502" fmla="*/ 75935 h 819150"/>
                <a:gd name="connsiteX503" fmla="*/ 234545 w 333375"/>
                <a:gd name="connsiteY503" fmla="*/ 72248 h 819150"/>
                <a:gd name="connsiteX504" fmla="*/ 230859 w 333375"/>
                <a:gd name="connsiteY504" fmla="*/ 68553 h 819150"/>
                <a:gd name="connsiteX505" fmla="*/ 230859 w 333375"/>
                <a:gd name="connsiteY505" fmla="*/ 64867 h 819150"/>
                <a:gd name="connsiteX506" fmla="*/ 230859 w 333375"/>
                <a:gd name="connsiteY506" fmla="*/ 57485 h 819150"/>
                <a:gd name="connsiteX507" fmla="*/ 234545 w 333375"/>
                <a:gd name="connsiteY507" fmla="*/ 57485 h 819150"/>
                <a:gd name="connsiteX508" fmla="*/ 238231 w 333375"/>
                <a:gd name="connsiteY508" fmla="*/ 57485 h 819150"/>
                <a:gd name="connsiteX509" fmla="*/ 238231 w 333375"/>
                <a:gd name="connsiteY509" fmla="*/ 53789 h 819150"/>
                <a:gd name="connsiteX510" fmla="*/ 234545 w 333375"/>
                <a:gd name="connsiteY510" fmla="*/ 53789 h 819150"/>
                <a:gd name="connsiteX511" fmla="*/ 234545 w 333375"/>
                <a:gd name="connsiteY511" fmla="*/ 50103 h 819150"/>
                <a:gd name="connsiteX512" fmla="*/ 234545 w 333375"/>
                <a:gd name="connsiteY512" fmla="*/ 46407 h 819150"/>
                <a:gd name="connsiteX513" fmla="*/ 230859 w 333375"/>
                <a:gd name="connsiteY513" fmla="*/ 46407 h 819150"/>
                <a:gd name="connsiteX514" fmla="*/ 219791 w 333375"/>
                <a:gd name="connsiteY514" fmla="*/ 39025 h 819150"/>
                <a:gd name="connsiteX515" fmla="*/ 216095 w 333375"/>
                <a:gd name="connsiteY515" fmla="*/ 35339 h 819150"/>
                <a:gd name="connsiteX516" fmla="*/ 208723 w 333375"/>
                <a:gd name="connsiteY516" fmla="*/ 35339 h 819150"/>
                <a:gd name="connsiteX517" fmla="*/ 205027 w 333375"/>
                <a:gd name="connsiteY517" fmla="*/ 35339 h 819150"/>
                <a:gd name="connsiteX518" fmla="*/ 193959 w 333375"/>
                <a:gd name="connsiteY518" fmla="*/ 35339 h 819150"/>
                <a:gd name="connsiteX519" fmla="*/ 193959 w 333375"/>
                <a:gd name="connsiteY519" fmla="*/ 31653 h 819150"/>
                <a:gd name="connsiteX520" fmla="*/ 190273 w 333375"/>
                <a:gd name="connsiteY520" fmla="*/ 35339 h 819150"/>
                <a:gd name="connsiteX521" fmla="*/ 186587 w 333375"/>
                <a:gd name="connsiteY521" fmla="*/ 35339 h 819150"/>
                <a:gd name="connsiteX522" fmla="*/ 182891 w 333375"/>
                <a:gd name="connsiteY522" fmla="*/ 31653 h 819150"/>
                <a:gd name="connsiteX523" fmla="*/ 182891 w 333375"/>
                <a:gd name="connsiteY523" fmla="*/ 27957 h 819150"/>
                <a:gd name="connsiteX524" fmla="*/ 179205 w 333375"/>
                <a:gd name="connsiteY524" fmla="*/ 27957 h 819150"/>
                <a:gd name="connsiteX525" fmla="*/ 175518 w 333375"/>
                <a:gd name="connsiteY525" fmla="*/ 24271 h 819150"/>
                <a:gd name="connsiteX526" fmla="*/ 175518 w 333375"/>
                <a:gd name="connsiteY526" fmla="*/ 20575 h 819150"/>
                <a:gd name="connsiteX527" fmla="*/ 171823 w 333375"/>
                <a:gd name="connsiteY527" fmla="*/ 16889 h 819150"/>
                <a:gd name="connsiteX528" fmla="*/ 171823 w 333375"/>
                <a:gd name="connsiteY528" fmla="*/ 13193 h 819150"/>
                <a:gd name="connsiteX529" fmla="*/ 168137 w 333375"/>
                <a:gd name="connsiteY529" fmla="*/ 9507 h 819150"/>
                <a:gd name="connsiteX530" fmla="*/ 164450 w 333375"/>
                <a:gd name="connsiteY530" fmla="*/ 5812 h 819150"/>
                <a:gd name="connsiteX531" fmla="*/ 160755 w 333375"/>
                <a:gd name="connsiteY531" fmla="*/ 5812 h 819150"/>
                <a:gd name="connsiteX532" fmla="*/ 153382 w 333375"/>
                <a:gd name="connsiteY532" fmla="*/ 5812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333375" h="819150">
                  <a:moveTo>
                    <a:pt x="153382" y="5812"/>
                  </a:moveTo>
                  <a:lnTo>
                    <a:pt x="149696" y="9507"/>
                  </a:lnTo>
                  <a:lnTo>
                    <a:pt x="153382" y="13193"/>
                  </a:lnTo>
                  <a:lnTo>
                    <a:pt x="153382" y="16889"/>
                  </a:lnTo>
                  <a:lnTo>
                    <a:pt x="153382" y="20575"/>
                  </a:lnTo>
                  <a:lnTo>
                    <a:pt x="149696" y="20575"/>
                  </a:lnTo>
                  <a:lnTo>
                    <a:pt x="153382" y="24271"/>
                  </a:lnTo>
                  <a:lnTo>
                    <a:pt x="157069" y="24271"/>
                  </a:lnTo>
                  <a:lnTo>
                    <a:pt x="157069" y="27957"/>
                  </a:lnTo>
                  <a:lnTo>
                    <a:pt x="157069" y="31653"/>
                  </a:lnTo>
                  <a:lnTo>
                    <a:pt x="160755" y="39025"/>
                  </a:lnTo>
                  <a:lnTo>
                    <a:pt x="160755" y="46407"/>
                  </a:lnTo>
                  <a:lnTo>
                    <a:pt x="164450" y="50103"/>
                  </a:lnTo>
                  <a:lnTo>
                    <a:pt x="171823" y="50103"/>
                  </a:lnTo>
                  <a:lnTo>
                    <a:pt x="179205" y="53789"/>
                  </a:lnTo>
                  <a:lnTo>
                    <a:pt x="186587" y="53789"/>
                  </a:lnTo>
                  <a:lnTo>
                    <a:pt x="190273" y="57485"/>
                  </a:lnTo>
                  <a:lnTo>
                    <a:pt x="193959" y="57485"/>
                  </a:lnTo>
                  <a:lnTo>
                    <a:pt x="197655" y="68553"/>
                  </a:lnTo>
                  <a:lnTo>
                    <a:pt x="197655" y="75935"/>
                  </a:lnTo>
                  <a:lnTo>
                    <a:pt x="197655" y="79630"/>
                  </a:lnTo>
                  <a:lnTo>
                    <a:pt x="201341" y="79630"/>
                  </a:lnTo>
                  <a:lnTo>
                    <a:pt x="201341" y="87003"/>
                  </a:lnTo>
                  <a:lnTo>
                    <a:pt x="201341" y="90698"/>
                  </a:lnTo>
                  <a:lnTo>
                    <a:pt x="201341" y="94384"/>
                  </a:lnTo>
                  <a:lnTo>
                    <a:pt x="201341" y="105462"/>
                  </a:lnTo>
                  <a:lnTo>
                    <a:pt x="205027" y="109148"/>
                  </a:lnTo>
                  <a:lnTo>
                    <a:pt x="205027" y="112844"/>
                  </a:lnTo>
                  <a:lnTo>
                    <a:pt x="216095" y="116530"/>
                  </a:lnTo>
                  <a:lnTo>
                    <a:pt x="219791" y="120226"/>
                  </a:lnTo>
                  <a:lnTo>
                    <a:pt x="223477" y="123912"/>
                  </a:lnTo>
                  <a:lnTo>
                    <a:pt x="227163" y="127608"/>
                  </a:lnTo>
                  <a:lnTo>
                    <a:pt x="227163" y="131294"/>
                  </a:lnTo>
                  <a:lnTo>
                    <a:pt x="230859" y="134980"/>
                  </a:lnTo>
                  <a:lnTo>
                    <a:pt x="230859" y="146058"/>
                  </a:lnTo>
                  <a:lnTo>
                    <a:pt x="230859" y="149744"/>
                  </a:lnTo>
                  <a:lnTo>
                    <a:pt x="234545" y="153439"/>
                  </a:lnTo>
                  <a:lnTo>
                    <a:pt x="238231" y="160821"/>
                  </a:lnTo>
                  <a:lnTo>
                    <a:pt x="238231" y="164508"/>
                  </a:lnTo>
                  <a:lnTo>
                    <a:pt x="238231" y="168203"/>
                  </a:lnTo>
                  <a:lnTo>
                    <a:pt x="238231" y="171890"/>
                  </a:lnTo>
                  <a:lnTo>
                    <a:pt x="238231" y="175585"/>
                  </a:lnTo>
                  <a:lnTo>
                    <a:pt x="241917" y="179271"/>
                  </a:lnTo>
                  <a:lnTo>
                    <a:pt x="238231" y="179271"/>
                  </a:lnTo>
                  <a:lnTo>
                    <a:pt x="234545" y="179271"/>
                  </a:lnTo>
                  <a:lnTo>
                    <a:pt x="234545" y="182957"/>
                  </a:lnTo>
                  <a:lnTo>
                    <a:pt x="227163" y="175585"/>
                  </a:lnTo>
                  <a:lnTo>
                    <a:pt x="223477" y="171890"/>
                  </a:lnTo>
                  <a:lnTo>
                    <a:pt x="219791" y="171890"/>
                  </a:lnTo>
                  <a:lnTo>
                    <a:pt x="219791" y="168203"/>
                  </a:lnTo>
                  <a:lnTo>
                    <a:pt x="212409" y="171890"/>
                  </a:lnTo>
                  <a:lnTo>
                    <a:pt x="205027" y="175585"/>
                  </a:lnTo>
                  <a:lnTo>
                    <a:pt x="193959" y="179271"/>
                  </a:lnTo>
                  <a:lnTo>
                    <a:pt x="186587" y="182957"/>
                  </a:lnTo>
                  <a:lnTo>
                    <a:pt x="179205" y="182957"/>
                  </a:lnTo>
                  <a:lnTo>
                    <a:pt x="171823" y="182957"/>
                  </a:lnTo>
                  <a:lnTo>
                    <a:pt x="164450" y="179271"/>
                  </a:lnTo>
                  <a:lnTo>
                    <a:pt x="153382" y="175585"/>
                  </a:lnTo>
                  <a:lnTo>
                    <a:pt x="138628" y="171890"/>
                  </a:lnTo>
                  <a:lnTo>
                    <a:pt x="142314" y="205103"/>
                  </a:lnTo>
                  <a:lnTo>
                    <a:pt x="146000" y="216181"/>
                  </a:lnTo>
                  <a:lnTo>
                    <a:pt x="146000" y="223563"/>
                  </a:lnTo>
                  <a:lnTo>
                    <a:pt x="149696" y="230935"/>
                  </a:lnTo>
                  <a:lnTo>
                    <a:pt x="157069" y="264158"/>
                  </a:lnTo>
                  <a:lnTo>
                    <a:pt x="157069" y="267844"/>
                  </a:lnTo>
                  <a:lnTo>
                    <a:pt x="171823" y="293676"/>
                  </a:lnTo>
                  <a:lnTo>
                    <a:pt x="179205" y="308440"/>
                  </a:lnTo>
                  <a:lnTo>
                    <a:pt x="186587" y="319517"/>
                  </a:lnTo>
                  <a:lnTo>
                    <a:pt x="179205" y="323204"/>
                  </a:lnTo>
                  <a:lnTo>
                    <a:pt x="168137" y="334272"/>
                  </a:lnTo>
                  <a:lnTo>
                    <a:pt x="160755" y="341654"/>
                  </a:lnTo>
                  <a:lnTo>
                    <a:pt x="157069" y="341654"/>
                  </a:lnTo>
                  <a:lnTo>
                    <a:pt x="153382" y="345349"/>
                  </a:lnTo>
                  <a:lnTo>
                    <a:pt x="149696" y="345349"/>
                  </a:lnTo>
                  <a:lnTo>
                    <a:pt x="138628" y="349035"/>
                  </a:lnTo>
                  <a:lnTo>
                    <a:pt x="109110" y="356417"/>
                  </a:lnTo>
                  <a:lnTo>
                    <a:pt x="105424" y="360113"/>
                  </a:lnTo>
                  <a:lnTo>
                    <a:pt x="101728" y="360113"/>
                  </a:lnTo>
                  <a:lnTo>
                    <a:pt x="94356" y="363799"/>
                  </a:lnTo>
                  <a:lnTo>
                    <a:pt x="75906" y="367495"/>
                  </a:lnTo>
                  <a:lnTo>
                    <a:pt x="72220" y="367495"/>
                  </a:lnTo>
                  <a:lnTo>
                    <a:pt x="57466" y="374867"/>
                  </a:lnTo>
                  <a:lnTo>
                    <a:pt x="46398" y="385945"/>
                  </a:lnTo>
                  <a:lnTo>
                    <a:pt x="42702" y="393327"/>
                  </a:lnTo>
                  <a:lnTo>
                    <a:pt x="35330" y="408090"/>
                  </a:lnTo>
                  <a:lnTo>
                    <a:pt x="31634" y="426540"/>
                  </a:lnTo>
                  <a:lnTo>
                    <a:pt x="31634" y="441304"/>
                  </a:lnTo>
                  <a:lnTo>
                    <a:pt x="20566" y="444990"/>
                  </a:lnTo>
                  <a:lnTo>
                    <a:pt x="16880" y="444990"/>
                  </a:lnTo>
                  <a:lnTo>
                    <a:pt x="5812" y="448686"/>
                  </a:lnTo>
                  <a:lnTo>
                    <a:pt x="13193" y="452372"/>
                  </a:lnTo>
                  <a:lnTo>
                    <a:pt x="42702" y="463450"/>
                  </a:lnTo>
                  <a:lnTo>
                    <a:pt x="46398" y="467136"/>
                  </a:lnTo>
                  <a:lnTo>
                    <a:pt x="46398" y="470822"/>
                  </a:lnTo>
                  <a:lnTo>
                    <a:pt x="50084" y="478204"/>
                  </a:lnTo>
                  <a:lnTo>
                    <a:pt x="53770" y="474518"/>
                  </a:lnTo>
                  <a:lnTo>
                    <a:pt x="57466" y="478204"/>
                  </a:lnTo>
                  <a:lnTo>
                    <a:pt x="61152" y="478204"/>
                  </a:lnTo>
                  <a:lnTo>
                    <a:pt x="64838" y="478204"/>
                  </a:lnTo>
                  <a:lnTo>
                    <a:pt x="72220" y="478204"/>
                  </a:lnTo>
                  <a:lnTo>
                    <a:pt x="75906" y="478204"/>
                  </a:lnTo>
                  <a:lnTo>
                    <a:pt x="79602" y="478204"/>
                  </a:lnTo>
                  <a:lnTo>
                    <a:pt x="86974" y="478204"/>
                  </a:lnTo>
                  <a:lnTo>
                    <a:pt x="90660" y="474518"/>
                  </a:lnTo>
                  <a:lnTo>
                    <a:pt x="94356" y="474518"/>
                  </a:lnTo>
                  <a:lnTo>
                    <a:pt x="98042" y="478204"/>
                  </a:lnTo>
                  <a:lnTo>
                    <a:pt x="105424" y="478204"/>
                  </a:lnTo>
                  <a:lnTo>
                    <a:pt x="109110" y="481900"/>
                  </a:lnTo>
                  <a:lnTo>
                    <a:pt x="109110" y="485586"/>
                  </a:lnTo>
                  <a:lnTo>
                    <a:pt x="112796" y="485586"/>
                  </a:lnTo>
                  <a:lnTo>
                    <a:pt x="109110" y="489281"/>
                  </a:lnTo>
                  <a:lnTo>
                    <a:pt x="105424" y="489281"/>
                  </a:lnTo>
                  <a:lnTo>
                    <a:pt x="105424" y="492968"/>
                  </a:lnTo>
                  <a:lnTo>
                    <a:pt x="109110" y="492968"/>
                  </a:lnTo>
                  <a:lnTo>
                    <a:pt x="109110" y="496663"/>
                  </a:lnTo>
                  <a:lnTo>
                    <a:pt x="109110" y="500350"/>
                  </a:lnTo>
                  <a:lnTo>
                    <a:pt x="109110" y="504045"/>
                  </a:lnTo>
                  <a:lnTo>
                    <a:pt x="112796" y="504045"/>
                  </a:lnTo>
                  <a:lnTo>
                    <a:pt x="112796" y="500350"/>
                  </a:lnTo>
                  <a:lnTo>
                    <a:pt x="116492" y="500350"/>
                  </a:lnTo>
                  <a:lnTo>
                    <a:pt x="120178" y="500350"/>
                  </a:lnTo>
                  <a:lnTo>
                    <a:pt x="120178" y="496663"/>
                  </a:lnTo>
                  <a:lnTo>
                    <a:pt x="123864" y="496663"/>
                  </a:lnTo>
                  <a:lnTo>
                    <a:pt x="127560" y="496663"/>
                  </a:lnTo>
                  <a:lnTo>
                    <a:pt x="127560" y="492968"/>
                  </a:lnTo>
                  <a:lnTo>
                    <a:pt x="134933" y="489281"/>
                  </a:lnTo>
                  <a:lnTo>
                    <a:pt x="134933" y="492968"/>
                  </a:lnTo>
                  <a:lnTo>
                    <a:pt x="138628" y="492968"/>
                  </a:lnTo>
                  <a:lnTo>
                    <a:pt x="138628" y="500350"/>
                  </a:lnTo>
                  <a:lnTo>
                    <a:pt x="149696" y="507731"/>
                  </a:lnTo>
                  <a:lnTo>
                    <a:pt x="146000" y="511427"/>
                  </a:lnTo>
                  <a:lnTo>
                    <a:pt x="142314" y="515113"/>
                  </a:lnTo>
                  <a:lnTo>
                    <a:pt x="142314" y="518799"/>
                  </a:lnTo>
                  <a:lnTo>
                    <a:pt x="134933" y="522495"/>
                  </a:lnTo>
                  <a:lnTo>
                    <a:pt x="131246" y="522495"/>
                  </a:lnTo>
                  <a:lnTo>
                    <a:pt x="131246" y="526181"/>
                  </a:lnTo>
                  <a:lnTo>
                    <a:pt x="127560" y="529877"/>
                  </a:lnTo>
                  <a:lnTo>
                    <a:pt x="123864" y="533563"/>
                  </a:lnTo>
                  <a:lnTo>
                    <a:pt x="127560" y="537259"/>
                  </a:lnTo>
                  <a:lnTo>
                    <a:pt x="134933" y="537259"/>
                  </a:lnTo>
                  <a:lnTo>
                    <a:pt x="138628" y="540945"/>
                  </a:lnTo>
                  <a:lnTo>
                    <a:pt x="138628" y="544641"/>
                  </a:lnTo>
                  <a:lnTo>
                    <a:pt x="134933" y="548327"/>
                  </a:lnTo>
                  <a:lnTo>
                    <a:pt x="134933" y="552023"/>
                  </a:lnTo>
                  <a:lnTo>
                    <a:pt x="131246" y="552023"/>
                  </a:lnTo>
                  <a:lnTo>
                    <a:pt x="127560" y="548327"/>
                  </a:lnTo>
                  <a:lnTo>
                    <a:pt x="123864" y="548327"/>
                  </a:lnTo>
                  <a:lnTo>
                    <a:pt x="120178" y="548327"/>
                  </a:lnTo>
                  <a:lnTo>
                    <a:pt x="120178" y="552023"/>
                  </a:lnTo>
                  <a:lnTo>
                    <a:pt x="120178" y="555709"/>
                  </a:lnTo>
                  <a:lnTo>
                    <a:pt x="123864" y="559395"/>
                  </a:lnTo>
                  <a:lnTo>
                    <a:pt x="123864" y="563091"/>
                  </a:lnTo>
                  <a:lnTo>
                    <a:pt x="120178" y="563091"/>
                  </a:lnTo>
                  <a:lnTo>
                    <a:pt x="120178" y="566777"/>
                  </a:lnTo>
                  <a:lnTo>
                    <a:pt x="123864" y="574159"/>
                  </a:lnTo>
                  <a:lnTo>
                    <a:pt x="120178" y="574159"/>
                  </a:lnTo>
                  <a:lnTo>
                    <a:pt x="120178" y="577854"/>
                  </a:lnTo>
                  <a:lnTo>
                    <a:pt x="116492" y="577854"/>
                  </a:lnTo>
                  <a:lnTo>
                    <a:pt x="109110" y="574159"/>
                  </a:lnTo>
                  <a:lnTo>
                    <a:pt x="105424" y="585236"/>
                  </a:lnTo>
                  <a:lnTo>
                    <a:pt x="105424" y="592618"/>
                  </a:lnTo>
                  <a:lnTo>
                    <a:pt x="101728" y="596304"/>
                  </a:lnTo>
                  <a:lnTo>
                    <a:pt x="101728" y="600000"/>
                  </a:lnTo>
                  <a:lnTo>
                    <a:pt x="105424" y="600000"/>
                  </a:lnTo>
                  <a:lnTo>
                    <a:pt x="109110" y="603686"/>
                  </a:lnTo>
                  <a:lnTo>
                    <a:pt x="109110" y="607373"/>
                  </a:lnTo>
                  <a:lnTo>
                    <a:pt x="105424" y="614754"/>
                  </a:lnTo>
                  <a:lnTo>
                    <a:pt x="105424" y="618450"/>
                  </a:lnTo>
                  <a:lnTo>
                    <a:pt x="105424" y="622136"/>
                  </a:lnTo>
                  <a:lnTo>
                    <a:pt x="105424" y="625832"/>
                  </a:lnTo>
                  <a:lnTo>
                    <a:pt x="101728" y="629518"/>
                  </a:lnTo>
                  <a:lnTo>
                    <a:pt x="98042" y="633214"/>
                  </a:lnTo>
                  <a:lnTo>
                    <a:pt x="94356" y="640596"/>
                  </a:lnTo>
                  <a:lnTo>
                    <a:pt x="90660" y="640596"/>
                  </a:lnTo>
                  <a:lnTo>
                    <a:pt x="86974" y="647977"/>
                  </a:lnTo>
                  <a:lnTo>
                    <a:pt x="83288" y="655350"/>
                  </a:lnTo>
                  <a:lnTo>
                    <a:pt x="83288" y="659046"/>
                  </a:lnTo>
                  <a:lnTo>
                    <a:pt x="86974" y="659046"/>
                  </a:lnTo>
                  <a:lnTo>
                    <a:pt x="90660" y="659046"/>
                  </a:lnTo>
                  <a:lnTo>
                    <a:pt x="94356" y="655350"/>
                  </a:lnTo>
                  <a:lnTo>
                    <a:pt x="98042" y="655350"/>
                  </a:lnTo>
                  <a:lnTo>
                    <a:pt x="101728" y="659046"/>
                  </a:lnTo>
                  <a:lnTo>
                    <a:pt x="101728" y="662732"/>
                  </a:lnTo>
                  <a:lnTo>
                    <a:pt x="94356" y="666428"/>
                  </a:lnTo>
                  <a:lnTo>
                    <a:pt x="94356" y="670114"/>
                  </a:lnTo>
                  <a:lnTo>
                    <a:pt x="94356" y="673809"/>
                  </a:lnTo>
                  <a:lnTo>
                    <a:pt x="86974" y="681191"/>
                  </a:lnTo>
                  <a:lnTo>
                    <a:pt x="86974" y="684877"/>
                  </a:lnTo>
                  <a:lnTo>
                    <a:pt x="83288" y="688573"/>
                  </a:lnTo>
                  <a:lnTo>
                    <a:pt x="86974" y="692259"/>
                  </a:lnTo>
                  <a:lnTo>
                    <a:pt x="83288" y="695955"/>
                  </a:lnTo>
                  <a:lnTo>
                    <a:pt x="79602" y="695955"/>
                  </a:lnTo>
                  <a:lnTo>
                    <a:pt x="75906" y="695955"/>
                  </a:lnTo>
                  <a:lnTo>
                    <a:pt x="72220" y="695955"/>
                  </a:lnTo>
                  <a:lnTo>
                    <a:pt x="68534" y="699641"/>
                  </a:lnTo>
                  <a:lnTo>
                    <a:pt x="68534" y="703327"/>
                  </a:lnTo>
                  <a:lnTo>
                    <a:pt x="68534" y="707023"/>
                  </a:lnTo>
                  <a:lnTo>
                    <a:pt x="61152" y="714405"/>
                  </a:lnTo>
                  <a:lnTo>
                    <a:pt x="61152" y="718091"/>
                  </a:lnTo>
                  <a:lnTo>
                    <a:pt x="57466" y="718091"/>
                  </a:lnTo>
                  <a:lnTo>
                    <a:pt x="53770" y="721787"/>
                  </a:lnTo>
                  <a:lnTo>
                    <a:pt x="50084" y="721787"/>
                  </a:lnTo>
                  <a:lnTo>
                    <a:pt x="50084" y="725473"/>
                  </a:lnTo>
                  <a:lnTo>
                    <a:pt x="46398" y="725473"/>
                  </a:lnTo>
                  <a:lnTo>
                    <a:pt x="42702" y="725473"/>
                  </a:lnTo>
                  <a:lnTo>
                    <a:pt x="46398" y="729169"/>
                  </a:lnTo>
                  <a:lnTo>
                    <a:pt x="42702" y="732855"/>
                  </a:lnTo>
                  <a:lnTo>
                    <a:pt x="42702" y="736551"/>
                  </a:lnTo>
                  <a:lnTo>
                    <a:pt x="42702" y="740237"/>
                  </a:lnTo>
                  <a:lnTo>
                    <a:pt x="42702" y="743932"/>
                  </a:lnTo>
                  <a:lnTo>
                    <a:pt x="42702" y="747619"/>
                  </a:lnTo>
                  <a:lnTo>
                    <a:pt x="42702" y="751305"/>
                  </a:lnTo>
                  <a:lnTo>
                    <a:pt x="42702" y="755000"/>
                  </a:lnTo>
                  <a:lnTo>
                    <a:pt x="46398" y="755000"/>
                  </a:lnTo>
                  <a:lnTo>
                    <a:pt x="46398" y="758687"/>
                  </a:lnTo>
                  <a:lnTo>
                    <a:pt x="46398" y="762382"/>
                  </a:lnTo>
                  <a:lnTo>
                    <a:pt x="50084" y="762382"/>
                  </a:lnTo>
                  <a:lnTo>
                    <a:pt x="50084" y="766069"/>
                  </a:lnTo>
                  <a:lnTo>
                    <a:pt x="53770" y="769764"/>
                  </a:lnTo>
                  <a:lnTo>
                    <a:pt x="57466" y="769764"/>
                  </a:lnTo>
                  <a:lnTo>
                    <a:pt x="61152" y="769764"/>
                  </a:lnTo>
                  <a:lnTo>
                    <a:pt x="61152" y="773450"/>
                  </a:lnTo>
                  <a:lnTo>
                    <a:pt x="68534" y="773450"/>
                  </a:lnTo>
                  <a:lnTo>
                    <a:pt x="72220" y="777146"/>
                  </a:lnTo>
                  <a:lnTo>
                    <a:pt x="72220" y="780832"/>
                  </a:lnTo>
                  <a:lnTo>
                    <a:pt x="68534" y="784528"/>
                  </a:lnTo>
                  <a:lnTo>
                    <a:pt x="72220" y="795596"/>
                  </a:lnTo>
                  <a:lnTo>
                    <a:pt x="72220" y="802978"/>
                  </a:lnTo>
                  <a:lnTo>
                    <a:pt x="64838" y="814046"/>
                  </a:lnTo>
                  <a:lnTo>
                    <a:pt x="64838" y="817742"/>
                  </a:lnTo>
                  <a:lnTo>
                    <a:pt x="68534" y="817742"/>
                  </a:lnTo>
                  <a:lnTo>
                    <a:pt x="72220" y="817742"/>
                  </a:lnTo>
                  <a:lnTo>
                    <a:pt x="75906" y="814046"/>
                  </a:lnTo>
                  <a:lnTo>
                    <a:pt x="79602" y="814046"/>
                  </a:lnTo>
                  <a:lnTo>
                    <a:pt x="83288" y="810360"/>
                  </a:lnTo>
                  <a:lnTo>
                    <a:pt x="83288" y="814046"/>
                  </a:lnTo>
                  <a:lnTo>
                    <a:pt x="86974" y="817742"/>
                  </a:lnTo>
                  <a:lnTo>
                    <a:pt x="90660" y="817742"/>
                  </a:lnTo>
                  <a:lnTo>
                    <a:pt x="94356" y="814046"/>
                  </a:lnTo>
                  <a:lnTo>
                    <a:pt x="94356" y="810360"/>
                  </a:lnTo>
                  <a:lnTo>
                    <a:pt x="98042" y="806664"/>
                  </a:lnTo>
                  <a:lnTo>
                    <a:pt x="105424" y="795596"/>
                  </a:lnTo>
                  <a:lnTo>
                    <a:pt x="112796" y="795596"/>
                  </a:lnTo>
                  <a:lnTo>
                    <a:pt x="112796" y="802978"/>
                  </a:lnTo>
                  <a:lnTo>
                    <a:pt x="116492" y="810360"/>
                  </a:lnTo>
                  <a:lnTo>
                    <a:pt x="120178" y="806664"/>
                  </a:lnTo>
                  <a:lnTo>
                    <a:pt x="127560" y="817742"/>
                  </a:lnTo>
                  <a:lnTo>
                    <a:pt x="131246" y="817742"/>
                  </a:lnTo>
                  <a:lnTo>
                    <a:pt x="134933" y="814046"/>
                  </a:lnTo>
                  <a:lnTo>
                    <a:pt x="138628" y="817742"/>
                  </a:lnTo>
                  <a:lnTo>
                    <a:pt x="142314" y="814046"/>
                  </a:lnTo>
                  <a:lnTo>
                    <a:pt x="146000" y="810360"/>
                  </a:lnTo>
                  <a:lnTo>
                    <a:pt x="146000" y="814046"/>
                  </a:lnTo>
                  <a:lnTo>
                    <a:pt x="146000" y="821428"/>
                  </a:lnTo>
                  <a:lnTo>
                    <a:pt x="149696" y="817742"/>
                  </a:lnTo>
                  <a:lnTo>
                    <a:pt x="153382" y="814046"/>
                  </a:lnTo>
                  <a:lnTo>
                    <a:pt x="153382" y="810360"/>
                  </a:lnTo>
                  <a:lnTo>
                    <a:pt x="157069" y="810360"/>
                  </a:lnTo>
                  <a:lnTo>
                    <a:pt x="160755" y="810360"/>
                  </a:lnTo>
                  <a:lnTo>
                    <a:pt x="168137" y="806664"/>
                  </a:lnTo>
                  <a:lnTo>
                    <a:pt x="168137" y="810360"/>
                  </a:lnTo>
                  <a:lnTo>
                    <a:pt x="168137" y="817742"/>
                  </a:lnTo>
                  <a:lnTo>
                    <a:pt x="175518" y="821428"/>
                  </a:lnTo>
                  <a:lnTo>
                    <a:pt x="175518" y="817742"/>
                  </a:lnTo>
                  <a:lnTo>
                    <a:pt x="179205" y="817742"/>
                  </a:lnTo>
                  <a:lnTo>
                    <a:pt x="182891" y="817742"/>
                  </a:lnTo>
                  <a:lnTo>
                    <a:pt x="182891" y="821428"/>
                  </a:lnTo>
                  <a:lnTo>
                    <a:pt x="190273" y="817742"/>
                  </a:lnTo>
                  <a:lnTo>
                    <a:pt x="193959" y="814046"/>
                  </a:lnTo>
                  <a:lnTo>
                    <a:pt x="197655" y="814046"/>
                  </a:lnTo>
                  <a:lnTo>
                    <a:pt x="201341" y="814046"/>
                  </a:lnTo>
                  <a:lnTo>
                    <a:pt x="205027" y="814046"/>
                  </a:lnTo>
                  <a:lnTo>
                    <a:pt x="208723" y="814046"/>
                  </a:lnTo>
                  <a:lnTo>
                    <a:pt x="212409" y="817742"/>
                  </a:lnTo>
                  <a:lnTo>
                    <a:pt x="219791" y="821428"/>
                  </a:lnTo>
                  <a:lnTo>
                    <a:pt x="223477" y="821428"/>
                  </a:lnTo>
                  <a:lnTo>
                    <a:pt x="223477" y="817742"/>
                  </a:lnTo>
                  <a:lnTo>
                    <a:pt x="230859" y="817742"/>
                  </a:lnTo>
                  <a:lnTo>
                    <a:pt x="234545" y="817742"/>
                  </a:lnTo>
                  <a:lnTo>
                    <a:pt x="234545" y="810360"/>
                  </a:lnTo>
                  <a:lnTo>
                    <a:pt x="238231" y="802978"/>
                  </a:lnTo>
                  <a:lnTo>
                    <a:pt x="227163" y="795596"/>
                  </a:lnTo>
                  <a:lnTo>
                    <a:pt x="223477" y="795596"/>
                  </a:lnTo>
                  <a:lnTo>
                    <a:pt x="219791" y="791910"/>
                  </a:lnTo>
                  <a:lnTo>
                    <a:pt x="219791" y="788214"/>
                  </a:lnTo>
                  <a:lnTo>
                    <a:pt x="216095" y="788214"/>
                  </a:lnTo>
                  <a:lnTo>
                    <a:pt x="212409" y="784528"/>
                  </a:lnTo>
                  <a:lnTo>
                    <a:pt x="212409" y="780832"/>
                  </a:lnTo>
                  <a:lnTo>
                    <a:pt x="212409" y="777146"/>
                  </a:lnTo>
                  <a:lnTo>
                    <a:pt x="216095" y="773450"/>
                  </a:lnTo>
                  <a:lnTo>
                    <a:pt x="219791" y="777146"/>
                  </a:lnTo>
                  <a:lnTo>
                    <a:pt x="227163" y="780832"/>
                  </a:lnTo>
                  <a:lnTo>
                    <a:pt x="230859" y="773450"/>
                  </a:lnTo>
                  <a:lnTo>
                    <a:pt x="234545" y="769764"/>
                  </a:lnTo>
                  <a:lnTo>
                    <a:pt x="234545" y="766069"/>
                  </a:lnTo>
                  <a:lnTo>
                    <a:pt x="238231" y="766069"/>
                  </a:lnTo>
                  <a:lnTo>
                    <a:pt x="234545" y="762382"/>
                  </a:lnTo>
                  <a:lnTo>
                    <a:pt x="234545" y="758687"/>
                  </a:lnTo>
                  <a:lnTo>
                    <a:pt x="230859" y="755000"/>
                  </a:lnTo>
                  <a:lnTo>
                    <a:pt x="230859" y="751305"/>
                  </a:lnTo>
                  <a:lnTo>
                    <a:pt x="230859" y="747619"/>
                  </a:lnTo>
                  <a:lnTo>
                    <a:pt x="234545" y="743932"/>
                  </a:lnTo>
                  <a:lnTo>
                    <a:pt x="241917" y="743932"/>
                  </a:lnTo>
                  <a:lnTo>
                    <a:pt x="245613" y="740237"/>
                  </a:lnTo>
                  <a:lnTo>
                    <a:pt x="249299" y="740237"/>
                  </a:lnTo>
                  <a:lnTo>
                    <a:pt x="249299" y="736551"/>
                  </a:lnTo>
                  <a:lnTo>
                    <a:pt x="252985" y="736551"/>
                  </a:lnTo>
                  <a:lnTo>
                    <a:pt x="252985" y="740237"/>
                  </a:lnTo>
                  <a:lnTo>
                    <a:pt x="260367" y="743932"/>
                  </a:lnTo>
                  <a:lnTo>
                    <a:pt x="260367" y="736551"/>
                  </a:lnTo>
                  <a:lnTo>
                    <a:pt x="260367" y="732855"/>
                  </a:lnTo>
                  <a:lnTo>
                    <a:pt x="264053" y="732855"/>
                  </a:lnTo>
                  <a:lnTo>
                    <a:pt x="264053" y="729169"/>
                  </a:lnTo>
                  <a:lnTo>
                    <a:pt x="267749" y="725473"/>
                  </a:lnTo>
                  <a:lnTo>
                    <a:pt x="267749" y="718091"/>
                  </a:lnTo>
                  <a:lnTo>
                    <a:pt x="264053" y="714405"/>
                  </a:lnTo>
                  <a:lnTo>
                    <a:pt x="264053" y="718091"/>
                  </a:lnTo>
                  <a:lnTo>
                    <a:pt x="260367" y="710709"/>
                  </a:lnTo>
                  <a:lnTo>
                    <a:pt x="260367" y="707023"/>
                  </a:lnTo>
                  <a:lnTo>
                    <a:pt x="260367" y="703327"/>
                  </a:lnTo>
                  <a:lnTo>
                    <a:pt x="264053" y="699641"/>
                  </a:lnTo>
                  <a:lnTo>
                    <a:pt x="264053" y="695955"/>
                  </a:lnTo>
                  <a:lnTo>
                    <a:pt x="267749" y="692259"/>
                  </a:lnTo>
                  <a:lnTo>
                    <a:pt x="267749" y="688573"/>
                  </a:lnTo>
                  <a:lnTo>
                    <a:pt x="264053" y="684877"/>
                  </a:lnTo>
                  <a:lnTo>
                    <a:pt x="260367" y="684877"/>
                  </a:lnTo>
                  <a:lnTo>
                    <a:pt x="256681" y="684877"/>
                  </a:lnTo>
                  <a:lnTo>
                    <a:pt x="249299" y="684877"/>
                  </a:lnTo>
                  <a:lnTo>
                    <a:pt x="249299" y="681191"/>
                  </a:lnTo>
                  <a:lnTo>
                    <a:pt x="249299" y="677496"/>
                  </a:lnTo>
                  <a:lnTo>
                    <a:pt x="245613" y="681191"/>
                  </a:lnTo>
                  <a:lnTo>
                    <a:pt x="241917" y="677496"/>
                  </a:lnTo>
                  <a:lnTo>
                    <a:pt x="230859" y="673809"/>
                  </a:lnTo>
                  <a:lnTo>
                    <a:pt x="230859" y="666428"/>
                  </a:lnTo>
                  <a:lnTo>
                    <a:pt x="230859" y="662732"/>
                  </a:lnTo>
                  <a:lnTo>
                    <a:pt x="223477" y="659046"/>
                  </a:lnTo>
                  <a:lnTo>
                    <a:pt x="227163" y="655350"/>
                  </a:lnTo>
                  <a:lnTo>
                    <a:pt x="230859" y="655350"/>
                  </a:lnTo>
                  <a:lnTo>
                    <a:pt x="230859" y="651664"/>
                  </a:lnTo>
                  <a:lnTo>
                    <a:pt x="234545" y="636900"/>
                  </a:lnTo>
                  <a:lnTo>
                    <a:pt x="230859" y="636900"/>
                  </a:lnTo>
                  <a:lnTo>
                    <a:pt x="216095" y="636900"/>
                  </a:lnTo>
                  <a:lnTo>
                    <a:pt x="212409" y="636900"/>
                  </a:lnTo>
                  <a:lnTo>
                    <a:pt x="208723" y="640596"/>
                  </a:lnTo>
                  <a:lnTo>
                    <a:pt x="205027" y="640596"/>
                  </a:lnTo>
                  <a:lnTo>
                    <a:pt x="201341" y="636900"/>
                  </a:lnTo>
                  <a:lnTo>
                    <a:pt x="201341" y="633214"/>
                  </a:lnTo>
                  <a:lnTo>
                    <a:pt x="197655" y="633214"/>
                  </a:lnTo>
                  <a:lnTo>
                    <a:pt x="190273" y="636900"/>
                  </a:lnTo>
                  <a:lnTo>
                    <a:pt x="186587" y="636900"/>
                  </a:lnTo>
                  <a:lnTo>
                    <a:pt x="182891" y="640596"/>
                  </a:lnTo>
                  <a:lnTo>
                    <a:pt x="179205" y="640596"/>
                  </a:lnTo>
                  <a:lnTo>
                    <a:pt x="175518" y="644282"/>
                  </a:lnTo>
                  <a:lnTo>
                    <a:pt x="171823" y="644282"/>
                  </a:lnTo>
                  <a:lnTo>
                    <a:pt x="168137" y="640596"/>
                  </a:lnTo>
                  <a:lnTo>
                    <a:pt x="175518" y="633214"/>
                  </a:lnTo>
                  <a:lnTo>
                    <a:pt x="175518" y="622136"/>
                  </a:lnTo>
                  <a:lnTo>
                    <a:pt x="171823" y="622136"/>
                  </a:lnTo>
                  <a:lnTo>
                    <a:pt x="168137" y="618450"/>
                  </a:lnTo>
                  <a:lnTo>
                    <a:pt x="168137" y="614754"/>
                  </a:lnTo>
                  <a:lnTo>
                    <a:pt x="164450" y="614754"/>
                  </a:lnTo>
                  <a:lnTo>
                    <a:pt x="164450" y="611068"/>
                  </a:lnTo>
                  <a:lnTo>
                    <a:pt x="160755" y="611068"/>
                  </a:lnTo>
                  <a:lnTo>
                    <a:pt x="160755" y="607373"/>
                  </a:lnTo>
                  <a:lnTo>
                    <a:pt x="160755" y="603686"/>
                  </a:lnTo>
                  <a:lnTo>
                    <a:pt x="160755" y="600000"/>
                  </a:lnTo>
                  <a:lnTo>
                    <a:pt x="160755" y="592618"/>
                  </a:lnTo>
                  <a:lnTo>
                    <a:pt x="157069" y="588923"/>
                  </a:lnTo>
                  <a:lnTo>
                    <a:pt x="153382" y="581541"/>
                  </a:lnTo>
                  <a:lnTo>
                    <a:pt x="157069" y="581541"/>
                  </a:lnTo>
                  <a:lnTo>
                    <a:pt x="164450" y="581541"/>
                  </a:lnTo>
                  <a:lnTo>
                    <a:pt x="168137" y="581541"/>
                  </a:lnTo>
                  <a:lnTo>
                    <a:pt x="168137" y="577854"/>
                  </a:lnTo>
                  <a:lnTo>
                    <a:pt x="175518" y="574159"/>
                  </a:lnTo>
                  <a:lnTo>
                    <a:pt x="179205" y="570473"/>
                  </a:lnTo>
                  <a:lnTo>
                    <a:pt x="179205" y="574159"/>
                  </a:lnTo>
                  <a:lnTo>
                    <a:pt x="186587" y="585236"/>
                  </a:lnTo>
                  <a:lnTo>
                    <a:pt x="190273" y="592618"/>
                  </a:lnTo>
                  <a:lnTo>
                    <a:pt x="190273" y="596304"/>
                  </a:lnTo>
                  <a:lnTo>
                    <a:pt x="193959" y="592618"/>
                  </a:lnTo>
                  <a:lnTo>
                    <a:pt x="197655" y="592618"/>
                  </a:lnTo>
                  <a:lnTo>
                    <a:pt x="197655" y="596304"/>
                  </a:lnTo>
                  <a:lnTo>
                    <a:pt x="201341" y="596304"/>
                  </a:lnTo>
                  <a:lnTo>
                    <a:pt x="201341" y="592618"/>
                  </a:lnTo>
                  <a:lnTo>
                    <a:pt x="205027" y="588923"/>
                  </a:lnTo>
                  <a:lnTo>
                    <a:pt x="205027" y="585236"/>
                  </a:lnTo>
                  <a:lnTo>
                    <a:pt x="208723" y="581541"/>
                  </a:lnTo>
                  <a:lnTo>
                    <a:pt x="208723" y="577854"/>
                  </a:lnTo>
                  <a:lnTo>
                    <a:pt x="208723" y="574159"/>
                  </a:lnTo>
                  <a:lnTo>
                    <a:pt x="212409" y="570473"/>
                  </a:lnTo>
                  <a:lnTo>
                    <a:pt x="212409" y="566777"/>
                  </a:lnTo>
                  <a:lnTo>
                    <a:pt x="216095" y="563091"/>
                  </a:lnTo>
                  <a:lnTo>
                    <a:pt x="216095" y="559395"/>
                  </a:lnTo>
                  <a:lnTo>
                    <a:pt x="219791" y="555709"/>
                  </a:lnTo>
                  <a:lnTo>
                    <a:pt x="227163" y="552023"/>
                  </a:lnTo>
                  <a:lnTo>
                    <a:pt x="230859" y="548327"/>
                  </a:lnTo>
                  <a:lnTo>
                    <a:pt x="238231" y="544641"/>
                  </a:lnTo>
                  <a:lnTo>
                    <a:pt x="241917" y="544641"/>
                  </a:lnTo>
                  <a:lnTo>
                    <a:pt x="245613" y="540945"/>
                  </a:lnTo>
                  <a:lnTo>
                    <a:pt x="249299" y="537259"/>
                  </a:lnTo>
                  <a:lnTo>
                    <a:pt x="249299" y="533563"/>
                  </a:lnTo>
                  <a:lnTo>
                    <a:pt x="252985" y="529877"/>
                  </a:lnTo>
                  <a:lnTo>
                    <a:pt x="256681" y="529877"/>
                  </a:lnTo>
                  <a:lnTo>
                    <a:pt x="260367" y="529877"/>
                  </a:lnTo>
                  <a:lnTo>
                    <a:pt x="264053" y="526181"/>
                  </a:lnTo>
                  <a:lnTo>
                    <a:pt x="264053" y="522495"/>
                  </a:lnTo>
                  <a:lnTo>
                    <a:pt x="264053" y="518799"/>
                  </a:lnTo>
                  <a:lnTo>
                    <a:pt x="267749" y="515113"/>
                  </a:lnTo>
                  <a:lnTo>
                    <a:pt x="271435" y="515113"/>
                  </a:lnTo>
                  <a:lnTo>
                    <a:pt x="275121" y="515113"/>
                  </a:lnTo>
                  <a:lnTo>
                    <a:pt x="278817" y="511427"/>
                  </a:lnTo>
                  <a:lnTo>
                    <a:pt x="282503" y="511427"/>
                  </a:lnTo>
                  <a:lnTo>
                    <a:pt x="282503" y="507731"/>
                  </a:lnTo>
                  <a:lnTo>
                    <a:pt x="289885" y="507731"/>
                  </a:lnTo>
                  <a:lnTo>
                    <a:pt x="293571" y="504045"/>
                  </a:lnTo>
                  <a:lnTo>
                    <a:pt x="297258" y="504045"/>
                  </a:lnTo>
                  <a:lnTo>
                    <a:pt x="304639" y="504045"/>
                  </a:lnTo>
                  <a:lnTo>
                    <a:pt x="300944" y="500350"/>
                  </a:lnTo>
                  <a:lnTo>
                    <a:pt x="304639" y="500350"/>
                  </a:lnTo>
                  <a:lnTo>
                    <a:pt x="308326" y="496663"/>
                  </a:lnTo>
                  <a:lnTo>
                    <a:pt x="293571" y="485586"/>
                  </a:lnTo>
                  <a:lnTo>
                    <a:pt x="289885" y="485586"/>
                  </a:lnTo>
                  <a:lnTo>
                    <a:pt x="312012" y="474518"/>
                  </a:lnTo>
                  <a:lnTo>
                    <a:pt x="304639" y="467136"/>
                  </a:lnTo>
                  <a:lnTo>
                    <a:pt x="282503" y="478204"/>
                  </a:lnTo>
                  <a:lnTo>
                    <a:pt x="278817" y="481900"/>
                  </a:lnTo>
                  <a:lnTo>
                    <a:pt x="275121" y="485586"/>
                  </a:lnTo>
                  <a:lnTo>
                    <a:pt x="271435" y="485586"/>
                  </a:lnTo>
                  <a:lnTo>
                    <a:pt x="267749" y="485586"/>
                  </a:lnTo>
                  <a:lnTo>
                    <a:pt x="260367" y="485586"/>
                  </a:lnTo>
                  <a:lnTo>
                    <a:pt x="260367" y="481900"/>
                  </a:lnTo>
                  <a:lnTo>
                    <a:pt x="256681" y="478204"/>
                  </a:lnTo>
                  <a:lnTo>
                    <a:pt x="256681" y="452372"/>
                  </a:lnTo>
                  <a:lnTo>
                    <a:pt x="252985" y="448686"/>
                  </a:lnTo>
                  <a:lnTo>
                    <a:pt x="256681" y="444990"/>
                  </a:lnTo>
                  <a:lnTo>
                    <a:pt x="264053" y="444990"/>
                  </a:lnTo>
                  <a:lnTo>
                    <a:pt x="256681" y="430227"/>
                  </a:lnTo>
                  <a:lnTo>
                    <a:pt x="264053" y="426540"/>
                  </a:lnTo>
                  <a:lnTo>
                    <a:pt x="267749" y="419158"/>
                  </a:lnTo>
                  <a:lnTo>
                    <a:pt x="282503" y="404395"/>
                  </a:lnTo>
                  <a:lnTo>
                    <a:pt x="282503" y="400709"/>
                  </a:lnTo>
                  <a:lnTo>
                    <a:pt x="286189" y="397013"/>
                  </a:lnTo>
                  <a:lnTo>
                    <a:pt x="293571" y="385945"/>
                  </a:lnTo>
                  <a:lnTo>
                    <a:pt x="297258" y="378563"/>
                  </a:lnTo>
                  <a:lnTo>
                    <a:pt x="297258" y="374867"/>
                  </a:lnTo>
                  <a:lnTo>
                    <a:pt x="300944" y="371181"/>
                  </a:lnTo>
                  <a:lnTo>
                    <a:pt x="300944" y="367495"/>
                  </a:lnTo>
                  <a:lnTo>
                    <a:pt x="300944" y="363799"/>
                  </a:lnTo>
                  <a:lnTo>
                    <a:pt x="304639" y="360113"/>
                  </a:lnTo>
                  <a:lnTo>
                    <a:pt x="304639" y="356417"/>
                  </a:lnTo>
                  <a:lnTo>
                    <a:pt x="308326" y="356417"/>
                  </a:lnTo>
                  <a:lnTo>
                    <a:pt x="312012" y="356417"/>
                  </a:lnTo>
                  <a:lnTo>
                    <a:pt x="315707" y="356417"/>
                  </a:lnTo>
                  <a:lnTo>
                    <a:pt x="315707" y="352731"/>
                  </a:lnTo>
                  <a:lnTo>
                    <a:pt x="334148" y="334272"/>
                  </a:lnTo>
                  <a:lnTo>
                    <a:pt x="330462" y="323204"/>
                  </a:lnTo>
                  <a:lnTo>
                    <a:pt x="326775" y="315822"/>
                  </a:lnTo>
                  <a:lnTo>
                    <a:pt x="326775" y="312136"/>
                  </a:lnTo>
                  <a:lnTo>
                    <a:pt x="330462" y="308440"/>
                  </a:lnTo>
                  <a:lnTo>
                    <a:pt x="334148" y="304754"/>
                  </a:lnTo>
                  <a:lnTo>
                    <a:pt x="323080" y="304754"/>
                  </a:lnTo>
                  <a:lnTo>
                    <a:pt x="323080" y="301058"/>
                  </a:lnTo>
                  <a:lnTo>
                    <a:pt x="326775" y="278912"/>
                  </a:lnTo>
                  <a:lnTo>
                    <a:pt x="326775" y="267844"/>
                  </a:lnTo>
                  <a:lnTo>
                    <a:pt x="330462" y="267844"/>
                  </a:lnTo>
                  <a:lnTo>
                    <a:pt x="326775" y="260462"/>
                  </a:lnTo>
                  <a:lnTo>
                    <a:pt x="330462" y="256776"/>
                  </a:lnTo>
                  <a:lnTo>
                    <a:pt x="330462" y="245699"/>
                  </a:lnTo>
                  <a:lnTo>
                    <a:pt x="326775" y="238317"/>
                  </a:lnTo>
                  <a:lnTo>
                    <a:pt x="323080" y="230935"/>
                  </a:lnTo>
                  <a:lnTo>
                    <a:pt x="326775" y="223563"/>
                  </a:lnTo>
                  <a:lnTo>
                    <a:pt x="323080" y="219867"/>
                  </a:lnTo>
                  <a:lnTo>
                    <a:pt x="323080" y="212485"/>
                  </a:lnTo>
                  <a:lnTo>
                    <a:pt x="323080" y="208799"/>
                  </a:lnTo>
                  <a:lnTo>
                    <a:pt x="319394" y="201417"/>
                  </a:lnTo>
                  <a:lnTo>
                    <a:pt x="312012" y="197721"/>
                  </a:lnTo>
                  <a:lnTo>
                    <a:pt x="304639" y="194035"/>
                  </a:lnTo>
                  <a:lnTo>
                    <a:pt x="297258" y="171890"/>
                  </a:lnTo>
                  <a:lnTo>
                    <a:pt x="289885" y="168203"/>
                  </a:lnTo>
                  <a:lnTo>
                    <a:pt x="286189" y="164508"/>
                  </a:lnTo>
                  <a:lnTo>
                    <a:pt x="282503" y="160821"/>
                  </a:lnTo>
                  <a:lnTo>
                    <a:pt x="278817" y="153439"/>
                  </a:lnTo>
                  <a:lnTo>
                    <a:pt x="278817" y="149744"/>
                  </a:lnTo>
                  <a:lnTo>
                    <a:pt x="275121" y="149744"/>
                  </a:lnTo>
                  <a:lnTo>
                    <a:pt x="264053" y="142362"/>
                  </a:lnTo>
                  <a:lnTo>
                    <a:pt x="264053" y="134980"/>
                  </a:lnTo>
                  <a:lnTo>
                    <a:pt x="264053" y="127608"/>
                  </a:lnTo>
                  <a:lnTo>
                    <a:pt x="267749" y="127608"/>
                  </a:lnTo>
                  <a:lnTo>
                    <a:pt x="267749" y="123912"/>
                  </a:lnTo>
                  <a:lnTo>
                    <a:pt x="271435" y="112844"/>
                  </a:lnTo>
                  <a:lnTo>
                    <a:pt x="271435" y="109148"/>
                  </a:lnTo>
                  <a:lnTo>
                    <a:pt x="275121" y="105462"/>
                  </a:lnTo>
                  <a:lnTo>
                    <a:pt x="275121" y="101766"/>
                  </a:lnTo>
                  <a:lnTo>
                    <a:pt x="267749" y="98080"/>
                  </a:lnTo>
                  <a:lnTo>
                    <a:pt x="264053" y="98080"/>
                  </a:lnTo>
                  <a:lnTo>
                    <a:pt x="260367" y="98080"/>
                  </a:lnTo>
                  <a:lnTo>
                    <a:pt x="260367" y="94384"/>
                  </a:lnTo>
                  <a:lnTo>
                    <a:pt x="256681" y="94384"/>
                  </a:lnTo>
                  <a:lnTo>
                    <a:pt x="252985" y="94384"/>
                  </a:lnTo>
                  <a:lnTo>
                    <a:pt x="234545" y="87003"/>
                  </a:lnTo>
                  <a:lnTo>
                    <a:pt x="230859" y="83316"/>
                  </a:lnTo>
                  <a:lnTo>
                    <a:pt x="230859" y="79630"/>
                  </a:lnTo>
                  <a:lnTo>
                    <a:pt x="230859" y="75935"/>
                  </a:lnTo>
                  <a:lnTo>
                    <a:pt x="234545" y="72248"/>
                  </a:lnTo>
                  <a:lnTo>
                    <a:pt x="230859" y="68553"/>
                  </a:lnTo>
                  <a:lnTo>
                    <a:pt x="230859" y="64867"/>
                  </a:lnTo>
                  <a:lnTo>
                    <a:pt x="230859" y="57485"/>
                  </a:lnTo>
                  <a:lnTo>
                    <a:pt x="234545" y="57485"/>
                  </a:lnTo>
                  <a:lnTo>
                    <a:pt x="238231" y="57485"/>
                  </a:lnTo>
                  <a:lnTo>
                    <a:pt x="238231" y="53789"/>
                  </a:lnTo>
                  <a:lnTo>
                    <a:pt x="234545" y="53789"/>
                  </a:lnTo>
                  <a:lnTo>
                    <a:pt x="234545" y="50103"/>
                  </a:lnTo>
                  <a:lnTo>
                    <a:pt x="234545" y="46407"/>
                  </a:lnTo>
                  <a:lnTo>
                    <a:pt x="230859" y="46407"/>
                  </a:lnTo>
                  <a:lnTo>
                    <a:pt x="219791" y="39025"/>
                  </a:lnTo>
                  <a:lnTo>
                    <a:pt x="216095" y="35339"/>
                  </a:lnTo>
                  <a:lnTo>
                    <a:pt x="208723" y="35339"/>
                  </a:lnTo>
                  <a:lnTo>
                    <a:pt x="205027" y="35339"/>
                  </a:lnTo>
                  <a:lnTo>
                    <a:pt x="193959" y="35339"/>
                  </a:lnTo>
                  <a:lnTo>
                    <a:pt x="193959" y="31653"/>
                  </a:lnTo>
                  <a:lnTo>
                    <a:pt x="190273" y="35339"/>
                  </a:lnTo>
                  <a:lnTo>
                    <a:pt x="186587" y="35339"/>
                  </a:lnTo>
                  <a:lnTo>
                    <a:pt x="182891" y="31653"/>
                  </a:lnTo>
                  <a:lnTo>
                    <a:pt x="182891" y="27957"/>
                  </a:lnTo>
                  <a:lnTo>
                    <a:pt x="179205" y="27957"/>
                  </a:lnTo>
                  <a:lnTo>
                    <a:pt x="175518" y="24271"/>
                  </a:lnTo>
                  <a:lnTo>
                    <a:pt x="175518" y="20575"/>
                  </a:lnTo>
                  <a:lnTo>
                    <a:pt x="171823" y="16889"/>
                  </a:lnTo>
                  <a:lnTo>
                    <a:pt x="171823" y="13193"/>
                  </a:lnTo>
                  <a:lnTo>
                    <a:pt x="168137" y="9507"/>
                  </a:lnTo>
                  <a:lnTo>
                    <a:pt x="164450" y="5812"/>
                  </a:lnTo>
                  <a:lnTo>
                    <a:pt x="160755" y="5812"/>
                  </a:lnTo>
                  <a:lnTo>
                    <a:pt x="153382" y="5812"/>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64" name="Freeform: Shape 163">
              <a:extLst>
                <a:ext uri="{FF2B5EF4-FFF2-40B4-BE49-F238E27FC236}">
                  <a16:creationId xmlns:a16="http://schemas.microsoft.com/office/drawing/2014/main" id="{E8465F45-A327-429F-8D17-CEE9C8C5A27A}"/>
                </a:ext>
              </a:extLst>
            </p:cNvPr>
            <p:cNvSpPr/>
            <p:nvPr/>
          </p:nvSpPr>
          <p:spPr>
            <a:xfrm>
              <a:off x="5541727" y="2887300"/>
              <a:ext cx="808670" cy="659707"/>
            </a:xfrm>
            <a:custGeom>
              <a:avLst/>
              <a:gdLst>
                <a:gd name="connsiteX0" fmla="*/ 256678 w 361950"/>
                <a:gd name="connsiteY0" fmla="*/ 5812 h 295275"/>
                <a:gd name="connsiteX1" fmla="*/ 252982 w 361950"/>
                <a:gd name="connsiteY1" fmla="*/ 9502 h 295275"/>
                <a:gd name="connsiteX2" fmla="*/ 227160 w 361950"/>
                <a:gd name="connsiteY2" fmla="*/ 16882 h 295275"/>
                <a:gd name="connsiteX3" fmla="*/ 223474 w 361950"/>
                <a:gd name="connsiteY3" fmla="*/ 16882 h 295275"/>
                <a:gd name="connsiteX4" fmla="*/ 219788 w 361950"/>
                <a:gd name="connsiteY4" fmla="*/ 20573 h 295275"/>
                <a:gd name="connsiteX5" fmla="*/ 190270 w 361950"/>
                <a:gd name="connsiteY5" fmla="*/ 46407 h 295275"/>
                <a:gd name="connsiteX6" fmla="*/ 190270 w 361950"/>
                <a:gd name="connsiteY6" fmla="*/ 50098 h 295275"/>
                <a:gd name="connsiteX7" fmla="*/ 186584 w 361950"/>
                <a:gd name="connsiteY7" fmla="*/ 50098 h 295275"/>
                <a:gd name="connsiteX8" fmla="*/ 171820 w 361950"/>
                <a:gd name="connsiteY8" fmla="*/ 50098 h 295275"/>
                <a:gd name="connsiteX9" fmla="*/ 168134 w 361950"/>
                <a:gd name="connsiteY9" fmla="*/ 50098 h 295275"/>
                <a:gd name="connsiteX10" fmla="*/ 168134 w 361950"/>
                <a:gd name="connsiteY10" fmla="*/ 53788 h 295275"/>
                <a:gd name="connsiteX11" fmla="*/ 164448 w 361950"/>
                <a:gd name="connsiteY11" fmla="*/ 64860 h 295275"/>
                <a:gd name="connsiteX12" fmla="*/ 164448 w 361950"/>
                <a:gd name="connsiteY12" fmla="*/ 61170 h 295275"/>
                <a:gd name="connsiteX13" fmla="*/ 160761 w 361950"/>
                <a:gd name="connsiteY13" fmla="*/ 68551 h 295275"/>
                <a:gd name="connsiteX14" fmla="*/ 160761 w 361950"/>
                <a:gd name="connsiteY14" fmla="*/ 72242 h 295275"/>
                <a:gd name="connsiteX15" fmla="*/ 160761 w 361950"/>
                <a:gd name="connsiteY15" fmla="*/ 75932 h 295275"/>
                <a:gd name="connsiteX16" fmla="*/ 160761 w 361950"/>
                <a:gd name="connsiteY16" fmla="*/ 79623 h 295275"/>
                <a:gd name="connsiteX17" fmla="*/ 160761 w 361950"/>
                <a:gd name="connsiteY17" fmla="*/ 83313 h 295275"/>
                <a:gd name="connsiteX18" fmla="*/ 153380 w 361950"/>
                <a:gd name="connsiteY18" fmla="*/ 87004 h 295275"/>
                <a:gd name="connsiteX19" fmla="*/ 149693 w 361950"/>
                <a:gd name="connsiteY19" fmla="*/ 87004 h 295275"/>
                <a:gd name="connsiteX20" fmla="*/ 145998 w 361950"/>
                <a:gd name="connsiteY20" fmla="*/ 90695 h 295275"/>
                <a:gd name="connsiteX21" fmla="*/ 142312 w 361950"/>
                <a:gd name="connsiteY21" fmla="*/ 98075 h 295275"/>
                <a:gd name="connsiteX22" fmla="*/ 138625 w 361950"/>
                <a:gd name="connsiteY22" fmla="*/ 98075 h 295275"/>
                <a:gd name="connsiteX23" fmla="*/ 134930 w 361950"/>
                <a:gd name="connsiteY23" fmla="*/ 98075 h 295275"/>
                <a:gd name="connsiteX24" fmla="*/ 134930 w 361950"/>
                <a:gd name="connsiteY24" fmla="*/ 101765 h 295275"/>
                <a:gd name="connsiteX25" fmla="*/ 72217 w 361950"/>
                <a:gd name="connsiteY25" fmla="*/ 142362 h 295275"/>
                <a:gd name="connsiteX26" fmla="*/ 61149 w 361950"/>
                <a:gd name="connsiteY26" fmla="*/ 149743 h 295275"/>
                <a:gd name="connsiteX27" fmla="*/ 61149 w 361950"/>
                <a:gd name="connsiteY27" fmla="*/ 153434 h 295275"/>
                <a:gd name="connsiteX28" fmla="*/ 57460 w 361950"/>
                <a:gd name="connsiteY28" fmla="*/ 153434 h 295275"/>
                <a:gd name="connsiteX29" fmla="*/ 57460 w 361950"/>
                <a:gd name="connsiteY29" fmla="*/ 157125 h 295275"/>
                <a:gd name="connsiteX30" fmla="*/ 53771 w 361950"/>
                <a:gd name="connsiteY30" fmla="*/ 157125 h 295275"/>
                <a:gd name="connsiteX31" fmla="*/ 51580 w 361950"/>
                <a:gd name="connsiteY31" fmla="*/ 157125 h 295275"/>
                <a:gd name="connsiteX32" fmla="*/ 27947 w 361950"/>
                <a:gd name="connsiteY32" fmla="*/ 171887 h 295275"/>
                <a:gd name="connsiteX33" fmla="*/ 24257 w 361950"/>
                <a:gd name="connsiteY33" fmla="*/ 175578 h 295275"/>
                <a:gd name="connsiteX34" fmla="*/ 9501 w 361950"/>
                <a:gd name="connsiteY34" fmla="*/ 186648 h 295275"/>
                <a:gd name="connsiteX35" fmla="*/ 5812 w 361950"/>
                <a:gd name="connsiteY35" fmla="*/ 186648 h 295275"/>
                <a:gd name="connsiteX36" fmla="*/ 5812 w 361950"/>
                <a:gd name="connsiteY36" fmla="*/ 190339 h 295275"/>
                <a:gd name="connsiteX37" fmla="*/ 13190 w 361950"/>
                <a:gd name="connsiteY37" fmla="*/ 197723 h 295275"/>
                <a:gd name="connsiteX38" fmla="*/ 13190 w 361950"/>
                <a:gd name="connsiteY38" fmla="*/ 205105 h 295275"/>
                <a:gd name="connsiteX39" fmla="*/ 13190 w 361950"/>
                <a:gd name="connsiteY39" fmla="*/ 216173 h 295275"/>
                <a:gd name="connsiteX40" fmla="*/ 9501 w 361950"/>
                <a:gd name="connsiteY40" fmla="*/ 219869 h 295275"/>
                <a:gd name="connsiteX41" fmla="*/ 13190 w 361950"/>
                <a:gd name="connsiteY41" fmla="*/ 219869 h 295275"/>
                <a:gd name="connsiteX42" fmla="*/ 16879 w 361950"/>
                <a:gd name="connsiteY42" fmla="*/ 227241 h 295275"/>
                <a:gd name="connsiteX43" fmla="*/ 13190 w 361950"/>
                <a:gd name="connsiteY43" fmla="*/ 227241 h 295275"/>
                <a:gd name="connsiteX44" fmla="*/ 16879 w 361950"/>
                <a:gd name="connsiteY44" fmla="*/ 230937 h 295275"/>
                <a:gd name="connsiteX45" fmla="*/ 20568 w 361950"/>
                <a:gd name="connsiteY45" fmla="*/ 227241 h 295275"/>
                <a:gd name="connsiteX46" fmla="*/ 24257 w 361950"/>
                <a:gd name="connsiteY46" fmla="*/ 227241 h 295275"/>
                <a:gd name="connsiteX47" fmla="*/ 39014 w 361950"/>
                <a:gd name="connsiteY47" fmla="*/ 223555 h 295275"/>
                <a:gd name="connsiteX48" fmla="*/ 42703 w 361950"/>
                <a:gd name="connsiteY48" fmla="*/ 223555 h 295275"/>
                <a:gd name="connsiteX49" fmla="*/ 46392 w 361950"/>
                <a:gd name="connsiteY49" fmla="*/ 223555 h 295275"/>
                <a:gd name="connsiteX50" fmla="*/ 50082 w 361950"/>
                <a:gd name="connsiteY50" fmla="*/ 227241 h 295275"/>
                <a:gd name="connsiteX51" fmla="*/ 53771 w 361950"/>
                <a:gd name="connsiteY51" fmla="*/ 227241 h 295275"/>
                <a:gd name="connsiteX52" fmla="*/ 57460 w 361950"/>
                <a:gd name="connsiteY52" fmla="*/ 227241 h 295275"/>
                <a:gd name="connsiteX53" fmla="*/ 64838 w 361950"/>
                <a:gd name="connsiteY53" fmla="*/ 227241 h 295275"/>
                <a:gd name="connsiteX54" fmla="*/ 75903 w 361950"/>
                <a:gd name="connsiteY54" fmla="*/ 230937 h 295275"/>
                <a:gd name="connsiteX55" fmla="*/ 83285 w 361950"/>
                <a:gd name="connsiteY55" fmla="*/ 238319 h 295275"/>
                <a:gd name="connsiteX56" fmla="*/ 94353 w 361950"/>
                <a:gd name="connsiteY56" fmla="*/ 242005 h 295275"/>
                <a:gd name="connsiteX57" fmla="*/ 101725 w 361950"/>
                <a:gd name="connsiteY57" fmla="*/ 249387 h 295275"/>
                <a:gd name="connsiteX58" fmla="*/ 134930 w 361950"/>
                <a:gd name="connsiteY58" fmla="*/ 278914 h 295275"/>
                <a:gd name="connsiteX59" fmla="*/ 138625 w 361950"/>
                <a:gd name="connsiteY59" fmla="*/ 286296 h 295275"/>
                <a:gd name="connsiteX60" fmla="*/ 142312 w 361950"/>
                <a:gd name="connsiteY60" fmla="*/ 286296 h 295275"/>
                <a:gd name="connsiteX61" fmla="*/ 149693 w 361950"/>
                <a:gd name="connsiteY61" fmla="*/ 289982 h 295275"/>
                <a:gd name="connsiteX62" fmla="*/ 157066 w 361950"/>
                <a:gd name="connsiteY62" fmla="*/ 286296 h 295275"/>
                <a:gd name="connsiteX63" fmla="*/ 175516 w 361950"/>
                <a:gd name="connsiteY63" fmla="*/ 278914 h 295275"/>
                <a:gd name="connsiteX64" fmla="*/ 179202 w 361950"/>
                <a:gd name="connsiteY64" fmla="*/ 278914 h 295275"/>
                <a:gd name="connsiteX65" fmla="*/ 186584 w 361950"/>
                <a:gd name="connsiteY65" fmla="*/ 278914 h 295275"/>
                <a:gd name="connsiteX66" fmla="*/ 190270 w 361950"/>
                <a:gd name="connsiteY66" fmla="*/ 275219 h 295275"/>
                <a:gd name="connsiteX67" fmla="*/ 201338 w 361950"/>
                <a:gd name="connsiteY67" fmla="*/ 271532 h 295275"/>
                <a:gd name="connsiteX68" fmla="*/ 205024 w 361950"/>
                <a:gd name="connsiteY68" fmla="*/ 271532 h 295275"/>
                <a:gd name="connsiteX69" fmla="*/ 208720 w 361950"/>
                <a:gd name="connsiteY69" fmla="*/ 256769 h 295275"/>
                <a:gd name="connsiteX70" fmla="*/ 212406 w 361950"/>
                <a:gd name="connsiteY70" fmla="*/ 253082 h 295275"/>
                <a:gd name="connsiteX71" fmla="*/ 212406 w 361950"/>
                <a:gd name="connsiteY71" fmla="*/ 242005 h 295275"/>
                <a:gd name="connsiteX72" fmla="*/ 216092 w 361950"/>
                <a:gd name="connsiteY72" fmla="*/ 242005 h 295275"/>
                <a:gd name="connsiteX73" fmla="*/ 216092 w 361950"/>
                <a:gd name="connsiteY73" fmla="*/ 234623 h 295275"/>
                <a:gd name="connsiteX74" fmla="*/ 216092 w 361950"/>
                <a:gd name="connsiteY74" fmla="*/ 230937 h 295275"/>
                <a:gd name="connsiteX75" fmla="*/ 216092 w 361950"/>
                <a:gd name="connsiteY75" fmla="*/ 227241 h 295275"/>
                <a:gd name="connsiteX76" fmla="*/ 216092 w 361950"/>
                <a:gd name="connsiteY76" fmla="*/ 223555 h 295275"/>
                <a:gd name="connsiteX77" fmla="*/ 212406 w 361950"/>
                <a:gd name="connsiteY77" fmla="*/ 223555 h 295275"/>
                <a:gd name="connsiteX78" fmla="*/ 212406 w 361950"/>
                <a:gd name="connsiteY78" fmla="*/ 219869 h 295275"/>
                <a:gd name="connsiteX79" fmla="*/ 208720 w 361950"/>
                <a:gd name="connsiteY79" fmla="*/ 212487 h 295275"/>
                <a:gd name="connsiteX80" fmla="*/ 212406 w 361950"/>
                <a:gd name="connsiteY80" fmla="*/ 208791 h 295275"/>
                <a:gd name="connsiteX81" fmla="*/ 223474 w 361950"/>
                <a:gd name="connsiteY81" fmla="*/ 197723 h 295275"/>
                <a:gd name="connsiteX82" fmla="*/ 230856 w 361950"/>
                <a:gd name="connsiteY82" fmla="*/ 201409 h 295275"/>
                <a:gd name="connsiteX83" fmla="*/ 241914 w 361950"/>
                <a:gd name="connsiteY83" fmla="*/ 197723 h 295275"/>
                <a:gd name="connsiteX84" fmla="*/ 245610 w 361950"/>
                <a:gd name="connsiteY84" fmla="*/ 197723 h 295275"/>
                <a:gd name="connsiteX85" fmla="*/ 249296 w 361950"/>
                <a:gd name="connsiteY85" fmla="*/ 194027 h 295275"/>
                <a:gd name="connsiteX86" fmla="*/ 245610 w 361950"/>
                <a:gd name="connsiteY86" fmla="*/ 194027 h 295275"/>
                <a:gd name="connsiteX87" fmla="*/ 249296 w 361950"/>
                <a:gd name="connsiteY87" fmla="*/ 190339 h 295275"/>
                <a:gd name="connsiteX88" fmla="*/ 252982 w 361950"/>
                <a:gd name="connsiteY88" fmla="*/ 186648 h 295275"/>
                <a:gd name="connsiteX89" fmla="*/ 256678 w 361950"/>
                <a:gd name="connsiteY89" fmla="*/ 182958 h 295275"/>
                <a:gd name="connsiteX90" fmla="*/ 267746 w 361950"/>
                <a:gd name="connsiteY90" fmla="*/ 171887 h 295275"/>
                <a:gd name="connsiteX91" fmla="*/ 297255 w 361950"/>
                <a:gd name="connsiteY91" fmla="*/ 157125 h 295275"/>
                <a:gd name="connsiteX92" fmla="*/ 300950 w 361950"/>
                <a:gd name="connsiteY92" fmla="*/ 157125 h 295275"/>
                <a:gd name="connsiteX93" fmla="*/ 304637 w 361950"/>
                <a:gd name="connsiteY93" fmla="*/ 157125 h 295275"/>
                <a:gd name="connsiteX94" fmla="*/ 308323 w 361950"/>
                <a:gd name="connsiteY94" fmla="*/ 160815 h 295275"/>
                <a:gd name="connsiteX95" fmla="*/ 312009 w 361950"/>
                <a:gd name="connsiteY95" fmla="*/ 160815 h 295275"/>
                <a:gd name="connsiteX96" fmla="*/ 326773 w 361950"/>
                <a:gd name="connsiteY96" fmla="*/ 149743 h 295275"/>
                <a:gd name="connsiteX97" fmla="*/ 330459 w 361950"/>
                <a:gd name="connsiteY97" fmla="*/ 142362 h 295275"/>
                <a:gd name="connsiteX98" fmla="*/ 337841 w 361950"/>
                <a:gd name="connsiteY98" fmla="*/ 134981 h 295275"/>
                <a:gd name="connsiteX99" fmla="*/ 341527 w 361950"/>
                <a:gd name="connsiteY99" fmla="*/ 127600 h 295275"/>
                <a:gd name="connsiteX100" fmla="*/ 345213 w 361950"/>
                <a:gd name="connsiteY100" fmla="*/ 123909 h 295275"/>
                <a:gd name="connsiteX101" fmla="*/ 348909 w 361950"/>
                <a:gd name="connsiteY101" fmla="*/ 116528 h 295275"/>
                <a:gd name="connsiteX102" fmla="*/ 359977 w 361950"/>
                <a:gd name="connsiteY102" fmla="*/ 94385 h 295275"/>
                <a:gd name="connsiteX103" fmla="*/ 363663 w 361950"/>
                <a:gd name="connsiteY103" fmla="*/ 87004 h 295275"/>
                <a:gd name="connsiteX104" fmla="*/ 363663 w 361950"/>
                <a:gd name="connsiteY104" fmla="*/ 83313 h 295275"/>
                <a:gd name="connsiteX105" fmla="*/ 363663 w 361950"/>
                <a:gd name="connsiteY105" fmla="*/ 75932 h 295275"/>
                <a:gd name="connsiteX106" fmla="*/ 363663 w 361950"/>
                <a:gd name="connsiteY106" fmla="*/ 57479 h 295275"/>
                <a:gd name="connsiteX107" fmla="*/ 359977 w 361950"/>
                <a:gd name="connsiteY107" fmla="*/ 50098 h 295275"/>
                <a:gd name="connsiteX108" fmla="*/ 341527 w 361950"/>
                <a:gd name="connsiteY108" fmla="*/ 31645 h 295275"/>
                <a:gd name="connsiteX109" fmla="*/ 341527 w 361950"/>
                <a:gd name="connsiteY109" fmla="*/ 27954 h 295275"/>
                <a:gd name="connsiteX110" fmla="*/ 337841 w 361950"/>
                <a:gd name="connsiteY110" fmla="*/ 27954 h 295275"/>
                <a:gd name="connsiteX111" fmla="*/ 319391 w 361950"/>
                <a:gd name="connsiteY111" fmla="*/ 27954 h 295275"/>
                <a:gd name="connsiteX112" fmla="*/ 315705 w 361950"/>
                <a:gd name="connsiteY112" fmla="*/ 27954 h 295275"/>
                <a:gd name="connsiteX113" fmla="*/ 300950 w 361950"/>
                <a:gd name="connsiteY113" fmla="*/ 24264 h 295275"/>
                <a:gd name="connsiteX114" fmla="*/ 267746 w 361950"/>
                <a:gd name="connsiteY114" fmla="*/ 13193 h 295275"/>
                <a:gd name="connsiteX115" fmla="*/ 264051 w 361950"/>
                <a:gd name="connsiteY115" fmla="*/ 13193 h 295275"/>
                <a:gd name="connsiteX116" fmla="*/ 260364 w 361950"/>
                <a:gd name="connsiteY116" fmla="*/ 5812 h 295275"/>
                <a:gd name="connsiteX117" fmla="*/ 256678 w 361950"/>
                <a:gd name="connsiteY117" fmla="*/ 5812 h 295275"/>
                <a:gd name="connsiteX118" fmla="*/ 51580 w 361950"/>
                <a:gd name="connsiteY118" fmla="*/ 157125 h 295275"/>
                <a:gd name="connsiteX119" fmla="*/ 57460 w 361950"/>
                <a:gd name="connsiteY119" fmla="*/ 153434 h 295275"/>
                <a:gd name="connsiteX120" fmla="*/ 50082 w 361950"/>
                <a:gd name="connsiteY120" fmla="*/ 157125 h 295275"/>
                <a:gd name="connsiteX121" fmla="*/ 51580 w 361950"/>
                <a:gd name="connsiteY121" fmla="*/ 15712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61950" h="295275">
                  <a:moveTo>
                    <a:pt x="256678" y="5812"/>
                  </a:moveTo>
                  <a:lnTo>
                    <a:pt x="252982" y="9502"/>
                  </a:lnTo>
                  <a:lnTo>
                    <a:pt x="227160" y="16882"/>
                  </a:lnTo>
                  <a:lnTo>
                    <a:pt x="223474" y="16882"/>
                  </a:lnTo>
                  <a:lnTo>
                    <a:pt x="219788" y="20573"/>
                  </a:lnTo>
                  <a:lnTo>
                    <a:pt x="190270" y="46407"/>
                  </a:lnTo>
                  <a:lnTo>
                    <a:pt x="190270" y="50098"/>
                  </a:lnTo>
                  <a:lnTo>
                    <a:pt x="186584" y="50098"/>
                  </a:lnTo>
                  <a:lnTo>
                    <a:pt x="171820" y="50098"/>
                  </a:lnTo>
                  <a:lnTo>
                    <a:pt x="168134" y="50098"/>
                  </a:lnTo>
                  <a:lnTo>
                    <a:pt x="168134" y="53788"/>
                  </a:lnTo>
                  <a:lnTo>
                    <a:pt x="164448" y="64860"/>
                  </a:lnTo>
                  <a:lnTo>
                    <a:pt x="164448" y="61170"/>
                  </a:lnTo>
                  <a:lnTo>
                    <a:pt x="160761" y="68551"/>
                  </a:lnTo>
                  <a:lnTo>
                    <a:pt x="160761" y="72242"/>
                  </a:lnTo>
                  <a:lnTo>
                    <a:pt x="160761" y="75932"/>
                  </a:lnTo>
                  <a:lnTo>
                    <a:pt x="160761" y="79623"/>
                  </a:lnTo>
                  <a:lnTo>
                    <a:pt x="160761" y="83313"/>
                  </a:lnTo>
                  <a:lnTo>
                    <a:pt x="153380" y="87004"/>
                  </a:lnTo>
                  <a:lnTo>
                    <a:pt x="149693" y="87004"/>
                  </a:lnTo>
                  <a:lnTo>
                    <a:pt x="145998" y="90695"/>
                  </a:lnTo>
                  <a:lnTo>
                    <a:pt x="142312" y="98075"/>
                  </a:lnTo>
                  <a:lnTo>
                    <a:pt x="138625" y="98075"/>
                  </a:lnTo>
                  <a:lnTo>
                    <a:pt x="134930" y="98075"/>
                  </a:lnTo>
                  <a:lnTo>
                    <a:pt x="134930" y="101765"/>
                  </a:lnTo>
                  <a:lnTo>
                    <a:pt x="72217" y="142362"/>
                  </a:lnTo>
                  <a:lnTo>
                    <a:pt x="61149" y="149743"/>
                  </a:lnTo>
                  <a:lnTo>
                    <a:pt x="61149" y="153434"/>
                  </a:lnTo>
                  <a:lnTo>
                    <a:pt x="57460" y="153434"/>
                  </a:lnTo>
                  <a:lnTo>
                    <a:pt x="57460" y="157125"/>
                  </a:lnTo>
                  <a:lnTo>
                    <a:pt x="53771" y="157125"/>
                  </a:lnTo>
                  <a:lnTo>
                    <a:pt x="51580" y="157125"/>
                  </a:lnTo>
                  <a:lnTo>
                    <a:pt x="27947" y="171887"/>
                  </a:lnTo>
                  <a:lnTo>
                    <a:pt x="24257" y="175578"/>
                  </a:lnTo>
                  <a:lnTo>
                    <a:pt x="9501" y="186648"/>
                  </a:lnTo>
                  <a:lnTo>
                    <a:pt x="5812" y="186648"/>
                  </a:lnTo>
                  <a:lnTo>
                    <a:pt x="5812" y="190339"/>
                  </a:lnTo>
                  <a:lnTo>
                    <a:pt x="13190" y="197723"/>
                  </a:lnTo>
                  <a:lnTo>
                    <a:pt x="13190" y="205105"/>
                  </a:lnTo>
                  <a:lnTo>
                    <a:pt x="13190" y="216173"/>
                  </a:lnTo>
                  <a:lnTo>
                    <a:pt x="9501" y="219869"/>
                  </a:lnTo>
                  <a:lnTo>
                    <a:pt x="13190" y="219869"/>
                  </a:lnTo>
                  <a:lnTo>
                    <a:pt x="16879" y="227241"/>
                  </a:lnTo>
                  <a:lnTo>
                    <a:pt x="13190" y="227241"/>
                  </a:lnTo>
                  <a:lnTo>
                    <a:pt x="16879" y="230937"/>
                  </a:lnTo>
                  <a:lnTo>
                    <a:pt x="20568" y="227241"/>
                  </a:lnTo>
                  <a:lnTo>
                    <a:pt x="24257" y="227241"/>
                  </a:lnTo>
                  <a:lnTo>
                    <a:pt x="39014" y="223555"/>
                  </a:lnTo>
                  <a:lnTo>
                    <a:pt x="42703" y="223555"/>
                  </a:lnTo>
                  <a:lnTo>
                    <a:pt x="46392" y="223555"/>
                  </a:lnTo>
                  <a:lnTo>
                    <a:pt x="50082" y="227241"/>
                  </a:lnTo>
                  <a:lnTo>
                    <a:pt x="53771" y="227241"/>
                  </a:lnTo>
                  <a:lnTo>
                    <a:pt x="57460" y="227241"/>
                  </a:lnTo>
                  <a:lnTo>
                    <a:pt x="64838" y="227241"/>
                  </a:lnTo>
                  <a:lnTo>
                    <a:pt x="75903" y="230937"/>
                  </a:lnTo>
                  <a:lnTo>
                    <a:pt x="83285" y="238319"/>
                  </a:lnTo>
                  <a:lnTo>
                    <a:pt x="94353" y="242005"/>
                  </a:lnTo>
                  <a:lnTo>
                    <a:pt x="101725" y="249387"/>
                  </a:lnTo>
                  <a:lnTo>
                    <a:pt x="134930" y="278914"/>
                  </a:lnTo>
                  <a:lnTo>
                    <a:pt x="138625" y="286296"/>
                  </a:lnTo>
                  <a:lnTo>
                    <a:pt x="142312" y="286296"/>
                  </a:lnTo>
                  <a:lnTo>
                    <a:pt x="149693" y="289982"/>
                  </a:lnTo>
                  <a:lnTo>
                    <a:pt x="157066" y="286296"/>
                  </a:lnTo>
                  <a:lnTo>
                    <a:pt x="175516" y="278914"/>
                  </a:lnTo>
                  <a:lnTo>
                    <a:pt x="179202" y="278914"/>
                  </a:lnTo>
                  <a:lnTo>
                    <a:pt x="186584" y="278914"/>
                  </a:lnTo>
                  <a:lnTo>
                    <a:pt x="190270" y="275219"/>
                  </a:lnTo>
                  <a:lnTo>
                    <a:pt x="201338" y="271532"/>
                  </a:lnTo>
                  <a:lnTo>
                    <a:pt x="205024" y="271532"/>
                  </a:lnTo>
                  <a:lnTo>
                    <a:pt x="208720" y="256769"/>
                  </a:lnTo>
                  <a:lnTo>
                    <a:pt x="212406" y="253082"/>
                  </a:lnTo>
                  <a:lnTo>
                    <a:pt x="212406" y="242005"/>
                  </a:lnTo>
                  <a:lnTo>
                    <a:pt x="216092" y="242005"/>
                  </a:lnTo>
                  <a:lnTo>
                    <a:pt x="216092" y="234623"/>
                  </a:lnTo>
                  <a:lnTo>
                    <a:pt x="216092" y="230937"/>
                  </a:lnTo>
                  <a:lnTo>
                    <a:pt x="216092" y="227241"/>
                  </a:lnTo>
                  <a:lnTo>
                    <a:pt x="216092" y="223555"/>
                  </a:lnTo>
                  <a:lnTo>
                    <a:pt x="212406" y="223555"/>
                  </a:lnTo>
                  <a:lnTo>
                    <a:pt x="212406" y="219869"/>
                  </a:lnTo>
                  <a:lnTo>
                    <a:pt x="208720" y="212487"/>
                  </a:lnTo>
                  <a:lnTo>
                    <a:pt x="212406" y="208791"/>
                  </a:lnTo>
                  <a:lnTo>
                    <a:pt x="223474" y="197723"/>
                  </a:lnTo>
                  <a:lnTo>
                    <a:pt x="230856" y="201409"/>
                  </a:lnTo>
                  <a:lnTo>
                    <a:pt x="241914" y="197723"/>
                  </a:lnTo>
                  <a:lnTo>
                    <a:pt x="245610" y="197723"/>
                  </a:lnTo>
                  <a:lnTo>
                    <a:pt x="249296" y="194027"/>
                  </a:lnTo>
                  <a:lnTo>
                    <a:pt x="245610" y="194027"/>
                  </a:lnTo>
                  <a:lnTo>
                    <a:pt x="249296" y="190339"/>
                  </a:lnTo>
                  <a:lnTo>
                    <a:pt x="252982" y="186648"/>
                  </a:lnTo>
                  <a:lnTo>
                    <a:pt x="256678" y="182958"/>
                  </a:lnTo>
                  <a:lnTo>
                    <a:pt x="267746" y="171887"/>
                  </a:lnTo>
                  <a:lnTo>
                    <a:pt x="297255" y="157125"/>
                  </a:lnTo>
                  <a:lnTo>
                    <a:pt x="300950" y="157125"/>
                  </a:lnTo>
                  <a:lnTo>
                    <a:pt x="304637" y="157125"/>
                  </a:lnTo>
                  <a:lnTo>
                    <a:pt x="308323" y="160815"/>
                  </a:lnTo>
                  <a:lnTo>
                    <a:pt x="312009" y="160815"/>
                  </a:lnTo>
                  <a:lnTo>
                    <a:pt x="326773" y="149743"/>
                  </a:lnTo>
                  <a:lnTo>
                    <a:pt x="330459" y="142362"/>
                  </a:lnTo>
                  <a:lnTo>
                    <a:pt x="337841" y="134981"/>
                  </a:lnTo>
                  <a:lnTo>
                    <a:pt x="341527" y="127600"/>
                  </a:lnTo>
                  <a:lnTo>
                    <a:pt x="345213" y="123909"/>
                  </a:lnTo>
                  <a:lnTo>
                    <a:pt x="348909" y="116528"/>
                  </a:lnTo>
                  <a:lnTo>
                    <a:pt x="359977" y="94385"/>
                  </a:lnTo>
                  <a:lnTo>
                    <a:pt x="363663" y="87004"/>
                  </a:lnTo>
                  <a:lnTo>
                    <a:pt x="363663" y="83313"/>
                  </a:lnTo>
                  <a:lnTo>
                    <a:pt x="363663" y="75932"/>
                  </a:lnTo>
                  <a:lnTo>
                    <a:pt x="363663" y="57479"/>
                  </a:lnTo>
                  <a:lnTo>
                    <a:pt x="359977" y="50098"/>
                  </a:lnTo>
                  <a:lnTo>
                    <a:pt x="341527" y="31645"/>
                  </a:lnTo>
                  <a:lnTo>
                    <a:pt x="341527" y="27954"/>
                  </a:lnTo>
                  <a:lnTo>
                    <a:pt x="337841" y="27954"/>
                  </a:lnTo>
                  <a:lnTo>
                    <a:pt x="319391" y="27954"/>
                  </a:lnTo>
                  <a:lnTo>
                    <a:pt x="315705" y="27954"/>
                  </a:lnTo>
                  <a:lnTo>
                    <a:pt x="300950" y="24264"/>
                  </a:lnTo>
                  <a:lnTo>
                    <a:pt x="267746" y="13193"/>
                  </a:lnTo>
                  <a:lnTo>
                    <a:pt x="264051" y="13193"/>
                  </a:lnTo>
                  <a:lnTo>
                    <a:pt x="260364" y="5812"/>
                  </a:lnTo>
                  <a:lnTo>
                    <a:pt x="256678" y="5812"/>
                  </a:lnTo>
                  <a:close/>
                  <a:moveTo>
                    <a:pt x="51580" y="157125"/>
                  </a:moveTo>
                  <a:lnTo>
                    <a:pt x="57460" y="153434"/>
                  </a:lnTo>
                  <a:lnTo>
                    <a:pt x="50082" y="157125"/>
                  </a:lnTo>
                  <a:lnTo>
                    <a:pt x="51580" y="157125"/>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65" name="Freeform: Shape 164">
              <a:extLst>
                <a:ext uri="{FF2B5EF4-FFF2-40B4-BE49-F238E27FC236}">
                  <a16:creationId xmlns:a16="http://schemas.microsoft.com/office/drawing/2014/main" id="{55137E85-59E7-42A4-84A1-FE08C9F4D5A3}"/>
                </a:ext>
              </a:extLst>
            </p:cNvPr>
            <p:cNvSpPr/>
            <p:nvPr/>
          </p:nvSpPr>
          <p:spPr>
            <a:xfrm>
              <a:off x="6052755" y="2466779"/>
              <a:ext cx="468179" cy="425617"/>
            </a:xfrm>
            <a:custGeom>
              <a:avLst/>
              <a:gdLst>
                <a:gd name="connsiteX0" fmla="*/ 68524 w 209550"/>
                <a:gd name="connsiteY0" fmla="*/ 5812 h 190500"/>
                <a:gd name="connsiteX1" fmla="*/ 72220 w 209550"/>
                <a:gd name="connsiteY1" fmla="*/ 13193 h 190500"/>
                <a:gd name="connsiteX2" fmla="*/ 64838 w 209550"/>
                <a:gd name="connsiteY2" fmla="*/ 9503 h 190500"/>
                <a:gd name="connsiteX3" fmla="*/ 64838 w 209550"/>
                <a:gd name="connsiteY3" fmla="*/ 13193 h 190500"/>
                <a:gd name="connsiteX4" fmla="*/ 61152 w 209550"/>
                <a:gd name="connsiteY4" fmla="*/ 13193 h 190500"/>
                <a:gd name="connsiteX5" fmla="*/ 42702 w 209550"/>
                <a:gd name="connsiteY5" fmla="*/ 16883 h 190500"/>
                <a:gd name="connsiteX6" fmla="*/ 39016 w 209550"/>
                <a:gd name="connsiteY6" fmla="*/ 16883 h 190500"/>
                <a:gd name="connsiteX7" fmla="*/ 39016 w 209550"/>
                <a:gd name="connsiteY7" fmla="*/ 20574 h 190500"/>
                <a:gd name="connsiteX8" fmla="*/ 27948 w 209550"/>
                <a:gd name="connsiteY8" fmla="*/ 39027 h 190500"/>
                <a:gd name="connsiteX9" fmla="*/ 9498 w 209550"/>
                <a:gd name="connsiteY9" fmla="*/ 68552 h 190500"/>
                <a:gd name="connsiteX10" fmla="*/ 9498 w 209550"/>
                <a:gd name="connsiteY10" fmla="*/ 72242 h 190500"/>
                <a:gd name="connsiteX11" fmla="*/ 5812 w 209550"/>
                <a:gd name="connsiteY11" fmla="*/ 83314 h 190500"/>
                <a:gd name="connsiteX12" fmla="*/ 5812 w 209550"/>
                <a:gd name="connsiteY12" fmla="*/ 120219 h 190500"/>
                <a:gd name="connsiteX13" fmla="*/ 5812 w 209550"/>
                <a:gd name="connsiteY13" fmla="*/ 138672 h 190500"/>
                <a:gd name="connsiteX14" fmla="*/ 5812 w 209550"/>
                <a:gd name="connsiteY14" fmla="*/ 146054 h 190500"/>
                <a:gd name="connsiteX15" fmla="*/ 5812 w 209550"/>
                <a:gd name="connsiteY15" fmla="*/ 149744 h 190500"/>
                <a:gd name="connsiteX16" fmla="*/ 5812 w 209550"/>
                <a:gd name="connsiteY16" fmla="*/ 153435 h 190500"/>
                <a:gd name="connsiteX17" fmla="*/ 9498 w 209550"/>
                <a:gd name="connsiteY17" fmla="*/ 153435 h 190500"/>
                <a:gd name="connsiteX18" fmla="*/ 13184 w 209550"/>
                <a:gd name="connsiteY18" fmla="*/ 157125 h 190500"/>
                <a:gd name="connsiteX19" fmla="*/ 16880 w 209550"/>
                <a:gd name="connsiteY19" fmla="*/ 160816 h 190500"/>
                <a:gd name="connsiteX20" fmla="*/ 24252 w 209550"/>
                <a:gd name="connsiteY20" fmla="*/ 171888 h 190500"/>
                <a:gd name="connsiteX21" fmla="*/ 35320 w 209550"/>
                <a:gd name="connsiteY21" fmla="*/ 186649 h 190500"/>
                <a:gd name="connsiteX22" fmla="*/ 39016 w 209550"/>
                <a:gd name="connsiteY22" fmla="*/ 190340 h 190500"/>
                <a:gd name="connsiteX23" fmla="*/ 42702 w 209550"/>
                <a:gd name="connsiteY23" fmla="*/ 190340 h 190500"/>
                <a:gd name="connsiteX24" fmla="*/ 79592 w 209550"/>
                <a:gd name="connsiteY24" fmla="*/ 190340 h 190500"/>
                <a:gd name="connsiteX25" fmla="*/ 83278 w 209550"/>
                <a:gd name="connsiteY25" fmla="*/ 190340 h 190500"/>
                <a:gd name="connsiteX26" fmla="*/ 94346 w 209550"/>
                <a:gd name="connsiteY26" fmla="*/ 190340 h 190500"/>
                <a:gd name="connsiteX27" fmla="*/ 123864 w 209550"/>
                <a:gd name="connsiteY27" fmla="*/ 190340 h 190500"/>
                <a:gd name="connsiteX28" fmla="*/ 127551 w 209550"/>
                <a:gd name="connsiteY28" fmla="*/ 190340 h 190500"/>
                <a:gd name="connsiteX29" fmla="*/ 157069 w 209550"/>
                <a:gd name="connsiteY29" fmla="*/ 182959 h 190500"/>
                <a:gd name="connsiteX30" fmla="*/ 160755 w 209550"/>
                <a:gd name="connsiteY30" fmla="*/ 186649 h 190500"/>
                <a:gd name="connsiteX31" fmla="*/ 164441 w 209550"/>
                <a:gd name="connsiteY31" fmla="*/ 190340 h 190500"/>
                <a:gd name="connsiteX32" fmla="*/ 171823 w 209550"/>
                <a:gd name="connsiteY32" fmla="*/ 186649 h 190500"/>
                <a:gd name="connsiteX33" fmla="*/ 175509 w 209550"/>
                <a:gd name="connsiteY33" fmla="*/ 186649 h 190500"/>
                <a:gd name="connsiteX34" fmla="*/ 182891 w 209550"/>
                <a:gd name="connsiteY34" fmla="*/ 182959 h 190500"/>
                <a:gd name="connsiteX35" fmla="*/ 182891 w 209550"/>
                <a:gd name="connsiteY35" fmla="*/ 179269 h 190500"/>
                <a:gd name="connsiteX36" fmla="*/ 193959 w 209550"/>
                <a:gd name="connsiteY36" fmla="*/ 175578 h 190500"/>
                <a:gd name="connsiteX37" fmla="*/ 197645 w 209550"/>
                <a:gd name="connsiteY37" fmla="*/ 175578 h 190500"/>
                <a:gd name="connsiteX38" fmla="*/ 208713 w 209550"/>
                <a:gd name="connsiteY38" fmla="*/ 168197 h 190500"/>
                <a:gd name="connsiteX39" fmla="*/ 212409 w 209550"/>
                <a:gd name="connsiteY39" fmla="*/ 164507 h 190500"/>
                <a:gd name="connsiteX40" fmla="*/ 208713 w 209550"/>
                <a:gd name="connsiteY40" fmla="*/ 157125 h 190500"/>
                <a:gd name="connsiteX41" fmla="*/ 201341 w 209550"/>
                <a:gd name="connsiteY41" fmla="*/ 157125 h 190500"/>
                <a:gd name="connsiteX42" fmla="*/ 197645 w 209550"/>
                <a:gd name="connsiteY42" fmla="*/ 153435 h 190500"/>
                <a:gd name="connsiteX43" fmla="*/ 193959 w 209550"/>
                <a:gd name="connsiteY43" fmla="*/ 149744 h 190500"/>
                <a:gd name="connsiteX44" fmla="*/ 186577 w 209550"/>
                <a:gd name="connsiteY44" fmla="*/ 146054 h 190500"/>
                <a:gd name="connsiteX45" fmla="*/ 182891 w 209550"/>
                <a:gd name="connsiteY45" fmla="*/ 146054 h 190500"/>
                <a:gd name="connsiteX46" fmla="*/ 175509 w 209550"/>
                <a:gd name="connsiteY46" fmla="*/ 142363 h 190500"/>
                <a:gd name="connsiteX47" fmla="*/ 175509 w 209550"/>
                <a:gd name="connsiteY47" fmla="*/ 146054 h 190500"/>
                <a:gd name="connsiteX48" fmla="*/ 171823 w 209550"/>
                <a:gd name="connsiteY48" fmla="*/ 146054 h 190500"/>
                <a:gd name="connsiteX49" fmla="*/ 171823 w 209550"/>
                <a:gd name="connsiteY49" fmla="*/ 142363 h 190500"/>
                <a:gd name="connsiteX50" fmla="*/ 171823 w 209550"/>
                <a:gd name="connsiteY50" fmla="*/ 138672 h 190500"/>
                <a:gd name="connsiteX51" fmla="*/ 175509 w 209550"/>
                <a:gd name="connsiteY51" fmla="*/ 134982 h 190500"/>
                <a:gd name="connsiteX52" fmla="*/ 179205 w 209550"/>
                <a:gd name="connsiteY52" fmla="*/ 131291 h 190500"/>
                <a:gd name="connsiteX53" fmla="*/ 186577 w 209550"/>
                <a:gd name="connsiteY53" fmla="*/ 127600 h 190500"/>
                <a:gd name="connsiteX54" fmla="*/ 186577 w 209550"/>
                <a:gd name="connsiteY54" fmla="*/ 123910 h 190500"/>
                <a:gd name="connsiteX55" fmla="*/ 186577 w 209550"/>
                <a:gd name="connsiteY55" fmla="*/ 120219 h 190500"/>
                <a:gd name="connsiteX56" fmla="*/ 182891 w 209550"/>
                <a:gd name="connsiteY56" fmla="*/ 116529 h 190500"/>
                <a:gd name="connsiteX57" fmla="*/ 182891 w 209550"/>
                <a:gd name="connsiteY57" fmla="*/ 112838 h 190500"/>
                <a:gd name="connsiteX58" fmla="*/ 179205 w 209550"/>
                <a:gd name="connsiteY58" fmla="*/ 109147 h 190500"/>
                <a:gd name="connsiteX59" fmla="*/ 175509 w 209550"/>
                <a:gd name="connsiteY59" fmla="*/ 109147 h 190500"/>
                <a:gd name="connsiteX60" fmla="*/ 175509 w 209550"/>
                <a:gd name="connsiteY60" fmla="*/ 105457 h 190500"/>
                <a:gd name="connsiteX61" fmla="*/ 168137 w 209550"/>
                <a:gd name="connsiteY61" fmla="*/ 90695 h 190500"/>
                <a:gd name="connsiteX62" fmla="*/ 164441 w 209550"/>
                <a:gd name="connsiteY62" fmla="*/ 79623 h 190500"/>
                <a:gd name="connsiteX63" fmla="*/ 157069 w 209550"/>
                <a:gd name="connsiteY63" fmla="*/ 72242 h 190500"/>
                <a:gd name="connsiteX64" fmla="*/ 153373 w 209550"/>
                <a:gd name="connsiteY64" fmla="*/ 72242 h 190500"/>
                <a:gd name="connsiteX65" fmla="*/ 149687 w 209550"/>
                <a:gd name="connsiteY65" fmla="*/ 68552 h 190500"/>
                <a:gd name="connsiteX66" fmla="*/ 146001 w 209550"/>
                <a:gd name="connsiteY66" fmla="*/ 61171 h 190500"/>
                <a:gd name="connsiteX67" fmla="*/ 134932 w 209550"/>
                <a:gd name="connsiteY67" fmla="*/ 57480 h 190500"/>
                <a:gd name="connsiteX68" fmla="*/ 131246 w 209550"/>
                <a:gd name="connsiteY68" fmla="*/ 53789 h 190500"/>
                <a:gd name="connsiteX69" fmla="*/ 123864 w 209550"/>
                <a:gd name="connsiteY69" fmla="*/ 53789 h 190500"/>
                <a:gd name="connsiteX70" fmla="*/ 116483 w 209550"/>
                <a:gd name="connsiteY70" fmla="*/ 53789 h 190500"/>
                <a:gd name="connsiteX71" fmla="*/ 116483 w 209550"/>
                <a:gd name="connsiteY71" fmla="*/ 50099 h 190500"/>
                <a:gd name="connsiteX72" fmla="*/ 112796 w 209550"/>
                <a:gd name="connsiteY72" fmla="*/ 46408 h 190500"/>
                <a:gd name="connsiteX73" fmla="*/ 109110 w 209550"/>
                <a:gd name="connsiteY73" fmla="*/ 42717 h 190500"/>
                <a:gd name="connsiteX74" fmla="*/ 105414 w 209550"/>
                <a:gd name="connsiteY74" fmla="*/ 35336 h 190500"/>
                <a:gd name="connsiteX75" fmla="*/ 101728 w 209550"/>
                <a:gd name="connsiteY75" fmla="*/ 39027 h 190500"/>
                <a:gd name="connsiteX76" fmla="*/ 101728 w 209550"/>
                <a:gd name="connsiteY76" fmla="*/ 35336 h 190500"/>
                <a:gd name="connsiteX77" fmla="*/ 98042 w 209550"/>
                <a:gd name="connsiteY77" fmla="*/ 27955 h 190500"/>
                <a:gd name="connsiteX78" fmla="*/ 83278 w 209550"/>
                <a:gd name="connsiteY78" fmla="*/ 9503 h 190500"/>
                <a:gd name="connsiteX79" fmla="*/ 79592 w 209550"/>
                <a:gd name="connsiteY79" fmla="*/ 9503 h 190500"/>
                <a:gd name="connsiteX80" fmla="*/ 68524 w 209550"/>
                <a:gd name="connsiteY80" fmla="*/ 5812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09550" h="190500">
                  <a:moveTo>
                    <a:pt x="68524" y="5812"/>
                  </a:moveTo>
                  <a:lnTo>
                    <a:pt x="72220" y="13193"/>
                  </a:lnTo>
                  <a:lnTo>
                    <a:pt x="64838" y="9503"/>
                  </a:lnTo>
                  <a:lnTo>
                    <a:pt x="64838" y="13193"/>
                  </a:lnTo>
                  <a:lnTo>
                    <a:pt x="61152" y="13193"/>
                  </a:lnTo>
                  <a:lnTo>
                    <a:pt x="42702" y="16883"/>
                  </a:lnTo>
                  <a:lnTo>
                    <a:pt x="39016" y="16883"/>
                  </a:lnTo>
                  <a:lnTo>
                    <a:pt x="39016" y="20574"/>
                  </a:lnTo>
                  <a:lnTo>
                    <a:pt x="27948" y="39027"/>
                  </a:lnTo>
                  <a:lnTo>
                    <a:pt x="9498" y="68552"/>
                  </a:lnTo>
                  <a:lnTo>
                    <a:pt x="9498" y="72242"/>
                  </a:lnTo>
                  <a:lnTo>
                    <a:pt x="5812" y="83314"/>
                  </a:lnTo>
                  <a:lnTo>
                    <a:pt x="5812" y="120219"/>
                  </a:lnTo>
                  <a:lnTo>
                    <a:pt x="5812" y="138672"/>
                  </a:lnTo>
                  <a:lnTo>
                    <a:pt x="5812" y="146054"/>
                  </a:lnTo>
                  <a:lnTo>
                    <a:pt x="5812" y="149744"/>
                  </a:lnTo>
                  <a:lnTo>
                    <a:pt x="5812" y="153435"/>
                  </a:lnTo>
                  <a:lnTo>
                    <a:pt x="9498" y="153435"/>
                  </a:lnTo>
                  <a:lnTo>
                    <a:pt x="13184" y="157125"/>
                  </a:lnTo>
                  <a:lnTo>
                    <a:pt x="16880" y="160816"/>
                  </a:lnTo>
                  <a:lnTo>
                    <a:pt x="24252" y="171888"/>
                  </a:lnTo>
                  <a:lnTo>
                    <a:pt x="35320" y="186649"/>
                  </a:lnTo>
                  <a:lnTo>
                    <a:pt x="39016" y="190340"/>
                  </a:lnTo>
                  <a:lnTo>
                    <a:pt x="42702" y="190340"/>
                  </a:lnTo>
                  <a:lnTo>
                    <a:pt x="79592" y="190340"/>
                  </a:lnTo>
                  <a:lnTo>
                    <a:pt x="83278" y="190340"/>
                  </a:lnTo>
                  <a:lnTo>
                    <a:pt x="94346" y="190340"/>
                  </a:lnTo>
                  <a:lnTo>
                    <a:pt x="123864" y="190340"/>
                  </a:lnTo>
                  <a:lnTo>
                    <a:pt x="127551" y="190340"/>
                  </a:lnTo>
                  <a:lnTo>
                    <a:pt x="157069" y="182959"/>
                  </a:lnTo>
                  <a:lnTo>
                    <a:pt x="160755" y="186649"/>
                  </a:lnTo>
                  <a:lnTo>
                    <a:pt x="164441" y="190340"/>
                  </a:lnTo>
                  <a:lnTo>
                    <a:pt x="171823" y="186649"/>
                  </a:lnTo>
                  <a:lnTo>
                    <a:pt x="175509" y="186649"/>
                  </a:lnTo>
                  <a:lnTo>
                    <a:pt x="182891" y="182959"/>
                  </a:lnTo>
                  <a:lnTo>
                    <a:pt x="182891" y="179269"/>
                  </a:lnTo>
                  <a:lnTo>
                    <a:pt x="193959" y="175578"/>
                  </a:lnTo>
                  <a:lnTo>
                    <a:pt x="197645" y="175578"/>
                  </a:lnTo>
                  <a:lnTo>
                    <a:pt x="208713" y="168197"/>
                  </a:lnTo>
                  <a:lnTo>
                    <a:pt x="212409" y="164507"/>
                  </a:lnTo>
                  <a:lnTo>
                    <a:pt x="208713" y="157125"/>
                  </a:lnTo>
                  <a:lnTo>
                    <a:pt x="201341" y="157125"/>
                  </a:lnTo>
                  <a:lnTo>
                    <a:pt x="197645" y="153435"/>
                  </a:lnTo>
                  <a:lnTo>
                    <a:pt x="193959" y="149744"/>
                  </a:lnTo>
                  <a:lnTo>
                    <a:pt x="186577" y="146054"/>
                  </a:lnTo>
                  <a:lnTo>
                    <a:pt x="182891" y="146054"/>
                  </a:lnTo>
                  <a:lnTo>
                    <a:pt x="175509" y="142363"/>
                  </a:lnTo>
                  <a:lnTo>
                    <a:pt x="175509" y="146054"/>
                  </a:lnTo>
                  <a:lnTo>
                    <a:pt x="171823" y="146054"/>
                  </a:lnTo>
                  <a:lnTo>
                    <a:pt x="171823" y="142363"/>
                  </a:lnTo>
                  <a:lnTo>
                    <a:pt x="171823" y="138672"/>
                  </a:lnTo>
                  <a:lnTo>
                    <a:pt x="175509" y="134982"/>
                  </a:lnTo>
                  <a:lnTo>
                    <a:pt x="179205" y="131291"/>
                  </a:lnTo>
                  <a:lnTo>
                    <a:pt x="186577" y="127600"/>
                  </a:lnTo>
                  <a:lnTo>
                    <a:pt x="186577" y="123910"/>
                  </a:lnTo>
                  <a:lnTo>
                    <a:pt x="186577" y="120219"/>
                  </a:lnTo>
                  <a:lnTo>
                    <a:pt x="182891" y="116529"/>
                  </a:lnTo>
                  <a:lnTo>
                    <a:pt x="182891" y="112838"/>
                  </a:lnTo>
                  <a:lnTo>
                    <a:pt x="179205" y="109147"/>
                  </a:lnTo>
                  <a:lnTo>
                    <a:pt x="175509" y="109147"/>
                  </a:lnTo>
                  <a:lnTo>
                    <a:pt x="175509" y="105457"/>
                  </a:lnTo>
                  <a:lnTo>
                    <a:pt x="168137" y="90695"/>
                  </a:lnTo>
                  <a:lnTo>
                    <a:pt x="164441" y="79623"/>
                  </a:lnTo>
                  <a:lnTo>
                    <a:pt x="157069" y="72242"/>
                  </a:lnTo>
                  <a:lnTo>
                    <a:pt x="153373" y="72242"/>
                  </a:lnTo>
                  <a:lnTo>
                    <a:pt x="149687" y="68552"/>
                  </a:lnTo>
                  <a:lnTo>
                    <a:pt x="146001" y="61171"/>
                  </a:lnTo>
                  <a:lnTo>
                    <a:pt x="134932" y="57480"/>
                  </a:lnTo>
                  <a:lnTo>
                    <a:pt x="131246" y="53789"/>
                  </a:lnTo>
                  <a:lnTo>
                    <a:pt x="123864" y="53789"/>
                  </a:lnTo>
                  <a:lnTo>
                    <a:pt x="116483" y="53789"/>
                  </a:lnTo>
                  <a:lnTo>
                    <a:pt x="116483" y="50099"/>
                  </a:lnTo>
                  <a:lnTo>
                    <a:pt x="112796" y="46408"/>
                  </a:lnTo>
                  <a:lnTo>
                    <a:pt x="109110" y="42717"/>
                  </a:lnTo>
                  <a:lnTo>
                    <a:pt x="105414" y="35336"/>
                  </a:lnTo>
                  <a:lnTo>
                    <a:pt x="101728" y="39027"/>
                  </a:lnTo>
                  <a:lnTo>
                    <a:pt x="101728" y="35336"/>
                  </a:lnTo>
                  <a:lnTo>
                    <a:pt x="98042" y="27955"/>
                  </a:lnTo>
                  <a:lnTo>
                    <a:pt x="83278" y="9503"/>
                  </a:lnTo>
                  <a:lnTo>
                    <a:pt x="79592" y="9503"/>
                  </a:lnTo>
                  <a:lnTo>
                    <a:pt x="68524" y="5812"/>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66" name="Freeform: Shape 165">
              <a:extLst>
                <a:ext uri="{FF2B5EF4-FFF2-40B4-BE49-F238E27FC236}">
                  <a16:creationId xmlns:a16="http://schemas.microsoft.com/office/drawing/2014/main" id="{A34343B7-21BD-4CD9-8844-881DA2D378B4}"/>
                </a:ext>
              </a:extLst>
            </p:cNvPr>
            <p:cNvSpPr/>
            <p:nvPr/>
          </p:nvSpPr>
          <p:spPr>
            <a:xfrm>
              <a:off x="6201125" y="2895544"/>
              <a:ext cx="42562" cy="42562"/>
            </a:xfrm>
            <a:custGeom>
              <a:avLst/>
              <a:gdLst>
                <a:gd name="connsiteX0" fmla="*/ 9498 w 19050"/>
                <a:gd name="connsiteY0" fmla="*/ 5812 h 19050"/>
                <a:gd name="connsiteX1" fmla="*/ 13184 w 19050"/>
                <a:gd name="connsiteY1" fmla="*/ 5812 h 19050"/>
                <a:gd name="connsiteX2" fmla="*/ 16870 w 19050"/>
                <a:gd name="connsiteY2" fmla="*/ 5812 h 19050"/>
                <a:gd name="connsiteX3" fmla="*/ 16870 w 19050"/>
                <a:gd name="connsiteY3" fmla="*/ 5812 h 19050"/>
                <a:gd name="connsiteX4" fmla="*/ 20566 w 19050"/>
                <a:gd name="connsiteY4" fmla="*/ 9503 h 19050"/>
                <a:gd name="connsiteX5" fmla="*/ 16870 w 19050"/>
                <a:gd name="connsiteY5" fmla="*/ 13193 h 19050"/>
                <a:gd name="connsiteX6" fmla="*/ 16870 w 19050"/>
                <a:gd name="connsiteY6" fmla="*/ 13193 h 19050"/>
                <a:gd name="connsiteX7" fmla="*/ 13184 w 19050"/>
                <a:gd name="connsiteY7" fmla="*/ 13193 h 19050"/>
                <a:gd name="connsiteX8" fmla="*/ 13184 w 19050"/>
                <a:gd name="connsiteY8" fmla="*/ 13193 h 19050"/>
                <a:gd name="connsiteX9" fmla="*/ 13184 w 19050"/>
                <a:gd name="connsiteY9" fmla="*/ 13193 h 19050"/>
                <a:gd name="connsiteX10" fmla="*/ 13184 w 19050"/>
                <a:gd name="connsiteY10" fmla="*/ 16883 h 19050"/>
                <a:gd name="connsiteX11" fmla="*/ 13184 w 19050"/>
                <a:gd name="connsiteY11" fmla="*/ 16883 h 19050"/>
                <a:gd name="connsiteX12" fmla="*/ 13184 w 19050"/>
                <a:gd name="connsiteY12" fmla="*/ 16883 h 19050"/>
                <a:gd name="connsiteX13" fmla="*/ 9498 w 19050"/>
                <a:gd name="connsiteY13" fmla="*/ 13193 h 19050"/>
                <a:gd name="connsiteX14" fmla="*/ 9498 w 19050"/>
                <a:gd name="connsiteY14" fmla="*/ 13193 h 19050"/>
                <a:gd name="connsiteX15" fmla="*/ 9498 w 19050"/>
                <a:gd name="connsiteY15" fmla="*/ 9503 h 19050"/>
                <a:gd name="connsiteX16" fmla="*/ 5812 w 19050"/>
                <a:gd name="connsiteY16" fmla="*/ 9503 h 19050"/>
                <a:gd name="connsiteX17" fmla="*/ 5812 w 19050"/>
                <a:gd name="connsiteY17" fmla="*/ 5812 h 19050"/>
                <a:gd name="connsiteX18" fmla="*/ 9498 w 19050"/>
                <a:gd name="connsiteY18" fmla="*/ 5812 h 19050"/>
                <a:gd name="connsiteX19" fmla="*/ 9498 w 19050"/>
                <a:gd name="connsiteY19" fmla="*/ 581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050" h="19050">
                  <a:moveTo>
                    <a:pt x="9498" y="5812"/>
                  </a:moveTo>
                  <a:lnTo>
                    <a:pt x="13184" y="5812"/>
                  </a:lnTo>
                  <a:lnTo>
                    <a:pt x="16870" y="5812"/>
                  </a:lnTo>
                  <a:lnTo>
                    <a:pt x="16870" y="5812"/>
                  </a:lnTo>
                  <a:lnTo>
                    <a:pt x="20566" y="9503"/>
                  </a:lnTo>
                  <a:lnTo>
                    <a:pt x="16870" y="13193"/>
                  </a:lnTo>
                  <a:lnTo>
                    <a:pt x="16870" y="13193"/>
                  </a:lnTo>
                  <a:lnTo>
                    <a:pt x="13184" y="13193"/>
                  </a:lnTo>
                  <a:lnTo>
                    <a:pt x="13184" y="13193"/>
                  </a:lnTo>
                  <a:lnTo>
                    <a:pt x="13184" y="13193"/>
                  </a:lnTo>
                  <a:lnTo>
                    <a:pt x="13184" y="16883"/>
                  </a:lnTo>
                  <a:lnTo>
                    <a:pt x="13184" y="16883"/>
                  </a:lnTo>
                  <a:lnTo>
                    <a:pt x="13184" y="16883"/>
                  </a:lnTo>
                  <a:lnTo>
                    <a:pt x="9498" y="13193"/>
                  </a:lnTo>
                  <a:lnTo>
                    <a:pt x="9498" y="13193"/>
                  </a:lnTo>
                  <a:lnTo>
                    <a:pt x="9498" y="9503"/>
                  </a:lnTo>
                  <a:lnTo>
                    <a:pt x="5812" y="9503"/>
                  </a:lnTo>
                  <a:lnTo>
                    <a:pt x="5812" y="5812"/>
                  </a:lnTo>
                  <a:lnTo>
                    <a:pt x="9498" y="5812"/>
                  </a:lnTo>
                  <a:lnTo>
                    <a:pt x="9498" y="5812"/>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67" name="Freeform: Shape 166">
              <a:extLst>
                <a:ext uri="{FF2B5EF4-FFF2-40B4-BE49-F238E27FC236}">
                  <a16:creationId xmlns:a16="http://schemas.microsoft.com/office/drawing/2014/main" id="{D7F0837A-10DF-4893-8BE6-96930FFE284B}"/>
                </a:ext>
              </a:extLst>
            </p:cNvPr>
            <p:cNvSpPr/>
            <p:nvPr/>
          </p:nvSpPr>
          <p:spPr>
            <a:xfrm>
              <a:off x="5714815" y="2738879"/>
              <a:ext cx="212808" cy="319213"/>
            </a:xfrm>
            <a:custGeom>
              <a:avLst/>
              <a:gdLst>
                <a:gd name="connsiteX0" fmla="*/ 9498 w 95250"/>
                <a:gd name="connsiteY0" fmla="*/ 5812 h 142875"/>
                <a:gd name="connsiteX1" fmla="*/ 9498 w 95250"/>
                <a:gd name="connsiteY1" fmla="*/ 5812 h 142875"/>
                <a:gd name="connsiteX2" fmla="*/ 16880 w 95250"/>
                <a:gd name="connsiteY2" fmla="*/ 5812 h 142875"/>
                <a:gd name="connsiteX3" fmla="*/ 42702 w 95250"/>
                <a:gd name="connsiteY3" fmla="*/ 16883 h 142875"/>
                <a:gd name="connsiteX4" fmla="*/ 46388 w 95250"/>
                <a:gd name="connsiteY4" fmla="*/ 20574 h 142875"/>
                <a:gd name="connsiteX5" fmla="*/ 64838 w 95250"/>
                <a:gd name="connsiteY5" fmla="*/ 39027 h 142875"/>
                <a:gd name="connsiteX6" fmla="*/ 72220 w 95250"/>
                <a:gd name="connsiteY6" fmla="*/ 50099 h 142875"/>
                <a:gd name="connsiteX7" fmla="*/ 72220 w 95250"/>
                <a:gd name="connsiteY7" fmla="*/ 53789 h 142875"/>
                <a:gd name="connsiteX8" fmla="*/ 90660 w 95250"/>
                <a:gd name="connsiteY8" fmla="*/ 83314 h 142875"/>
                <a:gd name="connsiteX9" fmla="*/ 98042 w 95250"/>
                <a:gd name="connsiteY9" fmla="*/ 101766 h 142875"/>
                <a:gd name="connsiteX10" fmla="*/ 98042 w 95250"/>
                <a:gd name="connsiteY10" fmla="*/ 105457 h 142875"/>
                <a:gd name="connsiteX11" fmla="*/ 94346 w 95250"/>
                <a:gd name="connsiteY11" fmla="*/ 105457 h 142875"/>
                <a:gd name="connsiteX12" fmla="*/ 90660 w 95250"/>
                <a:gd name="connsiteY12" fmla="*/ 109148 h 142875"/>
                <a:gd name="connsiteX13" fmla="*/ 83288 w 95250"/>
                <a:gd name="connsiteY13" fmla="*/ 112838 h 142875"/>
                <a:gd name="connsiteX14" fmla="*/ 79592 w 95250"/>
                <a:gd name="connsiteY14" fmla="*/ 127601 h 142875"/>
                <a:gd name="connsiteX15" fmla="*/ 75906 w 95250"/>
                <a:gd name="connsiteY15" fmla="*/ 134982 h 142875"/>
                <a:gd name="connsiteX16" fmla="*/ 79592 w 95250"/>
                <a:gd name="connsiteY16" fmla="*/ 134982 h 142875"/>
                <a:gd name="connsiteX17" fmla="*/ 79592 w 95250"/>
                <a:gd name="connsiteY17" fmla="*/ 134982 h 142875"/>
                <a:gd name="connsiteX18" fmla="*/ 75906 w 95250"/>
                <a:gd name="connsiteY18" fmla="*/ 142363 h 142875"/>
                <a:gd name="connsiteX19" fmla="*/ 75906 w 95250"/>
                <a:gd name="connsiteY19" fmla="*/ 134982 h 142875"/>
                <a:gd name="connsiteX20" fmla="*/ 75906 w 95250"/>
                <a:gd name="connsiteY20" fmla="*/ 134982 h 142875"/>
                <a:gd name="connsiteX21" fmla="*/ 79592 w 95250"/>
                <a:gd name="connsiteY21" fmla="*/ 127601 h 142875"/>
                <a:gd name="connsiteX22" fmla="*/ 83288 w 95250"/>
                <a:gd name="connsiteY22" fmla="*/ 112838 h 142875"/>
                <a:gd name="connsiteX23" fmla="*/ 86974 w 95250"/>
                <a:gd name="connsiteY23" fmla="*/ 109148 h 142875"/>
                <a:gd name="connsiteX24" fmla="*/ 94346 w 95250"/>
                <a:gd name="connsiteY24" fmla="*/ 105457 h 142875"/>
                <a:gd name="connsiteX25" fmla="*/ 98042 w 95250"/>
                <a:gd name="connsiteY25" fmla="*/ 105457 h 142875"/>
                <a:gd name="connsiteX26" fmla="*/ 98042 w 95250"/>
                <a:gd name="connsiteY26" fmla="*/ 101766 h 142875"/>
                <a:gd name="connsiteX27" fmla="*/ 90660 w 95250"/>
                <a:gd name="connsiteY27" fmla="*/ 83314 h 142875"/>
                <a:gd name="connsiteX28" fmla="*/ 64838 w 95250"/>
                <a:gd name="connsiteY28" fmla="*/ 39027 h 142875"/>
                <a:gd name="connsiteX29" fmla="*/ 46388 w 95250"/>
                <a:gd name="connsiteY29" fmla="*/ 20574 h 142875"/>
                <a:gd name="connsiteX30" fmla="*/ 42702 w 95250"/>
                <a:gd name="connsiteY30" fmla="*/ 16883 h 142875"/>
                <a:gd name="connsiteX31" fmla="*/ 20566 w 95250"/>
                <a:gd name="connsiteY31" fmla="*/ 5812 h 142875"/>
                <a:gd name="connsiteX32" fmla="*/ 16880 w 95250"/>
                <a:gd name="connsiteY32" fmla="*/ 13193 h 142875"/>
                <a:gd name="connsiteX33" fmla="*/ 16880 w 95250"/>
                <a:gd name="connsiteY33" fmla="*/ 13193 h 142875"/>
                <a:gd name="connsiteX34" fmla="*/ 13193 w 95250"/>
                <a:gd name="connsiteY34" fmla="*/ 13193 h 142875"/>
                <a:gd name="connsiteX35" fmla="*/ 9498 w 95250"/>
                <a:gd name="connsiteY35" fmla="*/ 13193 h 142875"/>
                <a:gd name="connsiteX36" fmla="*/ 5812 w 95250"/>
                <a:gd name="connsiteY36" fmla="*/ 13193 h 142875"/>
                <a:gd name="connsiteX37" fmla="*/ 9498 w 95250"/>
                <a:gd name="connsiteY37" fmla="*/ 13193 h 142875"/>
                <a:gd name="connsiteX38" fmla="*/ 13193 w 95250"/>
                <a:gd name="connsiteY38" fmla="*/ 9503 h 142875"/>
                <a:gd name="connsiteX39" fmla="*/ 16880 w 95250"/>
                <a:gd name="connsiteY39" fmla="*/ 5812 h 142875"/>
                <a:gd name="connsiteX40" fmla="*/ 13193 w 95250"/>
                <a:gd name="connsiteY40" fmla="*/ 5812 h 142875"/>
                <a:gd name="connsiteX41" fmla="*/ 13193 w 95250"/>
                <a:gd name="connsiteY41" fmla="*/ 5812 h 142875"/>
                <a:gd name="connsiteX42" fmla="*/ 9498 w 95250"/>
                <a:gd name="connsiteY42" fmla="*/ 581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5250" h="142875">
                  <a:moveTo>
                    <a:pt x="9498" y="5812"/>
                  </a:moveTo>
                  <a:lnTo>
                    <a:pt x="9498" y="5812"/>
                  </a:lnTo>
                  <a:lnTo>
                    <a:pt x="16880" y="5812"/>
                  </a:lnTo>
                  <a:lnTo>
                    <a:pt x="42702" y="16883"/>
                  </a:lnTo>
                  <a:lnTo>
                    <a:pt x="46388" y="20574"/>
                  </a:lnTo>
                  <a:lnTo>
                    <a:pt x="64838" y="39027"/>
                  </a:lnTo>
                  <a:lnTo>
                    <a:pt x="72220" y="50099"/>
                  </a:lnTo>
                  <a:lnTo>
                    <a:pt x="72220" y="53789"/>
                  </a:lnTo>
                  <a:lnTo>
                    <a:pt x="90660" y="83314"/>
                  </a:lnTo>
                  <a:lnTo>
                    <a:pt x="98042" y="101766"/>
                  </a:lnTo>
                  <a:lnTo>
                    <a:pt x="98042" y="105457"/>
                  </a:lnTo>
                  <a:lnTo>
                    <a:pt x="94346" y="105457"/>
                  </a:lnTo>
                  <a:lnTo>
                    <a:pt x="90660" y="109148"/>
                  </a:lnTo>
                  <a:lnTo>
                    <a:pt x="83288" y="112838"/>
                  </a:lnTo>
                  <a:lnTo>
                    <a:pt x="79592" y="127601"/>
                  </a:lnTo>
                  <a:lnTo>
                    <a:pt x="75906" y="134982"/>
                  </a:lnTo>
                  <a:lnTo>
                    <a:pt x="79592" y="134982"/>
                  </a:lnTo>
                  <a:lnTo>
                    <a:pt x="79592" y="134982"/>
                  </a:lnTo>
                  <a:lnTo>
                    <a:pt x="75906" y="142363"/>
                  </a:lnTo>
                  <a:lnTo>
                    <a:pt x="75906" y="134982"/>
                  </a:lnTo>
                  <a:lnTo>
                    <a:pt x="75906" y="134982"/>
                  </a:lnTo>
                  <a:lnTo>
                    <a:pt x="79592" y="127601"/>
                  </a:lnTo>
                  <a:lnTo>
                    <a:pt x="83288" y="112838"/>
                  </a:lnTo>
                  <a:lnTo>
                    <a:pt x="86974" y="109148"/>
                  </a:lnTo>
                  <a:lnTo>
                    <a:pt x="94346" y="105457"/>
                  </a:lnTo>
                  <a:lnTo>
                    <a:pt x="98042" y="105457"/>
                  </a:lnTo>
                  <a:lnTo>
                    <a:pt x="98042" y="101766"/>
                  </a:lnTo>
                  <a:lnTo>
                    <a:pt x="90660" y="83314"/>
                  </a:lnTo>
                  <a:lnTo>
                    <a:pt x="64838" y="39027"/>
                  </a:lnTo>
                  <a:lnTo>
                    <a:pt x="46388" y="20574"/>
                  </a:lnTo>
                  <a:lnTo>
                    <a:pt x="42702" y="16883"/>
                  </a:lnTo>
                  <a:lnTo>
                    <a:pt x="20566" y="5812"/>
                  </a:lnTo>
                  <a:lnTo>
                    <a:pt x="16880" y="13193"/>
                  </a:lnTo>
                  <a:lnTo>
                    <a:pt x="16880" y="13193"/>
                  </a:lnTo>
                  <a:lnTo>
                    <a:pt x="13193" y="13193"/>
                  </a:lnTo>
                  <a:lnTo>
                    <a:pt x="9498" y="13193"/>
                  </a:lnTo>
                  <a:lnTo>
                    <a:pt x="5812" y="13193"/>
                  </a:lnTo>
                  <a:lnTo>
                    <a:pt x="9498" y="13193"/>
                  </a:lnTo>
                  <a:lnTo>
                    <a:pt x="13193" y="9503"/>
                  </a:lnTo>
                  <a:lnTo>
                    <a:pt x="16880" y="5812"/>
                  </a:lnTo>
                  <a:lnTo>
                    <a:pt x="13193" y="5812"/>
                  </a:lnTo>
                  <a:lnTo>
                    <a:pt x="13193" y="5812"/>
                  </a:lnTo>
                  <a:lnTo>
                    <a:pt x="9498" y="5812"/>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68" name="Freeform: Shape 167">
              <a:extLst>
                <a:ext uri="{FF2B5EF4-FFF2-40B4-BE49-F238E27FC236}">
                  <a16:creationId xmlns:a16="http://schemas.microsoft.com/office/drawing/2014/main" id="{3BED2AA0-C120-4EDF-A0C3-C5F3ED4BCF39}"/>
                </a:ext>
              </a:extLst>
            </p:cNvPr>
            <p:cNvSpPr/>
            <p:nvPr/>
          </p:nvSpPr>
          <p:spPr>
            <a:xfrm>
              <a:off x="5599423" y="2054505"/>
              <a:ext cx="191528" cy="148966"/>
            </a:xfrm>
            <a:custGeom>
              <a:avLst/>
              <a:gdLst>
                <a:gd name="connsiteX0" fmla="*/ 5812 w 85725"/>
                <a:gd name="connsiteY0" fmla="*/ 68551 h 66675"/>
                <a:gd name="connsiteX1" fmla="*/ 20568 w 85725"/>
                <a:gd name="connsiteY1" fmla="*/ 53789 h 66675"/>
                <a:gd name="connsiteX2" fmla="*/ 24258 w 85725"/>
                <a:gd name="connsiteY2" fmla="*/ 50098 h 66675"/>
                <a:gd name="connsiteX3" fmla="*/ 64843 w 85725"/>
                <a:gd name="connsiteY3" fmla="*/ 13192 h 66675"/>
                <a:gd name="connsiteX4" fmla="*/ 68529 w 85725"/>
                <a:gd name="connsiteY4" fmla="*/ 13192 h 66675"/>
                <a:gd name="connsiteX5" fmla="*/ 79597 w 85725"/>
                <a:gd name="connsiteY5" fmla="*/ 9502 h 66675"/>
                <a:gd name="connsiteX6" fmla="*/ 83283 w 85725"/>
                <a:gd name="connsiteY6" fmla="*/ 9502 h 66675"/>
                <a:gd name="connsiteX7" fmla="*/ 83283 w 85725"/>
                <a:gd name="connsiteY7" fmla="*/ 9502 h 66675"/>
                <a:gd name="connsiteX8" fmla="*/ 83283 w 85725"/>
                <a:gd name="connsiteY8" fmla="*/ 9502 h 66675"/>
                <a:gd name="connsiteX9" fmla="*/ 83283 w 85725"/>
                <a:gd name="connsiteY9" fmla="*/ 5812 h 66675"/>
                <a:gd name="connsiteX10" fmla="*/ 83283 w 85725"/>
                <a:gd name="connsiteY10" fmla="*/ 9502 h 66675"/>
                <a:gd name="connsiteX11" fmla="*/ 86969 w 85725"/>
                <a:gd name="connsiteY11" fmla="*/ 13192 h 66675"/>
                <a:gd name="connsiteX12" fmla="*/ 83283 w 85725"/>
                <a:gd name="connsiteY12" fmla="*/ 9502 h 66675"/>
                <a:gd name="connsiteX13" fmla="*/ 79597 w 85725"/>
                <a:gd name="connsiteY13" fmla="*/ 9502 h 66675"/>
                <a:gd name="connsiteX14" fmla="*/ 79597 w 85725"/>
                <a:gd name="connsiteY14" fmla="*/ 9502 h 66675"/>
                <a:gd name="connsiteX15" fmla="*/ 72215 w 85725"/>
                <a:gd name="connsiteY15" fmla="*/ 13192 h 66675"/>
                <a:gd name="connsiteX16" fmla="*/ 64843 w 85725"/>
                <a:gd name="connsiteY16" fmla="*/ 13192 h 66675"/>
                <a:gd name="connsiteX17" fmla="*/ 31636 w 85725"/>
                <a:gd name="connsiteY17" fmla="*/ 46407 h 66675"/>
                <a:gd name="connsiteX18" fmla="*/ 27947 w 85725"/>
                <a:gd name="connsiteY18" fmla="*/ 50098 h 66675"/>
                <a:gd name="connsiteX19" fmla="*/ 27947 w 85725"/>
                <a:gd name="connsiteY19" fmla="*/ 50098 h 66675"/>
                <a:gd name="connsiteX20" fmla="*/ 24258 w 85725"/>
                <a:gd name="connsiteY20" fmla="*/ 50098 h 66675"/>
                <a:gd name="connsiteX21" fmla="*/ 20568 w 85725"/>
                <a:gd name="connsiteY21" fmla="*/ 53789 h 66675"/>
                <a:gd name="connsiteX22" fmla="*/ 5812 w 85725"/>
                <a:gd name="connsiteY22" fmla="*/ 68551 h 66675"/>
                <a:gd name="connsiteX23" fmla="*/ 5812 w 85725"/>
                <a:gd name="connsiteY23" fmla="*/ 6855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725" h="66675">
                  <a:moveTo>
                    <a:pt x="5812" y="68551"/>
                  </a:moveTo>
                  <a:lnTo>
                    <a:pt x="20568" y="53789"/>
                  </a:lnTo>
                  <a:lnTo>
                    <a:pt x="24258" y="50098"/>
                  </a:lnTo>
                  <a:lnTo>
                    <a:pt x="64843" y="13192"/>
                  </a:lnTo>
                  <a:lnTo>
                    <a:pt x="68529" y="13192"/>
                  </a:lnTo>
                  <a:lnTo>
                    <a:pt x="79597" y="9502"/>
                  </a:lnTo>
                  <a:lnTo>
                    <a:pt x="83283" y="9502"/>
                  </a:lnTo>
                  <a:lnTo>
                    <a:pt x="83283" y="9502"/>
                  </a:lnTo>
                  <a:lnTo>
                    <a:pt x="83283" y="9502"/>
                  </a:lnTo>
                  <a:lnTo>
                    <a:pt x="83283" y="5812"/>
                  </a:lnTo>
                  <a:lnTo>
                    <a:pt x="83283" y="9502"/>
                  </a:lnTo>
                  <a:lnTo>
                    <a:pt x="86969" y="13192"/>
                  </a:lnTo>
                  <a:lnTo>
                    <a:pt x="83283" y="9502"/>
                  </a:lnTo>
                  <a:lnTo>
                    <a:pt x="79597" y="9502"/>
                  </a:lnTo>
                  <a:lnTo>
                    <a:pt x="79597" y="9502"/>
                  </a:lnTo>
                  <a:lnTo>
                    <a:pt x="72215" y="13192"/>
                  </a:lnTo>
                  <a:lnTo>
                    <a:pt x="64843" y="13192"/>
                  </a:lnTo>
                  <a:lnTo>
                    <a:pt x="31636" y="46407"/>
                  </a:lnTo>
                  <a:lnTo>
                    <a:pt x="27947" y="50098"/>
                  </a:lnTo>
                  <a:lnTo>
                    <a:pt x="27947" y="50098"/>
                  </a:lnTo>
                  <a:lnTo>
                    <a:pt x="24258" y="50098"/>
                  </a:lnTo>
                  <a:lnTo>
                    <a:pt x="20568" y="53789"/>
                  </a:lnTo>
                  <a:lnTo>
                    <a:pt x="5812" y="68551"/>
                  </a:lnTo>
                  <a:lnTo>
                    <a:pt x="5812" y="68551"/>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69" name="Freeform: Shape 168">
              <a:extLst>
                <a:ext uri="{FF2B5EF4-FFF2-40B4-BE49-F238E27FC236}">
                  <a16:creationId xmlns:a16="http://schemas.microsoft.com/office/drawing/2014/main" id="{5A2A592E-D187-4CC7-A98B-F971E7E0B7D4}"/>
                </a:ext>
              </a:extLst>
            </p:cNvPr>
            <p:cNvSpPr/>
            <p:nvPr/>
          </p:nvSpPr>
          <p:spPr>
            <a:xfrm>
              <a:off x="5805473" y="2054505"/>
              <a:ext cx="42562" cy="63843"/>
            </a:xfrm>
            <a:custGeom>
              <a:avLst/>
              <a:gdLst>
                <a:gd name="connsiteX0" fmla="*/ 9507 w 19050"/>
                <a:gd name="connsiteY0" fmla="*/ 16883 h 28575"/>
                <a:gd name="connsiteX1" fmla="*/ 9507 w 19050"/>
                <a:gd name="connsiteY1" fmla="*/ 13192 h 28575"/>
                <a:gd name="connsiteX2" fmla="*/ 5812 w 19050"/>
                <a:gd name="connsiteY2" fmla="*/ 5812 h 28575"/>
                <a:gd name="connsiteX3" fmla="*/ 5812 w 19050"/>
                <a:gd name="connsiteY3" fmla="*/ 5812 h 28575"/>
                <a:gd name="connsiteX4" fmla="*/ 9507 w 19050"/>
                <a:gd name="connsiteY4" fmla="*/ 5812 h 28575"/>
                <a:gd name="connsiteX5" fmla="*/ 9507 w 19050"/>
                <a:gd name="connsiteY5" fmla="*/ 9502 h 28575"/>
                <a:gd name="connsiteX6" fmla="*/ 13193 w 19050"/>
                <a:gd name="connsiteY6" fmla="*/ 9502 h 28575"/>
                <a:gd name="connsiteX7" fmla="*/ 16880 w 19050"/>
                <a:gd name="connsiteY7" fmla="*/ 9502 h 28575"/>
                <a:gd name="connsiteX8" fmla="*/ 16880 w 19050"/>
                <a:gd name="connsiteY8" fmla="*/ 13192 h 28575"/>
                <a:gd name="connsiteX9" fmla="*/ 16880 w 19050"/>
                <a:gd name="connsiteY9" fmla="*/ 16883 h 28575"/>
                <a:gd name="connsiteX10" fmla="*/ 20575 w 19050"/>
                <a:gd name="connsiteY10" fmla="*/ 16883 h 28575"/>
                <a:gd name="connsiteX11" fmla="*/ 20575 w 19050"/>
                <a:gd name="connsiteY11" fmla="*/ 20573 h 28575"/>
                <a:gd name="connsiteX12" fmla="*/ 20575 w 19050"/>
                <a:gd name="connsiteY12" fmla="*/ 20573 h 28575"/>
                <a:gd name="connsiteX13" fmla="*/ 20575 w 19050"/>
                <a:gd name="connsiteY13" fmla="*/ 24264 h 28575"/>
                <a:gd name="connsiteX14" fmla="*/ 16880 w 19050"/>
                <a:gd name="connsiteY14" fmla="*/ 24264 h 28575"/>
                <a:gd name="connsiteX15" fmla="*/ 13193 w 19050"/>
                <a:gd name="connsiteY15" fmla="*/ 20573 h 28575"/>
                <a:gd name="connsiteX16" fmla="*/ 9507 w 19050"/>
                <a:gd name="connsiteY16" fmla="*/ 16883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0" h="28575">
                  <a:moveTo>
                    <a:pt x="9507" y="16883"/>
                  </a:moveTo>
                  <a:lnTo>
                    <a:pt x="9507" y="13192"/>
                  </a:lnTo>
                  <a:lnTo>
                    <a:pt x="5812" y="5812"/>
                  </a:lnTo>
                  <a:lnTo>
                    <a:pt x="5812" y="5812"/>
                  </a:lnTo>
                  <a:lnTo>
                    <a:pt x="9507" y="5812"/>
                  </a:lnTo>
                  <a:lnTo>
                    <a:pt x="9507" y="9502"/>
                  </a:lnTo>
                  <a:lnTo>
                    <a:pt x="13193" y="9502"/>
                  </a:lnTo>
                  <a:lnTo>
                    <a:pt x="16880" y="9502"/>
                  </a:lnTo>
                  <a:lnTo>
                    <a:pt x="16880" y="13192"/>
                  </a:lnTo>
                  <a:lnTo>
                    <a:pt x="16880" y="16883"/>
                  </a:lnTo>
                  <a:lnTo>
                    <a:pt x="20575" y="16883"/>
                  </a:lnTo>
                  <a:lnTo>
                    <a:pt x="20575" y="20573"/>
                  </a:lnTo>
                  <a:lnTo>
                    <a:pt x="20575" y="20573"/>
                  </a:lnTo>
                  <a:lnTo>
                    <a:pt x="20575" y="24264"/>
                  </a:lnTo>
                  <a:lnTo>
                    <a:pt x="16880" y="24264"/>
                  </a:lnTo>
                  <a:lnTo>
                    <a:pt x="13193" y="20573"/>
                  </a:lnTo>
                  <a:lnTo>
                    <a:pt x="9507" y="16883"/>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70" name="Freeform: Shape 169">
              <a:extLst>
                <a:ext uri="{FF2B5EF4-FFF2-40B4-BE49-F238E27FC236}">
                  <a16:creationId xmlns:a16="http://schemas.microsoft.com/office/drawing/2014/main" id="{D66544D1-BE9B-4963-AC90-4CEDA6E63393}"/>
                </a:ext>
              </a:extLst>
            </p:cNvPr>
            <p:cNvSpPr/>
            <p:nvPr/>
          </p:nvSpPr>
          <p:spPr>
            <a:xfrm>
              <a:off x="6670943" y="1345394"/>
              <a:ext cx="1149164" cy="1127882"/>
            </a:xfrm>
            <a:custGeom>
              <a:avLst/>
              <a:gdLst>
                <a:gd name="connsiteX0" fmla="*/ 275121 w 514350"/>
                <a:gd name="connsiteY0" fmla="*/ 5812 h 504825"/>
                <a:gd name="connsiteX1" fmla="*/ 267740 w 514350"/>
                <a:gd name="connsiteY1" fmla="*/ 9502 h 504825"/>
                <a:gd name="connsiteX2" fmla="*/ 238222 w 514350"/>
                <a:gd name="connsiteY2" fmla="*/ 13193 h 504825"/>
                <a:gd name="connsiteX3" fmla="*/ 234535 w 514350"/>
                <a:gd name="connsiteY3" fmla="*/ 16883 h 504825"/>
                <a:gd name="connsiteX4" fmla="*/ 223467 w 514350"/>
                <a:gd name="connsiteY4" fmla="*/ 20574 h 504825"/>
                <a:gd name="connsiteX5" fmla="*/ 219781 w 514350"/>
                <a:gd name="connsiteY5" fmla="*/ 20574 h 504825"/>
                <a:gd name="connsiteX6" fmla="*/ 216095 w 514350"/>
                <a:gd name="connsiteY6" fmla="*/ 24264 h 504825"/>
                <a:gd name="connsiteX7" fmla="*/ 208713 w 514350"/>
                <a:gd name="connsiteY7" fmla="*/ 24264 h 504825"/>
                <a:gd name="connsiteX8" fmla="*/ 201331 w 514350"/>
                <a:gd name="connsiteY8" fmla="*/ 31645 h 504825"/>
                <a:gd name="connsiteX9" fmla="*/ 197645 w 514350"/>
                <a:gd name="connsiteY9" fmla="*/ 31645 h 504825"/>
                <a:gd name="connsiteX10" fmla="*/ 193959 w 514350"/>
                <a:gd name="connsiteY10" fmla="*/ 31645 h 504825"/>
                <a:gd name="connsiteX11" fmla="*/ 190263 w 514350"/>
                <a:gd name="connsiteY11" fmla="*/ 31645 h 504825"/>
                <a:gd name="connsiteX12" fmla="*/ 182891 w 514350"/>
                <a:gd name="connsiteY12" fmla="*/ 35336 h 504825"/>
                <a:gd name="connsiteX13" fmla="*/ 175509 w 514350"/>
                <a:gd name="connsiteY13" fmla="*/ 39027 h 504825"/>
                <a:gd name="connsiteX14" fmla="*/ 171823 w 514350"/>
                <a:gd name="connsiteY14" fmla="*/ 35336 h 504825"/>
                <a:gd name="connsiteX15" fmla="*/ 168127 w 514350"/>
                <a:gd name="connsiteY15" fmla="*/ 39027 h 504825"/>
                <a:gd name="connsiteX16" fmla="*/ 149687 w 514350"/>
                <a:gd name="connsiteY16" fmla="*/ 39027 h 504825"/>
                <a:gd name="connsiteX17" fmla="*/ 138619 w 514350"/>
                <a:gd name="connsiteY17" fmla="*/ 42717 h 504825"/>
                <a:gd name="connsiteX18" fmla="*/ 123864 w 514350"/>
                <a:gd name="connsiteY18" fmla="*/ 46408 h 504825"/>
                <a:gd name="connsiteX19" fmla="*/ 116483 w 514350"/>
                <a:gd name="connsiteY19" fmla="*/ 46408 h 504825"/>
                <a:gd name="connsiteX20" fmla="*/ 109101 w 514350"/>
                <a:gd name="connsiteY20" fmla="*/ 50098 h 504825"/>
                <a:gd name="connsiteX21" fmla="*/ 101728 w 514350"/>
                <a:gd name="connsiteY21" fmla="*/ 50098 h 504825"/>
                <a:gd name="connsiteX22" fmla="*/ 90660 w 514350"/>
                <a:gd name="connsiteY22" fmla="*/ 53789 h 504825"/>
                <a:gd name="connsiteX23" fmla="*/ 79592 w 514350"/>
                <a:gd name="connsiteY23" fmla="*/ 57480 h 504825"/>
                <a:gd name="connsiteX24" fmla="*/ 75906 w 514350"/>
                <a:gd name="connsiteY24" fmla="*/ 61170 h 504825"/>
                <a:gd name="connsiteX25" fmla="*/ 75906 w 514350"/>
                <a:gd name="connsiteY25" fmla="*/ 64861 h 504825"/>
                <a:gd name="connsiteX26" fmla="*/ 68524 w 514350"/>
                <a:gd name="connsiteY26" fmla="*/ 68551 h 504825"/>
                <a:gd name="connsiteX27" fmla="*/ 64838 w 514350"/>
                <a:gd name="connsiteY27" fmla="*/ 64861 h 504825"/>
                <a:gd name="connsiteX28" fmla="*/ 61142 w 514350"/>
                <a:gd name="connsiteY28" fmla="*/ 61170 h 504825"/>
                <a:gd name="connsiteX29" fmla="*/ 42702 w 514350"/>
                <a:gd name="connsiteY29" fmla="*/ 50098 h 504825"/>
                <a:gd name="connsiteX30" fmla="*/ 39006 w 514350"/>
                <a:gd name="connsiteY30" fmla="*/ 50098 h 504825"/>
                <a:gd name="connsiteX31" fmla="*/ 24252 w 514350"/>
                <a:gd name="connsiteY31" fmla="*/ 57480 h 504825"/>
                <a:gd name="connsiteX32" fmla="*/ 24252 w 514350"/>
                <a:gd name="connsiteY32" fmla="*/ 53789 h 504825"/>
                <a:gd name="connsiteX33" fmla="*/ 20566 w 514350"/>
                <a:gd name="connsiteY33" fmla="*/ 53789 h 504825"/>
                <a:gd name="connsiteX34" fmla="*/ 20566 w 514350"/>
                <a:gd name="connsiteY34" fmla="*/ 57480 h 504825"/>
                <a:gd name="connsiteX35" fmla="*/ 16870 w 514350"/>
                <a:gd name="connsiteY35" fmla="*/ 57480 h 504825"/>
                <a:gd name="connsiteX36" fmla="*/ 16870 w 514350"/>
                <a:gd name="connsiteY36" fmla="*/ 53789 h 504825"/>
                <a:gd name="connsiteX37" fmla="*/ 13184 w 514350"/>
                <a:gd name="connsiteY37" fmla="*/ 57480 h 504825"/>
                <a:gd name="connsiteX38" fmla="*/ 16870 w 514350"/>
                <a:gd name="connsiteY38" fmla="*/ 61170 h 504825"/>
                <a:gd name="connsiteX39" fmla="*/ 20566 w 514350"/>
                <a:gd name="connsiteY39" fmla="*/ 61170 h 504825"/>
                <a:gd name="connsiteX40" fmla="*/ 24252 w 514350"/>
                <a:gd name="connsiteY40" fmla="*/ 64861 h 504825"/>
                <a:gd name="connsiteX41" fmla="*/ 27938 w 514350"/>
                <a:gd name="connsiteY41" fmla="*/ 64861 h 504825"/>
                <a:gd name="connsiteX42" fmla="*/ 31634 w 514350"/>
                <a:gd name="connsiteY42" fmla="*/ 68551 h 504825"/>
                <a:gd name="connsiteX43" fmla="*/ 35320 w 514350"/>
                <a:gd name="connsiteY43" fmla="*/ 68551 h 504825"/>
                <a:gd name="connsiteX44" fmla="*/ 35320 w 514350"/>
                <a:gd name="connsiteY44" fmla="*/ 72242 h 504825"/>
                <a:gd name="connsiteX45" fmla="*/ 31634 w 514350"/>
                <a:gd name="connsiteY45" fmla="*/ 72242 h 504825"/>
                <a:gd name="connsiteX46" fmla="*/ 27938 w 514350"/>
                <a:gd name="connsiteY46" fmla="*/ 72242 h 504825"/>
                <a:gd name="connsiteX47" fmla="*/ 24252 w 514350"/>
                <a:gd name="connsiteY47" fmla="*/ 72242 h 504825"/>
                <a:gd name="connsiteX48" fmla="*/ 24252 w 514350"/>
                <a:gd name="connsiteY48" fmla="*/ 68551 h 504825"/>
                <a:gd name="connsiteX49" fmla="*/ 16870 w 514350"/>
                <a:gd name="connsiteY49" fmla="*/ 64861 h 504825"/>
                <a:gd name="connsiteX50" fmla="*/ 16870 w 514350"/>
                <a:gd name="connsiteY50" fmla="*/ 61170 h 504825"/>
                <a:gd name="connsiteX51" fmla="*/ 9498 w 514350"/>
                <a:gd name="connsiteY51" fmla="*/ 61170 h 504825"/>
                <a:gd name="connsiteX52" fmla="*/ 5812 w 514350"/>
                <a:gd name="connsiteY52" fmla="*/ 68551 h 504825"/>
                <a:gd name="connsiteX53" fmla="*/ 9498 w 514350"/>
                <a:gd name="connsiteY53" fmla="*/ 68551 h 504825"/>
                <a:gd name="connsiteX54" fmla="*/ 13184 w 514350"/>
                <a:gd name="connsiteY54" fmla="*/ 72242 h 504825"/>
                <a:gd name="connsiteX55" fmla="*/ 16870 w 514350"/>
                <a:gd name="connsiteY55" fmla="*/ 72242 h 504825"/>
                <a:gd name="connsiteX56" fmla="*/ 16870 w 514350"/>
                <a:gd name="connsiteY56" fmla="*/ 75933 h 504825"/>
                <a:gd name="connsiteX57" fmla="*/ 13184 w 514350"/>
                <a:gd name="connsiteY57" fmla="*/ 79623 h 504825"/>
                <a:gd name="connsiteX58" fmla="*/ 9498 w 514350"/>
                <a:gd name="connsiteY58" fmla="*/ 75933 h 504825"/>
                <a:gd name="connsiteX59" fmla="*/ 9498 w 514350"/>
                <a:gd name="connsiteY59" fmla="*/ 79623 h 504825"/>
                <a:gd name="connsiteX60" fmla="*/ 13184 w 514350"/>
                <a:gd name="connsiteY60" fmla="*/ 83314 h 504825"/>
                <a:gd name="connsiteX61" fmla="*/ 16870 w 514350"/>
                <a:gd name="connsiteY61" fmla="*/ 83314 h 504825"/>
                <a:gd name="connsiteX62" fmla="*/ 20566 w 514350"/>
                <a:gd name="connsiteY62" fmla="*/ 83314 h 504825"/>
                <a:gd name="connsiteX63" fmla="*/ 24252 w 514350"/>
                <a:gd name="connsiteY63" fmla="*/ 83314 h 504825"/>
                <a:gd name="connsiteX64" fmla="*/ 27938 w 514350"/>
                <a:gd name="connsiteY64" fmla="*/ 83314 h 504825"/>
                <a:gd name="connsiteX65" fmla="*/ 31634 w 514350"/>
                <a:gd name="connsiteY65" fmla="*/ 83314 h 504825"/>
                <a:gd name="connsiteX66" fmla="*/ 31634 w 514350"/>
                <a:gd name="connsiteY66" fmla="*/ 87005 h 504825"/>
                <a:gd name="connsiteX67" fmla="*/ 24252 w 514350"/>
                <a:gd name="connsiteY67" fmla="*/ 87005 h 504825"/>
                <a:gd name="connsiteX68" fmla="*/ 20566 w 514350"/>
                <a:gd name="connsiteY68" fmla="*/ 87005 h 504825"/>
                <a:gd name="connsiteX69" fmla="*/ 20566 w 514350"/>
                <a:gd name="connsiteY69" fmla="*/ 90695 h 504825"/>
                <a:gd name="connsiteX70" fmla="*/ 24252 w 514350"/>
                <a:gd name="connsiteY70" fmla="*/ 90695 h 504825"/>
                <a:gd name="connsiteX71" fmla="*/ 27938 w 514350"/>
                <a:gd name="connsiteY71" fmla="*/ 90695 h 504825"/>
                <a:gd name="connsiteX72" fmla="*/ 31634 w 514350"/>
                <a:gd name="connsiteY72" fmla="*/ 90695 h 504825"/>
                <a:gd name="connsiteX73" fmla="*/ 35320 w 514350"/>
                <a:gd name="connsiteY73" fmla="*/ 87005 h 504825"/>
                <a:gd name="connsiteX74" fmla="*/ 35320 w 514350"/>
                <a:gd name="connsiteY74" fmla="*/ 90695 h 504825"/>
                <a:gd name="connsiteX75" fmla="*/ 35320 w 514350"/>
                <a:gd name="connsiteY75" fmla="*/ 94385 h 504825"/>
                <a:gd name="connsiteX76" fmla="*/ 31634 w 514350"/>
                <a:gd name="connsiteY76" fmla="*/ 94385 h 504825"/>
                <a:gd name="connsiteX77" fmla="*/ 35320 w 514350"/>
                <a:gd name="connsiteY77" fmla="*/ 98075 h 504825"/>
                <a:gd name="connsiteX78" fmla="*/ 39006 w 514350"/>
                <a:gd name="connsiteY78" fmla="*/ 94385 h 504825"/>
                <a:gd name="connsiteX79" fmla="*/ 42702 w 514350"/>
                <a:gd name="connsiteY79" fmla="*/ 94385 h 504825"/>
                <a:gd name="connsiteX80" fmla="*/ 42702 w 514350"/>
                <a:gd name="connsiteY80" fmla="*/ 98075 h 504825"/>
                <a:gd name="connsiteX81" fmla="*/ 39006 w 514350"/>
                <a:gd name="connsiteY81" fmla="*/ 101766 h 504825"/>
                <a:gd name="connsiteX82" fmla="*/ 31634 w 514350"/>
                <a:gd name="connsiteY82" fmla="*/ 101766 h 504825"/>
                <a:gd name="connsiteX83" fmla="*/ 31634 w 514350"/>
                <a:gd name="connsiteY83" fmla="*/ 105457 h 504825"/>
                <a:gd name="connsiteX84" fmla="*/ 35320 w 514350"/>
                <a:gd name="connsiteY84" fmla="*/ 109147 h 504825"/>
                <a:gd name="connsiteX85" fmla="*/ 39006 w 514350"/>
                <a:gd name="connsiteY85" fmla="*/ 105457 h 504825"/>
                <a:gd name="connsiteX86" fmla="*/ 42702 w 514350"/>
                <a:gd name="connsiteY86" fmla="*/ 105457 h 504825"/>
                <a:gd name="connsiteX87" fmla="*/ 46388 w 514350"/>
                <a:gd name="connsiteY87" fmla="*/ 105457 h 504825"/>
                <a:gd name="connsiteX88" fmla="*/ 50074 w 514350"/>
                <a:gd name="connsiteY88" fmla="*/ 105457 h 504825"/>
                <a:gd name="connsiteX89" fmla="*/ 53770 w 514350"/>
                <a:gd name="connsiteY89" fmla="*/ 109147 h 504825"/>
                <a:gd name="connsiteX90" fmla="*/ 57456 w 514350"/>
                <a:gd name="connsiteY90" fmla="*/ 109147 h 504825"/>
                <a:gd name="connsiteX91" fmla="*/ 57456 w 514350"/>
                <a:gd name="connsiteY91" fmla="*/ 131291 h 504825"/>
                <a:gd name="connsiteX92" fmla="*/ 57456 w 514350"/>
                <a:gd name="connsiteY92" fmla="*/ 134981 h 504825"/>
                <a:gd name="connsiteX93" fmla="*/ 61142 w 514350"/>
                <a:gd name="connsiteY93" fmla="*/ 134981 h 504825"/>
                <a:gd name="connsiteX94" fmla="*/ 61142 w 514350"/>
                <a:gd name="connsiteY94" fmla="*/ 138672 h 504825"/>
                <a:gd name="connsiteX95" fmla="*/ 57456 w 514350"/>
                <a:gd name="connsiteY95" fmla="*/ 138672 h 504825"/>
                <a:gd name="connsiteX96" fmla="*/ 53770 w 514350"/>
                <a:gd name="connsiteY96" fmla="*/ 142363 h 504825"/>
                <a:gd name="connsiteX97" fmla="*/ 53770 w 514350"/>
                <a:gd name="connsiteY97" fmla="*/ 146053 h 504825"/>
                <a:gd name="connsiteX98" fmla="*/ 50074 w 514350"/>
                <a:gd name="connsiteY98" fmla="*/ 149744 h 504825"/>
                <a:gd name="connsiteX99" fmla="*/ 46388 w 514350"/>
                <a:gd name="connsiteY99" fmla="*/ 149744 h 504825"/>
                <a:gd name="connsiteX100" fmla="*/ 42702 w 514350"/>
                <a:gd name="connsiteY100" fmla="*/ 153435 h 504825"/>
                <a:gd name="connsiteX101" fmla="*/ 42702 w 514350"/>
                <a:gd name="connsiteY101" fmla="*/ 157125 h 504825"/>
                <a:gd name="connsiteX102" fmla="*/ 42702 w 514350"/>
                <a:gd name="connsiteY102" fmla="*/ 160816 h 504825"/>
                <a:gd name="connsiteX103" fmla="*/ 42702 w 514350"/>
                <a:gd name="connsiteY103" fmla="*/ 164506 h 504825"/>
                <a:gd name="connsiteX104" fmla="*/ 46388 w 514350"/>
                <a:gd name="connsiteY104" fmla="*/ 164506 h 504825"/>
                <a:gd name="connsiteX105" fmla="*/ 42702 w 514350"/>
                <a:gd name="connsiteY105" fmla="*/ 168197 h 504825"/>
                <a:gd name="connsiteX106" fmla="*/ 39006 w 514350"/>
                <a:gd name="connsiteY106" fmla="*/ 168197 h 504825"/>
                <a:gd name="connsiteX107" fmla="*/ 39006 w 514350"/>
                <a:gd name="connsiteY107" fmla="*/ 171888 h 504825"/>
                <a:gd name="connsiteX108" fmla="*/ 35320 w 514350"/>
                <a:gd name="connsiteY108" fmla="*/ 175578 h 504825"/>
                <a:gd name="connsiteX109" fmla="*/ 35320 w 514350"/>
                <a:gd name="connsiteY109" fmla="*/ 179268 h 504825"/>
                <a:gd name="connsiteX110" fmla="*/ 35320 w 514350"/>
                <a:gd name="connsiteY110" fmla="*/ 182958 h 504825"/>
                <a:gd name="connsiteX111" fmla="*/ 31634 w 514350"/>
                <a:gd name="connsiteY111" fmla="*/ 186649 h 504825"/>
                <a:gd name="connsiteX112" fmla="*/ 27938 w 514350"/>
                <a:gd name="connsiteY112" fmla="*/ 190340 h 504825"/>
                <a:gd name="connsiteX113" fmla="*/ 24252 w 514350"/>
                <a:gd name="connsiteY113" fmla="*/ 194030 h 504825"/>
                <a:gd name="connsiteX114" fmla="*/ 24252 w 514350"/>
                <a:gd name="connsiteY114" fmla="*/ 197721 h 504825"/>
                <a:gd name="connsiteX115" fmla="*/ 27938 w 514350"/>
                <a:gd name="connsiteY115" fmla="*/ 197721 h 504825"/>
                <a:gd name="connsiteX116" fmla="*/ 31634 w 514350"/>
                <a:gd name="connsiteY116" fmla="*/ 197721 h 504825"/>
                <a:gd name="connsiteX117" fmla="*/ 31634 w 514350"/>
                <a:gd name="connsiteY117" fmla="*/ 205102 h 504825"/>
                <a:gd name="connsiteX118" fmla="*/ 31634 w 514350"/>
                <a:gd name="connsiteY118" fmla="*/ 208793 h 504825"/>
                <a:gd name="connsiteX119" fmla="*/ 31634 w 514350"/>
                <a:gd name="connsiteY119" fmla="*/ 212483 h 504825"/>
                <a:gd name="connsiteX120" fmla="*/ 27938 w 514350"/>
                <a:gd name="connsiteY120" fmla="*/ 219865 h 504825"/>
                <a:gd name="connsiteX121" fmla="*/ 24252 w 514350"/>
                <a:gd name="connsiteY121" fmla="*/ 223555 h 504825"/>
                <a:gd name="connsiteX122" fmla="*/ 20566 w 514350"/>
                <a:gd name="connsiteY122" fmla="*/ 223555 h 504825"/>
                <a:gd name="connsiteX123" fmla="*/ 16870 w 514350"/>
                <a:gd name="connsiteY123" fmla="*/ 227246 h 504825"/>
                <a:gd name="connsiteX124" fmla="*/ 16870 w 514350"/>
                <a:gd name="connsiteY124" fmla="*/ 230936 h 504825"/>
                <a:gd name="connsiteX125" fmla="*/ 13184 w 514350"/>
                <a:gd name="connsiteY125" fmla="*/ 238318 h 504825"/>
                <a:gd name="connsiteX126" fmla="*/ 9498 w 514350"/>
                <a:gd name="connsiteY126" fmla="*/ 242008 h 504825"/>
                <a:gd name="connsiteX127" fmla="*/ 9498 w 514350"/>
                <a:gd name="connsiteY127" fmla="*/ 249389 h 504825"/>
                <a:gd name="connsiteX128" fmla="*/ 9498 w 514350"/>
                <a:gd name="connsiteY128" fmla="*/ 256771 h 504825"/>
                <a:gd name="connsiteX129" fmla="*/ 9498 w 514350"/>
                <a:gd name="connsiteY129" fmla="*/ 260461 h 504825"/>
                <a:gd name="connsiteX130" fmla="*/ 9498 w 514350"/>
                <a:gd name="connsiteY130" fmla="*/ 275223 h 504825"/>
                <a:gd name="connsiteX131" fmla="*/ 13184 w 514350"/>
                <a:gd name="connsiteY131" fmla="*/ 278913 h 504825"/>
                <a:gd name="connsiteX132" fmla="*/ 16870 w 514350"/>
                <a:gd name="connsiteY132" fmla="*/ 282604 h 504825"/>
                <a:gd name="connsiteX133" fmla="*/ 20566 w 514350"/>
                <a:gd name="connsiteY133" fmla="*/ 289985 h 504825"/>
                <a:gd name="connsiteX134" fmla="*/ 24252 w 514350"/>
                <a:gd name="connsiteY134" fmla="*/ 289985 h 504825"/>
                <a:gd name="connsiteX135" fmla="*/ 31634 w 514350"/>
                <a:gd name="connsiteY135" fmla="*/ 289985 h 504825"/>
                <a:gd name="connsiteX136" fmla="*/ 39006 w 514350"/>
                <a:gd name="connsiteY136" fmla="*/ 289985 h 504825"/>
                <a:gd name="connsiteX137" fmla="*/ 46388 w 514350"/>
                <a:gd name="connsiteY137" fmla="*/ 289985 h 504825"/>
                <a:gd name="connsiteX138" fmla="*/ 50074 w 514350"/>
                <a:gd name="connsiteY138" fmla="*/ 289985 h 504825"/>
                <a:gd name="connsiteX139" fmla="*/ 53770 w 514350"/>
                <a:gd name="connsiteY139" fmla="*/ 293676 h 504825"/>
                <a:gd name="connsiteX140" fmla="*/ 61142 w 514350"/>
                <a:gd name="connsiteY140" fmla="*/ 297366 h 504825"/>
                <a:gd name="connsiteX141" fmla="*/ 64838 w 514350"/>
                <a:gd name="connsiteY141" fmla="*/ 301057 h 504825"/>
                <a:gd name="connsiteX142" fmla="*/ 64838 w 514350"/>
                <a:gd name="connsiteY142" fmla="*/ 304748 h 504825"/>
                <a:gd name="connsiteX143" fmla="*/ 75906 w 514350"/>
                <a:gd name="connsiteY143" fmla="*/ 308438 h 504825"/>
                <a:gd name="connsiteX144" fmla="*/ 86974 w 514350"/>
                <a:gd name="connsiteY144" fmla="*/ 312129 h 504825"/>
                <a:gd name="connsiteX145" fmla="*/ 90660 w 514350"/>
                <a:gd name="connsiteY145" fmla="*/ 312129 h 504825"/>
                <a:gd name="connsiteX146" fmla="*/ 94346 w 514350"/>
                <a:gd name="connsiteY146" fmla="*/ 297366 h 504825"/>
                <a:gd name="connsiteX147" fmla="*/ 98033 w 514350"/>
                <a:gd name="connsiteY147" fmla="*/ 297366 h 504825"/>
                <a:gd name="connsiteX148" fmla="*/ 98033 w 514350"/>
                <a:gd name="connsiteY148" fmla="*/ 286295 h 504825"/>
                <a:gd name="connsiteX149" fmla="*/ 98033 w 514350"/>
                <a:gd name="connsiteY149" fmla="*/ 282604 h 504825"/>
                <a:gd name="connsiteX150" fmla="*/ 105414 w 514350"/>
                <a:gd name="connsiteY150" fmla="*/ 264151 h 504825"/>
                <a:gd name="connsiteX151" fmla="*/ 105414 w 514350"/>
                <a:gd name="connsiteY151" fmla="*/ 260461 h 504825"/>
                <a:gd name="connsiteX152" fmla="*/ 109101 w 514350"/>
                <a:gd name="connsiteY152" fmla="*/ 256771 h 504825"/>
                <a:gd name="connsiteX153" fmla="*/ 112796 w 514350"/>
                <a:gd name="connsiteY153" fmla="*/ 249389 h 504825"/>
                <a:gd name="connsiteX154" fmla="*/ 116483 w 514350"/>
                <a:gd name="connsiteY154" fmla="*/ 245699 h 504825"/>
                <a:gd name="connsiteX155" fmla="*/ 116483 w 514350"/>
                <a:gd name="connsiteY155" fmla="*/ 242008 h 504825"/>
                <a:gd name="connsiteX156" fmla="*/ 120169 w 514350"/>
                <a:gd name="connsiteY156" fmla="*/ 238318 h 504825"/>
                <a:gd name="connsiteX157" fmla="*/ 127551 w 514350"/>
                <a:gd name="connsiteY157" fmla="*/ 234627 h 504825"/>
                <a:gd name="connsiteX158" fmla="*/ 134932 w 514350"/>
                <a:gd name="connsiteY158" fmla="*/ 230936 h 504825"/>
                <a:gd name="connsiteX159" fmla="*/ 134932 w 514350"/>
                <a:gd name="connsiteY159" fmla="*/ 227246 h 504825"/>
                <a:gd name="connsiteX160" fmla="*/ 138619 w 514350"/>
                <a:gd name="connsiteY160" fmla="*/ 223555 h 504825"/>
                <a:gd name="connsiteX161" fmla="*/ 146001 w 514350"/>
                <a:gd name="connsiteY161" fmla="*/ 219865 h 504825"/>
                <a:gd name="connsiteX162" fmla="*/ 153373 w 514350"/>
                <a:gd name="connsiteY162" fmla="*/ 219865 h 504825"/>
                <a:gd name="connsiteX163" fmla="*/ 157069 w 514350"/>
                <a:gd name="connsiteY163" fmla="*/ 219865 h 504825"/>
                <a:gd name="connsiteX164" fmla="*/ 160755 w 514350"/>
                <a:gd name="connsiteY164" fmla="*/ 223555 h 504825"/>
                <a:gd name="connsiteX165" fmla="*/ 164441 w 514350"/>
                <a:gd name="connsiteY165" fmla="*/ 219865 h 504825"/>
                <a:gd name="connsiteX166" fmla="*/ 168127 w 514350"/>
                <a:gd name="connsiteY166" fmla="*/ 223555 h 504825"/>
                <a:gd name="connsiteX167" fmla="*/ 175509 w 514350"/>
                <a:gd name="connsiteY167" fmla="*/ 223555 h 504825"/>
                <a:gd name="connsiteX168" fmla="*/ 179195 w 514350"/>
                <a:gd name="connsiteY168" fmla="*/ 234627 h 504825"/>
                <a:gd name="connsiteX169" fmla="*/ 182891 w 514350"/>
                <a:gd name="connsiteY169" fmla="*/ 238318 h 504825"/>
                <a:gd name="connsiteX170" fmla="*/ 186577 w 514350"/>
                <a:gd name="connsiteY170" fmla="*/ 234627 h 504825"/>
                <a:gd name="connsiteX171" fmla="*/ 190263 w 514350"/>
                <a:gd name="connsiteY171" fmla="*/ 245699 h 504825"/>
                <a:gd name="connsiteX172" fmla="*/ 190263 w 514350"/>
                <a:gd name="connsiteY172" fmla="*/ 249389 h 504825"/>
                <a:gd name="connsiteX173" fmla="*/ 193959 w 514350"/>
                <a:gd name="connsiteY173" fmla="*/ 253080 h 504825"/>
                <a:gd name="connsiteX174" fmla="*/ 201331 w 514350"/>
                <a:gd name="connsiteY174" fmla="*/ 249389 h 504825"/>
                <a:gd name="connsiteX175" fmla="*/ 201331 w 514350"/>
                <a:gd name="connsiteY175" fmla="*/ 253080 h 504825"/>
                <a:gd name="connsiteX176" fmla="*/ 201331 w 514350"/>
                <a:gd name="connsiteY176" fmla="*/ 256771 h 504825"/>
                <a:gd name="connsiteX177" fmla="*/ 205027 w 514350"/>
                <a:gd name="connsiteY177" fmla="*/ 260461 h 504825"/>
                <a:gd name="connsiteX178" fmla="*/ 205027 w 514350"/>
                <a:gd name="connsiteY178" fmla="*/ 264151 h 504825"/>
                <a:gd name="connsiteX179" fmla="*/ 212399 w 514350"/>
                <a:gd name="connsiteY179" fmla="*/ 264151 h 504825"/>
                <a:gd name="connsiteX180" fmla="*/ 212399 w 514350"/>
                <a:gd name="connsiteY180" fmla="*/ 267842 h 504825"/>
                <a:gd name="connsiteX181" fmla="*/ 216095 w 514350"/>
                <a:gd name="connsiteY181" fmla="*/ 271532 h 504825"/>
                <a:gd name="connsiteX182" fmla="*/ 219781 w 514350"/>
                <a:gd name="connsiteY182" fmla="*/ 275223 h 504825"/>
                <a:gd name="connsiteX183" fmla="*/ 223467 w 514350"/>
                <a:gd name="connsiteY183" fmla="*/ 278913 h 504825"/>
                <a:gd name="connsiteX184" fmla="*/ 223467 w 514350"/>
                <a:gd name="connsiteY184" fmla="*/ 282604 h 504825"/>
                <a:gd name="connsiteX185" fmla="*/ 227163 w 514350"/>
                <a:gd name="connsiteY185" fmla="*/ 282604 h 504825"/>
                <a:gd name="connsiteX186" fmla="*/ 223467 w 514350"/>
                <a:gd name="connsiteY186" fmla="*/ 286295 h 504825"/>
                <a:gd name="connsiteX187" fmla="*/ 227163 w 514350"/>
                <a:gd name="connsiteY187" fmla="*/ 289985 h 504825"/>
                <a:gd name="connsiteX188" fmla="*/ 227163 w 514350"/>
                <a:gd name="connsiteY188" fmla="*/ 293676 h 504825"/>
                <a:gd name="connsiteX189" fmla="*/ 245603 w 514350"/>
                <a:gd name="connsiteY189" fmla="*/ 286295 h 504825"/>
                <a:gd name="connsiteX190" fmla="*/ 249290 w 514350"/>
                <a:gd name="connsiteY190" fmla="*/ 286295 h 504825"/>
                <a:gd name="connsiteX191" fmla="*/ 256672 w 514350"/>
                <a:gd name="connsiteY191" fmla="*/ 282604 h 504825"/>
                <a:gd name="connsiteX192" fmla="*/ 267740 w 514350"/>
                <a:gd name="connsiteY192" fmla="*/ 282604 h 504825"/>
                <a:gd name="connsiteX193" fmla="*/ 271426 w 514350"/>
                <a:gd name="connsiteY193" fmla="*/ 282604 h 504825"/>
                <a:gd name="connsiteX194" fmla="*/ 275121 w 514350"/>
                <a:gd name="connsiteY194" fmla="*/ 282604 h 504825"/>
                <a:gd name="connsiteX195" fmla="*/ 278808 w 514350"/>
                <a:gd name="connsiteY195" fmla="*/ 286295 h 504825"/>
                <a:gd name="connsiteX196" fmla="*/ 282494 w 514350"/>
                <a:gd name="connsiteY196" fmla="*/ 286295 h 504825"/>
                <a:gd name="connsiteX197" fmla="*/ 282494 w 514350"/>
                <a:gd name="connsiteY197" fmla="*/ 289985 h 504825"/>
                <a:gd name="connsiteX198" fmla="*/ 297258 w 514350"/>
                <a:gd name="connsiteY198" fmla="*/ 301057 h 504825"/>
                <a:gd name="connsiteX199" fmla="*/ 300944 w 514350"/>
                <a:gd name="connsiteY199" fmla="*/ 308438 h 504825"/>
                <a:gd name="connsiteX200" fmla="*/ 315698 w 514350"/>
                <a:gd name="connsiteY200" fmla="*/ 319510 h 504825"/>
                <a:gd name="connsiteX201" fmla="*/ 315698 w 514350"/>
                <a:gd name="connsiteY201" fmla="*/ 323201 h 504825"/>
                <a:gd name="connsiteX202" fmla="*/ 326766 w 514350"/>
                <a:gd name="connsiteY202" fmla="*/ 334273 h 504825"/>
                <a:gd name="connsiteX203" fmla="*/ 337834 w 514350"/>
                <a:gd name="connsiteY203" fmla="*/ 345344 h 504825"/>
                <a:gd name="connsiteX204" fmla="*/ 356284 w 514350"/>
                <a:gd name="connsiteY204" fmla="*/ 363796 h 504825"/>
                <a:gd name="connsiteX205" fmla="*/ 359970 w 514350"/>
                <a:gd name="connsiteY205" fmla="*/ 367487 h 504825"/>
                <a:gd name="connsiteX206" fmla="*/ 367352 w 514350"/>
                <a:gd name="connsiteY206" fmla="*/ 374868 h 504825"/>
                <a:gd name="connsiteX207" fmla="*/ 374724 w 514350"/>
                <a:gd name="connsiteY207" fmla="*/ 382249 h 504825"/>
                <a:gd name="connsiteX208" fmla="*/ 378410 w 514350"/>
                <a:gd name="connsiteY208" fmla="*/ 385940 h 504825"/>
                <a:gd name="connsiteX209" fmla="*/ 378410 w 514350"/>
                <a:gd name="connsiteY209" fmla="*/ 389631 h 504825"/>
                <a:gd name="connsiteX210" fmla="*/ 382106 w 514350"/>
                <a:gd name="connsiteY210" fmla="*/ 393321 h 504825"/>
                <a:gd name="connsiteX211" fmla="*/ 385792 w 514350"/>
                <a:gd name="connsiteY211" fmla="*/ 397012 h 504825"/>
                <a:gd name="connsiteX212" fmla="*/ 389479 w 514350"/>
                <a:gd name="connsiteY212" fmla="*/ 404393 h 504825"/>
                <a:gd name="connsiteX213" fmla="*/ 393174 w 514350"/>
                <a:gd name="connsiteY213" fmla="*/ 411774 h 504825"/>
                <a:gd name="connsiteX214" fmla="*/ 396861 w 514350"/>
                <a:gd name="connsiteY214" fmla="*/ 411774 h 504825"/>
                <a:gd name="connsiteX215" fmla="*/ 396861 w 514350"/>
                <a:gd name="connsiteY215" fmla="*/ 415465 h 504825"/>
                <a:gd name="connsiteX216" fmla="*/ 400547 w 514350"/>
                <a:gd name="connsiteY216" fmla="*/ 415465 h 504825"/>
                <a:gd name="connsiteX217" fmla="*/ 407928 w 514350"/>
                <a:gd name="connsiteY217" fmla="*/ 426537 h 504825"/>
                <a:gd name="connsiteX218" fmla="*/ 411615 w 514350"/>
                <a:gd name="connsiteY218" fmla="*/ 433917 h 504825"/>
                <a:gd name="connsiteX219" fmla="*/ 415310 w 514350"/>
                <a:gd name="connsiteY219" fmla="*/ 437608 h 504825"/>
                <a:gd name="connsiteX220" fmla="*/ 418997 w 514350"/>
                <a:gd name="connsiteY220" fmla="*/ 441298 h 504825"/>
                <a:gd name="connsiteX221" fmla="*/ 426378 w 514350"/>
                <a:gd name="connsiteY221" fmla="*/ 441298 h 504825"/>
                <a:gd name="connsiteX222" fmla="*/ 426378 w 514350"/>
                <a:gd name="connsiteY222" fmla="*/ 448680 h 504825"/>
                <a:gd name="connsiteX223" fmla="*/ 422683 w 514350"/>
                <a:gd name="connsiteY223" fmla="*/ 452370 h 504825"/>
                <a:gd name="connsiteX224" fmla="*/ 415310 w 514350"/>
                <a:gd name="connsiteY224" fmla="*/ 474514 h 504825"/>
                <a:gd name="connsiteX225" fmla="*/ 415310 w 514350"/>
                <a:gd name="connsiteY225" fmla="*/ 478204 h 504825"/>
                <a:gd name="connsiteX226" fmla="*/ 426378 w 514350"/>
                <a:gd name="connsiteY226" fmla="*/ 478204 h 504825"/>
                <a:gd name="connsiteX227" fmla="*/ 426378 w 514350"/>
                <a:gd name="connsiteY227" fmla="*/ 481895 h 504825"/>
                <a:gd name="connsiteX228" fmla="*/ 430065 w 514350"/>
                <a:gd name="connsiteY228" fmla="*/ 481895 h 504825"/>
                <a:gd name="connsiteX229" fmla="*/ 437447 w 514350"/>
                <a:gd name="connsiteY229" fmla="*/ 492967 h 504825"/>
                <a:gd name="connsiteX230" fmla="*/ 441133 w 514350"/>
                <a:gd name="connsiteY230" fmla="*/ 496657 h 504825"/>
                <a:gd name="connsiteX231" fmla="*/ 444819 w 514350"/>
                <a:gd name="connsiteY231" fmla="*/ 492967 h 504825"/>
                <a:gd name="connsiteX232" fmla="*/ 444819 w 514350"/>
                <a:gd name="connsiteY232" fmla="*/ 496657 h 504825"/>
                <a:gd name="connsiteX233" fmla="*/ 441133 w 514350"/>
                <a:gd name="connsiteY233" fmla="*/ 496657 h 504825"/>
                <a:gd name="connsiteX234" fmla="*/ 441133 w 514350"/>
                <a:gd name="connsiteY234" fmla="*/ 504039 h 504825"/>
                <a:gd name="connsiteX235" fmla="*/ 452201 w 514350"/>
                <a:gd name="connsiteY235" fmla="*/ 504039 h 504825"/>
                <a:gd name="connsiteX236" fmla="*/ 448505 w 514350"/>
                <a:gd name="connsiteY236" fmla="*/ 496657 h 504825"/>
                <a:gd name="connsiteX237" fmla="*/ 448505 w 514350"/>
                <a:gd name="connsiteY237" fmla="*/ 492967 h 504825"/>
                <a:gd name="connsiteX238" fmla="*/ 455887 w 514350"/>
                <a:gd name="connsiteY238" fmla="*/ 481895 h 504825"/>
                <a:gd name="connsiteX239" fmla="*/ 478023 w 514350"/>
                <a:gd name="connsiteY239" fmla="*/ 444989 h 504825"/>
                <a:gd name="connsiteX240" fmla="*/ 492777 w 514350"/>
                <a:gd name="connsiteY240" fmla="*/ 419156 h 504825"/>
                <a:gd name="connsiteX241" fmla="*/ 500159 w 514350"/>
                <a:gd name="connsiteY241" fmla="*/ 389631 h 504825"/>
                <a:gd name="connsiteX242" fmla="*/ 503845 w 514350"/>
                <a:gd name="connsiteY242" fmla="*/ 371178 h 504825"/>
                <a:gd name="connsiteX243" fmla="*/ 507541 w 514350"/>
                <a:gd name="connsiteY243" fmla="*/ 367487 h 504825"/>
                <a:gd name="connsiteX244" fmla="*/ 507541 w 514350"/>
                <a:gd name="connsiteY244" fmla="*/ 363796 h 504825"/>
                <a:gd name="connsiteX245" fmla="*/ 500159 w 514350"/>
                <a:gd name="connsiteY245" fmla="*/ 330582 h 504825"/>
                <a:gd name="connsiteX246" fmla="*/ 500159 w 514350"/>
                <a:gd name="connsiteY246" fmla="*/ 312129 h 504825"/>
                <a:gd name="connsiteX247" fmla="*/ 500159 w 514350"/>
                <a:gd name="connsiteY247" fmla="*/ 308438 h 504825"/>
                <a:gd name="connsiteX248" fmla="*/ 500159 w 514350"/>
                <a:gd name="connsiteY248" fmla="*/ 282604 h 504825"/>
                <a:gd name="connsiteX249" fmla="*/ 489091 w 514350"/>
                <a:gd name="connsiteY249" fmla="*/ 275223 h 504825"/>
                <a:gd name="connsiteX250" fmla="*/ 489091 w 514350"/>
                <a:gd name="connsiteY250" fmla="*/ 267842 h 504825"/>
                <a:gd name="connsiteX251" fmla="*/ 489091 w 514350"/>
                <a:gd name="connsiteY251" fmla="*/ 264151 h 504825"/>
                <a:gd name="connsiteX252" fmla="*/ 489091 w 514350"/>
                <a:gd name="connsiteY252" fmla="*/ 260461 h 504825"/>
                <a:gd name="connsiteX253" fmla="*/ 492777 w 514350"/>
                <a:gd name="connsiteY253" fmla="*/ 256771 h 504825"/>
                <a:gd name="connsiteX254" fmla="*/ 492777 w 514350"/>
                <a:gd name="connsiteY254" fmla="*/ 249389 h 504825"/>
                <a:gd name="connsiteX255" fmla="*/ 492777 w 514350"/>
                <a:gd name="connsiteY255" fmla="*/ 245699 h 504825"/>
                <a:gd name="connsiteX256" fmla="*/ 496473 w 514350"/>
                <a:gd name="connsiteY256" fmla="*/ 234627 h 504825"/>
                <a:gd name="connsiteX257" fmla="*/ 500159 w 514350"/>
                <a:gd name="connsiteY257" fmla="*/ 234627 h 504825"/>
                <a:gd name="connsiteX258" fmla="*/ 503845 w 514350"/>
                <a:gd name="connsiteY258" fmla="*/ 230936 h 504825"/>
                <a:gd name="connsiteX259" fmla="*/ 511227 w 514350"/>
                <a:gd name="connsiteY259" fmla="*/ 230936 h 504825"/>
                <a:gd name="connsiteX260" fmla="*/ 503845 w 514350"/>
                <a:gd name="connsiteY260" fmla="*/ 227246 h 504825"/>
                <a:gd name="connsiteX261" fmla="*/ 500159 w 514350"/>
                <a:gd name="connsiteY261" fmla="*/ 223555 h 504825"/>
                <a:gd name="connsiteX262" fmla="*/ 503845 w 514350"/>
                <a:gd name="connsiteY262" fmla="*/ 219865 h 504825"/>
                <a:gd name="connsiteX263" fmla="*/ 503845 w 514350"/>
                <a:gd name="connsiteY263" fmla="*/ 216174 h 504825"/>
                <a:gd name="connsiteX264" fmla="*/ 503845 w 514350"/>
                <a:gd name="connsiteY264" fmla="*/ 201412 h 504825"/>
                <a:gd name="connsiteX265" fmla="*/ 500159 w 514350"/>
                <a:gd name="connsiteY265" fmla="*/ 190340 h 504825"/>
                <a:gd name="connsiteX266" fmla="*/ 500159 w 514350"/>
                <a:gd name="connsiteY266" fmla="*/ 186649 h 504825"/>
                <a:gd name="connsiteX267" fmla="*/ 496473 w 514350"/>
                <a:gd name="connsiteY267" fmla="*/ 186649 h 504825"/>
                <a:gd name="connsiteX268" fmla="*/ 485405 w 514350"/>
                <a:gd name="connsiteY268" fmla="*/ 182958 h 504825"/>
                <a:gd name="connsiteX269" fmla="*/ 481709 w 514350"/>
                <a:gd name="connsiteY269" fmla="*/ 182958 h 504825"/>
                <a:gd name="connsiteX270" fmla="*/ 481709 w 514350"/>
                <a:gd name="connsiteY270" fmla="*/ 179268 h 504825"/>
                <a:gd name="connsiteX271" fmla="*/ 478023 w 514350"/>
                <a:gd name="connsiteY271" fmla="*/ 179268 h 504825"/>
                <a:gd name="connsiteX272" fmla="*/ 474337 w 514350"/>
                <a:gd name="connsiteY272" fmla="*/ 179268 h 504825"/>
                <a:gd name="connsiteX273" fmla="*/ 470641 w 514350"/>
                <a:gd name="connsiteY273" fmla="*/ 179268 h 504825"/>
                <a:gd name="connsiteX274" fmla="*/ 466955 w 514350"/>
                <a:gd name="connsiteY274" fmla="*/ 179268 h 504825"/>
                <a:gd name="connsiteX275" fmla="*/ 466955 w 514350"/>
                <a:gd name="connsiteY275" fmla="*/ 175578 h 504825"/>
                <a:gd name="connsiteX276" fmla="*/ 463269 w 514350"/>
                <a:gd name="connsiteY276" fmla="*/ 175578 h 504825"/>
                <a:gd name="connsiteX277" fmla="*/ 459573 w 514350"/>
                <a:gd name="connsiteY277" fmla="*/ 175578 h 504825"/>
                <a:gd name="connsiteX278" fmla="*/ 452201 w 514350"/>
                <a:gd name="connsiteY278" fmla="*/ 175578 h 504825"/>
                <a:gd name="connsiteX279" fmla="*/ 448505 w 514350"/>
                <a:gd name="connsiteY279" fmla="*/ 171888 h 504825"/>
                <a:gd name="connsiteX280" fmla="*/ 444819 w 514350"/>
                <a:gd name="connsiteY280" fmla="*/ 171888 h 504825"/>
                <a:gd name="connsiteX281" fmla="*/ 441133 w 514350"/>
                <a:gd name="connsiteY281" fmla="*/ 168197 h 504825"/>
                <a:gd name="connsiteX282" fmla="*/ 437447 w 514350"/>
                <a:gd name="connsiteY282" fmla="*/ 164506 h 504825"/>
                <a:gd name="connsiteX283" fmla="*/ 437447 w 514350"/>
                <a:gd name="connsiteY283" fmla="*/ 160816 h 504825"/>
                <a:gd name="connsiteX284" fmla="*/ 437447 w 514350"/>
                <a:gd name="connsiteY284" fmla="*/ 153435 h 504825"/>
                <a:gd name="connsiteX285" fmla="*/ 441133 w 514350"/>
                <a:gd name="connsiteY285" fmla="*/ 149744 h 504825"/>
                <a:gd name="connsiteX286" fmla="*/ 437447 w 514350"/>
                <a:gd name="connsiteY286" fmla="*/ 142363 h 504825"/>
                <a:gd name="connsiteX287" fmla="*/ 437447 w 514350"/>
                <a:gd name="connsiteY287" fmla="*/ 138672 h 504825"/>
                <a:gd name="connsiteX288" fmla="*/ 441133 w 514350"/>
                <a:gd name="connsiteY288" fmla="*/ 138672 h 504825"/>
                <a:gd name="connsiteX289" fmla="*/ 444819 w 514350"/>
                <a:gd name="connsiteY289" fmla="*/ 131291 h 504825"/>
                <a:gd name="connsiteX290" fmla="*/ 444819 w 514350"/>
                <a:gd name="connsiteY290" fmla="*/ 127600 h 504825"/>
                <a:gd name="connsiteX291" fmla="*/ 437447 w 514350"/>
                <a:gd name="connsiteY291" fmla="*/ 131291 h 504825"/>
                <a:gd name="connsiteX292" fmla="*/ 433751 w 514350"/>
                <a:gd name="connsiteY292" fmla="*/ 134981 h 504825"/>
                <a:gd name="connsiteX293" fmla="*/ 422683 w 514350"/>
                <a:gd name="connsiteY293" fmla="*/ 134981 h 504825"/>
                <a:gd name="connsiteX294" fmla="*/ 418997 w 514350"/>
                <a:gd name="connsiteY294" fmla="*/ 134981 h 504825"/>
                <a:gd name="connsiteX295" fmla="*/ 415310 w 514350"/>
                <a:gd name="connsiteY295" fmla="*/ 134981 h 504825"/>
                <a:gd name="connsiteX296" fmla="*/ 411615 w 514350"/>
                <a:gd name="connsiteY296" fmla="*/ 134981 h 504825"/>
                <a:gd name="connsiteX297" fmla="*/ 404242 w 514350"/>
                <a:gd name="connsiteY297" fmla="*/ 131291 h 504825"/>
                <a:gd name="connsiteX298" fmla="*/ 404242 w 514350"/>
                <a:gd name="connsiteY298" fmla="*/ 127600 h 504825"/>
                <a:gd name="connsiteX299" fmla="*/ 400547 w 514350"/>
                <a:gd name="connsiteY299" fmla="*/ 127600 h 504825"/>
                <a:gd name="connsiteX300" fmla="*/ 396861 w 514350"/>
                <a:gd name="connsiteY300" fmla="*/ 127600 h 504825"/>
                <a:gd name="connsiteX301" fmla="*/ 389479 w 514350"/>
                <a:gd name="connsiteY301" fmla="*/ 123910 h 504825"/>
                <a:gd name="connsiteX302" fmla="*/ 382106 w 514350"/>
                <a:gd name="connsiteY302" fmla="*/ 120219 h 504825"/>
                <a:gd name="connsiteX303" fmla="*/ 382106 w 514350"/>
                <a:gd name="connsiteY303" fmla="*/ 123910 h 504825"/>
                <a:gd name="connsiteX304" fmla="*/ 374724 w 514350"/>
                <a:gd name="connsiteY304" fmla="*/ 120219 h 504825"/>
                <a:gd name="connsiteX305" fmla="*/ 367352 w 514350"/>
                <a:gd name="connsiteY305" fmla="*/ 116528 h 504825"/>
                <a:gd name="connsiteX306" fmla="*/ 363656 w 514350"/>
                <a:gd name="connsiteY306" fmla="*/ 116528 h 504825"/>
                <a:gd name="connsiteX307" fmla="*/ 363656 w 514350"/>
                <a:gd name="connsiteY307" fmla="*/ 112838 h 504825"/>
                <a:gd name="connsiteX308" fmla="*/ 367352 w 514350"/>
                <a:gd name="connsiteY308" fmla="*/ 112838 h 504825"/>
                <a:gd name="connsiteX309" fmla="*/ 363656 w 514350"/>
                <a:gd name="connsiteY309" fmla="*/ 109147 h 504825"/>
                <a:gd name="connsiteX310" fmla="*/ 356284 w 514350"/>
                <a:gd name="connsiteY310" fmla="*/ 101766 h 504825"/>
                <a:gd name="connsiteX311" fmla="*/ 352588 w 514350"/>
                <a:gd name="connsiteY311" fmla="*/ 101766 h 504825"/>
                <a:gd name="connsiteX312" fmla="*/ 348902 w 514350"/>
                <a:gd name="connsiteY312" fmla="*/ 98075 h 504825"/>
                <a:gd name="connsiteX313" fmla="*/ 348902 w 514350"/>
                <a:gd name="connsiteY313" fmla="*/ 94385 h 504825"/>
                <a:gd name="connsiteX314" fmla="*/ 348902 w 514350"/>
                <a:gd name="connsiteY314" fmla="*/ 87005 h 504825"/>
                <a:gd name="connsiteX315" fmla="*/ 348902 w 514350"/>
                <a:gd name="connsiteY315" fmla="*/ 79623 h 504825"/>
                <a:gd name="connsiteX316" fmla="*/ 345216 w 514350"/>
                <a:gd name="connsiteY316" fmla="*/ 75933 h 504825"/>
                <a:gd name="connsiteX317" fmla="*/ 345216 w 514350"/>
                <a:gd name="connsiteY317" fmla="*/ 72242 h 504825"/>
                <a:gd name="connsiteX318" fmla="*/ 345216 w 514350"/>
                <a:gd name="connsiteY318" fmla="*/ 68551 h 504825"/>
                <a:gd name="connsiteX319" fmla="*/ 345216 w 514350"/>
                <a:gd name="connsiteY319" fmla="*/ 61170 h 504825"/>
                <a:gd name="connsiteX320" fmla="*/ 341520 w 514350"/>
                <a:gd name="connsiteY320" fmla="*/ 53789 h 504825"/>
                <a:gd name="connsiteX321" fmla="*/ 337834 w 514350"/>
                <a:gd name="connsiteY321" fmla="*/ 53789 h 504825"/>
                <a:gd name="connsiteX322" fmla="*/ 337834 w 514350"/>
                <a:gd name="connsiteY322" fmla="*/ 42717 h 504825"/>
                <a:gd name="connsiteX323" fmla="*/ 341520 w 514350"/>
                <a:gd name="connsiteY323" fmla="*/ 31645 h 504825"/>
                <a:gd name="connsiteX324" fmla="*/ 341520 w 514350"/>
                <a:gd name="connsiteY324" fmla="*/ 27955 h 504825"/>
                <a:gd name="connsiteX325" fmla="*/ 330452 w 514350"/>
                <a:gd name="connsiteY325" fmla="*/ 16883 h 504825"/>
                <a:gd name="connsiteX326" fmla="*/ 323080 w 514350"/>
                <a:gd name="connsiteY326" fmla="*/ 13193 h 504825"/>
                <a:gd name="connsiteX327" fmla="*/ 319384 w 514350"/>
                <a:gd name="connsiteY327" fmla="*/ 20574 h 504825"/>
                <a:gd name="connsiteX328" fmla="*/ 323080 w 514350"/>
                <a:gd name="connsiteY328" fmla="*/ 24264 h 504825"/>
                <a:gd name="connsiteX329" fmla="*/ 319384 w 514350"/>
                <a:gd name="connsiteY329" fmla="*/ 24264 h 504825"/>
                <a:gd name="connsiteX330" fmla="*/ 315698 w 514350"/>
                <a:gd name="connsiteY330" fmla="*/ 24264 h 504825"/>
                <a:gd name="connsiteX331" fmla="*/ 312012 w 514350"/>
                <a:gd name="connsiteY331" fmla="*/ 24264 h 504825"/>
                <a:gd name="connsiteX332" fmla="*/ 312012 w 514350"/>
                <a:gd name="connsiteY332" fmla="*/ 20574 h 504825"/>
                <a:gd name="connsiteX333" fmla="*/ 315698 w 514350"/>
                <a:gd name="connsiteY333" fmla="*/ 24264 h 504825"/>
                <a:gd name="connsiteX334" fmla="*/ 315698 w 514350"/>
                <a:gd name="connsiteY334" fmla="*/ 20574 h 504825"/>
                <a:gd name="connsiteX335" fmla="*/ 319384 w 514350"/>
                <a:gd name="connsiteY335" fmla="*/ 13193 h 504825"/>
                <a:gd name="connsiteX336" fmla="*/ 315698 w 514350"/>
                <a:gd name="connsiteY336" fmla="*/ 13193 h 504825"/>
                <a:gd name="connsiteX337" fmla="*/ 308316 w 514350"/>
                <a:gd name="connsiteY337" fmla="*/ 9502 h 504825"/>
                <a:gd name="connsiteX338" fmla="*/ 300944 w 514350"/>
                <a:gd name="connsiteY338" fmla="*/ 16883 h 504825"/>
                <a:gd name="connsiteX339" fmla="*/ 297258 w 514350"/>
                <a:gd name="connsiteY339" fmla="*/ 13193 h 504825"/>
                <a:gd name="connsiteX340" fmla="*/ 289876 w 514350"/>
                <a:gd name="connsiteY340" fmla="*/ 9502 h 504825"/>
                <a:gd name="connsiteX341" fmla="*/ 278808 w 514350"/>
                <a:gd name="connsiteY341" fmla="*/ 9502 h 504825"/>
                <a:gd name="connsiteX342" fmla="*/ 275121 w 514350"/>
                <a:gd name="connsiteY342" fmla="*/ 5812 h 504825"/>
                <a:gd name="connsiteX343" fmla="*/ 367352 w 514350"/>
                <a:gd name="connsiteY343" fmla="*/ 112838 h 504825"/>
                <a:gd name="connsiteX344" fmla="*/ 371038 w 514350"/>
                <a:gd name="connsiteY344" fmla="*/ 116528 h 504825"/>
                <a:gd name="connsiteX345" fmla="*/ 371038 w 514350"/>
                <a:gd name="connsiteY345" fmla="*/ 112838 h 504825"/>
                <a:gd name="connsiteX346" fmla="*/ 367352 w 514350"/>
                <a:gd name="connsiteY346" fmla="*/ 112838 h 504825"/>
                <a:gd name="connsiteX347" fmla="*/ 500159 w 514350"/>
                <a:gd name="connsiteY347" fmla="*/ 186649 h 504825"/>
                <a:gd name="connsiteX348" fmla="*/ 500159 w 514350"/>
                <a:gd name="connsiteY348" fmla="*/ 179268 h 504825"/>
                <a:gd name="connsiteX349" fmla="*/ 496473 w 514350"/>
                <a:gd name="connsiteY349" fmla="*/ 182958 h 504825"/>
                <a:gd name="connsiteX350" fmla="*/ 500159 w 514350"/>
                <a:gd name="connsiteY350" fmla="*/ 186649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514350" h="504825">
                  <a:moveTo>
                    <a:pt x="275121" y="5812"/>
                  </a:moveTo>
                  <a:lnTo>
                    <a:pt x="267740" y="9502"/>
                  </a:lnTo>
                  <a:lnTo>
                    <a:pt x="238222" y="13193"/>
                  </a:lnTo>
                  <a:lnTo>
                    <a:pt x="234535" y="16883"/>
                  </a:lnTo>
                  <a:lnTo>
                    <a:pt x="223467" y="20574"/>
                  </a:lnTo>
                  <a:lnTo>
                    <a:pt x="219781" y="20574"/>
                  </a:lnTo>
                  <a:lnTo>
                    <a:pt x="216095" y="24264"/>
                  </a:lnTo>
                  <a:lnTo>
                    <a:pt x="208713" y="24264"/>
                  </a:lnTo>
                  <a:lnTo>
                    <a:pt x="201331" y="31645"/>
                  </a:lnTo>
                  <a:lnTo>
                    <a:pt x="197645" y="31645"/>
                  </a:lnTo>
                  <a:lnTo>
                    <a:pt x="193959" y="31645"/>
                  </a:lnTo>
                  <a:lnTo>
                    <a:pt x="190263" y="31645"/>
                  </a:lnTo>
                  <a:lnTo>
                    <a:pt x="182891" y="35336"/>
                  </a:lnTo>
                  <a:lnTo>
                    <a:pt x="175509" y="39027"/>
                  </a:lnTo>
                  <a:lnTo>
                    <a:pt x="171823" y="35336"/>
                  </a:lnTo>
                  <a:lnTo>
                    <a:pt x="168127" y="39027"/>
                  </a:lnTo>
                  <a:lnTo>
                    <a:pt x="149687" y="39027"/>
                  </a:lnTo>
                  <a:lnTo>
                    <a:pt x="138619" y="42717"/>
                  </a:lnTo>
                  <a:lnTo>
                    <a:pt x="123864" y="46408"/>
                  </a:lnTo>
                  <a:lnTo>
                    <a:pt x="116483" y="46408"/>
                  </a:lnTo>
                  <a:lnTo>
                    <a:pt x="109101" y="50098"/>
                  </a:lnTo>
                  <a:lnTo>
                    <a:pt x="101728" y="50098"/>
                  </a:lnTo>
                  <a:lnTo>
                    <a:pt x="90660" y="53789"/>
                  </a:lnTo>
                  <a:lnTo>
                    <a:pt x="79592" y="57480"/>
                  </a:lnTo>
                  <a:lnTo>
                    <a:pt x="75906" y="61170"/>
                  </a:lnTo>
                  <a:lnTo>
                    <a:pt x="75906" y="64861"/>
                  </a:lnTo>
                  <a:lnTo>
                    <a:pt x="68524" y="68551"/>
                  </a:lnTo>
                  <a:lnTo>
                    <a:pt x="64838" y="64861"/>
                  </a:lnTo>
                  <a:lnTo>
                    <a:pt x="61142" y="61170"/>
                  </a:lnTo>
                  <a:lnTo>
                    <a:pt x="42702" y="50098"/>
                  </a:lnTo>
                  <a:lnTo>
                    <a:pt x="39006" y="50098"/>
                  </a:lnTo>
                  <a:lnTo>
                    <a:pt x="24252" y="57480"/>
                  </a:lnTo>
                  <a:lnTo>
                    <a:pt x="24252" y="53789"/>
                  </a:lnTo>
                  <a:lnTo>
                    <a:pt x="20566" y="53789"/>
                  </a:lnTo>
                  <a:lnTo>
                    <a:pt x="20566" y="57480"/>
                  </a:lnTo>
                  <a:lnTo>
                    <a:pt x="16870" y="57480"/>
                  </a:lnTo>
                  <a:lnTo>
                    <a:pt x="16870" y="53789"/>
                  </a:lnTo>
                  <a:lnTo>
                    <a:pt x="13184" y="57480"/>
                  </a:lnTo>
                  <a:lnTo>
                    <a:pt x="16870" y="61170"/>
                  </a:lnTo>
                  <a:lnTo>
                    <a:pt x="20566" y="61170"/>
                  </a:lnTo>
                  <a:lnTo>
                    <a:pt x="24252" y="64861"/>
                  </a:lnTo>
                  <a:lnTo>
                    <a:pt x="27938" y="64861"/>
                  </a:lnTo>
                  <a:lnTo>
                    <a:pt x="31634" y="68551"/>
                  </a:lnTo>
                  <a:lnTo>
                    <a:pt x="35320" y="68551"/>
                  </a:lnTo>
                  <a:lnTo>
                    <a:pt x="35320" y="72242"/>
                  </a:lnTo>
                  <a:lnTo>
                    <a:pt x="31634" y="72242"/>
                  </a:lnTo>
                  <a:lnTo>
                    <a:pt x="27938" y="72242"/>
                  </a:lnTo>
                  <a:lnTo>
                    <a:pt x="24252" y="72242"/>
                  </a:lnTo>
                  <a:lnTo>
                    <a:pt x="24252" y="68551"/>
                  </a:lnTo>
                  <a:lnTo>
                    <a:pt x="16870" y="64861"/>
                  </a:lnTo>
                  <a:lnTo>
                    <a:pt x="16870" y="61170"/>
                  </a:lnTo>
                  <a:lnTo>
                    <a:pt x="9498" y="61170"/>
                  </a:lnTo>
                  <a:lnTo>
                    <a:pt x="5812" y="68551"/>
                  </a:lnTo>
                  <a:lnTo>
                    <a:pt x="9498" y="68551"/>
                  </a:lnTo>
                  <a:lnTo>
                    <a:pt x="13184" y="72242"/>
                  </a:lnTo>
                  <a:lnTo>
                    <a:pt x="16870" y="72242"/>
                  </a:lnTo>
                  <a:lnTo>
                    <a:pt x="16870" y="75933"/>
                  </a:lnTo>
                  <a:lnTo>
                    <a:pt x="13184" y="79623"/>
                  </a:lnTo>
                  <a:lnTo>
                    <a:pt x="9498" y="75933"/>
                  </a:lnTo>
                  <a:lnTo>
                    <a:pt x="9498" y="79623"/>
                  </a:lnTo>
                  <a:lnTo>
                    <a:pt x="13184" y="83314"/>
                  </a:lnTo>
                  <a:lnTo>
                    <a:pt x="16870" y="83314"/>
                  </a:lnTo>
                  <a:lnTo>
                    <a:pt x="20566" y="83314"/>
                  </a:lnTo>
                  <a:lnTo>
                    <a:pt x="24252" y="83314"/>
                  </a:lnTo>
                  <a:lnTo>
                    <a:pt x="27938" y="83314"/>
                  </a:lnTo>
                  <a:lnTo>
                    <a:pt x="31634" y="83314"/>
                  </a:lnTo>
                  <a:lnTo>
                    <a:pt x="31634" y="87005"/>
                  </a:lnTo>
                  <a:lnTo>
                    <a:pt x="24252" y="87005"/>
                  </a:lnTo>
                  <a:lnTo>
                    <a:pt x="20566" y="87005"/>
                  </a:lnTo>
                  <a:lnTo>
                    <a:pt x="20566" y="90695"/>
                  </a:lnTo>
                  <a:lnTo>
                    <a:pt x="24252" y="90695"/>
                  </a:lnTo>
                  <a:lnTo>
                    <a:pt x="27938" y="90695"/>
                  </a:lnTo>
                  <a:lnTo>
                    <a:pt x="31634" y="90695"/>
                  </a:lnTo>
                  <a:lnTo>
                    <a:pt x="35320" y="87005"/>
                  </a:lnTo>
                  <a:lnTo>
                    <a:pt x="35320" y="90695"/>
                  </a:lnTo>
                  <a:lnTo>
                    <a:pt x="35320" y="94385"/>
                  </a:lnTo>
                  <a:lnTo>
                    <a:pt x="31634" y="94385"/>
                  </a:lnTo>
                  <a:lnTo>
                    <a:pt x="35320" y="98075"/>
                  </a:lnTo>
                  <a:lnTo>
                    <a:pt x="39006" y="94385"/>
                  </a:lnTo>
                  <a:lnTo>
                    <a:pt x="42702" y="94385"/>
                  </a:lnTo>
                  <a:lnTo>
                    <a:pt x="42702" y="98075"/>
                  </a:lnTo>
                  <a:lnTo>
                    <a:pt x="39006" y="101766"/>
                  </a:lnTo>
                  <a:lnTo>
                    <a:pt x="31634" y="101766"/>
                  </a:lnTo>
                  <a:lnTo>
                    <a:pt x="31634" y="105457"/>
                  </a:lnTo>
                  <a:lnTo>
                    <a:pt x="35320" y="109147"/>
                  </a:lnTo>
                  <a:lnTo>
                    <a:pt x="39006" y="105457"/>
                  </a:lnTo>
                  <a:lnTo>
                    <a:pt x="42702" y="105457"/>
                  </a:lnTo>
                  <a:lnTo>
                    <a:pt x="46388" y="105457"/>
                  </a:lnTo>
                  <a:lnTo>
                    <a:pt x="50074" y="105457"/>
                  </a:lnTo>
                  <a:lnTo>
                    <a:pt x="53770" y="109147"/>
                  </a:lnTo>
                  <a:lnTo>
                    <a:pt x="57456" y="109147"/>
                  </a:lnTo>
                  <a:lnTo>
                    <a:pt x="57456" y="131291"/>
                  </a:lnTo>
                  <a:lnTo>
                    <a:pt x="57456" y="134981"/>
                  </a:lnTo>
                  <a:lnTo>
                    <a:pt x="61142" y="134981"/>
                  </a:lnTo>
                  <a:lnTo>
                    <a:pt x="61142" y="138672"/>
                  </a:lnTo>
                  <a:lnTo>
                    <a:pt x="57456" y="138672"/>
                  </a:lnTo>
                  <a:lnTo>
                    <a:pt x="53770" y="142363"/>
                  </a:lnTo>
                  <a:lnTo>
                    <a:pt x="53770" y="146053"/>
                  </a:lnTo>
                  <a:lnTo>
                    <a:pt x="50074" y="149744"/>
                  </a:lnTo>
                  <a:lnTo>
                    <a:pt x="46388" y="149744"/>
                  </a:lnTo>
                  <a:lnTo>
                    <a:pt x="42702" y="153435"/>
                  </a:lnTo>
                  <a:lnTo>
                    <a:pt x="42702" y="157125"/>
                  </a:lnTo>
                  <a:lnTo>
                    <a:pt x="42702" y="160816"/>
                  </a:lnTo>
                  <a:lnTo>
                    <a:pt x="42702" y="164506"/>
                  </a:lnTo>
                  <a:lnTo>
                    <a:pt x="46388" y="164506"/>
                  </a:lnTo>
                  <a:lnTo>
                    <a:pt x="42702" y="168197"/>
                  </a:lnTo>
                  <a:lnTo>
                    <a:pt x="39006" y="168197"/>
                  </a:lnTo>
                  <a:lnTo>
                    <a:pt x="39006" y="171888"/>
                  </a:lnTo>
                  <a:lnTo>
                    <a:pt x="35320" y="175578"/>
                  </a:lnTo>
                  <a:lnTo>
                    <a:pt x="35320" y="179268"/>
                  </a:lnTo>
                  <a:lnTo>
                    <a:pt x="35320" y="182958"/>
                  </a:lnTo>
                  <a:lnTo>
                    <a:pt x="31634" y="186649"/>
                  </a:lnTo>
                  <a:lnTo>
                    <a:pt x="27938" y="190340"/>
                  </a:lnTo>
                  <a:lnTo>
                    <a:pt x="24252" y="194030"/>
                  </a:lnTo>
                  <a:lnTo>
                    <a:pt x="24252" y="197721"/>
                  </a:lnTo>
                  <a:lnTo>
                    <a:pt x="27938" y="197721"/>
                  </a:lnTo>
                  <a:lnTo>
                    <a:pt x="31634" y="197721"/>
                  </a:lnTo>
                  <a:lnTo>
                    <a:pt x="31634" y="205102"/>
                  </a:lnTo>
                  <a:lnTo>
                    <a:pt x="31634" y="208793"/>
                  </a:lnTo>
                  <a:lnTo>
                    <a:pt x="31634" y="212483"/>
                  </a:lnTo>
                  <a:lnTo>
                    <a:pt x="27938" y="219865"/>
                  </a:lnTo>
                  <a:lnTo>
                    <a:pt x="24252" y="223555"/>
                  </a:lnTo>
                  <a:lnTo>
                    <a:pt x="20566" y="223555"/>
                  </a:lnTo>
                  <a:lnTo>
                    <a:pt x="16870" y="227246"/>
                  </a:lnTo>
                  <a:lnTo>
                    <a:pt x="16870" y="230936"/>
                  </a:lnTo>
                  <a:lnTo>
                    <a:pt x="13184" y="238318"/>
                  </a:lnTo>
                  <a:lnTo>
                    <a:pt x="9498" y="242008"/>
                  </a:lnTo>
                  <a:lnTo>
                    <a:pt x="9498" y="249389"/>
                  </a:lnTo>
                  <a:lnTo>
                    <a:pt x="9498" y="256771"/>
                  </a:lnTo>
                  <a:lnTo>
                    <a:pt x="9498" y="260461"/>
                  </a:lnTo>
                  <a:lnTo>
                    <a:pt x="9498" y="275223"/>
                  </a:lnTo>
                  <a:lnTo>
                    <a:pt x="13184" y="278913"/>
                  </a:lnTo>
                  <a:lnTo>
                    <a:pt x="16870" y="282604"/>
                  </a:lnTo>
                  <a:lnTo>
                    <a:pt x="20566" y="289985"/>
                  </a:lnTo>
                  <a:lnTo>
                    <a:pt x="24252" y="289985"/>
                  </a:lnTo>
                  <a:lnTo>
                    <a:pt x="31634" y="289985"/>
                  </a:lnTo>
                  <a:lnTo>
                    <a:pt x="39006" y="289985"/>
                  </a:lnTo>
                  <a:lnTo>
                    <a:pt x="46388" y="289985"/>
                  </a:lnTo>
                  <a:lnTo>
                    <a:pt x="50074" y="289985"/>
                  </a:lnTo>
                  <a:lnTo>
                    <a:pt x="53770" y="293676"/>
                  </a:lnTo>
                  <a:lnTo>
                    <a:pt x="61142" y="297366"/>
                  </a:lnTo>
                  <a:lnTo>
                    <a:pt x="64838" y="301057"/>
                  </a:lnTo>
                  <a:lnTo>
                    <a:pt x="64838" y="304748"/>
                  </a:lnTo>
                  <a:lnTo>
                    <a:pt x="75906" y="308438"/>
                  </a:lnTo>
                  <a:lnTo>
                    <a:pt x="86974" y="312129"/>
                  </a:lnTo>
                  <a:lnTo>
                    <a:pt x="90660" y="312129"/>
                  </a:lnTo>
                  <a:lnTo>
                    <a:pt x="94346" y="297366"/>
                  </a:lnTo>
                  <a:lnTo>
                    <a:pt x="98033" y="297366"/>
                  </a:lnTo>
                  <a:lnTo>
                    <a:pt x="98033" y="286295"/>
                  </a:lnTo>
                  <a:lnTo>
                    <a:pt x="98033" y="282604"/>
                  </a:lnTo>
                  <a:lnTo>
                    <a:pt x="105414" y="264151"/>
                  </a:lnTo>
                  <a:lnTo>
                    <a:pt x="105414" y="260461"/>
                  </a:lnTo>
                  <a:lnTo>
                    <a:pt x="109101" y="256771"/>
                  </a:lnTo>
                  <a:lnTo>
                    <a:pt x="112796" y="249389"/>
                  </a:lnTo>
                  <a:lnTo>
                    <a:pt x="116483" y="245699"/>
                  </a:lnTo>
                  <a:lnTo>
                    <a:pt x="116483" y="242008"/>
                  </a:lnTo>
                  <a:lnTo>
                    <a:pt x="120169" y="238318"/>
                  </a:lnTo>
                  <a:lnTo>
                    <a:pt x="127551" y="234627"/>
                  </a:lnTo>
                  <a:lnTo>
                    <a:pt x="134932" y="230936"/>
                  </a:lnTo>
                  <a:lnTo>
                    <a:pt x="134932" y="227246"/>
                  </a:lnTo>
                  <a:lnTo>
                    <a:pt x="138619" y="223555"/>
                  </a:lnTo>
                  <a:lnTo>
                    <a:pt x="146001" y="219865"/>
                  </a:lnTo>
                  <a:lnTo>
                    <a:pt x="153373" y="219865"/>
                  </a:lnTo>
                  <a:lnTo>
                    <a:pt x="157069" y="219865"/>
                  </a:lnTo>
                  <a:lnTo>
                    <a:pt x="160755" y="223555"/>
                  </a:lnTo>
                  <a:lnTo>
                    <a:pt x="164441" y="219865"/>
                  </a:lnTo>
                  <a:lnTo>
                    <a:pt x="168127" y="223555"/>
                  </a:lnTo>
                  <a:lnTo>
                    <a:pt x="175509" y="223555"/>
                  </a:lnTo>
                  <a:lnTo>
                    <a:pt x="179195" y="234627"/>
                  </a:lnTo>
                  <a:lnTo>
                    <a:pt x="182891" y="238318"/>
                  </a:lnTo>
                  <a:lnTo>
                    <a:pt x="186577" y="234627"/>
                  </a:lnTo>
                  <a:lnTo>
                    <a:pt x="190263" y="245699"/>
                  </a:lnTo>
                  <a:lnTo>
                    <a:pt x="190263" y="249389"/>
                  </a:lnTo>
                  <a:lnTo>
                    <a:pt x="193959" y="253080"/>
                  </a:lnTo>
                  <a:lnTo>
                    <a:pt x="201331" y="249389"/>
                  </a:lnTo>
                  <a:lnTo>
                    <a:pt x="201331" y="253080"/>
                  </a:lnTo>
                  <a:lnTo>
                    <a:pt x="201331" y="256771"/>
                  </a:lnTo>
                  <a:lnTo>
                    <a:pt x="205027" y="260461"/>
                  </a:lnTo>
                  <a:lnTo>
                    <a:pt x="205027" y="264151"/>
                  </a:lnTo>
                  <a:lnTo>
                    <a:pt x="212399" y="264151"/>
                  </a:lnTo>
                  <a:lnTo>
                    <a:pt x="212399" y="267842"/>
                  </a:lnTo>
                  <a:lnTo>
                    <a:pt x="216095" y="271532"/>
                  </a:lnTo>
                  <a:lnTo>
                    <a:pt x="219781" y="275223"/>
                  </a:lnTo>
                  <a:lnTo>
                    <a:pt x="223467" y="278913"/>
                  </a:lnTo>
                  <a:lnTo>
                    <a:pt x="223467" y="282604"/>
                  </a:lnTo>
                  <a:lnTo>
                    <a:pt x="227163" y="282604"/>
                  </a:lnTo>
                  <a:lnTo>
                    <a:pt x="223467" y="286295"/>
                  </a:lnTo>
                  <a:lnTo>
                    <a:pt x="227163" y="289985"/>
                  </a:lnTo>
                  <a:lnTo>
                    <a:pt x="227163" y="293676"/>
                  </a:lnTo>
                  <a:lnTo>
                    <a:pt x="245603" y="286295"/>
                  </a:lnTo>
                  <a:lnTo>
                    <a:pt x="249290" y="286295"/>
                  </a:lnTo>
                  <a:lnTo>
                    <a:pt x="256672" y="282604"/>
                  </a:lnTo>
                  <a:lnTo>
                    <a:pt x="267740" y="282604"/>
                  </a:lnTo>
                  <a:lnTo>
                    <a:pt x="271426" y="282604"/>
                  </a:lnTo>
                  <a:lnTo>
                    <a:pt x="275121" y="282604"/>
                  </a:lnTo>
                  <a:lnTo>
                    <a:pt x="278808" y="286295"/>
                  </a:lnTo>
                  <a:lnTo>
                    <a:pt x="282494" y="286295"/>
                  </a:lnTo>
                  <a:lnTo>
                    <a:pt x="282494" y="289985"/>
                  </a:lnTo>
                  <a:lnTo>
                    <a:pt x="297258" y="301057"/>
                  </a:lnTo>
                  <a:lnTo>
                    <a:pt x="300944" y="308438"/>
                  </a:lnTo>
                  <a:lnTo>
                    <a:pt x="315698" y="319510"/>
                  </a:lnTo>
                  <a:lnTo>
                    <a:pt x="315698" y="323201"/>
                  </a:lnTo>
                  <a:lnTo>
                    <a:pt x="326766" y="334273"/>
                  </a:lnTo>
                  <a:lnTo>
                    <a:pt x="337834" y="345344"/>
                  </a:lnTo>
                  <a:lnTo>
                    <a:pt x="356284" y="363796"/>
                  </a:lnTo>
                  <a:lnTo>
                    <a:pt x="359970" y="367487"/>
                  </a:lnTo>
                  <a:lnTo>
                    <a:pt x="367352" y="374868"/>
                  </a:lnTo>
                  <a:lnTo>
                    <a:pt x="374724" y="382249"/>
                  </a:lnTo>
                  <a:lnTo>
                    <a:pt x="378410" y="385940"/>
                  </a:lnTo>
                  <a:lnTo>
                    <a:pt x="378410" y="389631"/>
                  </a:lnTo>
                  <a:lnTo>
                    <a:pt x="382106" y="393321"/>
                  </a:lnTo>
                  <a:lnTo>
                    <a:pt x="385792" y="397012"/>
                  </a:lnTo>
                  <a:lnTo>
                    <a:pt x="389479" y="404393"/>
                  </a:lnTo>
                  <a:lnTo>
                    <a:pt x="393174" y="411774"/>
                  </a:lnTo>
                  <a:lnTo>
                    <a:pt x="396861" y="411774"/>
                  </a:lnTo>
                  <a:lnTo>
                    <a:pt x="396861" y="415465"/>
                  </a:lnTo>
                  <a:lnTo>
                    <a:pt x="400547" y="415465"/>
                  </a:lnTo>
                  <a:lnTo>
                    <a:pt x="407928" y="426537"/>
                  </a:lnTo>
                  <a:lnTo>
                    <a:pt x="411615" y="433917"/>
                  </a:lnTo>
                  <a:lnTo>
                    <a:pt x="415310" y="437608"/>
                  </a:lnTo>
                  <a:lnTo>
                    <a:pt x="418997" y="441298"/>
                  </a:lnTo>
                  <a:lnTo>
                    <a:pt x="426378" y="441298"/>
                  </a:lnTo>
                  <a:lnTo>
                    <a:pt x="426378" y="448680"/>
                  </a:lnTo>
                  <a:lnTo>
                    <a:pt x="422683" y="452370"/>
                  </a:lnTo>
                  <a:lnTo>
                    <a:pt x="415310" y="474514"/>
                  </a:lnTo>
                  <a:lnTo>
                    <a:pt x="415310" y="478204"/>
                  </a:lnTo>
                  <a:lnTo>
                    <a:pt x="426378" y="478204"/>
                  </a:lnTo>
                  <a:lnTo>
                    <a:pt x="426378" y="481895"/>
                  </a:lnTo>
                  <a:lnTo>
                    <a:pt x="430065" y="481895"/>
                  </a:lnTo>
                  <a:lnTo>
                    <a:pt x="437447" y="492967"/>
                  </a:lnTo>
                  <a:lnTo>
                    <a:pt x="441133" y="496657"/>
                  </a:lnTo>
                  <a:lnTo>
                    <a:pt x="444819" y="492967"/>
                  </a:lnTo>
                  <a:lnTo>
                    <a:pt x="444819" y="496657"/>
                  </a:lnTo>
                  <a:lnTo>
                    <a:pt x="441133" y="496657"/>
                  </a:lnTo>
                  <a:lnTo>
                    <a:pt x="441133" y="504039"/>
                  </a:lnTo>
                  <a:lnTo>
                    <a:pt x="452201" y="504039"/>
                  </a:lnTo>
                  <a:lnTo>
                    <a:pt x="448505" y="496657"/>
                  </a:lnTo>
                  <a:lnTo>
                    <a:pt x="448505" y="492967"/>
                  </a:lnTo>
                  <a:lnTo>
                    <a:pt x="455887" y="481895"/>
                  </a:lnTo>
                  <a:lnTo>
                    <a:pt x="478023" y="444989"/>
                  </a:lnTo>
                  <a:lnTo>
                    <a:pt x="492777" y="419156"/>
                  </a:lnTo>
                  <a:lnTo>
                    <a:pt x="500159" y="389631"/>
                  </a:lnTo>
                  <a:lnTo>
                    <a:pt x="503845" y="371178"/>
                  </a:lnTo>
                  <a:lnTo>
                    <a:pt x="507541" y="367487"/>
                  </a:lnTo>
                  <a:lnTo>
                    <a:pt x="507541" y="363796"/>
                  </a:lnTo>
                  <a:lnTo>
                    <a:pt x="500159" y="330582"/>
                  </a:lnTo>
                  <a:lnTo>
                    <a:pt x="500159" y="312129"/>
                  </a:lnTo>
                  <a:lnTo>
                    <a:pt x="500159" y="308438"/>
                  </a:lnTo>
                  <a:lnTo>
                    <a:pt x="500159" y="282604"/>
                  </a:lnTo>
                  <a:lnTo>
                    <a:pt x="489091" y="275223"/>
                  </a:lnTo>
                  <a:lnTo>
                    <a:pt x="489091" y="267842"/>
                  </a:lnTo>
                  <a:lnTo>
                    <a:pt x="489091" y="264151"/>
                  </a:lnTo>
                  <a:lnTo>
                    <a:pt x="489091" y="260461"/>
                  </a:lnTo>
                  <a:lnTo>
                    <a:pt x="492777" y="256771"/>
                  </a:lnTo>
                  <a:lnTo>
                    <a:pt x="492777" y="249389"/>
                  </a:lnTo>
                  <a:lnTo>
                    <a:pt x="492777" y="245699"/>
                  </a:lnTo>
                  <a:lnTo>
                    <a:pt x="496473" y="234627"/>
                  </a:lnTo>
                  <a:lnTo>
                    <a:pt x="500159" y="234627"/>
                  </a:lnTo>
                  <a:lnTo>
                    <a:pt x="503845" y="230936"/>
                  </a:lnTo>
                  <a:lnTo>
                    <a:pt x="511227" y="230936"/>
                  </a:lnTo>
                  <a:lnTo>
                    <a:pt x="503845" y="227246"/>
                  </a:lnTo>
                  <a:lnTo>
                    <a:pt x="500159" y="223555"/>
                  </a:lnTo>
                  <a:lnTo>
                    <a:pt x="503845" y="219865"/>
                  </a:lnTo>
                  <a:lnTo>
                    <a:pt x="503845" y="216174"/>
                  </a:lnTo>
                  <a:lnTo>
                    <a:pt x="503845" y="201412"/>
                  </a:lnTo>
                  <a:lnTo>
                    <a:pt x="500159" y="190340"/>
                  </a:lnTo>
                  <a:lnTo>
                    <a:pt x="500159" y="186649"/>
                  </a:lnTo>
                  <a:lnTo>
                    <a:pt x="496473" y="186649"/>
                  </a:lnTo>
                  <a:lnTo>
                    <a:pt x="485405" y="182958"/>
                  </a:lnTo>
                  <a:lnTo>
                    <a:pt x="481709" y="182958"/>
                  </a:lnTo>
                  <a:lnTo>
                    <a:pt x="481709" y="179268"/>
                  </a:lnTo>
                  <a:lnTo>
                    <a:pt x="478023" y="179268"/>
                  </a:lnTo>
                  <a:lnTo>
                    <a:pt x="474337" y="179268"/>
                  </a:lnTo>
                  <a:lnTo>
                    <a:pt x="470641" y="179268"/>
                  </a:lnTo>
                  <a:lnTo>
                    <a:pt x="466955" y="179268"/>
                  </a:lnTo>
                  <a:lnTo>
                    <a:pt x="466955" y="175578"/>
                  </a:lnTo>
                  <a:lnTo>
                    <a:pt x="463269" y="175578"/>
                  </a:lnTo>
                  <a:lnTo>
                    <a:pt x="459573" y="175578"/>
                  </a:lnTo>
                  <a:lnTo>
                    <a:pt x="452201" y="175578"/>
                  </a:lnTo>
                  <a:lnTo>
                    <a:pt x="448505" y="171888"/>
                  </a:lnTo>
                  <a:lnTo>
                    <a:pt x="444819" y="171888"/>
                  </a:lnTo>
                  <a:lnTo>
                    <a:pt x="441133" y="168197"/>
                  </a:lnTo>
                  <a:lnTo>
                    <a:pt x="437447" y="164506"/>
                  </a:lnTo>
                  <a:lnTo>
                    <a:pt x="437447" y="160816"/>
                  </a:lnTo>
                  <a:lnTo>
                    <a:pt x="437447" y="153435"/>
                  </a:lnTo>
                  <a:lnTo>
                    <a:pt x="441133" y="149744"/>
                  </a:lnTo>
                  <a:lnTo>
                    <a:pt x="437447" y="142363"/>
                  </a:lnTo>
                  <a:lnTo>
                    <a:pt x="437447" y="138672"/>
                  </a:lnTo>
                  <a:lnTo>
                    <a:pt x="441133" y="138672"/>
                  </a:lnTo>
                  <a:lnTo>
                    <a:pt x="444819" y="131291"/>
                  </a:lnTo>
                  <a:lnTo>
                    <a:pt x="444819" y="127600"/>
                  </a:lnTo>
                  <a:lnTo>
                    <a:pt x="437447" y="131291"/>
                  </a:lnTo>
                  <a:lnTo>
                    <a:pt x="433751" y="134981"/>
                  </a:lnTo>
                  <a:lnTo>
                    <a:pt x="422683" y="134981"/>
                  </a:lnTo>
                  <a:lnTo>
                    <a:pt x="418997" y="134981"/>
                  </a:lnTo>
                  <a:lnTo>
                    <a:pt x="415310" y="134981"/>
                  </a:lnTo>
                  <a:lnTo>
                    <a:pt x="411615" y="134981"/>
                  </a:lnTo>
                  <a:lnTo>
                    <a:pt x="404242" y="131291"/>
                  </a:lnTo>
                  <a:lnTo>
                    <a:pt x="404242" y="127600"/>
                  </a:lnTo>
                  <a:lnTo>
                    <a:pt x="400547" y="127600"/>
                  </a:lnTo>
                  <a:lnTo>
                    <a:pt x="396861" y="127600"/>
                  </a:lnTo>
                  <a:lnTo>
                    <a:pt x="389479" y="123910"/>
                  </a:lnTo>
                  <a:lnTo>
                    <a:pt x="382106" y="120219"/>
                  </a:lnTo>
                  <a:lnTo>
                    <a:pt x="382106" y="123910"/>
                  </a:lnTo>
                  <a:lnTo>
                    <a:pt x="374724" y="120219"/>
                  </a:lnTo>
                  <a:lnTo>
                    <a:pt x="367352" y="116528"/>
                  </a:lnTo>
                  <a:lnTo>
                    <a:pt x="363656" y="116528"/>
                  </a:lnTo>
                  <a:lnTo>
                    <a:pt x="363656" y="112838"/>
                  </a:lnTo>
                  <a:lnTo>
                    <a:pt x="367352" y="112838"/>
                  </a:lnTo>
                  <a:lnTo>
                    <a:pt x="363656" y="109147"/>
                  </a:lnTo>
                  <a:lnTo>
                    <a:pt x="356284" y="101766"/>
                  </a:lnTo>
                  <a:lnTo>
                    <a:pt x="352588" y="101766"/>
                  </a:lnTo>
                  <a:lnTo>
                    <a:pt x="348902" y="98075"/>
                  </a:lnTo>
                  <a:lnTo>
                    <a:pt x="348902" y="94385"/>
                  </a:lnTo>
                  <a:lnTo>
                    <a:pt x="348902" y="87005"/>
                  </a:lnTo>
                  <a:lnTo>
                    <a:pt x="348902" y="79623"/>
                  </a:lnTo>
                  <a:lnTo>
                    <a:pt x="345216" y="75933"/>
                  </a:lnTo>
                  <a:lnTo>
                    <a:pt x="345216" y="72242"/>
                  </a:lnTo>
                  <a:lnTo>
                    <a:pt x="345216" y="68551"/>
                  </a:lnTo>
                  <a:lnTo>
                    <a:pt x="345216" y="61170"/>
                  </a:lnTo>
                  <a:lnTo>
                    <a:pt x="341520" y="53789"/>
                  </a:lnTo>
                  <a:lnTo>
                    <a:pt x="337834" y="53789"/>
                  </a:lnTo>
                  <a:lnTo>
                    <a:pt x="337834" y="42717"/>
                  </a:lnTo>
                  <a:lnTo>
                    <a:pt x="341520" y="31645"/>
                  </a:lnTo>
                  <a:lnTo>
                    <a:pt x="341520" y="27955"/>
                  </a:lnTo>
                  <a:lnTo>
                    <a:pt x="330452" y="16883"/>
                  </a:lnTo>
                  <a:lnTo>
                    <a:pt x="323080" y="13193"/>
                  </a:lnTo>
                  <a:lnTo>
                    <a:pt x="319384" y="20574"/>
                  </a:lnTo>
                  <a:lnTo>
                    <a:pt x="323080" y="24264"/>
                  </a:lnTo>
                  <a:lnTo>
                    <a:pt x="319384" y="24264"/>
                  </a:lnTo>
                  <a:lnTo>
                    <a:pt x="315698" y="24264"/>
                  </a:lnTo>
                  <a:lnTo>
                    <a:pt x="312012" y="24264"/>
                  </a:lnTo>
                  <a:lnTo>
                    <a:pt x="312012" y="20574"/>
                  </a:lnTo>
                  <a:lnTo>
                    <a:pt x="315698" y="24264"/>
                  </a:lnTo>
                  <a:lnTo>
                    <a:pt x="315698" y="20574"/>
                  </a:lnTo>
                  <a:lnTo>
                    <a:pt x="319384" y="13193"/>
                  </a:lnTo>
                  <a:lnTo>
                    <a:pt x="315698" y="13193"/>
                  </a:lnTo>
                  <a:lnTo>
                    <a:pt x="308316" y="9502"/>
                  </a:lnTo>
                  <a:lnTo>
                    <a:pt x="300944" y="16883"/>
                  </a:lnTo>
                  <a:lnTo>
                    <a:pt x="297258" y="13193"/>
                  </a:lnTo>
                  <a:lnTo>
                    <a:pt x="289876" y="9502"/>
                  </a:lnTo>
                  <a:lnTo>
                    <a:pt x="278808" y="9502"/>
                  </a:lnTo>
                  <a:lnTo>
                    <a:pt x="275121" y="5812"/>
                  </a:lnTo>
                  <a:close/>
                  <a:moveTo>
                    <a:pt x="367352" y="112838"/>
                  </a:moveTo>
                  <a:lnTo>
                    <a:pt x="371038" y="116528"/>
                  </a:lnTo>
                  <a:lnTo>
                    <a:pt x="371038" y="112838"/>
                  </a:lnTo>
                  <a:lnTo>
                    <a:pt x="367352" y="112838"/>
                  </a:lnTo>
                  <a:close/>
                  <a:moveTo>
                    <a:pt x="500159" y="186649"/>
                  </a:moveTo>
                  <a:lnTo>
                    <a:pt x="500159" y="179268"/>
                  </a:lnTo>
                  <a:lnTo>
                    <a:pt x="496473" y="182958"/>
                  </a:lnTo>
                  <a:lnTo>
                    <a:pt x="500159" y="186649"/>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grpSp>
          <p:nvGrpSpPr>
            <p:cNvPr id="171" name="Group 170">
              <a:extLst>
                <a:ext uri="{FF2B5EF4-FFF2-40B4-BE49-F238E27FC236}">
                  <a16:creationId xmlns:a16="http://schemas.microsoft.com/office/drawing/2014/main" id="{E84B58ED-D52B-4F30-B654-C7F1C38454E7}"/>
                </a:ext>
              </a:extLst>
            </p:cNvPr>
            <p:cNvGrpSpPr/>
            <p:nvPr/>
          </p:nvGrpSpPr>
          <p:grpSpPr>
            <a:xfrm>
              <a:off x="5261483" y="1196975"/>
              <a:ext cx="1877167" cy="1362209"/>
              <a:chOff x="2763225" y="1070068"/>
              <a:chExt cx="1910612" cy="1386478"/>
            </a:xfrm>
            <a:grpFill/>
          </p:grpSpPr>
          <p:sp>
            <p:nvSpPr>
              <p:cNvPr id="197" name="Freeform: Shape 196">
                <a:extLst>
                  <a:ext uri="{FF2B5EF4-FFF2-40B4-BE49-F238E27FC236}">
                    <a16:creationId xmlns:a16="http://schemas.microsoft.com/office/drawing/2014/main" id="{AE67FAFD-59DF-497E-BF6A-5D97DF224F87}"/>
                  </a:ext>
                </a:extLst>
              </p:cNvPr>
              <p:cNvSpPr/>
              <p:nvPr/>
            </p:nvSpPr>
            <p:spPr>
              <a:xfrm>
                <a:off x="3283354" y="1330229"/>
                <a:ext cx="1212958" cy="1126317"/>
              </a:xfrm>
              <a:custGeom>
                <a:avLst/>
                <a:gdLst>
                  <a:gd name="connsiteX0" fmla="*/ 407938 w 533400"/>
                  <a:gd name="connsiteY0" fmla="*/ 5812 h 495300"/>
                  <a:gd name="connsiteX1" fmla="*/ 389488 w 533400"/>
                  <a:gd name="connsiteY1" fmla="*/ 13192 h 495300"/>
                  <a:gd name="connsiteX2" fmla="*/ 385802 w 533400"/>
                  <a:gd name="connsiteY2" fmla="*/ 13192 h 495300"/>
                  <a:gd name="connsiteX3" fmla="*/ 378420 w 533400"/>
                  <a:gd name="connsiteY3" fmla="*/ 9502 h 495300"/>
                  <a:gd name="connsiteX4" fmla="*/ 367352 w 533400"/>
                  <a:gd name="connsiteY4" fmla="*/ 9502 h 495300"/>
                  <a:gd name="connsiteX5" fmla="*/ 367352 w 533400"/>
                  <a:gd name="connsiteY5" fmla="*/ 13192 h 495300"/>
                  <a:gd name="connsiteX6" fmla="*/ 363666 w 533400"/>
                  <a:gd name="connsiteY6" fmla="*/ 13192 h 495300"/>
                  <a:gd name="connsiteX7" fmla="*/ 359970 w 533400"/>
                  <a:gd name="connsiteY7" fmla="*/ 13192 h 495300"/>
                  <a:gd name="connsiteX8" fmla="*/ 356284 w 533400"/>
                  <a:gd name="connsiteY8" fmla="*/ 9502 h 495300"/>
                  <a:gd name="connsiteX9" fmla="*/ 341530 w 533400"/>
                  <a:gd name="connsiteY9" fmla="*/ 13192 h 495300"/>
                  <a:gd name="connsiteX10" fmla="*/ 334148 w 533400"/>
                  <a:gd name="connsiteY10" fmla="*/ 13192 h 495300"/>
                  <a:gd name="connsiteX11" fmla="*/ 330462 w 533400"/>
                  <a:gd name="connsiteY11" fmla="*/ 13192 h 495300"/>
                  <a:gd name="connsiteX12" fmla="*/ 326775 w 533400"/>
                  <a:gd name="connsiteY12" fmla="*/ 16883 h 495300"/>
                  <a:gd name="connsiteX13" fmla="*/ 312012 w 533400"/>
                  <a:gd name="connsiteY13" fmla="*/ 20573 h 495300"/>
                  <a:gd name="connsiteX14" fmla="*/ 308326 w 533400"/>
                  <a:gd name="connsiteY14" fmla="*/ 20573 h 495300"/>
                  <a:gd name="connsiteX15" fmla="*/ 304639 w 533400"/>
                  <a:gd name="connsiteY15" fmla="*/ 20573 h 495300"/>
                  <a:gd name="connsiteX16" fmla="*/ 289876 w 533400"/>
                  <a:gd name="connsiteY16" fmla="*/ 27955 h 495300"/>
                  <a:gd name="connsiteX17" fmla="*/ 282503 w 533400"/>
                  <a:gd name="connsiteY17" fmla="*/ 27955 h 495300"/>
                  <a:gd name="connsiteX18" fmla="*/ 278808 w 533400"/>
                  <a:gd name="connsiteY18" fmla="*/ 27955 h 495300"/>
                  <a:gd name="connsiteX19" fmla="*/ 275121 w 533400"/>
                  <a:gd name="connsiteY19" fmla="*/ 27955 h 495300"/>
                  <a:gd name="connsiteX20" fmla="*/ 271435 w 533400"/>
                  <a:gd name="connsiteY20" fmla="*/ 27955 h 495300"/>
                  <a:gd name="connsiteX21" fmla="*/ 271435 w 533400"/>
                  <a:gd name="connsiteY21" fmla="*/ 24264 h 495300"/>
                  <a:gd name="connsiteX22" fmla="*/ 267749 w 533400"/>
                  <a:gd name="connsiteY22" fmla="*/ 20573 h 495300"/>
                  <a:gd name="connsiteX23" fmla="*/ 267749 w 533400"/>
                  <a:gd name="connsiteY23" fmla="*/ 27955 h 495300"/>
                  <a:gd name="connsiteX24" fmla="*/ 260367 w 533400"/>
                  <a:gd name="connsiteY24" fmla="*/ 31645 h 495300"/>
                  <a:gd name="connsiteX25" fmla="*/ 252985 w 533400"/>
                  <a:gd name="connsiteY25" fmla="*/ 35336 h 495300"/>
                  <a:gd name="connsiteX26" fmla="*/ 249299 w 533400"/>
                  <a:gd name="connsiteY26" fmla="*/ 39027 h 495300"/>
                  <a:gd name="connsiteX27" fmla="*/ 241917 w 533400"/>
                  <a:gd name="connsiteY27" fmla="*/ 42717 h 495300"/>
                  <a:gd name="connsiteX28" fmla="*/ 238231 w 533400"/>
                  <a:gd name="connsiteY28" fmla="*/ 46408 h 495300"/>
                  <a:gd name="connsiteX29" fmla="*/ 230849 w 533400"/>
                  <a:gd name="connsiteY29" fmla="*/ 50098 h 495300"/>
                  <a:gd name="connsiteX30" fmla="*/ 223477 w 533400"/>
                  <a:gd name="connsiteY30" fmla="*/ 50098 h 495300"/>
                  <a:gd name="connsiteX31" fmla="*/ 212409 w 533400"/>
                  <a:gd name="connsiteY31" fmla="*/ 57480 h 495300"/>
                  <a:gd name="connsiteX32" fmla="*/ 197655 w 533400"/>
                  <a:gd name="connsiteY32" fmla="*/ 64861 h 495300"/>
                  <a:gd name="connsiteX33" fmla="*/ 190273 w 533400"/>
                  <a:gd name="connsiteY33" fmla="*/ 68551 h 495300"/>
                  <a:gd name="connsiteX34" fmla="*/ 171823 w 533400"/>
                  <a:gd name="connsiteY34" fmla="*/ 79623 h 495300"/>
                  <a:gd name="connsiteX35" fmla="*/ 160755 w 533400"/>
                  <a:gd name="connsiteY35" fmla="*/ 79623 h 495300"/>
                  <a:gd name="connsiteX36" fmla="*/ 157069 w 533400"/>
                  <a:gd name="connsiteY36" fmla="*/ 83314 h 495300"/>
                  <a:gd name="connsiteX37" fmla="*/ 149687 w 533400"/>
                  <a:gd name="connsiteY37" fmla="*/ 87004 h 495300"/>
                  <a:gd name="connsiteX38" fmla="*/ 146000 w 533400"/>
                  <a:gd name="connsiteY38" fmla="*/ 87004 h 495300"/>
                  <a:gd name="connsiteX39" fmla="*/ 142314 w 533400"/>
                  <a:gd name="connsiteY39" fmla="*/ 90695 h 495300"/>
                  <a:gd name="connsiteX40" fmla="*/ 134932 w 533400"/>
                  <a:gd name="connsiteY40" fmla="*/ 94385 h 495300"/>
                  <a:gd name="connsiteX41" fmla="*/ 127560 w 533400"/>
                  <a:gd name="connsiteY41" fmla="*/ 98075 h 495300"/>
                  <a:gd name="connsiteX42" fmla="*/ 123864 w 533400"/>
                  <a:gd name="connsiteY42" fmla="*/ 101766 h 495300"/>
                  <a:gd name="connsiteX43" fmla="*/ 116492 w 533400"/>
                  <a:gd name="connsiteY43" fmla="*/ 109147 h 495300"/>
                  <a:gd name="connsiteX44" fmla="*/ 112796 w 533400"/>
                  <a:gd name="connsiteY44" fmla="*/ 116528 h 495300"/>
                  <a:gd name="connsiteX45" fmla="*/ 109110 w 533400"/>
                  <a:gd name="connsiteY45" fmla="*/ 120219 h 495300"/>
                  <a:gd name="connsiteX46" fmla="*/ 109110 w 533400"/>
                  <a:gd name="connsiteY46" fmla="*/ 123910 h 495300"/>
                  <a:gd name="connsiteX47" fmla="*/ 105424 w 533400"/>
                  <a:gd name="connsiteY47" fmla="*/ 123910 h 495300"/>
                  <a:gd name="connsiteX48" fmla="*/ 105424 w 533400"/>
                  <a:gd name="connsiteY48" fmla="*/ 127600 h 495300"/>
                  <a:gd name="connsiteX49" fmla="*/ 98042 w 533400"/>
                  <a:gd name="connsiteY49" fmla="*/ 131291 h 495300"/>
                  <a:gd name="connsiteX50" fmla="*/ 94356 w 533400"/>
                  <a:gd name="connsiteY50" fmla="*/ 134981 h 495300"/>
                  <a:gd name="connsiteX51" fmla="*/ 90660 w 533400"/>
                  <a:gd name="connsiteY51" fmla="*/ 134981 h 495300"/>
                  <a:gd name="connsiteX52" fmla="*/ 83288 w 533400"/>
                  <a:gd name="connsiteY52" fmla="*/ 142363 h 495300"/>
                  <a:gd name="connsiteX53" fmla="*/ 79592 w 533400"/>
                  <a:gd name="connsiteY53" fmla="*/ 146053 h 495300"/>
                  <a:gd name="connsiteX54" fmla="*/ 75906 w 533400"/>
                  <a:gd name="connsiteY54" fmla="*/ 146053 h 495300"/>
                  <a:gd name="connsiteX55" fmla="*/ 72220 w 533400"/>
                  <a:gd name="connsiteY55" fmla="*/ 149744 h 495300"/>
                  <a:gd name="connsiteX56" fmla="*/ 68524 w 533400"/>
                  <a:gd name="connsiteY56" fmla="*/ 157125 h 495300"/>
                  <a:gd name="connsiteX57" fmla="*/ 64838 w 533400"/>
                  <a:gd name="connsiteY57" fmla="*/ 157125 h 495300"/>
                  <a:gd name="connsiteX58" fmla="*/ 61152 w 533400"/>
                  <a:gd name="connsiteY58" fmla="*/ 160816 h 495300"/>
                  <a:gd name="connsiteX59" fmla="*/ 57466 w 533400"/>
                  <a:gd name="connsiteY59" fmla="*/ 168197 h 495300"/>
                  <a:gd name="connsiteX60" fmla="*/ 53770 w 533400"/>
                  <a:gd name="connsiteY60" fmla="*/ 179268 h 495300"/>
                  <a:gd name="connsiteX61" fmla="*/ 50084 w 533400"/>
                  <a:gd name="connsiteY61" fmla="*/ 182958 h 495300"/>
                  <a:gd name="connsiteX62" fmla="*/ 50084 w 533400"/>
                  <a:gd name="connsiteY62" fmla="*/ 186649 h 495300"/>
                  <a:gd name="connsiteX63" fmla="*/ 53770 w 533400"/>
                  <a:gd name="connsiteY63" fmla="*/ 186649 h 495300"/>
                  <a:gd name="connsiteX64" fmla="*/ 50084 w 533400"/>
                  <a:gd name="connsiteY64" fmla="*/ 190340 h 495300"/>
                  <a:gd name="connsiteX65" fmla="*/ 46398 w 533400"/>
                  <a:gd name="connsiteY65" fmla="*/ 194030 h 495300"/>
                  <a:gd name="connsiteX66" fmla="*/ 42702 w 533400"/>
                  <a:gd name="connsiteY66" fmla="*/ 197721 h 495300"/>
                  <a:gd name="connsiteX67" fmla="*/ 42702 w 533400"/>
                  <a:gd name="connsiteY67" fmla="*/ 201411 h 495300"/>
                  <a:gd name="connsiteX68" fmla="*/ 46398 w 533400"/>
                  <a:gd name="connsiteY68" fmla="*/ 201411 h 495300"/>
                  <a:gd name="connsiteX69" fmla="*/ 46398 w 533400"/>
                  <a:gd name="connsiteY69" fmla="*/ 208793 h 495300"/>
                  <a:gd name="connsiteX70" fmla="*/ 42702 w 533400"/>
                  <a:gd name="connsiteY70" fmla="*/ 216174 h 495300"/>
                  <a:gd name="connsiteX71" fmla="*/ 42702 w 533400"/>
                  <a:gd name="connsiteY71" fmla="*/ 227246 h 495300"/>
                  <a:gd name="connsiteX72" fmla="*/ 42702 w 533400"/>
                  <a:gd name="connsiteY72" fmla="*/ 234627 h 495300"/>
                  <a:gd name="connsiteX73" fmla="*/ 42702 w 533400"/>
                  <a:gd name="connsiteY73" fmla="*/ 238318 h 495300"/>
                  <a:gd name="connsiteX74" fmla="*/ 39016 w 533400"/>
                  <a:gd name="connsiteY74" fmla="*/ 242008 h 495300"/>
                  <a:gd name="connsiteX75" fmla="*/ 39016 w 533400"/>
                  <a:gd name="connsiteY75" fmla="*/ 245699 h 495300"/>
                  <a:gd name="connsiteX76" fmla="*/ 31634 w 533400"/>
                  <a:gd name="connsiteY76" fmla="*/ 249389 h 495300"/>
                  <a:gd name="connsiteX77" fmla="*/ 27948 w 533400"/>
                  <a:gd name="connsiteY77" fmla="*/ 249389 h 495300"/>
                  <a:gd name="connsiteX78" fmla="*/ 31634 w 533400"/>
                  <a:gd name="connsiteY78" fmla="*/ 253080 h 495300"/>
                  <a:gd name="connsiteX79" fmla="*/ 27948 w 533400"/>
                  <a:gd name="connsiteY79" fmla="*/ 256771 h 495300"/>
                  <a:gd name="connsiteX80" fmla="*/ 27948 w 533400"/>
                  <a:gd name="connsiteY80" fmla="*/ 260461 h 495300"/>
                  <a:gd name="connsiteX81" fmla="*/ 24261 w 533400"/>
                  <a:gd name="connsiteY81" fmla="*/ 264151 h 495300"/>
                  <a:gd name="connsiteX82" fmla="*/ 27948 w 533400"/>
                  <a:gd name="connsiteY82" fmla="*/ 264151 h 495300"/>
                  <a:gd name="connsiteX83" fmla="*/ 31634 w 533400"/>
                  <a:gd name="connsiteY83" fmla="*/ 267841 h 495300"/>
                  <a:gd name="connsiteX84" fmla="*/ 35330 w 533400"/>
                  <a:gd name="connsiteY84" fmla="*/ 275223 h 495300"/>
                  <a:gd name="connsiteX85" fmla="*/ 35330 w 533400"/>
                  <a:gd name="connsiteY85" fmla="*/ 278913 h 495300"/>
                  <a:gd name="connsiteX86" fmla="*/ 35330 w 533400"/>
                  <a:gd name="connsiteY86" fmla="*/ 282604 h 495300"/>
                  <a:gd name="connsiteX87" fmla="*/ 35330 w 533400"/>
                  <a:gd name="connsiteY87" fmla="*/ 286295 h 495300"/>
                  <a:gd name="connsiteX88" fmla="*/ 39016 w 533400"/>
                  <a:gd name="connsiteY88" fmla="*/ 293676 h 495300"/>
                  <a:gd name="connsiteX89" fmla="*/ 35330 w 533400"/>
                  <a:gd name="connsiteY89" fmla="*/ 293676 h 495300"/>
                  <a:gd name="connsiteX90" fmla="*/ 39016 w 533400"/>
                  <a:gd name="connsiteY90" fmla="*/ 297366 h 495300"/>
                  <a:gd name="connsiteX91" fmla="*/ 35330 w 533400"/>
                  <a:gd name="connsiteY91" fmla="*/ 297366 h 495300"/>
                  <a:gd name="connsiteX92" fmla="*/ 35330 w 533400"/>
                  <a:gd name="connsiteY92" fmla="*/ 293676 h 495300"/>
                  <a:gd name="connsiteX93" fmla="*/ 27948 w 533400"/>
                  <a:gd name="connsiteY93" fmla="*/ 293676 h 495300"/>
                  <a:gd name="connsiteX94" fmla="*/ 27948 w 533400"/>
                  <a:gd name="connsiteY94" fmla="*/ 297366 h 495300"/>
                  <a:gd name="connsiteX95" fmla="*/ 27948 w 533400"/>
                  <a:gd name="connsiteY95" fmla="*/ 301057 h 495300"/>
                  <a:gd name="connsiteX96" fmla="*/ 31634 w 533400"/>
                  <a:gd name="connsiteY96" fmla="*/ 301057 h 495300"/>
                  <a:gd name="connsiteX97" fmla="*/ 35330 w 533400"/>
                  <a:gd name="connsiteY97" fmla="*/ 301057 h 495300"/>
                  <a:gd name="connsiteX98" fmla="*/ 35330 w 533400"/>
                  <a:gd name="connsiteY98" fmla="*/ 308438 h 495300"/>
                  <a:gd name="connsiteX99" fmla="*/ 35330 w 533400"/>
                  <a:gd name="connsiteY99" fmla="*/ 312129 h 495300"/>
                  <a:gd name="connsiteX100" fmla="*/ 39016 w 533400"/>
                  <a:gd name="connsiteY100" fmla="*/ 308438 h 495300"/>
                  <a:gd name="connsiteX101" fmla="*/ 39016 w 533400"/>
                  <a:gd name="connsiteY101" fmla="*/ 312129 h 495300"/>
                  <a:gd name="connsiteX102" fmla="*/ 35330 w 533400"/>
                  <a:gd name="connsiteY102" fmla="*/ 312129 h 495300"/>
                  <a:gd name="connsiteX103" fmla="*/ 35330 w 533400"/>
                  <a:gd name="connsiteY103" fmla="*/ 315819 h 495300"/>
                  <a:gd name="connsiteX104" fmla="*/ 39016 w 533400"/>
                  <a:gd name="connsiteY104" fmla="*/ 315819 h 495300"/>
                  <a:gd name="connsiteX105" fmla="*/ 42702 w 533400"/>
                  <a:gd name="connsiteY105" fmla="*/ 319510 h 495300"/>
                  <a:gd name="connsiteX106" fmla="*/ 42702 w 533400"/>
                  <a:gd name="connsiteY106" fmla="*/ 323201 h 495300"/>
                  <a:gd name="connsiteX107" fmla="*/ 42702 w 533400"/>
                  <a:gd name="connsiteY107" fmla="*/ 326891 h 495300"/>
                  <a:gd name="connsiteX108" fmla="*/ 42702 w 533400"/>
                  <a:gd name="connsiteY108" fmla="*/ 330582 h 495300"/>
                  <a:gd name="connsiteX109" fmla="*/ 39016 w 533400"/>
                  <a:gd name="connsiteY109" fmla="*/ 334272 h 495300"/>
                  <a:gd name="connsiteX110" fmla="*/ 39016 w 533400"/>
                  <a:gd name="connsiteY110" fmla="*/ 341654 h 495300"/>
                  <a:gd name="connsiteX111" fmla="*/ 42702 w 533400"/>
                  <a:gd name="connsiteY111" fmla="*/ 352725 h 495300"/>
                  <a:gd name="connsiteX112" fmla="*/ 42702 w 533400"/>
                  <a:gd name="connsiteY112" fmla="*/ 360106 h 495300"/>
                  <a:gd name="connsiteX113" fmla="*/ 46398 w 533400"/>
                  <a:gd name="connsiteY113" fmla="*/ 363796 h 495300"/>
                  <a:gd name="connsiteX114" fmla="*/ 46398 w 533400"/>
                  <a:gd name="connsiteY114" fmla="*/ 365065 h 495300"/>
                  <a:gd name="connsiteX115" fmla="*/ 53770 w 533400"/>
                  <a:gd name="connsiteY115" fmla="*/ 360106 h 495300"/>
                  <a:gd name="connsiteX116" fmla="*/ 46398 w 533400"/>
                  <a:gd name="connsiteY116" fmla="*/ 367487 h 495300"/>
                  <a:gd name="connsiteX117" fmla="*/ 46398 w 533400"/>
                  <a:gd name="connsiteY117" fmla="*/ 365065 h 495300"/>
                  <a:gd name="connsiteX118" fmla="*/ 42702 w 533400"/>
                  <a:gd name="connsiteY118" fmla="*/ 367487 h 495300"/>
                  <a:gd name="connsiteX119" fmla="*/ 42702 w 533400"/>
                  <a:gd name="connsiteY119" fmla="*/ 371178 h 495300"/>
                  <a:gd name="connsiteX120" fmla="*/ 42702 w 533400"/>
                  <a:gd name="connsiteY120" fmla="*/ 378559 h 495300"/>
                  <a:gd name="connsiteX121" fmla="*/ 39016 w 533400"/>
                  <a:gd name="connsiteY121" fmla="*/ 378559 h 495300"/>
                  <a:gd name="connsiteX122" fmla="*/ 35330 w 533400"/>
                  <a:gd name="connsiteY122" fmla="*/ 382249 h 495300"/>
                  <a:gd name="connsiteX123" fmla="*/ 39016 w 533400"/>
                  <a:gd name="connsiteY123" fmla="*/ 385940 h 495300"/>
                  <a:gd name="connsiteX124" fmla="*/ 42702 w 533400"/>
                  <a:gd name="connsiteY124" fmla="*/ 393321 h 495300"/>
                  <a:gd name="connsiteX125" fmla="*/ 42702 w 533400"/>
                  <a:gd name="connsiteY125" fmla="*/ 397012 h 495300"/>
                  <a:gd name="connsiteX126" fmla="*/ 42702 w 533400"/>
                  <a:gd name="connsiteY126" fmla="*/ 404393 h 495300"/>
                  <a:gd name="connsiteX127" fmla="*/ 42702 w 533400"/>
                  <a:gd name="connsiteY127" fmla="*/ 408084 h 495300"/>
                  <a:gd name="connsiteX128" fmla="*/ 39016 w 533400"/>
                  <a:gd name="connsiteY128" fmla="*/ 411774 h 495300"/>
                  <a:gd name="connsiteX129" fmla="*/ 35330 w 533400"/>
                  <a:gd name="connsiteY129" fmla="*/ 411774 h 495300"/>
                  <a:gd name="connsiteX130" fmla="*/ 31634 w 533400"/>
                  <a:gd name="connsiteY130" fmla="*/ 411774 h 495300"/>
                  <a:gd name="connsiteX131" fmla="*/ 24261 w 533400"/>
                  <a:gd name="connsiteY131" fmla="*/ 419156 h 495300"/>
                  <a:gd name="connsiteX132" fmla="*/ 20566 w 533400"/>
                  <a:gd name="connsiteY132" fmla="*/ 422846 h 495300"/>
                  <a:gd name="connsiteX133" fmla="*/ 16880 w 533400"/>
                  <a:gd name="connsiteY133" fmla="*/ 426537 h 495300"/>
                  <a:gd name="connsiteX134" fmla="*/ 20566 w 533400"/>
                  <a:gd name="connsiteY134" fmla="*/ 430227 h 495300"/>
                  <a:gd name="connsiteX135" fmla="*/ 20566 w 533400"/>
                  <a:gd name="connsiteY135" fmla="*/ 433917 h 495300"/>
                  <a:gd name="connsiteX136" fmla="*/ 20566 w 533400"/>
                  <a:gd name="connsiteY136" fmla="*/ 437608 h 495300"/>
                  <a:gd name="connsiteX137" fmla="*/ 27948 w 533400"/>
                  <a:gd name="connsiteY137" fmla="*/ 437608 h 495300"/>
                  <a:gd name="connsiteX138" fmla="*/ 27948 w 533400"/>
                  <a:gd name="connsiteY138" fmla="*/ 441298 h 495300"/>
                  <a:gd name="connsiteX139" fmla="*/ 31634 w 533400"/>
                  <a:gd name="connsiteY139" fmla="*/ 441298 h 495300"/>
                  <a:gd name="connsiteX140" fmla="*/ 39016 w 533400"/>
                  <a:gd name="connsiteY140" fmla="*/ 448679 h 495300"/>
                  <a:gd name="connsiteX141" fmla="*/ 46398 w 533400"/>
                  <a:gd name="connsiteY141" fmla="*/ 456061 h 495300"/>
                  <a:gd name="connsiteX142" fmla="*/ 50084 w 533400"/>
                  <a:gd name="connsiteY142" fmla="*/ 456061 h 495300"/>
                  <a:gd name="connsiteX143" fmla="*/ 53770 w 533400"/>
                  <a:gd name="connsiteY143" fmla="*/ 456061 h 495300"/>
                  <a:gd name="connsiteX144" fmla="*/ 57466 w 533400"/>
                  <a:gd name="connsiteY144" fmla="*/ 456061 h 495300"/>
                  <a:gd name="connsiteX145" fmla="*/ 64838 w 533400"/>
                  <a:gd name="connsiteY145" fmla="*/ 456061 h 495300"/>
                  <a:gd name="connsiteX146" fmla="*/ 64838 w 533400"/>
                  <a:gd name="connsiteY146" fmla="*/ 452370 h 495300"/>
                  <a:gd name="connsiteX147" fmla="*/ 75906 w 533400"/>
                  <a:gd name="connsiteY147" fmla="*/ 456061 h 495300"/>
                  <a:gd name="connsiteX148" fmla="*/ 83288 w 533400"/>
                  <a:gd name="connsiteY148" fmla="*/ 456061 h 495300"/>
                  <a:gd name="connsiteX149" fmla="*/ 86974 w 533400"/>
                  <a:gd name="connsiteY149" fmla="*/ 459751 h 495300"/>
                  <a:gd name="connsiteX150" fmla="*/ 101728 w 533400"/>
                  <a:gd name="connsiteY150" fmla="*/ 467133 h 495300"/>
                  <a:gd name="connsiteX151" fmla="*/ 109110 w 533400"/>
                  <a:gd name="connsiteY151" fmla="*/ 467133 h 495300"/>
                  <a:gd name="connsiteX152" fmla="*/ 109110 w 533400"/>
                  <a:gd name="connsiteY152" fmla="*/ 470823 h 495300"/>
                  <a:gd name="connsiteX153" fmla="*/ 116492 w 533400"/>
                  <a:gd name="connsiteY153" fmla="*/ 470823 h 495300"/>
                  <a:gd name="connsiteX154" fmla="*/ 120178 w 533400"/>
                  <a:gd name="connsiteY154" fmla="*/ 467133 h 495300"/>
                  <a:gd name="connsiteX155" fmla="*/ 123864 w 533400"/>
                  <a:gd name="connsiteY155" fmla="*/ 467133 h 495300"/>
                  <a:gd name="connsiteX156" fmla="*/ 123864 w 533400"/>
                  <a:gd name="connsiteY156" fmla="*/ 463442 h 495300"/>
                  <a:gd name="connsiteX157" fmla="*/ 127560 w 533400"/>
                  <a:gd name="connsiteY157" fmla="*/ 459751 h 495300"/>
                  <a:gd name="connsiteX158" fmla="*/ 127560 w 533400"/>
                  <a:gd name="connsiteY158" fmla="*/ 456061 h 495300"/>
                  <a:gd name="connsiteX159" fmla="*/ 134932 w 533400"/>
                  <a:gd name="connsiteY159" fmla="*/ 452370 h 495300"/>
                  <a:gd name="connsiteX160" fmla="*/ 142314 w 533400"/>
                  <a:gd name="connsiteY160" fmla="*/ 456061 h 495300"/>
                  <a:gd name="connsiteX161" fmla="*/ 146000 w 533400"/>
                  <a:gd name="connsiteY161" fmla="*/ 452370 h 495300"/>
                  <a:gd name="connsiteX162" fmla="*/ 153382 w 533400"/>
                  <a:gd name="connsiteY162" fmla="*/ 448679 h 495300"/>
                  <a:gd name="connsiteX163" fmla="*/ 157069 w 533400"/>
                  <a:gd name="connsiteY163" fmla="*/ 448679 h 495300"/>
                  <a:gd name="connsiteX164" fmla="*/ 160755 w 533400"/>
                  <a:gd name="connsiteY164" fmla="*/ 452370 h 495300"/>
                  <a:gd name="connsiteX165" fmla="*/ 160755 w 533400"/>
                  <a:gd name="connsiteY165" fmla="*/ 459751 h 495300"/>
                  <a:gd name="connsiteX166" fmla="*/ 164450 w 533400"/>
                  <a:gd name="connsiteY166" fmla="*/ 459751 h 495300"/>
                  <a:gd name="connsiteX167" fmla="*/ 168137 w 533400"/>
                  <a:gd name="connsiteY167" fmla="*/ 459751 h 495300"/>
                  <a:gd name="connsiteX168" fmla="*/ 175518 w 533400"/>
                  <a:gd name="connsiteY168" fmla="*/ 459751 h 495300"/>
                  <a:gd name="connsiteX169" fmla="*/ 179205 w 533400"/>
                  <a:gd name="connsiteY169" fmla="*/ 459751 h 495300"/>
                  <a:gd name="connsiteX170" fmla="*/ 182891 w 533400"/>
                  <a:gd name="connsiteY170" fmla="*/ 459751 h 495300"/>
                  <a:gd name="connsiteX171" fmla="*/ 182891 w 533400"/>
                  <a:gd name="connsiteY171" fmla="*/ 463442 h 495300"/>
                  <a:gd name="connsiteX172" fmla="*/ 186587 w 533400"/>
                  <a:gd name="connsiteY172" fmla="*/ 463442 h 495300"/>
                  <a:gd name="connsiteX173" fmla="*/ 190273 w 533400"/>
                  <a:gd name="connsiteY173" fmla="*/ 459751 h 495300"/>
                  <a:gd name="connsiteX174" fmla="*/ 190273 w 533400"/>
                  <a:gd name="connsiteY174" fmla="*/ 463442 h 495300"/>
                  <a:gd name="connsiteX175" fmla="*/ 197655 w 533400"/>
                  <a:gd name="connsiteY175" fmla="*/ 467133 h 495300"/>
                  <a:gd name="connsiteX176" fmla="*/ 193959 w 533400"/>
                  <a:gd name="connsiteY176" fmla="*/ 459751 h 495300"/>
                  <a:gd name="connsiteX177" fmla="*/ 205027 w 533400"/>
                  <a:gd name="connsiteY177" fmla="*/ 463442 h 495300"/>
                  <a:gd name="connsiteX178" fmla="*/ 208713 w 533400"/>
                  <a:gd name="connsiteY178" fmla="*/ 463442 h 495300"/>
                  <a:gd name="connsiteX179" fmla="*/ 223477 w 533400"/>
                  <a:gd name="connsiteY179" fmla="*/ 481895 h 495300"/>
                  <a:gd name="connsiteX180" fmla="*/ 227163 w 533400"/>
                  <a:gd name="connsiteY180" fmla="*/ 489276 h 495300"/>
                  <a:gd name="connsiteX181" fmla="*/ 227163 w 533400"/>
                  <a:gd name="connsiteY181" fmla="*/ 492967 h 495300"/>
                  <a:gd name="connsiteX182" fmla="*/ 230849 w 533400"/>
                  <a:gd name="connsiteY182" fmla="*/ 489276 h 495300"/>
                  <a:gd name="connsiteX183" fmla="*/ 238231 w 533400"/>
                  <a:gd name="connsiteY183" fmla="*/ 481895 h 495300"/>
                  <a:gd name="connsiteX184" fmla="*/ 241917 w 533400"/>
                  <a:gd name="connsiteY184" fmla="*/ 481895 h 495300"/>
                  <a:gd name="connsiteX185" fmla="*/ 241917 w 533400"/>
                  <a:gd name="connsiteY185" fmla="*/ 485586 h 495300"/>
                  <a:gd name="connsiteX186" fmla="*/ 245613 w 533400"/>
                  <a:gd name="connsiteY186" fmla="*/ 485586 h 495300"/>
                  <a:gd name="connsiteX187" fmla="*/ 249299 w 533400"/>
                  <a:gd name="connsiteY187" fmla="*/ 485586 h 495300"/>
                  <a:gd name="connsiteX188" fmla="*/ 249299 w 533400"/>
                  <a:gd name="connsiteY188" fmla="*/ 489276 h 495300"/>
                  <a:gd name="connsiteX189" fmla="*/ 252985 w 533400"/>
                  <a:gd name="connsiteY189" fmla="*/ 489276 h 495300"/>
                  <a:gd name="connsiteX190" fmla="*/ 256681 w 533400"/>
                  <a:gd name="connsiteY190" fmla="*/ 489276 h 495300"/>
                  <a:gd name="connsiteX191" fmla="*/ 260367 w 533400"/>
                  <a:gd name="connsiteY191" fmla="*/ 492967 h 495300"/>
                  <a:gd name="connsiteX192" fmla="*/ 264053 w 533400"/>
                  <a:gd name="connsiteY192" fmla="*/ 492967 h 495300"/>
                  <a:gd name="connsiteX193" fmla="*/ 267749 w 533400"/>
                  <a:gd name="connsiteY193" fmla="*/ 492967 h 495300"/>
                  <a:gd name="connsiteX194" fmla="*/ 271435 w 533400"/>
                  <a:gd name="connsiteY194" fmla="*/ 492967 h 495300"/>
                  <a:gd name="connsiteX195" fmla="*/ 275121 w 533400"/>
                  <a:gd name="connsiteY195" fmla="*/ 489276 h 495300"/>
                  <a:gd name="connsiteX196" fmla="*/ 278808 w 533400"/>
                  <a:gd name="connsiteY196" fmla="*/ 489276 h 495300"/>
                  <a:gd name="connsiteX197" fmla="*/ 278808 w 533400"/>
                  <a:gd name="connsiteY197" fmla="*/ 485586 h 495300"/>
                  <a:gd name="connsiteX198" fmla="*/ 282503 w 533400"/>
                  <a:gd name="connsiteY198" fmla="*/ 485586 h 495300"/>
                  <a:gd name="connsiteX199" fmla="*/ 286189 w 533400"/>
                  <a:gd name="connsiteY199" fmla="*/ 481895 h 495300"/>
                  <a:gd name="connsiteX200" fmla="*/ 286189 w 533400"/>
                  <a:gd name="connsiteY200" fmla="*/ 478204 h 495300"/>
                  <a:gd name="connsiteX201" fmla="*/ 289876 w 533400"/>
                  <a:gd name="connsiteY201" fmla="*/ 474514 h 495300"/>
                  <a:gd name="connsiteX202" fmla="*/ 289876 w 533400"/>
                  <a:gd name="connsiteY202" fmla="*/ 470823 h 495300"/>
                  <a:gd name="connsiteX203" fmla="*/ 293571 w 533400"/>
                  <a:gd name="connsiteY203" fmla="*/ 467133 h 495300"/>
                  <a:gd name="connsiteX204" fmla="*/ 300944 w 533400"/>
                  <a:gd name="connsiteY204" fmla="*/ 467133 h 495300"/>
                  <a:gd name="connsiteX205" fmla="*/ 300944 w 533400"/>
                  <a:gd name="connsiteY205" fmla="*/ 463442 h 495300"/>
                  <a:gd name="connsiteX206" fmla="*/ 308326 w 533400"/>
                  <a:gd name="connsiteY206" fmla="*/ 467133 h 495300"/>
                  <a:gd name="connsiteX207" fmla="*/ 308326 w 533400"/>
                  <a:gd name="connsiteY207" fmla="*/ 463442 h 495300"/>
                  <a:gd name="connsiteX208" fmla="*/ 315707 w 533400"/>
                  <a:gd name="connsiteY208" fmla="*/ 459751 h 495300"/>
                  <a:gd name="connsiteX209" fmla="*/ 315707 w 533400"/>
                  <a:gd name="connsiteY209" fmla="*/ 467133 h 495300"/>
                  <a:gd name="connsiteX210" fmla="*/ 319394 w 533400"/>
                  <a:gd name="connsiteY210" fmla="*/ 474514 h 495300"/>
                  <a:gd name="connsiteX211" fmla="*/ 323080 w 533400"/>
                  <a:gd name="connsiteY211" fmla="*/ 478204 h 495300"/>
                  <a:gd name="connsiteX212" fmla="*/ 326775 w 533400"/>
                  <a:gd name="connsiteY212" fmla="*/ 478204 h 495300"/>
                  <a:gd name="connsiteX213" fmla="*/ 326775 w 533400"/>
                  <a:gd name="connsiteY213" fmla="*/ 481895 h 495300"/>
                  <a:gd name="connsiteX214" fmla="*/ 330462 w 533400"/>
                  <a:gd name="connsiteY214" fmla="*/ 478204 h 495300"/>
                  <a:gd name="connsiteX215" fmla="*/ 341530 w 533400"/>
                  <a:gd name="connsiteY215" fmla="*/ 474514 h 495300"/>
                  <a:gd name="connsiteX216" fmla="*/ 341530 w 533400"/>
                  <a:gd name="connsiteY216" fmla="*/ 481895 h 495300"/>
                  <a:gd name="connsiteX217" fmla="*/ 348912 w 533400"/>
                  <a:gd name="connsiteY217" fmla="*/ 478204 h 495300"/>
                  <a:gd name="connsiteX218" fmla="*/ 352598 w 533400"/>
                  <a:gd name="connsiteY218" fmla="*/ 474514 h 495300"/>
                  <a:gd name="connsiteX219" fmla="*/ 356284 w 533400"/>
                  <a:gd name="connsiteY219" fmla="*/ 474514 h 495300"/>
                  <a:gd name="connsiteX220" fmla="*/ 356284 w 533400"/>
                  <a:gd name="connsiteY220" fmla="*/ 470823 h 495300"/>
                  <a:gd name="connsiteX221" fmla="*/ 352598 w 533400"/>
                  <a:gd name="connsiteY221" fmla="*/ 463442 h 495300"/>
                  <a:gd name="connsiteX222" fmla="*/ 356284 w 533400"/>
                  <a:gd name="connsiteY222" fmla="*/ 463442 h 495300"/>
                  <a:gd name="connsiteX223" fmla="*/ 367352 w 533400"/>
                  <a:gd name="connsiteY223" fmla="*/ 463442 h 495300"/>
                  <a:gd name="connsiteX224" fmla="*/ 371038 w 533400"/>
                  <a:gd name="connsiteY224" fmla="*/ 459751 h 495300"/>
                  <a:gd name="connsiteX225" fmla="*/ 374734 w 533400"/>
                  <a:gd name="connsiteY225" fmla="*/ 456061 h 495300"/>
                  <a:gd name="connsiteX226" fmla="*/ 385802 w 533400"/>
                  <a:gd name="connsiteY226" fmla="*/ 448679 h 495300"/>
                  <a:gd name="connsiteX227" fmla="*/ 396870 w 533400"/>
                  <a:gd name="connsiteY227" fmla="*/ 441298 h 495300"/>
                  <a:gd name="connsiteX228" fmla="*/ 404242 w 533400"/>
                  <a:gd name="connsiteY228" fmla="*/ 433917 h 495300"/>
                  <a:gd name="connsiteX229" fmla="*/ 418996 w 533400"/>
                  <a:gd name="connsiteY229" fmla="*/ 426537 h 495300"/>
                  <a:gd name="connsiteX230" fmla="*/ 422692 w 533400"/>
                  <a:gd name="connsiteY230" fmla="*/ 422846 h 495300"/>
                  <a:gd name="connsiteX231" fmla="*/ 426378 w 533400"/>
                  <a:gd name="connsiteY231" fmla="*/ 419156 h 495300"/>
                  <a:gd name="connsiteX232" fmla="*/ 437446 w 533400"/>
                  <a:gd name="connsiteY232" fmla="*/ 404393 h 495300"/>
                  <a:gd name="connsiteX233" fmla="*/ 444828 w 533400"/>
                  <a:gd name="connsiteY233" fmla="*/ 400703 h 495300"/>
                  <a:gd name="connsiteX234" fmla="*/ 444828 w 533400"/>
                  <a:gd name="connsiteY234" fmla="*/ 397012 h 495300"/>
                  <a:gd name="connsiteX235" fmla="*/ 444828 w 533400"/>
                  <a:gd name="connsiteY235" fmla="*/ 393321 h 495300"/>
                  <a:gd name="connsiteX236" fmla="*/ 452201 w 533400"/>
                  <a:gd name="connsiteY236" fmla="*/ 389631 h 495300"/>
                  <a:gd name="connsiteX237" fmla="*/ 463269 w 533400"/>
                  <a:gd name="connsiteY237" fmla="*/ 393321 h 495300"/>
                  <a:gd name="connsiteX238" fmla="*/ 474337 w 533400"/>
                  <a:gd name="connsiteY238" fmla="*/ 393321 h 495300"/>
                  <a:gd name="connsiteX239" fmla="*/ 489100 w 533400"/>
                  <a:gd name="connsiteY239" fmla="*/ 408084 h 495300"/>
                  <a:gd name="connsiteX240" fmla="*/ 503855 w 533400"/>
                  <a:gd name="connsiteY240" fmla="*/ 397012 h 495300"/>
                  <a:gd name="connsiteX241" fmla="*/ 514923 w 533400"/>
                  <a:gd name="connsiteY241" fmla="*/ 385940 h 495300"/>
                  <a:gd name="connsiteX242" fmla="*/ 518609 w 533400"/>
                  <a:gd name="connsiteY242" fmla="*/ 382249 h 495300"/>
                  <a:gd name="connsiteX243" fmla="*/ 522295 w 533400"/>
                  <a:gd name="connsiteY243" fmla="*/ 378559 h 495300"/>
                  <a:gd name="connsiteX244" fmla="*/ 522295 w 533400"/>
                  <a:gd name="connsiteY244" fmla="*/ 374868 h 495300"/>
                  <a:gd name="connsiteX245" fmla="*/ 533363 w 533400"/>
                  <a:gd name="connsiteY245" fmla="*/ 356415 h 495300"/>
                  <a:gd name="connsiteX246" fmla="*/ 529677 w 533400"/>
                  <a:gd name="connsiteY246" fmla="*/ 352725 h 495300"/>
                  <a:gd name="connsiteX247" fmla="*/ 525991 w 533400"/>
                  <a:gd name="connsiteY247" fmla="*/ 345344 h 495300"/>
                  <a:gd name="connsiteX248" fmla="*/ 522295 w 533400"/>
                  <a:gd name="connsiteY248" fmla="*/ 337963 h 495300"/>
                  <a:gd name="connsiteX249" fmla="*/ 507541 w 533400"/>
                  <a:gd name="connsiteY249" fmla="*/ 315819 h 495300"/>
                  <a:gd name="connsiteX250" fmla="*/ 500159 w 533400"/>
                  <a:gd name="connsiteY250" fmla="*/ 304748 h 495300"/>
                  <a:gd name="connsiteX251" fmla="*/ 500159 w 533400"/>
                  <a:gd name="connsiteY251" fmla="*/ 301057 h 495300"/>
                  <a:gd name="connsiteX252" fmla="*/ 500159 w 533400"/>
                  <a:gd name="connsiteY252" fmla="*/ 289985 h 495300"/>
                  <a:gd name="connsiteX253" fmla="*/ 503855 w 533400"/>
                  <a:gd name="connsiteY253" fmla="*/ 278913 h 495300"/>
                  <a:gd name="connsiteX254" fmla="*/ 496473 w 533400"/>
                  <a:gd name="connsiteY254" fmla="*/ 275223 h 495300"/>
                  <a:gd name="connsiteX255" fmla="*/ 485405 w 533400"/>
                  <a:gd name="connsiteY255" fmla="*/ 275223 h 495300"/>
                  <a:gd name="connsiteX256" fmla="*/ 474337 w 533400"/>
                  <a:gd name="connsiteY256" fmla="*/ 267841 h 495300"/>
                  <a:gd name="connsiteX257" fmla="*/ 478033 w 533400"/>
                  <a:gd name="connsiteY257" fmla="*/ 260461 h 495300"/>
                  <a:gd name="connsiteX258" fmla="*/ 466964 w 533400"/>
                  <a:gd name="connsiteY258" fmla="*/ 256771 h 495300"/>
                  <a:gd name="connsiteX259" fmla="*/ 466964 w 533400"/>
                  <a:gd name="connsiteY259" fmla="*/ 253080 h 495300"/>
                  <a:gd name="connsiteX260" fmla="*/ 463269 w 533400"/>
                  <a:gd name="connsiteY260" fmla="*/ 249389 h 495300"/>
                  <a:gd name="connsiteX261" fmla="*/ 455896 w 533400"/>
                  <a:gd name="connsiteY261" fmla="*/ 245699 h 495300"/>
                  <a:gd name="connsiteX262" fmla="*/ 452201 w 533400"/>
                  <a:gd name="connsiteY262" fmla="*/ 242008 h 495300"/>
                  <a:gd name="connsiteX263" fmla="*/ 448515 w 533400"/>
                  <a:gd name="connsiteY263" fmla="*/ 242008 h 495300"/>
                  <a:gd name="connsiteX264" fmla="*/ 441133 w 533400"/>
                  <a:gd name="connsiteY264" fmla="*/ 242008 h 495300"/>
                  <a:gd name="connsiteX265" fmla="*/ 433760 w 533400"/>
                  <a:gd name="connsiteY265" fmla="*/ 242008 h 495300"/>
                  <a:gd name="connsiteX266" fmla="*/ 426378 w 533400"/>
                  <a:gd name="connsiteY266" fmla="*/ 242008 h 495300"/>
                  <a:gd name="connsiteX267" fmla="*/ 422692 w 533400"/>
                  <a:gd name="connsiteY267" fmla="*/ 242008 h 495300"/>
                  <a:gd name="connsiteX268" fmla="*/ 418996 w 533400"/>
                  <a:gd name="connsiteY268" fmla="*/ 234627 h 495300"/>
                  <a:gd name="connsiteX269" fmla="*/ 415310 w 533400"/>
                  <a:gd name="connsiteY269" fmla="*/ 230936 h 495300"/>
                  <a:gd name="connsiteX270" fmla="*/ 411624 w 533400"/>
                  <a:gd name="connsiteY270" fmla="*/ 227246 h 495300"/>
                  <a:gd name="connsiteX271" fmla="*/ 411624 w 533400"/>
                  <a:gd name="connsiteY271" fmla="*/ 212483 h 495300"/>
                  <a:gd name="connsiteX272" fmla="*/ 411624 w 533400"/>
                  <a:gd name="connsiteY272" fmla="*/ 208793 h 495300"/>
                  <a:gd name="connsiteX273" fmla="*/ 411624 w 533400"/>
                  <a:gd name="connsiteY273" fmla="*/ 201411 h 495300"/>
                  <a:gd name="connsiteX274" fmla="*/ 411624 w 533400"/>
                  <a:gd name="connsiteY274" fmla="*/ 194030 h 495300"/>
                  <a:gd name="connsiteX275" fmla="*/ 415310 w 533400"/>
                  <a:gd name="connsiteY275" fmla="*/ 190340 h 495300"/>
                  <a:gd name="connsiteX276" fmla="*/ 418996 w 533400"/>
                  <a:gd name="connsiteY276" fmla="*/ 182958 h 495300"/>
                  <a:gd name="connsiteX277" fmla="*/ 418996 w 533400"/>
                  <a:gd name="connsiteY277" fmla="*/ 179268 h 495300"/>
                  <a:gd name="connsiteX278" fmla="*/ 422692 w 533400"/>
                  <a:gd name="connsiteY278" fmla="*/ 175578 h 495300"/>
                  <a:gd name="connsiteX279" fmla="*/ 426378 w 533400"/>
                  <a:gd name="connsiteY279" fmla="*/ 175578 h 495300"/>
                  <a:gd name="connsiteX280" fmla="*/ 430065 w 533400"/>
                  <a:gd name="connsiteY280" fmla="*/ 171888 h 495300"/>
                  <a:gd name="connsiteX281" fmla="*/ 433760 w 533400"/>
                  <a:gd name="connsiteY281" fmla="*/ 164506 h 495300"/>
                  <a:gd name="connsiteX282" fmla="*/ 433760 w 533400"/>
                  <a:gd name="connsiteY282" fmla="*/ 160816 h 495300"/>
                  <a:gd name="connsiteX283" fmla="*/ 433760 w 533400"/>
                  <a:gd name="connsiteY283" fmla="*/ 157125 h 495300"/>
                  <a:gd name="connsiteX284" fmla="*/ 433760 w 533400"/>
                  <a:gd name="connsiteY284" fmla="*/ 149744 h 495300"/>
                  <a:gd name="connsiteX285" fmla="*/ 430065 w 533400"/>
                  <a:gd name="connsiteY285" fmla="*/ 149744 h 495300"/>
                  <a:gd name="connsiteX286" fmla="*/ 426378 w 533400"/>
                  <a:gd name="connsiteY286" fmla="*/ 149744 h 495300"/>
                  <a:gd name="connsiteX287" fmla="*/ 426378 w 533400"/>
                  <a:gd name="connsiteY287" fmla="*/ 146053 h 495300"/>
                  <a:gd name="connsiteX288" fmla="*/ 430065 w 533400"/>
                  <a:gd name="connsiteY288" fmla="*/ 142363 h 495300"/>
                  <a:gd name="connsiteX289" fmla="*/ 433760 w 533400"/>
                  <a:gd name="connsiteY289" fmla="*/ 138672 h 495300"/>
                  <a:gd name="connsiteX290" fmla="*/ 437446 w 533400"/>
                  <a:gd name="connsiteY290" fmla="*/ 134981 h 495300"/>
                  <a:gd name="connsiteX291" fmla="*/ 437446 w 533400"/>
                  <a:gd name="connsiteY291" fmla="*/ 131291 h 495300"/>
                  <a:gd name="connsiteX292" fmla="*/ 437446 w 533400"/>
                  <a:gd name="connsiteY292" fmla="*/ 127600 h 495300"/>
                  <a:gd name="connsiteX293" fmla="*/ 441133 w 533400"/>
                  <a:gd name="connsiteY293" fmla="*/ 123910 h 495300"/>
                  <a:gd name="connsiteX294" fmla="*/ 441133 w 533400"/>
                  <a:gd name="connsiteY294" fmla="*/ 120219 h 495300"/>
                  <a:gd name="connsiteX295" fmla="*/ 444828 w 533400"/>
                  <a:gd name="connsiteY295" fmla="*/ 120219 h 495300"/>
                  <a:gd name="connsiteX296" fmla="*/ 448515 w 533400"/>
                  <a:gd name="connsiteY296" fmla="*/ 116528 h 495300"/>
                  <a:gd name="connsiteX297" fmla="*/ 444828 w 533400"/>
                  <a:gd name="connsiteY297" fmla="*/ 116528 h 495300"/>
                  <a:gd name="connsiteX298" fmla="*/ 444828 w 533400"/>
                  <a:gd name="connsiteY298" fmla="*/ 112838 h 495300"/>
                  <a:gd name="connsiteX299" fmla="*/ 444828 w 533400"/>
                  <a:gd name="connsiteY299" fmla="*/ 109147 h 495300"/>
                  <a:gd name="connsiteX300" fmla="*/ 444828 w 533400"/>
                  <a:gd name="connsiteY300" fmla="*/ 105457 h 495300"/>
                  <a:gd name="connsiteX301" fmla="*/ 448515 w 533400"/>
                  <a:gd name="connsiteY301" fmla="*/ 101766 h 495300"/>
                  <a:gd name="connsiteX302" fmla="*/ 452201 w 533400"/>
                  <a:gd name="connsiteY302" fmla="*/ 101766 h 495300"/>
                  <a:gd name="connsiteX303" fmla="*/ 455896 w 533400"/>
                  <a:gd name="connsiteY303" fmla="*/ 98075 h 495300"/>
                  <a:gd name="connsiteX304" fmla="*/ 455896 w 533400"/>
                  <a:gd name="connsiteY304" fmla="*/ 94385 h 495300"/>
                  <a:gd name="connsiteX305" fmla="*/ 459582 w 533400"/>
                  <a:gd name="connsiteY305" fmla="*/ 90695 h 495300"/>
                  <a:gd name="connsiteX306" fmla="*/ 463269 w 533400"/>
                  <a:gd name="connsiteY306" fmla="*/ 90695 h 495300"/>
                  <a:gd name="connsiteX307" fmla="*/ 463269 w 533400"/>
                  <a:gd name="connsiteY307" fmla="*/ 87004 h 495300"/>
                  <a:gd name="connsiteX308" fmla="*/ 459582 w 533400"/>
                  <a:gd name="connsiteY308" fmla="*/ 87004 h 495300"/>
                  <a:gd name="connsiteX309" fmla="*/ 459582 w 533400"/>
                  <a:gd name="connsiteY309" fmla="*/ 83314 h 495300"/>
                  <a:gd name="connsiteX310" fmla="*/ 459582 w 533400"/>
                  <a:gd name="connsiteY310" fmla="*/ 61170 h 495300"/>
                  <a:gd name="connsiteX311" fmla="*/ 455896 w 533400"/>
                  <a:gd name="connsiteY311" fmla="*/ 61170 h 495300"/>
                  <a:gd name="connsiteX312" fmla="*/ 455896 w 533400"/>
                  <a:gd name="connsiteY312" fmla="*/ 57480 h 495300"/>
                  <a:gd name="connsiteX313" fmla="*/ 448515 w 533400"/>
                  <a:gd name="connsiteY313" fmla="*/ 57480 h 495300"/>
                  <a:gd name="connsiteX314" fmla="*/ 444828 w 533400"/>
                  <a:gd name="connsiteY314" fmla="*/ 57480 h 495300"/>
                  <a:gd name="connsiteX315" fmla="*/ 441133 w 533400"/>
                  <a:gd name="connsiteY315" fmla="*/ 61170 h 495300"/>
                  <a:gd name="connsiteX316" fmla="*/ 437446 w 533400"/>
                  <a:gd name="connsiteY316" fmla="*/ 61170 h 495300"/>
                  <a:gd name="connsiteX317" fmla="*/ 433760 w 533400"/>
                  <a:gd name="connsiteY317" fmla="*/ 61170 h 495300"/>
                  <a:gd name="connsiteX318" fmla="*/ 437446 w 533400"/>
                  <a:gd name="connsiteY318" fmla="*/ 64861 h 495300"/>
                  <a:gd name="connsiteX319" fmla="*/ 437446 w 533400"/>
                  <a:gd name="connsiteY319" fmla="*/ 68551 h 495300"/>
                  <a:gd name="connsiteX320" fmla="*/ 433760 w 533400"/>
                  <a:gd name="connsiteY320" fmla="*/ 68551 h 495300"/>
                  <a:gd name="connsiteX321" fmla="*/ 433760 w 533400"/>
                  <a:gd name="connsiteY321" fmla="*/ 64861 h 495300"/>
                  <a:gd name="connsiteX322" fmla="*/ 430065 w 533400"/>
                  <a:gd name="connsiteY322" fmla="*/ 61170 h 495300"/>
                  <a:gd name="connsiteX323" fmla="*/ 430065 w 533400"/>
                  <a:gd name="connsiteY323" fmla="*/ 57480 h 495300"/>
                  <a:gd name="connsiteX324" fmla="*/ 426378 w 533400"/>
                  <a:gd name="connsiteY324" fmla="*/ 57480 h 495300"/>
                  <a:gd name="connsiteX325" fmla="*/ 430065 w 533400"/>
                  <a:gd name="connsiteY325" fmla="*/ 53789 h 495300"/>
                  <a:gd name="connsiteX326" fmla="*/ 426378 w 533400"/>
                  <a:gd name="connsiteY326" fmla="*/ 53789 h 495300"/>
                  <a:gd name="connsiteX327" fmla="*/ 422692 w 533400"/>
                  <a:gd name="connsiteY327" fmla="*/ 50098 h 495300"/>
                  <a:gd name="connsiteX328" fmla="*/ 422692 w 533400"/>
                  <a:gd name="connsiteY328" fmla="*/ 53789 h 495300"/>
                  <a:gd name="connsiteX329" fmla="*/ 418996 w 533400"/>
                  <a:gd name="connsiteY329" fmla="*/ 61170 h 495300"/>
                  <a:gd name="connsiteX330" fmla="*/ 418996 w 533400"/>
                  <a:gd name="connsiteY330" fmla="*/ 57480 h 495300"/>
                  <a:gd name="connsiteX331" fmla="*/ 418996 w 533400"/>
                  <a:gd name="connsiteY331" fmla="*/ 53789 h 495300"/>
                  <a:gd name="connsiteX332" fmla="*/ 411624 w 533400"/>
                  <a:gd name="connsiteY332" fmla="*/ 50098 h 495300"/>
                  <a:gd name="connsiteX333" fmla="*/ 407938 w 533400"/>
                  <a:gd name="connsiteY333" fmla="*/ 53789 h 495300"/>
                  <a:gd name="connsiteX334" fmla="*/ 407938 w 533400"/>
                  <a:gd name="connsiteY334" fmla="*/ 57480 h 495300"/>
                  <a:gd name="connsiteX335" fmla="*/ 415310 w 533400"/>
                  <a:gd name="connsiteY335" fmla="*/ 64861 h 495300"/>
                  <a:gd name="connsiteX336" fmla="*/ 415310 w 533400"/>
                  <a:gd name="connsiteY336" fmla="*/ 68551 h 495300"/>
                  <a:gd name="connsiteX337" fmla="*/ 411624 w 533400"/>
                  <a:gd name="connsiteY337" fmla="*/ 68551 h 495300"/>
                  <a:gd name="connsiteX338" fmla="*/ 411624 w 533400"/>
                  <a:gd name="connsiteY338" fmla="*/ 64861 h 495300"/>
                  <a:gd name="connsiteX339" fmla="*/ 407938 w 533400"/>
                  <a:gd name="connsiteY339" fmla="*/ 68551 h 495300"/>
                  <a:gd name="connsiteX340" fmla="*/ 407938 w 533400"/>
                  <a:gd name="connsiteY340" fmla="*/ 64861 h 495300"/>
                  <a:gd name="connsiteX341" fmla="*/ 404242 w 533400"/>
                  <a:gd name="connsiteY341" fmla="*/ 61170 h 495300"/>
                  <a:gd name="connsiteX342" fmla="*/ 404242 w 533400"/>
                  <a:gd name="connsiteY342" fmla="*/ 57480 h 495300"/>
                  <a:gd name="connsiteX343" fmla="*/ 404242 w 533400"/>
                  <a:gd name="connsiteY343" fmla="*/ 53789 h 495300"/>
                  <a:gd name="connsiteX344" fmla="*/ 404242 w 533400"/>
                  <a:gd name="connsiteY344" fmla="*/ 46408 h 495300"/>
                  <a:gd name="connsiteX345" fmla="*/ 400556 w 533400"/>
                  <a:gd name="connsiteY345" fmla="*/ 42717 h 495300"/>
                  <a:gd name="connsiteX346" fmla="*/ 400556 w 533400"/>
                  <a:gd name="connsiteY346" fmla="*/ 39027 h 495300"/>
                  <a:gd name="connsiteX347" fmla="*/ 404242 w 533400"/>
                  <a:gd name="connsiteY347" fmla="*/ 35336 h 495300"/>
                  <a:gd name="connsiteX348" fmla="*/ 400556 w 533400"/>
                  <a:gd name="connsiteY348" fmla="*/ 35336 h 495300"/>
                  <a:gd name="connsiteX349" fmla="*/ 400556 w 533400"/>
                  <a:gd name="connsiteY349" fmla="*/ 31645 h 495300"/>
                  <a:gd name="connsiteX350" fmla="*/ 400556 w 533400"/>
                  <a:gd name="connsiteY350" fmla="*/ 27955 h 495300"/>
                  <a:gd name="connsiteX351" fmla="*/ 396870 w 533400"/>
                  <a:gd name="connsiteY351" fmla="*/ 24264 h 495300"/>
                  <a:gd name="connsiteX352" fmla="*/ 400556 w 533400"/>
                  <a:gd name="connsiteY352" fmla="*/ 16883 h 495300"/>
                  <a:gd name="connsiteX353" fmla="*/ 400556 w 533400"/>
                  <a:gd name="connsiteY353" fmla="*/ 13192 h 495300"/>
                  <a:gd name="connsiteX354" fmla="*/ 400556 w 533400"/>
                  <a:gd name="connsiteY354" fmla="*/ 9502 h 495300"/>
                  <a:gd name="connsiteX355" fmla="*/ 407938 w 533400"/>
                  <a:gd name="connsiteY355" fmla="*/ 5812 h 495300"/>
                  <a:gd name="connsiteX356" fmla="*/ 430065 w 533400"/>
                  <a:gd name="connsiteY356" fmla="*/ 53789 h 495300"/>
                  <a:gd name="connsiteX357" fmla="*/ 430065 w 533400"/>
                  <a:gd name="connsiteY357" fmla="*/ 57480 h 495300"/>
                  <a:gd name="connsiteX358" fmla="*/ 433760 w 533400"/>
                  <a:gd name="connsiteY358" fmla="*/ 61170 h 495300"/>
                  <a:gd name="connsiteX359" fmla="*/ 430065 w 533400"/>
                  <a:gd name="connsiteY359" fmla="*/ 53789 h 495300"/>
                  <a:gd name="connsiteX360" fmla="*/ 24261 w 533400"/>
                  <a:gd name="connsiteY360" fmla="*/ 264151 h 495300"/>
                  <a:gd name="connsiteX361" fmla="*/ 13193 w 533400"/>
                  <a:gd name="connsiteY361" fmla="*/ 275223 h 495300"/>
                  <a:gd name="connsiteX362" fmla="*/ 9498 w 533400"/>
                  <a:gd name="connsiteY362" fmla="*/ 275223 h 495300"/>
                  <a:gd name="connsiteX363" fmla="*/ 5812 w 533400"/>
                  <a:gd name="connsiteY363" fmla="*/ 275223 h 495300"/>
                  <a:gd name="connsiteX364" fmla="*/ 9498 w 533400"/>
                  <a:gd name="connsiteY364" fmla="*/ 278913 h 495300"/>
                  <a:gd name="connsiteX365" fmla="*/ 13193 w 533400"/>
                  <a:gd name="connsiteY365" fmla="*/ 278913 h 495300"/>
                  <a:gd name="connsiteX366" fmla="*/ 16880 w 533400"/>
                  <a:gd name="connsiteY366" fmla="*/ 275223 h 495300"/>
                  <a:gd name="connsiteX367" fmla="*/ 24261 w 533400"/>
                  <a:gd name="connsiteY367" fmla="*/ 264151 h 495300"/>
                  <a:gd name="connsiteX368" fmla="*/ 50084 w 533400"/>
                  <a:gd name="connsiteY368" fmla="*/ 190340 h 495300"/>
                  <a:gd name="connsiteX369" fmla="*/ 50084 w 533400"/>
                  <a:gd name="connsiteY369" fmla="*/ 186649 h 495300"/>
                  <a:gd name="connsiteX370" fmla="*/ 46398 w 533400"/>
                  <a:gd name="connsiteY370" fmla="*/ 190340 h 495300"/>
                  <a:gd name="connsiteX371" fmla="*/ 50084 w 533400"/>
                  <a:gd name="connsiteY371" fmla="*/ 190340 h 495300"/>
                  <a:gd name="connsiteX372" fmla="*/ 407938 w 533400"/>
                  <a:gd name="connsiteY372" fmla="*/ 75933 h 495300"/>
                  <a:gd name="connsiteX373" fmla="*/ 411624 w 533400"/>
                  <a:gd name="connsiteY373" fmla="*/ 75933 h 495300"/>
                  <a:gd name="connsiteX374" fmla="*/ 411624 w 533400"/>
                  <a:gd name="connsiteY374" fmla="*/ 79623 h 495300"/>
                  <a:gd name="connsiteX375" fmla="*/ 407938 w 533400"/>
                  <a:gd name="connsiteY375" fmla="*/ 75933 h 495300"/>
                  <a:gd name="connsiteX376" fmla="*/ 400556 w 533400"/>
                  <a:gd name="connsiteY376" fmla="*/ 79623 h 495300"/>
                  <a:gd name="connsiteX377" fmla="*/ 404242 w 533400"/>
                  <a:gd name="connsiteY377" fmla="*/ 79623 h 495300"/>
                  <a:gd name="connsiteX378" fmla="*/ 400556 w 533400"/>
                  <a:gd name="connsiteY378" fmla="*/ 83314 h 495300"/>
                  <a:gd name="connsiteX379" fmla="*/ 400556 w 533400"/>
                  <a:gd name="connsiteY379" fmla="*/ 79623 h 495300"/>
                  <a:gd name="connsiteX380" fmla="*/ 39016 w 533400"/>
                  <a:gd name="connsiteY380" fmla="*/ 301057 h 495300"/>
                  <a:gd name="connsiteX381" fmla="*/ 42702 w 533400"/>
                  <a:gd name="connsiteY381" fmla="*/ 301057 h 495300"/>
                  <a:gd name="connsiteX382" fmla="*/ 39016 w 533400"/>
                  <a:gd name="connsiteY382" fmla="*/ 304748 h 495300"/>
                  <a:gd name="connsiteX383" fmla="*/ 39016 w 533400"/>
                  <a:gd name="connsiteY383" fmla="*/ 301057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533400" h="495300">
                    <a:moveTo>
                      <a:pt x="407938" y="5812"/>
                    </a:moveTo>
                    <a:lnTo>
                      <a:pt x="389488" y="13192"/>
                    </a:lnTo>
                    <a:lnTo>
                      <a:pt x="385802" y="13192"/>
                    </a:lnTo>
                    <a:lnTo>
                      <a:pt x="378420" y="9502"/>
                    </a:lnTo>
                    <a:lnTo>
                      <a:pt x="367352" y="9502"/>
                    </a:lnTo>
                    <a:lnTo>
                      <a:pt x="367352" y="13192"/>
                    </a:lnTo>
                    <a:lnTo>
                      <a:pt x="363666" y="13192"/>
                    </a:lnTo>
                    <a:lnTo>
                      <a:pt x="359970" y="13192"/>
                    </a:lnTo>
                    <a:lnTo>
                      <a:pt x="356284" y="9502"/>
                    </a:lnTo>
                    <a:lnTo>
                      <a:pt x="341530" y="13192"/>
                    </a:lnTo>
                    <a:lnTo>
                      <a:pt x="334148" y="13192"/>
                    </a:lnTo>
                    <a:lnTo>
                      <a:pt x="330462" y="13192"/>
                    </a:lnTo>
                    <a:lnTo>
                      <a:pt x="326775" y="16883"/>
                    </a:lnTo>
                    <a:lnTo>
                      <a:pt x="312012" y="20573"/>
                    </a:lnTo>
                    <a:lnTo>
                      <a:pt x="308326" y="20573"/>
                    </a:lnTo>
                    <a:lnTo>
                      <a:pt x="304639" y="20573"/>
                    </a:lnTo>
                    <a:lnTo>
                      <a:pt x="289876" y="27955"/>
                    </a:lnTo>
                    <a:lnTo>
                      <a:pt x="282503" y="27955"/>
                    </a:lnTo>
                    <a:lnTo>
                      <a:pt x="278808" y="27955"/>
                    </a:lnTo>
                    <a:lnTo>
                      <a:pt x="275121" y="27955"/>
                    </a:lnTo>
                    <a:lnTo>
                      <a:pt x="271435" y="27955"/>
                    </a:lnTo>
                    <a:lnTo>
                      <a:pt x="271435" y="24264"/>
                    </a:lnTo>
                    <a:lnTo>
                      <a:pt x="267749" y="20573"/>
                    </a:lnTo>
                    <a:lnTo>
                      <a:pt x="267749" y="27955"/>
                    </a:lnTo>
                    <a:lnTo>
                      <a:pt x="260367" y="31645"/>
                    </a:lnTo>
                    <a:lnTo>
                      <a:pt x="252985" y="35336"/>
                    </a:lnTo>
                    <a:lnTo>
                      <a:pt x="249299" y="39027"/>
                    </a:lnTo>
                    <a:lnTo>
                      <a:pt x="241917" y="42717"/>
                    </a:lnTo>
                    <a:lnTo>
                      <a:pt x="238231" y="46408"/>
                    </a:lnTo>
                    <a:lnTo>
                      <a:pt x="230849" y="50098"/>
                    </a:lnTo>
                    <a:lnTo>
                      <a:pt x="223477" y="50098"/>
                    </a:lnTo>
                    <a:lnTo>
                      <a:pt x="212409" y="57480"/>
                    </a:lnTo>
                    <a:lnTo>
                      <a:pt x="197655" y="64861"/>
                    </a:lnTo>
                    <a:lnTo>
                      <a:pt x="190273" y="68551"/>
                    </a:lnTo>
                    <a:lnTo>
                      <a:pt x="171823" y="79623"/>
                    </a:lnTo>
                    <a:lnTo>
                      <a:pt x="160755" y="79623"/>
                    </a:lnTo>
                    <a:lnTo>
                      <a:pt x="157069" y="83314"/>
                    </a:lnTo>
                    <a:lnTo>
                      <a:pt x="149687" y="87004"/>
                    </a:lnTo>
                    <a:lnTo>
                      <a:pt x="146000" y="87004"/>
                    </a:lnTo>
                    <a:lnTo>
                      <a:pt x="142314" y="90695"/>
                    </a:lnTo>
                    <a:lnTo>
                      <a:pt x="134932" y="94385"/>
                    </a:lnTo>
                    <a:lnTo>
                      <a:pt x="127560" y="98075"/>
                    </a:lnTo>
                    <a:lnTo>
                      <a:pt x="123864" y="101766"/>
                    </a:lnTo>
                    <a:lnTo>
                      <a:pt x="116492" y="109147"/>
                    </a:lnTo>
                    <a:lnTo>
                      <a:pt x="112796" y="116528"/>
                    </a:lnTo>
                    <a:lnTo>
                      <a:pt x="109110" y="120219"/>
                    </a:lnTo>
                    <a:lnTo>
                      <a:pt x="109110" y="123910"/>
                    </a:lnTo>
                    <a:lnTo>
                      <a:pt x="105424" y="123910"/>
                    </a:lnTo>
                    <a:lnTo>
                      <a:pt x="105424" y="127600"/>
                    </a:lnTo>
                    <a:lnTo>
                      <a:pt x="98042" y="131291"/>
                    </a:lnTo>
                    <a:lnTo>
                      <a:pt x="94356" y="134981"/>
                    </a:lnTo>
                    <a:lnTo>
                      <a:pt x="90660" y="134981"/>
                    </a:lnTo>
                    <a:lnTo>
                      <a:pt x="83288" y="142363"/>
                    </a:lnTo>
                    <a:lnTo>
                      <a:pt x="79592" y="146053"/>
                    </a:lnTo>
                    <a:lnTo>
                      <a:pt x="75906" y="146053"/>
                    </a:lnTo>
                    <a:lnTo>
                      <a:pt x="72220" y="149744"/>
                    </a:lnTo>
                    <a:lnTo>
                      <a:pt x="68524" y="157125"/>
                    </a:lnTo>
                    <a:lnTo>
                      <a:pt x="64838" y="157125"/>
                    </a:lnTo>
                    <a:lnTo>
                      <a:pt x="61152" y="160816"/>
                    </a:lnTo>
                    <a:lnTo>
                      <a:pt x="57466" y="168197"/>
                    </a:lnTo>
                    <a:lnTo>
                      <a:pt x="53770" y="179268"/>
                    </a:lnTo>
                    <a:lnTo>
                      <a:pt x="50084" y="182958"/>
                    </a:lnTo>
                    <a:lnTo>
                      <a:pt x="50084" y="186649"/>
                    </a:lnTo>
                    <a:lnTo>
                      <a:pt x="53770" y="186649"/>
                    </a:lnTo>
                    <a:lnTo>
                      <a:pt x="50084" y="190340"/>
                    </a:lnTo>
                    <a:lnTo>
                      <a:pt x="46398" y="194030"/>
                    </a:lnTo>
                    <a:lnTo>
                      <a:pt x="42702" y="197721"/>
                    </a:lnTo>
                    <a:lnTo>
                      <a:pt x="42702" y="201411"/>
                    </a:lnTo>
                    <a:lnTo>
                      <a:pt x="46398" y="201411"/>
                    </a:lnTo>
                    <a:lnTo>
                      <a:pt x="46398" y="208793"/>
                    </a:lnTo>
                    <a:lnTo>
                      <a:pt x="42702" y="216174"/>
                    </a:lnTo>
                    <a:lnTo>
                      <a:pt x="42702" y="227246"/>
                    </a:lnTo>
                    <a:lnTo>
                      <a:pt x="42702" y="234627"/>
                    </a:lnTo>
                    <a:lnTo>
                      <a:pt x="42702" y="238318"/>
                    </a:lnTo>
                    <a:lnTo>
                      <a:pt x="39016" y="242008"/>
                    </a:lnTo>
                    <a:lnTo>
                      <a:pt x="39016" y="245699"/>
                    </a:lnTo>
                    <a:lnTo>
                      <a:pt x="31634" y="249389"/>
                    </a:lnTo>
                    <a:lnTo>
                      <a:pt x="27948" y="249389"/>
                    </a:lnTo>
                    <a:lnTo>
                      <a:pt x="31634" y="253080"/>
                    </a:lnTo>
                    <a:lnTo>
                      <a:pt x="27948" y="256771"/>
                    </a:lnTo>
                    <a:lnTo>
                      <a:pt x="27948" y="260461"/>
                    </a:lnTo>
                    <a:lnTo>
                      <a:pt x="24261" y="264151"/>
                    </a:lnTo>
                    <a:lnTo>
                      <a:pt x="27948" y="264151"/>
                    </a:lnTo>
                    <a:lnTo>
                      <a:pt x="31634" y="267841"/>
                    </a:lnTo>
                    <a:lnTo>
                      <a:pt x="35330" y="275223"/>
                    </a:lnTo>
                    <a:lnTo>
                      <a:pt x="35330" y="278913"/>
                    </a:lnTo>
                    <a:lnTo>
                      <a:pt x="35330" y="282604"/>
                    </a:lnTo>
                    <a:lnTo>
                      <a:pt x="35330" y="286295"/>
                    </a:lnTo>
                    <a:lnTo>
                      <a:pt x="39016" y="293676"/>
                    </a:lnTo>
                    <a:lnTo>
                      <a:pt x="35330" y="293676"/>
                    </a:lnTo>
                    <a:lnTo>
                      <a:pt x="39016" y="297366"/>
                    </a:lnTo>
                    <a:lnTo>
                      <a:pt x="35330" y="297366"/>
                    </a:lnTo>
                    <a:lnTo>
                      <a:pt x="35330" y="293676"/>
                    </a:lnTo>
                    <a:lnTo>
                      <a:pt x="27948" y="293676"/>
                    </a:lnTo>
                    <a:lnTo>
                      <a:pt x="27948" y="297366"/>
                    </a:lnTo>
                    <a:lnTo>
                      <a:pt x="27948" y="301057"/>
                    </a:lnTo>
                    <a:lnTo>
                      <a:pt x="31634" y="301057"/>
                    </a:lnTo>
                    <a:lnTo>
                      <a:pt x="35330" y="301057"/>
                    </a:lnTo>
                    <a:lnTo>
                      <a:pt x="35330" y="308438"/>
                    </a:lnTo>
                    <a:lnTo>
                      <a:pt x="35330" y="312129"/>
                    </a:lnTo>
                    <a:lnTo>
                      <a:pt x="39016" y="308438"/>
                    </a:lnTo>
                    <a:lnTo>
                      <a:pt x="39016" y="312129"/>
                    </a:lnTo>
                    <a:lnTo>
                      <a:pt x="35330" y="312129"/>
                    </a:lnTo>
                    <a:lnTo>
                      <a:pt x="35330" y="315819"/>
                    </a:lnTo>
                    <a:lnTo>
                      <a:pt x="39016" y="315819"/>
                    </a:lnTo>
                    <a:lnTo>
                      <a:pt x="42702" y="319510"/>
                    </a:lnTo>
                    <a:lnTo>
                      <a:pt x="42702" y="323201"/>
                    </a:lnTo>
                    <a:lnTo>
                      <a:pt x="42702" y="326891"/>
                    </a:lnTo>
                    <a:lnTo>
                      <a:pt x="42702" y="330582"/>
                    </a:lnTo>
                    <a:lnTo>
                      <a:pt x="39016" y="334272"/>
                    </a:lnTo>
                    <a:lnTo>
                      <a:pt x="39016" y="341654"/>
                    </a:lnTo>
                    <a:lnTo>
                      <a:pt x="42702" y="352725"/>
                    </a:lnTo>
                    <a:lnTo>
                      <a:pt x="42702" y="360106"/>
                    </a:lnTo>
                    <a:lnTo>
                      <a:pt x="46398" y="363796"/>
                    </a:lnTo>
                    <a:lnTo>
                      <a:pt x="46398" y="365065"/>
                    </a:lnTo>
                    <a:lnTo>
                      <a:pt x="53770" y="360106"/>
                    </a:lnTo>
                    <a:lnTo>
                      <a:pt x="46398" y="367487"/>
                    </a:lnTo>
                    <a:lnTo>
                      <a:pt x="46398" y="365065"/>
                    </a:lnTo>
                    <a:lnTo>
                      <a:pt x="42702" y="367487"/>
                    </a:lnTo>
                    <a:lnTo>
                      <a:pt x="42702" y="371178"/>
                    </a:lnTo>
                    <a:lnTo>
                      <a:pt x="42702" y="378559"/>
                    </a:lnTo>
                    <a:lnTo>
                      <a:pt x="39016" y="378559"/>
                    </a:lnTo>
                    <a:lnTo>
                      <a:pt x="35330" y="382249"/>
                    </a:lnTo>
                    <a:lnTo>
                      <a:pt x="39016" y="385940"/>
                    </a:lnTo>
                    <a:lnTo>
                      <a:pt x="42702" y="393321"/>
                    </a:lnTo>
                    <a:lnTo>
                      <a:pt x="42702" y="397012"/>
                    </a:lnTo>
                    <a:lnTo>
                      <a:pt x="42702" y="404393"/>
                    </a:lnTo>
                    <a:lnTo>
                      <a:pt x="42702" y="408084"/>
                    </a:lnTo>
                    <a:lnTo>
                      <a:pt x="39016" y="411774"/>
                    </a:lnTo>
                    <a:lnTo>
                      <a:pt x="35330" y="411774"/>
                    </a:lnTo>
                    <a:lnTo>
                      <a:pt x="31634" y="411774"/>
                    </a:lnTo>
                    <a:lnTo>
                      <a:pt x="24261" y="419156"/>
                    </a:lnTo>
                    <a:lnTo>
                      <a:pt x="20566" y="422846"/>
                    </a:lnTo>
                    <a:lnTo>
                      <a:pt x="16880" y="426537"/>
                    </a:lnTo>
                    <a:lnTo>
                      <a:pt x="20566" y="430227"/>
                    </a:lnTo>
                    <a:lnTo>
                      <a:pt x="20566" y="433917"/>
                    </a:lnTo>
                    <a:lnTo>
                      <a:pt x="20566" y="437608"/>
                    </a:lnTo>
                    <a:lnTo>
                      <a:pt x="27948" y="437608"/>
                    </a:lnTo>
                    <a:lnTo>
                      <a:pt x="27948" y="441298"/>
                    </a:lnTo>
                    <a:lnTo>
                      <a:pt x="31634" y="441298"/>
                    </a:lnTo>
                    <a:lnTo>
                      <a:pt x="39016" y="448679"/>
                    </a:lnTo>
                    <a:lnTo>
                      <a:pt x="46398" y="456061"/>
                    </a:lnTo>
                    <a:lnTo>
                      <a:pt x="50084" y="456061"/>
                    </a:lnTo>
                    <a:lnTo>
                      <a:pt x="53770" y="456061"/>
                    </a:lnTo>
                    <a:lnTo>
                      <a:pt x="57466" y="456061"/>
                    </a:lnTo>
                    <a:lnTo>
                      <a:pt x="64838" y="456061"/>
                    </a:lnTo>
                    <a:lnTo>
                      <a:pt x="64838" y="452370"/>
                    </a:lnTo>
                    <a:lnTo>
                      <a:pt x="75906" y="456061"/>
                    </a:lnTo>
                    <a:lnTo>
                      <a:pt x="83288" y="456061"/>
                    </a:lnTo>
                    <a:lnTo>
                      <a:pt x="86974" y="459751"/>
                    </a:lnTo>
                    <a:lnTo>
                      <a:pt x="101728" y="467133"/>
                    </a:lnTo>
                    <a:lnTo>
                      <a:pt x="109110" y="467133"/>
                    </a:lnTo>
                    <a:lnTo>
                      <a:pt x="109110" y="470823"/>
                    </a:lnTo>
                    <a:lnTo>
                      <a:pt x="116492" y="470823"/>
                    </a:lnTo>
                    <a:lnTo>
                      <a:pt x="120178" y="467133"/>
                    </a:lnTo>
                    <a:lnTo>
                      <a:pt x="123864" y="467133"/>
                    </a:lnTo>
                    <a:lnTo>
                      <a:pt x="123864" y="463442"/>
                    </a:lnTo>
                    <a:lnTo>
                      <a:pt x="127560" y="459751"/>
                    </a:lnTo>
                    <a:lnTo>
                      <a:pt x="127560" y="456061"/>
                    </a:lnTo>
                    <a:lnTo>
                      <a:pt x="134932" y="452370"/>
                    </a:lnTo>
                    <a:lnTo>
                      <a:pt x="142314" y="456061"/>
                    </a:lnTo>
                    <a:lnTo>
                      <a:pt x="146000" y="452370"/>
                    </a:lnTo>
                    <a:lnTo>
                      <a:pt x="153382" y="448679"/>
                    </a:lnTo>
                    <a:lnTo>
                      <a:pt x="157069" y="448679"/>
                    </a:lnTo>
                    <a:lnTo>
                      <a:pt x="160755" y="452370"/>
                    </a:lnTo>
                    <a:lnTo>
                      <a:pt x="160755" y="459751"/>
                    </a:lnTo>
                    <a:lnTo>
                      <a:pt x="164450" y="459751"/>
                    </a:lnTo>
                    <a:lnTo>
                      <a:pt x="168137" y="459751"/>
                    </a:lnTo>
                    <a:lnTo>
                      <a:pt x="175518" y="459751"/>
                    </a:lnTo>
                    <a:lnTo>
                      <a:pt x="179205" y="459751"/>
                    </a:lnTo>
                    <a:lnTo>
                      <a:pt x="182891" y="459751"/>
                    </a:lnTo>
                    <a:lnTo>
                      <a:pt x="182891" y="463442"/>
                    </a:lnTo>
                    <a:lnTo>
                      <a:pt x="186587" y="463442"/>
                    </a:lnTo>
                    <a:lnTo>
                      <a:pt x="190273" y="459751"/>
                    </a:lnTo>
                    <a:lnTo>
                      <a:pt x="190273" y="463442"/>
                    </a:lnTo>
                    <a:lnTo>
                      <a:pt x="197655" y="467133"/>
                    </a:lnTo>
                    <a:lnTo>
                      <a:pt x="193959" y="459751"/>
                    </a:lnTo>
                    <a:lnTo>
                      <a:pt x="205027" y="463442"/>
                    </a:lnTo>
                    <a:lnTo>
                      <a:pt x="208713" y="463442"/>
                    </a:lnTo>
                    <a:lnTo>
                      <a:pt x="223477" y="481895"/>
                    </a:lnTo>
                    <a:lnTo>
                      <a:pt x="227163" y="489276"/>
                    </a:lnTo>
                    <a:lnTo>
                      <a:pt x="227163" y="492967"/>
                    </a:lnTo>
                    <a:lnTo>
                      <a:pt x="230849" y="489276"/>
                    </a:lnTo>
                    <a:lnTo>
                      <a:pt x="238231" y="481895"/>
                    </a:lnTo>
                    <a:lnTo>
                      <a:pt x="241917" y="481895"/>
                    </a:lnTo>
                    <a:lnTo>
                      <a:pt x="241917" y="485586"/>
                    </a:lnTo>
                    <a:lnTo>
                      <a:pt x="245613" y="485586"/>
                    </a:lnTo>
                    <a:lnTo>
                      <a:pt x="249299" y="485586"/>
                    </a:lnTo>
                    <a:lnTo>
                      <a:pt x="249299" y="489276"/>
                    </a:lnTo>
                    <a:lnTo>
                      <a:pt x="252985" y="489276"/>
                    </a:lnTo>
                    <a:lnTo>
                      <a:pt x="256681" y="489276"/>
                    </a:lnTo>
                    <a:lnTo>
                      <a:pt x="260367" y="492967"/>
                    </a:lnTo>
                    <a:lnTo>
                      <a:pt x="264053" y="492967"/>
                    </a:lnTo>
                    <a:lnTo>
                      <a:pt x="267749" y="492967"/>
                    </a:lnTo>
                    <a:lnTo>
                      <a:pt x="271435" y="492967"/>
                    </a:lnTo>
                    <a:lnTo>
                      <a:pt x="275121" y="489276"/>
                    </a:lnTo>
                    <a:lnTo>
                      <a:pt x="278808" y="489276"/>
                    </a:lnTo>
                    <a:lnTo>
                      <a:pt x="278808" y="485586"/>
                    </a:lnTo>
                    <a:lnTo>
                      <a:pt x="282503" y="485586"/>
                    </a:lnTo>
                    <a:lnTo>
                      <a:pt x="286189" y="481895"/>
                    </a:lnTo>
                    <a:lnTo>
                      <a:pt x="286189" y="478204"/>
                    </a:lnTo>
                    <a:lnTo>
                      <a:pt x="289876" y="474514"/>
                    </a:lnTo>
                    <a:lnTo>
                      <a:pt x="289876" y="470823"/>
                    </a:lnTo>
                    <a:lnTo>
                      <a:pt x="293571" y="467133"/>
                    </a:lnTo>
                    <a:lnTo>
                      <a:pt x="300944" y="467133"/>
                    </a:lnTo>
                    <a:lnTo>
                      <a:pt x="300944" y="463442"/>
                    </a:lnTo>
                    <a:lnTo>
                      <a:pt x="308326" y="467133"/>
                    </a:lnTo>
                    <a:lnTo>
                      <a:pt x="308326" y="463442"/>
                    </a:lnTo>
                    <a:lnTo>
                      <a:pt x="315707" y="459751"/>
                    </a:lnTo>
                    <a:lnTo>
                      <a:pt x="315707" y="467133"/>
                    </a:lnTo>
                    <a:lnTo>
                      <a:pt x="319394" y="474514"/>
                    </a:lnTo>
                    <a:lnTo>
                      <a:pt x="323080" y="478204"/>
                    </a:lnTo>
                    <a:lnTo>
                      <a:pt x="326775" y="478204"/>
                    </a:lnTo>
                    <a:lnTo>
                      <a:pt x="326775" y="481895"/>
                    </a:lnTo>
                    <a:lnTo>
                      <a:pt x="330462" y="478204"/>
                    </a:lnTo>
                    <a:lnTo>
                      <a:pt x="341530" y="474514"/>
                    </a:lnTo>
                    <a:lnTo>
                      <a:pt x="341530" y="481895"/>
                    </a:lnTo>
                    <a:lnTo>
                      <a:pt x="348912" y="478204"/>
                    </a:lnTo>
                    <a:lnTo>
                      <a:pt x="352598" y="474514"/>
                    </a:lnTo>
                    <a:lnTo>
                      <a:pt x="356284" y="474514"/>
                    </a:lnTo>
                    <a:lnTo>
                      <a:pt x="356284" y="470823"/>
                    </a:lnTo>
                    <a:lnTo>
                      <a:pt x="352598" y="463442"/>
                    </a:lnTo>
                    <a:lnTo>
                      <a:pt x="356284" y="463442"/>
                    </a:lnTo>
                    <a:lnTo>
                      <a:pt x="367352" y="463442"/>
                    </a:lnTo>
                    <a:lnTo>
                      <a:pt x="371038" y="459751"/>
                    </a:lnTo>
                    <a:lnTo>
                      <a:pt x="374734" y="456061"/>
                    </a:lnTo>
                    <a:lnTo>
                      <a:pt x="385802" y="448679"/>
                    </a:lnTo>
                    <a:lnTo>
                      <a:pt x="396870" y="441298"/>
                    </a:lnTo>
                    <a:lnTo>
                      <a:pt x="404242" y="433917"/>
                    </a:lnTo>
                    <a:lnTo>
                      <a:pt x="418996" y="426537"/>
                    </a:lnTo>
                    <a:lnTo>
                      <a:pt x="422692" y="422846"/>
                    </a:lnTo>
                    <a:lnTo>
                      <a:pt x="426378" y="419156"/>
                    </a:lnTo>
                    <a:lnTo>
                      <a:pt x="437446" y="404393"/>
                    </a:lnTo>
                    <a:lnTo>
                      <a:pt x="444828" y="400703"/>
                    </a:lnTo>
                    <a:lnTo>
                      <a:pt x="444828" y="397012"/>
                    </a:lnTo>
                    <a:lnTo>
                      <a:pt x="444828" y="393321"/>
                    </a:lnTo>
                    <a:lnTo>
                      <a:pt x="452201" y="389631"/>
                    </a:lnTo>
                    <a:lnTo>
                      <a:pt x="463269" y="393321"/>
                    </a:lnTo>
                    <a:lnTo>
                      <a:pt x="474337" y="393321"/>
                    </a:lnTo>
                    <a:lnTo>
                      <a:pt x="489100" y="408084"/>
                    </a:lnTo>
                    <a:lnTo>
                      <a:pt x="503855" y="397012"/>
                    </a:lnTo>
                    <a:lnTo>
                      <a:pt x="514923" y="385940"/>
                    </a:lnTo>
                    <a:lnTo>
                      <a:pt x="518609" y="382249"/>
                    </a:lnTo>
                    <a:lnTo>
                      <a:pt x="522295" y="378559"/>
                    </a:lnTo>
                    <a:lnTo>
                      <a:pt x="522295" y="374868"/>
                    </a:lnTo>
                    <a:lnTo>
                      <a:pt x="533363" y="356415"/>
                    </a:lnTo>
                    <a:lnTo>
                      <a:pt x="529677" y="352725"/>
                    </a:lnTo>
                    <a:lnTo>
                      <a:pt x="525991" y="345344"/>
                    </a:lnTo>
                    <a:lnTo>
                      <a:pt x="522295" y="337963"/>
                    </a:lnTo>
                    <a:lnTo>
                      <a:pt x="507541" y="315819"/>
                    </a:lnTo>
                    <a:lnTo>
                      <a:pt x="500159" y="304748"/>
                    </a:lnTo>
                    <a:lnTo>
                      <a:pt x="500159" y="301057"/>
                    </a:lnTo>
                    <a:lnTo>
                      <a:pt x="500159" y="289985"/>
                    </a:lnTo>
                    <a:lnTo>
                      <a:pt x="503855" y="278913"/>
                    </a:lnTo>
                    <a:lnTo>
                      <a:pt x="496473" y="275223"/>
                    </a:lnTo>
                    <a:lnTo>
                      <a:pt x="485405" y="275223"/>
                    </a:lnTo>
                    <a:lnTo>
                      <a:pt x="474337" y="267841"/>
                    </a:lnTo>
                    <a:lnTo>
                      <a:pt x="478033" y="260461"/>
                    </a:lnTo>
                    <a:lnTo>
                      <a:pt x="466964" y="256771"/>
                    </a:lnTo>
                    <a:lnTo>
                      <a:pt x="466964" y="253080"/>
                    </a:lnTo>
                    <a:lnTo>
                      <a:pt x="463269" y="249389"/>
                    </a:lnTo>
                    <a:lnTo>
                      <a:pt x="455896" y="245699"/>
                    </a:lnTo>
                    <a:lnTo>
                      <a:pt x="452201" y="242008"/>
                    </a:lnTo>
                    <a:lnTo>
                      <a:pt x="448515" y="242008"/>
                    </a:lnTo>
                    <a:lnTo>
                      <a:pt x="441133" y="242008"/>
                    </a:lnTo>
                    <a:lnTo>
                      <a:pt x="433760" y="242008"/>
                    </a:lnTo>
                    <a:lnTo>
                      <a:pt x="426378" y="242008"/>
                    </a:lnTo>
                    <a:lnTo>
                      <a:pt x="422692" y="242008"/>
                    </a:lnTo>
                    <a:lnTo>
                      <a:pt x="418996" y="234627"/>
                    </a:lnTo>
                    <a:lnTo>
                      <a:pt x="415310" y="230936"/>
                    </a:lnTo>
                    <a:lnTo>
                      <a:pt x="411624" y="227246"/>
                    </a:lnTo>
                    <a:lnTo>
                      <a:pt x="411624" y="212483"/>
                    </a:lnTo>
                    <a:lnTo>
                      <a:pt x="411624" y="208793"/>
                    </a:lnTo>
                    <a:lnTo>
                      <a:pt x="411624" y="201411"/>
                    </a:lnTo>
                    <a:lnTo>
                      <a:pt x="411624" y="194030"/>
                    </a:lnTo>
                    <a:lnTo>
                      <a:pt x="415310" y="190340"/>
                    </a:lnTo>
                    <a:lnTo>
                      <a:pt x="418996" y="182958"/>
                    </a:lnTo>
                    <a:lnTo>
                      <a:pt x="418996" y="179268"/>
                    </a:lnTo>
                    <a:lnTo>
                      <a:pt x="422692" y="175578"/>
                    </a:lnTo>
                    <a:lnTo>
                      <a:pt x="426378" y="175578"/>
                    </a:lnTo>
                    <a:lnTo>
                      <a:pt x="430065" y="171888"/>
                    </a:lnTo>
                    <a:lnTo>
                      <a:pt x="433760" y="164506"/>
                    </a:lnTo>
                    <a:lnTo>
                      <a:pt x="433760" y="160816"/>
                    </a:lnTo>
                    <a:lnTo>
                      <a:pt x="433760" y="157125"/>
                    </a:lnTo>
                    <a:lnTo>
                      <a:pt x="433760" y="149744"/>
                    </a:lnTo>
                    <a:lnTo>
                      <a:pt x="430065" y="149744"/>
                    </a:lnTo>
                    <a:lnTo>
                      <a:pt x="426378" y="149744"/>
                    </a:lnTo>
                    <a:lnTo>
                      <a:pt x="426378" y="146053"/>
                    </a:lnTo>
                    <a:lnTo>
                      <a:pt x="430065" y="142363"/>
                    </a:lnTo>
                    <a:lnTo>
                      <a:pt x="433760" y="138672"/>
                    </a:lnTo>
                    <a:lnTo>
                      <a:pt x="437446" y="134981"/>
                    </a:lnTo>
                    <a:lnTo>
                      <a:pt x="437446" y="131291"/>
                    </a:lnTo>
                    <a:lnTo>
                      <a:pt x="437446" y="127600"/>
                    </a:lnTo>
                    <a:lnTo>
                      <a:pt x="441133" y="123910"/>
                    </a:lnTo>
                    <a:lnTo>
                      <a:pt x="441133" y="120219"/>
                    </a:lnTo>
                    <a:lnTo>
                      <a:pt x="444828" y="120219"/>
                    </a:lnTo>
                    <a:lnTo>
                      <a:pt x="448515" y="116528"/>
                    </a:lnTo>
                    <a:lnTo>
                      <a:pt x="444828" y="116528"/>
                    </a:lnTo>
                    <a:lnTo>
                      <a:pt x="444828" y="112838"/>
                    </a:lnTo>
                    <a:lnTo>
                      <a:pt x="444828" y="109147"/>
                    </a:lnTo>
                    <a:lnTo>
                      <a:pt x="444828" y="105457"/>
                    </a:lnTo>
                    <a:lnTo>
                      <a:pt x="448515" y="101766"/>
                    </a:lnTo>
                    <a:lnTo>
                      <a:pt x="452201" y="101766"/>
                    </a:lnTo>
                    <a:lnTo>
                      <a:pt x="455896" y="98075"/>
                    </a:lnTo>
                    <a:lnTo>
                      <a:pt x="455896" y="94385"/>
                    </a:lnTo>
                    <a:lnTo>
                      <a:pt x="459582" y="90695"/>
                    </a:lnTo>
                    <a:lnTo>
                      <a:pt x="463269" y="90695"/>
                    </a:lnTo>
                    <a:lnTo>
                      <a:pt x="463269" y="87004"/>
                    </a:lnTo>
                    <a:lnTo>
                      <a:pt x="459582" y="87004"/>
                    </a:lnTo>
                    <a:lnTo>
                      <a:pt x="459582" y="83314"/>
                    </a:lnTo>
                    <a:lnTo>
                      <a:pt x="459582" y="61170"/>
                    </a:lnTo>
                    <a:lnTo>
                      <a:pt x="455896" y="61170"/>
                    </a:lnTo>
                    <a:lnTo>
                      <a:pt x="455896" y="57480"/>
                    </a:lnTo>
                    <a:lnTo>
                      <a:pt x="448515" y="57480"/>
                    </a:lnTo>
                    <a:lnTo>
                      <a:pt x="444828" y="57480"/>
                    </a:lnTo>
                    <a:lnTo>
                      <a:pt x="441133" y="61170"/>
                    </a:lnTo>
                    <a:lnTo>
                      <a:pt x="437446" y="61170"/>
                    </a:lnTo>
                    <a:lnTo>
                      <a:pt x="433760" y="61170"/>
                    </a:lnTo>
                    <a:lnTo>
                      <a:pt x="437446" y="64861"/>
                    </a:lnTo>
                    <a:lnTo>
                      <a:pt x="437446" y="68551"/>
                    </a:lnTo>
                    <a:lnTo>
                      <a:pt x="433760" y="68551"/>
                    </a:lnTo>
                    <a:lnTo>
                      <a:pt x="433760" y="64861"/>
                    </a:lnTo>
                    <a:lnTo>
                      <a:pt x="430065" y="61170"/>
                    </a:lnTo>
                    <a:lnTo>
                      <a:pt x="430065" y="57480"/>
                    </a:lnTo>
                    <a:lnTo>
                      <a:pt x="426378" y="57480"/>
                    </a:lnTo>
                    <a:lnTo>
                      <a:pt x="430065" y="53789"/>
                    </a:lnTo>
                    <a:lnTo>
                      <a:pt x="426378" y="53789"/>
                    </a:lnTo>
                    <a:lnTo>
                      <a:pt x="422692" y="50098"/>
                    </a:lnTo>
                    <a:lnTo>
                      <a:pt x="422692" y="53789"/>
                    </a:lnTo>
                    <a:lnTo>
                      <a:pt x="418996" y="61170"/>
                    </a:lnTo>
                    <a:lnTo>
                      <a:pt x="418996" y="57480"/>
                    </a:lnTo>
                    <a:lnTo>
                      <a:pt x="418996" y="53789"/>
                    </a:lnTo>
                    <a:lnTo>
                      <a:pt x="411624" y="50098"/>
                    </a:lnTo>
                    <a:lnTo>
                      <a:pt x="407938" y="53789"/>
                    </a:lnTo>
                    <a:lnTo>
                      <a:pt x="407938" y="57480"/>
                    </a:lnTo>
                    <a:lnTo>
                      <a:pt x="415310" y="64861"/>
                    </a:lnTo>
                    <a:lnTo>
                      <a:pt x="415310" y="68551"/>
                    </a:lnTo>
                    <a:lnTo>
                      <a:pt x="411624" y="68551"/>
                    </a:lnTo>
                    <a:lnTo>
                      <a:pt x="411624" y="64861"/>
                    </a:lnTo>
                    <a:lnTo>
                      <a:pt x="407938" y="68551"/>
                    </a:lnTo>
                    <a:lnTo>
                      <a:pt x="407938" y="64861"/>
                    </a:lnTo>
                    <a:lnTo>
                      <a:pt x="404242" y="61170"/>
                    </a:lnTo>
                    <a:lnTo>
                      <a:pt x="404242" y="57480"/>
                    </a:lnTo>
                    <a:lnTo>
                      <a:pt x="404242" y="53789"/>
                    </a:lnTo>
                    <a:lnTo>
                      <a:pt x="404242" y="46408"/>
                    </a:lnTo>
                    <a:lnTo>
                      <a:pt x="400556" y="42717"/>
                    </a:lnTo>
                    <a:lnTo>
                      <a:pt x="400556" y="39027"/>
                    </a:lnTo>
                    <a:lnTo>
                      <a:pt x="404242" y="35336"/>
                    </a:lnTo>
                    <a:lnTo>
                      <a:pt x="400556" y="35336"/>
                    </a:lnTo>
                    <a:lnTo>
                      <a:pt x="400556" y="31645"/>
                    </a:lnTo>
                    <a:lnTo>
                      <a:pt x="400556" y="27955"/>
                    </a:lnTo>
                    <a:lnTo>
                      <a:pt x="396870" y="24264"/>
                    </a:lnTo>
                    <a:lnTo>
                      <a:pt x="400556" y="16883"/>
                    </a:lnTo>
                    <a:lnTo>
                      <a:pt x="400556" y="13192"/>
                    </a:lnTo>
                    <a:lnTo>
                      <a:pt x="400556" y="9502"/>
                    </a:lnTo>
                    <a:lnTo>
                      <a:pt x="407938" y="5812"/>
                    </a:lnTo>
                    <a:close/>
                    <a:moveTo>
                      <a:pt x="430065" y="53789"/>
                    </a:moveTo>
                    <a:lnTo>
                      <a:pt x="430065" y="57480"/>
                    </a:lnTo>
                    <a:lnTo>
                      <a:pt x="433760" y="61170"/>
                    </a:lnTo>
                    <a:lnTo>
                      <a:pt x="430065" y="53789"/>
                    </a:lnTo>
                    <a:close/>
                    <a:moveTo>
                      <a:pt x="24261" y="264151"/>
                    </a:moveTo>
                    <a:lnTo>
                      <a:pt x="13193" y="275223"/>
                    </a:lnTo>
                    <a:lnTo>
                      <a:pt x="9498" y="275223"/>
                    </a:lnTo>
                    <a:lnTo>
                      <a:pt x="5812" y="275223"/>
                    </a:lnTo>
                    <a:lnTo>
                      <a:pt x="9498" y="278913"/>
                    </a:lnTo>
                    <a:lnTo>
                      <a:pt x="13193" y="278913"/>
                    </a:lnTo>
                    <a:lnTo>
                      <a:pt x="16880" y="275223"/>
                    </a:lnTo>
                    <a:lnTo>
                      <a:pt x="24261" y="264151"/>
                    </a:lnTo>
                    <a:close/>
                    <a:moveTo>
                      <a:pt x="50084" y="190340"/>
                    </a:moveTo>
                    <a:lnTo>
                      <a:pt x="50084" y="186649"/>
                    </a:lnTo>
                    <a:lnTo>
                      <a:pt x="46398" y="190340"/>
                    </a:lnTo>
                    <a:lnTo>
                      <a:pt x="50084" y="190340"/>
                    </a:lnTo>
                    <a:close/>
                    <a:moveTo>
                      <a:pt x="407938" y="75933"/>
                    </a:moveTo>
                    <a:lnTo>
                      <a:pt x="411624" y="75933"/>
                    </a:lnTo>
                    <a:lnTo>
                      <a:pt x="411624" y="79623"/>
                    </a:lnTo>
                    <a:lnTo>
                      <a:pt x="407938" y="75933"/>
                    </a:lnTo>
                    <a:close/>
                    <a:moveTo>
                      <a:pt x="400556" y="79623"/>
                    </a:moveTo>
                    <a:lnTo>
                      <a:pt x="404242" y="79623"/>
                    </a:lnTo>
                    <a:lnTo>
                      <a:pt x="400556" y="83314"/>
                    </a:lnTo>
                    <a:lnTo>
                      <a:pt x="400556" y="79623"/>
                    </a:lnTo>
                    <a:close/>
                    <a:moveTo>
                      <a:pt x="39016" y="301057"/>
                    </a:moveTo>
                    <a:lnTo>
                      <a:pt x="42702" y="301057"/>
                    </a:lnTo>
                    <a:lnTo>
                      <a:pt x="39016" y="304748"/>
                    </a:lnTo>
                    <a:lnTo>
                      <a:pt x="39016" y="301057"/>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98" name="Freeform: Shape 197">
                <a:extLst>
                  <a:ext uri="{FF2B5EF4-FFF2-40B4-BE49-F238E27FC236}">
                    <a16:creationId xmlns:a16="http://schemas.microsoft.com/office/drawing/2014/main" id="{475478A1-D13D-42BA-9D59-78B137E7F90A}"/>
                  </a:ext>
                </a:extLst>
              </p:cNvPr>
              <p:cNvSpPr/>
              <p:nvPr/>
            </p:nvSpPr>
            <p:spPr>
              <a:xfrm>
                <a:off x="4055166" y="1246309"/>
                <a:ext cx="21660" cy="43320"/>
              </a:xfrm>
              <a:custGeom>
                <a:avLst/>
                <a:gdLst>
                  <a:gd name="connsiteX0" fmla="*/ 13193 w 9525"/>
                  <a:gd name="connsiteY0" fmla="*/ 9502 h 19050"/>
                  <a:gd name="connsiteX1" fmla="*/ 13193 w 9525"/>
                  <a:gd name="connsiteY1" fmla="*/ 13193 h 19050"/>
                  <a:gd name="connsiteX2" fmla="*/ 9507 w 9525"/>
                  <a:gd name="connsiteY2" fmla="*/ 16884 h 19050"/>
                  <a:gd name="connsiteX3" fmla="*/ 5812 w 9525"/>
                  <a:gd name="connsiteY3" fmla="*/ 16884 h 19050"/>
                  <a:gd name="connsiteX4" fmla="*/ 5812 w 9525"/>
                  <a:gd name="connsiteY4" fmla="*/ 16884 h 19050"/>
                  <a:gd name="connsiteX5" fmla="*/ 5812 w 9525"/>
                  <a:gd name="connsiteY5" fmla="*/ 13193 h 19050"/>
                  <a:gd name="connsiteX6" fmla="*/ 5812 w 9525"/>
                  <a:gd name="connsiteY6" fmla="*/ 9502 h 19050"/>
                  <a:gd name="connsiteX7" fmla="*/ 5812 w 9525"/>
                  <a:gd name="connsiteY7" fmla="*/ 9502 h 19050"/>
                  <a:gd name="connsiteX8" fmla="*/ 9507 w 9525"/>
                  <a:gd name="connsiteY8" fmla="*/ 5812 h 19050"/>
                  <a:gd name="connsiteX9" fmla="*/ 9507 w 9525"/>
                  <a:gd name="connsiteY9" fmla="*/ 5812 h 19050"/>
                  <a:gd name="connsiteX10" fmla="*/ 13193 w 9525"/>
                  <a:gd name="connsiteY10" fmla="*/ 5812 h 19050"/>
                  <a:gd name="connsiteX11" fmla="*/ 13193 w 9525"/>
                  <a:gd name="connsiteY11" fmla="*/ 950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 h="19050">
                    <a:moveTo>
                      <a:pt x="13193" y="9502"/>
                    </a:moveTo>
                    <a:lnTo>
                      <a:pt x="13193" y="13193"/>
                    </a:lnTo>
                    <a:lnTo>
                      <a:pt x="9507" y="16884"/>
                    </a:lnTo>
                    <a:lnTo>
                      <a:pt x="5812" y="16884"/>
                    </a:lnTo>
                    <a:lnTo>
                      <a:pt x="5812" y="16884"/>
                    </a:lnTo>
                    <a:lnTo>
                      <a:pt x="5812" y="13193"/>
                    </a:lnTo>
                    <a:lnTo>
                      <a:pt x="5812" y="9502"/>
                    </a:lnTo>
                    <a:lnTo>
                      <a:pt x="5812" y="9502"/>
                    </a:lnTo>
                    <a:lnTo>
                      <a:pt x="9507" y="5812"/>
                    </a:lnTo>
                    <a:lnTo>
                      <a:pt x="9507" y="5812"/>
                    </a:lnTo>
                    <a:lnTo>
                      <a:pt x="13193" y="5812"/>
                    </a:lnTo>
                    <a:lnTo>
                      <a:pt x="13193" y="9502"/>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99" name="Freeform: Shape 198">
                <a:extLst>
                  <a:ext uri="{FF2B5EF4-FFF2-40B4-BE49-F238E27FC236}">
                    <a16:creationId xmlns:a16="http://schemas.microsoft.com/office/drawing/2014/main" id="{F52A1417-FFDA-4FCB-8272-BB1658230B3B}"/>
                  </a:ext>
                </a:extLst>
              </p:cNvPr>
              <p:cNvSpPr/>
              <p:nvPr/>
            </p:nvSpPr>
            <p:spPr>
              <a:xfrm>
                <a:off x="3585361" y="1221131"/>
                <a:ext cx="411540" cy="108300"/>
              </a:xfrm>
              <a:custGeom>
                <a:avLst/>
                <a:gdLst>
                  <a:gd name="connsiteX0" fmla="*/ 64847 w 180975"/>
                  <a:gd name="connsiteY0" fmla="*/ 16883 h 47625"/>
                  <a:gd name="connsiteX1" fmla="*/ 75906 w 180975"/>
                  <a:gd name="connsiteY1" fmla="*/ 16883 h 47625"/>
                  <a:gd name="connsiteX2" fmla="*/ 86974 w 180975"/>
                  <a:gd name="connsiteY2" fmla="*/ 16883 h 47625"/>
                  <a:gd name="connsiteX3" fmla="*/ 134942 w 180975"/>
                  <a:gd name="connsiteY3" fmla="*/ 13193 h 47625"/>
                  <a:gd name="connsiteX4" fmla="*/ 157068 w 180975"/>
                  <a:gd name="connsiteY4" fmla="*/ 9502 h 47625"/>
                  <a:gd name="connsiteX5" fmla="*/ 168137 w 180975"/>
                  <a:gd name="connsiteY5" fmla="*/ 9502 h 47625"/>
                  <a:gd name="connsiteX6" fmla="*/ 175519 w 180975"/>
                  <a:gd name="connsiteY6" fmla="*/ 13193 h 47625"/>
                  <a:gd name="connsiteX7" fmla="*/ 179205 w 180975"/>
                  <a:gd name="connsiteY7" fmla="*/ 13193 h 47625"/>
                  <a:gd name="connsiteX8" fmla="*/ 179205 w 180975"/>
                  <a:gd name="connsiteY8" fmla="*/ 16883 h 47625"/>
                  <a:gd name="connsiteX9" fmla="*/ 179205 w 180975"/>
                  <a:gd name="connsiteY9" fmla="*/ 16883 h 47625"/>
                  <a:gd name="connsiteX10" fmla="*/ 179205 w 180975"/>
                  <a:gd name="connsiteY10" fmla="*/ 20574 h 47625"/>
                  <a:gd name="connsiteX11" fmla="*/ 175519 w 180975"/>
                  <a:gd name="connsiteY11" fmla="*/ 20574 h 47625"/>
                  <a:gd name="connsiteX12" fmla="*/ 164450 w 180975"/>
                  <a:gd name="connsiteY12" fmla="*/ 20574 h 47625"/>
                  <a:gd name="connsiteX13" fmla="*/ 157068 w 180975"/>
                  <a:gd name="connsiteY13" fmla="*/ 20574 h 47625"/>
                  <a:gd name="connsiteX14" fmla="*/ 146001 w 180975"/>
                  <a:gd name="connsiteY14" fmla="*/ 20574 h 47625"/>
                  <a:gd name="connsiteX15" fmla="*/ 138628 w 180975"/>
                  <a:gd name="connsiteY15" fmla="*/ 24264 h 47625"/>
                  <a:gd name="connsiteX16" fmla="*/ 138628 w 180975"/>
                  <a:gd name="connsiteY16" fmla="*/ 24264 h 47625"/>
                  <a:gd name="connsiteX17" fmla="*/ 131246 w 180975"/>
                  <a:gd name="connsiteY17" fmla="*/ 27955 h 47625"/>
                  <a:gd name="connsiteX18" fmla="*/ 127560 w 180975"/>
                  <a:gd name="connsiteY18" fmla="*/ 27955 h 47625"/>
                  <a:gd name="connsiteX19" fmla="*/ 127560 w 180975"/>
                  <a:gd name="connsiteY19" fmla="*/ 27955 h 47625"/>
                  <a:gd name="connsiteX20" fmla="*/ 127560 w 180975"/>
                  <a:gd name="connsiteY20" fmla="*/ 27955 h 47625"/>
                  <a:gd name="connsiteX21" fmla="*/ 112806 w 180975"/>
                  <a:gd name="connsiteY21" fmla="*/ 31645 h 47625"/>
                  <a:gd name="connsiteX22" fmla="*/ 98042 w 180975"/>
                  <a:gd name="connsiteY22" fmla="*/ 35336 h 47625"/>
                  <a:gd name="connsiteX23" fmla="*/ 90670 w 180975"/>
                  <a:gd name="connsiteY23" fmla="*/ 35336 h 47625"/>
                  <a:gd name="connsiteX24" fmla="*/ 86974 w 180975"/>
                  <a:gd name="connsiteY24" fmla="*/ 35336 h 47625"/>
                  <a:gd name="connsiteX25" fmla="*/ 83288 w 180975"/>
                  <a:gd name="connsiteY25" fmla="*/ 35336 h 47625"/>
                  <a:gd name="connsiteX26" fmla="*/ 72220 w 180975"/>
                  <a:gd name="connsiteY26" fmla="*/ 31645 h 47625"/>
                  <a:gd name="connsiteX27" fmla="*/ 68534 w 180975"/>
                  <a:gd name="connsiteY27" fmla="*/ 31645 h 47625"/>
                  <a:gd name="connsiteX28" fmla="*/ 61152 w 180975"/>
                  <a:gd name="connsiteY28" fmla="*/ 31645 h 47625"/>
                  <a:gd name="connsiteX29" fmla="*/ 57466 w 180975"/>
                  <a:gd name="connsiteY29" fmla="*/ 31645 h 47625"/>
                  <a:gd name="connsiteX30" fmla="*/ 57466 w 180975"/>
                  <a:gd name="connsiteY30" fmla="*/ 35336 h 47625"/>
                  <a:gd name="connsiteX31" fmla="*/ 53779 w 180975"/>
                  <a:gd name="connsiteY31" fmla="*/ 39027 h 47625"/>
                  <a:gd name="connsiteX32" fmla="*/ 50084 w 180975"/>
                  <a:gd name="connsiteY32" fmla="*/ 42717 h 47625"/>
                  <a:gd name="connsiteX33" fmla="*/ 42711 w 180975"/>
                  <a:gd name="connsiteY33" fmla="*/ 42717 h 47625"/>
                  <a:gd name="connsiteX34" fmla="*/ 39016 w 180975"/>
                  <a:gd name="connsiteY34" fmla="*/ 46408 h 47625"/>
                  <a:gd name="connsiteX35" fmla="*/ 35330 w 180975"/>
                  <a:gd name="connsiteY35" fmla="*/ 46408 h 47625"/>
                  <a:gd name="connsiteX36" fmla="*/ 31643 w 180975"/>
                  <a:gd name="connsiteY36" fmla="*/ 46408 h 47625"/>
                  <a:gd name="connsiteX37" fmla="*/ 35330 w 180975"/>
                  <a:gd name="connsiteY37" fmla="*/ 46408 h 47625"/>
                  <a:gd name="connsiteX38" fmla="*/ 31643 w 180975"/>
                  <a:gd name="connsiteY38" fmla="*/ 50098 h 47625"/>
                  <a:gd name="connsiteX39" fmla="*/ 27948 w 180975"/>
                  <a:gd name="connsiteY39" fmla="*/ 46408 h 47625"/>
                  <a:gd name="connsiteX40" fmla="*/ 20575 w 180975"/>
                  <a:gd name="connsiteY40" fmla="*/ 46408 h 47625"/>
                  <a:gd name="connsiteX41" fmla="*/ 16880 w 180975"/>
                  <a:gd name="connsiteY41" fmla="*/ 42717 h 47625"/>
                  <a:gd name="connsiteX42" fmla="*/ 9507 w 180975"/>
                  <a:gd name="connsiteY42" fmla="*/ 39027 h 47625"/>
                  <a:gd name="connsiteX43" fmla="*/ 5812 w 180975"/>
                  <a:gd name="connsiteY43" fmla="*/ 31645 h 47625"/>
                  <a:gd name="connsiteX44" fmla="*/ 5812 w 180975"/>
                  <a:gd name="connsiteY44" fmla="*/ 27955 h 47625"/>
                  <a:gd name="connsiteX45" fmla="*/ 9507 w 180975"/>
                  <a:gd name="connsiteY45" fmla="*/ 24264 h 47625"/>
                  <a:gd name="connsiteX46" fmla="*/ 13193 w 180975"/>
                  <a:gd name="connsiteY46" fmla="*/ 16883 h 47625"/>
                  <a:gd name="connsiteX47" fmla="*/ 16880 w 180975"/>
                  <a:gd name="connsiteY47" fmla="*/ 13193 h 47625"/>
                  <a:gd name="connsiteX48" fmla="*/ 24261 w 180975"/>
                  <a:gd name="connsiteY48" fmla="*/ 5812 h 47625"/>
                  <a:gd name="connsiteX49" fmla="*/ 27948 w 180975"/>
                  <a:gd name="connsiteY49" fmla="*/ 5812 h 47625"/>
                  <a:gd name="connsiteX50" fmla="*/ 31643 w 180975"/>
                  <a:gd name="connsiteY50" fmla="*/ 5812 h 47625"/>
                  <a:gd name="connsiteX51" fmla="*/ 35330 w 180975"/>
                  <a:gd name="connsiteY51" fmla="*/ 9502 h 47625"/>
                  <a:gd name="connsiteX52" fmla="*/ 39016 w 180975"/>
                  <a:gd name="connsiteY52" fmla="*/ 9502 h 47625"/>
                  <a:gd name="connsiteX53" fmla="*/ 42711 w 180975"/>
                  <a:gd name="connsiteY53" fmla="*/ 13193 h 47625"/>
                  <a:gd name="connsiteX54" fmla="*/ 39016 w 180975"/>
                  <a:gd name="connsiteY54" fmla="*/ 13193 h 47625"/>
                  <a:gd name="connsiteX55" fmla="*/ 39016 w 180975"/>
                  <a:gd name="connsiteY55" fmla="*/ 13193 h 47625"/>
                  <a:gd name="connsiteX56" fmla="*/ 35330 w 180975"/>
                  <a:gd name="connsiteY56" fmla="*/ 9502 h 47625"/>
                  <a:gd name="connsiteX57" fmla="*/ 35330 w 180975"/>
                  <a:gd name="connsiteY57" fmla="*/ 9502 h 47625"/>
                  <a:gd name="connsiteX58" fmla="*/ 31643 w 180975"/>
                  <a:gd name="connsiteY58" fmla="*/ 9502 h 47625"/>
                  <a:gd name="connsiteX59" fmla="*/ 24261 w 180975"/>
                  <a:gd name="connsiteY59" fmla="*/ 9502 h 47625"/>
                  <a:gd name="connsiteX60" fmla="*/ 20575 w 180975"/>
                  <a:gd name="connsiteY60" fmla="*/ 13193 h 47625"/>
                  <a:gd name="connsiteX61" fmla="*/ 27948 w 180975"/>
                  <a:gd name="connsiteY61" fmla="*/ 13193 h 47625"/>
                  <a:gd name="connsiteX62" fmla="*/ 31643 w 180975"/>
                  <a:gd name="connsiteY62" fmla="*/ 13193 h 47625"/>
                  <a:gd name="connsiteX63" fmla="*/ 31643 w 180975"/>
                  <a:gd name="connsiteY63" fmla="*/ 13193 h 47625"/>
                  <a:gd name="connsiteX64" fmla="*/ 46398 w 180975"/>
                  <a:gd name="connsiteY64" fmla="*/ 16883 h 47625"/>
                  <a:gd name="connsiteX65" fmla="*/ 64847 w 180975"/>
                  <a:gd name="connsiteY65" fmla="*/ 16883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0975" h="47625">
                    <a:moveTo>
                      <a:pt x="64847" y="16883"/>
                    </a:moveTo>
                    <a:lnTo>
                      <a:pt x="75906" y="16883"/>
                    </a:lnTo>
                    <a:lnTo>
                      <a:pt x="86974" y="16883"/>
                    </a:lnTo>
                    <a:lnTo>
                      <a:pt x="134942" y="13193"/>
                    </a:lnTo>
                    <a:lnTo>
                      <a:pt x="157068" y="9502"/>
                    </a:lnTo>
                    <a:lnTo>
                      <a:pt x="168137" y="9502"/>
                    </a:lnTo>
                    <a:lnTo>
                      <a:pt x="175519" y="13193"/>
                    </a:lnTo>
                    <a:lnTo>
                      <a:pt x="179205" y="13193"/>
                    </a:lnTo>
                    <a:lnTo>
                      <a:pt x="179205" y="16883"/>
                    </a:lnTo>
                    <a:lnTo>
                      <a:pt x="179205" y="16883"/>
                    </a:lnTo>
                    <a:lnTo>
                      <a:pt x="179205" y="20574"/>
                    </a:lnTo>
                    <a:lnTo>
                      <a:pt x="175519" y="20574"/>
                    </a:lnTo>
                    <a:lnTo>
                      <a:pt x="164450" y="20574"/>
                    </a:lnTo>
                    <a:lnTo>
                      <a:pt x="157068" y="20574"/>
                    </a:lnTo>
                    <a:lnTo>
                      <a:pt x="146001" y="20574"/>
                    </a:lnTo>
                    <a:lnTo>
                      <a:pt x="138628" y="24264"/>
                    </a:lnTo>
                    <a:lnTo>
                      <a:pt x="138628" y="24264"/>
                    </a:lnTo>
                    <a:lnTo>
                      <a:pt x="131246" y="27955"/>
                    </a:lnTo>
                    <a:lnTo>
                      <a:pt x="127560" y="27955"/>
                    </a:lnTo>
                    <a:lnTo>
                      <a:pt x="127560" y="27955"/>
                    </a:lnTo>
                    <a:lnTo>
                      <a:pt x="127560" y="27955"/>
                    </a:lnTo>
                    <a:lnTo>
                      <a:pt x="112806" y="31645"/>
                    </a:lnTo>
                    <a:lnTo>
                      <a:pt x="98042" y="35336"/>
                    </a:lnTo>
                    <a:lnTo>
                      <a:pt x="90670" y="35336"/>
                    </a:lnTo>
                    <a:lnTo>
                      <a:pt x="86974" y="35336"/>
                    </a:lnTo>
                    <a:lnTo>
                      <a:pt x="83288" y="35336"/>
                    </a:lnTo>
                    <a:lnTo>
                      <a:pt x="72220" y="31645"/>
                    </a:lnTo>
                    <a:lnTo>
                      <a:pt x="68534" y="31645"/>
                    </a:lnTo>
                    <a:lnTo>
                      <a:pt x="61152" y="31645"/>
                    </a:lnTo>
                    <a:lnTo>
                      <a:pt x="57466" y="31645"/>
                    </a:lnTo>
                    <a:lnTo>
                      <a:pt x="57466" y="35336"/>
                    </a:lnTo>
                    <a:lnTo>
                      <a:pt x="53779" y="39027"/>
                    </a:lnTo>
                    <a:lnTo>
                      <a:pt x="50084" y="42717"/>
                    </a:lnTo>
                    <a:lnTo>
                      <a:pt x="42711" y="42717"/>
                    </a:lnTo>
                    <a:lnTo>
                      <a:pt x="39016" y="46408"/>
                    </a:lnTo>
                    <a:lnTo>
                      <a:pt x="35330" y="46408"/>
                    </a:lnTo>
                    <a:lnTo>
                      <a:pt x="31643" y="46408"/>
                    </a:lnTo>
                    <a:lnTo>
                      <a:pt x="35330" y="46408"/>
                    </a:lnTo>
                    <a:lnTo>
                      <a:pt x="31643" y="50098"/>
                    </a:lnTo>
                    <a:lnTo>
                      <a:pt x="27948" y="46408"/>
                    </a:lnTo>
                    <a:lnTo>
                      <a:pt x="20575" y="46408"/>
                    </a:lnTo>
                    <a:lnTo>
                      <a:pt x="16880" y="42717"/>
                    </a:lnTo>
                    <a:lnTo>
                      <a:pt x="9507" y="39027"/>
                    </a:lnTo>
                    <a:lnTo>
                      <a:pt x="5812" y="31645"/>
                    </a:lnTo>
                    <a:lnTo>
                      <a:pt x="5812" y="27955"/>
                    </a:lnTo>
                    <a:lnTo>
                      <a:pt x="9507" y="24264"/>
                    </a:lnTo>
                    <a:lnTo>
                      <a:pt x="13193" y="16883"/>
                    </a:lnTo>
                    <a:lnTo>
                      <a:pt x="16880" y="13193"/>
                    </a:lnTo>
                    <a:lnTo>
                      <a:pt x="24261" y="5812"/>
                    </a:lnTo>
                    <a:lnTo>
                      <a:pt x="27948" y="5812"/>
                    </a:lnTo>
                    <a:lnTo>
                      <a:pt x="31643" y="5812"/>
                    </a:lnTo>
                    <a:lnTo>
                      <a:pt x="35330" y="9502"/>
                    </a:lnTo>
                    <a:lnTo>
                      <a:pt x="39016" y="9502"/>
                    </a:lnTo>
                    <a:lnTo>
                      <a:pt x="42711" y="13193"/>
                    </a:lnTo>
                    <a:lnTo>
                      <a:pt x="39016" y="13193"/>
                    </a:lnTo>
                    <a:lnTo>
                      <a:pt x="39016" y="13193"/>
                    </a:lnTo>
                    <a:lnTo>
                      <a:pt x="35330" y="9502"/>
                    </a:lnTo>
                    <a:lnTo>
                      <a:pt x="35330" y="9502"/>
                    </a:lnTo>
                    <a:lnTo>
                      <a:pt x="31643" y="9502"/>
                    </a:lnTo>
                    <a:lnTo>
                      <a:pt x="24261" y="9502"/>
                    </a:lnTo>
                    <a:lnTo>
                      <a:pt x="20575" y="13193"/>
                    </a:lnTo>
                    <a:lnTo>
                      <a:pt x="27948" y="13193"/>
                    </a:lnTo>
                    <a:lnTo>
                      <a:pt x="31643" y="13193"/>
                    </a:lnTo>
                    <a:lnTo>
                      <a:pt x="31643" y="13193"/>
                    </a:lnTo>
                    <a:lnTo>
                      <a:pt x="46398" y="16883"/>
                    </a:lnTo>
                    <a:lnTo>
                      <a:pt x="64847" y="16883"/>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200" name="Freeform: Shape 199">
                <a:extLst>
                  <a:ext uri="{FF2B5EF4-FFF2-40B4-BE49-F238E27FC236}">
                    <a16:creationId xmlns:a16="http://schemas.microsoft.com/office/drawing/2014/main" id="{66254782-73FA-4D3C-902A-C81F275FDCC4}"/>
                  </a:ext>
                </a:extLst>
              </p:cNvPr>
              <p:cNvSpPr/>
              <p:nvPr/>
            </p:nvSpPr>
            <p:spPr>
              <a:xfrm>
                <a:off x="4139055" y="1145599"/>
                <a:ext cx="259920" cy="129960"/>
              </a:xfrm>
              <a:custGeom>
                <a:avLst/>
                <a:gdLst>
                  <a:gd name="connsiteX0" fmla="*/ 112806 w 114300"/>
                  <a:gd name="connsiteY0" fmla="*/ 9502 h 57150"/>
                  <a:gd name="connsiteX1" fmla="*/ 112806 w 114300"/>
                  <a:gd name="connsiteY1" fmla="*/ 16883 h 57150"/>
                  <a:gd name="connsiteX2" fmla="*/ 109110 w 114300"/>
                  <a:gd name="connsiteY2" fmla="*/ 16883 h 57150"/>
                  <a:gd name="connsiteX3" fmla="*/ 105424 w 114300"/>
                  <a:gd name="connsiteY3" fmla="*/ 16883 h 57150"/>
                  <a:gd name="connsiteX4" fmla="*/ 101738 w 114300"/>
                  <a:gd name="connsiteY4" fmla="*/ 16883 h 57150"/>
                  <a:gd name="connsiteX5" fmla="*/ 98042 w 114300"/>
                  <a:gd name="connsiteY5" fmla="*/ 16883 h 57150"/>
                  <a:gd name="connsiteX6" fmla="*/ 90670 w 114300"/>
                  <a:gd name="connsiteY6" fmla="*/ 20574 h 57150"/>
                  <a:gd name="connsiteX7" fmla="*/ 90670 w 114300"/>
                  <a:gd name="connsiteY7" fmla="*/ 20574 h 57150"/>
                  <a:gd name="connsiteX8" fmla="*/ 79602 w 114300"/>
                  <a:gd name="connsiteY8" fmla="*/ 24264 h 57150"/>
                  <a:gd name="connsiteX9" fmla="*/ 75906 w 114300"/>
                  <a:gd name="connsiteY9" fmla="*/ 27955 h 57150"/>
                  <a:gd name="connsiteX10" fmla="*/ 75906 w 114300"/>
                  <a:gd name="connsiteY10" fmla="*/ 31646 h 57150"/>
                  <a:gd name="connsiteX11" fmla="*/ 68534 w 114300"/>
                  <a:gd name="connsiteY11" fmla="*/ 35336 h 57150"/>
                  <a:gd name="connsiteX12" fmla="*/ 64838 w 114300"/>
                  <a:gd name="connsiteY12" fmla="*/ 35336 h 57150"/>
                  <a:gd name="connsiteX13" fmla="*/ 57466 w 114300"/>
                  <a:gd name="connsiteY13" fmla="*/ 35336 h 57150"/>
                  <a:gd name="connsiteX14" fmla="*/ 57466 w 114300"/>
                  <a:gd name="connsiteY14" fmla="*/ 35336 h 57150"/>
                  <a:gd name="connsiteX15" fmla="*/ 53770 w 114300"/>
                  <a:gd name="connsiteY15" fmla="*/ 35336 h 57150"/>
                  <a:gd name="connsiteX16" fmla="*/ 53770 w 114300"/>
                  <a:gd name="connsiteY16" fmla="*/ 35336 h 57150"/>
                  <a:gd name="connsiteX17" fmla="*/ 42702 w 114300"/>
                  <a:gd name="connsiteY17" fmla="*/ 39027 h 57150"/>
                  <a:gd name="connsiteX18" fmla="*/ 39016 w 114300"/>
                  <a:gd name="connsiteY18" fmla="*/ 39027 h 57150"/>
                  <a:gd name="connsiteX19" fmla="*/ 39016 w 114300"/>
                  <a:gd name="connsiteY19" fmla="*/ 39027 h 57150"/>
                  <a:gd name="connsiteX20" fmla="*/ 27948 w 114300"/>
                  <a:gd name="connsiteY20" fmla="*/ 39027 h 57150"/>
                  <a:gd name="connsiteX21" fmla="*/ 24261 w 114300"/>
                  <a:gd name="connsiteY21" fmla="*/ 39027 h 57150"/>
                  <a:gd name="connsiteX22" fmla="*/ 20575 w 114300"/>
                  <a:gd name="connsiteY22" fmla="*/ 46408 h 57150"/>
                  <a:gd name="connsiteX23" fmla="*/ 20575 w 114300"/>
                  <a:gd name="connsiteY23" fmla="*/ 50098 h 57150"/>
                  <a:gd name="connsiteX24" fmla="*/ 16879 w 114300"/>
                  <a:gd name="connsiteY24" fmla="*/ 50098 h 57150"/>
                  <a:gd name="connsiteX25" fmla="*/ 16879 w 114300"/>
                  <a:gd name="connsiteY25" fmla="*/ 53789 h 57150"/>
                  <a:gd name="connsiteX26" fmla="*/ 16879 w 114300"/>
                  <a:gd name="connsiteY26" fmla="*/ 53789 h 57150"/>
                  <a:gd name="connsiteX27" fmla="*/ 13193 w 114300"/>
                  <a:gd name="connsiteY27" fmla="*/ 53789 h 57150"/>
                  <a:gd name="connsiteX28" fmla="*/ 13193 w 114300"/>
                  <a:gd name="connsiteY28" fmla="*/ 53789 h 57150"/>
                  <a:gd name="connsiteX29" fmla="*/ 9507 w 114300"/>
                  <a:gd name="connsiteY29" fmla="*/ 53789 h 57150"/>
                  <a:gd name="connsiteX30" fmla="*/ 9507 w 114300"/>
                  <a:gd name="connsiteY30" fmla="*/ 57480 h 57150"/>
                  <a:gd name="connsiteX31" fmla="*/ 9507 w 114300"/>
                  <a:gd name="connsiteY31" fmla="*/ 57480 h 57150"/>
                  <a:gd name="connsiteX32" fmla="*/ 5812 w 114300"/>
                  <a:gd name="connsiteY32" fmla="*/ 50098 h 57150"/>
                  <a:gd name="connsiteX33" fmla="*/ 5812 w 114300"/>
                  <a:gd name="connsiteY33" fmla="*/ 50098 h 57150"/>
                  <a:gd name="connsiteX34" fmla="*/ 5812 w 114300"/>
                  <a:gd name="connsiteY34" fmla="*/ 46408 h 57150"/>
                  <a:gd name="connsiteX35" fmla="*/ 9507 w 114300"/>
                  <a:gd name="connsiteY35" fmla="*/ 46408 h 57150"/>
                  <a:gd name="connsiteX36" fmla="*/ 13193 w 114300"/>
                  <a:gd name="connsiteY36" fmla="*/ 42717 h 57150"/>
                  <a:gd name="connsiteX37" fmla="*/ 9507 w 114300"/>
                  <a:gd name="connsiteY37" fmla="*/ 39027 h 57150"/>
                  <a:gd name="connsiteX38" fmla="*/ 9507 w 114300"/>
                  <a:gd name="connsiteY38" fmla="*/ 35336 h 57150"/>
                  <a:gd name="connsiteX39" fmla="*/ 9507 w 114300"/>
                  <a:gd name="connsiteY39" fmla="*/ 27955 h 57150"/>
                  <a:gd name="connsiteX40" fmla="*/ 13193 w 114300"/>
                  <a:gd name="connsiteY40" fmla="*/ 24264 h 57150"/>
                  <a:gd name="connsiteX41" fmla="*/ 20575 w 114300"/>
                  <a:gd name="connsiteY41" fmla="*/ 20574 h 57150"/>
                  <a:gd name="connsiteX42" fmla="*/ 20575 w 114300"/>
                  <a:gd name="connsiteY42" fmla="*/ 16883 h 57150"/>
                  <a:gd name="connsiteX43" fmla="*/ 20575 w 114300"/>
                  <a:gd name="connsiteY43" fmla="*/ 16883 h 57150"/>
                  <a:gd name="connsiteX44" fmla="*/ 16879 w 114300"/>
                  <a:gd name="connsiteY44" fmla="*/ 16883 h 57150"/>
                  <a:gd name="connsiteX45" fmla="*/ 13193 w 114300"/>
                  <a:gd name="connsiteY45" fmla="*/ 16883 h 57150"/>
                  <a:gd name="connsiteX46" fmla="*/ 9507 w 114300"/>
                  <a:gd name="connsiteY46" fmla="*/ 16883 h 57150"/>
                  <a:gd name="connsiteX47" fmla="*/ 9507 w 114300"/>
                  <a:gd name="connsiteY47" fmla="*/ 16883 h 57150"/>
                  <a:gd name="connsiteX48" fmla="*/ 5812 w 114300"/>
                  <a:gd name="connsiteY48" fmla="*/ 16883 h 57150"/>
                  <a:gd name="connsiteX49" fmla="*/ 9507 w 114300"/>
                  <a:gd name="connsiteY49" fmla="*/ 16883 h 57150"/>
                  <a:gd name="connsiteX50" fmla="*/ 9507 w 114300"/>
                  <a:gd name="connsiteY50" fmla="*/ 16883 h 57150"/>
                  <a:gd name="connsiteX51" fmla="*/ 13193 w 114300"/>
                  <a:gd name="connsiteY51" fmla="*/ 13193 h 57150"/>
                  <a:gd name="connsiteX52" fmla="*/ 20575 w 114300"/>
                  <a:gd name="connsiteY52" fmla="*/ 16883 h 57150"/>
                  <a:gd name="connsiteX53" fmla="*/ 31643 w 114300"/>
                  <a:gd name="connsiteY53" fmla="*/ 16883 h 57150"/>
                  <a:gd name="connsiteX54" fmla="*/ 68534 w 114300"/>
                  <a:gd name="connsiteY54" fmla="*/ 13193 h 57150"/>
                  <a:gd name="connsiteX55" fmla="*/ 79602 w 114300"/>
                  <a:gd name="connsiteY55" fmla="*/ 13193 h 57150"/>
                  <a:gd name="connsiteX56" fmla="*/ 101738 w 114300"/>
                  <a:gd name="connsiteY56" fmla="*/ 9502 h 57150"/>
                  <a:gd name="connsiteX57" fmla="*/ 109110 w 114300"/>
                  <a:gd name="connsiteY57" fmla="*/ 5812 h 57150"/>
                  <a:gd name="connsiteX58" fmla="*/ 112806 w 114300"/>
                  <a:gd name="connsiteY58" fmla="*/ 95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4300" h="57150">
                    <a:moveTo>
                      <a:pt x="112806" y="9502"/>
                    </a:moveTo>
                    <a:lnTo>
                      <a:pt x="112806" y="16883"/>
                    </a:lnTo>
                    <a:lnTo>
                      <a:pt x="109110" y="16883"/>
                    </a:lnTo>
                    <a:lnTo>
                      <a:pt x="105424" y="16883"/>
                    </a:lnTo>
                    <a:lnTo>
                      <a:pt x="101738" y="16883"/>
                    </a:lnTo>
                    <a:lnTo>
                      <a:pt x="98042" y="16883"/>
                    </a:lnTo>
                    <a:lnTo>
                      <a:pt x="90670" y="20574"/>
                    </a:lnTo>
                    <a:lnTo>
                      <a:pt x="90670" y="20574"/>
                    </a:lnTo>
                    <a:lnTo>
                      <a:pt x="79602" y="24264"/>
                    </a:lnTo>
                    <a:lnTo>
                      <a:pt x="75906" y="27955"/>
                    </a:lnTo>
                    <a:lnTo>
                      <a:pt x="75906" y="31646"/>
                    </a:lnTo>
                    <a:lnTo>
                      <a:pt x="68534" y="35336"/>
                    </a:lnTo>
                    <a:lnTo>
                      <a:pt x="64838" y="35336"/>
                    </a:lnTo>
                    <a:lnTo>
                      <a:pt x="57466" y="35336"/>
                    </a:lnTo>
                    <a:lnTo>
                      <a:pt x="57466" y="35336"/>
                    </a:lnTo>
                    <a:lnTo>
                      <a:pt x="53770" y="35336"/>
                    </a:lnTo>
                    <a:lnTo>
                      <a:pt x="53770" y="35336"/>
                    </a:lnTo>
                    <a:lnTo>
                      <a:pt x="42702" y="39027"/>
                    </a:lnTo>
                    <a:lnTo>
                      <a:pt x="39016" y="39027"/>
                    </a:lnTo>
                    <a:lnTo>
                      <a:pt x="39016" y="39027"/>
                    </a:lnTo>
                    <a:lnTo>
                      <a:pt x="27948" y="39027"/>
                    </a:lnTo>
                    <a:lnTo>
                      <a:pt x="24261" y="39027"/>
                    </a:lnTo>
                    <a:lnTo>
                      <a:pt x="20575" y="46408"/>
                    </a:lnTo>
                    <a:lnTo>
                      <a:pt x="20575" y="50098"/>
                    </a:lnTo>
                    <a:lnTo>
                      <a:pt x="16879" y="50098"/>
                    </a:lnTo>
                    <a:lnTo>
                      <a:pt x="16879" y="53789"/>
                    </a:lnTo>
                    <a:lnTo>
                      <a:pt x="16879" y="53789"/>
                    </a:lnTo>
                    <a:lnTo>
                      <a:pt x="13193" y="53789"/>
                    </a:lnTo>
                    <a:lnTo>
                      <a:pt x="13193" y="53789"/>
                    </a:lnTo>
                    <a:lnTo>
                      <a:pt x="9507" y="53789"/>
                    </a:lnTo>
                    <a:lnTo>
                      <a:pt x="9507" y="57480"/>
                    </a:lnTo>
                    <a:lnTo>
                      <a:pt x="9507" y="57480"/>
                    </a:lnTo>
                    <a:lnTo>
                      <a:pt x="5812" y="50098"/>
                    </a:lnTo>
                    <a:lnTo>
                      <a:pt x="5812" y="50098"/>
                    </a:lnTo>
                    <a:lnTo>
                      <a:pt x="5812" y="46408"/>
                    </a:lnTo>
                    <a:lnTo>
                      <a:pt x="9507" y="46408"/>
                    </a:lnTo>
                    <a:lnTo>
                      <a:pt x="13193" y="42717"/>
                    </a:lnTo>
                    <a:lnTo>
                      <a:pt x="9507" y="39027"/>
                    </a:lnTo>
                    <a:lnTo>
                      <a:pt x="9507" y="35336"/>
                    </a:lnTo>
                    <a:lnTo>
                      <a:pt x="9507" y="27955"/>
                    </a:lnTo>
                    <a:lnTo>
                      <a:pt x="13193" y="24264"/>
                    </a:lnTo>
                    <a:lnTo>
                      <a:pt x="20575" y="20574"/>
                    </a:lnTo>
                    <a:lnTo>
                      <a:pt x="20575" y="16883"/>
                    </a:lnTo>
                    <a:lnTo>
                      <a:pt x="20575" y="16883"/>
                    </a:lnTo>
                    <a:lnTo>
                      <a:pt x="16879" y="16883"/>
                    </a:lnTo>
                    <a:lnTo>
                      <a:pt x="13193" y="16883"/>
                    </a:lnTo>
                    <a:lnTo>
                      <a:pt x="9507" y="16883"/>
                    </a:lnTo>
                    <a:lnTo>
                      <a:pt x="9507" y="16883"/>
                    </a:lnTo>
                    <a:lnTo>
                      <a:pt x="5812" y="16883"/>
                    </a:lnTo>
                    <a:lnTo>
                      <a:pt x="9507" y="16883"/>
                    </a:lnTo>
                    <a:lnTo>
                      <a:pt x="9507" y="16883"/>
                    </a:lnTo>
                    <a:lnTo>
                      <a:pt x="13193" y="13193"/>
                    </a:lnTo>
                    <a:lnTo>
                      <a:pt x="20575" y="16883"/>
                    </a:lnTo>
                    <a:lnTo>
                      <a:pt x="31643" y="16883"/>
                    </a:lnTo>
                    <a:lnTo>
                      <a:pt x="68534" y="13193"/>
                    </a:lnTo>
                    <a:lnTo>
                      <a:pt x="79602" y="13193"/>
                    </a:lnTo>
                    <a:lnTo>
                      <a:pt x="101738" y="9502"/>
                    </a:lnTo>
                    <a:lnTo>
                      <a:pt x="109110" y="5812"/>
                    </a:lnTo>
                    <a:lnTo>
                      <a:pt x="112806" y="9502"/>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201" name="Freeform: Shape 200">
                <a:extLst>
                  <a:ext uri="{FF2B5EF4-FFF2-40B4-BE49-F238E27FC236}">
                    <a16:creationId xmlns:a16="http://schemas.microsoft.com/office/drawing/2014/main" id="{BC922155-1E19-4C27-BFB8-16BE7C1D9F3B}"/>
                  </a:ext>
                </a:extLst>
              </p:cNvPr>
              <p:cNvSpPr/>
              <p:nvPr/>
            </p:nvSpPr>
            <p:spPr>
              <a:xfrm>
                <a:off x="3182688" y="1623963"/>
                <a:ext cx="43320" cy="21660"/>
              </a:xfrm>
              <a:custGeom>
                <a:avLst/>
                <a:gdLst>
                  <a:gd name="connsiteX0" fmla="*/ 9501 w 19050"/>
                  <a:gd name="connsiteY0" fmla="*/ 9503 h 9525"/>
                  <a:gd name="connsiteX1" fmla="*/ 9501 w 19050"/>
                  <a:gd name="connsiteY1" fmla="*/ 9503 h 9525"/>
                  <a:gd name="connsiteX2" fmla="*/ 9501 w 19050"/>
                  <a:gd name="connsiteY2" fmla="*/ 9503 h 9525"/>
                  <a:gd name="connsiteX3" fmla="*/ 5812 w 19050"/>
                  <a:gd name="connsiteY3" fmla="*/ 5812 h 9525"/>
                  <a:gd name="connsiteX4" fmla="*/ 9501 w 19050"/>
                  <a:gd name="connsiteY4" fmla="*/ 5812 h 9525"/>
                  <a:gd name="connsiteX5" fmla="*/ 9501 w 19050"/>
                  <a:gd name="connsiteY5" fmla="*/ 5812 h 9525"/>
                  <a:gd name="connsiteX6" fmla="*/ 16877 w 19050"/>
                  <a:gd name="connsiteY6" fmla="*/ 5812 h 9525"/>
                  <a:gd name="connsiteX7" fmla="*/ 20573 w 19050"/>
                  <a:gd name="connsiteY7" fmla="*/ 5812 h 9525"/>
                  <a:gd name="connsiteX8" fmla="*/ 20573 w 19050"/>
                  <a:gd name="connsiteY8" fmla="*/ 5812 h 9525"/>
                  <a:gd name="connsiteX9" fmla="*/ 16877 w 19050"/>
                  <a:gd name="connsiteY9" fmla="*/ 5812 h 9525"/>
                  <a:gd name="connsiteX10" fmla="*/ 16877 w 19050"/>
                  <a:gd name="connsiteY10" fmla="*/ 9503 h 9525"/>
                  <a:gd name="connsiteX11" fmla="*/ 13191 w 19050"/>
                  <a:gd name="connsiteY11" fmla="*/ 9503 h 9525"/>
                  <a:gd name="connsiteX12" fmla="*/ 13191 w 19050"/>
                  <a:gd name="connsiteY12" fmla="*/ 9503 h 9525"/>
                  <a:gd name="connsiteX13" fmla="*/ 9501 w 19050"/>
                  <a:gd name="connsiteY13" fmla="*/ 9503 h 9525"/>
                  <a:gd name="connsiteX14" fmla="*/ 9501 w 19050"/>
                  <a:gd name="connsiteY14" fmla="*/ 5812 h 9525"/>
                  <a:gd name="connsiteX15" fmla="*/ 9501 w 19050"/>
                  <a:gd name="connsiteY15" fmla="*/ 5812 h 9525"/>
                  <a:gd name="connsiteX16" fmla="*/ 9501 w 19050"/>
                  <a:gd name="connsiteY16" fmla="*/ 5812 h 9525"/>
                  <a:gd name="connsiteX17" fmla="*/ 9501 w 19050"/>
                  <a:gd name="connsiteY17" fmla="*/ 5812 h 9525"/>
                  <a:gd name="connsiteX18" fmla="*/ 9501 w 19050"/>
                  <a:gd name="connsiteY18" fmla="*/ 9503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 h="9525">
                    <a:moveTo>
                      <a:pt x="9501" y="9503"/>
                    </a:moveTo>
                    <a:lnTo>
                      <a:pt x="9501" y="9503"/>
                    </a:lnTo>
                    <a:lnTo>
                      <a:pt x="9501" y="9503"/>
                    </a:lnTo>
                    <a:lnTo>
                      <a:pt x="5812" y="5812"/>
                    </a:lnTo>
                    <a:lnTo>
                      <a:pt x="9501" y="5812"/>
                    </a:lnTo>
                    <a:lnTo>
                      <a:pt x="9501" y="5812"/>
                    </a:lnTo>
                    <a:lnTo>
                      <a:pt x="16877" y="5812"/>
                    </a:lnTo>
                    <a:lnTo>
                      <a:pt x="20573" y="5812"/>
                    </a:lnTo>
                    <a:lnTo>
                      <a:pt x="20573" y="5812"/>
                    </a:lnTo>
                    <a:lnTo>
                      <a:pt x="16877" y="5812"/>
                    </a:lnTo>
                    <a:lnTo>
                      <a:pt x="16877" y="9503"/>
                    </a:lnTo>
                    <a:lnTo>
                      <a:pt x="13191" y="9503"/>
                    </a:lnTo>
                    <a:lnTo>
                      <a:pt x="13191" y="9503"/>
                    </a:lnTo>
                    <a:lnTo>
                      <a:pt x="9501" y="9503"/>
                    </a:lnTo>
                    <a:lnTo>
                      <a:pt x="9501" y="5812"/>
                    </a:lnTo>
                    <a:lnTo>
                      <a:pt x="9501" y="5812"/>
                    </a:lnTo>
                    <a:lnTo>
                      <a:pt x="9501" y="5812"/>
                    </a:lnTo>
                    <a:lnTo>
                      <a:pt x="9501" y="5812"/>
                    </a:lnTo>
                    <a:lnTo>
                      <a:pt x="9501" y="9503"/>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202" name="Freeform: Shape 201">
                <a:extLst>
                  <a:ext uri="{FF2B5EF4-FFF2-40B4-BE49-F238E27FC236}">
                    <a16:creationId xmlns:a16="http://schemas.microsoft.com/office/drawing/2014/main" id="{CEDBFCB0-8B6B-41F2-8B47-32C344646475}"/>
                  </a:ext>
                </a:extLst>
              </p:cNvPr>
              <p:cNvSpPr/>
              <p:nvPr/>
            </p:nvSpPr>
            <p:spPr>
              <a:xfrm>
                <a:off x="3090406" y="1263091"/>
                <a:ext cx="454860" cy="216600"/>
              </a:xfrm>
              <a:custGeom>
                <a:avLst/>
                <a:gdLst>
                  <a:gd name="connsiteX0" fmla="*/ 138621 w 200025"/>
                  <a:gd name="connsiteY0" fmla="*/ 42717 h 95250"/>
                  <a:gd name="connsiteX1" fmla="*/ 123866 w 200025"/>
                  <a:gd name="connsiteY1" fmla="*/ 42717 h 95250"/>
                  <a:gd name="connsiteX2" fmla="*/ 116484 w 200025"/>
                  <a:gd name="connsiteY2" fmla="*/ 46408 h 95250"/>
                  <a:gd name="connsiteX3" fmla="*/ 112798 w 200025"/>
                  <a:gd name="connsiteY3" fmla="*/ 46408 h 95250"/>
                  <a:gd name="connsiteX4" fmla="*/ 109112 w 200025"/>
                  <a:gd name="connsiteY4" fmla="*/ 50098 h 95250"/>
                  <a:gd name="connsiteX5" fmla="*/ 109112 w 200025"/>
                  <a:gd name="connsiteY5" fmla="*/ 50098 h 95250"/>
                  <a:gd name="connsiteX6" fmla="*/ 101730 w 200025"/>
                  <a:gd name="connsiteY6" fmla="*/ 57480 h 95250"/>
                  <a:gd name="connsiteX7" fmla="*/ 98044 w 200025"/>
                  <a:gd name="connsiteY7" fmla="*/ 61170 h 95250"/>
                  <a:gd name="connsiteX8" fmla="*/ 98044 w 200025"/>
                  <a:gd name="connsiteY8" fmla="*/ 61170 h 95250"/>
                  <a:gd name="connsiteX9" fmla="*/ 94348 w 200025"/>
                  <a:gd name="connsiteY9" fmla="*/ 61170 h 95250"/>
                  <a:gd name="connsiteX10" fmla="*/ 90662 w 200025"/>
                  <a:gd name="connsiteY10" fmla="*/ 61170 h 95250"/>
                  <a:gd name="connsiteX11" fmla="*/ 90662 w 200025"/>
                  <a:gd name="connsiteY11" fmla="*/ 64861 h 95250"/>
                  <a:gd name="connsiteX12" fmla="*/ 86976 w 200025"/>
                  <a:gd name="connsiteY12" fmla="*/ 64861 h 95250"/>
                  <a:gd name="connsiteX13" fmla="*/ 83280 w 200025"/>
                  <a:gd name="connsiteY13" fmla="*/ 61170 h 95250"/>
                  <a:gd name="connsiteX14" fmla="*/ 83280 w 200025"/>
                  <a:gd name="connsiteY14" fmla="*/ 64861 h 95250"/>
                  <a:gd name="connsiteX15" fmla="*/ 79594 w 200025"/>
                  <a:gd name="connsiteY15" fmla="*/ 64861 h 95250"/>
                  <a:gd name="connsiteX16" fmla="*/ 75908 w 200025"/>
                  <a:gd name="connsiteY16" fmla="*/ 68552 h 95250"/>
                  <a:gd name="connsiteX17" fmla="*/ 75908 w 200025"/>
                  <a:gd name="connsiteY17" fmla="*/ 68552 h 95250"/>
                  <a:gd name="connsiteX18" fmla="*/ 75908 w 200025"/>
                  <a:gd name="connsiteY18" fmla="*/ 68552 h 95250"/>
                  <a:gd name="connsiteX19" fmla="*/ 72222 w 200025"/>
                  <a:gd name="connsiteY19" fmla="*/ 68552 h 95250"/>
                  <a:gd name="connsiteX20" fmla="*/ 72222 w 200025"/>
                  <a:gd name="connsiteY20" fmla="*/ 72242 h 95250"/>
                  <a:gd name="connsiteX21" fmla="*/ 72222 w 200025"/>
                  <a:gd name="connsiteY21" fmla="*/ 72242 h 95250"/>
                  <a:gd name="connsiteX22" fmla="*/ 68526 w 200025"/>
                  <a:gd name="connsiteY22" fmla="*/ 68552 h 95250"/>
                  <a:gd name="connsiteX23" fmla="*/ 64840 w 200025"/>
                  <a:gd name="connsiteY23" fmla="*/ 68552 h 95250"/>
                  <a:gd name="connsiteX24" fmla="*/ 64840 w 200025"/>
                  <a:gd name="connsiteY24" fmla="*/ 68552 h 95250"/>
                  <a:gd name="connsiteX25" fmla="*/ 61154 w 200025"/>
                  <a:gd name="connsiteY25" fmla="*/ 68552 h 95250"/>
                  <a:gd name="connsiteX26" fmla="*/ 57458 w 200025"/>
                  <a:gd name="connsiteY26" fmla="*/ 68552 h 95250"/>
                  <a:gd name="connsiteX27" fmla="*/ 57458 w 200025"/>
                  <a:gd name="connsiteY27" fmla="*/ 68552 h 95250"/>
                  <a:gd name="connsiteX28" fmla="*/ 53772 w 200025"/>
                  <a:gd name="connsiteY28" fmla="*/ 72242 h 95250"/>
                  <a:gd name="connsiteX29" fmla="*/ 50082 w 200025"/>
                  <a:gd name="connsiteY29" fmla="*/ 75933 h 95250"/>
                  <a:gd name="connsiteX30" fmla="*/ 46393 w 200025"/>
                  <a:gd name="connsiteY30" fmla="*/ 72242 h 95250"/>
                  <a:gd name="connsiteX31" fmla="*/ 42704 w 200025"/>
                  <a:gd name="connsiteY31" fmla="*/ 75933 h 95250"/>
                  <a:gd name="connsiteX32" fmla="*/ 39015 w 200025"/>
                  <a:gd name="connsiteY32" fmla="*/ 75933 h 95250"/>
                  <a:gd name="connsiteX33" fmla="*/ 35326 w 200025"/>
                  <a:gd name="connsiteY33" fmla="*/ 79623 h 95250"/>
                  <a:gd name="connsiteX34" fmla="*/ 35326 w 200025"/>
                  <a:gd name="connsiteY34" fmla="*/ 83314 h 95250"/>
                  <a:gd name="connsiteX35" fmla="*/ 35326 w 200025"/>
                  <a:gd name="connsiteY35" fmla="*/ 83314 h 95250"/>
                  <a:gd name="connsiteX36" fmla="*/ 35326 w 200025"/>
                  <a:gd name="connsiteY36" fmla="*/ 83314 h 95250"/>
                  <a:gd name="connsiteX37" fmla="*/ 31637 w 200025"/>
                  <a:gd name="connsiteY37" fmla="*/ 83314 h 95250"/>
                  <a:gd name="connsiteX38" fmla="*/ 24258 w 200025"/>
                  <a:gd name="connsiteY38" fmla="*/ 87004 h 95250"/>
                  <a:gd name="connsiteX39" fmla="*/ 27947 w 200025"/>
                  <a:gd name="connsiteY39" fmla="*/ 87004 h 95250"/>
                  <a:gd name="connsiteX40" fmla="*/ 24258 w 200025"/>
                  <a:gd name="connsiteY40" fmla="*/ 90694 h 95250"/>
                  <a:gd name="connsiteX41" fmla="*/ 20569 w 200025"/>
                  <a:gd name="connsiteY41" fmla="*/ 90694 h 95250"/>
                  <a:gd name="connsiteX42" fmla="*/ 13191 w 200025"/>
                  <a:gd name="connsiteY42" fmla="*/ 90694 h 95250"/>
                  <a:gd name="connsiteX43" fmla="*/ 9502 w 200025"/>
                  <a:gd name="connsiteY43" fmla="*/ 83314 h 95250"/>
                  <a:gd name="connsiteX44" fmla="*/ 5812 w 200025"/>
                  <a:gd name="connsiteY44" fmla="*/ 83314 h 95250"/>
                  <a:gd name="connsiteX45" fmla="*/ 5812 w 200025"/>
                  <a:gd name="connsiteY45" fmla="*/ 83314 h 95250"/>
                  <a:gd name="connsiteX46" fmla="*/ 5812 w 200025"/>
                  <a:gd name="connsiteY46" fmla="*/ 79623 h 95250"/>
                  <a:gd name="connsiteX47" fmla="*/ 9502 w 200025"/>
                  <a:gd name="connsiteY47" fmla="*/ 75933 h 95250"/>
                  <a:gd name="connsiteX48" fmla="*/ 16880 w 200025"/>
                  <a:gd name="connsiteY48" fmla="*/ 64861 h 95250"/>
                  <a:gd name="connsiteX49" fmla="*/ 24258 w 200025"/>
                  <a:gd name="connsiteY49" fmla="*/ 53789 h 95250"/>
                  <a:gd name="connsiteX50" fmla="*/ 24258 w 200025"/>
                  <a:gd name="connsiteY50" fmla="*/ 53789 h 95250"/>
                  <a:gd name="connsiteX51" fmla="*/ 31637 w 200025"/>
                  <a:gd name="connsiteY51" fmla="*/ 50098 h 95250"/>
                  <a:gd name="connsiteX52" fmla="*/ 39015 w 200025"/>
                  <a:gd name="connsiteY52" fmla="*/ 46408 h 95250"/>
                  <a:gd name="connsiteX53" fmla="*/ 53772 w 200025"/>
                  <a:gd name="connsiteY53" fmla="*/ 42717 h 95250"/>
                  <a:gd name="connsiteX54" fmla="*/ 75908 w 200025"/>
                  <a:gd name="connsiteY54" fmla="*/ 39027 h 95250"/>
                  <a:gd name="connsiteX55" fmla="*/ 83280 w 200025"/>
                  <a:gd name="connsiteY55" fmla="*/ 39027 h 95250"/>
                  <a:gd name="connsiteX56" fmla="*/ 105416 w 200025"/>
                  <a:gd name="connsiteY56" fmla="*/ 31645 h 95250"/>
                  <a:gd name="connsiteX57" fmla="*/ 123866 w 200025"/>
                  <a:gd name="connsiteY57" fmla="*/ 24264 h 95250"/>
                  <a:gd name="connsiteX58" fmla="*/ 164443 w 200025"/>
                  <a:gd name="connsiteY58" fmla="*/ 9502 h 95250"/>
                  <a:gd name="connsiteX59" fmla="*/ 175511 w 200025"/>
                  <a:gd name="connsiteY59" fmla="*/ 9502 h 95250"/>
                  <a:gd name="connsiteX60" fmla="*/ 186579 w 200025"/>
                  <a:gd name="connsiteY60" fmla="*/ 5812 h 95250"/>
                  <a:gd name="connsiteX61" fmla="*/ 190275 w 200025"/>
                  <a:gd name="connsiteY61" fmla="*/ 9502 h 95250"/>
                  <a:gd name="connsiteX62" fmla="*/ 193961 w 200025"/>
                  <a:gd name="connsiteY62" fmla="*/ 9502 h 95250"/>
                  <a:gd name="connsiteX63" fmla="*/ 197647 w 200025"/>
                  <a:gd name="connsiteY63" fmla="*/ 13192 h 95250"/>
                  <a:gd name="connsiteX64" fmla="*/ 197647 w 200025"/>
                  <a:gd name="connsiteY64" fmla="*/ 13192 h 95250"/>
                  <a:gd name="connsiteX65" fmla="*/ 197647 w 200025"/>
                  <a:gd name="connsiteY65" fmla="*/ 20574 h 95250"/>
                  <a:gd name="connsiteX66" fmla="*/ 197647 w 200025"/>
                  <a:gd name="connsiteY66" fmla="*/ 24264 h 95250"/>
                  <a:gd name="connsiteX67" fmla="*/ 197647 w 200025"/>
                  <a:gd name="connsiteY67" fmla="*/ 24264 h 95250"/>
                  <a:gd name="connsiteX68" fmla="*/ 197647 w 200025"/>
                  <a:gd name="connsiteY68" fmla="*/ 20574 h 95250"/>
                  <a:gd name="connsiteX69" fmla="*/ 197647 w 200025"/>
                  <a:gd name="connsiteY69" fmla="*/ 16883 h 95250"/>
                  <a:gd name="connsiteX70" fmla="*/ 193961 w 200025"/>
                  <a:gd name="connsiteY70" fmla="*/ 13192 h 95250"/>
                  <a:gd name="connsiteX71" fmla="*/ 193961 w 200025"/>
                  <a:gd name="connsiteY71" fmla="*/ 13192 h 95250"/>
                  <a:gd name="connsiteX72" fmla="*/ 193961 w 200025"/>
                  <a:gd name="connsiteY72" fmla="*/ 16883 h 95250"/>
                  <a:gd name="connsiteX73" fmla="*/ 190275 w 200025"/>
                  <a:gd name="connsiteY73" fmla="*/ 20574 h 95250"/>
                  <a:gd name="connsiteX74" fmla="*/ 190275 w 200025"/>
                  <a:gd name="connsiteY74" fmla="*/ 20574 h 95250"/>
                  <a:gd name="connsiteX75" fmla="*/ 186579 w 200025"/>
                  <a:gd name="connsiteY75" fmla="*/ 24264 h 95250"/>
                  <a:gd name="connsiteX76" fmla="*/ 179207 w 200025"/>
                  <a:gd name="connsiteY76" fmla="*/ 24264 h 95250"/>
                  <a:gd name="connsiteX77" fmla="*/ 175511 w 200025"/>
                  <a:gd name="connsiteY77" fmla="*/ 24264 h 95250"/>
                  <a:gd name="connsiteX78" fmla="*/ 168139 w 200025"/>
                  <a:gd name="connsiteY78" fmla="*/ 27955 h 95250"/>
                  <a:gd name="connsiteX79" fmla="*/ 168139 w 200025"/>
                  <a:gd name="connsiteY79" fmla="*/ 27955 h 95250"/>
                  <a:gd name="connsiteX80" fmla="*/ 168139 w 200025"/>
                  <a:gd name="connsiteY80" fmla="*/ 27955 h 95250"/>
                  <a:gd name="connsiteX81" fmla="*/ 164443 w 200025"/>
                  <a:gd name="connsiteY81" fmla="*/ 24264 h 95250"/>
                  <a:gd name="connsiteX82" fmla="*/ 164443 w 200025"/>
                  <a:gd name="connsiteY82" fmla="*/ 24264 h 95250"/>
                  <a:gd name="connsiteX83" fmla="*/ 164443 w 200025"/>
                  <a:gd name="connsiteY83" fmla="*/ 24264 h 95250"/>
                  <a:gd name="connsiteX84" fmla="*/ 164443 w 200025"/>
                  <a:gd name="connsiteY84" fmla="*/ 24264 h 95250"/>
                  <a:gd name="connsiteX85" fmla="*/ 164443 w 200025"/>
                  <a:gd name="connsiteY85" fmla="*/ 27955 h 95250"/>
                  <a:gd name="connsiteX86" fmla="*/ 168139 w 200025"/>
                  <a:gd name="connsiteY86" fmla="*/ 27955 h 95250"/>
                  <a:gd name="connsiteX87" fmla="*/ 164443 w 200025"/>
                  <a:gd name="connsiteY87" fmla="*/ 31645 h 95250"/>
                  <a:gd name="connsiteX88" fmla="*/ 160757 w 200025"/>
                  <a:gd name="connsiteY88" fmla="*/ 31645 h 95250"/>
                  <a:gd name="connsiteX89" fmla="*/ 160757 w 200025"/>
                  <a:gd name="connsiteY89" fmla="*/ 31645 h 95250"/>
                  <a:gd name="connsiteX90" fmla="*/ 157070 w 200025"/>
                  <a:gd name="connsiteY90" fmla="*/ 31645 h 95250"/>
                  <a:gd name="connsiteX91" fmla="*/ 157070 w 200025"/>
                  <a:gd name="connsiteY91" fmla="*/ 27955 h 95250"/>
                  <a:gd name="connsiteX92" fmla="*/ 153375 w 200025"/>
                  <a:gd name="connsiteY92" fmla="*/ 27955 h 95250"/>
                  <a:gd name="connsiteX93" fmla="*/ 153375 w 200025"/>
                  <a:gd name="connsiteY93" fmla="*/ 27955 h 95250"/>
                  <a:gd name="connsiteX94" fmla="*/ 157070 w 200025"/>
                  <a:gd name="connsiteY94" fmla="*/ 31645 h 95250"/>
                  <a:gd name="connsiteX95" fmla="*/ 157070 w 200025"/>
                  <a:gd name="connsiteY95" fmla="*/ 35336 h 95250"/>
                  <a:gd name="connsiteX96" fmla="*/ 153375 w 200025"/>
                  <a:gd name="connsiteY96" fmla="*/ 35336 h 95250"/>
                  <a:gd name="connsiteX97" fmla="*/ 149689 w 200025"/>
                  <a:gd name="connsiteY97" fmla="*/ 35336 h 95250"/>
                  <a:gd name="connsiteX98" fmla="*/ 149689 w 200025"/>
                  <a:gd name="connsiteY98" fmla="*/ 35336 h 95250"/>
                  <a:gd name="connsiteX99" fmla="*/ 146002 w 200025"/>
                  <a:gd name="connsiteY99" fmla="*/ 31645 h 95250"/>
                  <a:gd name="connsiteX100" fmla="*/ 146002 w 200025"/>
                  <a:gd name="connsiteY100" fmla="*/ 31645 h 95250"/>
                  <a:gd name="connsiteX101" fmla="*/ 146002 w 200025"/>
                  <a:gd name="connsiteY101" fmla="*/ 31645 h 95250"/>
                  <a:gd name="connsiteX102" fmla="*/ 149689 w 200025"/>
                  <a:gd name="connsiteY102" fmla="*/ 35336 h 95250"/>
                  <a:gd name="connsiteX103" fmla="*/ 153375 w 200025"/>
                  <a:gd name="connsiteY103" fmla="*/ 39027 h 95250"/>
                  <a:gd name="connsiteX104" fmla="*/ 157070 w 200025"/>
                  <a:gd name="connsiteY104" fmla="*/ 39027 h 95250"/>
                  <a:gd name="connsiteX105" fmla="*/ 160757 w 200025"/>
                  <a:gd name="connsiteY105" fmla="*/ 39027 h 95250"/>
                  <a:gd name="connsiteX106" fmla="*/ 160757 w 200025"/>
                  <a:gd name="connsiteY106" fmla="*/ 39027 h 95250"/>
                  <a:gd name="connsiteX107" fmla="*/ 157070 w 200025"/>
                  <a:gd name="connsiteY107" fmla="*/ 42717 h 95250"/>
                  <a:gd name="connsiteX108" fmla="*/ 149689 w 200025"/>
                  <a:gd name="connsiteY108" fmla="*/ 42717 h 95250"/>
                  <a:gd name="connsiteX109" fmla="*/ 142316 w 200025"/>
                  <a:gd name="connsiteY109" fmla="*/ 42717 h 95250"/>
                  <a:gd name="connsiteX110" fmla="*/ 138621 w 200025"/>
                  <a:gd name="connsiteY110" fmla="*/ 42717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00025" h="95250">
                    <a:moveTo>
                      <a:pt x="138621" y="42717"/>
                    </a:moveTo>
                    <a:lnTo>
                      <a:pt x="123866" y="42717"/>
                    </a:lnTo>
                    <a:lnTo>
                      <a:pt x="116484" y="46408"/>
                    </a:lnTo>
                    <a:lnTo>
                      <a:pt x="112798" y="46408"/>
                    </a:lnTo>
                    <a:lnTo>
                      <a:pt x="109112" y="50098"/>
                    </a:lnTo>
                    <a:lnTo>
                      <a:pt x="109112" y="50098"/>
                    </a:lnTo>
                    <a:lnTo>
                      <a:pt x="101730" y="57480"/>
                    </a:lnTo>
                    <a:lnTo>
                      <a:pt x="98044" y="61170"/>
                    </a:lnTo>
                    <a:lnTo>
                      <a:pt x="98044" y="61170"/>
                    </a:lnTo>
                    <a:lnTo>
                      <a:pt x="94348" y="61170"/>
                    </a:lnTo>
                    <a:lnTo>
                      <a:pt x="90662" y="61170"/>
                    </a:lnTo>
                    <a:lnTo>
                      <a:pt x="90662" y="64861"/>
                    </a:lnTo>
                    <a:lnTo>
                      <a:pt x="86976" y="64861"/>
                    </a:lnTo>
                    <a:lnTo>
                      <a:pt x="83280" y="61170"/>
                    </a:lnTo>
                    <a:lnTo>
                      <a:pt x="83280" y="64861"/>
                    </a:lnTo>
                    <a:lnTo>
                      <a:pt x="79594" y="64861"/>
                    </a:lnTo>
                    <a:lnTo>
                      <a:pt x="75908" y="68552"/>
                    </a:lnTo>
                    <a:lnTo>
                      <a:pt x="75908" y="68552"/>
                    </a:lnTo>
                    <a:lnTo>
                      <a:pt x="75908" y="68552"/>
                    </a:lnTo>
                    <a:lnTo>
                      <a:pt x="72222" y="68552"/>
                    </a:lnTo>
                    <a:lnTo>
                      <a:pt x="72222" y="72242"/>
                    </a:lnTo>
                    <a:lnTo>
                      <a:pt x="72222" y="72242"/>
                    </a:lnTo>
                    <a:lnTo>
                      <a:pt x="68526" y="68552"/>
                    </a:lnTo>
                    <a:lnTo>
                      <a:pt x="64840" y="68552"/>
                    </a:lnTo>
                    <a:lnTo>
                      <a:pt x="64840" y="68552"/>
                    </a:lnTo>
                    <a:lnTo>
                      <a:pt x="61154" y="68552"/>
                    </a:lnTo>
                    <a:lnTo>
                      <a:pt x="57458" y="68552"/>
                    </a:lnTo>
                    <a:lnTo>
                      <a:pt x="57458" y="68552"/>
                    </a:lnTo>
                    <a:lnTo>
                      <a:pt x="53772" y="72242"/>
                    </a:lnTo>
                    <a:lnTo>
                      <a:pt x="50082" y="75933"/>
                    </a:lnTo>
                    <a:lnTo>
                      <a:pt x="46393" y="72242"/>
                    </a:lnTo>
                    <a:lnTo>
                      <a:pt x="42704" y="75933"/>
                    </a:lnTo>
                    <a:lnTo>
                      <a:pt x="39015" y="75933"/>
                    </a:lnTo>
                    <a:lnTo>
                      <a:pt x="35326" y="79623"/>
                    </a:lnTo>
                    <a:lnTo>
                      <a:pt x="35326" y="83314"/>
                    </a:lnTo>
                    <a:lnTo>
                      <a:pt x="35326" y="83314"/>
                    </a:lnTo>
                    <a:lnTo>
                      <a:pt x="35326" y="83314"/>
                    </a:lnTo>
                    <a:lnTo>
                      <a:pt x="31637" y="83314"/>
                    </a:lnTo>
                    <a:lnTo>
                      <a:pt x="24258" y="87004"/>
                    </a:lnTo>
                    <a:lnTo>
                      <a:pt x="27947" y="87004"/>
                    </a:lnTo>
                    <a:lnTo>
                      <a:pt x="24258" y="90694"/>
                    </a:lnTo>
                    <a:lnTo>
                      <a:pt x="20569" y="90694"/>
                    </a:lnTo>
                    <a:lnTo>
                      <a:pt x="13191" y="90694"/>
                    </a:lnTo>
                    <a:lnTo>
                      <a:pt x="9502" y="83314"/>
                    </a:lnTo>
                    <a:lnTo>
                      <a:pt x="5812" y="83314"/>
                    </a:lnTo>
                    <a:lnTo>
                      <a:pt x="5812" y="83314"/>
                    </a:lnTo>
                    <a:lnTo>
                      <a:pt x="5812" y="79623"/>
                    </a:lnTo>
                    <a:lnTo>
                      <a:pt x="9502" y="75933"/>
                    </a:lnTo>
                    <a:lnTo>
                      <a:pt x="16880" y="64861"/>
                    </a:lnTo>
                    <a:lnTo>
                      <a:pt x="24258" y="53789"/>
                    </a:lnTo>
                    <a:lnTo>
                      <a:pt x="24258" y="53789"/>
                    </a:lnTo>
                    <a:lnTo>
                      <a:pt x="31637" y="50098"/>
                    </a:lnTo>
                    <a:lnTo>
                      <a:pt x="39015" y="46408"/>
                    </a:lnTo>
                    <a:lnTo>
                      <a:pt x="53772" y="42717"/>
                    </a:lnTo>
                    <a:lnTo>
                      <a:pt x="75908" y="39027"/>
                    </a:lnTo>
                    <a:lnTo>
                      <a:pt x="83280" y="39027"/>
                    </a:lnTo>
                    <a:lnTo>
                      <a:pt x="105416" y="31645"/>
                    </a:lnTo>
                    <a:lnTo>
                      <a:pt x="123866" y="24264"/>
                    </a:lnTo>
                    <a:lnTo>
                      <a:pt x="164443" y="9502"/>
                    </a:lnTo>
                    <a:lnTo>
                      <a:pt x="175511" y="9502"/>
                    </a:lnTo>
                    <a:lnTo>
                      <a:pt x="186579" y="5812"/>
                    </a:lnTo>
                    <a:lnTo>
                      <a:pt x="190275" y="9502"/>
                    </a:lnTo>
                    <a:lnTo>
                      <a:pt x="193961" y="9502"/>
                    </a:lnTo>
                    <a:lnTo>
                      <a:pt x="197647" y="13192"/>
                    </a:lnTo>
                    <a:lnTo>
                      <a:pt x="197647" y="13192"/>
                    </a:lnTo>
                    <a:lnTo>
                      <a:pt x="197647" y="20574"/>
                    </a:lnTo>
                    <a:lnTo>
                      <a:pt x="197647" y="24264"/>
                    </a:lnTo>
                    <a:lnTo>
                      <a:pt x="197647" y="24264"/>
                    </a:lnTo>
                    <a:lnTo>
                      <a:pt x="197647" y="20574"/>
                    </a:lnTo>
                    <a:lnTo>
                      <a:pt x="197647" y="16883"/>
                    </a:lnTo>
                    <a:lnTo>
                      <a:pt x="193961" y="13192"/>
                    </a:lnTo>
                    <a:lnTo>
                      <a:pt x="193961" y="13192"/>
                    </a:lnTo>
                    <a:lnTo>
                      <a:pt x="193961" y="16883"/>
                    </a:lnTo>
                    <a:lnTo>
                      <a:pt x="190275" y="20574"/>
                    </a:lnTo>
                    <a:lnTo>
                      <a:pt x="190275" y="20574"/>
                    </a:lnTo>
                    <a:lnTo>
                      <a:pt x="186579" y="24264"/>
                    </a:lnTo>
                    <a:lnTo>
                      <a:pt x="179207" y="24264"/>
                    </a:lnTo>
                    <a:lnTo>
                      <a:pt x="175511" y="24264"/>
                    </a:lnTo>
                    <a:lnTo>
                      <a:pt x="168139" y="27955"/>
                    </a:lnTo>
                    <a:lnTo>
                      <a:pt x="168139" y="27955"/>
                    </a:lnTo>
                    <a:lnTo>
                      <a:pt x="168139" y="27955"/>
                    </a:lnTo>
                    <a:lnTo>
                      <a:pt x="164443" y="24264"/>
                    </a:lnTo>
                    <a:lnTo>
                      <a:pt x="164443" y="24264"/>
                    </a:lnTo>
                    <a:lnTo>
                      <a:pt x="164443" y="24264"/>
                    </a:lnTo>
                    <a:lnTo>
                      <a:pt x="164443" y="24264"/>
                    </a:lnTo>
                    <a:lnTo>
                      <a:pt x="164443" y="27955"/>
                    </a:lnTo>
                    <a:lnTo>
                      <a:pt x="168139" y="27955"/>
                    </a:lnTo>
                    <a:lnTo>
                      <a:pt x="164443" y="31645"/>
                    </a:lnTo>
                    <a:lnTo>
                      <a:pt x="160757" y="31645"/>
                    </a:lnTo>
                    <a:lnTo>
                      <a:pt x="160757" y="31645"/>
                    </a:lnTo>
                    <a:lnTo>
                      <a:pt x="157070" y="31645"/>
                    </a:lnTo>
                    <a:lnTo>
                      <a:pt x="157070" y="27955"/>
                    </a:lnTo>
                    <a:lnTo>
                      <a:pt x="153375" y="27955"/>
                    </a:lnTo>
                    <a:lnTo>
                      <a:pt x="153375" y="27955"/>
                    </a:lnTo>
                    <a:lnTo>
                      <a:pt x="157070" y="31645"/>
                    </a:lnTo>
                    <a:lnTo>
                      <a:pt x="157070" y="35336"/>
                    </a:lnTo>
                    <a:lnTo>
                      <a:pt x="153375" y="35336"/>
                    </a:lnTo>
                    <a:lnTo>
                      <a:pt x="149689" y="35336"/>
                    </a:lnTo>
                    <a:lnTo>
                      <a:pt x="149689" y="35336"/>
                    </a:lnTo>
                    <a:lnTo>
                      <a:pt x="146002" y="31645"/>
                    </a:lnTo>
                    <a:lnTo>
                      <a:pt x="146002" y="31645"/>
                    </a:lnTo>
                    <a:lnTo>
                      <a:pt x="146002" y="31645"/>
                    </a:lnTo>
                    <a:lnTo>
                      <a:pt x="149689" y="35336"/>
                    </a:lnTo>
                    <a:lnTo>
                      <a:pt x="153375" y="39027"/>
                    </a:lnTo>
                    <a:lnTo>
                      <a:pt x="157070" y="39027"/>
                    </a:lnTo>
                    <a:lnTo>
                      <a:pt x="160757" y="39027"/>
                    </a:lnTo>
                    <a:lnTo>
                      <a:pt x="160757" y="39027"/>
                    </a:lnTo>
                    <a:lnTo>
                      <a:pt x="157070" y="42717"/>
                    </a:lnTo>
                    <a:lnTo>
                      <a:pt x="149689" y="42717"/>
                    </a:lnTo>
                    <a:lnTo>
                      <a:pt x="142316" y="42717"/>
                    </a:lnTo>
                    <a:lnTo>
                      <a:pt x="138621" y="42717"/>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203" name="Freeform: Shape 202">
                <a:extLst>
                  <a:ext uri="{FF2B5EF4-FFF2-40B4-BE49-F238E27FC236}">
                    <a16:creationId xmlns:a16="http://schemas.microsoft.com/office/drawing/2014/main" id="{2B4DECA4-9720-4680-8FEA-742EF1CC1887}"/>
                  </a:ext>
                </a:extLst>
              </p:cNvPr>
              <p:cNvSpPr/>
              <p:nvPr/>
            </p:nvSpPr>
            <p:spPr>
              <a:xfrm>
                <a:off x="3048462" y="1540039"/>
                <a:ext cx="64980" cy="43320"/>
              </a:xfrm>
              <a:custGeom>
                <a:avLst/>
                <a:gdLst>
                  <a:gd name="connsiteX0" fmla="*/ 27947 w 28575"/>
                  <a:gd name="connsiteY0" fmla="*/ 5812 h 19050"/>
                  <a:gd name="connsiteX1" fmla="*/ 27947 w 28575"/>
                  <a:gd name="connsiteY1" fmla="*/ 5812 h 19050"/>
                  <a:gd name="connsiteX2" fmla="*/ 24257 w 28575"/>
                  <a:gd name="connsiteY2" fmla="*/ 9503 h 19050"/>
                  <a:gd name="connsiteX3" fmla="*/ 20568 w 28575"/>
                  <a:gd name="connsiteY3" fmla="*/ 13193 h 19050"/>
                  <a:gd name="connsiteX4" fmla="*/ 16879 w 28575"/>
                  <a:gd name="connsiteY4" fmla="*/ 13193 h 19050"/>
                  <a:gd name="connsiteX5" fmla="*/ 13190 w 28575"/>
                  <a:gd name="connsiteY5" fmla="*/ 13193 h 19050"/>
                  <a:gd name="connsiteX6" fmla="*/ 9501 w 28575"/>
                  <a:gd name="connsiteY6" fmla="*/ 13193 h 19050"/>
                  <a:gd name="connsiteX7" fmla="*/ 9501 w 28575"/>
                  <a:gd name="connsiteY7" fmla="*/ 13193 h 19050"/>
                  <a:gd name="connsiteX8" fmla="*/ 9501 w 28575"/>
                  <a:gd name="connsiteY8" fmla="*/ 16883 h 19050"/>
                  <a:gd name="connsiteX9" fmla="*/ 9501 w 28575"/>
                  <a:gd name="connsiteY9" fmla="*/ 16883 h 19050"/>
                  <a:gd name="connsiteX10" fmla="*/ 5812 w 28575"/>
                  <a:gd name="connsiteY10" fmla="*/ 16883 h 19050"/>
                  <a:gd name="connsiteX11" fmla="*/ 5812 w 28575"/>
                  <a:gd name="connsiteY11" fmla="*/ 16883 h 19050"/>
                  <a:gd name="connsiteX12" fmla="*/ 5812 w 28575"/>
                  <a:gd name="connsiteY12" fmla="*/ 13193 h 19050"/>
                  <a:gd name="connsiteX13" fmla="*/ 5812 w 28575"/>
                  <a:gd name="connsiteY13" fmla="*/ 13193 h 19050"/>
                  <a:gd name="connsiteX14" fmla="*/ 9501 w 28575"/>
                  <a:gd name="connsiteY14" fmla="*/ 13193 h 19050"/>
                  <a:gd name="connsiteX15" fmla="*/ 5812 w 28575"/>
                  <a:gd name="connsiteY15" fmla="*/ 13193 h 19050"/>
                  <a:gd name="connsiteX16" fmla="*/ 9501 w 28575"/>
                  <a:gd name="connsiteY16" fmla="*/ 9503 h 19050"/>
                  <a:gd name="connsiteX17" fmla="*/ 13190 w 28575"/>
                  <a:gd name="connsiteY17" fmla="*/ 5812 h 19050"/>
                  <a:gd name="connsiteX18" fmla="*/ 20568 w 28575"/>
                  <a:gd name="connsiteY18" fmla="*/ 5812 h 19050"/>
                  <a:gd name="connsiteX19" fmla="*/ 27947 w 28575"/>
                  <a:gd name="connsiteY19" fmla="*/ 5812 h 19050"/>
                  <a:gd name="connsiteX20" fmla="*/ 27947 w 28575"/>
                  <a:gd name="connsiteY20" fmla="*/ 581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75" h="19050">
                    <a:moveTo>
                      <a:pt x="27947" y="5812"/>
                    </a:moveTo>
                    <a:lnTo>
                      <a:pt x="27947" y="5812"/>
                    </a:lnTo>
                    <a:lnTo>
                      <a:pt x="24257" y="9503"/>
                    </a:lnTo>
                    <a:lnTo>
                      <a:pt x="20568" y="13193"/>
                    </a:lnTo>
                    <a:lnTo>
                      <a:pt x="16879" y="13193"/>
                    </a:lnTo>
                    <a:lnTo>
                      <a:pt x="13190" y="13193"/>
                    </a:lnTo>
                    <a:lnTo>
                      <a:pt x="9501" y="13193"/>
                    </a:lnTo>
                    <a:lnTo>
                      <a:pt x="9501" y="13193"/>
                    </a:lnTo>
                    <a:lnTo>
                      <a:pt x="9501" y="16883"/>
                    </a:lnTo>
                    <a:lnTo>
                      <a:pt x="9501" y="16883"/>
                    </a:lnTo>
                    <a:lnTo>
                      <a:pt x="5812" y="16883"/>
                    </a:lnTo>
                    <a:lnTo>
                      <a:pt x="5812" y="16883"/>
                    </a:lnTo>
                    <a:lnTo>
                      <a:pt x="5812" y="13193"/>
                    </a:lnTo>
                    <a:lnTo>
                      <a:pt x="5812" y="13193"/>
                    </a:lnTo>
                    <a:lnTo>
                      <a:pt x="9501" y="13193"/>
                    </a:lnTo>
                    <a:lnTo>
                      <a:pt x="5812" y="13193"/>
                    </a:lnTo>
                    <a:lnTo>
                      <a:pt x="9501" y="9503"/>
                    </a:lnTo>
                    <a:lnTo>
                      <a:pt x="13190" y="5812"/>
                    </a:lnTo>
                    <a:lnTo>
                      <a:pt x="20568" y="5812"/>
                    </a:lnTo>
                    <a:lnTo>
                      <a:pt x="27947" y="5812"/>
                    </a:lnTo>
                    <a:lnTo>
                      <a:pt x="27947" y="5812"/>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204" name="Freeform: Shape 203">
                <a:extLst>
                  <a:ext uri="{FF2B5EF4-FFF2-40B4-BE49-F238E27FC236}">
                    <a16:creationId xmlns:a16="http://schemas.microsoft.com/office/drawing/2014/main" id="{1CFBF620-D239-4873-A0AE-1D3137440E1F}"/>
                  </a:ext>
                </a:extLst>
              </p:cNvPr>
              <p:cNvSpPr/>
              <p:nvPr/>
            </p:nvSpPr>
            <p:spPr>
              <a:xfrm>
                <a:off x="2763225" y="1523254"/>
                <a:ext cx="281580" cy="194940"/>
              </a:xfrm>
              <a:custGeom>
                <a:avLst/>
                <a:gdLst>
                  <a:gd name="connsiteX0" fmla="*/ 105420 w 123825"/>
                  <a:gd name="connsiteY0" fmla="*/ 16883 h 85725"/>
                  <a:gd name="connsiteX1" fmla="*/ 105420 w 123825"/>
                  <a:gd name="connsiteY1" fmla="*/ 20574 h 85725"/>
                  <a:gd name="connsiteX2" fmla="*/ 101730 w 123825"/>
                  <a:gd name="connsiteY2" fmla="*/ 24264 h 85725"/>
                  <a:gd name="connsiteX3" fmla="*/ 94352 w 123825"/>
                  <a:gd name="connsiteY3" fmla="*/ 27955 h 85725"/>
                  <a:gd name="connsiteX4" fmla="*/ 72217 w 123825"/>
                  <a:gd name="connsiteY4" fmla="*/ 35336 h 85725"/>
                  <a:gd name="connsiteX5" fmla="*/ 64839 w 123825"/>
                  <a:gd name="connsiteY5" fmla="*/ 39027 h 85725"/>
                  <a:gd name="connsiteX6" fmla="*/ 64839 w 123825"/>
                  <a:gd name="connsiteY6" fmla="*/ 42717 h 85725"/>
                  <a:gd name="connsiteX7" fmla="*/ 64839 w 123825"/>
                  <a:gd name="connsiteY7" fmla="*/ 50098 h 85725"/>
                  <a:gd name="connsiteX8" fmla="*/ 68528 w 123825"/>
                  <a:gd name="connsiteY8" fmla="*/ 50098 h 85725"/>
                  <a:gd name="connsiteX9" fmla="*/ 68528 w 123825"/>
                  <a:gd name="connsiteY9" fmla="*/ 46408 h 85725"/>
                  <a:gd name="connsiteX10" fmla="*/ 68528 w 123825"/>
                  <a:gd name="connsiteY10" fmla="*/ 46408 h 85725"/>
                  <a:gd name="connsiteX11" fmla="*/ 68528 w 123825"/>
                  <a:gd name="connsiteY11" fmla="*/ 46408 h 85725"/>
                  <a:gd name="connsiteX12" fmla="*/ 68528 w 123825"/>
                  <a:gd name="connsiteY12" fmla="*/ 46408 h 85725"/>
                  <a:gd name="connsiteX13" fmla="*/ 72217 w 123825"/>
                  <a:gd name="connsiteY13" fmla="*/ 46408 h 85725"/>
                  <a:gd name="connsiteX14" fmla="*/ 68528 w 123825"/>
                  <a:gd name="connsiteY14" fmla="*/ 50098 h 85725"/>
                  <a:gd name="connsiteX15" fmla="*/ 64839 w 123825"/>
                  <a:gd name="connsiteY15" fmla="*/ 57480 h 85725"/>
                  <a:gd name="connsiteX16" fmla="*/ 64839 w 123825"/>
                  <a:gd name="connsiteY16" fmla="*/ 57480 h 85725"/>
                  <a:gd name="connsiteX17" fmla="*/ 64839 w 123825"/>
                  <a:gd name="connsiteY17" fmla="*/ 57480 h 85725"/>
                  <a:gd name="connsiteX18" fmla="*/ 53771 w 123825"/>
                  <a:gd name="connsiteY18" fmla="*/ 64861 h 85725"/>
                  <a:gd name="connsiteX19" fmla="*/ 50082 w 123825"/>
                  <a:gd name="connsiteY19" fmla="*/ 68552 h 85725"/>
                  <a:gd name="connsiteX20" fmla="*/ 46393 w 123825"/>
                  <a:gd name="connsiteY20" fmla="*/ 68552 h 85725"/>
                  <a:gd name="connsiteX21" fmla="*/ 46393 w 123825"/>
                  <a:gd name="connsiteY21" fmla="*/ 72242 h 85725"/>
                  <a:gd name="connsiteX22" fmla="*/ 42704 w 123825"/>
                  <a:gd name="connsiteY22" fmla="*/ 75933 h 85725"/>
                  <a:gd name="connsiteX23" fmla="*/ 35326 w 123825"/>
                  <a:gd name="connsiteY23" fmla="*/ 79623 h 85725"/>
                  <a:gd name="connsiteX24" fmla="*/ 35326 w 123825"/>
                  <a:gd name="connsiteY24" fmla="*/ 79623 h 85725"/>
                  <a:gd name="connsiteX25" fmla="*/ 35326 w 123825"/>
                  <a:gd name="connsiteY25" fmla="*/ 79623 h 85725"/>
                  <a:gd name="connsiteX26" fmla="*/ 31636 w 123825"/>
                  <a:gd name="connsiteY26" fmla="*/ 79623 h 85725"/>
                  <a:gd name="connsiteX27" fmla="*/ 24258 w 123825"/>
                  <a:gd name="connsiteY27" fmla="*/ 79623 h 85725"/>
                  <a:gd name="connsiteX28" fmla="*/ 13191 w 123825"/>
                  <a:gd name="connsiteY28" fmla="*/ 79623 h 85725"/>
                  <a:gd name="connsiteX29" fmla="*/ 9502 w 123825"/>
                  <a:gd name="connsiteY29" fmla="*/ 83314 h 85725"/>
                  <a:gd name="connsiteX30" fmla="*/ 9502 w 123825"/>
                  <a:gd name="connsiteY30" fmla="*/ 83314 h 85725"/>
                  <a:gd name="connsiteX31" fmla="*/ 9502 w 123825"/>
                  <a:gd name="connsiteY31" fmla="*/ 87005 h 85725"/>
                  <a:gd name="connsiteX32" fmla="*/ 13191 w 123825"/>
                  <a:gd name="connsiteY32" fmla="*/ 87005 h 85725"/>
                  <a:gd name="connsiteX33" fmla="*/ 9502 w 123825"/>
                  <a:gd name="connsiteY33" fmla="*/ 87005 h 85725"/>
                  <a:gd name="connsiteX34" fmla="*/ 5812 w 123825"/>
                  <a:gd name="connsiteY34" fmla="*/ 87005 h 85725"/>
                  <a:gd name="connsiteX35" fmla="*/ 5812 w 123825"/>
                  <a:gd name="connsiteY35" fmla="*/ 87005 h 85725"/>
                  <a:gd name="connsiteX36" fmla="*/ 5812 w 123825"/>
                  <a:gd name="connsiteY36" fmla="*/ 79623 h 85725"/>
                  <a:gd name="connsiteX37" fmla="*/ 5812 w 123825"/>
                  <a:gd name="connsiteY37" fmla="*/ 75933 h 85725"/>
                  <a:gd name="connsiteX38" fmla="*/ 5812 w 123825"/>
                  <a:gd name="connsiteY38" fmla="*/ 72242 h 85725"/>
                  <a:gd name="connsiteX39" fmla="*/ 27947 w 123825"/>
                  <a:gd name="connsiteY39" fmla="*/ 61170 h 85725"/>
                  <a:gd name="connsiteX40" fmla="*/ 39015 w 123825"/>
                  <a:gd name="connsiteY40" fmla="*/ 50098 h 85725"/>
                  <a:gd name="connsiteX41" fmla="*/ 46393 w 123825"/>
                  <a:gd name="connsiteY41" fmla="*/ 46408 h 85725"/>
                  <a:gd name="connsiteX42" fmla="*/ 53771 w 123825"/>
                  <a:gd name="connsiteY42" fmla="*/ 39027 h 85725"/>
                  <a:gd name="connsiteX43" fmla="*/ 57460 w 123825"/>
                  <a:gd name="connsiteY43" fmla="*/ 35336 h 85725"/>
                  <a:gd name="connsiteX44" fmla="*/ 72217 w 123825"/>
                  <a:gd name="connsiteY44" fmla="*/ 24264 h 85725"/>
                  <a:gd name="connsiteX45" fmla="*/ 79595 w 123825"/>
                  <a:gd name="connsiteY45" fmla="*/ 20574 h 85725"/>
                  <a:gd name="connsiteX46" fmla="*/ 83285 w 123825"/>
                  <a:gd name="connsiteY46" fmla="*/ 16883 h 85725"/>
                  <a:gd name="connsiteX47" fmla="*/ 83285 w 123825"/>
                  <a:gd name="connsiteY47" fmla="*/ 16883 h 85725"/>
                  <a:gd name="connsiteX48" fmla="*/ 94352 w 123825"/>
                  <a:gd name="connsiteY48" fmla="*/ 13192 h 85725"/>
                  <a:gd name="connsiteX49" fmla="*/ 101730 w 123825"/>
                  <a:gd name="connsiteY49" fmla="*/ 9503 h 85725"/>
                  <a:gd name="connsiteX50" fmla="*/ 109109 w 123825"/>
                  <a:gd name="connsiteY50" fmla="*/ 5812 h 85725"/>
                  <a:gd name="connsiteX51" fmla="*/ 112798 w 123825"/>
                  <a:gd name="connsiteY51" fmla="*/ 5812 h 85725"/>
                  <a:gd name="connsiteX52" fmla="*/ 123865 w 123825"/>
                  <a:gd name="connsiteY52" fmla="*/ 9503 h 85725"/>
                  <a:gd name="connsiteX53" fmla="*/ 123865 w 123825"/>
                  <a:gd name="connsiteY53" fmla="*/ 13192 h 85725"/>
                  <a:gd name="connsiteX54" fmla="*/ 120176 w 123825"/>
                  <a:gd name="connsiteY54" fmla="*/ 16883 h 85725"/>
                  <a:gd name="connsiteX55" fmla="*/ 120176 w 123825"/>
                  <a:gd name="connsiteY55" fmla="*/ 16883 h 85725"/>
                  <a:gd name="connsiteX56" fmla="*/ 120176 w 123825"/>
                  <a:gd name="connsiteY56" fmla="*/ 16883 h 85725"/>
                  <a:gd name="connsiteX57" fmla="*/ 116487 w 123825"/>
                  <a:gd name="connsiteY57" fmla="*/ 16883 h 85725"/>
                  <a:gd name="connsiteX58" fmla="*/ 112798 w 123825"/>
                  <a:gd name="connsiteY58" fmla="*/ 16883 h 85725"/>
                  <a:gd name="connsiteX59" fmla="*/ 105420 w 123825"/>
                  <a:gd name="connsiteY59" fmla="*/ 168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3825" h="85725">
                    <a:moveTo>
                      <a:pt x="105420" y="16883"/>
                    </a:moveTo>
                    <a:lnTo>
                      <a:pt x="105420" y="20574"/>
                    </a:lnTo>
                    <a:lnTo>
                      <a:pt x="101730" y="24264"/>
                    </a:lnTo>
                    <a:lnTo>
                      <a:pt x="94352" y="27955"/>
                    </a:lnTo>
                    <a:lnTo>
                      <a:pt x="72217" y="35336"/>
                    </a:lnTo>
                    <a:lnTo>
                      <a:pt x="64839" y="39027"/>
                    </a:lnTo>
                    <a:lnTo>
                      <a:pt x="64839" y="42717"/>
                    </a:lnTo>
                    <a:lnTo>
                      <a:pt x="64839" y="50098"/>
                    </a:lnTo>
                    <a:lnTo>
                      <a:pt x="68528" y="50098"/>
                    </a:lnTo>
                    <a:lnTo>
                      <a:pt x="68528" y="46408"/>
                    </a:lnTo>
                    <a:lnTo>
                      <a:pt x="68528" y="46408"/>
                    </a:lnTo>
                    <a:lnTo>
                      <a:pt x="68528" y="46408"/>
                    </a:lnTo>
                    <a:lnTo>
                      <a:pt x="68528" y="46408"/>
                    </a:lnTo>
                    <a:lnTo>
                      <a:pt x="72217" y="46408"/>
                    </a:lnTo>
                    <a:lnTo>
                      <a:pt x="68528" y="50098"/>
                    </a:lnTo>
                    <a:lnTo>
                      <a:pt x="64839" y="57480"/>
                    </a:lnTo>
                    <a:lnTo>
                      <a:pt x="64839" y="57480"/>
                    </a:lnTo>
                    <a:lnTo>
                      <a:pt x="64839" y="57480"/>
                    </a:lnTo>
                    <a:lnTo>
                      <a:pt x="53771" y="64861"/>
                    </a:lnTo>
                    <a:lnTo>
                      <a:pt x="50082" y="68552"/>
                    </a:lnTo>
                    <a:lnTo>
                      <a:pt x="46393" y="68552"/>
                    </a:lnTo>
                    <a:lnTo>
                      <a:pt x="46393" y="72242"/>
                    </a:lnTo>
                    <a:lnTo>
                      <a:pt x="42704" y="75933"/>
                    </a:lnTo>
                    <a:lnTo>
                      <a:pt x="35326" y="79623"/>
                    </a:lnTo>
                    <a:lnTo>
                      <a:pt x="35326" y="79623"/>
                    </a:lnTo>
                    <a:lnTo>
                      <a:pt x="35326" y="79623"/>
                    </a:lnTo>
                    <a:lnTo>
                      <a:pt x="31636" y="79623"/>
                    </a:lnTo>
                    <a:lnTo>
                      <a:pt x="24258" y="79623"/>
                    </a:lnTo>
                    <a:lnTo>
                      <a:pt x="13191" y="79623"/>
                    </a:lnTo>
                    <a:lnTo>
                      <a:pt x="9502" y="83314"/>
                    </a:lnTo>
                    <a:lnTo>
                      <a:pt x="9502" y="83314"/>
                    </a:lnTo>
                    <a:lnTo>
                      <a:pt x="9502" y="87005"/>
                    </a:lnTo>
                    <a:lnTo>
                      <a:pt x="13191" y="87005"/>
                    </a:lnTo>
                    <a:lnTo>
                      <a:pt x="9502" y="87005"/>
                    </a:lnTo>
                    <a:lnTo>
                      <a:pt x="5812" y="87005"/>
                    </a:lnTo>
                    <a:lnTo>
                      <a:pt x="5812" y="87005"/>
                    </a:lnTo>
                    <a:lnTo>
                      <a:pt x="5812" y="79623"/>
                    </a:lnTo>
                    <a:lnTo>
                      <a:pt x="5812" y="75933"/>
                    </a:lnTo>
                    <a:lnTo>
                      <a:pt x="5812" y="72242"/>
                    </a:lnTo>
                    <a:lnTo>
                      <a:pt x="27947" y="61170"/>
                    </a:lnTo>
                    <a:lnTo>
                      <a:pt x="39015" y="50098"/>
                    </a:lnTo>
                    <a:lnTo>
                      <a:pt x="46393" y="46408"/>
                    </a:lnTo>
                    <a:lnTo>
                      <a:pt x="53771" y="39027"/>
                    </a:lnTo>
                    <a:lnTo>
                      <a:pt x="57460" y="35336"/>
                    </a:lnTo>
                    <a:lnTo>
                      <a:pt x="72217" y="24264"/>
                    </a:lnTo>
                    <a:lnTo>
                      <a:pt x="79595" y="20574"/>
                    </a:lnTo>
                    <a:lnTo>
                      <a:pt x="83285" y="16883"/>
                    </a:lnTo>
                    <a:lnTo>
                      <a:pt x="83285" y="16883"/>
                    </a:lnTo>
                    <a:lnTo>
                      <a:pt x="94352" y="13192"/>
                    </a:lnTo>
                    <a:lnTo>
                      <a:pt x="101730" y="9503"/>
                    </a:lnTo>
                    <a:lnTo>
                      <a:pt x="109109" y="5812"/>
                    </a:lnTo>
                    <a:lnTo>
                      <a:pt x="112798" y="5812"/>
                    </a:lnTo>
                    <a:lnTo>
                      <a:pt x="123865" y="9503"/>
                    </a:lnTo>
                    <a:lnTo>
                      <a:pt x="123865" y="13192"/>
                    </a:lnTo>
                    <a:lnTo>
                      <a:pt x="120176" y="16883"/>
                    </a:lnTo>
                    <a:lnTo>
                      <a:pt x="120176" y="16883"/>
                    </a:lnTo>
                    <a:lnTo>
                      <a:pt x="120176" y="16883"/>
                    </a:lnTo>
                    <a:lnTo>
                      <a:pt x="116487" y="16883"/>
                    </a:lnTo>
                    <a:lnTo>
                      <a:pt x="112798" y="16883"/>
                    </a:lnTo>
                    <a:lnTo>
                      <a:pt x="105420" y="16883"/>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205" name="Freeform: Shape 204">
                <a:extLst>
                  <a:ext uri="{FF2B5EF4-FFF2-40B4-BE49-F238E27FC236}">
                    <a16:creationId xmlns:a16="http://schemas.microsoft.com/office/drawing/2014/main" id="{894B1EBF-DB48-4676-8C0C-0CC1EA909BD6}"/>
                  </a:ext>
                </a:extLst>
              </p:cNvPr>
              <p:cNvSpPr/>
              <p:nvPr/>
            </p:nvSpPr>
            <p:spPr>
              <a:xfrm>
                <a:off x="4382359" y="1153991"/>
                <a:ext cx="21660" cy="21660"/>
              </a:xfrm>
              <a:custGeom>
                <a:avLst/>
                <a:gdLst>
                  <a:gd name="connsiteX0" fmla="*/ 5812 w 9525"/>
                  <a:gd name="connsiteY0" fmla="*/ 5812 h 9525"/>
                  <a:gd name="connsiteX1" fmla="*/ 13184 w 9525"/>
                  <a:gd name="connsiteY1" fmla="*/ 5812 h 9525"/>
                  <a:gd name="connsiteX2" fmla="*/ 13184 w 9525"/>
                  <a:gd name="connsiteY2" fmla="*/ 5812 h 9525"/>
                  <a:gd name="connsiteX3" fmla="*/ 13184 w 9525"/>
                  <a:gd name="connsiteY3" fmla="*/ 9502 h 9525"/>
                  <a:gd name="connsiteX4" fmla="*/ 13184 w 9525"/>
                  <a:gd name="connsiteY4" fmla="*/ 9502 h 9525"/>
                  <a:gd name="connsiteX5" fmla="*/ 5812 w 9525"/>
                  <a:gd name="connsiteY5" fmla="*/ 13193 h 9525"/>
                  <a:gd name="connsiteX6" fmla="*/ 5812 w 9525"/>
                  <a:gd name="connsiteY6"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5812" y="5812"/>
                    </a:moveTo>
                    <a:lnTo>
                      <a:pt x="13184" y="5812"/>
                    </a:lnTo>
                    <a:lnTo>
                      <a:pt x="13184" y="5812"/>
                    </a:lnTo>
                    <a:lnTo>
                      <a:pt x="13184" y="9502"/>
                    </a:lnTo>
                    <a:lnTo>
                      <a:pt x="13184" y="9502"/>
                    </a:lnTo>
                    <a:lnTo>
                      <a:pt x="5812" y="13193"/>
                    </a:lnTo>
                    <a:lnTo>
                      <a:pt x="5812" y="5812"/>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206" name="Freeform: Shape 205">
                <a:extLst>
                  <a:ext uri="{FF2B5EF4-FFF2-40B4-BE49-F238E27FC236}">
                    <a16:creationId xmlns:a16="http://schemas.microsoft.com/office/drawing/2014/main" id="{3182FCCE-2898-4FAD-916C-D177978ADACC}"/>
                  </a:ext>
                </a:extLst>
              </p:cNvPr>
              <p:cNvSpPr/>
              <p:nvPr/>
            </p:nvSpPr>
            <p:spPr>
              <a:xfrm>
                <a:off x="4491420" y="1070068"/>
                <a:ext cx="86640" cy="86640"/>
              </a:xfrm>
              <a:custGeom>
                <a:avLst/>
                <a:gdLst>
                  <a:gd name="connsiteX0" fmla="*/ 24252 w 38100"/>
                  <a:gd name="connsiteY0" fmla="*/ 9502 h 38100"/>
                  <a:gd name="connsiteX1" fmla="*/ 24252 w 38100"/>
                  <a:gd name="connsiteY1" fmla="*/ 13193 h 38100"/>
                  <a:gd name="connsiteX2" fmla="*/ 24252 w 38100"/>
                  <a:gd name="connsiteY2" fmla="*/ 13193 h 38100"/>
                  <a:gd name="connsiteX3" fmla="*/ 27948 w 38100"/>
                  <a:gd name="connsiteY3" fmla="*/ 16883 h 38100"/>
                  <a:gd name="connsiteX4" fmla="*/ 31634 w 38100"/>
                  <a:gd name="connsiteY4" fmla="*/ 20574 h 38100"/>
                  <a:gd name="connsiteX5" fmla="*/ 35320 w 38100"/>
                  <a:gd name="connsiteY5" fmla="*/ 24264 h 38100"/>
                  <a:gd name="connsiteX6" fmla="*/ 31634 w 38100"/>
                  <a:gd name="connsiteY6" fmla="*/ 20574 h 38100"/>
                  <a:gd name="connsiteX7" fmla="*/ 27948 w 38100"/>
                  <a:gd name="connsiteY7" fmla="*/ 20574 h 38100"/>
                  <a:gd name="connsiteX8" fmla="*/ 20566 w 38100"/>
                  <a:gd name="connsiteY8" fmla="*/ 20574 h 38100"/>
                  <a:gd name="connsiteX9" fmla="*/ 16880 w 38100"/>
                  <a:gd name="connsiteY9" fmla="*/ 20574 h 38100"/>
                  <a:gd name="connsiteX10" fmla="*/ 16880 w 38100"/>
                  <a:gd name="connsiteY10" fmla="*/ 20574 h 38100"/>
                  <a:gd name="connsiteX11" fmla="*/ 16880 w 38100"/>
                  <a:gd name="connsiteY11" fmla="*/ 24264 h 38100"/>
                  <a:gd name="connsiteX12" fmla="*/ 16880 w 38100"/>
                  <a:gd name="connsiteY12" fmla="*/ 27955 h 38100"/>
                  <a:gd name="connsiteX13" fmla="*/ 20566 w 38100"/>
                  <a:gd name="connsiteY13" fmla="*/ 27955 h 38100"/>
                  <a:gd name="connsiteX14" fmla="*/ 20566 w 38100"/>
                  <a:gd name="connsiteY14" fmla="*/ 27955 h 38100"/>
                  <a:gd name="connsiteX15" fmla="*/ 16880 w 38100"/>
                  <a:gd name="connsiteY15" fmla="*/ 35336 h 38100"/>
                  <a:gd name="connsiteX16" fmla="*/ 13184 w 38100"/>
                  <a:gd name="connsiteY16" fmla="*/ 31646 h 38100"/>
                  <a:gd name="connsiteX17" fmla="*/ 9498 w 38100"/>
                  <a:gd name="connsiteY17" fmla="*/ 20574 h 38100"/>
                  <a:gd name="connsiteX18" fmla="*/ 5812 w 38100"/>
                  <a:gd name="connsiteY18" fmla="*/ 16883 h 38100"/>
                  <a:gd name="connsiteX19" fmla="*/ 5812 w 38100"/>
                  <a:gd name="connsiteY19" fmla="*/ 13193 h 38100"/>
                  <a:gd name="connsiteX20" fmla="*/ 9498 w 38100"/>
                  <a:gd name="connsiteY20" fmla="*/ 5812 h 38100"/>
                  <a:gd name="connsiteX21" fmla="*/ 13184 w 38100"/>
                  <a:gd name="connsiteY21" fmla="*/ 5812 h 38100"/>
                  <a:gd name="connsiteX22" fmla="*/ 16880 w 38100"/>
                  <a:gd name="connsiteY22" fmla="*/ 5812 h 38100"/>
                  <a:gd name="connsiteX23" fmla="*/ 20566 w 38100"/>
                  <a:gd name="connsiteY23" fmla="*/ 5812 h 38100"/>
                  <a:gd name="connsiteX24" fmla="*/ 24252 w 38100"/>
                  <a:gd name="connsiteY24" fmla="*/ 9502 h 38100"/>
                  <a:gd name="connsiteX25" fmla="*/ 24252 w 38100"/>
                  <a:gd name="connsiteY25" fmla="*/ 9502 h 38100"/>
                  <a:gd name="connsiteX26" fmla="*/ 24252 w 38100"/>
                  <a:gd name="connsiteY26" fmla="*/ 9502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00" h="38100">
                    <a:moveTo>
                      <a:pt x="24252" y="9502"/>
                    </a:moveTo>
                    <a:lnTo>
                      <a:pt x="24252" y="13193"/>
                    </a:lnTo>
                    <a:lnTo>
                      <a:pt x="24252" y="13193"/>
                    </a:lnTo>
                    <a:lnTo>
                      <a:pt x="27948" y="16883"/>
                    </a:lnTo>
                    <a:lnTo>
                      <a:pt x="31634" y="20574"/>
                    </a:lnTo>
                    <a:lnTo>
                      <a:pt x="35320" y="24264"/>
                    </a:lnTo>
                    <a:lnTo>
                      <a:pt x="31634" y="20574"/>
                    </a:lnTo>
                    <a:lnTo>
                      <a:pt x="27948" y="20574"/>
                    </a:lnTo>
                    <a:lnTo>
                      <a:pt x="20566" y="20574"/>
                    </a:lnTo>
                    <a:lnTo>
                      <a:pt x="16880" y="20574"/>
                    </a:lnTo>
                    <a:lnTo>
                      <a:pt x="16880" y="20574"/>
                    </a:lnTo>
                    <a:lnTo>
                      <a:pt x="16880" y="24264"/>
                    </a:lnTo>
                    <a:lnTo>
                      <a:pt x="16880" y="27955"/>
                    </a:lnTo>
                    <a:lnTo>
                      <a:pt x="20566" y="27955"/>
                    </a:lnTo>
                    <a:lnTo>
                      <a:pt x="20566" y="27955"/>
                    </a:lnTo>
                    <a:lnTo>
                      <a:pt x="16880" y="35336"/>
                    </a:lnTo>
                    <a:lnTo>
                      <a:pt x="13184" y="31646"/>
                    </a:lnTo>
                    <a:lnTo>
                      <a:pt x="9498" y="20574"/>
                    </a:lnTo>
                    <a:lnTo>
                      <a:pt x="5812" y="16883"/>
                    </a:lnTo>
                    <a:lnTo>
                      <a:pt x="5812" y="13193"/>
                    </a:lnTo>
                    <a:lnTo>
                      <a:pt x="9498" y="5812"/>
                    </a:lnTo>
                    <a:lnTo>
                      <a:pt x="13184" y="5812"/>
                    </a:lnTo>
                    <a:lnTo>
                      <a:pt x="16880" y="5812"/>
                    </a:lnTo>
                    <a:lnTo>
                      <a:pt x="20566" y="5812"/>
                    </a:lnTo>
                    <a:lnTo>
                      <a:pt x="24252" y="9502"/>
                    </a:lnTo>
                    <a:lnTo>
                      <a:pt x="24252" y="9502"/>
                    </a:lnTo>
                    <a:lnTo>
                      <a:pt x="24252" y="9502"/>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207" name="Freeform: Shape 206">
                <a:extLst>
                  <a:ext uri="{FF2B5EF4-FFF2-40B4-BE49-F238E27FC236}">
                    <a16:creationId xmlns:a16="http://schemas.microsoft.com/office/drawing/2014/main" id="{3B9A1E02-E454-4C32-8676-71F74294FA0B}"/>
                  </a:ext>
                </a:extLst>
              </p:cNvPr>
              <p:cNvSpPr/>
              <p:nvPr/>
            </p:nvSpPr>
            <p:spPr>
              <a:xfrm>
                <a:off x="4608857" y="1086853"/>
                <a:ext cx="64980" cy="21660"/>
              </a:xfrm>
              <a:custGeom>
                <a:avLst/>
                <a:gdLst>
                  <a:gd name="connsiteX0" fmla="*/ 9498 w 28575"/>
                  <a:gd name="connsiteY0" fmla="*/ 5812 h 9525"/>
                  <a:gd name="connsiteX1" fmla="*/ 16880 w 28575"/>
                  <a:gd name="connsiteY1" fmla="*/ 5812 h 9525"/>
                  <a:gd name="connsiteX2" fmla="*/ 24262 w 28575"/>
                  <a:gd name="connsiteY2" fmla="*/ 5812 h 9525"/>
                  <a:gd name="connsiteX3" fmla="*/ 31634 w 28575"/>
                  <a:gd name="connsiteY3" fmla="*/ 9502 h 9525"/>
                  <a:gd name="connsiteX4" fmla="*/ 31634 w 28575"/>
                  <a:gd name="connsiteY4" fmla="*/ 13193 h 9525"/>
                  <a:gd name="connsiteX5" fmla="*/ 31634 w 28575"/>
                  <a:gd name="connsiteY5" fmla="*/ 9502 h 9525"/>
                  <a:gd name="connsiteX6" fmla="*/ 24262 w 28575"/>
                  <a:gd name="connsiteY6" fmla="*/ 9502 h 9525"/>
                  <a:gd name="connsiteX7" fmla="*/ 16880 w 28575"/>
                  <a:gd name="connsiteY7" fmla="*/ 9502 h 9525"/>
                  <a:gd name="connsiteX8" fmla="*/ 13194 w 28575"/>
                  <a:gd name="connsiteY8" fmla="*/ 9502 h 9525"/>
                  <a:gd name="connsiteX9" fmla="*/ 13194 w 28575"/>
                  <a:gd name="connsiteY9" fmla="*/ 9502 h 9525"/>
                  <a:gd name="connsiteX10" fmla="*/ 9498 w 28575"/>
                  <a:gd name="connsiteY10" fmla="*/ 9502 h 9525"/>
                  <a:gd name="connsiteX11" fmla="*/ 5812 w 28575"/>
                  <a:gd name="connsiteY11" fmla="*/ 13193 h 9525"/>
                  <a:gd name="connsiteX12" fmla="*/ 5812 w 28575"/>
                  <a:gd name="connsiteY12" fmla="*/ 13193 h 9525"/>
                  <a:gd name="connsiteX13" fmla="*/ 5812 w 28575"/>
                  <a:gd name="connsiteY13" fmla="*/ 9502 h 9525"/>
                  <a:gd name="connsiteX14" fmla="*/ 9498 w 28575"/>
                  <a:gd name="connsiteY14" fmla="*/ 5812 h 9525"/>
                  <a:gd name="connsiteX15" fmla="*/ 9498 w 28575"/>
                  <a:gd name="connsiteY15"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575" h="9525">
                    <a:moveTo>
                      <a:pt x="9498" y="5812"/>
                    </a:moveTo>
                    <a:lnTo>
                      <a:pt x="16880" y="5812"/>
                    </a:lnTo>
                    <a:lnTo>
                      <a:pt x="24262" y="5812"/>
                    </a:lnTo>
                    <a:lnTo>
                      <a:pt x="31634" y="9502"/>
                    </a:lnTo>
                    <a:lnTo>
                      <a:pt x="31634" y="13193"/>
                    </a:lnTo>
                    <a:lnTo>
                      <a:pt x="31634" y="9502"/>
                    </a:lnTo>
                    <a:lnTo>
                      <a:pt x="24262" y="9502"/>
                    </a:lnTo>
                    <a:lnTo>
                      <a:pt x="16880" y="9502"/>
                    </a:lnTo>
                    <a:lnTo>
                      <a:pt x="13194" y="9502"/>
                    </a:lnTo>
                    <a:lnTo>
                      <a:pt x="13194" y="9502"/>
                    </a:lnTo>
                    <a:lnTo>
                      <a:pt x="9498" y="9502"/>
                    </a:lnTo>
                    <a:lnTo>
                      <a:pt x="5812" y="13193"/>
                    </a:lnTo>
                    <a:lnTo>
                      <a:pt x="5812" y="13193"/>
                    </a:lnTo>
                    <a:lnTo>
                      <a:pt x="5812" y="9502"/>
                    </a:lnTo>
                    <a:lnTo>
                      <a:pt x="9498" y="5812"/>
                    </a:lnTo>
                    <a:lnTo>
                      <a:pt x="9498" y="5812"/>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208" name="Freeform: Shape 207">
                <a:extLst>
                  <a:ext uri="{FF2B5EF4-FFF2-40B4-BE49-F238E27FC236}">
                    <a16:creationId xmlns:a16="http://schemas.microsoft.com/office/drawing/2014/main" id="{2A694F3A-09C8-476B-B414-D59D06A5702D}"/>
                  </a:ext>
                </a:extLst>
              </p:cNvPr>
              <p:cNvSpPr/>
              <p:nvPr/>
            </p:nvSpPr>
            <p:spPr>
              <a:xfrm>
                <a:off x="4206179" y="1397371"/>
                <a:ext cx="43320" cy="21660"/>
              </a:xfrm>
              <a:custGeom>
                <a:avLst/>
                <a:gdLst>
                  <a:gd name="connsiteX0" fmla="*/ 5812 w 19050"/>
                  <a:gd name="connsiteY0" fmla="*/ 5812 h 9525"/>
                  <a:gd name="connsiteX1" fmla="*/ 9498 w 19050"/>
                  <a:gd name="connsiteY1" fmla="*/ 9503 h 9525"/>
                  <a:gd name="connsiteX2" fmla="*/ 9498 w 19050"/>
                  <a:gd name="connsiteY2" fmla="*/ 5812 h 9525"/>
                  <a:gd name="connsiteX3" fmla="*/ 9498 w 19050"/>
                  <a:gd name="connsiteY3" fmla="*/ 5812 h 9525"/>
                  <a:gd name="connsiteX4" fmla="*/ 16879 w 19050"/>
                  <a:gd name="connsiteY4" fmla="*/ 9503 h 9525"/>
                  <a:gd name="connsiteX5" fmla="*/ 16879 w 19050"/>
                  <a:gd name="connsiteY5" fmla="*/ 9503 h 9525"/>
                  <a:gd name="connsiteX6" fmla="*/ 16879 w 19050"/>
                  <a:gd name="connsiteY6" fmla="*/ 13192 h 9525"/>
                  <a:gd name="connsiteX7" fmla="*/ 16879 w 19050"/>
                  <a:gd name="connsiteY7" fmla="*/ 13192 h 9525"/>
                  <a:gd name="connsiteX8" fmla="*/ 13184 w 19050"/>
                  <a:gd name="connsiteY8" fmla="*/ 13192 h 9525"/>
                  <a:gd name="connsiteX9" fmla="*/ 9498 w 19050"/>
                  <a:gd name="connsiteY9" fmla="*/ 13192 h 9525"/>
                  <a:gd name="connsiteX10" fmla="*/ 5812 w 19050"/>
                  <a:gd name="connsiteY10" fmla="*/ 9503 h 9525"/>
                  <a:gd name="connsiteX11" fmla="*/ 5812 w 19050"/>
                  <a:gd name="connsiteY11" fmla="*/ 5812 h 9525"/>
                  <a:gd name="connsiteX12" fmla="*/ 5812 w 19050"/>
                  <a:gd name="connsiteY12"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50" h="9525">
                    <a:moveTo>
                      <a:pt x="5812" y="5812"/>
                    </a:moveTo>
                    <a:lnTo>
                      <a:pt x="9498" y="9503"/>
                    </a:lnTo>
                    <a:lnTo>
                      <a:pt x="9498" y="5812"/>
                    </a:lnTo>
                    <a:lnTo>
                      <a:pt x="9498" y="5812"/>
                    </a:lnTo>
                    <a:lnTo>
                      <a:pt x="16879" y="9503"/>
                    </a:lnTo>
                    <a:lnTo>
                      <a:pt x="16879" y="9503"/>
                    </a:lnTo>
                    <a:lnTo>
                      <a:pt x="16879" y="13192"/>
                    </a:lnTo>
                    <a:lnTo>
                      <a:pt x="16879" y="13192"/>
                    </a:lnTo>
                    <a:lnTo>
                      <a:pt x="13184" y="13192"/>
                    </a:lnTo>
                    <a:lnTo>
                      <a:pt x="9498" y="13192"/>
                    </a:lnTo>
                    <a:lnTo>
                      <a:pt x="5812" y="9503"/>
                    </a:lnTo>
                    <a:lnTo>
                      <a:pt x="5812" y="5812"/>
                    </a:lnTo>
                    <a:lnTo>
                      <a:pt x="5812" y="5812"/>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grpSp>
        <p:sp>
          <p:nvSpPr>
            <p:cNvPr id="172" name="Freeform: Shape 171">
              <a:extLst>
                <a:ext uri="{FF2B5EF4-FFF2-40B4-BE49-F238E27FC236}">
                  <a16:creationId xmlns:a16="http://schemas.microsoft.com/office/drawing/2014/main" id="{93682BC4-DCC9-40B1-86A2-242E40B8A258}"/>
                </a:ext>
              </a:extLst>
            </p:cNvPr>
            <p:cNvSpPr/>
            <p:nvPr/>
          </p:nvSpPr>
          <p:spPr>
            <a:xfrm>
              <a:off x="3950943" y="4379727"/>
              <a:ext cx="553302" cy="276651"/>
            </a:xfrm>
            <a:custGeom>
              <a:avLst/>
              <a:gdLst>
                <a:gd name="connsiteX0" fmla="*/ 131243 w 247650"/>
                <a:gd name="connsiteY0" fmla="*/ 105462 h 123825"/>
                <a:gd name="connsiteX1" fmla="*/ 127554 w 247650"/>
                <a:gd name="connsiteY1" fmla="*/ 109148 h 123825"/>
                <a:gd name="connsiteX2" fmla="*/ 123865 w 247650"/>
                <a:gd name="connsiteY2" fmla="*/ 109148 h 123825"/>
                <a:gd name="connsiteX3" fmla="*/ 123865 w 247650"/>
                <a:gd name="connsiteY3" fmla="*/ 109148 h 123825"/>
                <a:gd name="connsiteX4" fmla="*/ 120176 w 247650"/>
                <a:gd name="connsiteY4" fmla="*/ 109148 h 123825"/>
                <a:gd name="connsiteX5" fmla="*/ 120176 w 247650"/>
                <a:gd name="connsiteY5" fmla="*/ 109148 h 123825"/>
                <a:gd name="connsiteX6" fmla="*/ 112798 w 247650"/>
                <a:gd name="connsiteY6" fmla="*/ 105462 h 123825"/>
                <a:gd name="connsiteX7" fmla="*/ 109108 w 247650"/>
                <a:gd name="connsiteY7" fmla="*/ 105462 h 123825"/>
                <a:gd name="connsiteX8" fmla="*/ 109108 w 247650"/>
                <a:gd name="connsiteY8" fmla="*/ 105462 h 123825"/>
                <a:gd name="connsiteX9" fmla="*/ 116487 w 247650"/>
                <a:gd name="connsiteY9" fmla="*/ 101766 h 123825"/>
                <a:gd name="connsiteX10" fmla="*/ 116487 w 247650"/>
                <a:gd name="connsiteY10" fmla="*/ 98080 h 123825"/>
                <a:gd name="connsiteX11" fmla="*/ 116487 w 247650"/>
                <a:gd name="connsiteY11" fmla="*/ 101766 h 123825"/>
                <a:gd name="connsiteX12" fmla="*/ 109108 w 247650"/>
                <a:gd name="connsiteY12" fmla="*/ 105462 h 123825"/>
                <a:gd name="connsiteX13" fmla="*/ 105419 w 247650"/>
                <a:gd name="connsiteY13" fmla="*/ 105462 h 123825"/>
                <a:gd name="connsiteX14" fmla="*/ 109108 w 247650"/>
                <a:gd name="connsiteY14" fmla="*/ 98080 h 123825"/>
                <a:gd name="connsiteX15" fmla="*/ 105419 w 247650"/>
                <a:gd name="connsiteY15" fmla="*/ 94385 h 123825"/>
                <a:gd name="connsiteX16" fmla="*/ 105419 w 247650"/>
                <a:gd name="connsiteY16" fmla="*/ 87003 h 123825"/>
                <a:gd name="connsiteX17" fmla="*/ 101730 w 247650"/>
                <a:gd name="connsiteY17" fmla="*/ 87003 h 123825"/>
                <a:gd name="connsiteX18" fmla="*/ 101730 w 247650"/>
                <a:gd name="connsiteY18" fmla="*/ 83317 h 123825"/>
                <a:gd name="connsiteX19" fmla="*/ 101730 w 247650"/>
                <a:gd name="connsiteY19" fmla="*/ 79621 h 123825"/>
                <a:gd name="connsiteX20" fmla="*/ 98041 w 247650"/>
                <a:gd name="connsiteY20" fmla="*/ 72248 h 123825"/>
                <a:gd name="connsiteX21" fmla="*/ 90663 w 247650"/>
                <a:gd name="connsiteY21" fmla="*/ 68553 h 123825"/>
                <a:gd name="connsiteX22" fmla="*/ 86973 w 247650"/>
                <a:gd name="connsiteY22" fmla="*/ 72248 h 123825"/>
                <a:gd name="connsiteX23" fmla="*/ 86973 w 247650"/>
                <a:gd name="connsiteY23" fmla="*/ 68553 h 123825"/>
                <a:gd name="connsiteX24" fmla="*/ 75906 w 247650"/>
                <a:gd name="connsiteY24" fmla="*/ 64867 h 123825"/>
                <a:gd name="connsiteX25" fmla="*/ 75906 w 247650"/>
                <a:gd name="connsiteY25" fmla="*/ 64867 h 123825"/>
                <a:gd name="connsiteX26" fmla="*/ 75906 w 247650"/>
                <a:gd name="connsiteY26" fmla="*/ 64867 h 123825"/>
                <a:gd name="connsiteX27" fmla="*/ 75906 w 247650"/>
                <a:gd name="connsiteY27" fmla="*/ 61171 h 123825"/>
                <a:gd name="connsiteX28" fmla="*/ 75906 w 247650"/>
                <a:gd name="connsiteY28" fmla="*/ 61171 h 123825"/>
                <a:gd name="connsiteX29" fmla="*/ 75906 w 247650"/>
                <a:gd name="connsiteY29" fmla="*/ 57485 h 123825"/>
                <a:gd name="connsiteX30" fmla="*/ 72217 w 247650"/>
                <a:gd name="connsiteY30" fmla="*/ 53789 h 123825"/>
                <a:gd name="connsiteX31" fmla="*/ 64838 w 247650"/>
                <a:gd name="connsiteY31" fmla="*/ 53789 h 123825"/>
                <a:gd name="connsiteX32" fmla="*/ 61149 w 247650"/>
                <a:gd name="connsiteY32" fmla="*/ 53789 h 123825"/>
                <a:gd name="connsiteX33" fmla="*/ 57460 w 247650"/>
                <a:gd name="connsiteY33" fmla="*/ 57485 h 123825"/>
                <a:gd name="connsiteX34" fmla="*/ 57460 w 247650"/>
                <a:gd name="connsiteY34" fmla="*/ 61171 h 123825"/>
                <a:gd name="connsiteX35" fmla="*/ 61149 w 247650"/>
                <a:gd name="connsiteY35" fmla="*/ 61171 h 123825"/>
                <a:gd name="connsiteX36" fmla="*/ 64838 w 247650"/>
                <a:gd name="connsiteY36" fmla="*/ 57485 h 123825"/>
                <a:gd name="connsiteX37" fmla="*/ 68528 w 247650"/>
                <a:gd name="connsiteY37" fmla="*/ 61171 h 123825"/>
                <a:gd name="connsiteX38" fmla="*/ 64838 w 247650"/>
                <a:gd name="connsiteY38" fmla="*/ 57485 h 123825"/>
                <a:gd name="connsiteX39" fmla="*/ 61149 w 247650"/>
                <a:gd name="connsiteY39" fmla="*/ 61171 h 123825"/>
                <a:gd name="connsiteX40" fmla="*/ 53771 w 247650"/>
                <a:gd name="connsiteY40" fmla="*/ 61171 h 123825"/>
                <a:gd name="connsiteX41" fmla="*/ 50082 w 247650"/>
                <a:gd name="connsiteY41" fmla="*/ 68553 h 123825"/>
                <a:gd name="connsiteX42" fmla="*/ 42704 w 247650"/>
                <a:gd name="connsiteY42" fmla="*/ 72248 h 123825"/>
                <a:gd name="connsiteX43" fmla="*/ 42704 w 247650"/>
                <a:gd name="connsiteY43" fmla="*/ 72248 h 123825"/>
                <a:gd name="connsiteX44" fmla="*/ 42704 w 247650"/>
                <a:gd name="connsiteY44" fmla="*/ 72248 h 123825"/>
                <a:gd name="connsiteX45" fmla="*/ 42704 w 247650"/>
                <a:gd name="connsiteY45" fmla="*/ 72248 h 123825"/>
                <a:gd name="connsiteX46" fmla="*/ 39014 w 247650"/>
                <a:gd name="connsiteY46" fmla="*/ 72248 h 123825"/>
                <a:gd name="connsiteX47" fmla="*/ 35325 w 247650"/>
                <a:gd name="connsiteY47" fmla="*/ 72248 h 123825"/>
                <a:gd name="connsiteX48" fmla="*/ 27947 w 247650"/>
                <a:gd name="connsiteY48" fmla="*/ 75935 h 123825"/>
                <a:gd name="connsiteX49" fmla="*/ 24258 w 247650"/>
                <a:gd name="connsiteY49" fmla="*/ 79621 h 123825"/>
                <a:gd name="connsiteX50" fmla="*/ 24258 w 247650"/>
                <a:gd name="connsiteY50" fmla="*/ 87003 h 123825"/>
                <a:gd name="connsiteX51" fmla="*/ 24258 w 247650"/>
                <a:gd name="connsiteY51" fmla="*/ 87003 h 123825"/>
                <a:gd name="connsiteX52" fmla="*/ 27947 w 247650"/>
                <a:gd name="connsiteY52" fmla="*/ 87003 h 123825"/>
                <a:gd name="connsiteX53" fmla="*/ 27947 w 247650"/>
                <a:gd name="connsiteY53" fmla="*/ 90698 h 123825"/>
                <a:gd name="connsiteX54" fmla="*/ 24258 w 247650"/>
                <a:gd name="connsiteY54" fmla="*/ 90698 h 123825"/>
                <a:gd name="connsiteX55" fmla="*/ 24258 w 247650"/>
                <a:gd name="connsiteY55" fmla="*/ 90698 h 123825"/>
                <a:gd name="connsiteX56" fmla="*/ 24258 w 247650"/>
                <a:gd name="connsiteY56" fmla="*/ 90698 h 123825"/>
                <a:gd name="connsiteX57" fmla="*/ 20569 w 247650"/>
                <a:gd name="connsiteY57" fmla="*/ 87003 h 123825"/>
                <a:gd name="connsiteX58" fmla="*/ 20569 w 247650"/>
                <a:gd name="connsiteY58" fmla="*/ 87003 h 123825"/>
                <a:gd name="connsiteX59" fmla="*/ 20569 w 247650"/>
                <a:gd name="connsiteY59" fmla="*/ 87003 h 123825"/>
                <a:gd name="connsiteX60" fmla="*/ 24258 w 247650"/>
                <a:gd name="connsiteY60" fmla="*/ 87003 h 123825"/>
                <a:gd name="connsiteX61" fmla="*/ 24258 w 247650"/>
                <a:gd name="connsiteY61" fmla="*/ 87003 h 123825"/>
                <a:gd name="connsiteX62" fmla="*/ 24258 w 247650"/>
                <a:gd name="connsiteY62" fmla="*/ 79621 h 123825"/>
                <a:gd name="connsiteX63" fmla="*/ 24258 w 247650"/>
                <a:gd name="connsiteY63" fmla="*/ 79621 h 123825"/>
                <a:gd name="connsiteX64" fmla="*/ 20569 w 247650"/>
                <a:gd name="connsiteY64" fmla="*/ 75935 h 123825"/>
                <a:gd name="connsiteX65" fmla="*/ 16879 w 247650"/>
                <a:gd name="connsiteY65" fmla="*/ 75935 h 123825"/>
                <a:gd name="connsiteX66" fmla="*/ 13190 w 247650"/>
                <a:gd name="connsiteY66" fmla="*/ 75935 h 123825"/>
                <a:gd name="connsiteX67" fmla="*/ 13190 w 247650"/>
                <a:gd name="connsiteY67" fmla="*/ 72248 h 123825"/>
                <a:gd name="connsiteX68" fmla="*/ 9501 w 247650"/>
                <a:gd name="connsiteY68" fmla="*/ 68553 h 123825"/>
                <a:gd name="connsiteX69" fmla="*/ 5812 w 247650"/>
                <a:gd name="connsiteY69" fmla="*/ 61171 h 123825"/>
                <a:gd name="connsiteX70" fmla="*/ 5812 w 247650"/>
                <a:gd name="connsiteY70" fmla="*/ 53789 h 123825"/>
                <a:gd name="connsiteX71" fmla="*/ 5812 w 247650"/>
                <a:gd name="connsiteY71" fmla="*/ 46407 h 123825"/>
                <a:gd name="connsiteX72" fmla="*/ 5812 w 247650"/>
                <a:gd name="connsiteY72" fmla="*/ 42721 h 123825"/>
                <a:gd name="connsiteX73" fmla="*/ 9501 w 247650"/>
                <a:gd name="connsiteY73" fmla="*/ 35339 h 123825"/>
                <a:gd name="connsiteX74" fmla="*/ 16879 w 247650"/>
                <a:gd name="connsiteY74" fmla="*/ 27957 h 123825"/>
                <a:gd name="connsiteX75" fmla="*/ 24258 w 247650"/>
                <a:gd name="connsiteY75" fmla="*/ 24271 h 123825"/>
                <a:gd name="connsiteX76" fmla="*/ 27947 w 247650"/>
                <a:gd name="connsiteY76" fmla="*/ 24271 h 123825"/>
                <a:gd name="connsiteX77" fmla="*/ 31636 w 247650"/>
                <a:gd name="connsiteY77" fmla="*/ 24271 h 123825"/>
                <a:gd name="connsiteX78" fmla="*/ 46393 w 247650"/>
                <a:gd name="connsiteY78" fmla="*/ 20575 h 123825"/>
                <a:gd name="connsiteX79" fmla="*/ 50082 w 247650"/>
                <a:gd name="connsiteY79" fmla="*/ 16889 h 123825"/>
                <a:gd name="connsiteX80" fmla="*/ 57460 w 247650"/>
                <a:gd name="connsiteY80" fmla="*/ 16889 h 123825"/>
                <a:gd name="connsiteX81" fmla="*/ 64838 w 247650"/>
                <a:gd name="connsiteY81" fmla="*/ 16889 h 123825"/>
                <a:gd name="connsiteX82" fmla="*/ 75906 w 247650"/>
                <a:gd name="connsiteY82" fmla="*/ 20575 h 123825"/>
                <a:gd name="connsiteX83" fmla="*/ 75906 w 247650"/>
                <a:gd name="connsiteY83" fmla="*/ 16889 h 123825"/>
                <a:gd name="connsiteX84" fmla="*/ 75906 w 247650"/>
                <a:gd name="connsiteY84" fmla="*/ 16889 h 123825"/>
                <a:gd name="connsiteX85" fmla="*/ 75906 w 247650"/>
                <a:gd name="connsiteY85" fmla="*/ 13194 h 123825"/>
                <a:gd name="connsiteX86" fmla="*/ 79595 w 247650"/>
                <a:gd name="connsiteY86" fmla="*/ 9507 h 123825"/>
                <a:gd name="connsiteX87" fmla="*/ 79595 w 247650"/>
                <a:gd name="connsiteY87" fmla="*/ 5812 h 123825"/>
                <a:gd name="connsiteX88" fmla="*/ 83284 w 247650"/>
                <a:gd name="connsiteY88" fmla="*/ 5812 h 123825"/>
                <a:gd name="connsiteX89" fmla="*/ 86973 w 247650"/>
                <a:gd name="connsiteY89" fmla="*/ 5812 h 123825"/>
                <a:gd name="connsiteX90" fmla="*/ 83284 w 247650"/>
                <a:gd name="connsiteY90" fmla="*/ 9507 h 123825"/>
                <a:gd name="connsiteX91" fmla="*/ 86973 w 247650"/>
                <a:gd name="connsiteY91" fmla="*/ 9507 h 123825"/>
                <a:gd name="connsiteX92" fmla="*/ 83284 w 247650"/>
                <a:gd name="connsiteY92" fmla="*/ 13194 h 123825"/>
                <a:gd name="connsiteX93" fmla="*/ 83284 w 247650"/>
                <a:gd name="connsiteY93" fmla="*/ 13194 h 123825"/>
                <a:gd name="connsiteX94" fmla="*/ 83284 w 247650"/>
                <a:gd name="connsiteY94" fmla="*/ 13194 h 123825"/>
                <a:gd name="connsiteX95" fmla="*/ 83284 w 247650"/>
                <a:gd name="connsiteY95" fmla="*/ 13194 h 123825"/>
                <a:gd name="connsiteX96" fmla="*/ 83284 w 247650"/>
                <a:gd name="connsiteY96" fmla="*/ 9507 h 123825"/>
                <a:gd name="connsiteX97" fmla="*/ 83284 w 247650"/>
                <a:gd name="connsiteY97" fmla="*/ 9507 h 123825"/>
                <a:gd name="connsiteX98" fmla="*/ 79595 w 247650"/>
                <a:gd name="connsiteY98" fmla="*/ 9507 h 123825"/>
                <a:gd name="connsiteX99" fmla="*/ 79595 w 247650"/>
                <a:gd name="connsiteY99" fmla="*/ 13194 h 123825"/>
                <a:gd name="connsiteX100" fmla="*/ 75906 w 247650"/>
                <a:gd name="connsiteY100" fmla="*/ 20575 h 123825"/>
                <a:gd name="connsiteX101" fmla="*/ 79595 w 247650"/>
                <a:gd name="connsiteY101" fmla="*/ 20575 h 123825"/>
                <a:gd name="connsiteX102" fmla="*/ 83284 w 247650"/>
                <a:gd name="connsiteY102" fmla="*/ 20575 h 123825"/>
                <a:gd name="connsiteX103" fmla="*/ 86973 w 247650"/>
                <a:gd name="connsiteY103" fmla="*/ 20575 h 123825"/>
                <a:gd name="connsiteX104" fmla="*/ 90663 w 247650"/>
                <a:gd name="connsiteY104" fmla="*/ 20575 h 123825"/>
                <a:gd name="connsiteX105" fmla="*/ 90663 w 247650"/>
                <a:gd name="connsiteY105" fmla="*/ 20575 h 123825"/>
                <a:gd name="connsiteX106" fmla="*/ 90663 w 247650"/>
                <a:gd name="connsiteY106" fmla="*/ 20575 h 123825"/>
                <a:gd name="connsiteX107" fmla="*/ 101730 w 247650"/>
                <a:gd name="connsiteY107" fmla="*/ 20575 h 123825"/>
                <a:gd name="connsiteX108" fmla="*/ 109108 w 247650"/>
                <a:gd name="connsiteY108" fmla="*/ 16889 h 123825"/>
                <a:gd name="connsiteX109" fmla="*/ 109108 w 247650"/>
                <a:gd name="connsiteY109" fmla="*/ 16889 h 123825"/>
                <a:gd name="connsiteX110" fmla="*/ 112798 w 247650"/>
                <a:gd name="connsiteY110" fmla="*/ 20575 h 123825"/>
                <a:gd name="connsiteX111" fmla="*/ 112798 w 247650"/>
                <a:gd name="connsiteY111" fmla="*/ 20575 h 123825"/>
                <a:gd name="connsiteX112" fmla="*/ 116487 w 247650"/>
                <a:gd name="connsiteY112" fmla="*/ 24271 h 123825"/>
                <a:gd name="connsiteX113" fmla="*/ 116487 w 247650"/>
                <a:gd name="connsiteY113" fmla="*/ 27957 h 123825"/>
                <a:gd name="connsiteX114" fmla="*/ 120176 w 247650"/>
                <a:gd name="connsiteY114" fmla="*/ 27957 h 123825"/>
                <a:gd name="connsiteX115" fmla="*/ 120176 w 247650"/>
                <a:gd name="connsiteY115" fmla="*/ 27957 h 123825"/>
                <a:gd name="connsiteX116" fmla="*/ 123865 w 247650"/>
                <a:gd name="connsiteY116" fmla="*/ 27957 h 123825"/>
                <a:gd name="connsiteX117" fmla="*/ 127554 w 247650"/>
                <a:gd name="connsiteY117" fmla="*/ 27957 h 123825"/>
                <a:gd name="connsiteX118" fmla="*/ 134932 w 247650"/>
                <a:gd name="connsiteY118" fmla="*/ 24271 h 123825"/>
                <a:gd name="connsiteX119" fmla="*/ 138622 w 247650"/>
                <a:gd name="connsiteY119" fmla="*/ 27957 h 123825"/>
                <a:gd name="connsiteX120" fmla="*/ 149690 w 247650"/>
                <a:gd name="connsiteY120" fmla="*/ 27957 h 123825"/>
                <a:gd name="connsiteX121" fmla="*/ 149690 w 247650"/>
                <a:gd name="connsiteY121" fmla="*/ 27957 h 123825"/>
                <a:gd name="connsiteX122" fmla="*/ 149690 w 247650"/>
                <a:gd name="connsiteY122" fmla="*/ 31643 h 123825"/>
                <a:gd name="connsiteX123" fmla="*/ 149690 w 247650"/>
                <a:gd name="connsiteY123" fmla="*/ 31643 h 123825"/>
                <a:gd name="connsiteX124" fmla="*/ 149690 w 247650"/>
                <a:gd name="connsiteY124" fmla="*/ 27957 h 123825"/>
                <a:gd name="connsiteX125" fmla="*/ 153379 w 247650"/>
                <a:gd name="connsiteY125" fmla="*/ 31643 h 123825"/>
                <a:gd name="connsiteX126" fmla="*/ 153379 w 247650"/>
                <a:gd name="connsiteY126" fmla="*/ 39025 h 123825"/>
                <a:gd name="connsiteX127" fmla="*/ 153379 w 247650"/>
                <a:gd name="connsiteY127" fmla="*/ 39025 h 123825"/>
                <a:gd name="connsiteX128" fmla="*/ 157068 w 247650"/>
                <a:gd name="connsiteY128" fmla="*/ 42721 h 123825"/>
                <a:gd name="connsiteX129" fmla="*/ 164447 w 247650"/>
                <a:gd name="connsiteY129" fmla="*/ 50103 h 123825"/>
                <a:gd name="connsiteX130" fmla="*/ 168136 w 247650"/>
                <a:gd name="connsiteY130" fmla="*/ 57485 h 123825"/>
                <a:gd name="connsiteX131" fmla="*/ 168136 w 247650"/>
                <a:gd name="connsiteY131" fmla="*/ 64867 h 123825"/>
                <a:gd name="connsiteX132" fmla="*/ 171825 w 247650"/>
                <a:gd name="connsiteY132" fmla="*/ 64867 h 123825"/>
                <a:gd name="connsiteX133" fmla="*/ 179203 w 247650"/>
                <a:gd name="connsiteY133" fmla="*/ 64867 h 123825"/>
                <a:gd name="connsiteX134" fmla="*/ 182893 w 247650"/>
                <a:gd name="connsiteY134" fmla="*/ 64867 h 123825"/>
                <a:gd name="connsiteX135" fmla="*/ 190271 w 247650"/>
                <a:gd name="connsiteY135" fmla="*/ 68553 h 123825"/>
                <a:gd name="connsiteX136" fmla="*/ 190271 w 247650"/>
                <a:gd name="connsiteY136" fmla="*/ 68553 h 123825"/>
                <a:gd name="connsiteX137" fmla="*/ 201338 w 247650"/>
                <a:gd name="connsiteY137" fmla="*/ 75935 h 123825"/>
                <a:gd name="connsiteX138" fmla="*/ 205028 w 247650"/>
                <a:gd name="connsiteY138" fmla="*/ 75935 h 123825"/>
                <a:gd name="connsiteX139" fmla="*/ 205028 w 247650"/>
                <a:gd name="connsiteY139" fmla="*/ 75935 h 123825"/>
                <a:gd name="connsiteX140" fmla="*/ 205028 w 247650"/>
                <a:gd name="connsiteY140" fmla="*/ 79621 h 123825"/>
                <a:gd name="connsiteX141" fmla="*/ 208717 w 247650"/>
                <a:gd name="connsiteY141" fmla="*/ 79621 h 123825"/>
                <a:gd name="connsiteX142" fmla="*/ 216095 w 247650"/>
                <a:gd name="connsiteY142" fmla="*/ 72248 h 123825"/>
                <a:gd name="connsiteX143" fmla="*/ 219784 w 247650"/>
                <a:gd name="connsiteY143" fmla="*/ 72248 h 123825"/>
                <a:gd name="connsiteX144" fmla="*/ 223473 w 247650"/>
                <a:gd name="connsiteY144" fmla="*/ 72248 h 123825"/>
                <a:gd name="connsiteX145" fmla="*/ 223473 w 247650"/>
                <a:gd name="connsiteY145" fmla="*/ 72248 h 123825"/>
                <a:gd name="connsiteX146" fmla="*/ 234541 w 247650"/>
                <a:gd name="connsiteY146" fmla="*/ 72248 h 123825"/>
                <a:gd name="connsiteX147" fmla="*/ 234541 w 247650"/>
                <a:gd name="connsiteY147" fmla="*/ 72248 h 123825"/>
                <a:gd name="connsiteX148" fmla="*/ 238230 w 247650"/>
                <a:gd name="connsiteY148" fmla="*/ 68553 h 123825"/>
                <a:gd name="connsiteX149" fmla="*/ 241919 w 247650"/>
                <a:gd name="connsiteY149" fmla="*/ 68553 h 123825"/>
                <a:gd name="connsiteX150" fmla="*/ 241919 w 247650"/>
                <a:gd name="connsiteY150" fmla="*/ 75935 h 123825"/>
                <a:gd name="connsiteX151" fmla="*/ 241919 w 247650"/>
                <a:gd name="connsiteY151" fmla="*/ 79621 h 123825"/>
                <a:gd name="connsiteX152" fmla="*/ 245608 w 247650"/>
                <a:gd name="connsiteY152" fmla="*/ 79621 h 123825"/>
                <a:gd name="connsiteX153" fmla="*/ 245608 w 247650"/>
                <a:gd name="connsiteY153" fmla="*/ 79621 h 123825"/>
                <a:gd name="connsiteX154" fmla="*/ 241919 w 247650"/>
                <a:gd name="connsiteY154" fmla="*/ 83317 h 123825"/>
                <a:gd name="connsiteX155" fmla="*/ 241919 w 247650"/>
                <a:gd name="connsiteY155" fmla="*/ 83317 h 123825"/>
                <a:gd name="connsiteX156" fmla="*/ 238230 w 247650"/>
                <a:gd name="connsiteY156" fmla="*/ 83317 h 123825"/>
                <a:gd name="connsiteX157" fmla="*/ 241919 w 247650"/>
                <a:gd name="connsiteY157" fmla="*/ 79621 h 123825"/>
                <a:gd name="connsiteX158" fmla="*/ 241919 w 247650"/>
                <a:gd name="connsiteY158" fmla="*/ 79621 h 123825"/>
                <a:gd name="connsiteX159" fmla="*/ 238230 w 247650"/>
                <a:gd name="connsiteY159" fmla="*/ 75935 h 123825"/>
                <a:gd name="connsiteX160" fmla="*/ 238230 w 247650"/>
                <a:gd name="connsiteY160" fmla="*/ 72248 h 123825"/>
                <a:gd name="connsiteX161" fmla="*/ 234541 w 247650"/>
                <a:gd name="connsiteY161" fmla="*/ 72248 h 123825"/>
                <a:gd name="connsiteX162" fmla="*/ 234541 w 247650"/>
                <a:gd name="connsiteY162" fmla="*/ 75935 h 123825"/>
                <a:gd name="connsiteX163" fmla="*/ 230852 w 247650"/>
                <a:gd name="connsiteY163" fmla="*/ 72248 h 123825"/>
                <a:gd name="connsiteX164" fmla="*/ 219784 w 247650"/>
                <a:gd name="connsiteY164" fmla="*/ 75935 h 123825"/>
                <a:gd name="connsiteX165" fmla="*/ 216095 w 247650"/>
                <a:gd name="connsiteY165" fmla="*/ 75935 h 123825"/>
                <a:gd name="connsiteX166" fmla="*/ 212406 w 247650"/>
                <a:gd name="connsiteY166" fmla="*/ 79621 h 123825"/>
                <a:gd name="connsiteX167" fmla="*/ 208717 w 247650"/>
                <a:gd name="connsiteY167" fmla="*/ 79621 h 123825"/>
                <a:gd name="connsiteX168" fmla="*/ 208717 w 247650"/>
                <a:gd name="connsiteY168" fmla="*/ 83317 h 123825"/>
                <a:gd name="connsiteX169" fmla="*/ 212406 w 247650"/>
                <a:gd name="connsiteY169" fmla="*/ 87003 h 123825"/>
                <a:gd name="connsiteX170" fmla="*/ 212406 w 247650"/>
                <a:gd name="connsiteY170" fmla="*/ 87003 h 123825"/>
                <a:gd name="connsiteX171" fmla="*/ 212406 w 247650"/>
                <a:gd name="connsiteY171" fmla="*/ 90698 h 123825"/>
                <a:gd name="connsiteX172" fmla="*/ 212406 w 247650"/>
                <a:gd name="connsiteY172" fmla="*/ 90698 h 123825"/>
                <a:gd name="connsiteX173" fmla="*/ 212406 w 247650"/>
                <a:gd name="connsiteY173" fmla="*/ 90698 h 123825"/>
                <a:gd name="connsiteX174" fmla="*/ 212406 w 247650"/>
                <a:gd name="connsiteY174" fmla="*/ 90698 h 123825"/>
                <a:gd name="connsiteX175" fmla="*/ 208717 w 247650"/>
                <a:gd name="connsiteY175" fmla="*/ 94385 h 123825"/>
                <a:gd name="connsiteX176" fmla="*/ 212406 w 247650"/>
                <a:gd name="connsiteY176" fmla="*/ 94385 h 123825"/>
                <a:gd name="connsiteX177" fmla="*/ 212406 w 247650"/>
                <a:gd name="connsiteY177" fmla="*/ 90698 h 123825"/>
                <a:gd name="connsiteX178" fmla="*/ 208717 w 247650"/>
                <a:gd name="connsiteY178" fmla="*/ 94385 h 123825"/>
                <a:gd name="connsiteX179" fmla="*/ 208717 w 247650"/>
                <a:gd name="connsiteY179" fmla="*/ 98080 h 123825"/>
                <a:gd name="connsiteX180" fmla="*/ 205028 w 247650"/>
                <a:gd name="connsiteY180" fmla="*/ 98080 h 123825"/>
                <a:gd name="connsiteX181" fmla="*/ 201338 w 247650"/>
                <a:gd name="connsiteY181" fmla="*/ 101766 h 123825"/>
                <a:gd name="connsiteX182" fmla="*/ 197649 w 247650"/>
                <a:gd name="connsiteY182" fmla="*/ 109148 h 123825"/>
                <a:gd name="connsiteX183" fmla="*/ 193960 w 247650"/>
                <a:gd name="connsiteY183" fmla="*/ 109148 h 123825"/>
                <a:gd name="connsiteX184" fmla="*/ 190271 w 247650"/>
                <a:gd name="connsiteY184" fmla="*/ 112844 h 123825"/>
                <a:gd name="connsiteX185" fmla="*/ 186582 w 247650"/>
                <a:gd name="connsiteY185" fmla="*/ 109148 h 123825"/>
                <a:gd name="connsiteX186" fmla="*/ 179203 w 247650"/>
                <a:gd name="connsiteY186" fmla="*/ 112844 h 123825"/>
                <a:gd name="connsiteX187" fmla="*/ 175514 w 247650"/>
                <a:gd name="connsiteY187" fmla="*/ 116530 h 123825"/>
                <a:gd name="connsiteX188" fmla="*/ 168136 w 247650"/>
                <a:gd name="connsiteY188" fmla="*/ 116530 h 123825"/>
                <a:gd name="connsiteX189" fmla="*/ 168136 w 247650"/>
                <a:gd name="connsiteY189" fmla="*/ 120226 h 123825"/>
                <a:gd name="connsiteX190" fmla="*/ 157068 w 247650"/>
                <a:gd name="connsiteY190" fmla="*/ 120226 h 123825"/>
                <a:gd name="connsiteX191" fmla="*/ 153379 w 247650"/>
                <a:gd name="connsiteY191" fmla="*/ 120226 h 123825"/>
                <a:gd name="connsiteX192" fmla="*/ 146000 w 247650"/>
                <a:gd name="connsiteY192" fmla="*/ 120226 h 123825"/>
                <a:gd name="connsiteX193" fmla="*/ 142311 w 247650"/>
                <a:gd name="connsiteY193" fmla="*/ 120226 h 123825"/>
                <a:gd name="connsiteX194" fmla="*/ 142311 w 247650"/>
                <a:gd name="connsiteY194" fmla="*/ 120226 h 123825"/>
                <a:gd name="connsiteX195" fmla="*/ 134932 w 247650"/>
                <a:gd name="connsiteY195" fmla="*/ 112844 h 123825"/>
                <a:gd name="connsiteX196" fmla="*/ 134932 w 247650"/>
                <a:gd name="connsiteY196" fmla="*/ 112844 h 123825"/>
                <a:gd name="connsiteX197" fmla="*/ 134932 w 247650"/>
                <a:gd name="connsiteY197" fmla="*/ 112844 h 123825"/>
                <a:gd name="connsiteX198" fmla="*/ 131243 w 247650"/>
                <a:gd name="connsiteY198" fmla="*/ 105462 h 123825"/>
                <a:gd name="connsiteX199" fmla="*/ 131243 w 247650"/>
                <a:gd name="connsiteY199" fmla="*/ 10546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47650" h="123825">
                  <a:moveTo>
                    <a:pt x="131243" y="105462"/>
                  </a:moveTo>
                  <a:lnTo>
                    <a:pt x="127554" y="109148"/>
                  </a:lnTo>
                  <a:lnTo>
                    <a:pt x="123865" y="109148"/>
                  </a:lnTo>
                  <a:lnTo>
                    <a:pt x="123865" y="109148"/>
                  </a:lnTo>
                  <a:lnTo>
                    <a:pt x="120176" y="109148"/>
                  </a:lnTo>
                  <a:lnTo>
                    <a:pt x="120176" y="109148"/>
                  </a:lnTo>
                  <a:lnTo>
                    <a:pt x="112798" y="105462"/>
                  </a:lnTo>
                  <a:lnTo>
                    <a:pt x="109108" y="105462"/>
                  </a:lnTo>
                  <a:lnTo>
                    <a:pt x="109108" y="105462"/>
                  </a:lnTo>
                  <a:lnTo>
                    <a:pt x="116487" y="101766"/>
                  </a:lnTo>
                  <a:lnTo>
                    <a:pt x="116487" y="98080"/>
                  </a:lnTo>
                  <a:lnTo>
                    <a:pt x="116487" y="101766"/>
                  </a:lnTo>
                  <a:lnTo>
                    <a:pt x="109108" y="105462"/>
                  </a:lnTo>
                  <a:lnTo>
                    <a:pt x="105419" y="105462"/>
                  </a:lnTo>
                  <a:lnTo>
                    <a:pt x="109108" y="98080"/>
                  </a:lnTo>
                  <a:lnTo>
                    <a:pt x="105419" y="94385"/>
                  </a:lnTo>
                  <a:lnTo>
                    <a:pt x="105419" y="87003"/>
                  </a:lnTo>
                  <a:lnTo>
                    <a:pt x="101730" y="87003"/>
                  </a:lnTo>
                  <a:lnTo>
                    <a:pt x="101730" y="83317"/>
                  </a:lnTo>
                  <a:lnTo>
                    <a:pt x="101730" y="79621"/>
                  </a:lnTo>
                  <a:lnTo>
                    <a:pt x="98041" y="72248"/>
                  </a:lnTo>
                  <a:lnTo>
                    <a:pt x="90663" y="68553"/>
                  </a:lnTo>
                  <a:lnTo>
                    <a:pt x="86973" y="72248"/>
                  </a:lnTo>
                  <a:lnTo>
                    <a:pt x="86973" y="68553"/>
                  </a:lnTo>
                  <a:lnTo>
                    <a:pt x="75906" y="64867"/>
                  </a:lnTo>
                  <a:lnTo>
                    <a:pt x="75906" y="64867"/>
                  </a:lnTo>
                  <a:lnTo>
                    <a:pt x="75906" y="64867"/>
                  </a:lnTo>
                  <a:lnTo>
                    <a:pt x="75906" y="61171"/>
                  </a:lnTo>
                  <a:lnTo>
                    <a:pt x="75906" y="61171"/>
                  </a:lnTo>
                  <a:lnTo>
                    <a:pt x="75906" y="57485"/>
                  </a:lnTo>
                  <a:lnTo>
                    <a:pt x="72217" y="53789"/>
                  </a:lnTo>
                  <a:lnTo>
                    <a:pt x="64838" y="53789"/>
                  </a:lnTo>
                  <a:lnTo>
                    <a:pt x="61149" y="53789"/>
                  </a:lnTo>
                  <a:lnTo>
                    <a:pt x="57460" y="57485"/>
                  </a:lnTo>
                  <a:lnTo>
                    <a:pt x="57460" y="61171"/>
                  </a:lnTo>
                  <a:lnTo>
                    <a:pt x="61149" y="61171"/>
                  </a:lnTo>
                  <a:lnTo>
                    <a:pt x="64838" y="57485"/>
                  </a:lnTo>
                  <a:lnTo>
                    <a:pt x="68528" y="61171"/>
                  </a:lnTo>
                  <a:lnTo>
                    <a:pt x="64838" y="57485"/>
                  </a:lnTo>
                  <a:lnTo>
                    <a:pt x="61149" y="61171"/>
                  </a:lnTo>
                  <a:lnTo>
                    <a:pt x="53771" y="61171"/>
                  </a:lnTo>
                  <a:lnTo>
                    <a:pt x="50082" y="68553"/>
                  </a:lnTo>
                  <a:lnTo>
                    <a:pt x="42704" y="72248"/>
                  </a:lnTo>
                  <a:lnTo>
                    <a:pt x="42704" y="72248"/>
                  </a:lnTo>
                  <a:lnTo>
                    <a:pt x="42704" y="72248"/>
                  </a:lnTo>
                  <a:lnTo>
                    <a:pt x="42704" y="72248"/>
                  </a:lnTo>
                  <a:lnTo>
                    <a:pt x="39014" y="72248"/>
                  </a:lnTo>
                  <a:lnTo>
                    <a:pt x="35325" y="72248"/>
                  </a:lnTo>
                  <a:lnTo>
                    <a:pt x="27947" y="75935"/>
                  </a:lnTo>
                  <a:lnTo>
                    <a:pt x="24258" y="79621"/>
                  </a:lnTo>
                  <a:lnTo>
                    <a:pt x="24258" y="87003"/>
                  </a:lnTo>
                  <a:lnTo>
                    <a:pt x="24258" y="87003"/>
                  </a:lnTo>
                  <a:lnTo>
                    <a:pt x="27947" y="87003"/>
                  </a:lnTo>
                  <a:lnTo>
                    <a:pt x="27947" y="90698"/>
                  </a:lnTo>
                  <a:lnTo>
                    <a:pt x="24258" y="90698"/>
                  </a:lnTo>
                  <a:lnTo>
                    <a:pt x="24258" y="90698"/>
                  </a:lnTo>
                  <a:lnTo>
                    <a:pt x="24258" y="90698"/>
                  </a:lnTo>
                  <a:lnTo>
                    <a:pt x="20569" y="87003"/>
                  </a:lnTo>
                  <a:lnTo>
                    <a:pt x="20569" y="87003"/>
                  </a:lnTo>
                  <a:lnTo>
                    <a:pt x="20569" y="87003"/>
                  </a:lnTo>
                  <a:lnTo>
                    <a:pt x="24258" y="87003"/>
                  </a:lnTo>
                  <a:lnTo>
                    <a:pt x="24258" y="87003"/>
                  </a:lnTo>
                  <a:lnTo>
                    <a:pt x="24258" y="79621"/>
                  </a:lnTo>
                  <a:lnTo>
                    <a:pt x="24258" y="79621"/>
                  </a:lnTo>
                  <a:lnTo>
                    <a:pt x="20569" y="75935"/>
                  </a:lnTo>
                  <a:lnTo>
                    <a:pt x="16879" y="75935"/>
                  </a:lnTo>
                  <a:lnTo>
                    <a:pt x="13190" y="75935"/>
                  </a:lnTo>
                  <a:lnTo>
                    <a:pt x="13190" y="72248"/>
                  </a:lnTo>
                  <a:lnTo>
                    <a:pt x="9501" y="68553"/>
                  </a:lnTo>
                  <a:lnTo>
                    <a:pt x="5812" y="61171"/>
                  </a:lnTo>
                  <a:lnTo>
                    <a:pt x="5812" y="53789"/>
                  </a:lnTo>
                  <a:lnTo>
                    <a:pt x="5812" y="46407"/>
                  </a:lnTo>
                  <a:lnTo>
                    <a:pt x="5812" y="42721"/>
                  </a:lnTo>
                  <a:lnTo>
                    <a:pt x="9501" y="35339"/>
                  </a:lnTo>
                  <a:lnTo>
                    <a:pt x="16879" y="27957"/>
                  </a:lnTo>
                  <a:lnTo>
                    <a:pt x="24258" y="24271"/>
                  </a:lnTo>
                  <a:lnTo>
                    <a:pt x="27947" y="24271"/>
                  </a:lnTo>
                  <a:lnTo>
                    <a:pt x="31636" y="24271"/>
                  </a:lnTo>
                  <a:lnTo>
                    <a:pt x="46393" y="20575"/>
                  </a:lnTo>
                  <a:lnTo>
                    <a:pt x="50082" y="16889"/>
                  </a:lnTo>
                  <a:lnTo>
                    <a:pt x="57460" y="16889"/>
                  </a:lnTo>
                  <a:lnTo>
                    <a:pt x="64838" y="16889"/>
                  </a:lnTo>
                  <a:lnTo>
                    <a:pt x="75906" y="20575"/>
                  </a:lnTo>
                  <a:lnTo>
                    <a:pt x="75906" y="16889"/>
                  </a:lnTo>
                  <a:lnTo>
                    <a:pt x="75906" y="16889"/>
                  </a:lnTo>
                  <a:lnTo>
                    <a:pt x="75906" y="13194"/>
                  </a:lnTo>
                  <a:lnTo>
                    <a:pt x="79595" y="9507"/>
                  </a:lnTo>
                  <a:lnTo>
                    <a:pt x="79595" y="5812"/>
                  </a:lnTo>
                  <a:lnTo>
                    <a:pt x="83284" y="5812"/>
                  </a:lnTo>
                  <a:lnTo>
                    <a:pt x="86973" y="5812"/>
                  </a:lnTo>
                  <a:lnTo>
                    <a:pt x="83284" y="9507"/>
                  </a:lnTo>
                  <a:lnTo>
                    <a:pt x="86973" y="9507"/>
                  </a:lnTo>
                  <a:lnTo>
                    <a:pt x="83284" y="13194"/>
                  </a:lnTo>
                  <a:lnTo>
                    <a:pt x="83284" y="13194"/>
                  </a:lnTo>
                  <a:lnTo>
                    <a:pt x="83284" y="13194"/>
                  </a:lnTo>
                  <a:lnTo>
                    <a:pt x="83284" y="13194"/>
                  </a:lnTo>
                  <a:lnTo>
                    <a:pt x="83284" y="9507"/>
                  </a:lnTo>
                  <a:lnTo>
                    <a:pt x="83284" y="9507"/>
                  </a:lnTo>
                  <a:lnTo>
                    <a:pt x="79595" y="9507"/>
                  </a:lnTo>
                  <a:lnTo>
                    <a:pt x="79595" y="13194"/>
                  </a:lnTo>
                  <a:lnTo>
                    <a:pt x="75906" y="20575"/>
                  </a:lnTo>
                  <a:lnTo>
                    <a:pt x="79595" y="20575"/>
                  </a:lnTo>
                  <a:lnTo>
                    <a:pt x="83284" y="20575"/>
                  </a:lnTo>
                  <a:lnTo>
                    <a:pt x="86973" y="20575"/>
                  </a:lnTo>
                  <a:lnTo>
                    <a:pt x="90663" y="20575"/>
                  </a:lnTo>
                  <a:lnTo>
                    <a:pt x="90663" y="20575"/>
                  </a:lnTo>
                  <a:lnTo>
                    <a:pt x="90663" y="20575"/>
                  </a:lnTo>
                  <a:lnTo>
                    <a:pt x="101730" y="20575"/>
                  </a:lnTo>
                  <a:lnTo>
                    <a:pt x="109108" y="16889"/>
                  </a:lnTo>
                  <a:lnTo>
                    <a:pt x="109108" y="16889"/>
                  </a:lnTo>
                  <a:lnTo>
                    <a:pt x="112798" y="20575"/>
                  </a:lnTo>
                  <a:lnTo>
                    <a:pt x="112798" y="20575"/>
                  </a:lnTo>
                  <a:lnTo>
                    <a:pt x="116487" y="24271"/>
                  </a:lnTo>
                  <a:lnTo>
                    <a:pt x="116487" y="27957"/>
                  </a:lnTo>
                  <a:lnTo>
                    <a:pt x="120176" y="27957"/>
                  </a:lnTo>
                  <a:lnTo>
                    <a:pt x="120176" y="27957"/>
                  </a:lnTo>
                  <a:lnTo>
                    <a:pt x="123865" y="27957"/>
                  </a:lnTo>
                  <a:lnTo>
                    <a:pt x="127554" y="27957"/>
                  </a:lnTo>
                  <a:lnTo>
                    <a:pt x="134932" y="24271"/>
                  </a:lnTo>
                  <a:lnTo>
                    <a:pt x="138622" y="27957"/>
                  </a:lnTo>
                  <a:lnTo>
                    <a:pt x="149690" y="27957"/>
                  </a:lnTo>
                  <a:lnTo>
                    <a:pt x="149690" y="27957"/>
                  </a:lnTo>
                  <a:lnTo>
                    <a:pt x="149690" y="31643"/>
                  </a:lnTo>
                  <a:lnTo>
                    <a:pt x="149690" y="31643"/>
                  </a:lnTo>
                  <a:lnTo>
                    <a:pt x="149690" y="27957"/>
                  </a:lnTo>
                  <a:lnTo>
                    <a:pt x="153379" y="31643"/>
                  </a:lnTo>
                  <a:lnTo>
                    <a:pt x="153379" y="39025"/>
                  </a:lnTo>
                  <a:lnTo>
                    <a:pt x="153379" y="39025"/>
                  </a:lnTo>
                  <a:lnTo>
                    <a:pt x="157068" y="42721"/>
                  </a:lnTo>
                  <a:lnTo>
                    <a:pt x="164447" y="50103"/>
                  </a:lnTo>
                  <a:lnTo>
                    <a:pt x="168136" y="57485"/>
                  </a:lnTo>
                  <a:lnTo>
                    <a:pt x="168136" y="64867"/>
                  </a:lnTo>
                  <a:lnTo>
                    <a:pt x="171825" y="64867"/>
                  </a:lnTo>
                  <a:lnTo>
                    <a:pt x="179203" y="64867"/>
                  </a:lnTo>
                  <a:lnTo>
                    <a:pt x="182893" y="64867"/>
                  </a:lnTo>
                  <a:lnTo>
                    <a:pt x="190271" y="68553"/>
                  </a:lnTo>
                  <a:lnTo>
                    <a:pt x="190271" y="68553"/>
                  </a:lnTo>
                  <a:lnTo>
                    <a:pt x="201338" y="75935"/>
                  </a:lnTo>
                  <a:lnTo>
                    <a:pt x="205028" y="75935"/>
                  </a:lnTo>
                  <a:lnTo>
                    <a:pt x="205028" y="75935"/>
                  </a:lnTo>
                  <a:lnTo>
                    <a:pt x="205028" y="79621"/>
                  </a:lnTo>
                  <a:lnTo>
                    <a:pt x="208717" y="79621"/>
                  </a:lnTo>
                  <a:lnTo>
                    <a:pt x="216095" y="72248"/>
                  </a:lnTo>
                  <a:lnTo>
                    <a:pt x="219784" y="72248"/>
                  </a:lnTo>
                  <a:lnTo>
                    <a:pt x="223473" y="72248"/>
                  </a:lnTo>
                  <a:lnTo>
                    <a:pt x="223473" y="72248"/>
                  </a:lnTo>
                  <a:lnTo>
                    <a:pt x="234541" y="72248"/>
                  </a:lnTo>
                  <a:lnTo>
                    <a:pt x="234541" y="72248"/>
                  </a:lnTo>
                  <a:lnTo>
                    <a:pt x="238230" y="68553"/>
                  </a:lnTo>
                  <a:lnTo>
                    <a:pt x="241919" y="68553"/>
                  </a:lnTo>
                  <a:lnTo>
                    <a:pt x="241919" y="75935"/>
                  </a:lnTo>
                  <a:lnTo>
                    <a:pt x="241919" y="79621"/>
                  </a:lnTo>
                  <a:lnTo>
                    <a:pt x="245608" y="79621"/>
                  </a:lnTo>
                  <a:lnTo>
                    <a:pt x="245608" y="79621"/>
                  </a:lnTo>
                  <a:lnTo>
                    <a:pt x="241919" y="83317"/>
                  </a:lnTo>
                  <a:lnTo>
                    <a:pt x="241919" y="83317"/>
                  </a:lnTo>
                  <a:lnTo>
                    <a:pt x="238230" y="83317"/>
                  </a:lnTo>
                  <a:lnTo>
                    <a:pt x="241919" y="79621"/>
                  </a:lnTo>
                  <a:lnTo>
                    <a:pt x="241919" y="79621"/>
                  </a:lnTo>
                  <a:lnTo>
                    <a:pt x="238230" y="75935"/>
                  </a:lnTo>
                  <a:lnTo>
                    <a:pt x="238230" y="72248"/>
                  </a:lnTo>
                  <a:lnTo>
                    <a:pt x="234541" y="72248"/>
                  </a:lnTo>
                  <a:lnTo>
                    <a:pt x="234541" y="75935"/>
                  </a:lnTo>
                  <a:lnTo>
                    <a:pt x="230852" y="72248"/>
                  </a:lnTo>
                  <a:lnTo>
                    <a:pt x="219784" y="75935"/>
                  </a:lnTo>
                  <a:lnTo>
                    <a:pt x="216095" y="75935"/>
                  </a:lnTo>
                  <a:lnTo>
                    <a:pt x="212406" y="79621"/>
                  </a:lnTo>
                  <a:lnTo>
                    <a:pt x="208717" y="79621"/>
                  </a:lnTo>
                  <a:lnTo>
                    <a:pt x="208717" y="83317"/>
                  </a:lnTo>
                  <a:lnTo>
                    <a:pt x="212406" y="87003"/>
                  </a:lnTo>
                  <a:lnTo>
                    <a:pt x="212406" y="87003"/>
                  </a:lnTo>
                  <a:lnTo>
                    <a:pt x="212406" y="90698"/>
                  </a:lnTo>
                  <a:lnTo>
                    <a:pt x="212406" y="90698"/>
                  </a:lnTo>
                  <a:lnTo>
                    <a:pt x="212406" y="90698"/>
                  </a:lnTo>
                  <a:lnTo>
                    <a:pt x="212406" y="90698"/>
                  </a:lnTo>
                  <a:lnTo>
                    <a:pt x="208717" y="94385"/>
                  </a:lnTo>
                  <a:lnTo>
                    <a:pt x="212406" y="94385"/>
                  </a:lnTo>
                  <a:lnTo>
                    <a:pt x="212406" y="90698"/>
                  </a:lnTo>
                  <a:lnTo>
                    <a:pt x="208717" y="94385"/>
                  </a:lnTo>
                  <a:lnTo>
                    <a:pt x="208717" y="98080"/>
                  </a:lnTo>
                  <a:lnTo>
                    <a:pt x="205028" y="98080"/>
                  </a:lnTo>
                  <a:lnTo>
                    <a:pt x="201338" y="101766"/>
                  </a:lnTo>
                  <a:lnTo>
                    <a:pt x="197649" y="109148"/>
                  </a:lnTo>
                  <a:lnTo>
                    <a:pt x="193960" y="109148"/>
                  </a:lnTo>
                  <a:lnTo>
                    <a:pt x="190271" y="112844"/>
                  </a:lnTo>
                  <a:lnTo>
                    <a:pt x="186582" y="109148"/>
                  </a:lnTo>
                  <a:lnTo>
                    <a:pt x="179203" y="112844"/>
                  </a:lnTo>
                  <a:lnTo>
                    <a:pt x="175514" y="116530"/>
                  </a:lnTo>
                  <a:lnTo>
                    <a:pt x="168136" y="116530"/>
                  </a:lnTo>
                  <a:lnTo>
                    <a:pt x="168136" y="120226"/>
                  </a:lnTo>
                  <a:lnTo>
                    <a:pt x="157068" y="120226"/>
                  </a:lnTo>
                  <a:lnTo>
                    <a:pt x="153379" y="120226"/>
                  </a:lnTo>
                  <a:lnTo>
                    <a:pt x="146000" y="120226"/>
                  </a:lnTo>
                  <a:lnTo>
                    <a:pt x="142311" y="120226"/>
                  </a:lnTo>
                  <a:lnTo>
                    <a:pt x="142311" y="120226"/>
                  </a:lnTo>
                  <a:lnTo>
                    <a:pt x="134932" y="112844"/>
                  </a:lnTo>
                  <a:lnTo>
                    <a:pt x="134932" y="112844"/>
                  </a:lnTo>
                  <a:lnTo>
                    <a:pt x="134932" y="112844"/>
                  </a:lnTo>
                  <a:lnTo>
                    <a:pt x="131243" y="105462"/>
                  </a:lnTo>
                  <a:lnTo>
                    <a:pt x="131243" y="105462"/>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grpSp>
          <p:nvGrpSpPr>
            <p:cNvPr id="173" name="Group 172">
              <a:extLst>
                <a:ext uri="{FF2B5EF4-FFF2-40B4-BE49-F238E27FC236}">
                  <a16:creationId xmlns:a16="http://schemas.microsoft.com/office/drawing/2014/main" id="{CA34FB5C-E5A3-4A97-9ABC-86DE08EF53F7}"/>
                </a:ext>
              </a:extLst>
            </p:cNvPr>
            <p:cNvGrpSpPr/>
            <p:nvPr/>
          </p:nvGrpSpPr>
          <p:grpSpPr>
            <a:xfrm>
              <a:off x="3571793" y="4412713"/>
              <a:ext cx="1035266" cy="968488"/>
              <a:chOff x="1043430" y="4343098"/>
              <a:chExt cx="1053711" cy="985743"/>
            </a:xfrm>
            <a:grpFill/>
          </p:grpSpPr>
          <p:sp>
            <p:nvSpPr>
              <p:cNvPr id="184" name="Freeform: Shape 183">
                <a:extLst>
                  <a:ext uri="{FF2B5EF4-FFF2-40B4-BE49-F238E27FC236}">
                    <a16:creationId xmlns:a16="http://schemas.microsoft.com/office/drawing/2014/main" id="{78CB88ED-F164-4EBD-AA8F-67B74ABA6A5E}"/>
                  </a:ext>
                </a:extLst>
              </p:cNvPr>
              <p:cNvSpPr/>
              <p:nvPr/>
            </p:nvSpPr>
            <p:spPr>
              <a:xfrm>
                <a:off x="1144103" y="4502561"/>
                <a:ext cx="953038" cy="519840"/>
              </a:xfrm>
              <a:custGeom>
                <a:avLst/>
                <a:gdLst>
                  <a:gd name="connsiteX0" fmla="*/ 345216 w 419100"/>
                  <a:gd name="connsiteY0" fmla="*/ 5812 h 228600"/>
                  <a:gd name="connsiteX1" fmla="*/ 345216 w 419100"/>
                  <a:gd name="connsiteY1" fmla="*/ 9498 h 228600"/>
                  <a:gd name="connsiteX2" fmla="*/ 337838 w 419100"/>
                  <a:gd name="connsiteY2" fmla="*/ 16880 h 228600"/>
                  <a:gd name="connsiteX3" fmla="*/ 334149 w 419100"/>
                  <a:gd name="connsiteY3" fmla="*/ 16880 h 228600"/>
                  <a:gd name="connsiteX4" fmla="*/ 337838 w 419100"/>
                  <a:gd name="connsiteY4" fmla="*/ 24261 h 228600"/>
                  <a:gd name="connsiteX5" fmla="*/ 341527 w 419100"/>
                  <a:gd name="connsiteY5" fmla="*/ 24261 h 228600"/>
                  <a:gd name="connsiteX6" fmla="*/ 345216 w 419100"/>
                  <a:gd name="connsiteY6" fmla="*/ 31643 h 228600"/>
                  <a:gd name="connsiteX7" fmla="*/ 348905 w 419100"/>
                  <a:gd name="connsiteY7" fmla="*/ 39025 h 228600"/>
                  <a:gd name="connsiteX8" fmla="*/ 356284 w 419100"/>
                  <a:gd name="connsiteY8" fmla="*/ 39025 h 228600"/>
                  <a:gd name="connsiteX9" fmla="*/ 363662 w 419100"/>
                  <a:gd name="connsiteY9" fmla="*/ 39025 h 228600"/>
                  <a:gd name="connsiteX10" fmla="*/ 367351 w 419100"/>
                  <a:gd name="connsiteY10" fmla="*/ 39025 h 228600"/>
                  <a:gd name="connsiteX11" fmla="*/ 371040 w 419100"/>
                  <a:gd name="connsiteY11" fmla="*/ 39025 h 228600"/>
                  <a:gd name="connsiteX12" fmla="*/ 371040 w 419100"/>
                  <a:gd name="connsiteY12" fmla="*/ 35339 h 228600"/>
                  <a:gd name="connsiteX13" fmla="*/ 374730 w 419100"/>
                  <a:gd name="connsiteY13" fmla="*/ 35339 h 228600"/>
                  <a:gd name="connsiteX14" fmla="*/ 374730 w 419100"/>
                  <a:gd name="connsiteY14" fmla="*/ 39025 h 228600"/>
                  <a:gd name="connsiteX15" fmla="*/ 374730 w 419100"/>
                  <a:gd name="connsiteY15" fmla="*/ 42711 h 228600"/>
                  <a:gd name="connsiteX16" fmla="*/ 371040 w 419100"/>
                  <a:gd name="connsiteY16" fmla="*/ 46407 h 228600"/>
                  <a:gd name="connsiteX17" fmla="*/ 367351 w 419100"/>
                  <a:gd name="connsiteY17" fmla="*/ 46407 h 228600"/>
                  <a:gd name="connsiteX18" fmla="*/ 363662 w 419100"/>
                  <a:gd name="connsiteY18" fmla="*/ 46407 h 228600"/>
                  <a:gd name="connsiteX19" fmla="*/ 359973 w 419100"/>
                  <a:gd name="connsiteY19" fmla="*/ 46407 h 228600"/>
                  <a:gd name="connsiteX20" fmla="*/ 356284 w 419100"/>
                  <a:gd name="connsiteY20" fmla="*/ 46407 h 228600"/>
                  <a:gd name="connsiteX21" fmla="*/ 352594 w 419100"/>
                  <a:gd name="connsiteY21" fmla="*/ 46407 h 228600"/>
                  <a:gd name="connsiteX22" fmla="*/ 348905 w 419100"/>
                  <a:gd name="connsiteY22" fmla="*/ 50093 h 228600"/>
                  <a:gd name="connsiteX23" fmla="*/ 345216 w 419100"/>
                  <a:gd name="connsiteY23" fmla="*/ 50093 h 228600"/>
                  <a:gd name="connsiteX24" fmla="*/ 337838 w 419100"/>
                  <a:gd name="connsiteY24" fmla="*/ 42711 h 228600"/>
                  <a:gd name="connsiteX25" fmla="*/ 323081 w 419100"/>
                  <a:gd name="connsiteY25" fmla="*/ 39025 h 228600"/>
                  <a:gd name="connsiteX26" fmla="*/ 319392 w 419100"/>
                  <a:gd name="connsiteY26" fmla="*/ 39025 h 228600"/>
                  <a:gd name="connsiteX27" fmla="*/ 312014 w 419100"/>
                  <a:gd name="connsiteY27" fmla="*/ 42711 h 228600"/>
                  <a:gd name="connsiteX28" fmla="*/ 308325 w 419100"/>
                  <a:gd name="connsiteY28" fmla="*/ 46407 h 228600"/>
                  <a:gd name="connsiteX29" fmla="*/ 304635 w 419100"/>
                  <a:gd name="connsiteY29" fmla="*/ 46407 h 228600"/>
                  <a:gd name="connsiteX30" fmla="*/ 297257 w 419100"/>
                  <a:gd name="connsiteY30" fmla="*/ 50093 h 228600"/>
                  <a:gd name="connsiteX31" fmla="*/ 293568 w 419100"/>
                  <a:gd name="connsiteY31" fmla="*/ 53789 h 228600"/>
                  <a:gd name="connsiteX32" fmla="*/ 289879 w 419100"/>
                  <a:gd name="connsiteY32" fmla="*/ 50093 h 228600"/>
                  <a:gd name="connsiteX33" fmla="*/ 282500 w 419100"/>
                  <a:gd name="connsiteY33" fmla="*/ 53789 h 228600"/>
                  <a:gd name="connsiteX34" fmla="*/ 278811 w 419100"/>
                  <a:gd name="connsiteY34" fmla="*/ 57475 h 228600"/>
                  <a:gd name="connsiteX35" fmla="*/ 278811 w 419100"/>
                  <a:gd name="connsiteY35" fmla="*/ 64857 h 228600"/>
                  <a:gd name="connsiteX36" fmla="*/ 282500 w 419100"/>
                  <a:gd name="connsiteY36" fmla="*/ 64857 h 228600"/>
                  <a:gd name="connsiteX37" fmla="*/ 282500 w 419100"/>
                  <a:gd name="connsiteY37" fmla="*/ 68553 h 228600"/>
                  <a:gd name="connsiteX38" fmla="*/ 286190 w 419100"/>
                  <a:gd name="connsiteY38" fmla="*/ 68553 h 228600"/>
                  <a:gd name="connsiteX39" fmla="*/ 289879 w 419100"/>
                  <a:gd name="connsiteY39" fmla="*/ 68553 h 228600"/>
                  <a:gd name="connsiteX40" fmla="*/ 293568 w 419100"/>
                  <a:gd name="connsiteY40" fmla="*/ 72239 h 228600"/>
                  <a:gd name="connsiteX41" fmla="*/ 297257 w 419100"/>
                  <a:gd name="connsiteY41" fmla="*/ 75935 h 228600"/>
                  <a:gd name="connsiteX42" fmla="*/ 300946 w 419100"/>
                  <a:gd name="connsiteY42" fmla="*/ 75935 h 228600"/>
                  <a:gd name="connsiteX43" fmla="*/ 300946 w 419100"/>
                  <a:gd name="connsiteY43" fmla="*/ 79621 h 228600"/>
                  <a:gd name="connsiteX44" fmla="*/ 300946 w 419100"/>
                  <a:gd name="connsiteY44" fmla="*/ 83317 h 228600"/>
                  <a:gd name="connsiteX45" fmla="*/ 304635 w 419100"/>
                  <a:gd name="connsiteY45" fmla="*/ 87003 h 228600"/>
                  <a:gd name="connsiteX46" fmla="*/ 308325 w 419100"/>
                  <a:gd name="connsiteY46" fmla="*/ 87003 h 228600"/>
                  <a:gd name="connsiteX47" fmla="*/ 312014 w 419100"/>
                  <a:gd name="connsiteY47" fmla="*/ 90689 h 228600"/>
                  <a:gd name="connsiteX48" fmla="*/ 315703 w 419100"/>
                  <a:gd name="connsiteY48" fmla="*/ 94384 h 228600"/>
                  <a:gd name="connsiteX49" fmla="*/ 315703 w 419100"/>
                  <a:gd name="connsiteY49" fmla="*/ 101766 h 228600"/>
                  <a:gd name="connsiteX50" fmla="*/ 319392 w 419100"/>
                  <a:gd name="connsiteY50" fmla="*/ 105453 h 228600"/>
                  <a:gd name="connsiteX51" fmla="*/ 323081 w 419100"/>
                  <a:gd name="connsiteY51" fmla="*/ 105453 h 228600"/>
                  <a:gd name="connsiteX52" fmla="*/ 323081 w 419100"/>
                  <a:gd name="connsiteY52" fmla="*/ 109148 h 228600"/>
                  <a:gd name="connsiteX53" fmla="*/ 326770 w 419100"/>
                  <a:gd name="connsiteY53" fmla="*/ 109148 h 228600"/>
                  <a:gd name="connsiteX54" fmla="*/ 330460 w 419100"/>
                  <a:gd name="connsiteY54" fmla="*/ 109148 h 228600"/>
                  <a:gd name="connsiteX55" fmla="*/ 345216 w 419100"/>
                  <a:gd name="connsiteY55" fmla="*/ 109148 h 228600"/>
                  <a:gd name="connsiteX56" fmla="*/ 348905 w 419100"/>
                  <a:gd name="connsiteY56" fmla="*/ 109148 h 228600"/>
                  <a:gd name="connsiteX57" fmla="*/ 352594 w 419100"/>
                  <a:gd name="connsiteY57" fmla="*/ 109148 h 228600"/>
                  <a:gd name="connsiteX58" fmla="*/ 356284 w 419100"/>
                  <a:gd name="connsiteY58" fmla="*/ 112835 h 228600"/>
                  <a:gd name="connsiteX59" fmla="*/ 359973 w 419100"/>
                  <a:gd name="connsiteY59" fmla="*/ 112835 h 228600"/>
                  <a:gd name="connsiteX60" fmla="*/ 359973 w 419100"/>
                  <a:gd name="connsiteY60" fmla="*/ 109148 h 228600"/>
                  <a:gd name="connsiteX61" fmla="*/ 367351 w 419100"/>
                  <a:gd name="connsiteY61" fmla="*/ 112835 h 228600"/>
                  <a:gd name="connsiteX62" fmla="*/ 374730 w 419100"/>
                  <a:gd name="connsiteY62" fmla="*/ 116530 h 228600"/>
                  <a:gd name="connsiteX63" fmla="*/ 371040 w 419100"/>
                  <a:gd name="connsiteY63" fmla="*/ 120216 h 228600"/>
                  <a:gd name="connsiteX64" fmla="*/ 371040 w 419100"/>
                  <a:gd name="connsiteY64" fmla="*/ 123912 h 228600"/>
                  <a:gd name="connsiteX65" fmla="*/ 371040 w 419100"/>
                  <a:gd name="connsiteY65" fmla="*/ 127598 h 228600"/>
                  <a:gd name="connsiteX66" fmla="*/ 374730 w 419100"/>
                  <a:gd name="connsiteY66" fmla="*/ 127598 h 228600"/>
                  <a:gd name="connsiteX67" fmla="*/ 389487 w 419100"/>
                  <a:gd name="connsiteY67" fmla="*/ 134980 h 228600"/>
                  <a:gd name="connsiteX68" fmla="*/ 393176 w 419100"/>
                  <a:gd name="connsiteY68" fmla="*/ 138666 h 228600"/>
                  <a:gd name="connsiteX69" fmla="*/ 393176 w 419100"/>
                  <a:gd name="connsiteY69" fmla="*/ 160812 h 228600"/>
                  <a:gd name="connsiteX70" fmla="*/ 393176 w 419100"/>
                  <a:gd name="connsiteY70" fmla="*/ 164508 h 228600"/>
                  <a:gd name="connsiteX71" fmla="*/ 396865 w 419100"/>
                  <a:gd name="connsiteY71" fmla="*/ 179271 h 228600"/>
                  <a:gd name="connsiteX72" fmla="*/ 393176 w 419100"/>
                  <a:gd name="connsiteY72" fmla="*/ 179271 h 228600"/>
                  <a:gd name="connsiteX73" fmla="*/ 389487 w 419100"/>
                  <a:gd name="connsiteY73" fmla="*/ 179271 h 228600"/>
                  <a:gd name="connsiteX74" fmla="*/ 385798 w 419100"/>
                  <a:gd name="connsiteY74" fmla="*/ 179271 h 228600"/>
                  <a:gd name="connsiteX75" fmla="*/ 382109 w 419100"/>
                  <a:gd name="connsiteY75" fmla="*/ 175576 h 228600"/>
                  <a:gd name="connsiteX76" fmla="*/ 378419 w 419100"/>
                  <a:gd name="connsiteY76" fmla="*/ 175576 h 228600"/>
                  <a:gd name="connsiteX77" fmla="*/ 374730 w 419100"/>
                  <a:gd name="connsiteY77" fmla="*/ 175576 h 228600"/>
                  <a:gd name="connsiteX78" fmla="*/ 371040 w 419100"/>
                  <a:gd name="connsiteY78" fmla="*/ 175576 h 228600"/>
                  <a:gd name="connsiteX79" fmla="*/ 367351 w 419100"/>
                  <a:gd name="connsiteY79" fmla="*/ 179271 h 228600"/>
                  <a:gd name="connsiteX80" fmla="*/ 363662 w 419100"/>
                  <a:gd name="connsiteY80" fmla="*/ 179271 h 228600"/>
                  <a:gd name="connsiteX81" fmla="*/ 359973 w 419100"/>
                  <a:gd name="connsiteY81" fmla="*/ 182958 h 228600"/>
                  <a:gd name="connsiteX82" fmla="*/ 356284 w 419100"/>
                  <a:gd name="connsiteY82" fmla="*/ 182958 h 228600"/>
                  <a:gd name="connsiteX83" fmla="*/ 352594 w 419100"/>
                  <a:gd name="connsiteY83" fmla="*/ 182958 h 228600"/>
                  <a:gd name="connsiteX84" fmla="*/ 348905 w 419100"/>
                  <a:gd name="connsiteY84" fmla="*/ 182958 h 228600"/>
                  <a:gd name="connsiteX85" fmla="*/ 348905 w 419100"/>
                  <a:gd name="connsiteY85" fmla="*/ 179271 h 228600"/>
                  <a:gd name="connsiteX86" fmla="*/ 345216 w 419100"/>
                  <a:gd name="connsiteY86" fmla="*/ 179271 h 228600"/>
                  <a:gd name="connsiteX87" fmla="*/ 334149 w 419100"/>
                  <a:gd name="connsiteY87" fmla="*/ 171890 h 228600"/>
                  <a:gd name="connsiteX88" fmla="*/ 330460 w 419100"/>
                  <a:gd name="connsiteY88" fmla="*/ 171890 h 228600"/>
                  <a:gd name="connsiteX89" fmla="*/ 326770 w 419100"/>
                  <a:gd name="connsiteY89" fmla="*/ 160812 h 228600"/>
                  <a:gd name="connsiteX90" fmla="*/ 323081 w 419100"/>
                  <a:gd name="connsiteY90" fmla="*/ 160812 h 228600"/>
                  <a:gd name="connsiteX91" fmla="*/ 315703 w 419100"/>
                  <a:gd name="connsiteY91" fmla="*/ 149744 h 228600"/>
                  <a:gd name="connsiteX92" fmla="*/ 315703 w 419100"/>
                  <a:gd name="connsiteY92" fmla="*/ 146048 h 228600"/>
                  <a:gd name="connsiteX93" fmla="*/ 312014 w 419100"/>
                  <a:gd name="connsiteY93" fmla="*/ 142362 h 228600"/>
                  <a:gd name="connsiteX94" fmla="*/ 315703 w 419100"/>
                  <a:gd name="connsiteY94" fmla="*/ 138666 h 228600"/>
                  <a:gd name="connsiteX95" fmla="*/ 312014 w 419100"/>
                  <a:gd name="connsiteY95" fmla="*/ 134980 h 228600"/>
                  <a:gd name="connsiteX96" fmla="*/ 312014 w 419100"/>
                  <a:gd name="connsiteY96" fmla="*/ 131294 h 228600"/>
                  <a:gd name="connsiteX97" fmla="*/ 312014 w 419100"/>
                  <a:gd name="connsiteY97" fmla="*/ 127598 h 228600"/>
                  <a:gd name="connsiteX98" fmla="*/ 308325 w 419100"/>
                  <a:gd name="connsiteY98" fmla="*/ 127598 h 228600"/>
                  <a:gd name="connsiteX99" fmla="*/ 304635 w 419100"/>
                  <a:gd name="connsiteY99" fmla="*/ 123912 h 228600"/>
                  <a:gd name="connsiteX100" fmla="*/ 297257 w 419100"/>
                  <a:gd name="connsiteY100" fmla="*/ 116530 h 228600"/>
                  <a:gd name="connsiteX101" fmla="*/ 293568 w 419100"/>
                  <a:gd name="connsiteY101" fmla="*/ 112835 h 228600"/>
                  <a:gd name="connsiteX102" fmla="*/ 289879 w 419100"/>
                  <a:gd name="connsiteY102" fmla="*/ 112835 h 228600"/>
                  <a:gd name="connsiteX103" fmla="*/ 286190 w 419100"/>
                  <a:gd name="connsiteY103" fmla="*/ 112835 h 228600"/>
                  <a:gd name="connsiteX104" fmla="*/ 282500 w 419100"/>
                  <a:gd name="connsiteY104" fmla="*/ 109148 h 228600"/>
                  <a:gd name="connsiteX105" fmla="*/ 278811 w 419100"/>
                  <a:gd name="connsiteY105" fmla="*/ 109148 h 228600"/>
                  <a:gd name="connsiteX106" fmla="*/ 271433 w 419100"/>
                  <a:gd name="connsiteY106" fmla="*/ 105453 h 228600"/>
                  <a:gd name="connsiteX107" fmla="*/ 267744 w 419100"/>
                  <a:gd name="connsiteY107" fmla="*/ 105453 h 228600"/>
                  <a:gd name="connsiteX108" fmla="*/ 264055 w 419100"/>
                  <a:gd name="connsiteY108" fmla="*/ 101766 h 228600"/>
                  <a:gd name="connsiteX109" fmla="*/ 260365 w 419100"/>
                  <a:gd name="connsiteY109" fmla="*/ 105453 h 228600"/>
                  <a:gd name="connsiteX110" fmla="*/ 256676 w 419100"/>
                  <a:gd name="connsiteY110" fmla="*/ 105453 h 228600"/>
                  <a:gd name="connsiteX111" fmla="*/ 256676 w 419100"/>
                  <a:gd name="connsiteY111" fmla="*/ 109148 h 228600"/>
                  <a:gd name="connsiteX112" fmla="*/ 249298 w 419100"/>
                  <a:gd name="connsiteY112" fmla="*/ 98071 h 228600"/>
                  <a:gd name="connsiteX113" fmla="*/ 252987 w 419100"/>
                  <a:gd name="connsiteY113" fmla="*/ 98071 h 228600"/>
                  <a:gd name="connsiteX114" fmla="*/ 249298 w 419100"/>
                  <a:gd name="connsiteY114" fmla="*/ 94384 h 228600"/>
                  <a:gd name="connsiteX115" fmla="*/ 249298 w 419100"/>
                  <a:gd name="connsiteY115" fmla="*/ 90689 h 228600"/>
                  <a:gd name="connsiteX116" fmla="*/ 245609 w 419100"/>
                  <a:gd name="connsiteY116" fmla="*/ 90689 h 228600"/>
                  <a:gd name="connsiteX117" fmla="*/ 241920 w 419100"/>
                  <a:gd name="connsiteY117" fmla="*/ 90689 h 228600"/>
                  <a:gd name="connsiteX118" fmla="*/ 238231 w 419100"/>
                  <a:gd name="connsiteY118" fmla="*/ 90689 h 228600"/>
                  <a:gd name="connsiteX119" fmla="*/ 234541 w 419100"/>
                  <a:gd name="connsiteY119" fmla="*/ 94384 h 228600"/>
                  <a:gd name="connsiteX120" fmla="*/ 230852 w 419100"/>
                  <a:gd name="connsiteY120" fmla="*/ 94384 h 228600"/>
                  <a:gd name="connsiteX121" fmla="*/ 227162 w 419100"/>
                  <a:gd name="connsiteY121" fmla="*/ 94384 h 228600"/>
                  <a:gd name="connsiteX122" fmla="*/ 219784 w 419100"/>
                  <a:gd name="connsiteY122" fmla="*/ 94384 h 228600"/>
                  <a:gd name="connsiteX123" fmla="*/ 216095 w 419100"/>
                  <a:gd name="connsiteY123" fmla="*/ 94384 h 228600"/>
                  <a:gd name="connsiteX124" fmla="*/ 212405 w 419100"/>
                  <a:gd name="connsiteY124" fmla="*/ 94384 h 228600"/>
                  <a:gd name="connsiteX125" fmla="*/ 208716 w 419100"/>
                  <a:gd name="connsiteY125" fmla="*/ 94384 h 228600"/>
                  <a:gd name="connsiteX126" fmla="*/ 208716 w 419100"/>
                  <a:gd name="connsiteY126" fmla="*/ 90689 h 228600"/>
                  <a:gd name="connsiteX127" fmla="*/ 205027 w 419100"/>
                  <a:gd name="connsiteY127" fmla="*/ 87003 h 228600"/>
                  <a:gd name="connsiteX128" fmla="*/ 197649 w 419100"/>
                  <a:gd name="connsiteY128" fmla="*/ 87003 h 228600"/>
                  <a:gd name="connsiteX129" fmla="*/ 190270 w 419100"/>
                  <a:gd name="connsiteY129" fmla="*/ 90689 h 228600"/>
                  <a:gd name="connsiteX130" fmla="*/ 186581 w 419100"/>
                  <a:gd name="connsiteY130" fmla="*/ 90689 h 228600"/>
                  <a:gd name="connsiteX131" fmla="*/ 182892 w 419100"/>
                  <a:gd name="connsiteY131" fmla="*/ 94384 h 228600"/>
                  <a:gd name="connsiteX132" fmla="*/ 171825 w 419100"/>
                  <a:gd name="connsiteY132" fmla="*/ 90689 h 228600"/>
                  <a:gd name="connsiteX133" fmla="*/ 168136 w 419100"/>
                  <a:gd name="connsiteY133" fmla="*/ 90689 h 228600"/>
                  <a:gd name="connsiteX134" fmla="*/ 164446 w 419100"/>
                  <a:gd name="connsiteY134" fmla="*/ 87003 h 228600"/>
                  <a:gd name="connsiteX135" fmla="*/ 160757 w 419100"/>
                  <a:gd name="connsiteY135" fmla="*/ 90689 h 228600"/>
                  <a:gd name="connsiteX136" fmla="*/ 153379 w 419100"/>
                  <a:gd name="connsiteY136" fmla="*/ 94384 h 228600"/>
                  <a:gd name="connsiteX137" fmla="*/ 153379 w 419100"/>
                  <a:gd name="connsiteY137" fmla="*/ 98071 h 228600"/>
                  <a:gd name="connsiteX138" fmla="*/ 149690 w 419100"/>
                  <a:gd name="connsiteY138" fmla="*/ 101766 h 228600"/>
                  <a:gd name="connsiteX139" fmla="*/ 149690 w 419100"/>
                  <a:gd name="connsiteY139" fmla="*/ 105453 h 228600"/>
                  <a:gd name="connsiteX140" fmla="*/ 146001 w 419100"/>
                  <a:gd name="connsiteY140" fmla="*/ 109148 h 228600"/>
                  <a:gd name="connsiteX141" fmla="*/ 142311 w 419100"/>
                  <a:gd name="connsiteY141" fmla="*/ 109148 h 228600"/>
                  <a:gd name="connsiteX142" fmla="*/ 138622 w 419100"/>
                  <a:gd name="connsiteY142" fmla="*/ 112835 h 228600"/>
                  <a:gd name="connsiteX143" fmla="*/ 142311 w 419100"/>
                  <a:gd name="connsiteY143" fmla="*/ 112835 h 228600"/>
                  <a:gd name="connsiteX144" fmla="*/ 146001 w 419100"/>
                  <a:gd name="connsiteY144" fmla="*/ 112835 h 228600"/>
                  <a:gd name="connsiteX145" fmla="*/ 138622 w 419100"/>
                  <a:gd name="connsiteY145" fmla="*/ 116530 h 228600"/>
                  <a:gd name="connsiteX146" fmla="*/ 138622 w 419100"/>
                  <a:gd name="connsiteY146" fmla="*/ 112835 h 228600"/>
                  <a:gd name="connsiteX147" fmla="*/ 131244 w 419100"/>
                  <a:gd name="connsiteY147" fmla="*/ 105453 h 228600"/>
                  <a:gd name="connsiteX148" fmla="*/ 127555 w 419100"/>
                  <a:gd name="connsiteY148" fmla="*/ 101766 h 228600"/>
                  <a:gd name="connsiteX149" fmla="*/ 127555 w 419100"/>
                  <a:gd name="connsiteY149" fmla="*/ 98071 h 228600"/>
                  <a:gd name="connsiteX150" fmla="*/ 123866 w 419100"/>
                  <a:gd name="connsiteY150" fmla="*/ 87003 h 228600"/>
                  <a:gd name="connsiteX151" fmla="*/ 123866 w 419100"/>
                  <a:gd name="connsiteY151" fmla="*/ 83317 h 228600"/>
                  <a:gd name="connsiteX152" fmla="*/ 120176 w 419100"/>
                  <a:gd name="connsiteY152" fmla="*/ 83317 h 228600"/>
                  <a:gd name="connsiteX153" fmla="*/ 116487 w 419100"/>
                  <a:gd name="connsiteY153" fmla="*/ 79621 h 228600"/>
                  <a:gd name="connsiteX154" fmla="*/ 109109 w 419100"/>
                  <a:gd name="connsiteY154" fmla="*/ 75935 h 228600"/>
                  <a:gd name="connsiteX155" fmla="*/ 105420 w 419100"/>
                  <a:gd name="connsiteY155" fmla="*/ 72239 h 228600"/>
                  <a:gd name="connsiteX156" fmla="*/ 101731 w 419100"/>
                  <a:gd name="connsiteY156" fmla="*/ 68553 h 228600"/>
                  <a:gd name="connsiteX157" fmla="*/ 101731 w 419100"/>
                  <a:gd name="connsiteY157" fmla="*/ 64857 h 228600"/>
                  <a:gd name="connsiteX158" fmla="*/ 101731 w 419100"/>
                  <a:gd name="connsiteY158" fmla="*/ 57475 h 228600"/>
                  <a:gd name="connsiteX159" fmla="*/ 105420 w 419100"/>
                  <a:gd name="connsiteY159" fmla="*/ 53789 h 228600"/>
                  <a:gd name="connsiteX160" fmla="*/ 101731 w 419100"/>
                  <a:gd name="connsiteY160" fmla="*/ 53789 h 228600"/>
                  <a:gd name="connsiteX161" fmla="*/ 98041 w 419100"/>
                  <a:gd name="connsiteY161" fmla="*/ 53789 h 228600"/>
                  <a:gd name="connsiteX162" fmla="*/ 94352 w 419100"/>
                  <a:gd name="connsiteY162" fmla="*/ 50093 h 228600"/>
                  <a:gd name="connsiteX163" fmla="*/ 83284 w 419100"/>
                  <a:gd name="connsiteY163" fmla="*/ 50093 h 228600"/>
                  <a:gd name="connsiteX164" fmla="*/ 79595 w 419100"/>
                  <a:gd name="connsiteY164" fmla="*/ 50093 h 228600"/>
                  <a:gd name="connsiteX165" fmla="*/ 75906 w 419100"/>
                  <a:gd name="connsiteY165" fmla="*/ 50093 h 228600"/>
                  <a:gd name="connsiteX166" fmla="*/ 68527 w 419100"/>
                  <a:gd name="connsiteY166" fmla="*/ 50093 h 228600"/>
                  <a:gd name="connsiteX167" fmla="*/ 68527 w 419100"/>
                  <a:gd name="connsiteY167" fmla="*/ 53789 h 228600"/>
                  <a:gd name="connsiteX168" fmla="*/ 64838 w 419100"/>
                  <a:gd name="connsiteY168" fmla="*/ 53789 h 228600"/>
                  <a:gd name="connsiteX169" fmla="*/ 61149 w 419100"/>
                  <a:gd name="connsiteY169" fmla="*/ 53789 h 228600"/>
                  <a:gd name="connsiteX170" fmla="*/ 57460 w 419100"/>
                  <a:gd name="connsiteY170" fmla="*/ 57475 h 228600"/>
                  <a:gd name="connsiteX171" fmla="*/ 50081 w 419100"/>
                  <a:gd name="connsiteY171" fmla="*/ 61171 h 228600"/>
                  <a:gd name="connsiteX172" fmla="*/ 46393 w 419100"/>
                  <a:gd name="connsiteY172" fmla="*/ 64857 h 228600"/>
                  <a:gd name="connsiteX173" fmla="*/ 39014 w 419100"/>
                  <a:gd name="connsiteY173" fmla="*/ 68553 h 228600"/>
                  <a:gd name="connsiteX174" fmla="*/ 35325 w 419100"/>
                  <a:gd name="connsiteY174" fmla="*/ 68553 h 228600"/>
                  <a:gd name="connsiteX175" fmla="*/ 31636 w 419100"/>
                  <a:gd name="connsiteY175" fmla="*/ 72239 h 228600"/>
                  <a:gd name="connsiteX176" fmla="*/ 27947 w 419100"/>
                  <a:gd name="connsiteY176" fmla="*/ 75935 h 228600"/>
                  <a:gd name="connsiteX177" fmla="*/ 20568 w 419100"/>
                  <a:gd name="connsiteY177" fmla="*/ 79621 h 228600"/>
                  <a:gd name="connsiteX178" fmla="*/ 16879 w 419100"/>
                  <a:gd name="connsiteY178" fmla="*/ 83317 h 228600"/>
                  <a:gd name="connsiteX179" fmla="*/ 13190 w 419100"/>
                  <a:gd name="connsiteY179" fmla="*/ 83317 h 228600"/>
                  <a:gd name="connsiteX180" fmla="*/ 9501 w 419100"/>
                  <a:gd name="connsiteY180" fmla="*/ 87003 h 228600"/>
                  <a:gd name="connsiteX181" fmla="*/ 5812 w 419100"/>
                  <a:gd name="connsiteY181" fmla="*/ 90689 h 228600"/>
                  <a:gd name="connsiteX182" fmla="*/ 5812 w 419100"/>
                  <a:gd name="connsiteY182" fmla="*/ 94384 h 228600"/>
                  <a:gd name="connsiteX183" fmla="*/ 5812 w 419100"/>
                  <a:gd name="connsiteY183" fmla="*/ 98071 h 228600"/>
                  <a:gd name="connsiteX184" fmla="*/ 5812 w 419100"/>
                  <a:gd name="connsiteY184" fmla="*/ 101766 h 228600"/>
                  <a:gd name="connsiteX185" fmla="*/ 9501 w 419100"/>
                  <a:gd name="connsiteY185" fmla="*/ 109148 h 228600"/>
                  <a:gd name="connsiteX186" fmla="*/ 13190 w 419100"/>
                  <a:gd name="connsiteY186" fmla="*/ 109148 h 228600"/>
                  <a:gd name="connsiteX187" fmla="*/ 16879 w 419100"/>
                  <a:gd name="connsiteY187" fmla="*/ 112835 h 228600"/>
                  <a:gd name="connsiteX188" fmla="*/ 20568 w 419100"/>
                  <a:gd name="connsiteY188" fmla="*/ 116530 h 228600"/>
                  <a:gd name="connsiteX189" fmla="*/ 27947 w 419100"/>
                  <a:gd name="connsiteY189" fmla="*/ 120216 h 228600"/>
                  <a:gd name="connsiteX190" fmla="*/ 27947 w 419100"/>
                  <a:gd name="connsiteY190" fmla="*/ 123912 h 228600"/>
                  <a:gd name="connsiteX191" fmla="*/ 31636 w 419100"/>
                  <a:gd name="connsiteY191" fmla="*/ 123912 h 228600"/>
                  <a:gd name="connsiteX192" fmla="*/ 35325 w 419100"/>
                  <a:gd name="connsiteY192" fmla="*/ 127598 h 228600"/>
                  <a:gd name="connsiteX193" fmla="*/ 39014 w 419100"/>
                  <a:gd name="connsiteY193" fmla="*/ 131294 h 228600"/>
                  <a:gd name="connsiteX194" fmla="*/ 39014 w 419100"/>
                  <a:gd name="connsiteY194" fmla="*/ 134980 h 228600"/>
                  <a:gd name="connsiteX195" fmla="*/ 42703 w 419100"/>
                  <a:gd name="connsiteY195" fmla="*/ 138666 h 228600"/>
                  <a:gd name="connsiteX196" fmla="*/ 42703 w 419100"/>
                  <a:gd name="connsiteY196" fmla="*/ 142362 h 228600"/>
                  <a:gd name="connsiteX197" fmla="*/ 46393 w 419100"/>
                  <a:gd name="connsiteY197" fmla="*/ 146048 h 228600"/>
                  <a:gd name="connsiteX198" fmla="*/ 46393 w 419100"/>
                  <a:gd name="connsiteY198" fmla="*/ 149744 h 228600"/>
                  <a:gd name="connsiteX199" fmla="*/ 50081 w 419100"/>
                  <a:gd name="connsiteY199" fmla="*/ 153430 h 228600"/>
                  <a:gd name="connsiteX200" fmla="*/ 53771 w 419100"/>
                  <a:gd name="connsiteY200" fmla="*/ 157126 h 228600"/>
                  <a:gd name="connsiteX201" fmla="*/ 61149 w 419100"/>
                  <a:gd name="connsiteY201" fmla="*/ 160812 h 228600"/>
                  <a:gd name="connsiteX202" fmla="*/ 61149 w 419100"/>
                  <a:gd name="connsiteY202" fmla="*/ 164508 h 228600"/>
                  <a:gd name="connsiteX203" fmla="*/ 64838 w 419100"/>
                  <a:gd name="connsiteY203" fmla="*/ 164508 h 228600"/>
                  <a:gd name="connsiteX204" fmla="*/ 68527 w 419100"/>
                  <a:gd name="connsiteY204" fmla="*/ 168194 h 228600"/>
                  <a:gd name="connsiteX205" fmla="*/ 68527 w 419100"/>
                  <a:gd name="connsiteY205" fmla="*/ 171890 h 228600"/>
                  <a:gd name="connsiteX206" fmla="*/ 72216 w 419100"/>
                  <a:gd name="connsiteY206" fmla="*/ 171890 h 228600"/>
                  <a:gd name="connsiteX207" fmla="*/ 79595 w 419100"/>
                  <a:gd name="connsiteY207" fmla="*/ 171890 h 228600"/>
                  <a:gd name="connsiteX208" fmla="*/ 83284 w 419100"/>
                  <a:gd name="connsiteY208" fmla="*/ 171890 h 228600"/>
                  <a:gd name="connsiteX209" fmla="*/ 83284 w 419100"/>
                  <a:gd name="connsiteY209" fmla="*/ 168194 h 228600"/>
                  <a:gd name="connsiteX210" fmla="*/ 83284 w 419100"/>
                  <a:gd name="connsiteY210" fmla="*/ 160812 h 228600"/>
                  <a:gd name="connsiteX211" fmla="*/ 86974 w 419100"/>
                  <a:gd name="connsiteY211" fmla="*/ 160812 h 228600"/>
                  <a:gd name="connsiteX212" fmla="*/ 86974 w 419100"/>
                  <a:gd name="connsiteY212" fmla="*/ 168194 h 228600"/>
                  <a:gd name="connsiteX213" fmla="*/ 90663 w 419100"/>
                  <a:gd name="connsiteY213" fmla="*/ 171890 h 228600"/>
                  <a:gd name="connsiteX214" fmla="*/ 94352 w 419100"/>
                  <a:gd name="connsiteY214" fmla="*/ 171890 h 228600"/>
                  <a:gd name="connsiteX215" fmla="*/ 101731 w 419100"/>
                  <a:gd name="connsiteY215" fmla="*/ 171890 h 228600"/>
                  <a:gd name="connsiteX216" fmla="*/ 105420 w 419100"/>
                  <a:gd name="connsiteY216" fmla="*/ 168194 h 228600"/>
                  <a:gd name="connsiteX217" fmla="*/ 105420 w 419100"/>
                  <a:gd name="connsiteY217" fmla="*/ 164508 h 228600"/>
                  <a:gd name="connsiteX218" fmla="*/ 109109 w 419100"/>
                  <a:gd name="connsiteY218" fmla="*/ 164508 h 228600"/>
                  <a:gd name="connsiteX219" fmla="*/ 116487 w 419100"/>
                  <a:gd name="connsiteY219" fmla="*/ 164508 h 228600"/>
                  <a:gd name="connsiteX220" fmla="*/ 120176 w 419100"/>
                  <a:gd name="connsiteY220" fmla="*/ 164508 h 228600"/>
                  <a:gd name="connsiteX221" fmla="*/ 112798 w 419100"/>
                  <a:gd name="connsiteY221" fmla="*/ 160812 h 228600"/>
                  <a:gd name="connsiteX222" fmla="*/ 116487 w 419100"/>
                  <a:gd name="connsiteY222" fmla="*/ 157126 h 228600"/>
                  <a:gd name="connsiteX223" fmla="*/ 123866 w 419100"/>
                  <a:gd name="connsiteY223" fmla="*/ 153430 h 228600"/>
                  <a:gd name="connsiteX224" fmla="*/ 127555 w 419100"/>
                  <a:gd name="connsiteY224" fmla="*/ 153430 h 228600"/>
                  <a:gd name="connsiteX225" fmla="*/ 127555 w 419100"/>
                  <a:gd name="connsiteY225" fmla="*/ 157126 h 228600"/>
                  <a:gd name="connsiteX226" fmla="*/ 138622 w 419100"/>
                  <a:gd name="connsiteY226" fmla="*/ 149744 h 228600"/>
                  <a:gd name="connsiteX227" fmla="*/ 138622 w 419100"/>
                  <a:gd name="connsiteY227" fmla="*/ 146048 h 228600"/>
                  <a:gd name="connsiteX228" fmla="*/ 138622 w 419100"/>
                  <a:gd name="connsiteY228" fmla="*/ 142362 h 228600"/>
                  <a:gd name="connsiteX229" fmla="*/ 142311 w 419100"/>
                  <a:gd name="connsiteY229" fmla="*/ 146048 h 228600"/>
                  <a:gd name="connsiteX230" fmla="*/ 142311 w 419100"/>
                  <a:gd name="connsiteY230" fmla="*/ 149744 h 228600"/>
                  <a:gd name="connsiteX231" fmla="*/ 146001 w 419100"/>
                  <a:gd name="connsiteY231" fmla="*/ 149744 h 228600"/>
                  <a:gd name="connsiteX232" fmla="*/ 142311 w 419100"/>
                  <a:gd name="connsiteY232" fmla="*/ 153430 h 228600"/>
                  <a:gd name="connsiteX233" fmla="*/ 142311 w 419100"/>
                  <a:gd name="connsiteY233" fmla="*/ 160812 h 228600"/>
                  <a:gd name="connsiteX234" fmla="*/ 146001 w 419100"/>
                  <a:gd name="connsiteY234" fmla="*/ 160812 h 228600"/>
                  <a:gd name="connsiteX235" fmla="*/ 142311 w 419100"/>
                  <a:gd name="connsiteY235" fmla="*/ 164508 h 228600"/>
                  <a:gd name="connsiteX236" fmla="*/ 146001 w 419100"/>
                  <a:gd name="connsiteY236" fmla="*/ 168194 h 228600"/>
                  <a:gd name="connsiteX237" fmla="*/ 146001 w 419100"/>
                  <a:gd name="connsiteY237" fmla="*/ 171890 h 228600"/>
                  <a:gd name="connsiteX238" fmla="*/ 142311 w 419100"/>
                  <a:gd name="connsiteY238" fmla="*/ 168194 h 228600"/>
                  <a:gd name="connsiteX239" fmla="*/ 138622 w 419100"/>
                  <a:gd name="connsiteY239" fmla="*/ 171890 h 228600"/>
                  <a:gd name="connsiteX240" fmla="*/ 134933 w 419100"/>
                  <a:gd name="connsiteY240" fmla="*/ 171890 h 228600"/>
                  <a:gd name="connsiteX241" fmla="*/ 138622 w 419100"/>
                  <a:gd name="connsiteY241" fmla="*/ 175576 h 228600"/>
                  <a:gd name="connsiteX242" fmla="*/ 142311 w 419100"/>
                  <a:gd name="connsiteY242" fmla="*/ 179271 h 228600"/>
                  <a:gd name="connsiteX243" fmla="*/ 142311 w 419100"/>
                  <a:gd name="connsiteY243" fmla="*/ 182958 h 228600"/>
                  <a:gd name="connsiteX244" fmla="*/ 146001 w 419100"/>
                  <a:gd name="connsiteY244" fmla="*/ 182958 h 228600"/>
                  <a:gd name="connsiteX245" fmla="*/ 146001 w 419100"/>
                  <a:gd name="connsiteY245" fmla="*/ 190339 h 228600"/>
                  <a:gd name="connsiteX246" fmla="*/ 146001 w 419100"/>
                  <a:gd name="connsiteY246" fmla="*/ 194026 h 228600"/>
                  <a:gd name="connsiteX247" fmla="*/ 149690 w 419100"/>
                  <a:gd name="connsiteY247" fmla="*/ 194026 h 228600"/>
                  <a:gd name="connsiteX248" fmla="*/ 153379 w 419100"/>
                  <a:gd name="connsiteY248" fmla="*/ 197721 h 228600"/>
                  <a:gd name="connsiteX249" fmla="*/ 157068 w 419100"/>
                  <a:gd name="connsiteY249" fmla="*/ 197721 h 228600"/>
                  <a:gd name="connsiteX250" fmla="*/ 157068 w 419100"/>
                  <a:gd name="connsiteY250" fmla="*/ 194026 h 228600"/>
                  <a:gd name="connsiteX251" fmla="*/ 160757 w 419100"/>
                  <a:gd name="connsiteY251" fmla="*/ 194026 h 228600"/>
                  <a:gd name="connsiteX252" fmla="*/ 168136 w 419100"/>
                  <a:gd name="connsiteY252" fmla="*/ 197721 h 228600"/>
                  <a:gd name="connsiteX253" fmla="*/ 171825 w 419100"/>
                  <a:gd name="connsiteY253" fmla="*/ 197721 h 228600"/>
                  <a:gd name="connsiteX254" fmla="*/ 171825 w 419100"/>
                  <a:gd name="connsiteY254" fmla="*/ 201407 h 228600"/>
                  <a:gd name="connsiteX255" fmla="*/ 179203 w 419100"/>
                  <a:gd name="connsiteY255" fmla="*/ 205103 h 228600"/>
                  <a:gd name="connsiteX256" fmla="*/ 179203 w 419100"/>
                  <a:gd name="connsiteY256" fmla="*/ 208789 h 228600"/>
                  <a:gd name="connsiteX257" fmla="*/ 182892 w 419100"/>
                  <a:gd name="connsiteY257" fmla="*/ 208789 h 228600"/>
                  <a:gd name="connsiteX258" fmla="*/ 190270 w 419100"/>
                  <a:gd name="connsiteY258" fmla="*/ 216171 h 228600"/>
                  <a:gd name="connsiteX259" fmla="*/ 193960 w 419100"/>
                  <a:gd name="connsiteY259" fmla="*/ 216171 h 228600"/>
                  <a:gd name="connsiteX260" fmla="*/ 201338 w 419100"/>
                  <a:gd name="connsiteY260" fmla="*/ 216171 h 228600"/>
                  <a:gd name="connsiteX261" fmla="*/ 208716 w 419100"/>
                  <a:gd name="connsiteY261" fmla="*/ 212485 h 228600"/>
                  <a:gd name="connsiteX262" fmla="*/ 212405 w 419100"/>
                  <a:gd name="connsiteY262" fmla="*/ 212485 h 228600"/>
                  <a:gd name="connsiteX263" fmla="*/ 216095 w 419100"/>
                  <a:gd name="connsiteY263" fmla="*/ 208789 h 228600"/>
                  <a:gd name="connsiteX264" fmla="*/ 223473 w 419100"/>
                  <a:gd name="connsiteY264" fmla="*/ 208789 h 228600"/>
                  <a:gd name="connsiteX265" fmla="*/ 227162 w 419100"/>
                  <a:gd name="connsiteY265" fmla="*/ 208789 h 228600"/>
                  <a:gd name="connsiteX266" fmla="*/ 230852 w 419100"/>
                  <a:gd name="connsiteY266" fmla="*/ 212485 h 228600"/>
                  <a:gd name="connsiteX267" fmla="*/ 234541 w 419100"/>
                  <a:gd name="connsiteY267" fmla="*/ 208789 h 228600"/>
                  <a:gd name="connsiteX268" fmla="*/ 238231 w 419100"/>
                  <a:gd name="connsiteY268" fmla="*/ 194026 h 228600"/>
                  <a:gd name="connsiteX269" fmla="*/ 241920 w 419100"/>
                  <a:gd name="connsiteY269" fmla="*/ 194026 h 228600"/>
                  <a:gd name="connsiteX270" fmla="*/ 241920 w 419100"/>
                  <a:gd name="connsiteY270" fmla="*/ 190339 h 228600"/>
                  <a:gd name="connsiteX271" fmla="*/ 241920 w 419100"/>
                  <a:gd name="connsiteY271" fmla="*/ 186644 h 228600"/>
                  <a:gd name="connsiteX272" fmla="*/ 245609 w 419100"/>
                  <a:gd name="connsiteY272" fmla="*/ 186644 h 228600"/>
                  <a:gd name="connsiteX273" fmla="*/ 245609 w 419100"/>
                  <a:gd name="connsiteY273" fmla="*/ 179271 h 228600"/>
                  <a:gd name="connsiteX274" fmla="*/ 245609 w 419100"/>
                  <a:gd name="connsiteY274" fmla="*/ 175576 h 228600"/>
                  <a:gd name="connsiteX275" fmla="*/ 245609 w 419100"/>
                  <a:gd name="connsiteY275" fmla="*/ 171890 h 228600"/>
                  <a:gd name="connsiteX276" fmla="*/ 245609 w 419100"/>
                  <a:gd name="connsiteY276" fmla="*/ 168194 h 228600"/>
                  <a:gd name="connsiteX277" fmla="*/ 245609 w 419100"/>
                  <a:gd name="connsiteY277" fmla="*/ 164508 h 228600"/>
                  <a:gd name="connsiteX278" fmla="*/ 252987 w 419100"/>
                  <a:gd name="connsiteY278" fmla="*/ 168194 h 228600"/>
                  <a:gd name="connsiteX279" fmla="*/ 260365 w 419100"/>
                  <a:gd name="connsiteY279" fmla="*/ 164508 h 228600"/>
                  <a:gd name="connsiteX280" fmla="*/ 264055 w 419100"/>
                  <a:gd name="connsiteY280" fmla="*/ 164508 h 228600"/>
                  <a:gd name="connsiteX281" fmla="*/ 271433 w 419100"/>
                  <a:gd name="connsiteY281" fmla="*/ 157126 h 228600"/>
                  <a:gd name="connsiteX282" fmla="*/ 275122 w 419100"/>
                  <a:gd name="connsiteY282" fmla="*/ 160812 h 228600"/>
                  <a:gd name="connsiteX283" fmla="*/ 278811 w 419100"/>
                  <a:gd name="connsiteY283" fmla="*/ 164508 h 228600"/>
                  <a:gd name="connsiteX284" fmla="*/ 282500 w 419100"/>
                  <a:gd name="connsiteY284" fmla="*/ 168194 h 228600"/>
                  <a:gd name="connsiteX285" fmla="*/ 282500 w 419100"/>
                  <a:gd name="connsiteY285" fmla="*/ 171890 h 228600"/>
                  <a:gd name="connsiteX286" fmla="*/ 286190 w 419100"/>
                  <a:gd name="connsiteY286" fmla="*/ 171890 h 228600"/>
                  <a:gd name="connsiteX287" fmla="*/ 286190 w 419100"/>
                  <a:gd name="connsiteY287" fmla="*/ 175576 h 228600"/>
                  <a:gd name="connsiteX288" fmla="*/ 289879 w 419100"/>
                  <a:gd name="connsiteY288" fmla="*/ 175576 h 228600"/>
                  <a:gd name="connsiteX289" fmla="*/ 293568 w 419100"/>
                  <a:gd name="connsiteY289" fmla="*/ 175576 h 228600"/>
                  <a:gd name="connsiteX290" fmla="*/ 297257 w 419100"/>
                  <a:gd name="connsiteY290" fmla="*/ 179271 h 228600"/>
                  <a:gd name="connsiteX291" fmla="*/ 300946 w 419100"/>
                  <a:gd name="connsiteY291" fmla="*/ 182958 h 228600"/>
                  <a:gd name="connsiteX292" fmla="*/ 308325 w 419100"/>
                  <a:gd name="connsiteY292" fmla="*/ 182958 h 228600"/>
                  <a:gd name="connsiteX293" fmla="*/ 308325 w 419100"/>
                  <a:gd name="connsiteY293" fmla="*/ 186644 h 228600"/>
                  <a:gd name="connsiteX294" fmla="*/ 308325 w 419100"/>
                  <a:gd name="connsiteY294" fmla="*/ 194026 h 228600"/>
                  <a:gd name="connsiteX295" fmla="*/ 315703 w 419100"/>
                  <a:gd name="connsiteY295" fmla="*/ 197721 h 228600"/>
                  <a:gd name="connsiteX296" fmla="*/ 319392 w 419100"/>
                  <a:gd name="connsiteY296" fmla="*/ 197721 h 228600"/>
                  <a:gd name="connsiteX297" fmla="*/ 323081 w 419100"/>
                  <a:gd name="connsiteY297" fmla="*/ 201407 h 228600"/>
                  <a:gd name="connsiteX298" fmla="*/ 326770 w 419100"/>
                  <a:gd name="connsiteY298" fmla="*/ 201407 h 228600"/>
                  <a:gd name="connsiteX299" fmla="*/ 334149 w 419100"/>
                  <a:gd name="connsiteY299" fmla="*/ 205103 h 228600"/>
                  <a:gd name="connsiteX300" fmla="*/ 341527 w 419100"/>
                  <a:gd name="connsiteY300" fmla="*/ 208789 h 228600"/>
                  <a:gd name="connsiteX301" fmla="*/ 348905 w 419100"/>
                  <a:gd name="connsiteY301" fmla="*/ 208789 h 228600"/>
                  <a:gd name="connsiteX302" fmla="*/ 352594 w 419100"/>
                  <a:gd name="connsiteY302" fmla="*/ 212485 h 228600"/>
                  <a:gd name="connsiteX303" fmla="*/ 359973 w 419100"/>
                  <a:gd name="connsiteY303" fmla="*/ 212485 h 228600"/>
                  <a:gd name="connsiteX304" fmla="*/ 371040 w 419100"/>
                  <a:gd name="connsiteY304" fmla="*/ 208789 h 228600"/>
                  <a:gd name="connsiteX305" fmla="*/ 378419 w 419100"/>
                  <a:gd name="connsiteY305" fmla="*/ 205103 h 228600"/>
                  <a:gd name="connsiteX306" fmla="*/ 382109 w 419100"/>
                  <a:gd name="connsiteY306" fmla="*/ 205103 h 228600"/>
                  <a:gd name="connsiteX307" fmla="*/ 385798 w 419100"/>
                  <a:gd name="connsiteY307" fmla="*/ 205103 h 228600"/>
                  <a:gd name="connsiteX308" fmla="*/ 385798 w 419100"/>
                  <a:gd name="connsiteY308" fmla="*/ 208789 h 228600"/>
                  <a:gd name="connsiteX309" fmla="*/ 389487 w 419100"/>
                  <a:gd name="connsiteY309" fmla="*/ 208789 h 228600"/>
                  <a:gd name="connsiteX310" fmla="*/ 393176 w 419100"/>
                  <a:gd name="connsiteY310" fmla="*/ 208789 h 228600"/>
                  <a:gd name="connsiteX311" fmla="*/ 400555 w 419100"/>
                  <a:gd name="connsiteY311" fmla="*/ 212485 h 228600"/>
                  <a:gd name="connsiteX312" fmla="*/ 404244 w 419100"/>
                  <a:gd name="connsiteY312" fmla="*/ 223553 h 228600"/>
                  <a:gd name="connsiteX313" fmla="*/ 404244 w 419100"/>
                  <a:gd name="connsiteY313" fmla="*/ 230935 h 228600"/>
                  <a:gd name="connsiteX314" fmla="*/ 415311 w 419100"/>
                  <a:gd name="connsiteY314" fmla="*/ 230935 h 228600"/>
                  <a:gd name="connsiteX315" fmla="*/ 422690 w 419100"/>
                  <a:gd name="connsiteY315" fmla="*/ 227249 h 228600"/>
                  <a:gd name="connsiteX316" fmla="*/ 419000 w 419100"/>
                  <a:gd name="connsiteY316" fmla="*/ 223553 h 228600"/>
                  <a:gd name="connsiteX317" fmla="*/ 415311 w 419100"/>
                  <a:gd name="connsiteY317" fmla="*/ 223553 h 228600"/>
                  <a:gd name="connsiteX318" fmla="*/ 415311 w 419100"/>
                  <a:gd name="connsiteY318" fmla="*/ 219867 h 228600"/>
                  <a:gd name="connsiteX319" fmla="*/ 419000 w 419100"/>
                  <a:gd name="connsiteY319" fmla="*/ 208789 h 228600"/>
                  <a:gd name="connsiteX320" fmla="*/ 415311 w 419100"/>
                  <a:gd name="connsiteY320" fmla="*/ 197721 h 228600"/>
                  <a:gd name="connsiteX321" fmla="*/ 415311 w 419100"/>
                  <a:gd name="connsiteY321" fmla="*/ 194026 h 228600"/>
                  <a:gd name="connsiteX322" fmla="*/ 422690 w 419100"/>
                  <a:gd name="connsiteY322" fmla="*/ 190339 h 228600"/>
                  <a:gd name="connsiteX323" fmla="*/ 415311 w 419100"/>
                  <a:gd name="connsiteY323" fmla="*/ 179271 h 228600"/>
                  <a:gd name="connsiteX324" fmla="*/ 400555 w 419100"/>
                  <a:gd name="connsiteY324" fmla="*/ 138666 h 228600"/>
                  <a:gd name="connsiteX325" fmla="*/ 393176 w 419100"/>
                  <a:gd name="connsiteY325" fmla="*/ 123912 h 228600"/>
                  <a:gd name="connsiteX326" fmla="*/ 393176 w 419100"/>
                  <a:gd name="connsiteY326" fmla="*/ 120216 h 228600"/>
                  <a:gd name="connsiteX327" fmla="*/ 396865 w 419100"/>
                  <a:gd name="connsiteY327" fmla="*/ 112835 h 228600"/>
                  <a:gd name="connsiteX328" fmla="*/ 400555 w 419100"/>
                  <a:gd name="connsiteY328" fmla="*/ 101766 h 228600"/>
                  <a:gd name="connsiteX329" fmla="*/ 404244 w 419100"/>
                  <a:gd name="connsiteY329" fmla="*/ 94384 h 228600"/>
                  <a:gd name="connsiteX330" fmla="*/ 404244 w 419100"/>
                  <a:gd name="connsiteY330" fmla="*/ 90689 h 228600"/>
                  <a:gd name="connsiteX331" fmla="*/ 400555 w 419100"/>
                  <a:gd name="connsiteY331" fmla="*/ 87003 h 228600"/>
                  <a:gd name="connsiteX332" fmla="*/ 400555 w 419100"/>
                  <a:gd name="connsiteY332" fmla="*/ 79621 h 228600"/>
                  <a:gd name="connsiteX333" fmla="*/ 385798 w 419100"/>
                  <a:gd name="connsiteY333" fmla="*/ 61171 h 228600"/>
                  <a:gd name="connsiteX334" fmla="*/ 382109 w 419100"/>
                  <a:gd name="connsiteY334" fmla="*/ 57475 h 228600"/>
                  <a:gd name="connsiteX335" fmla="*/ 382109 w 419100"/>
                  <a:gd name="connsiteY335" fmla="*/ 53789 h 228600"/>
                  <a:gd name="connsiteX336" fmla="*/ 382109 w 419100"/>
                  <a:gd name="connsiteY336" fmla="*/ 46407 h 228600"/>
                  <a:gd name="connsiteX337" fmla="*/ 382109 w 419100"/>
                  <a:gd name="connsiteY337" fmla="*/ 42711 h 228600"/>
                  <a:gd name="connsiteX338" fmla="*/ 385798 w 419100"/>
                  <a:gd name="connsiteY338" fmla="*/ 35339 h 228600"/>
                  <a:gd name="connsiteX339" fmla="*/ 389487 w 419100"/>
                  <a:gd name="connsiteY339" fmla="*/ 31643 h 228600"/>
                  <a:gd name="connsiteX340" fmla="*/ 393176 w 419100"/>
                  <a:gd name="connsiteY340" fmla="*/ 27957 h 228600"/>
                  <a:gd name="connsiteX341" fmla="*/ 404244 w 419100"/>
                  <a:gd name="connsiteY341" fmla="*/ 24261 h 228600"/>
                  <a:gd name="connsiteX342" fmla="*/ 400555 w 419100"/>
                  <a:gd name="connsiteY342" fmla="*/ 24261 h 228600"/>
                  <a:gd name="connsiteX343" fmla="*/ 393176 w 419100"/>
                  <a:gd name="connsiteY343" fmla="*/ 20575 h 228600"/>
                  <a:gd name="connsiteX344" fmla="*/ 385798 w 419100"/>
                  <a:gd name="connsiteY344" fmla="*/ 20575 h 228600"/>
                  <a:gd name="connsiteX345" fmla="*/ 382109 w 419100"/>
                  <a:gd name="connsiteY345" fmla="*/ 20575 h 228600"/>
                  <a:gd name="connsiteX346" fmla="*/ 378419 w 419100"/>
                  <a:gd name="connsiteY346" fmla="*/ 20575 h 228600"/>
                  <a:gd name="connsiteX347" fmla="*/ 371040 w 419100"/>
                  <a:gd name="connsiteY347" fmla="*/ 16880 h 228600"/>
                  <a:gd name="connsiteX348" fmla="*/ 359973 w 419100"/>
                  <a:gd name="connsiteY348" fmla="*/ 9498 h 228600"/>
                  <a:gd name="connsiteX349" fmla="*/ 356284 w 419100"/>
                  <a:gd name="connsiteY349" fmla="*/ 9498 h 228600"/>
                  <a:gd name="connsiteX350" fmla="*/ 345216 w 419100"/>
                  <a:gd name="connsiteY350" fmla="*/ 5812 h 228600"/>
                  <a:gd name="connsiteX351" fmla="*/ 134933 w 419100"/>
                  <a:gd name="connsiteY351" fmla="*/ 171890 h 228600"/>
                  <a:gd name="connsiteX352" fmla="*/ 138622 w 419100"/>
                  <a:gd name="connsiteY352" fmla="*/ 164508 h 228600"/>
                  <a:gd name="connsiteX353" fmla="*/ 134933 w 419100"/>
                  <a:gd name="connsiteY353" fmla="*/ 168194 h 228600"/>
                  <a:gd name="connsiteX354" fmla="*/ 134933 w 419100"/>
                  <a:gd name="connsiteY354" fmla="*/ 17189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Lst>
                <a:rect l="l" t="t" r="r" b="b"/>
                <a:pathLst>
                  <a:path w="419100" h="228600">
                    <a:moveTo>
                      <a:pt x="345216" y="5812"/>
                    </a:moveTo>
                    <a:lnTo>
                      <a:pt x="345216" y="9498"/>
                    </a:lnTo>
                    <a:lnTo>
                      <a:pt x="337838" y="16880"/>
                    </a:lnTo>
                    <a:lnTo>
                      <a:pt x="334149" y="16880"/>
                    </a:lnTo>
                    <a:lnTo>
                      <a:pt x="337838" y="24261"/>
                    </a:lnTo>
                    <a:lnTo>
                      <a:pt x="341527" y="24261"/>
                    </a:lnTo>
                    <a:lnTo>
                      <a:pt x="345216" y="31643"/>
                    </a:lnTo>
                    <a:lnTo>
                      <a:pt x="348905" y="39025"/>
                    </a:lnTo>
                    <a:lnTo>
                      <a:pt x="356284" y="39025"/>
                    </a:lnTo>
                    <a:lnTo>
                      <a:pt x="363662" y="39025"/>
                    </a:lnTo>
                    <a:lnTo>
                      <a:pt x="367351" y="39025"/>
                    </a:lnTo>
                    <a:lnTo>
                      <a:pt x="371040" y="39025"/>
                    </a:lnTo>
                    <a:lnTo>
                      <a:pt x="371040" y="35339"/>
                    </a:lnTo>
                    <a:lnTo>
                      <a:pt x="374730" y="35339"/>
                    </a:lnTo>
                    <a:lnTo>
                      <a:pt x="374730" y="39025"/>
                    </a:lnTo>
                    <a:lnTo>
                      <a:pt x="374730" y="42711"/>
                    </a:lnTo>
                    <a:lnTo>
                      <a:pt x="371040" y="46407"/>
                    </a:lnTo>
                    <a:lnTo>
                      <a:pt x="367351" y="46407"/>
                    </a:lnTo>
                    <a:lnTo>
                      <a:pt x="363662" y="46407"/>
                    </a:lnTo>
                    <a:lnTo>
                      <a:pt x="359973" y="46407"/>
                    </a:lnTo>
                    <a:lnTo>
                      <a:pt x="356284" y="46407"/>
                    </a:lnTo>
                    <a:lnTo>
                      <a:pt x="352594" y="46407"/>
                    </a:lnTo>
                    <a:lnTo>
                      <a:pt x="348905" y="50093"/>
                    </a:lnTo>
                    <a:lnTo>
                      <a:pt x="345216" y="50093"/>
                    </a:lnTo>
                    <a:lnTo>
                      <a:pt x="337838" y="42711"/>
                    </a:lnTo>
                    <a:lnTo>
                      <a:pt x="323081" y="39025"/>
                    </a:lnTo>
                    <a:lnTo>
                      <a:pt x="319392" y="39025"/>
                    </a:lnTo>
                    <a:lnTo>
                      <a:pt x="312014" y="42711"/>
                    </a:lnTo>
                    <a:lnTo>
                      <a:pt x="308325" y="46407"/>
                    </a:lnTo>
                    <a:lnTo>
                      <a:pt x="304635" y="46407"/>
                    </a:lnTo>
                    <a:lnTo>
                      <a:pt x="297257" y="50093"/>
                    </a:lnTo>
                    <a:lnTo>
                      <a:pt x="293568" y="53789"/>
                    </a:lnTo>
                    <a:lnTo>
                      <a:pt x="289879" y="50093"/>
                    </a:lnTo>
                    <a:lnTo>
                      <a:pt x="282500" y="53789"/>
                    </a:lnTo>
                    <a:lnTo>
                      <a:pt x="278811" y="57475"/>
                    </a:lnTo>
                    <a:lnTo>
                      <a:pt x="278811" y="64857"/>
                    </a:lnTo>
                    <a:lnTo>
                      <a:pt x="282500" y="64857"/>
                    </a:lnTo>
                    <a:lnTo>
                      <a:pt x="282500" y="68553"/>
                    </a:lnTo>
                    <a:lnTo>
                      <a:pt x="286190" y="68553"/>
                    </a:lnTo>
                    <a:lnTo>
                      <a:pt x="289879" y="68553"/>
                    </a:lnTo>
                    <a:lnTo>
                      <a:pt x="293568" y="72239"/>
                    </a:lnTo>
                    <a:lnTo>
                      <a:pt x="297257" y="75935"/>
                    </a:lnTo>
                    <a:lnTo>
                      <a:pt x="300946" y="75935"/>
                    </a:lnTo>
                    <a:lnTo>
                      <a:pt x="300946" y="79621"/>
                    </a:lnTo>
                    <a:lnTo>
                      <a:pt x="300946" y="83317"/>
                    </a:lnTo>
                    <a:lnTo>
                      <a:pt x="304635" y="87003"/>
                    </a:lnTo>
                    <a:lnTo>
                      <a:pt x="308325" y="87003"/>
                    </a:lnTo>
                    <a:lnTo>
                      <a:pt x="312014" y="90689"/>
                    </a:lnTo>
                    <a:lnTo>
                      <a:pt x="315703" y="94384"/>
                    </a:lnTo>
                    <a:lnTo>
                      <a:pt x="315703" y="101766"/>
                    </a:lnTo>
                    <a:lnTo>
                      <a:pt x="319392" y="105453"/>
                    </a:lnTo>
                    <a:lnTo>
                      <a:pt x="323081" y="105453"/>
                    </a:lnTo>
                    <a:lnTo>
                      <a:pt x="323081" y="109148"/>
                    </a:lnTo>
                    <a:lnTo>
                      <a:pt x="326770" y="109148"/>
                    </a:lnTo>
                    <a:lnTo>
                      <a:pt x="330460" y="109148"/>
                    </a:lnTo>
                    <a:lnTo>
                      <a:pt x="345216" y="109148"/>
                    </a:lnTo>
                    <a:lnTo>
                      <a:pt x="348905" y="109148"/>
                    </a:lnTo>
                    <a:lnTo>
                      <a:pt x="352594" y="109148"/>
                    </a:lnTo>
                    <a:lnTo>
                      <a:pt x="356284" y="112835"/>
                    </a:lnTo>
                    <a:lnTo>
                      <a:pt x="359973" y="112835"/>
                    </a:lnTo>
                    <a:lnTo>
                      <a:pt x="359973" y="109148"/>
                    </a:lnTo>
                    <a:lnTo>
                      <a:pt x="367351" y="112835"/>
                    </a:lnTo>
                    <a:lnTo>
                      <a:pt x="374730" y="116530"/>
                    </a:lnTo>
                    <a:lnTo>
                      <a:pt x="371040" y="120216"/>
                    </a:lnTo>
                    <a:lnTo>
                      <a:pt x="371040" y="123912"/>
                    </a:lnTo>
                    <a:lnTo>
                      <a:pt x="371040" y="127598"/>
                    </a:lnTo>
                    <a:lnTo>
                      <a:pt x="374730" y="127598"/>
                    </a:lnTo>
                    <a:lnTo>
                      <a:pt x="389487" y="134980"/>
                    </a:lnTo>
                    <a:lnTo>
                      <a:pt x="393176" y="138666"/>
                    </a:lnTo>
                    <a:lnTo>
                      <a:pt x="393176" y="160812"/>
                    </a:lnTo>
                    <a:lnTo>
                      <a:pt x="393176" y="164508"/>
                    </a:lnTo>
                    <a:lnTo>
                      <a:pt x="396865" y="179271"/>
                    </a:lnTo>
                    <a:lnTo>
                      <a:pt x="393176" y="179271"/>
                    </a:lnTo>
                    <a:lnTo>
                      <a:pt x="389487" y="179271"/>
                    </a:lnTo>
                    <a:lnTo>
                      <a:pt x="385798" y="179271"/>
                    </a:lnTo>
                    <a:lnTo>
                      <a:pt x="382109" y="175576"/>
                    </a:lnTo>
                    <a:lnTo>
                      <a:pt x="378419" y="175576"/>
                    </a:lnTo>
                    <a:lnTo>
                      <a:pt x="374730" y="175576"/>
                    </a:lnTo>
                    <a:lnTo>
                      <a:pt x="371040" y="175576"/>
                    </a:lnTo>
                    <a:lnTo>
                      <a:pt x="367351" y="179271"/>
                    </a:lnTo>
                    <a:lnTo>
                      <a:pt x="363662" y="179271"/>
                    </a:lnTo>
                    <a:lnTo>
                      <a:pt x="359973" y="182958"/>
                    </a:lnTo>
                    <a:lnTo>
                      <a:pt x="356284" y="182958"/>
                    </a:lnTo>
                    <a:lnTo>
                      <a:pt x="352594" y="182958"/>
                    </a:lnTo>
                    <a:lnTo>
                      <a:pt x="348905" y="182958"/>
                    </a:lnTo>
                    <a:lnTo>
                      <a:pt x="348905" y="179271"/>
                    </a:lnTo>
                    <a:lnTo>
                      <a:pt x="345216" y="179271"/>
                    </a:lnTo>
                    <a:lnTo>
                      <a:pt x="334149" y="171890"/>
                    </a:lnTo>
                    <a:lnTo>
                      <a:pt x="330460" y="171890"/>
                    </a:lnTo>
                    <a:lnTo>
                      <a:pt x="326770" y="160812"/>
                    </a:lnTo>
                    <a:lnTo>
                      <a:pt x="323081" y="160812"/>
                    </a:lnTo>
                    <a:lnTo>
                      <a:pt x="315703" y="149744"/>
                    </a:lnTo>
                    <a:lnTo>
                      <a:pt x="315703" y="146048"/>
                    </a:lnTo>
                    <a:lnTo>
                      <a:pt x="312014" y="142362"/>
                    </a:lnTo>
                    <a:lnTo>
                      <a:pt x="315703" y="138666"/>
                    </a:lnTo>
                    <a:lnTo>
                      <a:pt x="312014" y="134980"/>
                    </a:lnTo>
                    <a:lnTo>
                      <a:pt x="312014" y="131294"/>
                    </a:lnTo>
                    <a:lnTo>
                      <a:pt x="312014" y="127598"/>
                    </a:lnTo>
                    <a:lnTo>
                      <a:pt x="308325" y="127598"/>
                    </a:lnTo>
                    <a:lnTo>
                      <a:pt x="304635" y="123912"/>
                    </a:lnTo>
                    <a:lnTo>
                      <a:pt x="297257" y="116530"/>
                    </a:lnTo>
                    <a:lnTo>
                      <a:pt x="293568" y="112835"/>
                    </a:lnTo>
                    <a:lnTo>
                      <a:pt x="289879" y="112835"/>
                    </a:lnTo>
                    <a:lnTo>
                      <a:pt x="286190" y="112835"/>
                    </a:lnTo>
                    <a:lnTo>
                      <a:pt x="282500" y="109148"/>
                    </a:lnTo>
                    <a:lnTo>
                      <a:pt x="278811" y="109148"/>
                    </a:lnTo>
                    <a:lnTo>
                      <a:pt x="271433" y="105453"/>
                    </a:lnTo>
                    <a:lnTo>
                      <a:pt x="267744" y="105453"/>
                    </a:lnTo>
                    <a:lnTo>
                      <a:pt x="264055" y="101766"/>
                    </a:lnTo>
                    <a:lnTo>
                      <a:pt x="260365" y="105453"/>
                    </a:lnTo>
                    <a:lnTo>
                      <a:pt x="256676" y="105453"/>
                    </a:lnTo>
                    <a:lnTo>
                      <a:pt x="256676" y="109148"/>
                    </a:lnTo>
                    <a:lnTo>
                      <a:pt x="249298" y="98071"/>
                    </a:lnTo>
                    <a:lnTo>
                      <a:pt x="252987" y="98071"/>
                    </a:lnTo>
                    <a:lnTo>
                      <a:pt x="249298" y="94384"/>
                    </a:lnTo>
                    <a:lnTo>
                      <a:pt x="249298" y="90689"/>
                    </a:lnTo>
                    <a:lnTo>
                      <a:pt x="245609" y="90689"/>
                    </a:lnTo>
                    <a:lnTo>
                      <a:pt x="241920" y="90689"/>
                    </a:lnTo>
                    <a:lnTo>
                      <a:pt x="238231" y="90689"/>
                    </a:lnTo>
                    <a:lnTo>
                      <a:pt x="234541" y="94384"/>
                    </a:lnTo>
                    <a:lnTo>
                      <a:pt x="230852" y="94384"/>
                    </a:lnTo>
                    <a:lnTo>
                      <a:pt x="227162" y="94384"/>
                    </a:lnTo>
                    <a:lnTo>
                      <a:pt x="219784" y="94384"/>
                    </a:lnTo>
                    <a:lnTo>
                      <a:pt x="216095" y="94384"/>
                    </a:lnTo>
                    <a:lnTo>
                      <a:pt x="212405" y="94384"/>
                    </a:lnTo>
                    <a:lnTo>
                      <a:pt x="208716" y="94384"/>
                    </a:lnTo>
                    <a:lnTo>
                      <a:pt x="208716" y="90689"/>
                    </a:lnTo>
                    <a:lnTo>
                      <a:pt x="205027" y="87003"/>
                    </a:lnTo>
                    <a:lnTo>
                      <a:pt x="197649" y="87003"/>
                    </a:lnTo>
                    <a:lnTo>
                      <a:pt x="190270" y="90689"/>
                    </a:lnTo>
                    <a:lnTo>
                      <a:pt x="186581" y="90689"/>
                    </a:lnTo>
                    <a:lnTo>
                      <a:pt x="182892" y="94384"/>
                    </a:lnTo>
                    <a:lnTo>
                      <a:pt x="171825" y="90689"/>
                    </a:lnTo>
                    <a:lnTo>
                      <a:pt x="168136" y="90689"/>
                    </a:lnTo>
                    <a:lnTo>
                      <a:pt x="164446" y="87003"/>
                    </a:lnTo>
                    <a:lnTo>
                      <a:pt x="160757" y="90689"/>
                    </a:lnTo>
                    <a:lnTo>
                      <a:pt x="153379" y="94384"/>
                    </a:lnTo>
                    <a:lnTo>
                      <a:pt x="153379" y="98071"/>
                    </a:lnTo>
                    <a:lnTo>
                      <a:pt x="149690" y="101766"/>
                    </a:lnTo>
                    <a:lnTo>
                      <a:pt x="149690" y="105453"/>
                    </a:lnTo>
                    <a:lnTo>
                      <a:pt x="146001" y="109148"/>
                    </a:lnTo>
                    <a:lnTo>
                      <a:pt x="142311" y="109148"/>
                    </a:lnTo>
                    <a:lnTo>
                      <a:pt x="138622" y="112835"/>
                    </a:lnTo>
                    <a:lnTo>
                      <a:pt x="142311" y="112835"/>
                    </a:lnTo>
                    <a:lnTo>
                      <a:pt x="146001" y="112835"/>
                    </a:lnTo>
                    <a:lnTo>
                      <a:pt x="138622" y="116530"/>
                    </a:lnTo>
                    <a:lnTo>
                      <a:pt x="138622" y="112835"/>
                    </a:lnTo>
                    <a:lnTo>
                      <a:pt x="131244" y="105453"/>
                    </a:lnTo>
                    <a:lnTo>
                      <a:pt x="127555" y="101766"/>
                    </a:lnTo>
                    <a:lnTo>
                      <a:pt x="127555" y="98071"/>
                    </a:lnTo>
                    <a:lnTo>
                      <a:pt x="123866" y="87003"/>
                    </a:lnTo>
                    <a:lnTo>
                      <a:pt x="123866" y="83317"/>
                    </a:lnTo>
                    <a:lnTo>
                      <a:pt x="120176" y="83317"/>
                    </a:lnTo>
                    <a:lnTo>
                      <a:pt x="116487" y="79621"/>
                    </a:lnTo>
                    <a:lnTo>
                      <a:pt x="109109" y="75935"/>
                    </a:lnTo>
                    <a:lnTo>
                      <a:pt x="105420" y="72239"/>
                    </a:lnTo>
                    <a:lnTo>
                      <a:pt x="101731" y="68553"/>
                    </a:lnTo>
                    <a:lnTo>
                      <a:pt x="101731" y="64857"/>
                    </a:lnTo>
                    <a:lnTo>
                      <a:pt x="101731" y="57475"/>
                    </a:lnTo>
                    <a:lnTo>
                      <a:pt x="105420" y="53789"/>
                    </a:lnTo>
                    <a:lnTo>
                      <a:pt x="101731" y="53789"/>
                    </a:lnTo>
                    <a:lnTo>
                      <a:pt x="98041" y="53789"/>
                    </a:lnTo>
                    <a:lnTo>
                      <a:pt x="94352" y="50093"/>
                    </a:lnTo>
                    <a:lnTo>
                      <a:pt x="83284" y="50093"/>
                    </a:lnTo>
                    <a:lnTo>
                      <a:pt x="79595" y="50093"/>
                    </a:lnTo>
                    <a:lnTo>
                      <a:pt x="75906" y="50093"/>
                    </a:lnTo>
                    <a:lnTo>
                      <a:pt x="68527" y="50093"/>
                    </a:lnTo>
                    <a:lnTo>
                      <a:pt x="68527" y="53789"/>
                    </a:lnTo>
                    <a:lnTo>
                      <a:pt x="64838" y="53789"/>
                    </a:lnTo>
                    <a:lnTo>
                      <a:pt x="61149" y="53789"/>
                    </a:lnTo>
                    <a:lnTo>
                      <a:pt x="57460" y="57475"/>
                    </a:lnTo>
                    <a:lnTo>
                      <a:pt x="50081" y="61171"/>
                    </a:lnTo>
                    <a:lnTo>
                      <a:pt x="46393" y="64857"/>
                    </a:lnTo>
                    <a:lnTo>
                      <a:pt x="39014" y="68553"/>
                    </a:lnTo>
                    <a:lnTo>
                      <a:pt x="35325" y="68553"/>
                    </a:lnTo>
                    <a:lnTo>
                      <a:pt x="31636" y="72239"/>
                    </a:lnTo>
                    <a:lnTo>
                      <a:pt x="27947" y="75935"/>
                    </a:lnTo>
                    <a:lnTo>
                      <a:pt x="20568" y="79621"/>
                    </a:lnTo>
                    <a:lnTo>
                      <a:pt x="16879" y="83317"/>
                    </a:lnTo>
                    <a:lnTo>
                      <a:pt x="13190" y="83317"/>
                    </a:lnTo>
                    <a:lnTo>
                      <a:pt x="9501" y="87003"/>
                    </a:lnTo>
                    <a:lnTo>
                      <a:pt x="5812" y="90689"/>
                    </a:lnTo>
                    <a:lnTo>
                      <a:pt x="5812" y="94384"/>
                    </a:lnTo>
                    <a:lnTo>
                      <a:pt x="5812" y="98071"/>
                    </a:lnTo>
                    <a:lnTo>
                      <a:pt x="5812" y="101766"/>
                    </a:lnTo>
                    <a:lnTo>
                      <a:pt x="9501" y="109148"/>
                    </a:lnTo>
                    <a:lnTo>
                      <a:pt x="13190" y="109148"/>
                    </a:lnTo>
                    <a:lnTo>
                      <a:pt x="16879" y="112835"/>
                    </a:lnTo>
                    <a:lnTo>
                      <a:pt x="20568" y="116530"/>
                    </a:lnTo>
                    <a:lnTo>
                      <a:pt x="27947" y="120216"/>
                    </a:lnTo>
                    <a:lnTo>
                      <a:pt x="27947" y="123912"/>
                    </a:lnTo>
                    <a:lnTo>
                      <a:pt x="31636" y="123912"/>
                    </a:lnTo>
                    <a:lnTo>
                      <a:pt x="35325" y="127598"/>
                    </a:lnTo>
                    <a:lnTo>
                      <a:pt x="39014" y="131294"/>
                    </a:lnTo>
                    <a:lnTo>
                      <a:pt x="39014" y="134980"/>
                    </a:lnTo>
                    <a:lnTo>
                      <a:pt x="42703" y="138666"/>
                    </a:lnTo>
                    <a:lnTo>
                      <a:pt x="42703" y="142362"/>
                    </a:lnTo>
                    <a:lnTo>
                      <a:pt x="46393" y="146048"/>
                    </a:lnTo>
                    <a:lnTo>
                      <a:pt x="46393" y="149744"/>
                    </a:lnTo>
                    <a:lnTo>
                      <a:pt x="50081" y="153430"/>
                    </a:lnTo>
                    <a:lnTo>
                      <a:pt x="53771" y="157126"/>
                    </a:lnTo>
                    <a:lnTo>
                      <a:pt x="61149" y="160812"/>
                    </a:lnTo>
                    <a:lnTo>
                      <a:pt x="61149" y="164508"/>
                    </a:lnTo>
                    <a:lnTo>
                      <a:pt x="64838" y="164508"/>
                    </a:lnTo>
                    <a:lnTo>
                      <a:pt x="68527" y="168194"/>
                    </a:lnTo>
                    <a:lnTo>
                      <a:pt x="68527" y="171890"/>
                    </a:lnTo>
                    <a:lnTo>
                      <a:pt x="72216" y="171890"/>
                    </a:lnTo>
                    <a:lnTo>
                      <a:pt x="79595" y="171890"/>
                    </a:lnTo>
                    <a:lnTo>
                      <a:pt x="83284" y="171890"/>
                    </a:lnTo>
                    <a:lnTo>
                      <a:pt x="83284" y="168194"/>
                    </a:lnTo>
                    <a:lnTo>
                      <a:pt x="83284" y="160812"/>
                    </a:lnTo>
                    <a:lnTo>
                      <a:pt x="86974" y="160812"/>
                    </a:lnTo>
                    <a:lnTo>
                      <a:pt x="86974" y="168194"/>
                    </a:lnTo>
                    <a:lnTo>
                      <a:pt x="90663" y="171890"/>
                    </a:lnTo>
                    <a:lnTo>
                      <a:pt x="94352" y="171890"/>
                    </a:lnTo>
                    <a:lnTo>
                      <a:pt x="101731" y="171890"/>
                    </a:lnTo>
                    <a:lnTo>
                      <a:pt x="105420" y="168194"/>
                    </a:lnTo>
                    <a:lnTo>
                      <a:pt x="105420" y="164508"/>
                    </a:lnTo>
                    <a:lnTo>
                      <a:pt x="109109" y="164508"/>
                    </a:lnTo>
                    <a:lnTo>
                      <a:pt x="116487" y="164508"/>
                    </a:lnTo>
                    <a:lnTo>
                      <a:pt x="120176" y="164508"/>
                    </a:lnTo>
                    <a:lnTo>
                      <a:pt x="112798" y="160812"/>
                    </a:lnTo>
                    <a:lnTo>
                      <a:pt x="116487" y="157126"/>
                    </a:lnTo>
                    <a:lnTo>
                      <a:pt x="123866" y="153430"/>
                    </a:lnTo>
                    <a:lnTo>
                      <a:pt x="127555" y="153430"/>
                    </a:lnTo>
                    <a:lnTo>
                      <a:pt x="127555" y="157126"/>
                    </a:lnTo>
                    <a:lnTo>
                      <a:pt x="138622" y="149744"/>
                    </a:lnTo>
                    <a:lnTo>
                      <a:pt x="138622" y="146048"/>
                    </a:lnTo>
                    <a:lnTo>
                      <a:pt x="138622" y="142362"/>
                    </a:lnTo>
                    <a:lnTo>
                      <a:pt x="142311" y="146048"/>
                    </a:lnTo>
                    <a:lnTo>
                      <a:pt x="142311" y="149744"/>
                    </a:lnTo>
                    <a:lnTo>
                      <a:pt x="146001" y="149744"/>
                    </a:lnTo>
                    <a:lnTo>
                      <a:pt x="142311" y="153430"/>
                    </a:lnTo>
                    <a:lnTo>
                      <a:pt x="142311" y="160812"/>
                    </a:lnTo>
                    <a:lnTo>
                      <a:pt x="146001" y="160812"/>
                    </a:lnTo>
                    <a:lnTo>
                      <a:pt x="142311" y="164508"/>
                    </a:lnTo>
                    <a:lnTo>
                      <a:pt x="146001" y="168194"/>
                    </a:lnTo>
                    <a:lnTo>
                      <a:pt x="146001" y="171890"/>
                    </a:lnTo>
                    <a:lnTo>
                      <a:pt x="142311" y="168194"/>
                    </a:lnTo>
                    <a:lnTo>
                      <a:pt x="138622" y="171890"/>
                    </a:lnTo>
                    <a:lnTo>
                      <a:pt x="134933" y="171890"/>
                    </a:lnTo>
                    <a:lnTo>
                      <a:pt x="138622" y="175576"/>
                    </a:lnTo>
                    <a:lnTo>
                      <a:pt x="142311" y="179271"/>
                    </a:lnTo>
                    <a:lnTo>
                      <a:pt x="142311" y="182958"/>
                    </a:lnTo>
                    <a:lnTo>
                      <a:pt x="146001" y="182958"/>
                    </a:lnTo>
                    <a:lnTo>
                      <a:pt x="146001" y="190339"/>
                    </a:lnTo>
                    <a:lnTo>
                      <a:pt x="146001" y="194026"/>
                    </a:lnTo>
                    <a:lnTo>
                      <a:pt x="149690" y="194026"/>
                    </a:lnTo>
                    <a:lnTo>
                      <a:pt x="153379" y="197721"/>
                    </a:lnTo>
                    <a:lnTo>
                      <a:pt x="157068" y="197721"/>
                    </a:lnTo>
                    <a:lnTo>
                      <a:pt x="157068" y="194026"/>
                    </a:lnTo>
                    <a:lnTo>
                      <a:pt x="160757" y="194026"/>
                    </a:lnTo>
                    <a:lnTo>
                      <a:pt x="168136" y="197721"/>
                    </a:lnTo>
                    <a:lnTo>
                      <a:pt x="171825" y="197721"/>
                    </a:lnTo>
                    <a:lnTo>
                      <a:pt x="171825" y="201407"/>
                    </a:lnTo>
                    <a:lnTo>
                      <a:pt x="179203" y="205103"/>
                    </a:lnTo>
                    <a:lnTo>
                      <a:pt x="179203" y="208789"/>
                    </a:lnTo>
                    <a:lnTo>
                      <a:pt x="182892" y="208789"/>
                    </a:lnTo>
                    <a:lnTo>
                      <a:pt x="190270" y="216171"/>
                    </a:lnTo>
                    <a:lnTo>
                      <a:pt x="193960" y="216171"/>
                    </a:lnTo>
                    <a:lnTo>
                      <a:pt x="201338" y="216171"/>
                    </a:lnTo>
                    <a:lnTo>
                      <a:pt x="208716" y="212485"/>
                    </a:lnTo>
                    <a:lnTo>
                      <a:pt x="212405" y="212485"/>
                    </a:lnTo>
                    <a:lnTo>
                      <a:pt x="216095" y="208789"/>
                    </a:lnTo>
                    <a:lnTo>
                      <a:pt x="223473" y="208789"/>
                    </a:lnTo>
                    <a:lnTo>
                      <a:pt x="227162" y="208789"/>
                    </a:lnTo>
                    <a:lnTo>
                      <a:pt x="230852" y="212485"/>
                    </a:lnTo>
                    <a:lnTo>
                      <a:pt x="234541" y="208789"/>
                    </a:lnTo>
                    <a:lnTo>
                      <a:pt x="238231" y="194026"/>
                    </a:lnTo>
                    <a:lnTo>
                      <a:pt x="241920" y="194026"/>
                    </a:lnTo>
                    <a:lnTo>
                      <a:pt x="241920" y="190339"/>
                    </a:lnTo>
                    <a:lnTo>
                      <a:pt x="241920" y="186644"/>
                    </a:lnTo>
                    <a:lnTo>
                      <a:pt x="245609" y="186644"/>
                    </a:lnTo>
                    <a:lnTo>
                      <a:pt x="245609" y="179271"/>
                    </a:lnTo>
                    <a:lnTo>
                      <a:pt x="245609" y="175576"/>
                    </a:lnTo>
                    <a:lnTo>
                      <a:pt x="245609" y="171890"/>
                    </a:lnTo>
                    <a:lnTo>
                      <a:pt x="245609" y="168194"/>
                    </a:lnTo>
                    <a:lnTo>
                      <a:pt x="245609" y="164508"/>
                    </a:lnTo>
                    <a:lnTo>
                      <a:pt x="252987" y="168194"/>
                    </a:lnTo>
                    <a:lnTo>
                      <a:pt x="260365" y="164508"/>
                    </a:lnTo>
                    <a:lnTo>
                      <a:pt x="264055" y="164508"/>
                    </a:lnTo>
                    <a:lnTo>
                      <a:pt x="271433" y="157126"/>
                    </a:lnTo>
                    <a:lnTo>
                      <a:pt x="275122" y="160812"/>
                    </a:lnTo>
                    <a:lnTo>
                      <a:pt x="278811" y="164508"/>
                    </a:lnTo>
                    <a:lnTo>
                      <a:pt x="282500" y="168194"/>
                    </a:lnTo>
                    <a:lnTo>
                      <a:pt x="282500" y="171890"/>
                    </a:lnTo>
                    <a:lnTo>
                      <a:pt x="286190" y="171890"/>
                    </a:lnTo>
                    <a:lnTo>
                      <a:pt x="286190" y="175576"/>
                    </a:lnTo>
                    <a:lnTo>
                      <a:pt x="289879" y="175576"/>
                    </a:lnTo>
                    <a:lnTo>
                      <a:pt x="293568" y="175576"/>
                    </a:lnTo>
                    <a:lnTo>
                      <a:pt x="297257" y="179271"/>
                    </a:lnTo>
                    <a:lnTo>
                      <a:pt x="300946" y="182958"/>
                    </a:lnTo>
                    <a:lnTo>
                      <a:pt x="308325" y="182958"/>
                    </a:lnTo>
                    <a:lnTo>
                      <a:pt x="308325" y="186644"/>
                    </a:lnTo>
                    <a:lnTo>
                      <a:pt x="308325" y="194026"/>
                    </a:lnTo>
                    <a:lnTo>
                      <a:pt x="315703" y="197721"/>
                    </a:lnTo>
                    <a:lnTo>
                      <a:pt x="319392" y="197721"/>
                    </a:lnTo>
                    <a:lnTo>
                      <a:pt x="323081" y="201407"/>
                    </a:lnTo>
                    <a:lnTo>
                      <a:pt x="326770" y="201407"/>
                    </a:lnTo>
                    <a:lnTo>
                      <a:pt x="334149" y="205103"/>
                    </a:lnTo>
                    <a:lnTo>
                      <a:pt x="341527" y="208789"/>
                    </a:lnTo>
                    <a:lnTo>
                      <a:pt x="348905" y="208789"/>
                    </a:lnTo>
                    <a:lnTo>
                      <a:pt x="352594" y="212485"/>
                    </a:lnTo>
                    <a:lnTo>
                      <a:pt x="359973" y="212485"/>
                    </a:lnTo>
                    <a:lnTo>
                      <a:pt x="371040" y="208789"/>
                    </a:lnTo>
                    <a:lnTo>
                      <a:pt x="378419" y="205103"/>
                    </a:lnTo>
                    <a:lnTo>
                      <a:pt x="382109" y="205103"/>
                    </a:lnTo>
                    <a:lnTo>
                      <a:pt x="385798" y="205103"/>
                    </a:lnTo>
                    <a:lnTo>
                      <a:pt x="385798" y="208789"/>
                    </a:lnTo>
                    <a:lnTo>
                      <a:pt x="389487" y="208789"/>
                    </a:lnTo>
                    <a:lnTo>
                      <a:pt x="393176" y="208789"/>
                    </a:lnTo>
                    <a:lnTo>
                      <a:pt x="400555" y="212485"/>
                    </a:lnTo>
                    <a:lnTo>
                      <a:pt x="404244" y="223553"/>
                    </a:lnTo>
                    <a:lnTo>
                      <a:pt x="404244" y="230935"/>
                    </a:lnTo>
                    <a:lnTo>
                      <a:pt x="415311" y="230935"/>
                    </a:lnTo>
                    <a:lnTo>
                      <a:pt x="422690" y="227249"/>
                    </a:lnTo>
                    <a:lnTo>
                      <a:pt x="419000" y="223553"/>
                    </a:lnTo>
                    <a:lnTo>
                      <a:pt x="415311" y="223553"/>
                    </a:lnTo>
                    <a:lnTo>
                      <a:pt x="415311" y="219867"/>
                    </a:lnTo>
                    <a:lnTo>
                      <a:pt x="419000" y="208789"/>
                    </a:lnTo>
                    <a:lnTo>
                      <a:pt x="415311" y="197721"/>
                    </a:lnTo>
                    <a:lnTo>
                      <a:pt x="415311" y="194026"/>
                    </a:lnTo>
                    <a:lnTo>
                      <a:pt x="422690" y="190339"/>
                    </a:lnTo>
                    <a:lnTo>
                      <a:pt x="415311" y="179271"/>
                    </a:lnTo>
                    <a:lnTo>
                      <a:pt x="400555" y="138666"/>
                    </a:lnTo>
                    <a:lnTo>
                      <a:pt x="393176" y="123912"/>
                    </a:lnTo>
                    <a:lnTo>
                      <a:pt x="393176" y="120216"/>
                    </a:lnTo>
                    <a:lnTo>
                      <a:pt x="396865" y="112835"/>
                    </a:lnTo>
                    <a:lnTo>
                      <a:pt x="400555" y="101766"/>
                    </a:lnTo>
                    <a:lnTo>
                      <a:pt x="404244" y="94384"/>
                    </a:lnTo>
                    <a:lnTo>
                      <a:pt x="404244" y="90689"/>
                    </a:lnTo>
                    <a:lnTo>
                      <a:pt x="400555" y="87003"/>
                    </a:lnTo>
                    <a:lnTo>
                      <a:pt x="400555" y="79621"/>
                    </a:lnTo>
                    <a:lnTo>
                      <a:pt x="385798" y="61171"/>
                    </a:lnTo>
                    <a:lnTo>
                      <a:pt x="382109" y="57475"/>
                    </a:lnTo>
                    <a:lnTo>
                      <a:pt x="382109" y="53789"/>
                    </a:lnTo>
                    <a:lnTo>
                      <a:pt x="382109" y="46407"/>
                    </a:lnTo>
                    <a:lnTo>
                      <a:pt x="382109" y="42711"/>
                    </a:lnTo>
                    <a:lnTo>
                      <a:pt x="385798" y="35339"/>
                    </a:lnTo>
                    <a:lnTo>
                      <a:pt x="389487" y="31643"/>
                    </a:lnTo>
                    <a:lnTo>
                      <a:pt x="393176" y="27957"/>
                    </a:lnTo>
                    <a:lnTo>
                      <a:pt x="404244" y="24261"/>
                    </a:lnTo>
                    <a:lnTo>
                      <a:pt x="400555" y="24261"/>
                    </a:lnTo>
                    <a:lnTo>
                      <a:pt x="393176" y="20575"/>
                    </a:lnTo>
                    <a:lnTo>
                      <a:pt x="385798" y="20575"/>
                    </a:lnTo>
                    <a:lnTo>
                      <a:pt x="382109" y="20575"/>
                    </a:lnTo>
                    <a:lnTo>
                      <a:pt x="378419" y="20575"/>
                    </a:lnTo>
                    <a:lnTo>
                      <a:pt x="371040" y="16880"/>
                    </a:lnTo>
                    <a:lnTo>
                      <a:pt x="359973" y="9498"/>
                    </a:lnTo>
                    <a:lnTo>
                      <a:pt x="356284" y="9498"/>
                    </a:lnTo>
                    <a:lnTo>
                      <a:pt x="345216" y="5812"/>
                    </a:lnTo>
                    <a:close/>
                    <a:moveTo>
                      <a:pt x="134933" y="171890"/>
                    </a:moveTo>
                    <a:lnTo>
                      <a:pt x="138622" y="164508"/>
                    </a:lnTo>
                    <a:lnTo>
                      <a:pt x="134933" y="168194"/>
                    </a:lnTo>
                    <a:lnTo>
                      <a:pt x="134933" y="171890"/>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85" name="Freeform: Shape 184">
                <a:extLst>
                  <a:ext uri="{FF2B5EF4-FFF2-40B4-BE49-F238E27FC236}">
                    <a16:creationId xmlns:a16="http://schemas.microsoft.com/office/drawing/2014/main" id="{4AF7AACB-19E8-4B23-AF0D-659F0C737F07}"/>
                  </a:ext>
                </a:extLst>
              </p:cNvPr>
              <p:cNvSpPr/>
              <p:nvPr/>
            </p:nvSpPr>
            <p:spPr>
              <a:xfrm>
                <a:off x="1949468" y="5022874"/>
                <a:ext cx="43320" cy="43320"/>
              </a:xfrm>
              <a:custGeom>
                <a:avLst/>
                <a:gdLst>
                  <a:gd name="connsiteX0" fmla="*/ 13190 w 19050"/>
                  <a:gd name="connsiteY0" fmla="*/ 5812 h 19050"/>
                  <a:gd name="connsiteX1" fmla="*/ 13190 w 19050"/>
                  <a:gd name="connsiteY1" fmla="*/ 9507 h 19050"/>
                  <a:gd name="connsiteX2" fmla="*/ 16879 w 19050"/>
                  <a:gd name="connsiteY2" fmla="*/ 9507 h 19050"/>
                  <a:gd name="connsiteX3" fmla="*/ 16879 w 19050"/>
                  <a:gd name="connsiteY3" fmla="*/ 13193 h 19050"/>
                  <a:gd name="connsiteX4" fmla="*/ 13190 w 19050"/>
                  <a:gd name="connsiteY4" fmla="*/ 13193 h 19050"/>
                  <a:gd name="connsiteX5" fmla="*/ 13190 w 19050"/>
                  <a:gd name="connsiteY5" fmla="*/ 16889 h 19050"/>
                  <a:gd name="connsiteX6" fmla="*/ 16879 w 19050"/>
                  <a:gd name="connsiteY6" fmla="*/ 16889 h 19050"/>
                  <a:gd name="connsiteX7" fmla="*/ 13190 w 19050"/>
                  <a:gd name="connsiteY7" fmla="*/ 16889 h 19050"/>
                  <a:gd name="connsiteX8" fmla="*/ 9501 w 19050"/>
                  <a:gd name="connsiteY8" fmla="*/ 16889 h 19050"/>
                  <a:gd name="connsiteX9" fmla="*/ 5812 w 19050"/>
                  <a:gd name="connsiteY9" fmla="*/ 13193 h 19050"/>
                  <a:gd name="connsiteX10" fmla="*/ 5812 w 19050"/>
                  <a:gd name="connsiteY10" fmla="*/ 9507 h 19050"/>
                  <a:gd name="connsiteX11" fmla="*/ 5812 w 19050"/>
                  <a:gd name="connsiteY11" fmla="*/ 5812 h 19050"/>
                  <a:gd name="connsiteX12" fmla="*/ 5812 w 19050"/>
                  <a:gd name="connsiteY12" fmla="*/ 5812 h 19050"/>
                  <a:gd name="connsiteX13" fmla="*/ 5812 w 19050"/>
                  <a:gd name="connsiteY13" fmla="*/ 5812 h 19050"/>
                  <a:gd name="connsiteX14" fmla="*/ 9501 w 19050"/>
                  <a:gd name="connsiteY14" fmla="*/ 5812 h 19050"/>
                  <a:gd name="connsiteX15" fmla="*/ 13190 w 19050"/>
                  <a:gd name="connsiteY15" fmla="*/ 581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50" h="19050">
                    <a:moveTo>
                      <a:pt x="13190" y="5812"/>
                    </a:moveTo>
                    <a:lnTo>
                      <a:pt x="13190" y="9507"/>
                    </a:lnTo>
                    <a:lnTo>
                      <a:pt x="16879" y="9507"/>
                    </a:lnTo>
                    <a:lnTo>
                      <a:pt x="16879" y="13193"/>
                    </a:lnTo>
                    <a:lnTo>
                      <a:pt x="13190" y="13193"/>
                    </a:lnTo>
                    <a:lnTo>
                      <a:pt x="13190" y="16889"/>
                    </a:lnTo>
                    <a:lnTo>
                      <a:pt x="16879" y="16889"/>
                    </a:lnTo>
                    <a:lnTo>
                      <a:pt x="13190" y="16889"/>
                    </a:lnTo>
                    <a:lnTo>
                      <a:pt x="9501" y="16889"/>
                    </a:lnTo>
                    <a:lnTo>
                      <a:pt x="5812" y="13193"/>
                    </a:lnTo>
                    <a:lnTo>
                      <a:pt x="5812" y="9507"/>
                    </a:lnTo>
                    <a:lnTo>
                      <a:pt x="5812" y="5812"/>
                    </a:lnTo>
                    <a:lnTo>
                      <a:pt x="5812" y="5812"/>
                    </a:lnTo>
                    <a:lnTo>
                      <a:pt x="5812" y="5812"/>
                    </a:lnTo>
                    <a:lnTo>
                      <a:pt x="9501" y="5812"/>
                    </a:lnTo>
                    <a:lnTo>
                      <a:pt x="13190" y="5812"/>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86" name="Freeform: Shape 185">
                <a:extLst>
                  <a:ext uri="{FF2B5EF4-FFF2-40B4-BE49-F238E27FC236}">
                    <a16:creationId xmlns:a16="http://schemas.microsoft.com/office/drawing/2014/main" id="{5EB831C3-ADFB-4ECC-B29F-2876C539F950}"/>
                  </a:ext>
                </a:extLst>
              </p:cNvPr>
              <p:cNvSpPr/>
              <p:nvPr/>
            </p:nvSpPr>
            <p:spPr>
              <a:xfrm>
                <a:off x="1706183" y="5014492"/>
                <a:ext cx="21660" cy="21660"/>
              </a:xfrm>
              <a:custGeom>
                <a:avLst/>
                <a:gdLst>
                  <a:gd name="connsiteX0" fmla="*/ 5812 w 9525"/>
                  <a:gd name="connsiteY0" fmla="*/ 9498 h 9525"/>
                  <a:gd name="connsiteX1" fmla="*/ 9501 w 9525"/>
                  <a:gd name="connsiteY1" fmla="*/ 9498 h 9525"/>
                  <a:gd name="connsiteX2" fmla="*/ 13190 w 9525"/>
                  <a:gd name="connsiteY2" fmla="*/ 5812 h 9525"/>
                  <a:gd name="connsiteX3" fmla="*/ 13190 w 9525"/>
                  <a:gd name="connsiteY3" fmla="*/ 9498 h 9525"/>
                  <a:gd name="connsiteX4" fmla="*/ 13190 w 9525"/>
                  <a:gd name="connsiteY4" fmla="*/ 9498 h 9525"/>
                  <a:gd name="connsiteX5" fmla="*/ 13190 w 9525"/>
                  <a:gd name="connsiteY5" fmla="*/ 9498 h 9525"/>
                  <a:gd name="connsiteX6" fmla="*/ 5812 w 9525"/>
                  <a:gd name="connsiteY6" fmla="*/ 9498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9525">
                    <a:moveTo>
                      <a:pt x="5812" y="9498"/>
                    </a:moveTo>
                    <a:lnTo>
                      <a:pt x="9501" y="9498"/>
                    </a:lnTo>
                    <a:lnTo>
                      <a:pt x="13190" y="5812"/>
                    </a:lnTo>
                    <a:lnTo>
                      <a:pt x="13190" y="9498"/>
                    </a:lnTo>
                    <a:lnTo>
                      <a:pt x="13190" y="9498"/>
                    </a:lnTo>
                    <a:lnTo>
                      <a:pt x="13190" y="9498"/>
                    </a:lnTo>
                    <a:lnTo>
                      <a:pt x="5812" y="9498"/>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87" name="Freeform: Shape 186">
                <a:extLst>
                  <a:ext uri="{FF2B5EF4-FFF2-40B4-BE49-F238E27FC236}">
                    <a16:creationId xmlns:a16="http://schemas.microsoft.com/office/drawing/2014/main" id="{E07CABE2-B12A-48B1-B01D-B447FDD15A71}"/>
                  </a:ext>
                </a:extLst>
              </p:cNvPr>
              <p:cNvSpPr/>
              <p:nvPr/>
            </p:nvSpPr>
            <p:spPr>
              <a:xfrm>
                <a:off x="1899133" y="5031279"/>
                <a:ext cx="64980" cy="43320"/>
              </a:xfrm>
              <a:custGeom>
                <a:avLst/>
                <a:gdLst>
                  <a:gd name="connsiteX0" fmla="*/ 24258 w 28575"/>
                  <a:gd name="connsiteY0" fmla="*/ 13193 h 19050"/>
                  <a:gd name="connsiteX1" fmla="*/ 24258 w 28575"/>
                  <a:gd name="connsiteY1" fmla="*/ 13193 h 19050"/>
                  <a:gd name="connsiteX2" fmla="*/ 24258 w 28575"/>
                  <a:gd name="connsiteY2" fmla="*/ 16880 h 19050"/>
                  <a:gd name="connsiteX3" fmla="*/ 24258 w 28575"/>
                  <a:gd name="connsiteY3" fmla="*/ 16880 h 19050"/>
                  <a:gd name="connsiteX4" fmla="*/ 24258 w 28575"/>
                  <a:gd name="connsiteY4" fmla="*/ 20575 h 19050"/>
                  <a:gd name="connsiteX5" fmla="*/ 24258 w 28575"/>
                  <a:gd name="connsiteY5" fmla="*/ 20575 h 19050"/>
                  <a:gd name="connsiteX6" fmla="*/ 20568 w 28575"/>
                  <a:gd name="connsiteY6" fmla="*/ 20575 h 19050"/>
                  <a:gd name="connsiteX7" fmla="*/ 20568 w 28575"/>
                  <a:gd name="connsiteY7" fmla="*/ 20575 h 19050"/>
                  <a:gd name="connsiteX8" fmla="*/ 16879 w 28575"/>
                  <a:gd name="connsiteY8" fmla="*/ 20575 h 19050"/>
                  <a:gd name="connsiteX9" fmla="*/ 16879 w 28575"/>
                  <a:gd name="connsiteY9" fmla="*/ 16880 h 19050"/>
                  <a:gd name="connsiteX10" fmla="*/ 13190 w 28575"/>
                  <a:gd name="connsiteY10" fmla="*/ 16880 h 19050"/>
                  <a:gd name="connsiteX11" fmla="*/ 13190 w 28575"/>
                  <a:gd name="connsiteY11" fmla="*/ 16880 h 19050"/>
                  <a:gd name="connsiteX12" fmla="*/ 16879 w 28575"/>
                  <a:gd name="connsiteY12" fmla="*/ 16880 h 19050"/>
                  <a:gd name="connsiteX13" fmla="*/ 20568 w 28575"/>
                  <a:gd name="connsiteY13" fmla="*/ 16880 h 19050"/>
                  <a:gd name="connsiteX14" fmla="*/ 16879 w 28575"/>
                  <a:gd name="connsiteY14" fmla="*/ 13193 h 19050"/>
                  <a:gd name="connsiteX15" fmla="*/ 20568 w 28575"/>
                  <a:gd name="connsiteY15" fmla="*/ 13193 h 19050"/>
                  <a:gd name="connsiteX16" fmla="*/ 20568 w 28575"/>
                  <a:gd name="connsiteY16" fmla="*/ 13193 h 19050"/>
                  <a:gd name="connsiteX17" fmla="*/ 16879 w 28575"/>
                  <a:gd name="connsiteY17" fmla="*/ 13193 h 19050"/>
                  <a:gd name="connsiteX18" fmla="*/ 13190 w 28575"/>
                  <a:gd name="connsiteY18" fmla="*/ 16880 h 19050"/>
                  <a:gd name="connsiteX19" fmla="*/ 13190 w 28575"/>
                  <a:gd name="connsiteY19" fmla="*/ 13193 h 19050"/>
                  <a:gd name="connsiteX20" fmla="*/ 13190 w 28575"/>
                  <a:gd name="connsiteY20" fmla="*/ 13193 h 19050"/>
                  <a:gd name="connsiteX21" fmla="*/ 16879 w 28575"/>
                  <a:gd name="connsiteY21" fmla="*/ 13193 h 19050"/>
                  <a:gd name="connsiteX22" fmla="*/ 16879 w 28575"/>
                  <a:gd name="connsiteY22" fmla="*/ 13193 h 19050"/>
                  <a:gd name="connsiteX23" fmla="*/ 13190 w 28575"/>
                  <a:gd name="connsiteY23" fmla="*/ 13193 h 19050"/>
                  <a:gd name="connsiteX24" fmla="*/ 16879 w 28575"/>
                  <a:gd name="connsiteY24" fmla="*/ 9498 h 19050"/>
                  <a:gd name="connsiteX25" fmla="*/ 16879 w 28575"/>
                  <a:gd name="connsiteY25" fmla="*/ 9498 h 19050"/>
                  <a:gd name="connsiteX26" fmla="*/ 13190 w 28575"/>
                  <a:gd name="connsiteY26" fmla="*/ 9498 h 19050"/>
                  <a:gd name="connsiteX27" fmla="*/ 13190 w 28575"/>
                  <a:gd name="connsiteY27" fmla="*/ 9498 h 19050"/>
                  <a:gd name="connsiteX28" fmla="*/ 9501 w 28575"/>
                  <a:gd name="connsiteY28" fmla="*/ 9498 h 19050"/>
                  <a:gd name="connsiteX29" fmla="*/ 9501 w 28575"/>
                  <a:gd name="connsiteY29" fmla="*/ 9498 h 19050"/>
                  <a:gd name="connsiteX30" fmla="*/ 9501 w 28575"/>
                  <a:gd name="connsiteY30" fmla="*/ 5812 h 19050"/>
                  <a:gd name="connsiteX31" fmla="*/ 9501 w 28575"/>
                  <a:gd name="connsiteY31" fmla="*/ 9498 h 19050"/>
                  <a:gd name="connsiteX32" fmla="*/ 5812 w 28575"/>
                  <a:gd name="connsiteY32" fmla="*/ 9498 h 19050"/>
                  <a:gd name="connsiteX33" fmla="*/ 5812 w 28575"/>
                  <a:gd name="connsiteY33" fmla="*/ 5812 h 19050"/>
                  <a:gd name="connsiteX34" fmla="*/ 13190 w 28575"/>
                  <a:gd name="connsiteY34" fmla="*/ 5812 h 19050"/>
                  <a:gd name="connsiteX35" fmla="*/ 16879 w 28575"/>
                  <a:gd name="connsiteY35" fmla="*/ 5812 h 19050"/>
                  <a:gd name="connsiteX36" fmla="*/ 16879 w 28575"/>
                  <a:gd name="connsiteY36" fmla="*/ 5812 h 19050"/>
                  <a:gd name="connsiteX37" fmla="*/ 20568 w 28575"/>
                  <a:gd name="connsiteY37" fmla="*/ 9498 h 19050"/>
                  <a:gd name="connsiteX38" fmla="*/ 20568 w 28575"/>
                  <a:gd name="connsiteY38" fmla="*/ 9498 h 19050"/>
                  <a:gd name="connsiteX39" fmla="*/ 24258 w 28575"/>
                  <a:gd name="connsiteY39" fmla="*/ 13193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575" h="19050">
                    <a:moveTo>
                      <a:pt x="24258" y="13193"/>
                    </a:moveTo>
                    <a:lnTo>
                      <a:pt x="24258" y="13193"/>
                    </a:lnTo>
                    <a:lnTo>
                      <a:pt x="24258" y="16880"/>
                    </a:lnTo>
                    <a:lnTo>
                      <a:pt x="24258" y="16880"/>
                    </a:lnTo>
                    <a:lnTo>
                      <a:pt x="24258" y="20575"/>
                    </a:lnTo>
                    <a:lnTo>
                      <a:pt x="24258" y="20575"/>
                    </a:lnTo>
                    <a:lnTo>
                      <a:pt x="20568" y="20575"/>
                    </a:lnTo>
                    <a:lnTo>
                      <a:pt x="20568" y="20575"/>
                    </a:lnTo>
                    <a:lnTo>
                      <a:pt x="16879" y="20575"/>
                    </a:lnTo>
                    <a:lnTo>
                      <a:pt x="16879" y="16880"/>
                    </a:lnTo>
                    <a:lnTo>
                      <a:pt x="13190" y="16880"/>
                    </a:lnTo>
                    <a:lnTo>
                      <a:pt x="13190" y="16880"/>
                    </a:lnTo>
                    <a:lnTo>
                      <a:pt x="16879" y="16880"/>
                    </a:lnTo>
                    <a:lnTo>
                      <a:pt x="20568" y="16880"/>
                    </a:lnTo>
                    <a:lnTo>
                      <a:pt x="16879" y="13193"/>
                    </a:lnTo>
                    <a:lnTo>
                      <a:pt x="20568" y="13193"/>
                    </a:lnTo>
                    <a:lnTo>
                      <a:pt x="20568" y="13193"/>
                    </a:lnTo>
                    <a:lnTo>
                      <a:pt x="16879" y="13193"/>
                    </a:lnTo>
                    <a:lnTo>
                      <a:pt x="13190" y="16880"/>
                    </a:lnTo>
                    <a:lnTo>
                      <a:pt x="13190" y="13193"/>
                    </a:lnTo>
                    <a:lnTo>
                      <a:pt x="13190" y="13193"/>
                    </a:lnTo>
                    <a:lnTo>
                      <a:pt x="16879" y="13193"/>
                    </a:lnTo>
                    <a:lnTo>
                      <a:pt x="16879" y="13193"/>
                    </a:lnTo>
                    <a:lnTo>
                      <a:pt x="13190" y="13193"/>
                    </a:lnTo>
                    <a:lnTo>
                      <a:pt x="16879" y="9498"/>
                    </a:lnTo>
                    <a:lnTo>
                      <a:pt x="16879" y="9498"/>
                    </a:lnTo>
                    <a:lnTo>
                      <a:pt x="13190" y="9498"/>
                    </a:lnTo>
                    <a:lnTo>
                      <a:pt x="13190" y="9498"/>
                    </a:lnTo>
                    <a:lnTo>
                      <a:pt x="9501" y="9498"/>
                    </a:lnTo>
                    <a:lnTo>
                      <a:pt x="9501" y="9498"/>
                    </a:lnTo>
                    <a:lnTo>
                      <a:pt x="9501" y="5812"/>
                    </a:lnTo>
                    <a:lnTo>
                      <a:pt x="9501" y="9498"/>
                    </a:lnTo>
                    <a:lnTo>
                      <a:pt x="5812" y="9498"/>
                    </a:lnTo>
                    <a:lnTo>
                      <a:pt x="5812" y="5812"/>
                    </a:lnTo>
                    <a:lnTo>
                      <a:pt x="13190" y="5812"/>
                    </a:lnTo>
                    <a:lnTo>
                      <a:pt x="16879" y="5812"/>
                    </a:lnTo>
                    <a:lnTo>
                      <a:pt x="16879" y="5812"/>
                    </a:lnTo>
                    <a:lnTo>
                      <a:pt x="20568" y="9498"/>
                    </a:lnTo>
                    <a:lnTo>
                      <a:pt x="20568" y="9498"/>
                    </a:lnTo>
                    <a:lnTo>
                      <a:pt x="24258" y="13193"/>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88" name="Freeform: Shape 187">
                <a:extLst>
                  <a:ext uri="{FF2B5EF4-FFF2-40B4-BE49-F238E27FC236}">
                    <a16:creationId xmlns:a16="http://schemas.microsoft.com/office/drawing/2014/main" id="{DCCA3ACC-3D1F-437F-8865-D288075136A5}"/>
                  </a:ext>
                </a:extLst>
              </p:cNvPr>
              <p:cNvSpPr/>
              <p:nvPr/>
            </p:nvSpPr>
            <p:spPr>
              <a:xfrm>
                <a:off x="1043430" y="4938961"/>
                <a:ext cx="1018018" cy="389880"/>
              </a:xfrm>
              <a:custGeom>
                <a:avLst/>
                <a:gdLst>
                  <a:gd name="connsiteX0" fmla="*/ 79595 w 447675"/>
                  <a:gd name="connsiteY0" fmla="*/ 5812 h 171450"/>
                  <a:gd name="connsiteX1" fmla="*/ 79595 w 447675"/>
                  <a:gd name="connsiteY1" fmla="*/ 9498 h 171450"/>
                  <a:gd name="connsiteX2" fmla="*/ 75906 w 447675"/>
                  <a:gd name="connsiteY2" fmla="*/ 9498 h 171450"/>
                  <a:gd name="connsiteX3" fmla="*/ 72217 w 447675"/>
                  <a:gd name="connsiteY3" fmla="*/ 9498 h 171450"/>
                  <a:gd name="connsiteX4" fmla="*/ 64839 w 447675"/>
                  <a:gd name="connsiteY4" fmla="*/ 13194 h 171450"/>
                  <a:gd name="connsiteX5" fmla="*/ 61149 w 447675"/>
                  <a:gd name="connsiteY5" fmla="*/ 13194 h 171450"/>
                  <a:gd name="connsiteX6" fmla="*/ 57460 w 447675"/>
                  <a:gd name="connsiteY6" fmla="*/ 13194 h 171450"/>
                  <a:gd name="connsiteX7" fmla="*/ 53771 w 447675"/>
                  <a:gd name="connsiteY7" fmla="*/ 16880 h 171450"/>
                  <a:gd name="connsiteX8" fmla="*/ 50082 w 447675"/>
                  <a:gd name="connsiteY8" fmla="*/ 16880 h 171450"/>
                  <a:gd name="connsiteX9" fmla="*/ 46393 w 447675"/>
                  <a:gd name="connsiteY9" fmla="*/ 16880 h 171450"/>
                  <a:gd name="connsiteX10" fmla="*/ 42703 w 447675"/>
                  <a:gd name="connsiteY10" fmla="*/ 16880 h 171450"/>
                  <a:gd name="connsiteX11" fmla="*/ 39014 w 447675"/>
                  <a:gd name="connsiteY11" fmla="*/ 16880 h 171450"/>
                  <a:gd name="connsiteX12" fmla="*/ 35325 w 447675"/>
                  <a:gd name="connsiteY12" fmla="*/ 16880 h 171450"/>
                  <a:gd name="connsiteX13" fmla="*/ 35325 w 447675"/>
                  <a:gd name="connsiteY13" fmla="*/ 20575 h 171450"/>
                  <a:gd name="connsiteX14" fmla="*/ 31636 w 447675"/>
                  <a:gd name="connsiteY14" fmla="*/ 20575 h 171450"/>
                  <a:gd name="connsiteX15" fmla="*/ 27947 w 447675"/>
                  <a:gd name="connsiteY15" fmla="*/ 24262 h 171450"/>
                  <a:gd name="connsiteX16" fmla="*/ 24258 w 447675"/>
                  <a:gd name="connsiteY16" fmla="*/ 24262 h 171450"/>
                  <a:gd name="connsiteX17" fmla="*/ 20568 w 447675"/>
                  <a:gd name="connsiteY17" fmla="*/ 24262 h 171450"/>
                  <a:gd name="connsiteX18" fmla="*/ 16879 w 447675"/>
                  <a:gd name="connsiteY18" fmla="*/ 27957 h 171450"/>
                  <a:gd name="connsiteX19" fmla="*/ 13190 w 447675"/>
                  <a:gd name="connsiteY19" fmla="*/ 27957 h 171450"/>
                  <a:gd name="connsiteX20" fmla="*/ 13190 w 447675"/>
                  <a:gd name="connsiteY20" fmla="*/ 31643 h 171450"/>
                  <a:gd name="connsiteX21" fmla="*/ 16879 w 447675"/>
                  <a:gd name="connsiteY21" fmla="*/ 35339 h 171450"/>
                  <a:gd name="connsiteX22" fmla="*/ 16879 w 447675"/>
                  <a:gd name="connsiteY22" fmla="*/ 42711 h 171450"/>
                  <a:gd name="connsiteX23" fmla="*/ 16879 w 447675"/>
                  <a:gd name="connsiteY23" fmla="*/ 46407 h 171450"/>
                  <a:gd name="connsiteX24" fmla="*/ 16879 w 447675"/>
                  <a:gd name="connsiteY24" fmla="*/ 50093 h 171450"/>
                  <a:gd name="connsiteX25" fmla="*/ 20568 w 447675"/>
                  <a:gd name="connsiteY25" fmla="*/ 53789 h 171450"/>
                  <a:gd name="connsiteX26" fmla="*/ 20568 w 447675"/>
                  <a:gd name="connsiteY26" fmla="*/ 61171 h 171450"/>
                  <a:gd name="connsiteX27" fmla="*/ 9501 w 447675"/>
                  <a:gd name="connsiteY27" fmla="*/ 72239 h 171450"/>
                  <a:gd name="connsiteX28" fmla="*/ 5812 w 447675"/>
                  <a:gd name="connsiteY28" fmla="*/ 75935 h 171450"/>
                  <a:gd name="connsiteX29" fmla="*/ 9501 w 447675"/>
                  <a:gd name="connsiteY29" fmla="*/ 79621 h 171450"/>
                  <a:gd name="connsiteX30" fmla="*/ 16879 w 447675"/>
                  <a:gd name="connsiteY30" fmla="*/ 87003 h 171450"/>
                  <a:gd name="connsiteX31" fmla="*/ 13190 w 447675"/>
                  <a:gd name="connsiteY31" fmla="*/ 87003 h 171450"/>
                  <a:gd name="connsiteX32" fmla="*/ 9501 w 447675"/>
                  <a:gd name="connsiteY32" fmla="*/ 87003 h 171450"/>
                  <a:gd name="connsiteX33" fmla="*/ 9501 w 447675"/>
                  <a:gd name="connsiteY33" fmla="*/ 90689 h 171450"/>
                  <a:gd name="connsiteX34" fmla="*/ 13190 w 447675"/>
                  <a:gd name="connsiteY34" fmla="*/ 94385 h 171450"/>
                  <a:gd name="connsiteX35" fmla="*/ 16879 w 447675"/>
                  <a:gd name="connsiteY35" fmla="*/ 98071 h 171450"/>
                  <a:gd name="connsiteX36" fmla="*/ 16879 w 447675"/>
                  <a:gd name="connsiteY36" fmla="*/ 101766 h 171450"/>
                  <a:gd name="connsiteX37" fmla="*/ 13190 w 447675"/>
                  <a:gd name="connsiteY37" fmla="*/ 105453 h 171450"/>
                  <a:gd name="connsiteX38" fmla="*/ 16879 w 447675"/>
                  <a:gd name="connsiteY38" fmla="*/ 109148 h 171450"/>
                  <a:gd name="connsiteX39" fmla="*/ 20568 w 447675"/>
                  <a:gd name="connsiteY39" fmla="*/ 109148 h 171450"/>
                  <a:gd name="connsiteX40" fmla="*/ 24258 w 447675"/>
                  <a:gd name="connsiteY40" fmla="*/ 116530 h 171450"/>
                  <a:gd name="connsiteX41" fmla="*/ 27947 w 447675"/>
                  <a:gd name="connsiteY41" fmla="*/ 116530 h 171450"/>
                  <a:gd name="connsiteX42" fmla="*/ 31636 w 447675"/>
                  <a:gd name="connsiteY42" fmla="*/ 123912 h 171450"/>
                  <a:gd name="connsiteX43" fmla="*/ 35325 w 447675"/>
                  <a:gd name="connsiteY43" fmla="*/ 120216 h 171450"/>
                  <a:gd name="connsiteX44" fmla="*/ 39014 w 447675"/>
                  <a:gd name="connsiteY44" fmla="*/ 123912 h 171450"/>
                  <a:gd name="connsiteX45" fmla="*/ 39014 w 447675"/>
                  <a:gd name="connsiteY45" fmla="*/ 127598 h 171450"/>
                  <a:gd name="connsiteX46" fmla="*/ 39014 w 447675"/>
                  <a:gd name="connsiteY46" fmla="*/ 131294 h 171450"/>
                  <a:gd name="connsiteX47" fmla="*/ 42703 w 447675"/>
                  <a:gd name="connsiteY47" fmla="*/ 131294 h 171450"/>
                  <a:gd name="connsiteX48" fmla="*/ 46393 w 447675"/>
                  <a:gd name="connsiteY48" fmla="*/ 134980 h 171450"/>
                  <a:gd name="connsiteX49" fmla="*/ 50082 w 447675"/>
                  <a:gd name="connsiteY49" fmla="*/ 134980 h 171450"/>
                  <a:gd name="connsiteX50" fmla="*/ 61149 w 447675"/>
                  <a:gd name="connsiteY50" fmla="*/ 134980 h 171450"/>
                  <a:gd name="connsiteX51" fmla="*/ 90663 w 447675"/>
                  <a:gd name="connsiteY51" fmla="*/ 131294 h 171450"/>
                  <a:gd name="connsiteX52" fmla="*/ 86974 w 447675"/>
                  <a:gd name="connsiteY52" fmla="*/ 105453 h 171450"/>
                  <a:gd name="connsiteX53" fmla="*/ 83284 w 447675"/>
                  <a:gd name="connsiteY53" fmla="*/ 101766 h 171450"/>
                  <a:gd name="connsiteX54" fmla="*/ 90663 w 447675"/>
                  <a:gd name="connsiteY54" fmla="*/ 98071 h 171450"/>
                  <a:gd name="connsiteX55" fmla="*/ 94352 w 447675"/>
                  <a:gd name="connsiteY55" fmla="*/ 101766 h 171450"/>
                  <a:gd name="connsiteX56" fmla="*/ 98042 w 447675"/>
                  <a:gd name="connsiteY56" fmla="*/ 101766 h 171450"/>
                  <a:gd name="connsiteX57" fmla="*/ 98042 w 447675"/>
                  <a:gd name="connsiteY57" fmla="*/ 98071 h 171450"/>
                  <a:gd name="connsiteX58" fmla="*/ 101731 w 447675"/>
                  <a:gd name="connsiteY58" fmla="*/ 98071 h 171450"/>
                  <a:gd name="connsiteX59" fmla="*/ 105420 w 447675"/>
                  <a:gd name="connsiteY59" fmla="*/ 98071 h 171450"/>
                  <a:gd name="connsiteX60" fmla="*/ 105420 w 447675"/>
                  <a:gd name="connsiteY60" fmla="*/ 94385 h 171450"/>
                  <a:gd name="connsiteX61" fmla="*/ 109109 w 447675"/>
                  <a:gd name="connsiteY61" fmla="*/ 94385 h 171450"/>
                  <a:gd name="connsiteX62" fmla="*/ 112798 w 447675"/>
                  <a:gd name="connsiteY62" fmla="*/ 98071 h 171450"/>
                  <a:gd name="connsiteX63" fmla="*/ 116487 w 447675"/>
                  <a:gd name="connsiteY63" fmla="*/ 101766 h 171450"/>
                  <a:gd name="connsiteX64" fmla="*/ 120177 w 447675"/>
                  <a:gd name="connsiteY64" fmla="*/ 98071 h 171450"/>
                  <a:gd name="connsiteX65" fmla="*/ 116487 w 447675"/>
                  <a:gd name="connsiteY65" fmla="*/ 90689 h 171450"/>
                  <a:gd name="connsiteX66" fmla="*/ 123866 w 447675"/>
                  <a:gd name="connsiteY66" fmla="*/ 87003 h 171450"/>
                  <a:gd name="connsiteX67" fmla="*/ 127555 w 447675"/>
                  <a:gd name="connsiteY67" fmla="*/ 90689 h 171450"/>
                  <a:gd name="connsiteX68" fmla="*/ 134933 w 447675"/>
                  <a:gd name="connsiteY68" fmla="*/ 94385 h 171450"/>
                  <a:gd name="connsiteX69" fmla="*/ 138622 w 447675"/>
                  <a:gd name="connsiteY69" fmla="*/ 98071 h 171450"/>
                  <a:gd name="connsiteX70" fmla="*/ 146001 w 447675"/>
                  <a:gd name="connsiteY70" fmla="*/ 101766 h 171450"/>
                  <a:gd name="connsiteX71" fmla="*/ 149690 w 447675"/>
                  <a:gd name="connsiteY71" fmla="*/ 101766 h 171450"/>
                  <a:gd name="connsiteX72" fmla="*/ 149690 w 447675"/>
                  <a:gd name="connsiteY72" fmla="*/ 98071 h 171450"/>
                  <a:gd name="connsiteX73" fmla="*/ 157068 w 447675"/>
                  <a:gd name="connsiteY73" fmla="*/ 98071 h 171450"/>
                  <a:gd name="connsiteX74" fmla="*/ 164446 w 447675"/>
                  <a:gd name="connsiteY74" fmla="*/ 105453 h 171450"/>
                  <a:gd name="connsiteX75" fmla="*/ 168136 w 447675"/>
                  <a:gd name="connsiteY75" fmla="*/ 105453 h 171450"/>
                  <a:gd name="connsiteX76" fmla="*/ 171825 w 447675"/>
                  <a:gd name="connsiteY76" fmla="*/ 109148 h 171450"/>
                  <a:gd name="connsiteX77" fmla="*/ 171825 w 447675"/>
                  <a:gd name="connsiteY77" fmla="*/ 112835 h 171450"/>
                  <a:gd name="connsiteX78" fmla="*/ 182892 w 447675"/>
                  <a:gd name="connsiteY78" fmla="*/ 112835 h 171450"/>
                  <a:gd name="connsiteX79" fmla="*/ 186581 w 447675"/>
                  <a:gd name="connsiteY79" fmla="*/ 116530 h 171450"/>
                  <a:gd name="connsiteX80" fmla="*/ 186581 w 447675"/>
                  <a:gd name="connsiteY80" fmla="*/ 112835 h 171450"/>
                  <a:gd name="connsiteX81" fmla="*/ 201338 w 447675"/>
                  <a:gd name="connsiteY81" fmla="*/ 116530 h 171450"/>
                  <a:gd name="connsiteX82" fmla="*/ 205027 w 447675"/>
                  <a:gd name="connsiteY82" fmla="*/ 116530 h 171450"/>
                  <a:gd name="connsiteX83" fmla="*/ 208716 w 447675"/>
                  <a:gd name="connsiteY83" fmla="*/ 123912 h 171450"/>
                  <a:gd name="connsiteX84" fmla="*/ 212406 w 447675"/>
                  <a:gd name="connsiteY84" fmla="*/ 123912 h 171450"/>
                  <a:gd name="connsiteX85" fmla="*/ 212406 w 447675"/>
                  <a:gd name="connsiteY85" fmla="*/ 120216 h 171450"/>
                  <a:gd name="connsiteX86" fmla="*/ 216095 w 447675"/>
                  <a:gd name="connsiteY86" fmla="*/ 123912 h 171450"/>
                  <a:gd name="connsiteX87" fmla="*/ 219784 w 447675"/>
                  <a:gd name="connsiteY87" fmla="*/ 127598 h 171450"/>
                  <a:gd name="connsiteX88" fmla="*/ 223473 w 447675"/>
                  <a:gd name="connsiteY88" fmla="*/ 127598 h 171450"/>
                  <a:gd name="connsiteX89" fmla="*/ 223473 w 447675"/>
                  <a:gd name="connsiteY89" fmla="*/ 131294 h 171450"/>
                  <a:gd name="connsiteX90" fmla="*/ 219784 w 447675"/>
                  <a:gd name="connsiteY90" fmla="*/ 134980 h 171450"/>
                  <a:gd name="connsiteX91" fmla="*/ 219784 w 447675"/>
                  <a:gd name="connsiteY91" fmla="*/ 142362 h 171450"/>
                  <a:gd name="connsiteX92" fmla="*/ 219784 w 447675"/>
                  <a:gd name="connsiteY92" fmla="*/ 153430 h 171450"/>
                  <a:gd name="connsiteX93" fmla="*/ 219784 w 447675"/>
                  <a:gd name="connsiteY93" fmla="*/ 160812 h 171450"/>
                  <a:gd name="connsiteX94" fmla="*/ 223473 w 447675"/>
                  <a:gd name="connsiteY94" fmla="*/ 164508 h 171450"/>
                  <a:gd name="connsiteX95" fmla="*/ 227162 w 447675"/>
                  <a:gd name="connsiteY95" fmla="*/ 164508 h 171450"/>
                  <a:gd name="connsiteX96" fmla="*/ 227162 w 447675"/>
                  <a:gd name="connsiteY96" fmla="*/ 160812 h 171450"/>
                  <a:gd name="connsiteX97" fmla="*/ 230852 w 447675"/>
                  <a:gd name="connsiteY97" fmla="*/ 164508 h 171450"/>
                  <a:gd name="connsiteX98" fmla="*/ 234541 w 447675"/>
                  <a:gd name="connsiteY98" fmla="*/ 164508 h 171450"/>
                  <a:gd name="connsiteX99" fmla="*/ 238231 w 447675"/>
                  <a:gd name="connsiteY99" fmla="*/ 164508 h 171450"/>
                  <a:gd name="connsiteX100" fmla="*/ 241920 w 447675"/>
                  <a:gd name="connsiteY100" fmla="*/ 164508 h 171450"/>
                  <a:gd name="connsiteX101" fmla="*/ 245609 w 447675"/>
                  <a:gd name="connsiteY101" fmla="*/ 164508 h 171450"/>
                  <a:gd name="connsiteX102" fmla="*/ 249298 w 447675"/>
                  <a:gd name="connsiteY102" fmla="*/ 164508 h 171450"/>
                  <a:gd name="connsiteX103" fmla="*/ 252987 w 447675"/>
                  <a:gd name="connsiteY103" fmla="*/ 164508 h 171450"/>
                  <a:gd name="connsiteX104" fmla="*/ 256676 w 447675"/>
                  <a:gd name="connsiteY104" fmla="*/ 164508 h 171450"/>
                  <a:gd name="connsiteX105" fmla="*/ 264055 w 447675"/>
                  <a:gd name="connsiteY105" fmla="*/ 157126 h 171450"/>
                  <a:gd name="connsiteX106" fmla="*/ 267744 w 447675"/>
                  <a:gd name="connsiteY106" fmla="*/ 157126 h 171450"/>
                  <a:gd name="connsiteX107" fmla="*/ 271433 w 447675"/>
                  <a:gd name="connsiteY107" fmla="*/ 157126 h 171450"/>
                  <a:gd name="connsiteX108" fmla="*/ 271433 w 447675"/>
                  <a:gd name="connsiteY108" fmla="*/ 164508 h 171450"/>
                  <a:gd name="connsiteX109" fmla="*/ 267744 w 447675"/>
                  <a:gd name="connsiteY109" fmla="*/ 164508 h 171450"/>
                  <a:gd name="connsiteX110" fmla="*/ 264055 w 447675"/>
                  <a:gd name="connsiteY110" fmla="*/ 168194 h 171450"/>
                  <a:gd name="connsiteX111" fmla="*/ 267744 w 447675"/>
                  <a:gd name="connsiteY111" fmla="*/ 171890 h 171450"/>
                  <a:gd name="connsiteX112" fmla="*/ 271433 w 447675"/>
                  <a:gd name="connsiteY112" fmla="*/ 171890 h 171450"/>
                  <a:gd name="connsiteX113" fmla="*/ 275122 w 447675"/>
                  <a:gd name="connsiteY113" fmla="*/ 171890 h 171450"/>
                  <a:gd name="connsiteX114" fmla="*/ 282501 w 447675"/>
                  <a:gd name="connsiteY114" fmla="*/ 168194 h 171450"/>
                  <a:gd name="connsiteX115" fmla="*/ 286190 w 447675"/>
                  <a:gd name="connsiteY115" fmla="*/ 168194 h 171450"/>
                  <a:gd name="connsiteX116" fmla="*/ 282501 w 447675"/>
                  <a:gd name="connsiteY116" fmla="*/ 160812 h 171450"/>
                  <a:gd name="connsiteX117" fmla="*/ 289879 w 447675"/>
                  <a:gd name="connsiteY117" fmla="*/ 157126 h 171450"/>
                  <a:gd name="connsiteX118" fmla="*/ 293568 w 447675"/>
                  <a:gd name="connsiteY118" fmla="*/ 164508 h 171450"/>
                  <a:gd name="connsiteX119" fmla="*/ 297257 w 447675"/>
                  <a:gd name="connsiteY119" fmla="*/ 164508 h 171450"/>
                  <a:gd name="connsiteX120" fmla="*/ 297257 w 447675"/>
                  <a:gd name="connsiteY120" fmla="*/ 160812 h 171450"/>
                  <a:gd name="connsiteX121" fmla="*/ 300946 w 447675"/>
                  <a:gd name="connsiteY121" fmla="*/ 160812 h 171450"/>
                  <a:gd name="connsiteX122" fmla="*/ 304635 w 447675"/>
                  <a:gd name="connsiteY122" fmla="*/ 160812 h 171450"/>
                  <a:gd name="connsiteX123" fmla="*/ 308325 w 447675"/>
                  <a:gd name="connsiteY123" fmla="*/ 157126 h 171450"/>
                  <a:gd name="connsiteX124" fmla="*/ 308325 w 447675"/>
                  <a:gd name="connsiteY124" fmla="*/ 153430 h 171450"/>
                  <a:gd name="connsiteX125" fmla="*/ 315703 w 447675"/>
                  <a:gd name="connsiteY125" fmla="*/ 153430 h 171450"/>
                  <a:gd name="connsiteX126" fmla="*/ 319392 w 447675"/>
                  <a:gd name="connsiteY126" fmla="*/ 146048 h 171450"/>
                  <a:gd name="connsiteX127" fmla="*/ 323081 w 447675"/>
                  <a:gd name="connsiteY127" fmla="*/ 146048 h 171450"/>
                  <a:gd name="connsiteX128" fmla="*/ 326770 w 447675"/>
                  <a:gd name="connsiteY128" fmla="*/ 142362 h 171450"/>
                  <a:gd name="connsiteX129" fmla="*/ 334149 w 447675"/>
                  <a:gd name="connsiteY129" fmla="*/ 138666 h 171450"/>
                  <a:gd name="connsiteX130" fmla="*/ 337838 w 447675"/>
                  <a:gd name="connsiteY130" fmla="*/ 138666 h 171450"/>
                  <a:gd name="connsiteX131" fmla="*/ 337838 w 447675"/>
                  <a:gd name="connsiteY131" fmla="*/ 142362 h 171450"/>
                  <a:gd name="connsiteX132" fmla="*/ 341527 w 447675"/>
                  <a:gd name="connsiteY132" fmla="*/ 142362 h 171450"/>
                  <a:gd name="connsiteX133" fmla="*/ 345216 w 447675"/>
                  <a:gd name="connsiteY133" fmla="*/ 138666 h 171450"/>
                  <a:gd name="connsiteX134" fmla="*/ 345216 w 447675"/>
                  <a:gd name="connsiteY134" fmla="*/ 142362 h 171450"/>
                  <a:gd name="connsiteX135" fmla="*/ 352595 w 447675"/>
                  <a:gd name="connsiteY135" fmla="*/ 142362 h 171450"/>
                  <a:gd name="connsiteX136" fmla="*/ 356284 w 447675"/>
                  <a:gd name="connsiteY136" fmla="*/ 138666 h 171450"/>
                  <a:gd name="connsiteX137" fmla="*/ 359973 w 447675"/>
                  <a:gd name="connsiteY137" fmla="*/ 138666 h 171450"/>
                  <a:gd name="connsiteX138" fmla="*/ 363662 w 447675"/>
                  <a:gd name="connsiteY138" fmla="*/ 134980 h 171450"/>
                  <a:gd name="connsiteX139" fmla="*/ 371040 w 447675"/>
                  <a:gd name="connsiteY139" fmla="*/ 127598 h 171450"/>
                  <a:gd name="connsiteX140" fmla="*/ 378419 w 447675"/>
                  <a:gd name="connsiteY140" fmla="*/ 123912 h 171450"/>
                  <a:gd name="connsiteX141" fmla="*/ 385798 w 447675"/>
                  <a:gd name="connsiteY141" fmla="*/ 120216 h 171450"/>
                  <a:gd name="connsiteX142" fmla="*/ 404244 w 447675"/>
                  <a:gd name="connsiteY142" fmla="*/ 105453 h 171450"/>
                  <a:gd name="connsiteX143" fmla="*/ 407933 w 447675"/>
                  <a:gd name="connsiteY143" fmla="*/ 101766 h 171450"/>
                  <a:gd name="connsiteX144" fmla="*/ 444825 w 447675"/>
                  <a:gd name="connsiteY144" fmla="*/ 57475 h 171450"/>
                  <a:gd name="connsiteX145" fmla="*/ 441135 w 447675"/>
                  <a:gd name="connsiteY145" fmla="*/ 57475 h 171450"/>
                  <a:gd name="connsiteX146" fmla="*/ 441135 w 447675"/>
                  <a:gd name="connsiteY146" fmla="*/ 53789 h 171450"/>
                  <a:gd name="connsiteX147" fmla="*/ 437446 w 447675"/>
                  <a:gd name="connsiteY147" fmla="*/ 53789 h 171450"/>
                  <a:gd name="connsiteX148" fmla="*/ 437446 w 447675"/>
                  <a:gd name="connsiteY148" fmla="*/ 50093 h 171450"/>
                  <a:gd name="connsiteX149" fmla="*/ 437446 w 447675"/>
                  <a:gd name="connsiteY149" fmla="*/ 46407 h 171450"/>
                  <a:gd name="connsiteX150" fmla="*/ 433757 w 447675"/>
                  <a:gd name="connsiteY150" fmla="*/ 50093 h 171450"/>
                  <a:gd name="connsiteX151" fmla="*/ 433757 w 447675"/>
                  <a:gd name="connsiteY151" fmla="*/ 46407 h 171450"/>
                  <a:gd name="connsiteX152" fmla="*/ 433757 w 447675"/>
                  <a:gd name="connsiteY152" fmla="*/ 42711 h 171450"/>
                  <a:gd name="connsiteX153" fmla="*/ 430068 w 447675"/>
                  <a:gd name="connsiteY153" fmla="*/ 39025 h 171450"/>
                  <a:gd name="connsiteX154" fmla="*/ 426379 w 447675"/>
                  <a:gd name="connsiteY154" fmla="*/ 39025 h 171450"/>
                  <a:gd name="connsiteX155" fmla="*/ 422690 w 447675"/>
                  <a:gd name="connsiteY155" fmla="*/ 39025 h 171450"/>
                  <a:gd name="connsiteX156" fmla="*/ 426379 w 447675"/>
                  <a:gd name="connsiteY156" fmla="*/ 35339 h 171450"/>
                  <a:gd name="connsiteX157" fmla="*/ 422690 w 447675"/>
                  <a:gd name="connsiteY157" fmla="*/ 35339 h 171450"/>
                  <a:gd name="connsiteX158" fmla="*/ 419000 w 447675"/>
                  <a:gd name="connsiteY158" fmla="*/ 35339 h 171450"/>
                  <a:gd name="connsiteX159" fmla="*/ 419000 w 447675"/>
                  <a:gd name="connsiteY159" fmla="*/ 39025 h 171450"/>
                  <a:gd name="connsiteX160" fmla="*/ 415311 w 447675"/>
                  <a:gd name="connsiteY160" fmla="*/ 42711 h 171450"/>
                  <a:gd name="connsiteX161" fmla="*/ 415311 w 447675"/>
                  <a:gd name="connsiteY161" fmla="*/ 46407 h 171450"/>
                  <a:gd name="connsiteX162" fmla="*/ 419000 w 447675"/>
                  <a:gd name="connsiteY162" fmla="*/ 50093 h 171450"/>
                  <a:gd name="connsiteX163" fmla="*/ 422690 w 447675"/>
                  <a:gd name="connsiteY163" fmla="*/ 50093 h 171450"/>
                  <a:gd name="connsiteX164" fmla="*/ 422690 w 447675"/>
                  <a:gd name="connsiteY164" fmla="*/ 53789 h 171450"/>
                  <a:gd name="connsiteX165" fmla="*/ 422690 w 447675"/>
                  <a:gd name="connsiteY165" fmla="*/ 57475 h 171450"/>
                  <a:gd name="connsiteX166" fmla="*/ 419000 w 447675"/>
                  <a:gd name="connsiteY166" fmla="*/ 53789 h 171450"/>
                  <a:gd name="connsiteX167" fmla="*/ 415311 w 447675"/>
                  <a:gd name="connsiteY167" fmla="*/ 57475 h 171450"/>
                  <a:gd name="connsiteX168" fmla="*/ 419000 w 447675"/>
                  <a:gd name="connsiteY168" fmla="*/ 57475 h 171450"/>
                  <a:gd name="connsiteX169" fmla="*/ 415311 w 447675"/>
                  <a:gd name="connsiteY169" fmla="*/ 61171 h 171450"/>
                  <a:gd name="connsiteX170" fmla="*/ 419000 w 447675"/>
                  <a:gd name="connsiteY170" fmla="*/ 61171 h 171450"/>
                  <a:gd name="connsiteX171" fmla="*/ 419000 w 447675"/>
                  <a:gd name="connsiteY171" fmla="*/ 64857 h 171450"/>
                  <a:gd name="connsiteX172" fmla="*/ 415311 w 447675"/>
                  <a:gd name="connsiteY172" fmla="*/ 61171 h 171450"/>
                  <a:gd name="connsiteX173" fmla="*/ 407933 w 447675"/>
                  <a:gd name="connsiteY173" fmla="*/ 61171 h 171450"/>
                  <a:gd name="connsiteX174" fmla="*/ 411622 w 447675"/>
                  <a:gd name="connsiteY174" fmla="*/ 64857 h 171450"/>
                  <a:gd name="connsiteX175" fmla="*/ 411622 w 447675"/>
                  <a:gd name="connsiteY175" fmla="*/ 68553 h 171450"/>
                  <a:gd name="connsiteX176" fmla="*/ 407933 w 447675"/>
                  <a:gd name="connsiteY176" fmla="*/ 61171 h 171450"/>
                  <a:gd name="connsiteX177" fmla="*/ 404244 w 447675"/>
                  <a:gd name="connsiteY177" fmla="*/ 57475 h 171450"/>
                  <a:gd name="connsiteX178" fmla="*/ 400555 w 447675"/>
                  <a:gd name="connsiteY178" fmla="*/ 57475 h 171450"/>
                  <a:gd name="connsiteX179" fmla="*/ 404244 w 447675"/>
                  <a:gd name="connsiteY179" fmla="*/ 61171 h 171450"/>
                  <a:gd name="connsiteX180" fmla="*/ 407933 w 447675"/>
                  <a:gd name="connsiteY180" fmla="*/ 64857 h 171450"/>
                  <a:gd name="connsiteX181" fmla="*/ 404244 w 447675"/>
                  <a:gd name="connsiteY181" fmla="*/ 64857 h 171450"/>
                  <a:gd name="connsiteX182" fmla="*/ 404244 w 447675"/>
                  <a:gd name="connsiteY182" fmla="*/ 61171 h 171450"/>
                  <a:gd name="connsiteX183" fmla="*/ 400555 w 447675"/>
                  <a:gd name="connsiteY183" fmla="*/ 61171 h 171450"/>
                  <a:gd name="connsiteX184" fmla="*/ 396865 w 447675"/>
                  <a:gd name="connsiteY184" fmla="*/ 61171 h 171450"/>
                  <a:gd name="connsiteX185" fmla="*/ 393176 w 447675"/>
                  <a:gd name="connsiteY185" fmla="*/ 61171 h 171450"/>
                  <a:gd name="connsiteX186" fmla="*/ 393176 w 447675"/>
                  <a:gd name="connsiteY186" fmla="*/ 64857 h 171450"/>
                  <a:gd name="connsiteX187" fmla="*/ 396865 w 447675"/>
                  <a:gd name="connsiteY187" fmla="*/ 64857 h 171450"/>
                  <a:gd name="connsiteX188" fmla="*/ 396865 w 447675"/>
                  <a:gd name="connsiteY188" fmla="*/ 68553 h 171450"/>
                  <a:gd name="connsiteX189" fmla="*/ 393176 w 447675"/>
                  <a:gd name="connsiteY189" fmla="*/ 68553 h 171450"/>
                  <a:gd name="connsiteX190" fmla="*/ 385798 w 447675"/>
                  <a:gd name="connsiteY190" fmla="*/ 53789 h 171450"/>
                  <a:gd name="connsiteX191" fmla="*/ 382109 w 447675"/>
                  <a:gd name="connsiteY191" fmla="*/ 53789 h 171450"/>
                  <a:gd name="connsiteX192" fmla="*/ 371040 w 447675"/>
                  <a:gd name="connsiteY192" fmla="*/ 46407 h 171450"/>
                  <a:gd name="connsiteX193" fmla="*/ 371040 w 447675"/>
                  <a:gd name="connsiteY193" fmla="*/ 42711 h 171450"/>
                  <a:gd name="connsiteX194" fmla="*/ 367351 w 447675"/>
                  <a:gd name="connsiteY194" fmla="*/ 42711 h 171450"/>
                  <a:gd name="connsiteX195" fmla="*/ 367351 w 447675"/>
                  <a:gd name="connsiteY195" fmla="*/ 46407 h 171450"/>
                  <a:gd name="connsiteX196" fmla="*/ 352595 w 447675"/>
                  <a:gd name="connsiteY196" fmla="*/ 42711 h 171450"/>
                  <a:gd name="connsiteX197" fmla="*/ 348905 w 447675"/>
                  <a:gd name="connsiteY197" fmla="*/ 39025 h 171450"/>
                  <a:gd name="connsiteX198" fmla="*/ 348905 w 447675"/>
                  <a:gd name="connsiteY198" fmla="*/ 35339 h 171450"/>
                  <a:gd name="connsiteX199" fmla="*/ 345216 w 447675"/>
                  <a:gd name="connsiteY199" fmla="*/ 31643 h 171450"/>
                  <a:gd name="connsiteX200" fmla="*/ 345216 w 447675"/>
                  <a:gd name="connsiteY200" fmla="*/ 27957 h 171450"/>
                  <a:gd name="connsiteX201" fmla="*/ 341527 w 447675"/>
                  <a:gd name="connsiteY201" fmla="*/ 24262 h 171450"/>
                  <a:gd name="connsiteX202" fmla="*/ 345216 w 447675"/>
                  <a:gd name="connsiteY202" fmla="*/ 20575 h 171450"/>
                  <a:gd name="connsiteX203" fmla="*/ 341527 w 447675"/>
                  <a:gd name="connsiteY203" fmla="*/ 20575 h 171450"/>
                  <a:gd name="connsiteX204" fmla="*/ 337838 w 447675"/>
                  <a:gd name="connsiteY204" fmla="*/ 16880 h 171450"/>
                  <a:gd name="connsiteX205" fmla="*/ 337838 w 447675"/>
                  <a:gd name="connsiteY205" fmla="*/ 13194 h 171450"/>
                  <a:gd name="connsiteX206" fmla="*/ 330460 w 447675"/>
                  <a:gd name="connsiteY206" fmla="*/ 13194 h 171450"/>
                  <a:gd name="connsiteX207" fmla="*/ 326770 w 447675"/>
                  <a:gd name="connsiteY207" fmla="*/ 13194 h 171450"/>
                  <a:gd name="connsiteX208" fmla="*/ 323081 w 447675"/>
                  <a:gd name="connsiteY208" fmla="*/ 9498 h 171450"/>
                  <a:gd name="connsiteX209" fmla="*/ 315703 w 447675"/>
                  <a:gd name="connsiteY209" fmla="*/ 9498 h 171450"/>
                  <a:gd name="connsiteX210" fmla="*/ 312014 w 447675"/>
                  <a:gd name="connsiteY210" fmla="*/ 16880 h 171450"/>
                  <a:gd name="connsiteX211" fmla="*/ 312014 w 447675"/>
                  <a:gd name="connsiteY211" fmla="*/ 20575 h 171450"/>
                  <a:gd name="connsiteX212" fmla="*/ 308325 w 447675"/>
                  <a:gd name="connsiteY212" fmla="*/ 20575 h 171450"/>
                  <a:gd name="connsiteX213" fmla="*/ 308325 w 447675"/>
                  <a:gd name="connsiteY213" fmla="*/ 27957 h 171450"/>
                  <a:gd name="connsiteX214" fmla="*/ 308325 w 447675"/>
                  <a:gd name="connsiteY214" fmla="*/ 31643 h 171450"/>
                  <a:gd name="connsiteX215" fmla="*/ 308325 w 447675"/>
                  <a:gd name="connsiteY215" fmla="*/ 35339 h 171450"/>
                  <a:gd name="connsiteX216" fmla="*/ 308325 w 447675"/>
                  <a:gd name="connsiteY216" fmla="*/ 39025 h 171450"/>
                  <a:gd name="connsiteX217" fmla="*/ 304635 w 447675"/>
                  <a:gd name="connsiteY217" fmla="*/ 42711 h 171450"/>
                  <a:gd name="connsiteX218" fmla="*/ 297257 w 447675"/>
                  <a:gd name="connsiteY218" fmla="*/ 42711 h 171450"/>
                  <a:gd name="connsiteX219" fmla="*/ 286190 w 447675"/>
                  <a:gd name="connsiteY219" fmla="*/ 46407 h 171450"/>
                  <a:gd name="connsiteX220" fmla="*/ 278811 w 447675"/>
                  <a:gd name="connsiteY220" fmla="*/ 50093 h 171450"/>
                  <a:gd name="connsiteX221" fmla="*/ 275122 w 447675"/>
                  <a:gd name="connsiteY221" fmla="*/ 53789 h 171450"/>
                  <a:gd name="connsiteX222" fmla="*/ 271433 w 447675"/>
                  <a:gd name="connsiteY222" fmla="*/ 53789 h 171450"/>
                  <a:gd name="connsiteX223" fmla="*/ 271433 w 447675"/>
                  <a:gd name="connsiteY223" fmla="*/ 57475 h 171450"/>
                  <a:gd name="connsiteX224" fmla="*/ 264055 w 447675"/>
                  <a:gd name="connsiteY224" fmla="*/ 57475 h 171450"/>
                  <a:gd name="connsiteX225" fmla="*/ 264055 w 447675"/>
                  <a:gd name="connsiteY225" fmla="*/ 61171 h 171450"/>
                  <a:gd name="connsiteX226" fmla="*/ 260366 w 447675"/>
                  <a:gd name="connsiteY226" fmla="*/ 64857 h 171450"/>
                  <a:gd name="connsiteX227" fmla="*/ 256676 w 447675"/>
                  <a:gd name="connsiteY227" fmla="*/ 64857 h 171450"/>
                  <a:gd name="connsiteX228" fmla="*/ 249298 w 447675"/>
                  <a:gd name="connsiteY228" fmla="*/ 64857 h 171450"/>
                  <a:gd name="connsiteX229" fmla="*/ 245609 w 447675"/>
                  <a:gd name="connsiteY229" fmla="*/ 64857 h 171450"/>
                  <a:gd name="connsiteX230" fmla="*/ 241920 w 447675"/>
                  <a:gd name="connsiteY230" fmla="*/ 61171 h 171450"/>
                  <a:gd name="connsiteX231" fmla="*/ 238231 w 447675"/>
                  <a:gd name="connsiteY231" fmla="*/ 61171 h 171450"/>
                  <a:gd name="connsiteX232" fmla="*/ 238231 w 447675"/>
                  <a:gd name="connsiteY232" fmla="*/ 64857 h 171450"/>
                  <a:gd name="connsiteX233" fmla="*/ 234541 w 447675"/>
                  <a:gd name="connsiteY233" fmla="*/ 61171 h 171450"/>
                  <a:gd name="connsiteX234" fmla="*/ 234541 w 447675"/>
                  <a:gd name="connsiteY234" fmla="*/ 64857 h 171450"/>
                  <a:gd name="connsiteX235" fmla="*/ 234541 w 447675"/>
                  <a:gd name="connsiteY235" fmla="*/ 68553 h 171450"/>
                  <a:gd name="connsiteX236" fmla="*/ 230852 w 447675"/>
                  <a:gd name="connsiteY236" fmla="*/ 61171 h 171450"/>
                  <a:gd name="connsiteX237" fmla="*/ 230852 w 447675"/>
                  <a:gd name="connsiteY237" fmla="*/ 57475 h 171450"/>
                  <a:gd name="connsiteX238" fmla="*/ 227162 w 447675"/>
                  <a:gd name="connsiteY238" fmla="*/ 57475 h 171450"/>
                  <a:gd name="connsiteX239" fmla="*/ 223473 w 447675"/>
                  <a:gd name="connsiteY239" fmla="*/ 57475 h 171450"/>
                  <a:gd name="connsiteX240" fmla="*/ 223473 w 447675"/>
                  <a:gd name="connsiteY240" fmla="*/ 53789 h 171450"/>
                  <a:gd name="connsiteX241" fmla="*/ 212406 w 447675"/>
                  <a:gd name="connsiteY241" fmla="*/ 53789 h 171450"/>
                  <a:gd name="connsiteX242" fmla="*/ 212406 w 447675"/>
                  <a:gd name="connsiteY242" fmla="*/ 64857 h 171450"/>
                  <a:gd name="connsiteX243" fmla="*/ 205027 w 447675"/>
                  <a:gd name="connsiteY243" fmla="*/ 61171 h 171450"/>
                  <a:gd name="connsiteX244" fmla="*/ 205027 w 447675"/>
                  <a:gd name="connsiteY244" fmla="*/ 57475 h 171450"/>
                  <a:gd name="connsiteX245" fmla="*/ 208716 w 447675"/>
                  <a:gd name="connsiteY245" fmla="*/ 53789 h 171450"/>
                  <a:gd name="connsiteX246" fmla="*/ 205027 w 447675"/>
                  <a:gd name="connsiteY246" fmla="*/ 53789 h 171450"/>
                  <a:gd name="connsiteX247" fmla="*/ 197649 w 447675"/>
                  <a:gd name="connsiteY247" fmla="*/ 53789 h 171450"/>
                  <a:gd name="connsiteX248" fmla="*/ 193960 w 447675"/>
                  <a:gd name="connsiteY248" fmla="*/ 53789 h 171450"/>
                  <a:gd name="connsiteX249" fmla="*/ 190271 w 447675"/>
                  <a:gd name="connsiteY249" fmla="*/ 53789 h 171450"/>
                  <a:gd name="connsiteX250" fmla="*/ 186581 w 447675"/>
                  <a:gd name="connsiteY250" fmla="*/ 53789 h 171450"/>
                  <a:gd name="connsiteX251" fmla="*/ 186581 w 447675"/>
                  <a:gd name="connsiteY251" fmla="*/ 50093 h 171450"/>
                  <a:gd name="connsiteX252" fmla="*/ 182892 w 447675"/>
                  <a:gd name="connsiteY252" fmla="*/ 46407 h 171450"/>
                  <a:gd name="connsiteX253" fmla="*/ 179203 w 447675"/>
                  <a:gd name="connsiteY253" fmla="*/ 42711 h 171450"/>
                  <a:gd name="connsiteX254" fmla="*/ 175514 w 447675"/>
                  <a:gd name="connsiteY254" fmla="*/ 42711 h 171450"/>
                  <a:gd name="connsiteX255" fmla="*/ 175514 w 447675"/>
                  <a:gd name="connsiteY255" fmla="*/ 39025 h 171450"/>
                  <a:gd name="connsiteX256" fmla="*/ 171825 w 447675"/>
                  <a:gd name="connsiteY256" fmla="*/ 35339 h 171450"/>
                  <a:gd name="connsiteX257" fmla="*/ 160757 w 447675"/>
                  <a:gd name="connsiteY257" fmla="*/ 35339 h 171450"/>
                  <a:gd name="connsiteX258" fmla="*/ 153379 w 447675"/>
                  <a:gd name="connsiteY258" fmla="*/ 31643 h 171450"/>
                  <a:gd name="connsiteX259" fmla="*/ 149690 w 447675"/>
                  <a:gd name="connsiteY259" fmla="*/ 31643 h 171450"/>
                  <a:gd name="connsiteX260" fmla="*/ 138622 w 447675"/>
                  <a:gd name="connsiteY260" fmla="*/ 27957 h 171450"/>
                  <a:gd name="connsiteX261" fmla="*/ 134933 w 447675"/>
                  <a:gd name="connsiteY261" fmla="*/ 27957 h 171450"/>
                  <a:gd name="connsiteX262" fmla="*/ 134933 w 447675"/>
                  <a:gd name="connsiteY262" fmla="*/ 24262 h 171450"/>
                  <a:gd name="connsiteX263" fmla="*/ 131244 w 447675"/>
                  <a:gd name="connsiteY263" fmla="*/ 24262 h 171450"/>
                  <a:gd name="connsiteX264" fmla="*/ 123866 w 447675"/>
                  <a:gd name="connsiteY264" fmla="*/ 20575 h 171450"/>
                  <a:gd name="connsiteX265" fmla="*/ 120177 w 447675"/>
                  <a:gd name="connsiteY265" fmla="*/ 20575 h 171450"/>
                  <a:gd name="connsiteX266" fmla="*/ 116487 w 447675"/>
                  <a:gd name="connsiteY266" fmla="*/ 16880 h 171450"/>
                  <a:gd name="connsiteX267" fmla="*/ 112798 w 447675"/>
                  <a:gd name="connsiteY267" fmla="*/ 13194 h 171450"/>
                  <a:gd name="connsiteX268" fmla="*/ 109109 w 447675"/>
                  <a:gd name="connsiteY268" fmla="*/ 13194 h 171450"/>
                  <a:gd name="connsiteX269" fmla="*/ 105420 w 447675"/>
                  <a:gd name="connsiteY269" fmla="*/ 9498 h 171450"/>
                  <a:gd name="connsiteX270" fmla="*/ 101731 w 447675"/>
                  <a:gd name="connsiteY270" fmla="*/ 9498 h 171450"/>
                  <a:gd name="connsiteX271" fmla="*/ 101731 w 447675"/>
                  <a:gd name="connsiteY271" fmla="*/ 5812 h 171450"/>
                  <a:gd name="connsiteX272" fmla="*/ 90663 w 447675"/>
                  <a:gd name="connsiteY272" fmla="*/ 5812 h 171450"/>
                  <a:gd name="connsiteX273" fmla="*/ 86974 w 447675"/>
                  <a:gd name="connsiteY273" fmla="*/ 5812 h 171450"/>
                  <a:gd name="connsiteX274" fmla="*/ 79595 w 447675"/>
                  <a:gd name="connsiteY274" fmla="*/ 5812 h 171450"/>
                  <a:gd name="connsiteX275" fmla="*/ 415311 w 447675"/>
                  <a:gd name="connsiteY275" fmla="*/ 57475 h 171450"/>
                  <a:gd name="connsiteX276" fmla="*/ 411622 w 447675"/>
                  <a:gd name="connsiteY276" fmla="*/ 53789 h 171450"/>
                  <a:gd name="connsiteX277" fmla="*/ 407933 w 447675"/>
                  <a:gd name="connsiteY277" fmla="*/ 57475 h 171450"/>
                  <a:gd name="connsiteX278" fmla="*/ 415311 w 447675"/>
                  <a:gd name="connsiteY278" fmla="*/ 57475 h 171450"/>
                  <a:gd name="connsiteX279" fmla="*/ 411622 w 447675"/>
                  <a:gd name="connsiteY279" fmla="*/ 53789 h 171450"/>
                  <a:gd name="connsiteX280" fmla="*/ 415311 w 447675"/>
                  <a:gd name="connsiteY280" fmla="*/ 53789 h 171450"/>
                  <a:gd name="connsiteX281" fmla="*/ 419000 w 447675"/>
                  <a:gd name="connsiteY281" fmla="*/ 53789 h 171450"/>
                  <a:gd name="connsiteX282" fmla="*/ 422690 w 447675"/>
                  <a:gd name="connsiteY282" fmla="*/ 53789 h 171450"/>
                  <a:gd name="connsiteX283" fmla="*/ 419000 w 447675"/>
                  <a:gd name="connsiteY283" fmla="*/ 50093 h 171450"/>
                  <a:gd name="connsiteX284" fmla="*/ 415311 w 447675"/>
                  <a:gd name="connsiteY284" fmla="*/ 50093 h 171450"/>
                  <a:gd name="connsiteX285" fmla="*/ 411622 w 447675"/>
                  <a:gd name="connsiteY285" fmla="*/ 50093 h 171450"/>
                  <a:gd name="connsiteX286" fmla="*/ 411622 w 447675"/>
                  <a:gd name="connsiteY286" fmla="*/ 53789 h 171450"/>
                  <a:gd name="connsiteX287" fmla="*/ 419000 w 447675"/>
                  <a:gd name="connsiteY287" fmla="*/ 42711 h 171450"/>
                  <a:gd name="connsiteX288" fmla="*/ 422690 w 447675"/>
                  <a:gd name="connsiteY288" fmla="*/ 46407 h 171450"/>
                  <a:gd name="connsiteX289" fmla="*/ 419000 w 447675"/>
                  <a:gd name="connsiteY289" fmla="*/ 46407 h 171450"/>
                  <a:gd name="connsiteX290" fmla="*/ 419000 w 447675"/>
                  <a:gd name="connsiteY290" fmla="*/ 42711 h 171450"/>
                  <a:gd name="connsiteX291" fmla="*/ 426379 w 447675"/>
                  <a:gd name="connsiteY291" fmla="*/ 42711 h 171450"/>
                  <a:gd name="connsiteX292" fmla="*/ 430068 w 447675"/>
                  <a:gd name="connsiteY292" fmla="*/ 42711 h 171450"/>
                  <a:gd name="connsiteX293" fmla="*/ 426379 w 447675"/>
                  <a:gd name="connsiteY293" fmla="*/ 46407 h 171450"/>
                  <a:gd name="connsiteX294" fmla="*/ 426379 w 447675"/>
                  <a:gd name="connsiteY294" fmla="*/ 42711 h 171450"/>
                  <a:gd name="connsiteX295" fmla="*/ 400555 w 447675"/>
                  <a:gd name="connsiteY295" fmla="*/ 68553 h 171450"/>
                  <a:gd name="connsiteX296" fmla="*/ 404244 w 447675"/>
                  <a:gd name="connsiteY296" fmla="*/ 68553 h 171450"/>
                  <a:gd name="connsiteX297" fmla="*/ 404244 w 447675"/>
                  <a:gd name="connsiteY297" fmla="*/ 72239 h 171450"/>
                  <a:gd name="connsiteX298" fmla="*/ 400555 w 447675"/>
                  <a:gd name="connsiteY298" fmla="*/ 72239 h 171450"/>
                  <a:gd name="connsiteX299" fmla="*/ 400555 w 447675"/>
                  <a:gd name="connsiteY299" fmla="*/ 6855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447675" h="171450">
                    <a:moveTo>
                      <a:pt x="79595" y="5812"/>
                    </a:moveTo>
                    <a:lnTo>
                      <a:pt x="79595" y="9498"/>
                    </a:lnTo>
                    <a:lnTo>
                      <a:pt x="75906" y="9498"/>
                    </a:lnTo>
                    <a:lnTo>
                      <a:pt x="72217" y="9498"/>
                    </a:lnTo>
                    <a:lnTo>
                      <a:pt x="64839" y="13194"/>
                    </a:lnTo>
                    <a:lnTo>
                      <a:pt x="61149" y="13194"/>
                    </a:lnTo>
                    <a:lnTo>
                      <a:pt x="57460" y="13194"/>
                    </a:lnTo>
                    <a:lnTo>
                      <a:pt x="53771" y="16880"/>
                    </a:lnTo>
                    <a:lnTo>
                      <a:pt x="50082" y="16880"/>
                    </a:lnTo>
                    <a:lnTo>
                      <a:pt x="46393" y="16880"/>
                    </a:lnTo>
                    <a:lnTo>
                      <a:pt x="42703" y="16880"/>
                    </a:lnTo>
                    <a:lnTo>
                      <a:pt x="39014" y="16880"/>
                    </a:lnTo>
                    <a:lnTo>
                      <a:pt x="35325" y="16880"/>
                    </a:lnTo>
                    <a:lnTo>
                      <a:pt x="35325" y="20575"/>
                    </a:lnTo>
                    <a:lnTo>
                      <a:pt x="31636" y="20575"/>
                    </a:lnTo>
                    <a:lnTo>
                      <a:pt x="27947" y="24262"/>
                    </a:lnTo>
                    <a:lnTo>
                      <a:pt x="24258" y="24262"/>
                    </a:lnTo>
                    <a:lnTo>
                      <a:pt x="20568" y="24262"/>
                    </a:lnTo>
                    <a:lnTo>
                      <a:pt x="16879" y="27957"/>
                    </a:lnTo>
                    <a:lnTo>
                      <a:pt x="13190" y="27957"/>
                    </a:lnTo>
                    <a:lnTo>
                      <a:pt x="13190" y="31643"/>
                    </a:lnTo>
                    <a:lnTo>
                      <a:pt x="16879" y="35339"/>
                    </a:lnTo>
                    <a:lnTo>
                      <a:pt x="16879" y="42711"/>
                    </a:lnTo>
                    <a:lnTo>
                      <a:pt x="16879" y="46407"/>
                    </a:lnTo>
                    <a:lnTo>
                      <a:pt x="16879" y="50093"/>
                    </a:lnTo>
                    <a:lnTo>
                      <a:pt x="20568" y="53789"/>
                    </a:lnTo>
                    <a:lnTo>
                      <a:pt x="20568" y="61171"/>
                    </a:lnTo>
                    <a:lnTo>
                      <a:pt x="9501" y="72239"/>
                    </a:lnTo>
                    <a:lnTo>
                      <a:pt x="5812" y="75935"/>
                    </a:lnTo>
                    <a:lnTo>
                      <a:pt x="9501" y="79621"/>
                    </a:lnTo>
                    <a:lnTo>
                      <a:pt x="16879" y="87003"/>
                    </a:lnTo>
                    <a:lnTo>
                      <a:pt x="13190" y="87003"/>
                    </a:lnTo>
                    <a:lnTo>
                      <a:pt x="9501" y="87003"/>
                    </a:lnTo>
                    <a:lnTo>
                      <a:pt x="9501" y="90689"/>
                    </a:lnTo>
                    <a:lnTo>
                      <a:pt x="13190" y="94385"/>
                    </a:lnTo>
                    <a:lnTo>
                      <a:pt x="16879" y="98071"/>
                    </a:lnTo>
                    <a:lnTo>
                      <a:pt x="16879" y="101766"/>
                    </a:lnTo>
                    <a:lnTo>
                      <a:pt x="13190" y="105453"/>
                    </a:lnTo>
                    <a:lnTo>
                      <a:pt x="16879" y="109148"/>
                    </a:lnTo>
                    <a:lnTo>
                      <a:pt x="20568" y="109148"/>
                    </a:lnTo>
                    <a:lnTo>
                      <a:pt x="24258" y="116530"/>
                    </a:lnTo>
                    <a:lnTo>
                      <a:pt x="27947" y="116530"/>
                    </a:lnTo>
                    <a:lnTo>
                      <a:pt x="31636" y="123912"/>
                    </a:lnTo>
                    <a:lnTo>
                      <a:pt x="35325" y="120216"/>
                    </a:lnTo>
                    <a:lnTo>
                      <a:pt x="39014" y="123912"/>
                    </a:lnTo>
                    <a:lnTo>
                      <a:pt x="39014" y="127598"/>
                    </a:lnTo>
                    <a:lnTo>
                      <a:pt x="39014" y="131294"/>
                    </a:lnTo>
                    <a:lnTo>
                      <a:pt x="42703" y="131294"/>
                    </a:lnTo>
                    <a:lnTo>
                      <a:pt x="46393" y="134980"/>
                    </a:lnTo>
                    <a:lnTo>
                      <a:pt x="50082" y="134980"/>
                    </a:lnTo>
                    <a:lnTo>
                      <a:pt x="61149" y="134980"/>
                    </a:lnTo>
                    <a:lnTo>
                      <a:pt x="90663" y="131294"/>
                    </a:lnTo>
                    <a:lnTo>
                      <a:pt x="86974" y="105453"/>
                    </a:lnTo>
                    <a:lnTo>
                      <a:pt x="83284" y="101766"/>
                    </a:lnTo>
                    <a:lnTo>
                      <a:pt x="90663" y="98071"/>
                    </a:lnTo>
                    <a:lnTo>
                      <a:pt x="94352" y="101766"/>
                    </a:lnTo>
                    <a:lnTo>
                      <a:pt x="98042" y="101766"/>
                    </a:lnTo>
                    <a:lnTo>
                      <a:pt x="98042" y="98071"/>
                    </a:lnTo>
                    <a:lnTo>
                      <a:pt x="101731" y="98071"/>
                    </a:lnTo>
                    <a:lnTo>
                      <a:pt x="105420" y="98071"/>
                    </a:lnTo>
                    <a:lnTo>
                      <a:pt x="105420" y="94385"/>
                    </a:lnTo>
                    <a:lnTo>
                      <a:pt x="109109" y="94385"/>
                    </a:lnTo>
                    <a:lnTo>
                      <a:pt x="112798" y="98071"/>
                    </a:lnTo>
                    <a:lnTo>
                      <a:pt x="116487" y="101766"/>
                    </a:lnTo>
                    <a:lnTo>
                      <a:pt x="120177" y="98071"/>
                    </a:lnTo>
                    <a:lnTo>
                      <a:pt x="116487" y="90689"/>
                    </a:lnTo>
                    <a:lnTo>
                      <a:pt x="123866" y="87003"/>
                    </a:lnTo>
                    <a:lnTo>
                      <a:pt x="127555" y="90689"/>
                    </a:lnTo>
                    <a:lnTo>
                      <a:pt x="134933" y="94385"/>
                    </a:lnTo>
                    <a:lnTo>
                      <a:pt x="138622" y="98071"/>
                    </a:lnTo>
                    <a:lnTo>
                      <a:pt x="146001" y="101766"/>
                    </a:lnTo>
                    <a:lnTo>
                      <a:pt x="149690" y="101766"/>
                    </a:lnTo>
                    <a:lnTo>
                      <a:pt x="149690" y="98071"/>
                    </a:lnTo>
                    <a:lnTo>
                      <a:pt x="157068" y="98071"/>
                    </a:lnTo>
                    <a:lnTo>
                      <a:pt x="164446" y="105453"/>
                    </a:lnTo>
                    <a:lnTo>
                      <a:pt x="168136" y="105453"/>
                    </a:lnTo>
                    <a:lnTo>
                      <a:pt x="171825" y="109148"/>
                    </a:lnTo>
                    <a:lnTo>
                      <a:pt x="171825" y="112835"/>
                    </a:lnTo>
                    <a:lnTo>
                      <a:pt x="182892" y="112835"/>
                    </a:lnTo>
                    <a:lnTo>
                      <a:pt x="186581" y="116530"/>
                    </a:lnTo>
                    <a:lnTo>
                      <a:pt x="186581" y="112835"/>
                    </a:lnTo>
                    <a:lnTo>
                      <a:pt x="201338" y="116530"/>
                    </a:lnTo>
                    <a:lnTo>
                      <a:pt x="205027" y="116530"/>
                    </a:lnTo>
                    <a:lnTo>
                      <a:pt x="208716" y="123912"/>
                    </a:lnTo>
                    <a:lnTo>
                      <a:pt x="212406" y="123912"/>
                    </a:lnTo>
                    <a:lnTo>
                      <a:pt x="212406" y="120216"/>
                    </a:lnTo>
                    <a:lnTo>
                      <a:pt x="216095" y="123912"/>
                    </a:lnTo>
                    <a:lnTo>
                      <a:pt x="219784" y="127598"/>
                    </a:lnTo>
                    <a:lnTo>
                      <a:pt x="223473" y="127598"/>
                    </a:lnTo>
                    <a:lnTo>
                      <a:pt x="223473" y="131294"/>
                    </a:lnTo>
                    <a:lnTo>
                      <a:pt x="219784" y="134980"/>
                    </a:lnTo>
                    <a:lnTo>
                      <a:pt x="219784" y="142362"/>
                    </a:lnTo>
                    <a:lnTo>
                      <a:pt x="219784" y="153430"/>
                    </a:lnTo>
                    <a:lnTo>
                      <a:pt x="219784" y="160812"/>
                    </a:lnTo>
                    <a:lnTo>
                      <a:pt x="223473" y="164508"/>
                    </a:lnTo>
                    <a:lnTo>
                      <a:pt x="227162" y="164508"/>
                    </a:lnTo>
                    <a:lnTo>
                      <a:pt x="227162" y="160812"/>
                    </a:lnTo>
                    <a:lnTo>
                      <a:pt x="230852" y="164508"/>
                    </a:lnTo>
                    <a:lnTo>
                      <a:pt x="234541" y="164508"/>
                    </a:lnTo>
                    <a:lnTo>
                      <a:pt x="238231" y="164508"/>
                    </a:lnTo>
                    <a:lnTo>
                      <a:pt x="241920" y="164508"/>
                    </a:lnTo>
                    <a:lnTo>
                      <a:pt x="245609" y="164508"/>
                    </a:lnTo>
                    <a:lnTo>
                      <a:pt x="249298" y="164508"/>
                    </a:lnTo>
                    <a:lnTo>
                      <a:pt x="252987" y="164508"/>
                    </a:lnTo>
                    <a:lnTo>
                      <a:pt x="256676" y="164508"/>
                    </a:lnTo>
                    <a:lnTo>
                      <a:pt x="264055" y="157126"/>
                    </a:lnTo>
                    <a:lnTo>
                      <a:pt x="267744" y="157126"/>
                    </a:lnTo>
                    <a:lnTo>
                      <a:pt x="271433" y="157126"/>
                    </a:lnTo>
                    <a:lnTo>
                      <a:pt x="271433" y="164508"/>
                    </a:lnTo>
                    <a:lnTo>
                      <a:pt x="267744" y="164508"/>
                    </a:lnTo>
                    <a:lnTo>
                      <a:pt x="264055" y="168194"/>
                    </a:lnTo>
                    <a:lnTo>
                      <a:pt x="267744" y="171890"/>
                    </a:lnTo>
                    <a:lnTo>
                      <a:pt x="271433" y="171890"/>
                    </a:lnTo>
                    <a:lnTo>
                      <a:pt x="275122" y="171890"/>
                    </a:lnTo>
                    <a:lnTo>
                      <a:pt x="282501" y="168194"/>
                    </a:lnTo>
                    <a:lnTo>
                      <a:pt x="286190" y="168194"/>
                    </a:lnTo>
                    <a:lnTo>
                      <a:pt x="282501" y="160812"/>
                    </a:lnTo>
                    <a:lnTo>
                      <a:pt x="289879" y="157126"/>
                    </a:lnTo>
                    <a:lnTo>
                      <a:pt x="293568" y="164508"/>
                    </a:lnTo>
                    <a:lnTo>
                      <a:pt x="297257" y="164508"/>
                    </a:lnTo>
                    <a:lnTo>
                      <a:pt x="297257" y="160812"/>
                    </a:lnTo>
                    <a:lnTo>
                      <a:pt x="300946" y="160812"/>
                    </a:lnTo>
                    <a:lnTo>
                      <a:pt x="304635" y="160812"/>
                    </a:lnTo>
                    <a:lnTo>
                      <a:pt x="308325" y="157126"/>
                    </a:lnTo>
                    <a:lnTo>
                      <a:pt x="308325" y="153430"/>
                    </a:lnTo>
                    <a:lnTo>
                      <a:pt x="315703" y="153430"/>
                    </a:lnTo>
                    <a:lnTo>
                      <a:pt x="319392" y="146048"/>
                    </a:lnTo>
                    <a:lnTo>
                      <a:pt x="323081" y="146048"/>
                    </a:lnTo>
                    <a:lnTo>
                      <a:pt x="326770" y="142362"/>
                    </a:lnTo>
                    <a:lnTo>
                      <a:pt x="334149" y="138666"/>
                    </a:lnTo>
                    <a:lnTo>
                      <a:pt x="337838" y="138666"/>
                    </a:lnTo>
                    <a:lnTo>
                      <a:pt x="337838" y="142362"/>
                    </a:lnTo>
                    <a:lnTo>
                      <a:pt x="341527" y="142362"/>
                    </a:lnTo>
                    <a:lnTo>
                      <a:pt x="345216" y="138666"/>
                    </a:lnTo>
                    <a:lnTo>
                      <a:pt x="345216" y="142362"/>
                    </a:lnTo>
                    <a:lnTo>
                      <a:pt x="352595" y="142362"/>
                    </a:lnTo>
                    <a:lnTo>
                      <a:pt x="356284" y="138666"/>
                    </a:lnTo>
                    <a:lnTo>
                      <a:pt x="359973" y="138666"/>
                    </a:lnTo>
                    <a:lnTo>
                      <a:pt x="363662" y="134980"/>
                    </a:lnTo>
                    <a:lnTo>
                      <a:pt x="371040" y="127598"/>
                    </a:lnTo>
                    <a:lnTo>
                      <a:pt x="378419" y="123912"/>
                    </a:lnTo>
                    <a:lnTo>
                      <a:pt x="385798" y="120216"/>
                    </a:lnTo>
                    <a:lnTo>
                      <a:pt x="404244" y="105453"/>
                    </a:lnTo>
                    <a:lnTo>
                      <a:pt x="407933" y="101766"/>
                    </a:lnTo>
                    <a:lnTo>
                      <a:pt x="444825" y="57475"/>
                    </a:lnTo>
                    <a:lnTo>
                      <a:pt x="441135" y="57475"/>
                    </a:lnTo>
                    <a:lnTo>
                      <a:pt x="441135" y="53789"/>
                    </a:lnTo>
                    <a:lnTo>
                      <a:pt x="437446" y="53789"/>
                    </a:lnTo>
                    <a:lnTo>
                      <a:pt x="437446" y="50093"/>
                    </a:lnTo>
                    <a:lnTo>
                      <a:pt x="437446" y="46407"/>
                    </a:lnTo>
                    <a:lnTo>
                      <a:pt x="433757" y="50093"/>
                    </a:lnTo>
                    <a:lnTo>
                      <a:pt x="433757" y="46407"/>
                    </a:lnTo>
                    <a:lnTo>
                      <a:pt x="433757" y="42711"/>
                    </a:lnTo>
                    <a:lnTo>
                      <a:pt x="430068" y="39025"/>
                    </a:lnTo>
                    <a:lnTo>
                      <a:pt x="426379" y="39025"/>
                    </a:lnTo>
                    <a:lnTo>
                      <a:pt x="422690" y="39025"/>
                    </a:lnTo>
                    <a:lnTo>
                      <a:pt x="426379" y="35339"/>
                    </a:lnTo>
                    <a:lnTo>
                      <a:pt x="422690" y="35339"/>
                    </a:lnTo>
                    <a:lnTo>
                      <a:pt x="419000" y="35339"/>
                    </a:lnTo>
                    <a:lnTo>
                      <a:pt x="419000" y="39025"/>
                    </a:lnTo>
                    <a:lnTo>
                      <a:pt x="415311" y="42711"/>
                    </a:lnTo>
                    <a:lnTo>
                      <a:pt x="415311" y="46407"/>
                    </a:lnTo>
                    <a:lnTo>
                      <a:pt x="419000" y="50093"/>
                    </a:lnTo>
                    <a:lnTo>
                      <a:pt x="422690" y="50093"/>
                    </a:lnTo>
                    <a:lnTo>
                      <a:pt x="422690" y="53789"/>
                    </a:lnTo>
                    <a:lnTo>
                      <a:pt x="422690" y="57475"/>
                    </a:lnTo>
                    <a:lnTo>
                      <a:pt x="419000" y="53789"/>
                    </a:lnTo>
                    <a:lnTo>
                      <a:pt x="415311" y="57475"/>
                    </a:lnTo>
                    <a:lnTo>
                      <a:pt x="419000" y="57475"/>
                    </a:lnTo>
                    <a:lnTo>
                      <a:pt x="415311" y="61171"/>
                    </a:lnTo>
                    <a:lnTo>
                      <a:pt x="419000" y="61171"/>
                    </a:lnTo>
                    <a:lnTo>
                      <a:pt x="419000" y="64857"/>
                    </a:lnTo>
                    <a:lnTo>
                      <a:pt x="415311" y="61171"/>
                    </a:lnTo>
                    <a:lnTo>
                      <a:pt x="407933" y="61171"/>
                    </a:lnTo>
                    <a:lnTo>
                      <a:pt x="411622" y="64857"/>
                    </a:lnTo>
                    <a:lnTo>
                      <a:pt x="411622" y="68553"/>
                    </a:lnTo>
                    <a:lnTo>
                      <a:pt x="407933" y="61171"/>
                    </a:lnTo>
                    <a:lnTo>
                      <a:pt x="404244" y="57475"/>
                    </a:lnTo>
                    <a:lnTo>
                      <a:pt x="400555" y="57475"/>
                    </a:lnTo>
                    <a:lnTo>
                      <a:pt x="404244" y="61171"/>
                    </a:lnTo>
                    <a:lnTo>
                      <a:pt x="407933" y="64857"/>
                    </a:lnTo>
                    <a:lnTo>
                      <a:pt x="404244" y="64857"/>
                    </a:lnTo>
                    <a:lnTo>
                      <a:pt x="404244" y="61171"/>
                    </a:lnTo>
                    <a:lnTo>
                      <a:pt x="400555" y="61171"/>
                    </a:lnTo>
                    <a:lnTo>
                      <a:pt x="396865" y="61171"/>
                    </a:lnTo>
                    <a:lnTo>
                      <a:pt x="393176" y="61171"/>
                    </a:lnTo>
                    <a:lnTo>
                      <a:pt x="393176" y="64857"/>
                    </a:lnTo>
                    <a:lnTo>
                      <a:pt x="396865" y="64857"/>
                    </a:lnTo>
                    <a:lnTo>
                      <a:pt x="396865" y="68553"/>
                    </a:lnTo>
                    <a:lnTo>
                      <a:pt x="393176" y="68553"/>
                    </a:lnTo>
                    <a:lnTo>
                      <a:pt x="385798" y="53789"/>
                    </a:lnTo>
                    <a:lnTo>
                      <a:pt x="382109" y="53789"/>
                    </a:lnTo>
                    <a:lnTo>
                      <a:pt x="371040" y="46407"/>
                    </a:lnTo>
                    <a:lnTo>
                      <a:pt x="371040" y="42711"/>
                    </a:lnTo>
                    <a:lnTo>
                      <a:pt x="367351" y="42711"/>
                    </a:lnTo>
                    <a:lnTo>
                      <a:pt x="367351" y="46407"/>
                    </a:lnTo>
                    <a:lnTo>
                      <a:pt x="352595" y="42711"/>
                    </a:lnTo>
                    <a:lnTo>
                      <a:pt x="348905" y="39025"/>
                    </a:lnTo>
                    <a:lnTo>
                      <a:pt x="348905" y="35339"/>
                    </a:lnTo>
                    <a:lnTo>
                      <a:pt x="345216" y="31643"/>
                    </a:lnTo>
                    <a:lnTo>
                      <a:pt x="345216" y="27957"/>
                    </a:lnTo>
                    <a:lnTo>
                      <a:pt x="341527" y="24262"/>
                    </a:lnTo>
                    <a:lnTo>
                      <a:pt x="345216" y="20575"/>
                    </a:lnTo>
                    <a:lnTo>
                      <a:pt x="341527" y="20575"/>
                    </a:lnTo>
                    <a:lnTo>
                      <a:pt x="337838" y="16880"/>
                    </a:lnTo>
                    <a:lnTo>
                      <a:pt x="337838" y="13194"/>
                    </a:lnTo>
                    <a:lnTo>
                      <a:pt x="330460" y="13194"/>
                    </a:lnTo>
                    <a:lnTo>
                      <a:pt x="326770" y="13194"/>
                    </a:lnTo>
                    <a:lnTo>
                      <a:pt x="323081" y="9498"/>
                    </a:lnTo>
                    <a:lnTo>
                      <a:pt x="315703" y="9498"/>
                    </a:lnTo>
                    <a:lnTo>
                      <a:pt x="312014" y="16880"/>
                    </a:lnTo>
                    <a:lnTo>
                      <a:pt x="312014" y="20575"/>
                    </a:lnTo>
                    <a:lnTo>
                      <a:pt x="308325" y="20575"/>
                    </a:lnTo>
                    <a:lnTo>
                      <a:pt x="308325" y="27957"/>
                    </a:lnTo>
                    <a:lnTo>
                      <a:pt x="308325" y="31643"/>
                    </a:lnTo>
                    <a:lnTo>
                      <a:pt x="308325" y="35339"/>
                    </a:lnTo>
                    <a:lnTo>
                      <a:pt x="308325" y="39025"/>
                    </a:lnTo>
                    <a:lnTo>
                      <a:pt x="304635" y="42711"/>
                    </a:lnTo>
                    <a:lnTo>
                      <a:pt x="297257" y="42711"/>
                    </a:lnTo>
                    <a:lnTo>
                      <a:pt x="286190" y="46407"/>
                    </a:lnTo>
                    <a:lnTo>
                      <a:pt x="278811" y="50093"/>
                    </a:lnTo>
                    <a:lnTo>
                      <a:pt x="275122" y="53789"/>
                    </a:lnTo>
                    <a:lnTo>
                      <a:pt x="271433" y="53789"/>
                    </a:lnTo>
                    <a:lnTo>
                      <a:pt x="271433" y="57475"/>
                    </a:lnTo>
                    <a:lnTo>
                      <a:pt x="264055" y="57475"/>
                    </a:lnTo>
                    <a:lnTo>
                      <a:pt x="264055" y="61171"/>
                    </a:lnTo>
                    <a:lnTo>
                      <a:pt x="260366" y="64857"/>
                    </a:lnTo>
                    <a:lnTo>
                      <a:pt x="256676" y="64857"/>
                    </a:lnTo>
                    <a:lnTo>
                      <a:pt x="249298" y="64857"/>
                    </a:lnTo>
                    <a:lnTo>
                      <a:pt x="245609" y="64857"/>
                    </a:lnTo>
                    <a:lnTo>
                      <a:pt x="241920" y="61171"/>
                    </a:lnTo>
                    <a:lnTo>
                      <a:pt x="238231" y="61171"/>
                    </a:lnTo>
                    <a:lnTo>
                      <a:pt x="238231" y="64857"/>
                    </a:lnTo>
                    <a:lnTo>
                      <a:pt x="234541" y="61171"/>
                    </a:lnTo>
                    <a:lnTo>
                      <a:pt x="234541" y="64857"/>
                    </a:lnTo>
                    <a:lnTo>
                      <a:pt x="234541" y="68553"/>
                    </a:lnTo>
                    <a:lnTo>
                      <a:pt x="230852" y="61171"/>
                    </a:lnTo>
                    <a:lnTo>
                      <a:pt x="230852" y="57475"/>
                    </a:lnTo>
                    <a:lnTo>
                      <a:pt x="227162" y="57475"/>
                    </a:lnTo>
                    <a:lnTo>
                      <a:pt x="223473" y="57475"/>
                    </a:lnTo>
                    <a:lnTo>
                      <a:pt x="223473" y="53789"/>
                    </a:lnTo>
                    <a:lnTo>
                      <a:pt x="212406" y="53789"/>
                    </a:lnTo>
                    <a:lnTo>
                      <a:pt x="212406" y="64857"/>
                    </a:lnTo>
                    <a:lnTo>
                      <a:pt x="205027" y="61171"/>
                    </a:lnTo>
                    <a:lnTo>
                      <a:pt x="205027" y="57475"/>
                    </a:lnTo>
                    <a:lnTo>
                      <a:pt x="208716" y="53789"/>
                    </a:lnTo>
                    <a:lnTo>
                      <a:pt x="205027" y="53789"/>
                    </a:lnTo>
                    <a:lnTo>
                      <a:pt x="197649" y="53789"/>
                    </a:lnTo>
                    <a:lnTo>
                      <a:pt x="193960" y="53789"/>
                    </a:lnTo>
                    <a:lnTo>
                      <a:pt x="190271" y="53789"/>
                    </a:lnTo>
                    <a:lnTo>
                      <a:pt x="186581" y="53789"/>
                    </a:lnTo>
                    <a:lnTo>
                      <a:pt x="186581" y="50093"/>
                    </a:lnTo>
                    <a:lnTo>
                      <a:pt x="182892" y="46407"/>
                    </a:lnTo>
                    <a:lnTo>
                      <a:pt x="179203" y="42711"/>
                    </a:lnTo>
                    <a:lnTo>
                      <a:pt x="175514" y="42711"/>
                    </a:lnTo>
                    <a:lnTo>
                      <a:pt x="175514" y="39025"/>
                    </a:lnTo>
                    <a:lnTo>
                      <a:pt x="171825" y="35339"/>
                    </a:lnTo>
                    <a:lnTo>
                      <a:pt x="160757" y="35339"/>
                    </a:lnTo>
                    <a:lnTo>
                      <a:pt x="153379" y="31643"/>
                    </a:lnTo>
                    <a:lnTo>
                      <a:pt x="149690" y="31643"/>
                    </a:lnTo>
                    <a:lnTo>
                      <a:pt x="138622" y="27957"/>
                    </a:lnTo>
                    <a:lnTo>
                      <a:pt x="134933" y="27957"/>
                    </a:lnTo>
                    <a:lnTo>
                      <a:pt x="134933" y="24262"/>
                    </a:lnTo>
                    <a:lnTo>
                      <a:pt x="131244" y="24262"/>
                    </a:lnTo>
                    <a:lnTo>
                      <a:pt x="123866" y="20575"/>
                    </a:lnTo>
                    <a:lnTo>
                      <a:pt x="120177" y="20575"/>
                    </a:lnTo>
                    <a:lnTo>
                      <a:pt x="116487" y="16880"/>
                    </a:lnTo>
                    <a:lnTo>
                      <a:pt x="112798" y="13194"/>
                    </a:lnTo>
                    <a:lnTo>
                      <a:pt x="109109" y="13194"/>
                    </a:lnTo>
                    <a:lnTo>
                      <a:pt x="105420" y="9498"/>
                    </a:lnTo>
                    <a:lnTo>
                      <a:pt x="101731" y="9498"/>
                    </a:lnTo>
                    <a:lnTo>
                      <a:pt x="101731" y="5812"/>
                    </a:lnTo>
                    <a:lnTo>
                      <a:pt x="90663" y="5812"/>
                    </a:lnTo>
                    <a:lnTo>
                      <a:pt x="86974" y="5812"/>
                    </a:lnTo>
                    <a:lnTo>
                      <a:pt x="79595" y="5812"/>
                    </a:lnTo>
                    <a:close/>
                    <a:moveTo>
                      <a:pt x="415311" y="57475"/>
                    </a:moveTo>
                    <a:lnTo>
                      <a:pt x="411622" y="53789"/>
                    </a:lnTo>
                    <a:lnTo>
                      <a:pt x="407933" y="57475"/>
                    </a:lnTo>
                    <a:lnTo>
                      <a:pt x="415311" y="57475"/>
                    </a:lnTo>
                    <a:close/>
                    <a:moveTo>
                      <a:pt x="411622" y="53789"/>
                    </a:moveTo>
                    <a:lnTo>
                      <a:pt x="415311" y="53789"/>
                    </a:lnTo>
                    <a:lnTo>
                      <a:pt x="419000" y="53789"/>
                    </a:lnTo>
                    <a:lnTo>
                      <a:pt x="422690" y="53789"/>
                    </a:lnTo>
                    <a:lnTo>
                      <a:pt x="419000" y="50093"/>
                    </a:lnTo>
                    <a:lnTo>
                      <a:pt x="415311" y="50093"/>
                    </a:lnTo>
                    <a:lnTo>
                      <a:pt x="411622" y="50093"/>
                    </a:lnTo>
                    <a:lnTo>
                      <a:pt x="411622" y="53789"/>
                    </a:lnTo>
                    <a:close/>
                    <a:moveTo>
                      <a:pt x="419000" y="42711"/>
                    </a:moveTo>
                    <a:lnTo>
                      <a:pt x="422690" y="46407"/>
                    </a:lnTo>
                    <a:lnTo>
                      <a:pt x="419000" y="46407"/>
                    </a:lnTo>
                    <a:lnTo>
                      <a:pt x="419000" y="42711"/>
                    </a:lnTo>
                    <a:close/>
                    <a:moveTo>
                      <a:pt x="426379" y="42711"/>
                    </a:moveTo>
                    <a:lnTo>
                      <a:pt x="430068" y="42711"/>
                    </a:lnTo>
                    <a:lnTo>
                      <a:pt x="426379" y="46407"/>
                    </a:lnTo>
                    <a:lnTo>
                      <a:pt x="426379" y="42711"/>
                    </a:lnTo>
                    <a:close/>
                    <a:moveTo>
                      <a:pt x="400555" y="68553"/>
                    </a:moveTo>
                    <a:lnTo>
                      <a:pt x="404244" y="68553"/>
                    </a:lnTo>
                    <a:lnTo>
                      <a:pt x="404244" y="72239"/>
                    </a:lnTo>
                    <a:lnTo>
                      <a:pt x="400555" y="72239"/>
                    </a:lnTo>
                    <a:lnTo>
                      <a:pt x="400555" y="68553"/>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89" name="Freeform: Shape 188">
                <a:extLst>
                  <a:ext uri="{FF2B5EF4-FFF2-40B4-BE49-F238E27FC236}">
                    <a16:creationId xmlns:a16="http://schemas.microsoft.com/office/drawing/2014/main" id="{6B9436CB-6BC1-4559-AD1E-168512DCAC2B}"/>
                  </a:ext>
                </a:extLst>
              </p:cNvPr>
              <p:cNvSpPr/>
              <p:nvPr/>
            </p:nvSpPr>
            <p:spPr>
              <a:xfrm>
                <a:off x="1420946" y="4678804"/>
                <a:ext cx="21660" cy="43320"/>
              </a:xfrm>
              <a:custGeom>
                <a:avLst/>
                <a:gdLst>
                  <a:gd name="connsiteX0" fmla="*/ 9501 w 9525"/>
                  <a:gd name="connsiteY0" fmla="*/ 13184 h 19050"/>
                  <a:gd name="connsiteX1" fmla="*/ 9501 w 9525"/>
                  <a:gd name="connsiteY1" fmla="*/ 13184 h 19050"/>
                  <a:gd name="connsiteX2" fmla="*/ 5812 w 9525"/>
                  <a:gd name="connsiteY2" fmla="*/ 9498 h 19050"/>
                  <a:gd name="connsiteX3" fmla="*/ 5812 w 9525"/>
                  <a:gd name="connsiteY3" fmla="*/ 5812 h 19050"/>
                  <a:gd name="connsiteX4" fmla="*/ 5812 w 9525"/>
                  <a:gd name="connsiteY4" fmla="*/ 5812 h 19050"/>
                  <a:gd name="connsiteX5" fmla="*/ 9501 w 9525"/>
                  <a:gd name="connsiteY5" fmla="*/ 5812 h 19050"/>
                  <a:gd name="connsiteX6" fmla="*/ 13190 w 9525"/>
                  <a:gd name="connsiteY6" fmla="*/ 9498 h 19050"/>
                  <a:gd name="connsiteX7" fmla="*/ 13190 w 9525"/>
                  <a:gd name="connsiteY7" fmla="*/ 13184 h 19050"/>
                  <a:gd name="connsiteX8" fmla="*/ 9501 w 9525"/>
                  <a:gd name="connsiteY8" fmla="*/ 16879 h 19050"/>
                  <a:gd name="connsiteX9" fmla="*/ 9501 w 9525"/>
                  <a:gd name="connsiteY9" fmla="*/ 16879 h 19050"/>
                  <a:gd name="connsiteX10" fmla="*/ 9501 w 9525"/>
                  <a:gd name="connsiteY10" fmla="*/ 13184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 h="19050">
                    <a:moveTo>
                      <a:pt x="9501" y="13184"/>
                    </a:moveTo>
                    <a:lnTo>
                      <a:pt x="9501" y="13184"/>
                    </a:lnTo>
                    <a:lnTo>
                      <a:pt x="5812" y="9498"/>
                    </a:lnTo>
                    <a:lnTo>
                      <a:pt x="5812" y="5812"/>
                    </a:lnTo>
                    <a:lnTo>
                      <a:pt x="5812" y="5812"/>
                    </a:lnTo>
                    <a:lnTo>
                      <a:pt x="9501" y="5812"/>
                    </a:lnTo>
                    <a:lnTo>
                      <a:pt x="13190" y="9498"/>
                    </a:lnTo>
                    <a:lnTo>
                      <a:pt x="13190" y="13184"/>
                    </a:lnTo>
                    <a:lnTo>
                      <a:pt x="9501" y="16879"/>
                    </a:lnTo>
                    <a:lnTo>
                      <a:pt x="9501" y="16879"/>
                    </a:lnTo>
                    <a:lnTo>
                      <a:pt x="9501" y="13184"/>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90" name="Freeform: Shape 189">
                <a:extLst>
                  <a:ext uri="{FF2B5EF4-FFF2-40B4-BE49-F238E27FC236}">
                    <a16:creationId xmlns:a16="http://schemas.microsoft.com/office/drawing/2014/main" id="{31922C04-DCF6-4F9B-9738-045CD45911ED}"/>
                  </a:ext>
                </a:extLst>
              </p:cNvPr>
              <p:cNvSpPr/>
              <p:nvPr/>
            </p:nvSpPr>
            <p:spPr>
              <a:xfrm>
                <a:off x="1412557" y="4502559"/>
                <a:ext cx="86640" cy="108300"/>
              </a:xfrm>
              <a:custGeom>
                <a:avLst/>
                <a:gdLst>
                  <a:gd name="connsiteX0" fmla="*/ 31636 w 38100"/>
                  <a:gd name="connsiteY0" fmla="*/ 5812 h 47625"/>
                  <a:gd name="connsiteX1" fmla="*/ 31636 w 38100"/>
                  <a:gd name="connsiteY1" fmla="*/ 5812 h 47625"/>
                  <a:gd name="connsiteX2" fmla="*/ 31636 w 38100"/>
                  <a:gd name="connsiteY2" fmla="*/ 5812 h 47625"/>
                  <a:gd name="connsiteX3" fmla="*/ 27947 w 38100"/>
                  <a:gd name="connsiteY3" fmla="*/ 9498 h 47625"/>
                  <a:gd name="connsiteX4" fmla="*/ 27947 w 38100"/>
                  <a:gd name="connsiteY4" fmla="*/ 16880 h 47625"/>
                  <a:gd name="connsiteX5" fmla="*/ 27947 w 38100"/>
                  <a:gd name="connsiteY5" fmla="*/ 20575 h 47625"/>
                  <a:gd name="connsiteX6" fmla="*/ 27947 w 38100"/>
                  <a:gd name="connsiteY6" fmla="*/ 20575 h 47625"/>
                  <a:gd name="connsiteX7" fmla="*/ 31636 w 38100"/>
                  <a:gd name="connsiteY7" fmla="*/ 24261 h 47625"/>
                  <a:gd name="connsiteX8" fmla="*/ 35325 w 38100"/>
                  <a:gd name="connsiteY8" fmla="*/ 20575 h 47625"/>
                  <a:gd name="connsiteX9" fmla="*/ 31636 w 38100"/>
                  <a:gd name="connsiteY9" fmla="*/ 16880 h 47625"/>
                  <a:gd name="connsiteX10" fmla="*/ 31636 w 38100"/>
                  <a:gd name="connsiteY10" fmla="*/ 16880 h 47625"/>
                  <a:gd name="connsiteX11" fmla="*/ 35325 w 38100"/>
                  <a:gd name="connsiteY11" fmla="*/ 20575 h 47625"/>
                  <a:gd name="connsiteX12" fmla="*/ 31636 w 38100"/>
                  <a:gd name="connsiteY12" fmla="*/ 24261 h 47625"/>
                  <a:gd name="connsiteX13" fmla="*/ 31636 w 38100"/>
                  <a:gd name="connsiteY13" fmla="*/ 24261 h 47625"/>
                  <a:gd name="connsiteX14" fmla="*/ 24257 w 38100"/>
                  <a:gd name="connsiteY14" fmla="*/ 20575 h 47625"/>
                  <a:gd name="connsiteX15" fmla="*/ 24257 w 38100"/>
                  <a:gd name="connsiteY15" fmla="*/ 24261 h 47625"/>
                  <a:gd name="connsiteX16" fmla="*/ 24257 w 38100"/>
                  <a:gd name="connsiteY16" fmla="*/ 27957 h 47625"/>
                  <a:gd name="connsiteX17" fmla="*/ 24257 w 38100"/>
                  <a:gd name="connsiteY17" fmla="*/ 27957 h 47625"/>
                  <a:gd name="connsiteX18" fmla="*/ 24257 w 38100"/>
                  <a:gd name="connsiteY18" fmla="*/ 27957 h 47625"/>
                  <a:gd name="connsiteX19" fmla="*/ 20568 w 38100"/>
                  <a:gd name="connsiteY19" fmla="*/ 24261 h 47625"/>
                  <a:gd name="connsiteX20" fmla="*/ 20568 w 38100"/>
                  <a:gd name="connsiteY20" fmla="*/ 24261 h 47625"/>
                  <a:gd name="connsiteX21" fmla="*/ 20568 w 38100"/>
                  <a:gd name="connsiteY21" fmla="*/ 24261 h 47625"/>
                  <a:gd name="connsiteX22" fmla="*/ 16879 w 38100"/>
                  <a:gd name="connsiteY22" fmla="*/ 27957 h 47625"/>
                  <a:gd name="connsiteX23" fmla="*/ 16879 w 38100"/>
                  <a:gd name="connsiteY23" fmla="*/ 27957 h 47625"/>
                  <a:gd name="connsiteX24" fmla="*/ 20568 w 38100"/>
                  <a:gd name="connsiteY24" fmla="*/ 27957 h 47625"/>
                  <a:gd name="connsiteX25" fmla="*/ 20568 w 38100"/>
                  <a:gd name="connsiteY25" fmla="*/ 31643 h 47625"/>
                  <a:gd name="connsiteX26" fmla="*/ 16879 w 38100"/>
                  <a:gd name="connsiteY26" fmla="*/ 31643 h 47625"/>
                  <a:gd name="connsiteX27" fmla="*/ 16879 w 38100"/>
                  <a:gd name="connsiteY27" fmla="*/ 27957 h 47625"/>
                  <a:gd name="connsiteX28" fmla="*/ 13190 w 38100"/>
                  <a:gd name="connsiteY28" fmla="*/ 31643 h 47625"/>
                  <a:gd name="connsiteX29" fmla="*/ 13190 w 38100"/>
                  <a:gd name="connsiteY29" fmla="*/ 31643 h 47625"/>
                  <a:gd name="connsiteX30" fmla="*/ 13190 w 38100"/>
                  <a:gd name="connsiteY30" fmla="*/ 35339 h 47625"/>
                  <a:gd name="connsiteX31" fmla="*/ 13190 w 38100"/>
                  <a:gd name="connsiteY31" fmla="*/ 42711 h 47625"/>
                  <a:gd name="connsiteX32" fmla="*/ 9501 w 38100"/>
                  <a:gd name="connsiteY32" fmla="*/ 42711 h 47625"/>
                  <a:gd name="connsiteX33" fmla="*/ 9501 w 38100"/>
                  <a:gd name="connsiteY33" fmla="*/ 42711 h 47625"/>
                  <a:gd name="connsiteX34" fmla="*/ 13190 w 38100"/>
                  <a:gd name="connsiteY34" fmla="*/ 35339 h 47625"/>
                  <a:gd name="connsiteX35" fmla="*/ 13190 w 38100"/>
                  <a:gd name="connsiteY35" fmla="*/ 31643 h 47625"/>
                  <a:gd name="connsiteX36" fmla="*/ 9501 w 38100"/>
                  <a:gd name="connsiteY36" fmla="*/ 27957 h 47625"/>
                  <a:gd name="connsiteX37" fmla="*/ 9501 w 38100"/>
                  <a:gd name="connsiteY37" fmla="*/ 27957 h 47625"/>
                  <a:gd name="connsiteX38" fmla="*/ 5812 w 38100"/>
                  <a:gd name="connsiteY38" fmla="*/ 27957 h 47625"/>
                  <a:gd name="connsiteX39" fmla="*/ 5812 w 38100"/>
                  <a:gd name="connsiteY39" fmla="*/ 27957 h 47625"/>
                  <a:gd name="connsiteX40" fmla="*/ 5812 w 38100"/>
                  <a:gd name="connsiteY40" fmla="*/ 27957 h 47625"/>
                  <a:gd name="connsiteX41" fmla="*/ 5812 w 38100"/>
                  <a:gd name="connsiteY41" fmla="*/ 27957 h 47625"/>
                  <a:gd name="connsiteX42" fmla="*/ 9501 w 38100"/>
                  <a:gd name="connsiteY42" fmla="*/ 27957 h 47625"/>
                  <a:gd name="connsiteX43" fmla="*/ 13190 w 38100"/>
                  <a:gd name="connsiteY43" fmla="*/ 20575 h 47625"/>
                  <a:gd name="connsiteX44" fmla="*/ 20568 w 38100"/>
                  <a:gd name="connsiteY44" fmla="*/ 16880 h 47625"/>
                  <a:gd name="connsiteX45" fmla="*/ 20568 w 38100"/>
                  <a:gd name="connsiteY45" fmla="*/ 13194 h 47625"/>
                  <a:gd name="connsiteX46" fmla="*/ 20568 w 38100"/>
                  <a:gd name="connsiteY46" fmla="*/ 13194 h 47625"/>
                  <a:gd name="connsiteX47" fmla="*/ 20568 w 38100"/>
                  <a:gd name="connsiteY47" fmla="*/ 9498 h 47625"/>
                  <a:gd name="connsiteX48" fmla="*/ 20568 w 38100"/>
                  <a:gd name="connsiteY48" fmla="*/ 9498 h 47625"/>
                  <a:gd name="connsiteX49" fmla="*/ 20568 w 38100"/>
                  <a:gd name="connsiteY49" fmla="*/ 9498 h 47625"/>
                  <a:gd name="connsiteX50" fmla="*/ 20568 w 38100"/>
                  <a:gd name="connsiteY50" fmla="*/ 13194 h 47625"/>
                  <a:gd name="connsiteX51" fmla="*/ 20568 w 38100"/>
                  <a:gd name="connsiteY51" fmla="*/ 13194 h 47625"/>
                  <a:gd name="connsiteX52" fmla="*/ 20568 w 38100"/>
                  <a:gd name="connsiteY52" fmla="*/ 13194 h 47625"/>
                  <a:gd name="connsiteX53" fmla="*/ 24257 w 38100"/>
                  <a:gd name="connsiteY53" fmla="*/ 13194 h 47625"/>
                  <a:gd name="connsiteX54" fmla="*/ 24257 w 38100"/>
                  <a:gd name="connsiteY54" fmla="*/ 13194 h 47625"/>
                  <a:gd name="connsiteX55" fmla="*/ 24257 w 38100"/>
                  <a:gd name="connsiteY55" fmla="*/ 13194 h 47625"/>
                  <a:gd name="connsiteX56" fmla="*/ 24257 w 38100"/>
                  <a:gd name="connsiteY56" fmla="*/ 13194 h 47625"/>
                  <a:gd name="connsiteX57" fmla="*/ 27947 w 38100"/>
                  <a:gd name="connsiteY57" fmla="*/ 13194 h 47625"/>
                  <a:gd name="connsiteX58" fmla="*/ 27947 w 38100"/>
                  <a:gd name="connsiteY58" fmla="*/ 9498 h 47625"/>
                  <a:gd name="connsiteX59" fmla="*/ 31636 w 38100"/>
                  <a:gd name="connsiteY59" fmla="*/ 5812 h 47625"/>
                  <a:gd name="connsiteX60" fmla="*/ 31636 w 38100"/>
                  <a:gd name="connsiteY60" fmla="*/ 581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8100" h="47625">
                    <a:moveTo>
                      <a:pt x="31636" y="5812"/>
                    </a:moveTo>
                    <a:lnTo>
                      <a:pt x="31636" y="5812"/>
                    </a:lnTo>
                    <a:lnTo>
                      <a:pt x="31636" y="5812"/>
                    </a:lnTo>
                    <a:lnTo>
                      <a:pt x="27947" y="9498"/>
                    </a:lnTo>
                    <a:lnTo>
                      <a:pt x="27947" y="16880"/>
                    </a:lnTo>
                    <a:lnTo>
                      <a:pt x="27947" y="20575"/>
                    </a:lnTo>
                    <a:lnTo>
                      <a:pt x="27947" y="20575"/>
                    </a:lnTo>
                    <a:lnTo>
                      <a:pt x="31636" y="24261"/>
                    </a:lnTo>
                    <a:lnTo>
                      <a:pt x="35325" y="20575"/>
                    </a:lnTo>
                    <a:lnTo>
                      <a:pt x="31636" y="16880"/>
                    </a:lnTo>
                    <a:lnTo>
                      <a:pt x="31636" y="16880"/>
                    </a:lnTo>
                    <a:lnTo>
                      <a:pt x="35325" y="20575"/>
                    </a:lnTo>
                    <a:lnTo>
                      <a:pt x="31636" y="24261"/>
                    </a:lnTo>
                    <a:lnTo>
                      <a:pt x="31636" y="24261"/>
                    </a:lnTo>
                    <a:lnTo>
                      <a:pt x="24257" y="20575"/>
                    </a:lnTo>
                    <a:lnTo>
                      <a:pt x="24257" y="24261"/>
                    </a:lnTo>
                    <a:lnTo>
                      <a:pt x="24257" y="27957"/>
                    </a:lnTo>
                    <a:lnTo>
                      <a:pt x="24257" y="27957"/>
                    </a:lnTo>
                    <a:lnTo>
                      <a:pt x="24257" y="27957"/>
                    </a:lnTo>
                    <a:lnTo>
                      <a:pt x="20568" y="24261"/>
                    </a:lnTo>
                    <a:lnTo>
                      <a:pt x="20568" y="24261"/>
                    </a:lnTo>
                    <a:lnTo>
                      <a:pt x="20568" y="24261"/>
                    </a:lnTo>
                    <a:lnTo>
                      <a:pt x="16879" y="27957"/>
                    </a:lnTo>
                    <a:lnTo>
                      <a:pt x="16879" y="27957"/>
                    </a:lnTo>
                    <a:lnTo>
                      <a:pt x="20568" y="27957"/>
                    </a:lnTo>
                    <a:lnTo>
                      <a:pt x="20568" y="31643"/>
                    </a:lnTo>
                    <a:lnTo>
                      <a:pt x="16879" y="31643"/>
                    </a:lnTo>
                    <a:lnTo>
                      <a:pt x="16879" y="27957"/>
                    </a:lnTo>
                    <a:lnTo>
                      <a:pt x="13190" y="31643"/>
                    </a:lnTo>
                    <a:lnTo>
                      <a:pt x="13190" y="31643"/>
                    </a:lnTo>
                    <a:lnTo>
                      <a:pt x="13190" y="35339"/>
                    </a:lnTo>
                    <a:lnTo>
                      <a:pt x="13190" y="42711"/>
                    </a:lnTo>
                    <a:lnTo>
                      <a:pt x="9501" y="42711"/>
                    </a:lnTo>
                    <a:lnTo>
                      <a:pt x="9501" y="42711"/>
                    </a:lnTo>
                    <a:lnTo>
                      <a:pt x="13190" y="35339"/>
                    </a:lnTo>
                    <a:lnTo>
                      <a:pt x="13190" y="31643"/>
                    </a:lnTo>
                    <a:lnTo>
                      <a:pt x="9501" y="27957"/>
                    </a:lnTo>
                    <a:lnTo>
                      <a:pt x="9501" y="27957"/>
                    </a:lnTo>
                    <a:lnTo>
                      <a:pt x="5812" y="27957"/>
                    </a:lnTo>
                    <a:lnTo>
                      <a:pt x="5812" y="27957"/>
                    </a:lnTo>
                    <a:lnTo>
                      <a:pt x="5812" y="27957"/>
                    </a:lnTo>
                    <a:lnTo>
                      <a:pt x="5812" y="27957"/>
                    </a:lnTo>
                    <a:lnTo>
                      <a:pt x="9501" y="27957"/>
                    </a:lnTo>
                    <a:lnTo>
                      <a:pt x="13190" y="20575"/>
                    </a:lnTo>
                    <a:lnTo>
                      <a:pt x="20568" y="16880"/>
                    </a:lnTo>
                    <a:lnTo>
                      <a:pt x="20568" y="13194"/>
                    </a:lnTo>
                    <a:lnTo>
                      <a:pt x="20568" y="13194"/>
                    </a:lnTo>
                    <a:lnTo>
                      <a:pt x="20568" y="9498"/>
                    </a:lnTo>
                    <a:lnTo>
                      <a:pt x="20568" y="9498"/>
                    </a:lnTo>
                    <a:lnTo>
                      <a:pt x="20568" y="9498"/>
                    </a:lnTo>
                    <a:lnTo>
                      <a:pt x="20568" y="13194"/>
                    </a:lnTo>
                    <a:lnTo>
                      <a:pt x="20568" y="13194"/>
                    </a:lnTo>
                    <a:lnTo>
                      <a:pt x="20568" y="13194"/>
                    </a:lnTo>
                    <a:lnTo>
                      <a:pt x="24257" y="13194"/>
                    </a:lnTo>
                    <a:lnTo>
                      <a:pt x="24257" y="13194"/>
                    </a:lnTo>
                    <a:lnTo>
                      <a:pt x="24257" y="13194"/>
                    </a:lnTo>
                    <a:lnTo>
                      <a:pt x="24257" y="13194"/>
                    </a:lnTo>
                    <a:lnTo>
                      <a:pt x="27947" y="13194"/>
                    </a:lnTo>
                    <a:lnTo>
                      <a:pt x="27947" y="9498"/>
                    </a:lnTo>
                    <a:lnTo>
                      <a:pt x="31636" y="5812"/>
                    </a:lnTo>
                    <a:lnTo>
                      <a:pt x="31636" y="5812"/>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91" name="Freeform: Shape 190">
                <a:extLst>
                  <a:ext uri="{FF2B5EF4-FFF2-40B4-BE49-F238E27FC236}">
                    <a16:creationId xmlns:a16="http://schemas.microsoft.com/office/drawing/2014/main" id="{62ECE620-9BF1-4B0D-91A2-B13E09081055}"/>
                  </a:ext>
                </a:extLst>
              </p:cNvPr>
              <p:cNvSpPr/>
              <p:nvPr/>
            </p:nvSpPr>
            <p:spPr>
              <a:xfrm>
                <a:off x="1412557" y="4846647"/>
                <a:ext cx="43320" cy="64980"/>
              </a:xfrm>
              <a:custGeom>
                <a:avLst/>
                <a:gdLst>
                  <a:gd name="connsiteX0" fmla="*/ 20568 w 19050"/>
                  <a:gd name="connsiteY0" fmla="*/ 24261 h 28575"/>
                  <a:gd name="connsiteX1" fmla="*/ 9501 w 19050"/>
                  <a:gd name="connsiteY1" fmla="*/ 16880 h 28575"/>
                  <a:gd name="connsiteX2" fmla="*/ 5812 w 19050"/>
                  <a:gd name="connsiteY2" fmla="*/ 13193 h 28575"/>
                  <a:gd name="connsiteX3" fmla="*/ 5812 w 19050"/>
                  <a:gd name="connsiteY3" fmla="*/ 13193 h 28575"/>
                  <a:gd name="connsiteX4" fmla="*/ 9501 w 19050"/>
                  <a:gd name="connsiteY4" fmla="*/ 5812 h 28575"/>
                  <a:gd name="connsiteX5" fmla="*/ 13190 w 19050"/>
                  <a:gd name="connsiteY5" fmla="*/ 9498 h 28575"/>
                  <a:gd name="connsiteX6" fmla="*/ 20568 w 19050"/>
                  <a:gd name="connsiteY6" fmla="*/ 13193 h 28575"/>
                  <a:gd name="connsiteX7" fmla="*/ 16879 w 19050"/>
                  <a:gd name="connsiteY7" fmla="*/ 16880 h 28575"/>
                  <a:gd name="connsiteX8" fmla="*/ 16879 w 19050"/>
                  <a:gd name="connsiteY8" fmla="*/ 20575 h 28575"/>
                  <a:gd name="connsiteX9" fmla="*/ 20568 w 19050"/>
                  <a:gd name="connsiteY9" fmla="*/ 24261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0" h="28575">
                    <a:moveTo>
                      <a:pt x="20568" y="24261"/>
                    </a:moveTo>
                    <a:lnTo>
                      <a:pt x="9501" y="16880"/>
                    </a:lnTo>
                    <a:lnTo>
                      <a:pt x="5812" y="13193"/>
                    </a:lnTo>
                    <a:lnTo>
                      <a:pt x="5812" y="13193"/>
                    </a:lnTo>
                    <a:lnTo>
                      <a:pt x="9501" y="5812"/>
                    </a:lnTo>
                    <a:lnTo>
                      <a:pt x="13190" y="9498"/>
                    </a:lnTo>
                    <a:lnTo>
                      <a:pt x="20568" y="13193"/>
                    </a:lnTo>
                    <a:lnTo>
                      <a:pt x="16879" y="16880"/>
                    </a:lnTo>
                    <a:lnTo>
                      <a:pt x="16879" y="20575"/>
                    </a:lnTo>
                    <a:lnTo>
                      <a:pt x="20568" y="24261"/>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92" name="Freeform: Shape 191">
                <a:extLst>
                  <a:ext uri="{FF2B5EF4-FFF2-40B4-BE49-F238E27FC236}">
                    <a16:creationId xmlns:a16="http://schemas.microsoft.com/office/drawing/2014/main" id="{8AF48341-9D37-421F-8045-D26B7F4EB7F3}"/>
                  </a:ext>
                </a:extLst>
              </p:cNvPr>
              <p:cNvSpPr/>
              <p:nvPr/>
            </p:nvSpPr>
            <p:spPr>
              <a:xfrm>
                <a:off x="1429335" y="4838242"/>
                <a:ext cx="43320" cy="21660"/>
              </a:xfrm>
              <a:custGeom>
                <a:avLst/>
                <a:gdLst>
                  <a:gd name="connsiteX0" fmla="*/ 16879 w 19050"/>
                  <a:gd name="connsiteY0" fmla="*/ 13193 h 9525"/>
                  <a:gd name="connsiteX1" fmla="*/ 13190 w 19050"/>
                  <a:gd name="connsiteY1" fmla="*/ 13193 h 9525"/>
                  <a:gd name="connsiteX2" fmla="*/ 5812 w 19050"/>
                  <a:gd name="connsiteY2" fmla="*/ 9507 h 9525"/>
                  <a:gd name="connsiteX3" fmla="*/ 5812 w 19050"/>
                  <a:gd name="connsiteY3" fmla="*/ 9507 h 9525"/>
                  <a:gd name="connsiteX4" fmla="*/ 13190 w 19050"/>
                  <a:gd name="connsiteY4" fmla="*/ 5812 h 9525"/>
                  <a:gd name="connsiteX5" fmla="*/ 16879 w 19050"/>
                  <a:gd name="connsiteY5" fmla="*/ 5812 h 9525"/>
                  <a:gd name="connsiteX6" fmla="*/ 16879 w 19050"/>
                  <a:gd name="connsiteY6" fmla="*/ 5812 h 9525"/>
                  <a:gd name="connsiteX7" fmla="*/ 16879 w 19050"/>
                  <a:gd name="connsiteY7" fmla="*/ 13193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 h="9525">
                    <a:moveTo>
                      <a:pt x="16879" y="13193"/>
                    </a:moveTo>
                    <a:lnTo>
                      <a:pt x="13190" y="13193"/>
                    </a:lnTo>
                    <a:lnTo>
                      <a:pt x="5812" y="9507"/>
                    </a:lnTo>
                    <a:lnTo>
                      <a:pt x="5812" y="9507"/>
                    </a:lnTo>
                    <a:lnTo>
                      <a:pt x="13190" y="5812"/>
                    </a:lnTo>
                    <a:lnTo>
                      <a:pt x="16879" y="5812"/>
                    </a:lnTo>
                    <a:lnTo>
                      <a:pt x="16879" y="5812"/>
                    </a:lnTo>
                    <a:lnTo>
                      <a:pt x="16879" y="13193"/>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93" name="Freeform: Shape 192">
                <a:extLst>
                  <a:ext uri="{FF2B5EF4-FFF2-40B4-BE49-F238E27FC236}">
                    <a16:creationId xmlns:a16="http://schemas.microsoft.com/office/drawing/2014/main" id="{0CA0758A-841F-4A2E-83F5-9FDB316D64C9}"/>
                  </a:ext>
                </a:extLst>
              </p:cNvPr>
              <p:cNvSpPr/>
              <p:nvPr/>
            </p:nvSpPr>
            <p:spPr>
              <a:xfrm>
                <a:off x="1689403" y="4343098"/>
                <a:ext cx="43320" cy="21660"/>
              </a:xfrm>
              <a:custGeom>
                <a:avLst/>
                <a:gdLst>
                  <a:gd name="connsiteX0" fmla="*/ 5812 w 19050"/>
                  <a:gd name="connsiteY0" fmla="*/ 9507 h 9525"/>
                  <a:gd name="connsiteX1" fmla="*/ 5812 w 19050"/>
                  <a:gd name="connsiteY1" fmla="*/ 9507 h 9525"/>
                  <a:gd name="connsiteX2" fmla="*/ 5812 w 19050"/>
                  <a:gd name="connsiteY2" fmla="*/ 9507 h 9525"/>
                  <a:gd name="connsiteX3" fmla="*/ 5812 w 19050"/>
                  <a:gd name="connsiteY3" fmla="*/ 5812 h 9525"/>
                  <a:gd name="connsiteX4" fmla="*/ 9501 w 19050"/>
                  <a:gd name="connsiteY4" fmla="*/ 5812 h 9525"/>
                  <a:gd name="connsiteX5" fmla="*/ 16879 w 19050"/>
                  <a:gd name="connsiteY5" fmla="*/ 9507 h 9525"/>
                  <a:gd name="connsiteX6" fmla="*/ 13190 w 19050"/>
                  <a:gd name="connsiteY6" fmla="*/ 9507 h 9525"/>
                  <a:gd name="connsiteX7" fmla="*/ 5812 w 19050"/>
                  <a:gd name="connsiteY7" fmla="*/ 9507 h 9525"/>
                  <a:gd name="connsiteX8" fmla="*/ 5812 w 19050"/>
                  <a:gd name="connsiteY8" fmla="*/ 9507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9525">
                    <a:moveTo>
                      <a:pt x="5812" y="9507"/>
                    </a:moveTo>
                    <a:lnTo>
                      <a:pt x="5812" y="9507"/>
                    </a:lnTo>
                    <a:lnTo>
                      <a:pt x="5812" y="9507"/>
                    </a:lnTo>
                    <a:lnTo>
                      <a:pt x="5812" y="5812"/>
                    </a:lnTo>
                    <a:lnTo>
                      <a:pt x="9501" y="5812"/>
                    </a:lnTo>
                    <a:lnTo>
                      <a:pt x="16879" y="9507"/>
                    </a:lnTo>
                    <a:lnTo>
                      <a:pt x="13190" y="9507"/>
                    </a:lnTo>
                    <a:lnTo>
                      <a:pt x="5812" y="9507"/>
                    </a:lnTo>
                    <a:lnTo>
                      <a:pt x="5812" y="9507"/>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94" name="Freeform: Shape 193">
                <a:extLst>
                  <a:ext uri="{FF2B5EF4-FFF2-40B4-BE49-F238E27FC236}">
                    <a16:creationId xmlns:a16="http://schemas.microsoft.com/office/drawing/2014/main" id="{C80F6A1E-DFD1-4809-80C1-8AC96948C140}"/>
                  </a:ext>
                </a:extLst>
              </p:cNvPr>
              <p:cNvSpPr/>
              <p:nvPr/>
            </p:nvSpPr>
            <p:spPr>
              <a:xfrm>
                <a:off x="1941080" y="4494154"/>
                <a:ext cx="64980" cy="64980"/>
              </a:xfrm>
              <a:custGeom>
                <a:avLst/>
                <a:gdLst>
                  <a:gd name="connsiteX0" fmla="*/ 31636 w 28575"/>
                  <a:gd name="connsiteY0" fmla="*/ 24271 h 28575"/>
                  <a:gd name="connsiteX1" fmla="*/ 31636 w 28575"/>
                  <a:gd name="connsiteY1" fmla="*/ 20575 h 28575"/>
                  <a:gd name="connsiteX2" fmla="*/ 27947 w 28575"/>
                  <a:gd name="connsiteY2" fmla="*/ 16889 h 28575"/>
                  <a:gd name="connsiteX3" fmla="*/ 24257 w 28575"/>
                  <a:gd name="connsiteY3" fmla="*/ 13194 h 28575"/>
                  <a:gd name="connsiteX4" fmla="*/ 24257 w 28575"/>
                  <a:gd name="connsiteY4" fmla="*/ 16889 h 28575"/>
                  <a:gd name="connsiteX5" fmla="*/ 20568 w 28575"/>
                  <a:gd name="connsiteY5" fmla="*/ 16889 h 28575"/>
                  <a:gd name="connsiteX6" fmla="*/ 13190 w 28575"/>
                  <a:gd name="connsiteY6" fmla="*/ 9507 h 28575"/>
                  <a:gd name="connsiteX7" fmla="*/ 16879 w 28575"/>
                  <a:gd name="connsiteY7" fmla="*/ 5812 h 28575"/>
                  <a:gd name="connsiteX8" fmla="*/ 16879 w 28575"/>
                  <a:gd name="connsiteY8" fmla="*/ 5812 h 28575"/>
                  <a:gd name="connsiteX9" fmla="*/ 13190 w 28575"/>
                  <a:gd name="connsiteY9" fmla="*/ 5812 h 28575"/>
                  <a:gd name="connsiteX10" fmla="*/ 13190 w 28575"/>
                  <a:gd name="connsiteY10" fmla="*/ 9507 h 28575"/>
                  <a:gd name="connsiteX11" fmla="*/ 5812 w 28575"/>
                  <a:gd name="connsiteY11" fmla="*/ 9507 h 28575"/>
                  <a:gd name="connsiteX12" fmla="*/ 5812 w 28575"/>
                  <a:gd name="connsiteY12" fmla="*/ 5812 h 28575"/>
                  <a:gd name="connsiteX13" fmla="*/ 13190 w 28575"/>
                  <a:gd name="connsiteY13" fmla="*/ 5812 h 28575"/>
                  <a:gd name="connsiteX14" fmla="*/ 13190 w 28575"/>
                  <a:gd name="connsiteY14" fmla="*/ 5812 h 28575"/>
                  <a:gd name="connsiteX15" fmla="*/ 24257 w 28575"/>
                  <a:gd name="connsiteY15" fmla="*/ 5812 h 28575"/>
                  <a:gd name="connsiteX16" fmla="*/ 27947 w 28575"/>
                  <a:gd name="connsiteY16" fmla="*/ 5812 h 28575"/>
                  <a:gd name="connsiteX17" fmla="*/ 27947 w 28575"/>
                  <a:gd name="connsiteY17" fmla="*/ 5812 h 28575"/>
                  <a:gd name="connsiteX18" fmla="*/ 24257 w 28575"/>
                  <a:gd name="connsiteY18" fmla="*/ 5812 h 28575"/>
                  <a:gd name="connsiteX19" fmla="*/ 24257 w 28575"/>
                  <a:gd name="connsiteY19" fmla="*/ 5812 h 28575"/>
                  <a:gd name="connsiteX20" fmla="*/ 20568 w 28575"/>
                  <a:gd name="connsiteY20" fmla="*/ 5812 h 28575"/>
                  <a:gd name="connsiteX21" fmla="*/ 20568 w 28575"/>
                  <a:gd name="connsiteY21" fmla="*/ 5812 h 28575"/>
                  <a:gd name="connsiteX22" fmla="*/ 20568 w 28575"/>
                  <a:gd name="connsiteY22" fmla="*/ 9507 h 28575"/>
                  <a:gd name="connsiteX23" fmla="*/ 20568 w 28575"/>
                  <a:gd name="connsiteY23" fmla="*/ 9507 h 28575"/>
                  <a:gd name="connsiteX24" fmla="*/ 27947 w 28575"/>
                  <a:gd name="connsiteY24" fmla="*/ 9507 h 28575"/>
                  <a:gd name="connsiteX25" fmla="*/ 27947 w 28575"/>
                  <a:gd name="connsiteY25" fmla="*/ 13194 h 28575"/>
                  <a:gd name="connsiteX26" fmla="*/ 31636 w 28575"/>
                  <a:gd name="connsiteY26" fmla="*/ 16889 h 28575"/>
                  <a:gd name="connsiteX27" fmla="*/ 31636 w 28575"/>
                  <a:gd name="connsiteY27" fmla="*/ 20575 h 28575"/>
                  <a:gd name="connsiteX28" fmla="*/ 31636 w 28575"/>
                  <a:gd name="connsiteY28" fmla="*/ 24271 h 28575"/>
                  <a:gd name="connsiteX29" fmla="*/ 31636 w 28575"/>
                  <a:gd name="connsiteY29" fmla="*/ 24271 h 28575"/>
                  <a:gd name="connsiteX30" fmla="*/ 31636 w 28575"/>
                  <a:gd name="connsiteY30" fmla="*/ 24271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75" h="28575">
                    <a:moveTo>
                      <a:pt x="31636" y="24271"/>
                    </a:moveTo>
                    <a:lnTo>
                      <a:pt x="31636" y="20575"/>
                    </a:lnTo>
                    <a:lnTo>
                      <a:pt x="27947" y="16889"/>
                    </a:lnTo>
                    <a:lnTo>
                      <a:pt x="24257" y="13194"/>
                    </a:lnTo>
                    <a:lnTo>
                      <a:pt x="24257" y="16889"/>
                    </a:lnTo>
                    <a:lnTo>
                      <a:pt x="20568" y="16889"/>
                    </a:lnTo>
                    <a:lnTo>
                      <a:pt x="13190" y="9507"/>
                    </a:lnTo>
                    <a:lnTo>
                      <a:pt x="16879" y="5812"/>
                    </a:lnTo>
                    <a:lnTo>
                      <a:pt x="16879" y="5812"/>
                    </a:lnTo>
                    <a:lnTo>
                      <a:pt x="13190" y="5812"/>
                    </a:lnTo>
                    <a:lnTo>
                      <a:pt x="13190" y="9507"/>
                    </a:lnTo>
                    <a:lnTo>
                      <a:pt x="5812" y="9507"/>
                    </a:lnTo>
                    <a:lnTo>
                      <a:pt x="5812" y="5812"/>
                    </a:lnTo>
                    <a:lnTo>
                      <a:pt x="13190" y="5812"/>
                    </a:lnTo>
                    <a:lnTo>
                      <a:pt x="13190" y="5812"/>
                    </a:lnTo>
                    <a:lnTo>
                      <a:pt x="24257" y="5812"/>
                    </a:lnTo>
                    <a:lnTo>
                      <a:pt x="27947" y="5812"/>
                    </a:lnTo>
                    <a:lnTo>
                      <a:pt x="27947" y="5812"/>
                    </a:lnTo>
                    <a:lnTo>
                      <a:pt x="24257" y="5812"/>
                    </a:lnTo>
                    <a:lnTo>
                      <a:pt x="24257" y="5812"/>
                    </a:lnTo>
                    <a:lnTo>
                      <a:pt x="20568" y="5812"/>
                    </a:lnTo>
                    <a:lnTo>
                      <a:pt x="20568" y="5812"/>
                    </a:lnTo>
                    <a:lnTo>
                      <a:pt x="20568" y="9507"/>
                    </a:lnTo>
                    <a:lnTo>
                      <a:pt x="20568" y="9507"/>
                    </a:lnTo>
                    <a:lnTo>
                      <a:pt x="27947" y="9507"/>
                    </a:lnTo>
                    <a:lnTo>
                      <a:pt x="27947" y="13194"/>
                    </a:lnTo>
                    <a:lnTo>
                      <a:pt x="31636" y="16889"/>
                    </a:lnTo>
                    <a:lnTo>
                      <a:pt x="31636" y="20575"/>
                    </a:lnTo>
                    <a:lnTo>
                      <a:pt x="31636" y="24271"/>
                    </a:lnTo>
                    <a:lnTo>
                      <a:pt x="31636" y="24271"/>
                    </a:lnTo>
                    <a:lnTo>
                      <a:pt x="31636" y="24271"/>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95" name="Freeform: Shape 194">
                <a:extLst>
                  <a:ext uri="{FF2B5EF4-FFF2-40B4-BE49-F238E27FC236}">
                    <a16:creationId xmlns:a16="http://schemas.microsoft.com/office/drawing/2014/main" id="{7F175622-AA18-45E2-9B55-D114528EA72A}"/>
                  </a:ext>
                </a:extLst>
              </p:cNvPr>
              <p:cNvSpPr/>
              <p:nvPr/>
            </p:nvSpPr>
            <p:spPr>
              <a:xfrm>
                <a:off x="1622288" y="4695568"/>
                <a:ext cx="21660" cy="21660"/>
              </a:xfrm>
              <a:custGeom>
                <a:avLst/>
                <a:gdLst>
                  <a:gd name="connsiteX0" fmla="*/ 9501 w 9525"/>
                  <a:gd name="connsiteY0" fmla="*/ 9507 h 9525"/>
                  <a:gd name="connsiteX1" fmla="*/ 9501 w 9525"/>
                  <a:gd name="connsiteY1" fmla="*/ 5812 h 9525"/>
                  <a:gd name="connsiteX2" fmla="*/ 5812 w 9525"/>
                  <a:gd name="connsiteY2" fmla="*/ 5812 h 9525"/>
                  <a:gd name="connsiteX3" fmla="*/ 9501 w 9525"/>
                  <a:gd name="connsiteY3" fmla="*/ 5812 h 9525"/>
                  <a:gd name="connsiteX4" fmla="*/ 9501 w 9525"/>
                  <a:gd name="connsiteY4" fmla="*/ 5812 h 9525"/>
                  <a:gd name="connsiteX5" fmla="*/ 9501 w 9525"/>
                  <a:gd name="connsiteY5" fmla="*/ 9507 h 9525"/>
                  <a:gd name="connsiteX6" fmla="*/ 9501 w 9525"/>
                  <a:gd name="connsiteY6" fmla="*/ 9507 h 9525"/>
                  <a:gd name="connsiteX7" fmla="*/ 9501 w 9525"/>
                  <a:gd name="connsiteY7" fmla="*/ 9507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 h="9525">
                    <a:moveTo>
                      <a:pt x="9501" y="9507"/>
                    </a:moveTo>
                    <a:lnTo>
                      <a:pt x="9501" y="5812"/>
                    </a:lnTo>
                    <a:lnTo>
                      <a:pt x="5812" y="5812"/>
                    </a:lnTo>
                    <a:lnTo>
                      <a:pt x="9501" y="5812"/>
                    </a:lnTo>
                    <a:lnTo>
                      <a:pt x="9501" y="5812"/>
                    </a:lnTo>
                    <a:lnTo>
                      <a:pt x="9501" y="9507"/>
                    </a:lnTo>
                    <a:lnTo>
                      <a:pt x="9501" y="9507"/>
                    </a:lnTo>
                    <a:lnTo>
                      <a:pt x="9501" y="9507"/>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96" name="Freeform: Shape 195">
                <a:extLst>
                  <a:ext uri="{FF2B5EF4-FFF2-40B4-BE49-F238E27FC236}">
                    <a16:creationId xmlns:a16="http://schemas.microsoft.com/office/drawing/2014/main" id="{7BE4AA47-5727-4B9A-B080-1BC301AC25E9}"/>
                  </a:ext>
                </a:extLst>
              </p:cNvPr>
              <p:cNvSpPr/>
              <p:nvPr/>
            </p:nvSpPr>
            <p:spPr>
              <a:xfrm>
                <a:off x="1370613" y="4586470"/>
                <a:ext cx="303240" cy="151620"/>
              </a:xfrm>
              <a:custGeom>
                <a:avLst/>
                <a:gdLst>
                  <a:gd name="connsiteX0" fmla="*/ 109108 w 133350"/>
                  <a:gd name="connsiteY0" fmla="*/ 5812 h 66675"/>
                  <a:gd name="connsiteX1" fmla="*/ 109108 w 133350"/>
                  <a:gd name="connsiteY1" fmla="*/ 5812 h 66675"/>
                  <a:gd name="connsiteX2" fmla="*/ 112797 w 133350"/>
                  <a:gd name="connsiteY2" fmla="*/ 5812 h 66675"/>
                  <a:gd name="connsiteX3" fmla="*/ 112797 w 133350"/>
                  <a:gd name="connsiteY3" fmla="*/ 5812 h 66675"/>
                  <a:gd name="connsiteX4" fmla="*/ 112797 w 133350"/>
                  <a:gd name="connsiteY4" fmla="*/ 9507 h 66675"/>
                  <a:gd name="connsiteX5" fmla="*/ 116487 w 133350"/>
                  <a:gd name="connsiteY5" fmla="*/ 9507 h 66675"/>
                  <a:gd name="connsiteX6" fmla="*/ 120176 w 133350"/>
                  <a:gd name="connsiteY6" fmla="*/ 9507 h 66675"/>
                  <a:gd name="connsiteX7" fmla="*/ 123865 w 133350"/>
                  <a:gd name="connsiteY7" fmla="*/ 13193 h 66675"/>
                  <a:gd name="connsiteX8" fmla="*/ 123865 w 133350"/>
                  <a:gd name="connsiteY8" fmla="*/ 16889 h 66675"/>
                  <a:gd name="connsiteX9" fmla="*/ 127554 w 133350"/>
                  <a:gd name="connsiteY9" fmla="*/ 24271 h 66675"/>
                  <a:gd name="connsiteX10" fmla="*/ 131243 w 133350"/>
                  <a:gd name="connsiteY10" fmla="*/ 27957 h 66675"/>
                  <a:gd name="connsiteX11" fmla="*/ 131243 w 133350"/>
                  <a:gd name="connsiteY11" fmla="*/ 31653 h 66675"/>
                  <a:gd name="connsiteX12" fmla="*/ 131243 w 133350"/>
                  <a:gd name="connsiteY12" fmla="*/ 31653 h 66675"/>
                  <a:gd name="connsiteX13" fmla="*/ 134932 w 133350"/>
                  <a:gd name="connsiteY13" fmla="*/ 31653 h 66675"/>
                  <a:gd name="connsiteX14" fmla="*/ 134932 w 133350"/>
                  <a:gd name="connsiteY14" fmla="*/ 35339 h 66675"/>
                  <a:gd name="connsiteX15" fmla="*/ 134932 w 133350"/>
                  <a:gd name="connsiteY15" fmla="*/ 39035 h 66675"/>
                  <a:gd name="connsiteX16" fmla="*/ 134932 w 133350"/>
                  <a:gd name="connsiteY16" fmla="*/ 39035 h 66675"/>
                  <a:gd name="connsiteX17" fmla="*/ 134932 w 133350"/>
                  <a:gd name="connsiteY17" fmla="*/ 42721 h 66675"/>
                  <a:gd name="connsiteX18" fmla="*/ 134932 w 133350"/>
                  <a:gd name="connsiteY18" fmla="*/ 42721 h 66675"/>
                  <a:gd name="connsiteX19" fmla="*/ 131243 w 133350"/>
                  <a:gd name="connsiteY19" fmla="*/ 46417 h 66675"/>
                  <a:gd name="connsiteX20" fmla="*/ 123865 w 133350"/>
                  <a:gd name="connsiteY20" fmla="*/ 46417 h 66675"/>
                  <a:gd name="connsiteX21" fmla="*/ 123865 w 133350"/>
                  <a:gd name="connsiteY21" fmla="*/ 46417 h 66675"/>
                  <a:gd name="connsiteX22" fmla="*/ 123865 w 133350"/>
                  <a:gd name="connsiteY22" fmla="*/ 46417 h 66675"/>
                  <a:gd name="connsiteX23" fmla="*/ 120176 w 133350"/>
                  <a:gd name="connsiteY23" fmla="*/ 53789 h 66675"/>
                  <a:gd name="connsiteX24" fmla="*/ 120176 w 133350"/>
                  <a:gd name="connsiteY24" fmla="*/ 53789 h 66675"/>
                  <a:gd name="connsiteX25" fmla="*/ 112797 w 133350"/>
                  <a:gd name="connsiteY25" fmla="*/ 53789 h 66675"/>
                  <a:gd name="connsiteX26" fmla="*/ 109108 w 133350"/>
                  <a:gd name="connsiteY26" fmla="*/ 50103 h 66675"/>
                  <a:gd name="connsiteX27" fmla="*/ 105419 w 133350"/>
                  <a:gd name="connsiteY27" fmla="*/ 46417 h 66675"/>
                  <a:gd name="connsiteX28" fmla="*/ 105419 w 133350"/>
                  <a:gd name="connsiteY28" fmla="*/ 46417 h 66675"/>
                  <a:gd name="connsiteX29" fmla="*/ 98041 w 133350"/>
                  <a:gd name="connsiteY29" fmla="*/ 46417 h 66675"/>
                  <a:gd name="connsiteX30" fmla="*/ 94352 w 133350"/>
                  <a:gd name="connsiteY30" fmla="*/ 46417 h 66675"/>
                  <a:gd name="connsiteX31" fmla="*/ 94352 w 133350"/>
                  <a:gd name="connsiteY31" fmla="*/ 50103 h 66675"/>
                  <a:gd name="connsiteX32" fmla="*/ 90662 w 133350"/>
                  <a:gd name="connsiteY32" fmla="*/ 50103 h 66675"/>
                  <a:gd name="connsiteX33" fmla="*/ 90662 w 133350"/>
                  <a:gd name="connsiteY33" fmla="*/ 50103 h 66675"/>
                  <a:gd name="connsiteX34" fmla="*/ 86973 w 133350"/>
                  <a:gd name="connsiteY34" fmla="*/ 50103 h 66675"/>
                  <a:gd name="connsiteX35" fmla="*/ 79595 w 133350"/>
                  <a:gd name="connsiteY35" fmla="*/ 50103 h 66675"/>
                  <a:gd name="connsiteX36" fmla="*/ 75906 w 133350"/>
                  <a:gd name="connsiteY36" fmla="*/ 46417 h 66675"/>
                  <a:gd name="connsiteX37" fmla="*/ 68528 w 133350"/>
                  <a:gd name="connsiteY37" fmla="*/ 46417 h 66675"/>
                  <a:gd name="connsiteX38" fmla="*/ 53771 w 133350"/>
                  <a:gd name="connsiteY38" fmla="*/ 50103 h 66675"/>
                  <a:gd name="connsiteX39" fmla="*/ 50082 w 133350"/>
                  <a:gd name="connsiteY39" fmla="*/ 53789 h 66675"/>
                  <a:gd name="connsiteX40" fmla="*/ 46393 w 133350"/>
                  <a:gd name="connsiteY40" fmla="*/ 61171 h 66675"/>
                  <a:gd name="connsiteX41" fmla="*/ 42703 w 133350"/>
                  <a:gd name="connsiteY41" fmla="*/ 61171 h 66675"/>
                  <a:gd name="connsiteX42" fmla="*/ 39014 w 133350"/>
                  <a:gd name="connsiteY42" fmla="*/ 68553 h 66675"/>
                  <a:gd name="connsiteX43" fmla="*/ 39014 w 133350"/>
                  <a:gd name="connsiteY43" fmla="*/ 68553 h 66675"/>
                  <a:gd name="connsiteX44" fmla="*/ 39014 w 133350"/>
                  <a:gd name="connsiteY44" fmla="*/ 64867 h 66675"/>
                  <a:gd name="connsiteX45" fmla="*/ 35325 w 133350"/>
                  <a:gd name="connsiteY45" fmla="*/ 61171 h 66675"/>
                  <a:gd name="connsiteX46" fmla="*/ 39014 w 133350"/>
                  <a:gd name="connsiteY46" fmla="*/ 57485 h 66675"/>
                  <a:gd name="connsiteX47" fmla="*/ 39014 w 133350"/>
                  <a:gd name="connsiteY47" fmla="*/ 53789 h 66675"/>
                  <a:gd name="connsiteX48" fmla="*/ 39014 w 133350"/>
                  <a:gd name="connsiteY48" fmla="*/ 50103 h 66675"/>
                  <a:gd name="connsiteX49" fmla="*/ 31636 w 133350"/>
                  <a:gd name="connsiteY49" fmla="*/ 42721 h 66675"/>
                  <a:gd name="connsiteX50" fmla="*/ 35325 w 133350"/>
                  <a:gd name="connsiteY50" fmla="*/ 42721 h 66675"/>
                  <a:gd name="connsiteX51" fmla="*/ 35325 w 133350"/>
                  <a:gd name="connsiteY51" fmla="*/ 39035 h 66675"/>
                  <a:gd name="connsiteX52" fmla="*/ 39014 w 133350"/>
                  <a:gd name="connsiteY52" fmla="*/ 35339 h 66675"/>
                  <a:gd name="connsiteX53" fmla="*/ 39014 w 133350"/>
                  <a:gd name="connsiteY53" fmla="*/ 35339 h 66675"/>
                  <a:gd name="connsiteX54" fmla="*/ 35325 w 133350"/>
                  <a:gd name="connsiteY54" fmla="*/ 39035 h 66675"/>
                  <a:gd name="connsiteX55" fmla="*/ 35325 w 133350"/>
                  <a:gd name="connsiteY55" fmla="*/ 39035 h 66675"/>
                  <a:gd name="connsiteX56" fmla="*/ 31636 w 133350"/>
                  <a:gd name="connsiteY56" fmla="*/ 42721 h 66675"/>
                  <a:gd name="connsiteX57" fmla="*/ 31636 w 133350"/>
                  <a:gd name="connsiteY57" fmla="*/ 42721 h 66675"/>
                  <a:gd name="connsiteX58" fmla="*/ 27947 w 133350"/>
                  <a:gd name="connsiteY58" fmla="*/ 39035 h 66675"/>
                  <a:gd name="connsiteX59" fmla="*/ 24258 w 133350"/>
                  <a:gd name="connsiteY59" fmla="*/ 35339 h 66675"/>
                  <a:gd name="connsiteX60" fmla="*/ 20568 w 133350"/>
                  <a:gd name="connsiteY60" fmla="*/ 35339 h 66675"/>
                  <a:gd name="connsiteX61" fmla="*/ 16879 w 133350"/>
                  <a:gd name="connsiteY61" fmla="*/ 31653 h 66675"/>
                  <a:gd name="connsiteX62" fmla="*/ 13190 w 133350"/>
                  <a:gd name="connsiteY62" fmla="*/ 31653 h 66675"/>
                  <a:gd name="connsiteX63" fmla="*/ 13190 w 133350"/>
                  <a:gd name="connsiteY63" fmla="*/ 24271 h 66675"/>
                  <a:gd name="connsiteX64" fmla="*/ 9501 w 133350"/>
                  <a:gd name="connsiteY64" fmla="*/ 24271 h 66675"/>
                  <a:gd name="connsiteX65" fmla="*/ 9501 w 133350"/>
                  <a:gd name="connsiteY65" fmla="*/ 20575 h 66675"/>
                  <a:gd name="connsiteX66" fmla="*/ 9501 w 133350"/>
                  <a:gd name="connsiteY66" fmla="*/ 16889 h 66675"/>
                  <a:gd name="connsiteX67" fmla="*/ 13190 w 133350"/>
                  <a:gd name="connsiteY67" fmla="*/ 16889 h 66675"/>
                  <a:gd name="connsiteX68" fmla="*/ 13190 w 133350"/>
                  <a:gd name="connsiteY68" fmla="*/ 16889 h 66675"/>
                  <a:gd name="connsiteX69" fmla="*/ 9501 w 133350"/>
                  <a:gd name="connsiteY69" fmla="*/ 16889 h 66675"/>
                  <a:gd name="connsiteX70" fmla="*/ 5812 w 133350"/>
                  <a:gd name="connsiteY70" fmla="*/ 16889 h 66675"/>
                  <a:gd name="connsiteX71" fmla="*/ 5812 w 133350"/>
                  <a:gd name="connsiteY71" fmla="*/ 16889 h 66675"/>
                  <a:gd name="connsiteX72" fmla="*/ 5812 w 133350"/>
                  <a:gd name="connsiteY72" fmla="*/ 16889 h 66675"/>
                  <a:gd name="connsiteX73" fmla="*/ 16879 w 133350"/>
                  <a:gd name="connsiteY73" fmla="*/ 13193 h 66675"/>
                  <a:gd name="connsiteX74" fmla="*/ 27947 w 133350"/>
                  <a:gd name="connsiteY74" fmla="*/ 9507 h 66675"/>
                  <a:gd name="connsiteX75" fmla="*/ 27947 w 133350"/>
                  <a:gd name="connsiteY75" fmla="*/ 5812 h 66675"/>
                  <a:gd name="connsiteX76" fmla="*/ 27947 w 133350"/>
                  <a:gd name="connsiteY76" fmla="*/ 5812 h 66675"/>
                  <a:gd name="connsiteX77" fmla="*/ 31636 w 133350"/>
                  <a:gd name="connsiteY77" fmla="*/ 5812 h 66675"/>
                  <a:gd name="connsiteX78" fmla="*/ 31636 w 133350"/>
                  <a:gd name="connsiteY78" fmla="*/ 5812 h 66675"/>
                  <a:gd name="connsiteX79" fmla="*/ 31636 w 133350"/>
                  <a:gd name="connsiteY79" fmla="*/ 9507 h 66675"/>
                  <a:gd name="connsiteX80" fmla="*/ 35325 w 133350"/>
                  <a:gd name="connsiteY80" fmla="*/ 9507 h 66675"/>
                  <a:gd name="connsiteX81" fmla="*/ 39014 w 133350"/>
                  <a:gd name="connsiteY81" fmla="*/ 9507 h 66675"/>
                  <a:gd name="connsiteX82" fmla="*/ 42703 w 133350"/>
                  <a:gd name="connsiteY82" fmla="*/ 13193 h 66675"/>
                  <a:gd name="connsiteX83" fmla="*/ 46393 w 133350"/>
                  <a:gd name="connsiteY83" fmla="*/ 13193 h 66675"/>
                  <a:gd name="connsiteX84" fmla="*/ 50082 w 133350"/>
                  <a:gd name="connsiteY84" fmla="*/ 16889 h 66675"/>
                  <a:gd name="connsiteX85" fmla="*/ 50082 w 133350"/>
                  <a:gd name="connsiteY85" fmla="*/ 16889 h 66675"/>
                  <a:gd name="connsiteX86" fmla="*/ 53771 w 133350"/>
                  <a:gd name="connsiteY86" fmla="*/ 16889 h 66675"/>
                  <a:gd name="connsiteX87" fmla="*/ 57460 w 133350"/>
                  <a:gd name="connsiteY87" fmla="*/ 13193 h 66675"/>
                  <a:gd name="connsiteX88" fmla="*/ 61149 w 133350"/>
                  <a:gd name="connsiteY88" fmla="*/ 13193 h 66675"/>
                  <a:gd name="connsiteX89" fmla="*/ 68528 w 133350"/>
                  <a:gd name="connsiteY89" fmla="*/ 9507 h 66675"/>
                  <a:gd name="connsiteX90" fmla="*/ 68528 w 133350"/>
                  <a:gd name="connsiteY90" fmla="*/ 9507 h 66675"/>
                  <a:gd name="connsiteX91" fmla="*/ 75906 w 133350"/>
                  <a:gd name="connsiteY91" fmla="*/ 13193 h 66675"/>
                  <a:gd name="connsiteX92" fmla="*/ 79595 w 133350"/>
                  <a:gd name="connsiteY92" fmla="*/ 9507 h 66675"/>
                  <a:gd name="connsiteX93" fmla="*/ 79595 w 133350"/>
                  <a:gd name="connsiteY93" fmla="*/ 9507 h 66675"/>
                  <a:gd name="connsiteX94" fmla="*/ 86973 w 133350"/>
                  <a:gd name="connsiteY94" fmla="*/ 5812 h 66675"/>
                  <a:gd name="connsiteX95" fmla="*/ 86973 w 133350"/>
                  <a:gd name="connsiteY95" fmla="*/ 5812 h 66675"/>
                  <a:gd name="connsiteX96" fmla="*/ 94352 w 133350"/>
                  <a:gd name="connsiteY96" fmla="*/ 5812 h 66675"/>
                  <a:gd name="connsiteX97" fmla="*/ 98041 w 133350"/>
                  <a:gd name="connsiteY97" fmla="*/ 9507 h 66675"/>
                  <a:gd name="connsiteX98" fmla="*/ 105419 w 133350"/>
                  <a:gd name="connsiteY98" fmla="*/ 5812 h 66675"/>
                  <a:gd name="connsiteX99" fmla="*/ 109108 w 133350"/>
                  <a:gd name="connsiteY99" fmla="*/ 5812 h 66675"/>
                  <a:gd name="connsiteX100" fmla="*/ 109108 w 133350"/>
                  <a:gd name="connsiteY100" fmla="*/ 581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33350" h="66675">
                    <a:moveTo>
                      <a:pt x="109108" y="5812"/>
                    </a:moveTo>
                    <a:lnTo>
                      <a:pt x="109108" y="5812"/>
                    </a:lnTo>
                    <a:lnTo>
                      <a:pt x="112797" y="5812"/>
                    </a:lnTo>
                    <a:lnTo>
                      <a:pt x="112797" y="5812"/>
                    </a:lnTo>
                    <a:lnTo>
                      <a:pt x="112797" y="9507"/>
                    </a:lnTo>
                    <a:lnTo>
                      <a:pt x="116487" y="9507"/>
                    </a:lnTo>
                    <a:lnTo>
                      <a:pt x="120176" y="9507"/>
                    </a:lnTo>
                    <a:lnTo>
                      <a:pt x="123865" y="13193"/>
                    </a:lnTo>
                    <a:lnTo>
                      <a:pt x="123865" y="16889"/>
                    </a:lnTo>
                    <a:lnTo>
                      <a:pt x="127554" y="24271"/>
                    </a:lnTo>
                    <a:lnTo>
                      <a:pt x="131243" y="27957"/>
                    </a:lnTo>
                    <a:lnTo>
                      <a:pt x="131243" y="31653"/>
                    </a:lnTo>
                    <a:lnTo>
                      <a:pt x="131243" y="31653"/>
                    </a:lnTo>
                    <a:lnTo>
                      <a:pt x="134932" y="31653"/>
                    </a:lnTo>
                    <a:lnTo>
                      <a:pt x="134932" y="35339"/>
                    </a:lnTo>
                    <a:lnTo>
                      <a:pt x="134932" y="39035"/>
                    </a:lnTo>
                    <a:lnTo>
                      <a:pt x="134932" y="39035"/>
                    </a:lnTo>
                    <a:lnTo>
                      <a:pt x="134932" y="42721"/>
                    </a:lnTo>
                    <a:lnTo>
                      <a:pt x="134932" y="42721"/>
                    </a:lnTo>
                    <a:lnTo>
                      <a:pt x="131243" y="46417"/>
                    </a:lnTo>
                    <a:lnTo>
                      <a:pt x="123865" y="46417"/>
                    </a:lnTo>
                    <a:lnTo>
                      <a:pt x="123865" y="46417"/>
                    </a:lnTo>
                    <a:lnTo>
                      <a:pt x="123865" y="46417"/>
                    </a:lnTo>
                    <a:lnTo>
                      <a:pt x="120176" y="53789"/>
                    </a:lnTo>
                    <a:lnTo>
                      <a:pt x="120176" y="53789"/>
                    </a:lnTo>
                    <a:lnTo>
                      <a:pt x="112797" y="53789"/>
                    </a:lnTo>
                    <a:lnTo>
                      <a:pt x="109108" y="50103"/>
                    </a:lnTo>
                    <a:lnTo>
                      <a:pt x="105419" y="46417"/>
                    </a:lnTo>
                    <a:lnTo>
                      <a:pt x="105419" y="46417"/>
                    </a:lnTo>
                    <a:lnTo>
                      <a:pt x="98041" y="46417"/>
                    </a:lnTo>
                    <a:lnTo>
                      <a:pt x="94352" y="46417"/>
                    </a:lnTo>
                    <a:lnTo>
                      <a:pt x="94352" y="50103"/>
                    </a:lnTo>
                    <a:lnTo>
                      <a:pt x="90662" y="50103"/>
                    </a:lnTo>
                    <a:lnTo>
                      <a:pt x="90662" y="50103"/>
                    </a:lnTo>
                    <a:lnTo>
                      <a:pt x="86973" y="50103"/>
                    </a:lnTo>
                    <a:lnTo>
                      <a:pt x="79595" y="50103"/>
                    </a:lnTo>
                    <a:lnTo>
                      <a:pt x="75906" y="46417"/>
                    </a:lnTo>
                    <a:lnTo>
                      <a:pt x="68528" y="46417"/>
                    </a:lnTo>
                    <a:lnTo>
                      <a:pt x="53771" y="50103"/>
                    </a:lnTo>
                    <a:lnTo>
                      <a:pt x="50082" y="53789"/>
                    </a:lnTo>
                    <a:lnTo>
                      <a:pt x="46393" y="61171"/>
                    </a:lnTo>
                    <a:lnTo>
                      <a:pt x="42703" y="61171"/>
                    </a:lnTo>
                    <a:lnTo>
                      <a:pt x="39014" y="68553"/>
                    </a:lnTo>
                    <a:lnTo>
                      <a:pt x="39014" y="68553"/>
                    </a:lnTo>
                    <a:lnTo>
                      <a:pt x="39014" y="64867"/>
                    </a:lnTo>
                    <a:lnTo>
                      <a:pt x="35325" y="61171"/>
                    </a:lnTo>
                    <a:lnTo>
                      <a:pt x="39014" y="57485"/>
                    </a:lnTo>
                    <a:lnTo>
                      <a:pt x="39014" y="53789"/>
                    </a:lnTo>
                    <a:lnTo>
                      <a:pt x="39014" y="50103"/>
                    </a:lnTo>
                    <a:lnTo>
                      <a:pt x="31636" y="42721"/>
                    </a:lnTo>
                    <a:lnTo>
                      <a:pt x="35325" y="42721"/>
                    </a:lnTo>
                    <a:lnTo>
                      <a:pt x="35325" y="39035"/>
                    </a:lnTo>
                    <a:lnTo>
                      <a:pt x="39014" y="35339"/>
                    </a:lnTo>
                    <a:lnTo>
                      <a:pt x="39014" y="35339"/>
                    </a:lnTo>
                    <a:lnTo>
                      <a:pt x="35325" y="39035"/>
                    </a:lnTo>
                    <a:lnTo>
                      <a:pt x="35325" y="39035"/>
                    </a:lnTo>
                    <a:lnTo>
                      <a:pt x="31636" y="42721"/>
                    </a:lnTo>
                    <a:lnTo>
                      <a:pt x="31636" y="42721"/>
                    </a:lnTo>
                    <a:lnTo>
                      <a:pt x="27947" y="39035"/>
                    </a:lnTo>
                    <a:lnTo>
                      <a:pt x="24258" y="35339"/>
                    </a:lnTo>
                    <a:lnTo>
                      <a:pt x="20568" y="35339"/>
                    </a:lnTo>
                    <a:lnTo>
                      <a:pt x="16879" y="31653"/>
                    </a:lnTo>
                    <a:lnTo>
                      <a:pt x="13190" y="31653"/>
                    </a:lnTo>
                    <a:lnTo>
                      <a:pt x="13190" y="24271"/>
                    </a:lnTo>
                    <a:lnTo>
                      <a:pt x="9501" y="24271"/>
                    </a:lnTo>
                    <a:lnTo>
                      <a:pt x="9501" y="20575"/>
                    </a:lnTo>
                    <a:lnTo>
                      <a:pt x="9501" y="16889"/>
                    </a:lnTo>
                    <a:lnTo>
                      <a:pt x="13190" y="16889"/>
                    </a:lnTo>
                    <a:lnTo>
                      <a:pt x="13190" y="16889"/>
                    </a:lnTo>
                    <a:lnTo>
                      <a:pt x="9501" y="16889"/>
                    </a:lnTo>
                    <a:lnTo>
                      <a:pt x="5812" y="16889"/>
                    </a:lnTo>
                    <a:lnTo>
                      <a:pt x="5812" y="16889"/>
                    </a:lnTo>
                    <a:lnTo>
                      <a:pt x="5812" y="16889"/>
                    </a:lnTo>
                    <a:lnTo>
                      <a:pt x="16879" y="13193"/>
                    </a:lnTo>
                    <a:lnTo>
                      <a:pt x="27947" y="9507"/>
                    </a:lnTo>
                    <a:lnTo>
                      <a:pt x="27947" y="5812"/>
                    </a:lnTo>
                    <a:lnTo>
                      <a:pt x="27947" y="5812"/>
                    </a:lnTo>
                    <a:lnTo>
                      <a:pt x="31636" y="5812"/>
                    </a:lnTo>
                    <a:lnTo>
                      <a:pt x="31636" y="5812"/>
                    </a:lnTo>
                    <a:lnTo>
                      <a:pt x="31636" y="9507"/>
                    </a:lnTo>
                    <a:lnTo>
                      <a:pt x="35325" y="9507"/>
                    </a:lnTo>
                    <a:lnTo>
                      <a:pt x="39014" y="9507"/>
                    </a:lnTo>
                    <a:lnTo>
                      <a:pt x="42703" y="13193"/>
                    </a:lnTo>
                    <a:lnTo>
                      <a:pt x="46393" y="13193"/>
                    </a:lnTo>
                    <a:lnTo>
                      <a:pt x="50082" y="16889"/>
                    </a:lnTo>
                    <a:lnTo>
                      <a:pt x="50082" y="16889"/>
                    </a:lnTo>
                    <a:lnTo>
                      <a:pt x="53771" y="16889"/>
                    </a:lnTo>
                    <a:lnTo>
                      <a:pt x="57460" y="13193"/>
                    </a:lnTo>
                    <a:lnTo>
                      <a:pt x="61149" y="13193"/>
                    </a:lnTo>
                    <a:lnTo>
                      <a:pt x="68528" y="9507"/>
                    </a:lnTo>
                    <a:lnTo>
                      <a:pt x="68528" y="9507"/>
                    </a:lnTo>
                    <a:lnTo>
                      <a:pt x="75906" y="13193"/>
                    </a:lnTo>
                    <a:lnTo>
                      <a:pt x="79595" y="9507"/>
                    </a:lnTo>
                    <a:lnTo>
                      <a:pt x="79595" y="9507"/>
                    </a:lnTo>
                    <a:lnTo>
                      <a:pt x="86973" y="5812"/>
                    </a:lnTo>
                    <a:lnTo>
                      <a:pt x="86973" y="5812"/>
                    </a:lnTo>
                    <a:lnTo>
                      <a:pt x="94352" y="5812"/>
                    </a:lnTo>
                    <a:lnTo>
                      <a:pt x="98041" y="9507"/>
                    </a:lnTo>
                    <a:lnTo>
                      <a:pt x="105419" y="5812"/>
                    </a:lnTo>
                    <a:lnTo>
                      <a:pt x="109108" y="5812"/>
                    </a:lnTo>
                    <a:lnTo>
                      <a:pt x="109108" y="5812"/>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grpSp>
        <p:grpSp>
          <p:nvGrpSpPr>
            <p:cNvPr id="174" name="Group 173">
              <a:extLst>
                <a:ext uri="{FF2B5EF4-FFF2-40B4-BE49-F238E27FC236}">
                  <a16:creationId xmlns:a16="http://schemas.microsoft.com/office/drawing/2014/main" id="{01496F7D-2740-4C4B-B393-19AA58438DF1}"/>
                </a:ext>
              </a:extLst>
            </p:cNvPr>
            <p:cNvGrpSpPr/>
            <p:nvPr/>
          </p:nvGrpSpPr>
          <p:grpSpPr>
            <a:xfrm>
              <a:off x="4124034" y="3382017"/>
              <a:ext cx="1462979" cy="1202811"/>
              <a:chOff x="1605510" y="3294039"/>
              <a:chExt cx="1489044" cy="1224241"/>
            </a:xfrm>
            <a:grpFill/>
          </p:grpSpPr>
          <p:sp>
            <p:nvSpPr>
              <p:cNvPr id="177" name="Freeform: Shape 176">
                <a:extLst>
                  <a:ext uri="{FF2B5EF4-FFF2-40B4-BE49-F238E27FC236}">
                    <a16:creationId xmlns:a16="http://schemas.microsoft.com/office/drawing/2014/main" id="{B4C516D4-1A96-49A2-8C29-E7F6851A24F4}"/>
                  </a:ext>
                </a:extLst>
              </p:cNvPr>
              <p:cNvSpPr/>
              <p:nvPr/>
            </p:nvSpPr>
            <p:spPr>
              <a:xfrm>
                <a:off x="1773296" y="3294039"/>
                <a:ext cx="1321258" cy="1147977"/>
              </a:xfrm>
              <a:custGeom>
                <a:avLst/>
                <a:gdLst>
                  <a:gd name="connsiteX0" fmla="*/ 260365 w 581025"/>
                  <a:gd name="connsiteY0" fmla="*/ 5812 h 504825"/>
                  <a:gd name="connsiteX1" fmla="*/ 238230 w 581025"/>
                  <a:gd name="connsiteY1" fmla="*/ 53789 h 504825"/>
                  <a:gd name="connsiteX2" fmla="*/ 230852 w 581025"/>
                  <a:gd name="connsiteY2" fmla="*/ 64867 h 504825"/>
                  <a:gd name="connsiteX3" fmla="*/ 227163 w 581025"/>
                  <a:gd name="connsiteY3" fmla="*/ 72248 h 504825"/>
                  <a:gd name="connsiteX4" fmla="*/ 216096 w 581025"/>
                  <a:gd name="connsiteY4" fmla="*/ 90698 h 504825"/>
                  <a:gd name="connsiteX5" fmla="*/ 212406 w 581025"/>
                  <a:gd name="connsiteY5" fmla="*/ 94385 h 504825"/>
                  <a:gd name="connsiteX6" fmla="*/ 212406 w 581025"/>
                  <a:gd name="connsiteY6" fmla="*/ 98080 h 504825"/>
                  <a:gd name="connsiteX7" fmla="*/ 205028 w 581025"/>
                  <a:gd name="connsiteY7" fmla="*/ 109148 h 504825"/>
                  <a:gd name="connsiteX8" fmla="*/ 201339 w 581025"/>
                  <a:gd name="connsiteY8" fmla="*/ 116530 h 504825"/>
                  <a:gd name="connsiteX9" fmla="*/ 190271 w 581025"/>
                  <a:gd name="connsiteY9" fmla="*/ 131294 h 504825"/>
                  <a:gd name="connsiteX10" fmla="*/ 168136 w 581025"/>
                  <a:gd name="connsiteY10" fmla="*/ 160821 h 504825"/>
                  <a:gd name="connsiteX11" fmla="*/ 157069 w 581025"/>
                  <a:gd name="connsiteY11" fmla="*/ 168203 h 504825"/>
                  <a:gd name="connsiteX12" fmla="*/ 157069 w 581025"/>
                  <a:gd name="connsiteY12" fmla="*/ 171889 h 504825"/>
                  <a:gd name="connsiteX13" fmla="*/ 149690 w 581025"/>
                  <a:gd name="connsiteY13" fmla="*/ 179271 h 504825"/>
                  <a:gd name="connsiteX14" fmla="*/ 146001 w 581025"/>
                  <a:gd name="connsiteY14" fmla="*/ 179271 h 504825"/>
                  <a:gd name="connsiteX15" fmla="*/ 146001 w 581025"/>
                  <a:gd name="connsiteY15" fmla="*/ 182967 h 504825"/>
                  <a:gd name="connsiteX16" fmla="*/ 146001 w 581025"/>
                  <a:gd name="connsiteY16" fmla="*/ 186653 h 504825"/>
                  <a:gd name="connsiteX17" fmla="*/ 149690 w 581025"/>
                  <a:gd name="connsiteY17" fmla="*/ 186653 h 504825"/>
                  <a:gd name="connsiteX18" fmla="*/ 146001 w 581025"/>
                  <a:gd name="connsiteY18" fmla="*/ 190339 h 504825"/>
                  <a:gd name="connsiteX19" fmla="*/ 146001 w 581025"/>
                  <a:gd name="connsiteY19" fmla="*/ 186653 h 504825"/>
                  <a:gd name="connsiteX20" fmla="*/ 142311 w 581025"/>
                  <a:gd name="connsiteY20" fmla="*/ 186653 h 504825"/>
                  <a:gd name="connsiteX21" fmla="*/ 138622 w 581025"/>
                  <a:gd name="connsiteY21" fmla="*/ 190339 h 504825"/>
                  <a:gd name="connsiteX22" fmla="*/ 134933 w 581025"/>
                  <a:gd name="connsiteY22" fmla="*/ 197721 h 504825"/>
                  <a:gd name="connsiteX23" fmla="*/ 131244 w 581025"/>
                  <a:gd name="connsiteY23" fmla="*/ 201417 h 504825"/>
                  <a:gd name="connsiteX24" fmla="*/ 120176 w 581025"/>
                  <a:gd name="connsiteY24" fmla="*/ 212485 h 504825"/>
                  <a:gd name="connsiteX25" fmla="*/ 112798 w 581025"/>
                  <a:gd name="connsiteY25" fmla="*/ 219867 h 504825"/>
                  <a:gd name="connsiteX26" fmla="*/ 101731 w 581025"/>
                  <a:gd name="connsiteY26" fmla="*/ 234631 h 504825"/>
                  <a:gd name="connsiteX27" fmla="*/ 98041 w 581025"/>
                  <a:gd name="connsiteY27" fmla="*/ 238317 h 504825"/>
                  <a:gd name="connsiteX28" fmla="*/ 90663 w 581025"/>
                  <a:gd name="connsiteY28" fmla="*/ 245699 h 504825"/>
                  <a:gd name="connsiteX29" fmla="*/ 86974 w 581025"/>
                  <a:gd name="connsiteY29" fmla="*/ 249394 h 504825"/>
                  <a:gd name="connsiteX30" fmla="*/ 86974 w 581025"/>
                  <a:gd name="connsiteY30" fmla="*/ 253081 h 504825"/>
                  <a:gd name="connsiteX31" fmla="*/ 79596 w 581025"/>
                  <a:gd name="connsiteY31" fmla="*/ 264158 h 504825"/>
                  <a:gd name="connsiteX32" fmla="*/ 72217 w 581025"/>
                  <a:gd name="connsiteY32" fmla="*/ 267844 h 504825"/>
                  <a:gd name="connsiteX33" fmla="*/ 64839 w 581025"/>
                  <a:gd name="connsiteY33" fmla="*/ 275226 h 504825"/>
                  <a:gd name="connsiteX34" fmla="*/ 61150 w 581025"/>
                  <a:gd name="connsiteY34" fmla="*/ 275226 h 504825"/>
                  <a:gd name="connsiteX35" fmla="*/ 57461 w 581025"/>
                  <a:gd name="connsiteY35" fmla="*/ 271540 h 504825"/>
                  <a:gd name="connsiteX36" fmla="*/ 39015 w 581025"/>
                  <a:gd name="connsiteY36" fmla="*/ 267844 h 504825"/>
                  <a:gd name="connsiteX37" fmla="*/ 35326 w 581025"/>
                  <a:gd name="connsiteY37" fmla="*/ 271540 h 504825"/>
                  <a:gd name="connsiteX38" fmla="*/ 31637 w 581025"/>
                  <a:gd name="connsiteY38" fmla="*/ 271540 h 504825"/>
                  <a:gd name="connsiteX39" fmla="*/ 27947 w 581025"/>
                  <a:gd name="connsiteY39" fmla="*/ 271540 h 504825"/>
                  <a:gd name="connsiteX40" fmla="*/ 24258 w 581025"/>
                  <a:gd name="connsiteY40" fmla="*/ 275226 h 504825"/>
                  <a:gd name="connsiteX41" fmla="*/ 24258 w 581025"/>
                  <a:gd name="connsiteY41" fmla="*/ 278922 h 504825"/>
                  <a:gd name="connsiteX42" fmla="*/ 20569 w 581025"/>
                  <a:gd name="connsiteY42" fmla="*/ 282608 h 504825"/>
                  <a:gd name="connsiteX43" fmla="*/ 16880 w 581025"/>
                  <a:gd name="connsiteY43" fmla="*/ 289990 h 504825"/>
                  <a:gd name="connsiteX44" fmla="*/ 20569 w 581025"/>
                  <a:gd name="connsiteY44" fmla="*/ 293676 h 504825"/>
                  <a:gd name="connsiteX45" fmla="*/ 24258 w 581025"/>
                  <a:gd name="connsiteY45" fmla="*/ 297372 h 504825"/>
                  <a:gd name="connsiteX46" fmla="*/ 24258 w 581025"/>
                  <a:gd name="connsiteY46" fmla="*/ 301058 h 504825"/>
                  <a:gd name="connsiteX47" fmla="*/ 16880 w 581025"/>
                  <a:gd name="connsiteY47" fmla="*/ 308440 h 504825"/>
                  <a:gd name="connsiteX48" fmla="*/ 13191 w 581025"/>
                  <a:gd name="connsiteY48" fmla="*/ 315822 h 504825"/>
                  <a:gd name="connsiteX49" fmla="*/ 5812 w 581025"/>
                  <a:gd name="connsiteY49" fmla="*/ 326899 h 504825"/>
                  <a:gd name="connsiteX50" fmla="*/ 9502 w 581025"/>
                  <a:gd name="connsiteY50" fmla="*/ 326899 h 504825"/>
                  <a:gd name="connsiteX51" fmla="*/ 13191 w 581025"/>
                  <a:gd name="connsiteY51" fmla="*/ 326899 h 504825"/>
                  <a:gd name="connsiteX52" fmla="*/ 16880 w 581025"/>
                  <a:gd name="connsiteY52" fmla="*/ 330585 h 504825"/>
                  <a:gd name="connsiteX53" fmla="*/ 20569 w 581025"/>
                  <a:gd name="connsiteY53" fmla="*/ 326899 h 504825"/>
                  <a:gd name="connsiteX54" fmla="*/ 35326 w 581025"/>
                  <a:gd name="connsiteY54" fmla="*/ 323204 h 504825"/>
                  <a:gd name="connsiteX55" fmla="*/ 39015 w 581025"/>
                  <a:gd name="connsiteY55" fmla="*/ 323204 h 504825"/>
                  <a:gd name="connsiteX56" fmla="*/ 42704 w 581025"/>
                  <a:gd name="connsiteY56" fmla="*/ 330585 h 504825"/>
                  <a:gd name="connsiteX57" fmla="*/ 39015 w 581025"/>
                  <a:gd name="connsiteY57" fmla="*/ 330585 h 504825"/>
                  <a:gd name="connsiteX58" fmla="*/ 39015 w 581025"/>
                  <a:gd name="connsiteY58" fmla="*/ 334272 h 504825"/>
                  <a:gd name="connsiteX59" fmla="*/ 31637 w 581025"/>
                  <a:gd name="connsiteY59" fmla="*/ 341654 h 504825"/>
                  <a:gd name="connsiteX60" fmla="*/ 31637 w 581025"/>
                  <a:gd name="connsiteY60" fmla="*/ 345349 h 504825"/>
                  <a:gd name="connsiteX61" fmla="*/ 27947 w 581025"/>
                  <a:gd name="connsiteY61" fmla="*/ 349035 h 504825"/>
                  <a:gd name="connsiteX62" fmla="*/ 27947 w 581025"/>
                  <a:gd name="connsiteY62" fmla="*/ 352731 h 504825"/>
                  <a:gd name="connsiteX63" fmla="*/ 31637 w 581025"/>
                  <a:gd name="connsiteY63" fmla="*/ 356417 h 504825"/>
                  <a:gd name="connsiteX64" fmla="*/ 46393 w 581025"/>
                  <a:gd name="connsiteY64" fmla="*/ 378563 h 504825"/>
                  <a:gd name="connsiteX65" fmla="*/ 46393 w 581025"/>
                  <a:gd name="connsiteY65" fmla="*/ 382249 h 504825"/>
                  <a:gd name="connsiteX66" fmla="*/ 46393 w 581025"/>
                  <a:gd name="connsiteY66" fmla="*/ 385945 h 504825"/>
                  <a:gd name="connsiteX67" fmla="*/ 42704 w 581025"/>
                  <a:gd name="connsiteY67" fmla="*/ 389631 h 504825"/>
                  <a:gd name="connsiteX68" fmla="*/ 50082 w 581025"/>
                  <a:gd name="connsiteY68" fmla="*/ 385945 h 504825"/>
                  <a:gd name="connsiteX69" fmla="*/ 53772 w 581025"/>
                  <a:gd name="connsiteY69" fmla="*/ 389631 h 504825"/>
                  <a:gd name="connsiteX70" fmla="*/ 57461 w 581025"/>
                  <a:gd name="connsiteY70" fmla="*/ 393327 h 504825"/>
                  <a:gd name="connsiteX71" fmla="*/ 61150 w 581025"/>
                  <a:gd name="connsiteY71" fmla="*/ 397013 h 504825"/>
                  <a:gd name="connsiteX72" fmla="*/ 61150 w 581025"/>
                  <a:gd name="connsiteY72" fmla="*/ 400709 h 504825"/>
                  <a:gd name="connsiteX73" fmla="*/ 64839 w 581025"/>
                  <a:gd name="connsiteY73" fmla="*/ 400709 h 504825"/>
                  <a:gd name="connsiteX74" fmla="*/ 68528 w 581025"/>
                  <a:gd name="connsiteY74" fmla="*/ 400709 h 504825"/>
                  <a:gd name="connsiteX75" fmla="*/ 72217 w 581025"/>
                  <a:gd name="connsiteY75" fmla="*/ 400709 h 504825"/>
                  <a:gd name="connsiteX76" fmla="*/ 75906 w 581025"/>
                  <a:gd name="connsiteY76" fmla="*/ 400709 h 504825"/>
                  <a:gd name="connsiteX77" fmla="*/ 72217 w 581025"/>
                  <a:gd name="connsiteY77" fmla="*/ 404395 h 504825"/>
                  <a:gd name="connsiteX78" fmla="*/ 75906 w 581025"/>
                  <a:gd name="connsiteY78" fmla="*/ 408090 h 504825"/>
                  <a:gd name="connsiteX79" fmla="*/ 79596 w 581025"/>
                  <a:gd name="connsiteY79" fmla="*/ 408090 h 504825"/>
                  <a:gd name="connsiteX80" fmla="*/ 79596 w 581025"/>
                  <a:gd name="connsiteY80" fmla="*/ 404395 h 504825"/>
                  <a:gd name="connsiteX81" fmla="*/ 83285 w 581025"/>
                  <a:gd name="connsiteY81" fmla="*/ 404395 h 504825"/>
                  <a:gd name="connsiteX82" fmla="*/ 86974 w 581025"/>
                  <a:gd name="connsiteY82" fmla="*/ 404395 h 504825"/>
                  <a:gd name="connsiteX83" fmla="*/ 90663 w 581025"/>
                  <a:gd name="connsiteY83" fmla="*/ 404395 h 504825"/>
                  <a:gd name="connsiteX84" fmla="*/ 94352 w 581025"/>
                  <a:gd name="connsiteY84" fmla="*/ 408090 h 504825"/>
                  <a:gd name="connsiteX85" fmla="*/ 101731 w 581025"/>
                  <a:gd name="connsiteY85" fmla="*/ 419158 h 504825"/>
                  <a:gd name="connsiteX86" fmla="*/ 105420 w 581025"/>
                  <a:gd name="connsiteY86" fmla="*/ 419158 h 504825"/>
                  <a:gd name="connsiteX87" fmla="*/ 109109 w 581025"/>
                  <a:gd name="connsiteY87" fmla="*/ 419158 h 504825"/>
                  <a:gd name="connsiteX88" fmla="*/ 112798 w 581025"/>
                  <a:gd name="connsiteY88" fmla="*/ 419158 h 504825"/>
                  <a:gd name="connsiteX89" fmla="*/ 112798 w 581025"/>
                  <a:gd name="connsiteY89" fmla="*/ 422854 h 504825"/>
                  <a:gd name="connsiteX90" fmla="*/ 120176 w 581025"/>
                  <a:gd name="connsiteY90" fmla="*/ 422854 h 504825"/>
                  <a:gd name="connsiteX91" fmla="*/ 123866 w 581025"/>
                  <a:gd name="connsiteY91" fmla="*/ 430227 h 504825"/>
                  <a:gd name="connsiteX92" fmla="*/ 127555 w 581025"/>
                  <a:gd name="connsiteY92" fmla="*/ 433922 h 504825"/>
                  <a:gd name="connsiteX93" fmla="*/ 131244 w 581025"/>
                  <a:gd name="connsiteY93" fmla="*/ 433922 h 504825"/>
                  <a:gd name="connsiteX94" fmla="*/ 134933 w 581025"/>
                  <a:gd name="connsiteY94" fmla="*/ 433922 h 504825"/>
                  <a:gd name="connsiteX95" fmla="*/ 131244 w 581025"/>
                  <a:gd name="connsiteY95" fmla="*/ 437608 h 504825"/>
                  <a:gd name="connsiteX96" fmla="*/ 127555 w 581025"/>
                  <a:gd name="connsiteY96" fmla="*/ 437608 h 504825"/>
                  <a:gd name="connsiteX97" fmla="*/ 131244 w 581025"/>
                  <a:gd name="connsiteY97" fmla="*/ 444990 h 504825"/>
                  <a:gd name="connsiteX98" fmla="*/ 134933 w 581025"/>
                  <a:gd name="connsiteY98" fmla="*/ 448686 h 504825"/>
                  <a:gd name="connsiteX99" fmla="*/ 146001 w 581025"/>
                  <a:gd name="connsiteY99" fmla="*/ 452372 h 504825"/>
                  <a:gd name="connsiteX100" fmla="*/ 146001 w 581025"/>
                  <a:gd name="connsiteY100" fmla="*/ 456068 h 504825"/>
                  <a:gd name="connsiteX101" fmla="*/ 153380 w 581025"/>
                  <a:gd name="connsiteY101" fmla="*/ 456068 h 504825"/>
                  <a:gd name="connsiteX102" fmla="*/ 160758 w 581025"/>
                  <a:gd name="connsiteY102" fmla="*/ 459754 h 504825"/>
                  <a:gd name="connsiteX103" fmla="*/ 168136 w 581025"/>
                  <a:gd name="connsiteY103" fmla="*/ 459754 h 504825"/>
                  <a:gd name="connsiteX104" fmla="*/ 168136 w 581025"/>
                  <a:gd name="connsiteY104" fmla="*/ 463450 h 504825"/>
                  <a:gd name="connsiteX105" fmla="*/ 182893 w 581025"/>
                  <a:gd name="connsiteY105" fmla="*/ 467136 h 504825"/>
                  <a:gd name="connsiteX106" fmla="*/ 190271 w 581025"/>
                  <a:gd name="connsiteY106" fmla="*/ 474518 h 504825"/>
                  <a:gd name="connsiteX107" fmla="*/ 193961 w 581025"/>
                  <a:gd name="connsiteY107" fmla="*/ 474518 h 504825"/>
                  <a:gd name="connsiteX108" fmla="*/ 201339 w 581025"/>
                  <a:gd name="connsiteY108" fmla="*/ 478204 h 504825"/>
                  <a:gd name="connsiteX109" fmla="*/ 212406 w 581025"/>
                  <a:gd name="connsiteY109" fmla="*/ 485586 h 504825"/>
                  <a:gd name="connsiteX110" fmla="*/ 216096 w 581025"/>
                  <a:gd name="connsiteY110" fmla="*/ 485586 h 504825"/>
                  <a:gd name="connsiteX111" fmla="*/ 219785 w 581025"/>
                  <a:gd name="connsiteY111" fmla="*/ 489281 h 504825"/>
                  <a:gd name="connsiteX112" fmla="*/ 227163 w 581025"/>
                  <a:gd name="connsiteY112" fmla="*/ 489281 h 504825"/>
                  <a:gd name="connsiteX113" fmla="*/ 227163 w 581025"/>
                  <a:gd name="connsiteY113" fmla="*/ 492968 h 504825"/>
                  <a:gd name="connsiteX114" fmla="*/ 241920 w 581025"/>
                  <a:gd name="connsiteY114" fmla="*/ 492968 h 504825"/>
                  <a:gd name="connsiteX115" fmla="*/ 245609 w 581025"/>
                  <a:gd name="connsiteY115" fmla="*/ 492968 h 504825"/>
                  <a:gd name="connsiteX116" fmla="*/ 252987 w 581025"/>
                  <a:gd name="connsiteY116" fmla="*/ 496663 h 504825"/>
                  <a:gd name="connsiteX117" fmla="*/ 256676 w 581025"/>
                  <a:gd name="connsiteY117" fmla="*/ 496663 h 504825"/>
                  <a:gd name="connsiteX118" fmla="*/ 260365 w 581025"/>
                  <a:gd name="connsiteY118" fmla="*/ 496663 h 504825"/>
                  <a:gd name="connsiteX119" fmla="*/ 264055 w 581025"/>
                  <a:gd name="connsiteY119" fmla="*/ 500350 h 504825"/>
                  <a:gd name="connsiteX120" fmla="*/ 267744 w 581025"/>
                  <a:gd name="connsiteY120" fmla="*/ 500350 h 504825"/>
                  <a:gd name="connsiteX121" fmla="*/ 271433 w 581025"/>
                  <a:gd name="connsiteY121" fmla="*/ 504045 h 504825"/>
                  <a:gd name="connsiteX122" fmla="*/ 275122 w 581025"/>
                  <a:gd name="connsiteY122" fmla="*/ 504045 h 504825"/>
                  <a:gd name="connsiteX123" fmla="*/ 282500 w 581025"/>
                  <a:gd name="connsiteY123" fmla="*/ 500350 h 504825"/>
                  <a:gd name="connsiteX124" fmla="*/ 286190 w 581025"/>
                  <a:gd name="connsiteY124" fmla="*/ 500350 h 504825"/>
                  <a:gd name="connsiteX125" fmla="*/ 297258 w 581025"/>
                  <a:gd name="connsiteY125" fmla="*/ 496663 h 504825"/>
                  <a:gd name="connsiteX126" fmla="*/ 300947 w 581025"/>
                  <a:gd name="connsiteY126" fmla="*/ 496663 h 504825"/>
                  <a:gd name="connsiteX127" fmla="*/ 304636 w 581025"/>
                  <a:gd name="connsiteY127" fmla="*/ 492968 h 504825"/>
                  <a:gd name="connsiteX128" fmla="*/ 312015 w 581025"/>
                  <a:gd name="connsiteY128" fmla="*/ 492968 h 504825"/>
                  <a:gd name="connsiteX129" fmla="*/ 315704 w 581025"/>
                  <a:gd name="connsiteY129" fmla="*/ 485586 h 504825"/>
                  <a:gd name="connsiteX130" fmla="*/ 319393 w 581025"/>
                  <a:gd name="connsiteY130" fmla="*/ 489281 h 504825"/>
                  <a:gd name="connsiteX131" fmla="*/ 323082 w 581025"/>
                  <a:gd name="connsiteY131" fmla="*/ 489281 h 504825"/>
                  <a:gd name="connsiteX132" fmla="*/ 330460 w 581025"/>
                  <a:gd name="connsiteY132" fmla="*/ 485586 h 504825"/>
                  <a:gd name="connsiteX133" fmla="*/ 330460 w 581025"/>
                  <a:gd name="connsiteY133" fmla="*/ 489281 h 504825"/>
                  <a:gd name="connsiteX134" fmla="*/ 345217 w 581025"/>
                  <a:gd name="connsiteY134" fmla="*/ 485586 h 504825"/>
                  <a:gd name="connsiteX135" fmla="*/ 348906 w 581025"/>
                  <a:gd name="connsiteY135" fmla="*/ 481900 h 504825"/>
                  <a:gd name="connsiteX136" fmla="*/ 352595 w 581025"/>
                  <a:gd name="connsiteY136" fmla="*/ 478204 h 504825"/>
                  <a:gd name="connsiteX137" fmla="*/ 359974 w 581025"/>
                  <a:gd name="connsiteY137" fmla="*/ 474518 h 504825"/>
                  <a:gd name="connsiteX138" fmla="*/ 371041 w 581025"/>
                  <a:gd name="connsiteY138" fmla="*/ 467136 h 504825"/>
                  <a:gd name="connsiteX139" fmla="*/ 374730 w 581025"/>
                  <a:gd name="connsiteY139" fmla="*/ 459754 h 504825"/>
                  <a:gd name="connsiteX140" fmla="*/ 378420 w 581025"/>
                  <a:gd name="connsiteY140" fmla="*/ 456068 h 504825"/>
                  <a:gd name="connsiteX141" fmla="*/ 382109 w 581025"/>
                  <a:gd name="connsiteY141" fmla="*/ 444990 h 504825"/>
                  <a:gd name="connsiteX142" fmla="*/ 385798 w 581025"/>
                  <a:gd name="connsiteY142" fmla="*/ 441304 h 504825"/>
                  <a:gd name="connsiteX143" fmla="*/ 389487 w 581025"/>
                  <a:gd name="connsiteY143" fmla="*/ 437608 h 504825"/>
                  <a:gd name="connsiteX144" fmla="*/ 389487 w 581025"/>
                  <a:gd name="connsiteY144" fmla="*/ 433922 h 504825"/>
                  <a:gd name="connsiteX145" fmla="*/ 393176 w 581025"/>
                  <a:gd name="connsiteY145" fmla="*/ 430227 h 504825"/>
                  <a:gd name="connsiteX146" fmla="*/ 396865 w 581025"/>
                  <a:gd name="connsiteY146" fmla="*/ 430227 h 504825"/>
                  <a:gd name="connsiteX147" fmla="*/ 404244 w 581025"/>
                  <a:gd name="connsiteY147" fmla="*/ 426540 h 504825"/>
                  <a:gd name="connsiteX148" fmla="*/ 411622 w 581025"/>
                  <a:gd name="connsiteY148" fmla="*/ 426540 h 504825"/>
                  <a:gd name="connsiteX149" fmla="*/ 419000 w 581025"/>
                  <a:gd name="connsiteY149" fmla="*/ 426540 h 504825"/>
                  <a:gd name="connsiteX150" fmla="*/ 426379 w 581025"/>
                  <a:gd name="connsiteY150" fmla="*/ 426540 h 504825"/>
                  <a:gd name="connsiteX151" fmla="*/ 430068 w 581025"/>
                  <a:gd name="connsiteY151" fmla="*/ 426540 h 504825"/>
                  <a:gd name="connsiteX152" fmla="*/ 437446 w 581025"/>
                  <a:gd name="connsiteY152" fmla="*/ 422854 h 504825"/>
                  <a:gd name="connsiteX153" fmla="*/ 441136 w 581025"/>
                  <a:gd name="connsiteY153" fmla="*/ 422854 h 504825"/>
                  <a:gd name="connsiteX154" fmla="*/ 448515 w 581025"/>
                  <a:gd name="connsiteY154" fmla="*/ 411777 h 504825"/>
                  <a:gd name="connsiteX155" fmla="*/ 452204 w 581025"/>
                  <a:gd name="connsiteY155" fmla="*/ 411777 h 504825"/>
                  <a:gd name="connsiteX156" fmla="*/ 459582 w 581025"/>
                  <a:gd name="connsiteY156" fmla="*/ 408090 h 504825"/>
                  <a:gd name="connsiteX157" fmla="*/ 463271 w 581025"/>
                  <a:gd name="connsiteY157" fmla="*/ 404395 h 504825"/>
                  <a:gd name="connsiteX158" fmla="*/ 470650 w 581025"/>
                  <a:gd name="connsiteY158" fmla="*/ 404395 h 504825"/>
                  <a:gd name="connsiteX159" fmla="*/ 474339 w 581025"/>
                  <a:gd name="connsiteY159" fmla="*/ 404395 h 504825"/>
                  <a:gd name="connsiteX160" fmla="*/ 478028 w 581025"/>
                  <a:gd name="connsiteY160" fmla="*/ 404395 h 504825"/>
                  <a:gd name="connsiteX161" fmla="*/ 485406 w 581025"/>
                  <a:gd name="connsiteY161" fmla="*/ 408090 h 504825"/>
                  <a:gd name="connsiteX162" fmla="*/ 492784 w 581025"/>
                  <a:gd name="connsiteY162" fmla="*/ 408090 h 504825"/>
                  <a:gd name="connsiteX163" fmla="*/ 496474 w 581025"/>
                  <a:gd name="connsiteY163" fmla="*/ 408090 h 504825"/>
                  <a:gd name="connsiteX164" fmla="*/ 500163 w 581025"/>
                  <a:gd name="connsiteY164" fmla="*/ 411777 h 504825"/>
                  <a:gd name="connsiteX165" fmla="*/ 507541 w 581025"/>
                  <a:gd name="connsiteY165" fmla="*/ 411777 h 504825"/>
                  <a:gd name="connsiteX166" fmla="*/ 511230 w 581025"/>
                  <a:gd name="connsiteY166" fmla="*/ 411777 h 504825"/>
                  <a:gd name="connsiteX167" fmla="*/ 518609 w 581025"/>
                  <a:gd name="connsiteY167" fmla="*/ 411777 h 504825"/>
                  <a:gd name="connsiteX168" fmla="*/ 518609 w 581025"/>
                  <a:gd name="connsiteY168" fmla="*/ 408090 h 504825"/>
                  <a:gd name="connsiteX169" fmla="*/ 522298 w 581025"/>
                  <a:gd name="connsiteY169" fmla="*/ 393327 h 504825"/>
                  <a:gd name="connsiteX170" fmla="*/ 514919 w 581025"/>
                  <a:gd name="connsiteY170" fmla="*/ 393327 h 504825"/>
                  <a:gd name="connsiteX171" fmla="*/ 511230 w 581025"/>
                  <a:gd name="connsiteY171" fmla="*/ 393327 h 504825"/>
                  <a:gd name="connsiteX172" fmla="*/ 507541 w 581025"/>
                  <a:gd name="connsiteY172" fmla="*/ 393327 h 504825"/>
                  <a:gd name="connsiteX173" fmla="*/ 503852 w 581025"/>
                  <a:gd name="connsiteY173" fmla="*/ 389631 h 504825"/>
                  <a:gd name="connsiteX174" fmla="*/ 507541 w 581025"/>
                  <a:gd name="connsiteY174" fmla="*/ 389631 h 504825"/>
                  <a:gd name="connsiteX175" fmla="*/ 503852 w 581025"/>
                  <a:gd name="connsiteY175" fmla="*/ 385945 h 504825"/>
                  <a:gd name="connsiteX176" fmla="*/ 503852 w 581025"/>
                  <a:gd name="connsiteY176" fmla="*/ 382249 h 504825"/>
                  <a:gd name="connsiteX177" fmla="*/ 503852 w 581025"/>
                  <a:gd name="connsiteY177" fmla="*/ 378563 h 504825"/>
                  <a:gd name="connsiteX178" fmla="*/ 507541 w 581025"/>
                  <a:gd name="connsiteY178" fmla="*/ 382249 h 504825"/>
                  <a:gd name="connsiteX179" fmla="*/ 514919 w 581025"/>
                  <a:gd name="connsiteY179" fmla="*/ 378563 h 504825"/>
                  <a:gd name="connsiteX180" fmla="*/ 518609 w 581025"/>
                  <a:gd name="connsiteY180" fmla="*/ 382249 h 504825"/>
                  <a:gd name="connsiteX181" fmla="*/ 529676 w 581025"/>
                  <a:gd name="connsiteY181" fmla="*/ 378563 h 504825"/>
                  <a:gd name="connsiteX182" fmla="*/ 533365 w 581025"/>
                  <a:gd name="connsiteY182" fmla="*/ 382249 h 504825"/>
                  <a:gd name="connsiteX183" fmla="*/ 537054 w 581025"/>
                  <a:gd name="connsiteY183" fmla="*/ 382249 h 504825"/>
                  <a:gd name="connsiteX184" fmla="*/ 537054 w 581025"/>
                  <a:gd name="connsiteY184" fmla="*/ 378563 h 504825"/>
                  <a:gd name="connsiteX185" fmla="*/ 533365 w 581025"/>
                  <a:gd name="connsiteY185" fmla="*/ 374877 h 504825"/>
                  <a:gd name="connsiteX186" fmla="*/ 533365 w 581025"/>
                  <a:gd name="connsiteY186" fmla="*/ 371181 h 504825"/>
                  <a:gd name="connsiteX187" fmla="*/ 533365 w 581025"/>
                  <a:gd name="connsiteY187" fmla="*/ 367495 h 504825"/>
                  <a:gd name="connsiteX188" fmla="*/ 537054 w 581025"/>
                  <a:gd name="connsiteY188" fmla="*/ 367495 h 504825"/>
                  <a:gd name="connsiteX189" fmla="*/ 540744 w 581025"/>
                  <a:gd name="connsiteY189" fmla="*/ 367495 h 504825"/>
                  <a:gd name="connsiteX190" fmla="*/ 544433 w 581025"/>
                  <a:gd name="connsiteY190" fmla="*/ 367495 h 504825"/>
                  <a:gd name="connsiteX191" fmla="*/ 548122 w 581025"/>
                  <a:gd name="connsiteY191" fmla="*/ 363799 h 504825"/>
                  <a:gd name="connsiteX192" fmla="*/ 548122 w 581025"/>
                  <a:gd name="connsiteY192" fmla="*/ 356417 h 504825"/>
                  <a:gd name="connsiteX193" fmla="*/ 551811 w 581025"/>
                  <a:gd name="connsiteY193" fmla="*/ 356417 h 504825"/>
                  <a:gd name="connsiteX194" fmla="*/ 559189 w 581025"/>
                  <a:gd name="connsiteY194" fmla="*/ 356417 h 504825"/>
                  <a:gd name="connsiteX195" fmla="*/ 562879 w 581025"/>
                  <a:gd name="connsiteY195" fmla="*/ 356417 h 504825"/>
                  <a:gd name="connsiteX196" fmla="*/ 562879 w 581025"/>
                  <a:gd name="connsiteY196" fmla="*/ 352731 h 504825"/>
                  <a:gd name="connsiteX197" fmla="*/ 566568 w 581025"/>
                  <a:gd name="connsiteY197" fmla="*/ 349035 h 504825"/>
                  <a:gd name="connsiteX198" fmla="*/ 570257 w 581025"/>
                  <a:gd name="connsiteY198" fmla="*/ 337967 h 504825"/>
                  <a:gd name="connsiteX199" fmla="*/ 570257 w 581025"/>
                  <a:gd name="connsiteY199" fmla="*/ 334272 h 504825"/>
                  <a:gd name="connsiteX200" fmla="*/ 573946 w 581025"/>
                  <a:gd name="connsiteY200" fmla="*/ 334272 h 504825"/>
                  <a:gd name="connsiteX201" fmla="*/ 577635 w 581025"/>
                  <a:gd name="connsiteY201" fmla="*/ 326899 h 504825"/>
                  <a:gd name="connsiteX202" fmla="*/ 581324 w 581025"/>
                  <a:gd name="connsiteY202" fmla="*/ 323204 h 504825"/>
                  <a:gd name="connsiteX203" fmla="*/ 577635 w 581025"/>
                  <a:gd name="connsiteY203" fmla="*/ 323204 h 504825"/>
                  <a:gd name="connsiteX204" fmla="*/ 581324 w 581025"/>
                  <a:gd name="connsiteY204" fmla="*/ 319517 h 504825"/>
                  <a:gd name="connsiteX205" fmla="*/ 577635 w 581025"/>
                  <a:gd name="connsiteY205" fmla="*/ 319517 h 504825"/>
                  <a:gd name="connsiteX206" fmla="*/ 573946 w 581025"/>
                  <a:gd name="connsiteY206" fmla="*/ 319517 h 504825"/>
                  <a:gd name="connsiteX207" fmla="*/ 570257 w 581025"/>
                  <a:gd name="connsiteY207" fmla="*/ 319517 h 504825"/>
                  <a:gd name="connsiteX208" fmla="*/ 555500 w 581025"/>
                  <a:gd name="connsiteY208" fmla="*/ 312136 h 504825"/>
                  <a:gd name="connsiteX209" fmla="*/ 548122 w 581025"/>
                  <a:gd name="connsiteY209" fmla="*/ 308440 h 504825"/>
                  <a:gd name="connsiteX210" fmla="*/ 533365 w 581025"/>
                  <a:gd name="connsiteY210" fmla="*/ 304754 h 504825"/>
                  <a:gd name="connsiteX211" fmla="*/ 537054 w 581025"/>
                  <a:gd name="connsiteY211" fmla="*/ 297372 h 504825"/>
                  <a:gd name="connsiteX212" fmla="*/ 533365 w 581025"/>
                  <a:gd name="connsiteY212" fmla="*/ 286294 h 504825"/>
                  <a:gd name="connsiteX213" fmla="*/ 529676 w 581025"/>
                  <a:gd name="connsiteY213" fmla="*/ 286294 h 504825"/>
                  <a:gd name="connsiteX214" fmla="*/ 525987 w 581025"/>
                  <a:gd name="connsiteY214" fmla="*/ 286294 h 504825"/>
                  <a:gd name="connsiteX215" fmla="*/ 525987 w 581025"/>
                  <a:gd name="connsiteY215" fmla="*/ 289990 h 504825"/>
                  <a:gd name="connsiteX216" fmla="*/ 522298 w 581025"/>
                  <a:gd name="connsiteY216" fmla="*/ 293676 h 504825"/>
                  <a:gd name="connsiteX217" fmla="*/ 518609 w 581025"/>
                  <a:gd name="connsiteY217" fmla="*/ 293676 h 504825"/>
                  <a:gd name="connsiteX218" fmla="*/ 511230 w 581025"/>
                  <a:gd name="connsiteY218" fmla="*/ 286294 h 504825"/>
                  <a:gd name="connsiteX219" fmla="*/ 507541 w 581025"/>
                  <a:gd name="connsiteY219" fmla="*/ 286294 h 504825"/>
                  <a:gd name="connsiteX220" fmla="*/ 503852 w 581025"/>
                  <a:gd name="connsiteY220" fmla="*/ 286294 h 504825"/>
                  <a:gd name="connsiteX221" fmla="*/ 500163 w 581025"/>
                  <a:gd name="connsiteY221" fmla="*/ 289990 h 504825"/>
                  <a:gd name="connsiteX222" fmla="*/ 496474 w 581025"/>
                  <a:gd name="connsiteY222" fmla="*/ 293676 h 504825"/>
                  <a:gd name="connsiteX223" fmla="*/ 496474 w 581025"/>
                  <a:gd name="connsiteY223" fmla="*/ 297372 h 504825"/>
                  <a:gd name="connsiteX224" fmla="*/ 492784 w 581025"/>
                  <a:gd name="connsiteY224" fmla="*/ 301058 h 504825"/>
                  <a:gd name="connsiteX225" fmla="*/ 489095 w 581025"/>
                  <a:gd name="connsiteY225" fmla="*/ 301058 h 504825"/>
                  <a:gd name="connsiteX226" fmla="*/ 485406 w 581025"/>
                  <a:gd name="connsiteY226" fmla="*/ 297372 h 504825"/>
                  <a:gd name="connsiteX227" fmla="*/ 481717 w 581025"/>
                  <a:gd name="connsiteY227" fmla="*/ 297372 h 504825"/>
                  <a:gd name="connsiteX228" fmla="*/ 478028 w 581025"/>
                  <a:gd name="connsiteY228" fmla="*/ 297372 h 504825"/>
                  <a:gd name="connsiteX229" fmla="*/ 474339 w 581025"/>
                  <a:gd name="connsiteY229" fmla="*/ 301058 h 504825"/>
                  <a:gd name="connsiteX230" fmla="*/ 470650 w 581025"/>
                  <a:gd name="connsiteY230" fmla="*/ 308440 h 504825"/>
                  <a:gd name="connsiteX231" fmla="*/ 466960 w 581025"/>
                  <a:gd name="connsiteY231" fmla="*/ 308440 h 504825"/>
                  <a:gd name="connsiteX232" fmla="*/ 466960 w 581025"/>
                  <a:gd name="connsiteY232" fmla="*/ 312136 h 504825"/>
                  <a:gd name="connsiteX233" fmla="*/ 463271 w 581025"/>
                  <a:gd name="connsiteY233" fmla="*/ 312136 h 504825"/>
                  <a:gd name="connsiteX234" fmla="*/ 459582 w 581025"/>
                  <a:gd name="connsiteY234" fmla="*/ 315822 h 504825"/>
                  <a:gd name="connsiteX235" fmla="*/ 455893 w 581025"/>
                  <a:gd name="connsiteY235" fmla="*/ 315822 h 504825"/>
                  <a:gd name="connsiteX236" fmla="*/ 448515 w 581025"/>
                  <a:gd name="connsiteY236" fmla="*/ 315822 h 504825"/>
                  <a:gd name="connsiteX237" fmla="*/ 444825 w 581025"/>
                  <a:gd name="connsiteY237" fmla="*/ 315822 h 504825"/>
                  <a:gd name="connsiteX238" fmla="*/ 444825 w 581025"/>
                  <a:gd name="connsiteY238" fmla="*/ 312136 h 504825"/>
                  <a:gd name="connsiteX239" fmla="*/ 444825 w 581025"/>
                  <a:gd name="connsiteY239" fmla="*/ 304754 h 504825"/>
                  <a:gd name="connsiteX240" fmla="*/ 441136 w 581025"/>
                  <a:gd name="connsiteY240" fmla="*/ 301058 h 504825"/>
                  <a:gd name="connsiteX241" fmla="*/ 441136 w 581025"/>
                  <a:gd name="connsiteY241" fmla="*/ 297372 h 504825"/>
                  <a:gd name="connsiteX242" fmla="*/ 437446 w 581025"/>
                  <a:gd name="connsiteY242" fmla="*/ 293676 h 504825"/>
                  <a:gd name="connsiteX243" fmla="*/ 433757 w 581025"/>
                  <a:gd name="connsiteY243" fmla="*/ 289990 h 504825"/>
                  <a:gd name="connsiteX244" fmla="*/ 430068 w 581025"/>
                  <a:gd name="connsiteY244" fmla="*/ 286294 h 504825"/>
                  <a:gd name="connsiteX245" fmla="*/ 426379 w 581025"/>
                  <a:gd name="connsiteY245" fmla="*/ 278922 h 504825"/>
                  <a:gd name="connsiteX246" fmla="*/ 422689 w 581025"/>
                  <a:gd name="connsiteY246" fmla="*/ 271540 h 504825"/>
                  <a:gd name="connsiteX247" fmla="*/ 419000 w 581025"/>
                  <a:gd name="connsiteY247" fmla="*/ 267844 h 504825"/>
                  <a:gd name="connsiteX248" fmla="*/ 433757 w 581025"/>
                  <a:gd name="connsiteY248" fmla="*/ 264158 h 504825"/>
                  <a:gd name="connsiteX249" fmla="*/ 437446 w 581025"/>
                  <a:gd name="connsiteY249" fmla="*/ 264158 h 504825"/>
                  <a:gd name="connsiteX250" fmla="*/ 433757 w 581025"/>
                  <a:gd name="connsiteY250" fmla="*/ 253081 h 504825"/>
                  <a:gd name="connsiteX251" fmla="*/ 430068 w 581025"/>
                  <a:gd name="connsiteY251" fmla="*/ 253081 h 504825"/>
                  <a:gd name="connsiteX252" fmla="*/ 426379 w 581025"/>
                  <a:gd name="connsiteY252" fmla="*/ 253081 h 504825"/>
                  <a:gd name="connsiteX253" fmla="*/ 422689 w 581025"/>
                  <a:gd name="connsiteY253" fmla="*/ 253081 h 504825"/>
                  <a:gd name="connsiteX254" fmla="*/ 419000 w 581025"/>
                  <a:gd name="connsiteY254" fmla="*/ 253081 h 504825"/>
                  <a:gd name="connsiteX255" fmla="*/ 415311 w 581025"/>
                  <a:gd name="connsiteY255" fmla="*/ 256776 h 504825"/>
                  <a:gd name="connsiteX256" fmla="*/ 411622 w 581025"/>
                  <a:gd name="connsiteY256" fmla="*/ 256776 h 504825"/>
                  <a:gd name="connsiteX257" fmla="*/ 407933 w 581025"/>
                  <a:gd name="connsiteY257" fmla="*/ 249394 h 504825"/>
                  <a:gd name="connsiteX258" fmla="*/ 411622 w 581025"/>
                  <a:gd name="connsiteY258" fmla="*/ 245699 h 504825"/>
                  <a:gd name="connsiteX259" fmla="*/ 411622 w 581025"/>
                  <a:gd name="connsiteY259" fmla="*/ 242013 h 504825"/>
                  <a:gd name="connsiteX260" fmla="*/ 415311 w 581025"/>
                  <a:gd name="connsiteY260" fmla="*/ 242013 h 504825"/>
                  <a:gd name="connsiteX261" fmla="*/ 419000 w 581025"/>
                  <a:gd name="connsiteY261" fmla="*/ 238317 h 504825"/>
                  <a:gd name="connsiteX262" fmla="*/ 422689 w 581025"/>
                  <a:gd name="connsiteY262" fmla="*/ 227249 h 504825"/>
                  <a:gd name="connsiteX263" fmla="*/ 433757 w 581025"/>
                  <a:gd name="connsiteY263" fmla="*/ 219867 h 504825"/>
                  <a:gd name="connsiteX264" fmla="*/ 437446 w 581025"/>
                  <a:gd name="connsiteY264" fmla="*/ 219867 h 504825"/>
                  <a:gd name="connsiteX265" fmla="*/ 441136 w 581025"/>
                  <a:gd name="connsiteY265" fmla="*/ 216181 h 504825"/>
                  <a:gd name="connsiteX266" fmla="*/ 444825 w 581025"/>
                  <a:gd name="connsiteY266" fmla="*/ 212485 h 504825"/>
                  <a:gd name="connsiteX267" fmla="*/ 430068 w 581025"/>
                  <a:gd name="connsiteY267" fmla="*/ 212485 h 504825"/>
                  <a:gd name="connsiteX268" fmla="*/ 422689 w 581025"/>
                  <a:gd name="connsiteY268" fmla="*/ 212485 h 504825"/>
                  <a:gd name="connsiteX269" fmla="*/ 426379 w 581025"/>
                  <a:gd name="connsiteY269" fmla="*/ 208799 h 504825"/>
                  <a:gd name="connsiteX270" fmla="*/ 422689 w 581025"/>
                  <a:gd name="connsiteY270" fmla="*/ 208799 h 504825"/>
                  <a:gd name="connsiteX271" fmla="*/ 422689 w 581025"/>
                  <a:gd name="connsiteY271" fmla="*/ 205103 h 504825"/>
                  <a:gd name="connsiteX272" fmla="*/ 419000 w 581025"/>
                  <a:gd name="connsiteY272" fmla="*/ 194035 h 504825"/>
                  <a:gd name="connsiteX273" fmla="*/ 419000 w 581025"/>
                  <a:gd name="connsiteY273" fmla="*/ 182967 h 504825"/>
                  <a:gd name="connsiteX274" fmla="*/ 422689 w 581025"/>
                  <a:gd name="connsiteY274" fmla="*/ 182967 h 504825"/>
                  <a:gd name="connsiteX275" fmla="*/ 419000 w 581025"/>
                  <a:gd name="connsiteY275" fmla="*/ 179271 h 504825"/>
                  <a:gd name="connsiteX276" fmla="*/ 404244 w 581025"/>
                  <a:gd name="connsiteY276" fmla="*/ 171889 h 504825"/>
                  <a:gd name="connsiteX277" fmla="*/ 404244 w 581025"/>
                  <a:gd name="connsiteY277" fmla="*/ 168203 h 504825"/>
                  <a:gd name="connsiteX278" fmla="*/ 407933 w 581025"/>
                  <a:gd name="connsiteY278" fmla="*/ 168203 h 504825"/>
                  <a:gd name="connsiteX279" fmla="*/ 411622 w 581025"/>
                  <a:gd name="connsiteY279" fmla="*/ 168203 h 504825"/>
                  <a:gd name="connsiteX280" fmla="*/ 411622 w 581025"/>
                  <a:gd name="connsiteY280" fmla="*/ 164508 h 504825"/>
                  <a:gd name="connsiteX281" fmla="*/ 415311 w 581025"/>
                  <a:gd name="connsiteY281" fmla="*/ 160821 h 504825"/>
                  <a:gd name="connsiteX282" fmla="*/ 411622 w 581025"/>
                  <a:gd name="connsiteY282" fmla="*/ 160821 h 504825"/>
                  <a:gd name="connsiteX283" fmla="*/ 415311 w 581025"/>
                  <a:gd name="connsiteY283" fmla="*/ 157126 h 504825"/>
                  <a:gd name="connsiteX284" fmla="*/ 419000 w 581025"/>
                  <a:gd name="connsiteY284" fmla="*/ 153440 h 504825"/>
                  <a:gd name="connsiteX285" fmla="*/ 426379 w 581025"/>
                  <a:gd name="connsiteY285" fmla="*/ 153440 h 504825"/>
                  <a:gd name="connsiteX286" fmla="*/ 426379 w 581025"/>
                  <a:gd name="connsiteY286" fmla="*/ 157126 h 504825"/>
                  <a:gd name="connsiteX287" fmla="*/ 430068 w 581025"/>
                  <a:gd name="connsiteY287" fmla="*/ 157126 h 504825"/>
                  <a:gd name="connsiteX288" fmla="*/ 437446 w 581025"/>
                  <a:gd name="connsiteY288" fmla="*/ 157126 h 504825"/>
                  <a:gd name="connsiteX289" fmla="*/ 441136 w 581025"/>
                  <a:gd name="connsiteY289" fmla="*/ 157126 h 504825"/>
                  <a:gd name="connsiteX290" fmla="*/ 444825 w 581025"/>
                  <a:gd name="connsiteY290" fmla="*/ 157126 h 504825"/>
                  <a:gd name="connsiteX291" fmla="*/ 444825 w 581025"/>
                  <a:gd name="connsiteY291" fmla="*/ 142362 h 504825"/>
                  <a:gd name="connsiteX292" fmla="*/ 455893 w 581025"/>
                  <a:gd name="connsiteY292" fmla="*/ 138676 h 504825"/>
                  <a:gd name="connsiteX293" fmla="*/ 441136 w 581025"/>
                  <a:gd name="connsiteY293" fmla="*/ 127608 h 504825"/>
                  <a:gd name="connsiteX294" fmla="*/ 437446 w 581025"/>
                  <a:gd name="connsiteY294" fmla="*/ 123912 h 504825"/>
                  <a:gd name="connsiteX295" fmla="*/ 430068 w 581025"/>
                  <a:gd name="connsiteY295" fmla="*/ 123912 h 504825"/>
                  <a:gd name="connsiteX296" fmla="*/ 426379 w 581025"/>
                  <a:gd name="connsiteY296" fmla="*/ 120226 h 504825"/>
                  <a:gd name="connsiteX297" fmla="*/ 422689 w 581025"/>
                  <a:gd name="connsiteY297" fmla="*/ 116530 h 504825"/>
                  <a:gd name="connsiteX298" fmla="*/ 422689 w 581025"/>
                  <a:gd name="connsiteY298" fmla="*/ 112844 h 504825"/>
                  <a:gd name="connsiteX299" fmla="*/ 419000 w 581025"/>
                  <a:gd name="connsiteY299" fmla="*/ 112844 h 504825"/>
                  <a:gd name="connsiteX300" fmla="*/ 415311 w 581025"/>
                  <a:gd name="connsiteY300" fmla="*/ 109148 h 504825"/>
                  <a:gd name="connsiteX301" fmla="*/ 415311 w 581025"/>
                  <a:gd name="connsiteY301" fmla="*/ 105462 h 504825"/>
                  <a:gd name="connsiteX302" fmla="*/ 411622 w 581025"/>
                  <a:gd name="connsiteY302" fmla="*/ 105462 h 504825"/>
                  <a:gd name="connsiteX303" fmla="*/ 411622 w 581025"/>
                  <a:gd name="connsiteY303" fmla="*/ 101766 h 504825"/>
                  <a:gd name="connsiteX304" fmla="*/ 411622 w 581025"/>
                  <a:gd name="connsiteY304" fmla="*/ 94385 h 504825"/>
                  <a:gd name="connsiteX305" fmla="*/ 407933 w 581025"/>
                  <a:gd name="connsiteY305" fmla="*/ 90698 h 504825"/>
                  <a:gd name="connsiteX306" fmla="*/ 407933 w 581025"/>
                  <a:gd name="connsiteY306" fmla="*/ 87012 h 504825"/>
                  <a:gd name="connsiteX307" fmla="*/ 404244 w 581025"/>
                  <a:gd name="connsiteY307" fmla="*/ 87012 h 504825"/>
                  <a:gd name="connsiteX308" fmla="*/ 400554 w 581025"/>
                  <a:gd name="connsiteY308" fmla="*/ 87012 h 504825"/>
                  <a:gd name="connsiteX309" fmla="*/ 396865 w 581025"/>
                  <a:gd name="connsiteY309" fmla="*/ 87012 h 504825"/>
                  <a:gd name="connsiteX310" fmla="*/ 396865 w 581025"/>
                  <a:gd name="connsiteY310" fmla="*/ 90698 h 504825"/>
                  <a:gd name="connsiteX311" fmla="*/ 393176 w 581025"/>
                  <a:gd name="connsiteY311" fmla="*/ 94385 h 504825"/>
                  <a:gd name="connsiteX312" fmla="*/ 385798 w 581025"/>
                  <a:gd name="connsiteY312" fmla="*/ 94385 h 504825"/>
                  <a:gd name="connsiteX313" fmla="*/ 382109 w 581025"/>
                  <a:gd name="connsiteY313" fmla="*/ 94385 h 504825"/>
                  <a:gd name="connsiteX314" fmla="*/ 378420 w 581025"/>
                  <a:gd name="connsiteY314" fmla="*/ 101766 h 504825"/>
                  <a:gd name="connsiteX315" fmla="*/ 374730 w 581025"/>
                  <a:gd name="connsiteY315" fmla="*/ 98080 h 504825"/>
                  <a:gd name="connsiteX316" fmla="*/ 371041 w 581025"/>
                  <a:gd name="connsiteY316" fmla="*/ 94385 h 504825"/>
                  <a:gd name="connsiteX317" fmla="*/ 374730 w 581025"/>
                  <a:gd name="connsiteY317" fmla="*/ 83316 h 504825"/>
                  <a:gd name="connsiteX318" fmla="*/ 363663 w 581025"/>
                  <a:gd name="connsiteY318" fmla="*/ 79630 h 504825"/>
                  <a:gd name="connsiteX319" fmla="*/ 359974 w 581025"/>
                  <a:gd name="connsiteY319" fmla="*/ 83316 h 504825"/>
                  <a:gd name="connsiteX320" fmla="*/ 356285 w 581025"/>
                  <a:gd name="connsiteY320" fmla="*/ 87012 h 504825"/>
                  <a:gd name="connsiteX321" fmla="*/ 352595 w 581025"/>
                  <a:gd name="connsiteY321" fmla="*/ 87012 h 504825"/>
                  <a:gd name="connsiteX322" fmla="*/ 348906 w 581025"/>
                  <a:gd name="connsiteY322" fmla="*/ 87012 h 504825"/>
                  <a:gd name="connsiteX323" fmla="*/ 345217 w 581025"/>
                  <a:gd name="connsiteY323" fmla="*/ 83316 h 504825"/>
                  <a:gd name="connsiteX324" fmla="*/ 345217 w 581025"/>
                  <a:gd name="connsiteY324" fmla="*/ 87012 h 504825"/>
                  <a:gd name="connsiteX325" fmla="*/ 341528 w 581025"/>
                  <a:gd name="connsiteY325" fmla="*/ 87012 h 504825"/>
                  <a:gd name="connsiteX326" fmla="*/ 334150 w 581025"/>
                  <a:gd name="connsiteY326" fmla="*/ 90698 h 504825"/>
                  <a:gd name="connsiteX327" fmla="*/ 330460 w 581025"/>
                  <a:gd name="connsiteY327" fmla="*/ 94385 h 504825"/>
                  <a:gd name="connsiteX328" fmla="*/ 326771 w 581025"/>
                  <a:gd name="connsiteY328" fmla="*/ 94385 h 504825"/>
                  <a:gd name="connsiteX329" fmla="*/ 323082 w 581025"/>
                  <a:gd name="connsiteY329" fmla="*/ 94385 h 504825"/>
                  <a:gd name="connsiteX330" fmla="*/ 312015 w 581025"/>
                  <a:gd name="connsiteY330" fmla="*/ 94385 h 504825"/>
                  <a:gd name="connsiteX331" fmla="*/ 304636 w 581025"/>
                  <a:gd name="connsiteY331" fmla="*/ 90698 h 504825"/>
                  <a:gd name="connsiteX332" fmla="*/ 300947 w 581025"/>
                  <a:gd name="connsiteY332" fmla="*/ 94385 h 504825"/>
                  <a:gd name="connsiteX333" fmla="*/ 297258 w 581025"/>
                  <a:gd name="connsiteY333" fmla="*/ 94385 h 504825"/>
                  <a:gd name="connsiteX334" fmla="*/ 293568 w 581025"/>
                  <a:gd name="connsiteY334" fmla="*/ 90698 h 504825"/>
                  <a:gd name="connsiteX335" fmla="*/ 289879 w 581025"/>
                  <a:gd name="connsiteY335" fmla="*/ 90698 h 504825"/>
                  <a:gd name="connsiteX336" fmla="*/ 289879 w 581025"/>
                  <a:gd name="connsiteY336" fmla="*/ 87012 h 504825"/>
                  <a:gd name="connsiteX337" fmla="*/ 289879 w 581025"/>
                  <a:gd name="connsiteY337" fmla="*/ 83316 h 504825"/>
                  <a:gd name="connsiteX338" fmla="*/ 289879 w 581025"/>
                  <a:gd name="connsiteY338" fmla="*/ 79630 h 504825"/>
                  <a:gd name="connsiteX339" fmla="*/ 293568 w 581025"/>
                  <a:gd name="connsiteY339" fmla="*/ 79630 h 504825"/>
                  <a:gd name="connsiteX340" fmla="*/ 293568 w 581025"/>
                  <a:gd name="connsiteY340" fmla="*/ 75935 h 504825"/>
                  <a:gd name="connsiteX341" fmla="*/ 297258 w 581025"/>
                  <a:gd name="connsiteY341" fmla="*/ 72248 h 504825"/>
                  <a:gd name="connsiteX342" fmla="*/ 297258 w 581025"/>
                  <a:gd name="connsiteY342" fmla="*/ 64867 h 504825"/>
                  <a:gd name="connsiteX343" fmla="*/ 297258 w 581025"/>
                  <a:gd name="connsiteY343" fmla="*/ 61171 h 504825"/>
                  <a:gd name="connsiteX344" fmla="*/ 297258 w 581025"/>
                  <a:gd name="connsiteY344" fmla="*/ 57485 h 504825"/>
                  <a:gd name="connsiteX345" fmla="*/ 297258 w 581025"/>
                  <a:gd name="connsiteY345" fmla="*/ 53789 h 504825"/>
                  <a:gd name="connsiteX346" fmla="*/ 300947 w 581025"/>
                  <a:gd name="connsiteY346" fmla="*/ 50103 h 504825"/>
                  <a:gd name="connsiteX347" fmla="*/ 304636 w 581025"/>
                  <a:gd name="connsiteY347" fmla="*/ 46407 h 504825"/>
                  <a:gd name="connsiteX348" fmla="*/ 308326 w 581025"/>
                  <a:gd name="connsiteY348" fmla="*/ 42721 h 504825"/>
                  <a:gd name="connsiteX349" fmla="*/ 308326 w 581025"/>
                  <a:gd name="connsiteY349" fmla="*/ 39035 h 504825"/>
                  <a:gd name="connsiteX350" fmla="*/ 308326 w 581025"/>
                  <a:gd name="connsiteY350" fmla="*/ 35339 h 504825"/>
                  <a:gd name="connsiteX351" fmla="*/ 312015 w 581025"/>
                  <a:gd name="connsiteY351" fmla="*/ 35339 h 504825"/>
                  <a:gd name="connsiteX352" fmla="*/ 312015 w 581025"/>
                  <a:gd name="connsiteY352" fmla="*/ 27957 h 504825"/>
                  <a:gd name="connsiteX353" fmla="*/ 315704 w 581025"/>
                  <a:gd name="connsiteY353" fmla="*/ 24271 h 504825"/>
                  <a:gd name="connsiteX354" fmla="*/ 319393 w 581025"/>
                  <a:gd name="connsiteY354" fmla="*/ 16889 h 504825"/>
                  <a:gd name="connsiteX355" fmla="*/ 312015 w 581025"/>
                  <a:gd name="connsiteY355" fmla="*/ 13193 h 504825"/>
                  <a:gd name="connsiteX356" fmla="*/ 308326 w 581025"/>
                  <a:gd name="connsiteY356" fmla="*/ 13193 h 504825"/>
                  <a:gd name="connsiteX357" fmla="*/ 304636 w 581025"/>
                  <a:gd name="connsiteY357" fmla="*/ 13193 h 504825"/>
                  <a:gd name="connsiteX358" fmla="*/ 300947 w 581025"/>
                  <a:gd name="connsiteY358" fmla="*/ 16889 h 504825"/>
                  <a:gd name="connsiteX359" fmla="*/ 297258 w 581025"/>
                  <a:gd name="connsiteY359" fmla="*/ 13193 h 504825"/>
                  <a:gd name="connsiteX360" fmla="*/ 297258 w 581025"/>
                  <a:gd name="connsiteY360" fmla="*/ 20575 h 504825"/>
                  <a:gd name="connsiteX361" fmla="*/ 286190 w 581025"/>
                  <a:gd name="connsiteY361" fmla="*/ 16889 h 504825"/>
                  <a:gd name="connsiteX362" fmla="*/ 260365 w 581025"/>
                  <a:gd name="connsiteY362" fmla="*/ 5812 h 504825"/>
                  <a:gd name="connsiteX363" fmla="*/ 42704 w 581025"/>
                  <a:gd name="connsiteY363" fmla="*/ 389631 h 504825"/>
                  <a:gd name="connsiteX364" fmla="*/ 39015 w 581025"/>
                  <a:gd name="connsiteY364" fmla="*/ 393327 h 504825"/>
                  <a:gd name="connsiteX365" fmla="*/ 42704 w 581025"/>
                  <a:gd name="connsiteY365" fmla="*/ 393327 h 504825"/>
                  <a:gd name="connsiteX366" fmla="*/ 42704 w 581025"/>
                  <a:gd name="connsiteY366" fmla="*/ 389631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581025" h="504825">
                    <a:moveTo>
                      <a:pt x="260365" y="5812"/>
                    </a:moveTo>
                    <a:lnTo>
                      <a:pt x="238230" y="53789"/>
                    </a:lnTo>
                    <a:lnTo>
                      <a:pt x="230852" y="64867"/>
                    </a:lnTo>
                    <a:lnTo>
                      <a:pt x="227163" y="72248"/>
                    </a:lnTo>
                    <a:lnTo>
                      <a:pt x="216096" y="90698"/>
                    </a:lnTo>
                    <a:lnTo>
                      <a:pt x="212406" y="94385"/>
                    </a:lnTo>
                    <a:lnTo>
                      <a:pt x="212406" y="98080"/>
                    </a:lnTo>
                    <a:lnTo>
                      <a:pt x="205028" y="109148"/>
                    </a:lnTo>
                    <a:lnTo>
                      <a:pt x="201339" y="116530"/>
                    </a:lnTo>
                    <a:lnTo>
                      <a:pt x="190271" y="131294"/>
                    </a:lnTo>
                    <a:lnTo>
                      <a:pt x="168136" y="160821"/>
                    </a:lnTo>
                    <a:lnTo>
                      <a:pt x="157069" y="168203"/>
                    </a:lnTo>
                    <a:lnTo>
                      <a:pt x="157069" y="171889"/>
                    </a:lnTo>
                    <a:lnTo>
                      <a:pt x="149690" y="179271"/>
                    </a:lnTo>
                    <a:lnTo>
                      <a:pt x="146001" y="179271"/>
                    </a:lnTo>
                    <a:lnTo>
                      <a:pt x="146001" y="182967"/>
                    </a:lnTo>
                    <a:lnTo>
                      <a:pt x="146001" y="186653"/>
                    </a:lnTo>
                    <a:lnTo>
                      <a:pt x="149690" y="186653"/>
                    </a:lnTo>
                    <a:lnTo>
                      <a:pt x="146001" y="190339"/>
                    </a:lnTo>
                    <a:lnTo>
                      <a:pt x="146001" y="186653"/>
                    </a:lnTo>
                    <a:lnTo>
                      <a:pt x="142311" y="186653"/>
                    </a:lnTo>
                    <a:lnTo>
                      <a:pt x="138622" y="190339"/>
                    </a:lnTo>
                    <a:lnTo>
                      <a:pt x="134933" y="197721"/>
                    </a:lnTo>
                    <a:lnTo>
                      <a:pt x="131244" y="201417"/>
                    </a:lnTo>
                    <a:lnTo>
                      <a:pt x="120176" y="212485"/>
                    </a:lnTo>
                    <a:lnTo>
                      <a:pt x="112798" y="219867"/>
                    </a:lnTo>
                    <a:lnTo>
                      <a:pt x="101731" y="234631"/>
                    </a:lnTo>
                    <a:lnTo>
                      <a:pt x="98041" y="238317"/>
                    </a:lnTo>
                    <a:lnTo>
                      <a:pt x="90663" y="245699"/>
                    </a:lnTo>
                    <a:lnTo>
                      <a:pt x="86974" y="249394"/>
                    </a:lnTo>
                    <a:lnTo>
                      <a:pt x="86974" y="253081"/>
                    </a:lnTo>
                    <a:lnTo>
                      <a:pt x="79596" y="264158"/>
                    </a:lnTo>
                    <a:lnTo>
                      <a:pt x="72217" y="267844"/>
                    </a:lnTo>
                    <a:lnTo>
                      <a:pt x="64839" y="275226"/>
                    </a:lnTo>
                    <a:lnTo>
                      <a:pt x="61150" y="275226"/>
                    </a:lnTo>
                    <a:lnTo>
                      <a:pt x="57461" y="271540"/>
                    </a:lnTo>
                    <a:lnTo>
                      <a:pt x="39015" y="267844"/>
                    </a:lnTo>
                    <a:lnTo>
                      <a:pt x="35326" y="271540"/>
                    </a:lnTo>
                    <a:lnTo>
                      <a:pt x="31637" y="271540"/>
                    </a:lnTo>
                    <a:lnTo>
                      <a:pt x="27947" y="271540"/>
                    </a:lnTo>
                    <a:lnTo>
                      <a:pt x="24258" y="275226"/>
                    </a:lnTo>
                    <a:lnTo>
                      <a:pt x="24258" y="278922"/>
                    </a:lnTo>
                    <a:lnTo>
                      <a:pt x="20569" y="282608"/>
                    </a:lnTo>
                    <a:lnTo>
                      <a:pt x="16880" y="289990"/>
                    </a:lnTo>
                    <a:lnTo>
                      <a:pt x="20569" y="293676"/>
                    </a:lnTo>
                    <a:lnTo>
                      <a:pt x="24258" y="297372"/>
                    </a:lnTo>
                    <a:lnTo>
                      <a:pt x="24258" y="301058"/>
                    </a:lnTo>
                    <a:lnTo>
                      <a:pt x="16880" y="308440"/>
                    </a:lnTo>
                    <a:lnTo>
                      <a:pt x="13191" y="315822"/>
                    </a:lnTo>
                    <a:lnTo>
                      <a:pt x="5812" y="326899"/>
                    </a:lnTo>
                    <a:lnTo>
                      <a:pt x="9502" y="326899"/>
                    </a:lnTo>
                    <a:lnTo>
                      <a:pt x="13191" y="326899"/>
                    </a:lnTo>
                    <a:lnTo>
                      <a:pt x="16880" y="330585"/>
                    </a:lnTo>
                    <a:lnTo>
                      <a:pt x="20569" y="326899"/>
                    </a:lnTo>
                    <a:lnTo>
                      <a:pt x="35326" y="323204"/>
                    </a:lnTo>
                    <a:lnTo>
                      <a:pt x="39015" y="323204"/>
                    </a:lnTo>
                    <a:lnTo>
                      <a:pt x="42704" y="330585"/>
                    </a:lnTo>
                    <a:lnTo>
                      <a:pt x="39015" y="330585"/>
                    </a:lnTo>
                    <a:lnTo>
                      <a:pt x="39015" y="334272"/>
                    </a:lnTo>
                    <a:lnTo>
                      <a:pt x="31637" y="341654"/>
                    </a:lnTo>
                    <a:lnTo>
                      <a:pt x="31637" y="345349"/>
                    </a:lnTo>
                    <a:lnTo>
                      <a:pt x="27947" y="349035"/>
                    </a:lnTo>
                    <a:lnTo>
                      <a:pt x="27947" y="352731"/>
                    </a:lnTo>
                    <a:lnTo>
                      <a:pt x="31637" y="356417"/>
                    </a:lnTo>
                    <a:lnTo>
                      <a:pt x="46393" y="378563"/>
                    </a:lnTo>
                    <a:lnTo>
                      <a:pt x="46393" y="382249"/>
                    </a:lnTo>
                    <a:lnTo>
                      <a:pt x="46393" y="385945"/>
                    </a:lnTo>
                    <a:lnTo>
                      <a:pt x="42704" y="389631"/>
                    </a:lnTo>
                    <a:lnTo>
                      <a:pt x="50082" y="385945"/>
                    </a:lnTo>
                    <a:lnTo>
                      <a:pt x="53772" y="389631"/>
                    </a:lnTo>
                    <a:lnTo>
                      <a:pt x="57461" y="393327"/>
                    </a:lnTo>
                    <a:lnTo>
                      <a:pt x="61150" y="397013"/>
                    </a:lnTo>
                    <a:lnTo>
                      <a:pt x="61150" y="400709"/>
                    </a:lnTo>
                    <a:lnTo>
                      <a:pt x="64839" y="400709"/>
                    </a:lnTo>
                    <a:lnTo>
                      <a:pt x="68528" y="400709"/>
                    </a:lnTo>
                    <a:lnTo>
                      <a:pt x="72217" y="400709"/>
                    </a:lnTo>
                    <a:lnTo>
                      <a:pt x="75906" y="400709"/>
                    </a:lnTo>
                    <a:lnTo>
                      <a:pt x="72217" y="404395"/>
                    </a:lnTo>
                    <a:lnTo>
                      <a:pt x="75906" y="408090"/>
                    </a:lnTo>
                    <a:lnTo>
                      <a:pt x="79596" y="408090"/>
                    </a:lnTo>
                    <a:lnTo>
                      <a:pt x="79596" y="404395"/>
                    </a:lnTo>
                    <a:lnTo>
                      <a:pt x="83285" y="404395"/>
                    </a:lnTo>
                    <a:lnTo>
                      <a:pt x="86974" y="404395"/>
                    </a:lnTo>
                    <a:lnTo>
                      <a:pt x="90663" y="404395"/>
                    </a:lnTo>
                    <a:lnTo>
                      <a:pt x="94352" y="408090"/>
                    </a:lnTo>
                    <a:lnTo>
                      <a:pt x="101731" y="419158"/>
                    </a:lnTo>
                    <a:lnTo>
                      <a:pt x="105420" y="419158"/>
                    </a:lnTo>
                    <a:lnTo>
                      <a:pt x="109109" y="419158"/>
                    </a:lnTo>
                    <a:lnTo>
                      <a:pt x="112798" y="419158"/>
                    </a:lnTo>
                    <a:lnTo>
                      <a:pt x="112798" y="422854"/>
                    </a:lnTo>
                    <a:lnTo>
                      <a:pt x="120176" y="422854"/>
                    </a:lnTo>
                    <a:lnTo>
                      <a:pt x="123866" y="430227"/>
                    </a:lnTo>
                    <a:lnTo>
                      <a:pt x="127555" y="433922"/>
                    </a:lnTo>
                    <a:lnTo>
                      <a:pt x="131244" y="433922"/>
                    </a:lnTo>
                    <a:lnTo>
                      <a:pt x="134933" y="433922"/>
                    </a:lnTo>
                    <a:lnTo>
                      <a:pt x="131244" y="437608"/>
                    </a:lnTo>
                    <a:lnTo>
                      <a:pt x="127555" y="437608"/>
                    </a:lnTo>
                    <a:lnTo>
                      <a:pt x="131244" y="444990"/>
                    </a:lnTo>
                    <a:lnTo>
                      <a:pt x="134933" y="448686"/>
                    </a:lnTo>
                    <a:lnTo>
                      <a:pt x="146001" y="452372"/>
                    </a:lnTo>
                    <a:lnTo>
                      <a:pt x="146001" y="456068"/>
                    </a:lnTo>
                    <a:lnTo>
                      <a:pt x="153380" y="456068"/>
                    </a:lnTo>
                    <a:lnTo>
                      <a:pt x="160758" y="459754"/>
                    </a:lnTo>
                    <a:lnTo>
                      <a:pt x="168136" y="459754"/>
                    </a:lnTo>
                    <a:lnTo>
                      <a:pt x="168136" y="463450"/>
                    </a:lnTo>
                    <a:lnTo>
                      <a:pt x="182893" y="467136"/>
                    </a:lnTo>
                    <a:lnTo>
                      <a:pt x="190271" y="474518"/>
                    </a:lnTo>
                    <a:lnTo>
                      <a:pt x="193961" y="474518"/>
                    </a:lnTo>
                    <a:lnTo>
                      <a:pt x="201339" y="478204"/>
                    </a:lnTo>
                    <a:lnTo>
                      <a:pt x="212406" y="485586"/>
                    </a:lnTo>
                    <a:lnTo>
                      <a:pt x="216096" y="485586"/>
                    </a:lnTo>
                    <a:lnTo>
                      <a:pt x="219785" y="489281"/>
                    </a:lnTo>
                    <a:lnTo>
                      <a:pt x="227163" y="489281"/>
                    </a:lnTo>
                    <a:lnTo>
                      <a:pt x="227163" y="492968"/>
                    </a:lnTo>
                    <a:lnTo>
                      <a:pt x="241920" y="492968"/>
                    </a:lnTo>
                    <a:lnTo>
                      <a:pt x="245609" y="492968"/>
                    </a:lnTo>
                    <a:lnTo>
                      <a:pt x="252987" y="496663"/>
                    </a:lnTo>
                    <a:lnTo>
                      <a:pt x="256676" y="496663"/>
                    </a:lnTo>
                    <a:lnTo>
                      <a:pt x="260365" y="496663"/>
                    </a:lnTo>
                    <a:lnTo>
                      <a:pt x="264055" y="500350"/>
                    </a:lnTo>
                    <a:lnTo>
                      <a:pt x="267744" y="500350"/>
                    </a:lnTo>
                    <a:lnTo>
                      <a:pt x="271433" y="504045"/>
                    </a:lnTo>
                    <a:lnTo>
                      <a:pt x="275122" y="504045"/>
                    </a:lnTo>
                    <a:lnTo>
                      <a:pt x="282500" y="500350"/>
                    </a:lnTo>
                    <a:lnTo>
                      <a:pt x="286190" y="500350"/>
                    </a:lnTo>
                    <a:lnTo>
                      <a:pt x="297258" y="496663"/>
                    </a:lnTo>
                    <a:lnTo>
                      <a:pt x="300947" y="496663"/>
                    </a:lnTo>
                    <a:lnTo>
                      <a:pt x="304636" y="492968"/>
                    </a:lnTo>
                    <a:lnTo>
                      <a:pt x="312015" y="492968"/>
                    </a:lnTo>
                    <a:lnTo>
                      <a:pt x="315704" y="485586"/>
                    </a:lnTo>
                    <a:lnTo>
                      <a:pt x="319393" y="489281"/>
                    </a:lnTo>
                    <a:lnTo>
                      <a:pt x="323082" y="489281"/>
                    </a:lnTo>
                    <a:lnTo>
                      <a:pt x="330460" y="485586"/>
                    </a:lnTo>
                    <a:lnTo>
                      <a:pt x="330460" y="489281"/>
                    </a:lnTo>
                    <a:lnTo>
                      <a:pt x="345217" y="485586"/>
                    </a:lnTo>
                    <a:lnTo>
                      <a:pt x="348906" y="481900"/>
                    </a:lnTo>
                    <a:lnTo>
                      <a:pt x="352595" y="478204"/>
                    </a:lnTo>
                    <a:lnTo>
                      <a:pt x="359974" y="474518"/>
                    </a:lnTo>
                    <a:lnTo>
                      <a:pt x="371041" y="467136"/>
                    </a:lnTo>
                    <a:lnTo>
                      <a:pt x="374730" y="459754"/>
                    </a:lnTo>
                    <a:lnTo>
                      <a:pt x="378420" y="456068"/>
                    </a:lnTo>
                    <a:lnTo>
                      <a:pt x="382109" y="444990"/>
                    </a:lnTo>
                    <a:lnTo>
                      <a:pt x="385798" y="441304"/>
                    </a:lnTo>
                    <a:lnTo>
                      <a:pt x="389487" y="437608"/>
                    </a:lnTo>
                    <a:lnTo>
                      <a:pt x="389487" y="433922"/>
                    </a:lnTo>
                    <a:lnTo>
                      <a:pt x="393176" y="430227"/>
                    </a:lnTo>
                    <a:lnTo>
                      <a:pt x="396865" y="430227"/>
                    </a:lnTo>
                    <a:lnTo>
                      <a:pt x="404244" y="426540"/>
                    </a:lnTo>
                    <a:lnTo>
                      <a:pt x="411622" y="426540"/>
                    </a:lnTo>
                    <a:lnTo>
                      <a:pt x="419000" y="426540"/>
                    </a:lnTo>
                    <a:lnTo>
                      <a:pt x="426379" y="426540"/>
                    </a:lnTo>
                    <a:lnTo>
                      <a:pt x="430068" y="426540"/>
                    </a:lnTo>
                    <a:lnTo>
                      <a:pt x="437446" y="422854"/>
                    </a:lnTo>
                    <a:lnTo>
                      <a:pt x="441136" y="422854"/>
                    </a:lnTo>
                    <a:lnTo>
                      <a:pt x="448515" y="411777"/>
                    </a:lnTo>
                    <a:lnTo>
                      <a:pt x="452204" y="411777"/>
                    </a:lnTo>
                    <a:lnTo>
                      <a:pt x="459582" y="408090"/>
                    </a:lnTo>
                    <a:lnTo>
                      <a:pt x="463271" y="404395"/>
                    </a:lnTo>
                    <a:lnTo>
                      <a:pt x="470650" y="404395"/>
                    </a:lnTo>
                    <a:lnTo>
                      <a:pt x="474339" y="404395"/>
                    </a:lnTo>
                    <a:lnTo>
                      <a:pt x="478028" y="404395"/>
                    </a:lnTo>
                    <a:lnTo>
                      <a:pt x="485406" y="408090"/>
                    </a:lnTo>
                    <a:lnTo>
                      <a:pt x="492784" y="408090"/>
                    </a:lnTo>
                    <a:lnTo>
                      <a:pt x="496474" y="408090"/>
                    </a:lnTo>
                    <a:lnTo>
                      <a:pt x="500163" y="411777"/>
                    </a:lnTo>
                    <a:lnTo>
                      <a:pt x="507541" y="411777"/>
                    </a:lnTo>
                    <a:lnTo>
                      <a:pt x="511230" y="411777"/>
                    </a:lnTo>
                    <a:lnTo>
                      <a:pt x="518609" y="411777"/>
                    </a:lnTo>
                    <a:lnTo>
                      <a:pt x="518609" y="408090"/>
                    </a:lnTo>
                    <a:lnTo>
                      <a:pt x="522298" y="393327"/>
                    </a:lnTo>
                    <a:lnTo>
                      <a:pt x="514919" y="393327"/>
                    </a:lnTo>
                    <a:lnTo>
                      <a:pt x="511230" y="393327"/>
                    </a:lnTo>
                    <a:lnTo>
                      <a:pt x="507541" y="393327"/>
                    </a:lnTo>
                    <a:lnTo>
                      <a:pt x="503852" y="389631"/>
                    </a:lnTo>
                    <a:lnTo>
                      <a:pt x="507541" y="389631"/>
                    </a:lnTo>
                    <a:lnTo>
                      <a:pt x="503852" y="385945"/>
                    </a:lnTo>
                    <a:lnTo>
                      <a:pt x="503852" y="382249"/>
                    </a:lnTo>
                    <a:lnTo>
                      <a:pt x="503852" y="378563"/>
                    </a:lnTo>
                    <a:lnTo>
                      <a:pt x="507541" y="382249"/>
                    </a:lnTo>
                    <a:lnTo>
                      <a:pt x="514919" y="378563"/>
                    </a:lnTo>
                    <a:lnTo>
                      <a:pt x="518609" y="382249"/>
                    </a:lnTo>
                    <a:lnTo>
                      <a:pt x="529676" y="378563"/>
                    </a:lnTo>
                    <a:lnTo>
                      <a:pt x="533365" y="382249"/>
                    </a:lnTo>
                    <a:lnTo>
                      <a:pt x="537054" y="382249"/>
                    </a:lnTo>
                    <a:lnTo>
                      <a:pt x="537054" y="378563"/>
                    </a:lnTo>
                    <a:lnTo>
                      <a:pt x="533365" y="374877"/>
                    </a:lnTo>
                    <a:lnTo>
                      <a:pt x="533365" y="371181"/>
                    </a:lnTo>
                    <a:lnTo>
                      <a:pt x="533365" y="367495"/>
                    </a:lnTo>
                    <a:lnTo>
                      <a:pt x="537054" y="367495"/>
                    </a:lnTo>
                    <a:lnTo>
                      <a:pt x="540744" y="367495"/>
                    </a:lnTo>
                    <a:lnTo>
                      <a:pt x="544433" y="367495"/>
                    </a:lnTo>
                    <a:lnTo>
                      <a:pt x="548122" y="363799"/>
                    </a:lnTo>
                    <a:lnTo>
                      <a:pt x="548122" y="356417"/>
                    </a:lnTo>
                    <a:lnTo>
                      <a:pt x="551811" y="356417"/>
                    </a:lnTo>
                    <a:lnTo>
                      <a:pt x="559189" y="356417"/>
                    </a:lnTo>
                    <a:lnTo>
                      <a:pt x="562879" y="356417"/>
                    </a:lnTo>
                    <a:lnTo>
                      <a:pt x="562879" y="352731"/>
                    </a:lnTo>
                    <a:lnTo>
                      <a:pt x="566568" y="349035"/>
                    </a:lnTo>
                    <a:lnTo>
                      <a:pt x="570257" y="337967"/>
                    </a:lnTo>
                    <a:lnTo>
                      <a:pt x="570257" y="334272"/>
                    </a:lnTo>
                    <a:lnTo>
                      <a:pt x="573946" y="334272"/>
                    </a:lnTo>
                    <a:lnTo>
                      <a:pt x="577635" y="326899"/>
                    </a:lnTo>
                    <a:lnTo>
                      <a:pt x="581324" y="323204"/>
                    </a:lnTo>
                    <a:lnTo>
                      <a:pt x="577635" y="323204"/>
                    </a:lnTo>
                    <a:lnTo>
                      <a:pt x="581324" y="319517"/>
                    </a:lnTo>
                    <a:lnTo>
                      <a:pt x="577635" y="319517"/>
                    </a:lnTo>
                    <a:lnTo>
                      <a:pt x="573946" y="319517"/>
                    </a:lnTo>
                    <a:lnTo>
                      <a:pt x="570257" y="319517"/>
                    </a:lnTo>
                    <a:lnTo>
                      <a:pt x="555500" y="312136"/>
                    </a:lnTo>
                    <a:lnTo>
                      <a:pt x="548122" y="308440"/>
                    </a:lnTo>
                    <a:lnTo>
                      <a:pt x="533365" y="304754"/>
                    </a:lnTo>
                    <a:lnTo>
                      <a:pt x="537054" y="297372"/>
                    </a:lnTo>
                    <a:lnTo>
                      <a:pt x="533365" y="286294"/>
                    </a:lnTo>
                    <a:lnTo>
                      <a:pt x="529676" y="286294"/>
                    </a:lnTo>
                    <a:lnTo>
                      <a:pt x="525987" y="286294"/>
                    </a:lnTo>
                    <a:lnTo>
                      <a:pt x="525987" y="289990"/>
                    </a:lnTo>
                    <a:lnTo>
                      <a:pt x="522298" y="293676"/>
                    </a:lnTo>
                    <a:lnTo>
                      <a:pt x="518609" y="293676"/>
                    </a:lnTo>
                    <a:lnTo>
                      <a:pt x="511230" y="286294"/>
                    </a:lnTo>
                    <a:lnTo>
                      <a:pt x="507541" y="286294"/>
                    </a:lnTo>
                    <a:lnTo>
                      <a:pt x="503852" y="286294"/>
                    </a:lnTo>
                    <a:lnTo>
                      <a:pt x="500163" y="289990"/>
                    </a:lnTo>
                    <a:lnTo>
                      <a:pt x="496474" y="293676"/>
                    </a:lnTo>
                    <a:lnTo>
                      <a:pt x="496474" y="297372"/>
                    </a:lnTo>
                    <a:lnTo>
                      <a:pt x="492784" y="301058"/>
                    </a:lnTo>
                    <a:lnTo>
                      <a:pt x="489095" y="301058"/>
                    </a:lnTo>
                    <a:lnTo>
                      <a:pt x="485406" y="297372"/>
                    </a:lnTo>
                    <a:lnTo>
                      <a:pt x="481717" y="297372"/>
                    </a:lnTo>
                    <a:lnTo>
                      <a:pt x="478028" y="297372"/>
                    </a:lnTo>
                    <a:lnTo>
                      <a:pt x="474339" y="301058"/>
                    </a:lnTo>
                    <a:lnTo>
                      <a:pt x="470650" y="308440"/>
                    </a:lnTo>
                    <a:lnTo>
                      <a:pt x="466960" y="308440"/>
                    </a:lnTo>
                    <a:lnTo>
                      <a:pt x="466960" y="312136"/>
                    </a:lnTo>
                    <a:lnTo>
                      <a:pt x="463271" y="312136"/>
                    </a:lnTo>
                    <a:lnTo>
                      <a:pt x="459582" y="315822"/>
                    </a:lnTo>
                    <a:lnTo>
                      <a:pt x="455893" y="315822"/>
                    </a:lnTo>
                    <a:lnTo>
                      <a:pt x="448515" y="315822"/>
                    </a:lnTo>
                    <a:lnTo>
                      <a:pt x="444825" y="315822"/>
                    </a:lnTo>
                    <a:lnTo>
                      <a:pt x="444825" y="312136"/>
                    </a:lnTo>
                    <a:lnTo>
                      <a:pt x="444825" y="304754"/>
                    </a:lnTo>
                    <a:lnTo>
                      <a:pt x="441136" y="301058"/>
                    </a:lnTo>
                    <a:lnTo>
                      <a:pt x="441136" y="297372"/>
                    </a:lnTo>
                    <a:lnTo>
                      <a:pt x="437446" y="293676"/>
                    </a:lnTo>
                    <a:lnTo>
                      <a:pt x="433757" y="289990"/>
                    </a:lnTo>
                    <a:lnTo>
                      <a:pt x="430068" y="286294"/>
                    </a:lnTo>
                    <a:lnTo>
                      <a:pt x="426379" y="278922"/>
                    </a:lnTo>
                    <a:lnTo>
                      <a:pt x="422689" y="271540"/>
                    </a:lnTo>
                    <a:lnTo>
                      <a:pt x="419000" y="267844"/>
                    </a:lnTo>
                    <a:lnTo>
                      <a:pt x="433757" y="264158"/>
                    </a:lnTo>
                    <a:lnTo>
                      <a:pt x="437446" y="264158"/>
                    </a:lnTo>
                    <a:lnTo>
                      <a:pt x="433757" y="253081"/>
                    </a:lnTo>
                    <a:lnTo>
                      <a:pt x="430068" y="253081"/>
                    </a:lnTo>
                    <a:lnTo>
                      <a:pt x="426379" y="253081"/>
                    </a:lnTo>
                    <a:lnTo>
                      <a:pt x="422689" y="253081"/>
                    </a:lnTo>
                    <a:lnTo>
                      <a:pt x="419000" y="253081"/>
                    </a:lnTo>
                    <a:lnTo>
                      <a:pt x="415311" y="256776"/>
                    </a:lnTo>
                    <a:lnTo>
                      <a:pt x="411622" y="256776"/>
                    </a:lnTo>
                    <a:lnTo>
                      <a:pt x="407933" y="249394"/>
                    </a:lnTo>
                    <a:lnTo>
                      <a:pt x="411622" y="245699"/>
                    </a:lnTo>
                    <a:lnTo>
                      <a:pt x="411622" y="242013"/>
                    </a:lnTo>
                    <a:lnTo>
                      <a:pt x="415311" y="242013"/>
                    </a:lnTo>
                    <a:lnTo>
                      <a:pt x="419000" y="238317"/>
                    </a:lnTo>
                    <a:lnTo>
                      <a:pt x="422689" y="227249"/>
                    </a:lnTo>
                    <a:lnTo>
                      <a:pt x="433757" y="219867"/>
                    </a:lnTo>
                    <a:lnTo>
                      <a:pt x="437446" y="219867"/>
                    </a:lnTo>
                    <a:lnTo>
                      <a:pt x="441136" y="216181"/>
                    </a:lnTo>
                    <a:lnTo>
                      <a:pt x="444825" y="212485"/>
                    </a:lnTo>
                    <a:lnTo>
                      <a:pt x="430068" y="212485"/>
                    </a:lnTo>
                    <a:lnTo>
                      <a:pt x="422689" y="212485"/>
                    </a:lnTo>
                    <a:lnTo>
                      <a:pt x="426379" y="208799"/>
                    </a:lnTo>
                    <a:lnTo>
                      <a:pt x="422689" y="208799"/>
                    </a:lnTo>
                    <a:lnTo>
                      <a:pt x="422689" y="205103"/>
                    </a:lnTo>
                    <a:lnTo>
                      <a:pt x="419000" y="194035"/>
                    </a:lnTo>
                    <a:lnTo>
                      <a:pt x="419000" y="182967"/>
                    </a:lnTo>
                    <a:lnTo>
                      <a:pt x="422689" y="182967"/>
                    </a:lnTo>
                    <a:lnTo>
                      <a:pt x="419000" y="179271"/>
                    </a:lnTo>
                    <a:lnTo>
                      <a:pt x="404244" y="171889"/>
                    </a:lnTo>
                    <a:lnTo>
                      <a:pt x="404244" y="168203"/>
                    </a:lnTo>
                    <a:lnTo>
                      <a:pt x="407933" y="168203"/>
                    </a:lnTo>
                    <a:lnTo>
                      <a:pt x="411622" y="168203"/>
                    </a:lnTo>
                    <a:lnTo>
                      <a:pt x="411622" y="164508"/>
                    </a:lnTo>
                    <a:lnTo>
                      <a:pt x="415311" y="160821"/>
                    </a:lnTo>
                    <a:lnTo>
                      <a:pt x="411622" y="160821"/>
                    </a:lnTo>
                    <a:lnTo>
                      <a:pt x="415311" y="157126"/>
                    </a:lnTo>
                    <a:lnTo>
                      <a:pt x="419000" y="153440"/>
                    </a:lnTo>
                    <a:lnTo>
                      <a:pt x="426379" y="153440"/>
                    </a:lnTo>
                    <a:lnTo>
                      <a:pt x="426379" y="157126"/>
                    </a:lnTo>
                    <a:lnTo>
                      <a:pt x="430068" y="157126"/>
                    </a:lnTo>
                    <a:lnTo>
                      <a:pt x="437446" y="157126"/>
                    </a:lnTo>
                    <a:lnTo>
                      <a:pt x="441136" y="157126"/>
                    </a:lnTo>
                    <a:lnTo>
                      <a:pt x="444825" y="157126"/>
                    </a:lnTo>
                    <a:lnTo>
                      <a:pt x="444825" y="142362"/>
                    </a:lnTo>
                    <a:lnTo>
                      <a:pt x="455893" y="138676"/>
                    </a:lnTo>
                    <a:lnTo>
                      <a:pt x="441136" y="127608"/>
                    </a:lnTo>
                    <a:lnTo>
                      <a:pt x="437446" y="123912"/>
                    </a:lnTo>
                    <a:lnTo>
                      <a:pt x="430068" y="123912"/>
                    </a:lnTo>
                    <a:lnTo>
                      <a:pt x="426379" y="120226"/>
                    </a:lnTo>
                    <a:lnTo>
                      <a:pt x="422689" y="116530"/>
                    </a:lnTo>
                    <a:lnTo>
                      <a:pt x="422689" y="112844"/>
                    </a:lnTo>
                    <a:lnTo>
                      <a:pt x="419000" y="112844"/>
                    </a:lnTo>
                    <a:lnTo>
                      <a:pt x="415311" y="109148"/>
                    </a:lnTo>
                    <a:lnTo>
                      <a:pt x="415311" y="105462"/>
                    </a:lnTo>
                    <a:lnTo>
                      <a:pt x="411622" y="105462"/>
                    </a:lnTo>
                    <a:lnTo>
                      <a:pt x="411622" y="101766"/>
                    </a:lnTo>
                    <a:lnTo>
                      <a:pt x="411622" y="94385"/>
                    </a:lnTo>
                    <a:lnTo>
                      <a:pt x="407933" y="90698"/>
                    </a:lnTo>
                    <a:lnTo>
                      <a:pt x="407933" y="87012"/>
                    </a:lnTo>
                    <a:lnTo>
                      <a:pt x="404244" y="87012"/>
                    </a:lnTo>
                    <a:lnTo>
                      <a:pt x="400554" y="87012"/>
                    </a:lnTo>
                    <a:lnTo>
                      <a:pt x="396865" y="87012"/>
                    </a:lnTo>
                    <a:lnTo>
                      <a:pt x="396865" y="90698"/>
                    </a:lnTo>
                    <a:lnTo>
                      <a:pt x="393176" y="94385"/>
                    </a:lnTo>
                    <a:lnTo>
                      <a:pt x="385798" y="94385"/>
                    </a:lnTo>
                    <a:lnTo>
                      <a:pt x="382109" y="94385"/>
                    </a:lnTo>
                    <a:lnTo>
                      <a:pt x="378420" y="101766"/>
                    </a:lnTo>
                    <a:lnTo>
                      <a:pt x="374730" y="98080"/>
                    </a:lnTo>
                    <a:lnTo>
                      <a:pt x="371041" y="94385"/>
                    </a:lnTo>
                    <a:lnTo>
                      <a:pt x="374730" y="83316"/>
                    </a:lnTo>
                    <a:lnTo>
                      <a:pt x="363663" y="79630"/>
                    </a:lnTo>
                    <a:lnTo>
                      <a:pt x="359974" y="83316"/>
                    </a:lnTo>
                    <a:lnTo>
                      <a:pt x="356285" y="87012"/>
                    </a:lnTo>
                    <a:lnTo>
                      <a:pt x="352595" y="87012"/>
                    </a:lnTo>
                    <a:lnTo>
                      <a:pt x="348906" y="87012"/>
                    </a:lnTo>
                    <a:lnTo>
                      <a:pt x="345217" y="83316"/>
                    </a:lnTo>
                    <a:lnTo>
                      <a:pt x="345217" y="87012"/>
                    </a:lnTo>
                    <a:lnTo>
                      <a:pt x="341528" y="87012"/>
                    </a:lnTo>
                    <a:lnTo>
                      <a:pt x="334150" y="90698"/>
                    </a:lnTo>
                    <a:lnTo>
                      <a:pt x="330460" y="94385"/>
                    </a:lnTo>
                    <a:lnTo>
                      <a:pt x="326771" y="94385"/>
                    </a:lnTo>
                    <a:lnTo>
                      <a:pt x="323082" y="94385"/>
                    </a:lnTo>
                    <a:lnTo>
                      <a:pt x="312015" y="94385"/>
                    </a:lnTo>
                    <a:lnTo>
                      <a:pt x="304636" y="90698"/>
                    </a:lnTo>
                    <a:lnTo>
                      <a:pt x="300947" y="94385"/>
                    </a:lnTo>
                    <a:lnTo>
                      <a:pt x="297258" y="94385"/>
                    </a:lnTo>
                    <a:lnTo>
                      <a:pt x="293568" y="90698"/>
                    </a:lnTo>
                    <a:lnTo>
                      <a:pt x="289879" y="90698"/>
                    </a:lnTo>
                    <a:lnTo>
                      <a:pt x="289879" y="87012"/>
                    </a:lnTo>
                    <a:lnTo>
                      <a:pt x="289879" y="83316"/>
                    </a:lnTo>
                    <a:lnTo>
                      <a:pt x="289879" y="79630"/>
                    </a:lnTo>
                    <a:lnTo>
                      <a:pt x="293568" y="79630"/>
                    </a:lnTo>
                    <a:lnTo>
                      <a:pt x="293568" y="75935"/>
                    </a:lnTo>
                    <a:lnTo>
                      <a:pt x="297258" y="72248"/>
                    </a:lnTo>
                    <a:lnTo>
                      <a:pt x="297258" y="64867"/>
                    </a:lnTo>
                    <a:lnTo>
                      <a:pt x="297258" y="61171"/>
                    </a:lnTo>
                    <a:lnTo>
                      <a:pt x="297258" y="57485"/>
                    </a:lnTo>
                    <a:lnTo>
                      <a:pt x="297258" y="53789"/>
                    </a:lnTo>
                    <a:lnTo>
                      <a:pt x="300947" y="50103"/>
                    </a:lnTo>
                    <a:lnTo>
                      <a:pt x="304636" y="46407"/>
                    </a:lnTo>
                    <a:lnTo>
                      <a:pt x="308326" y="42721"/>
                    </a:lnTo>
                    <a:lnTo>
                      <a:pt x="308326" y="39035"/>
                    </a:lnTo>
                    <a:lnTo>
                      <a:pt x="308326" y="35339"/>
                    </a:lnTo>
                    <a:lnTo>
                      <a:pt x="312015" y="35339"/>
                    </a:lnTo>
                    <a:lnTo>
                      <a:pt x="312015" y="27957"/>
                    </a:lnTo>
                    <a:lnTo>
                      <a:pt x="315704" y="24271"/>
                    </a:lnTo>
                    <a:lnTo>
                      <a:pt x="319393" y="16889"/>
                    </a:lnTo>
                    <a:lnTo>
                      <a:pt x="312015" y="13193"/>
                    </a:lnTo>
                    <a:lnTo>
                      <a:pt x="308326" y="13193"/>
                    </a:lnTo>
                    <a:lnTo>
                      <a:pt x="304636" y="13193"/>
                    </a:lnTo>
                    <a:lnTo>
                      <a:pt x="300947" y="16889"/>
                    </a:lnTo>
                    <a:lnTo>
                      <a:pt x="297258" y="13193"/>
                    </a:lnTo>
                    <a:lnTo>
                      <a:pt x="297258" y="20575"/>
                    </a:lnTo>
                    <a:lnTo>
                      <a:pt x="286190" y="16889"/>
                    </a:lnTo>
                    <a:lnTo>
                      <a:pt x="260365" y="5812"/>
                    </a:lnTo>
                    <a:close/>
                    <a:moveTo>
                      <a:pt x="42704" y="389631"/>
                    </a:moveTo>
                    <a:lnTo>
                      <a:pt x="39015" y="393327"/>
                    </a:lnTo>
                    <a:lnTo>
                      <a:pt x="42704" y="393327"/>
                    </a:lnTo>
                    <a:lnTo>
                      <a:pt x="42704" y="389631"/>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78" name="Freeform: Shape 177">
                <a:extLst>
                  <a:ext uri="{FF2B5EF4-FFF2-40B4-BE49-F238E27FC236}">
                    <a16:creationId xmlns:a16="http://schemas.microsoft.com/office/drawing/2014/main" id="{D335F551-D077-4DE6-A619-75BFC4CDFC11}"/>
                  </a:ext>
                </a:extLst>
              </p:cNvPr>
              <p:cNvSpPr/>
              <p:nvPr/>
            </p:nvSpPr>
            <p:spPr>
              <a:xfrm>
                <a:off x="1714569" y="4334716"/>
                <a:ext cx="43320" cy="21660"/>
              </a:xfrm>
              <a:custGeom>
                <a:avLst/>
                <a:gdLst>
                  <a:gd name="connsiteX0" fmla="*/ 16880 w 19050"/>
                  <a:gd name="connsiteY0" fmla="*/ 5812 h 9525"/>
                  <a:gd name="connsiteX1" fmla="*/ 13191 w 19050"/>
                  <a:gd name="connsiteY1" fmla="*/ 9498 h 9525"/>
                  <a:gd name="connsiteX2" fmla="*/ 9501 w 19050"/>
                  <a:gd name="connsiteY2" fmla="*/ 9498 h 9525"/>
                  <a:gd name="connsiteX3" fmla="*/ 5812 w 19050"/>
                  <a:gd name="connsiteY3" fmla="*/ 9498 h 9525"/>
                  <a:gd name="connsiteX4" fmla="*/ 5812 w 19050"/>
                  <a:gd name="connsiteY4" fmla="*/ 5812 h 9525"/>
                  <a:gd name="connsiteX5" fmla="*/ 9501 w 19050"/>
                  <a:gd name="connsiteY5" fmla="*/ 5812 h 9525"/>
                  <a:gd name="connsiteX6" fmla="*/ 13191 w 19050"/>
                  <a:gd name="connsiteY6" fmla="*/ 5812 h 9525"/>
                  <a:gd name="connsiteX7" fmla="*/ 20569 w 19050"/>
                  <a:gd name="connsiteY7" fmla="*/ 5812 h 9525"/>
                  <a:gd name="connsiteX8" fmla="*/ 16880 w 19050"/>
                  <a:gd name="connsiteY8"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9525">
                    <a:moveTo>
                      <a:pt x="16880" y="5812"/>
                    </a:moveTo>
                    <a:lnTo>
                      <a:pt x="13191" y="9498"/>
                    </a:lnTo>
                    <a:lnTo>
                      <a:pt x="9501" y="9498"/>
                    </a:lnTo>
                    <a:lnTo>
                      <a:pt x="5812" y="9498"/>
                    </a:lnTo>
                    <a:lnTo>
                      <a:pt x="5812" y="5812"/>
                    </a:lnTo>
                    <a:lnTo>
                      <a:pt x="9501" y="5812"/>
                    </a:lnTo>
                    <a:lnTo>
                      <a:pt x="13191" y="5812"/>
                    </a:lnTo>
                    <a:lnTo>
                      <a:pt x="20569" y="5812"/>
                    </a:lnTo>
                    <a:lnTo>
                      <a:pt x="16880" y="5812"/>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79" name="Freeform: Shape 178">
                <a:extLst>
                  <a:ext uri="{FF2B5EF4-FFF2-40B4-BE49-F238E27FC236}">
                    <a16:creationId xmlns:a16="http://schemas.microsoft.com/office/drawing/2014/main" id="{30E86D7A-9FF4-4CA8-B3BE-4FE2E45A2559}"/>
                  </a:ext>
                </a:extLst>
              </p:cNvPr>
              <p:cNvSpPr/>
              <p:nvPr/>
            </p:nvSpPr>
            <p:spPr>
              <a:xfrm>
                <a:off x="1681016" y="4250782"/>
                <a:ext cx="86640" cy="64980"/>
              </a:xfrm>
              <a:custGeom>
                <a:avLst/>
                <a:gdLst>
                  <a:gd name="connsiteX0" fmla="*/ 31636 w 38100"/>
                  <a:gd name="connsiteY0" fmla="*/ 16880 h 28575"/>
                  <a:gd name="connsiteX1" fmla="*/ 35325 w 38100"/>
                  <a:gd name="connsiteY1" fmla="*/ 20575 h 28575"/>
                  <a:gd name="connsiteX2" fmla="*/ 35325 w 38100"/>
                  <a:gd name="connsiteY2" fmla="*/ 20575 h 28575"/>
                  <a:gd name="connsiteX3" fmla="*/ 31636 w 38100"/>
                  <a:gd name="connsiteY3" fmla="*/ 16880 h 28575"/>
                  <a:gd name="connsiteX4" fmla="*/ 24257 w 38100"/>
                  <a:gd name="connsiteY4" fmla="*/ 16880 h 28575"/>
                  <a:gd name="connsiteX5" fmla="*/ 16879 w 38100"/>
                  <a:gd name="connsiteY5" fmla="*/ 20575 h 28575"/>
                  <a:gd name="connsiteX6" fmla="*/ 9501 w 38100"/>
                  <a:gd name="connsiteY6" fmla="*/ 24261 h 28575"/>
                  <a:gd name="connsiteX7" fmla="*/ 5812 w 38100"/>
                  <a:gd name="connsiteY7" fmla="*/ 24261 h 28575"/>
                  <a:gd name="connsiteX8" fmla="*/ 5812 w 38100"/>
                  <a:gd name="connsiteY8" fmla="*/ 20575 h 28575"/>
                  <a:gd name="connsiteX9" fmla="*/ 5812 w 38100"/>
                  <a:gd name="connsiteY9" fmla="*/ 20575 h 28575"/>
                  <a:gd name="connsiteX10" fmla="*/ 13190 w 38100"/>
                  <a:gd name="connsiteY10" fmla="*/ 16880 h 28575"/>
                  <a:gd name="connsiteX11" fmla="*/ 13190 w 38100"/>
                  <a:gd name="connsiteY11" fmla="*/ 13193 h 28575"/>
                  <a:gd name="connsiteX12" fmla="*/ 16879 w 38100"/>
                  <a:gd name="connsiteY12" fmla="*/ 9498 h 28575"/>
                  <a:gd name="connsiteX13" fmla="*/ 20568 w 38100"/>
                  <a:gd name="connsiteY13" fmla="*/ 5812 h 28575"/>
                  <a:gd name="connsiteX14" fmla="*/ 20568 w 38100"/>
                  <a:gd name="connsiteY14" fmla="*/ 9498 h 28575"/>
                  <a:gd name="connsiteX15" fmla="*/ 24257 w 38100"/>
                  <a:gd name="connsiteY15" fmla="*/ 9498 h 28575"/>
                  <a:gd name="connsiteX16" fmla="*/ 31636 w 38100"/>
                  <a:gd name="connsiteY16" fmla="*/ 16880 h 28575"/>
                  <a:gd name="connsiteX17" fmla="*/ 31636 w 38100"/>
                  <a:gd name="connsiteY17" fmla="*/ 1688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100" h="28575">
                    <a:moveTo>
                      <a:pt x="31636" y="16880"/>
                    </a:moveTo>
                    <a:lnTo>
                      <a:pt x="35325" y="20575"/>
                    </a:lnTo>
                    <a:lnTo>
                      <a:pt x="35325" y="20575"/>
                    </a:lnTo>
                    <a:lnTo>
                      <a:pt x="31636" y="16880"/>
                    </a:lnTo>
                    <a:lnTo>
                      <a:pt x="24257" y="16880"/>
                    </a:lnTo>
                    <a:lnTo>
                      <a:pt x="16879" y="20575"/>
                    </a:lnTo>
                    <a:lnTo>
                      <a:pt x="9501" y="24261"/>
                    </a:lnTo>
                    <a:lnTo>
                      <a:pt x="5812" y="24261"/>
                    </a:lnTo>
                    <a:lnTo>
                      <a:pt x="5812" y="20575"/>
                    </a:lnTo>
                    <a:lnTo>
                      <a:pt x="5812" y="20575"/>
                    </a:lnTo>
                    <a:lnTo>
                      <a:pt x="13190" y="16880"/>
                    </a:lnTo>
                    <a:lnTo>
                      <a:pt x="13190" y="13193"/>
                    </a:lnTo>
                    <a:lnTo>
                      <a:pt x="16879" y="9498"/>
                    </a:lnTo>
                    <a:lnTo>
                      <a:pt x="20568" y="5812"/>
                    </a:lnTo>
                    <a:lnTo>
                      <a:pt x="20568" y="9498"/>
                    </a:lnTo>
                    <a:lnTo>
                      <a:pt x="24257" y="9498"/>
                    </a:lnTo>
                    <a:lnTo>
                      <a:pt x="31636" y="16880"/>
                    </a:lnTo>
                    <a:lnTo>
                      <a:pt x="31636" y="16880"/>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80" name="Freeform: Shape 179">
                <a:extLst>
                  <a:ext uri="{FF2B5EF4-FFF2-40B4-BE49-F238E27FC236}">
                    <a16:creationId xmlns:a16="http://schemas.microsoft.com/office/drawing/2014/main" id="{7CC78362-F629-44FD-A4FC-711BE808D2CE}"/>
                  </a:ext>
                </a:extLst>
              </p:cNvPr>
              <p:cNvSpPr/>
              <p:nvPr/>
            </p:nvSpPr>
            <p:spPr>
              <a:xfrm>
                <a:off x="1605510" y="4150060"/>
                <a:ext cx="649800" cy="368220"/>
              </a:xfrm>
              <a:custGeom>
                <a:avLst/>
                <a:gdLst>
                  <a:gd name="connsiteX0" fmla="*/ 90663 w 285750"/>
                  <a:gd name="connsiteY0" fmla="*/ 5812 h 161925"/>
                  <a:gd name="connsiteX1" fmla="*/ 83285 w 285750"/>
                  <a:gd name="connsiteY1" fmla="*/ 9507 h 161925"/>
                  <a:gd name="connsiteX2" fmla="*/ 90663 w 285750"/>
                  <a:gd name="connsiteY2" fmla="*/ 9507 h 161925"/>
                  <a:gd name="connsiteX3" fmla="*/ 90663 w 285750"/>
                  <a:gd name="connsiteY3" fmla="*/ 5812 h 161925"/>
                  <a:gd name="connsiteX4" fmla="*/ 90663 w 285750"/>
                  <a:gd name="connsiteY4" fmla="*/ 9507 h 161925"/>
                  <a:gd name="connsiteX5" fmla="*/ 79595 w 285750"/>
                  <a:gd name="connsiteY5" fmla="*/ 13194 h 161925"/>
                  <a:gd name="connsiteX6" fmla="*/ 75906 w 285750"/>
                  <a:gd name="connsiteY6" fmla="*/ 13194 h 161925"/>
                  <a:gd name="connsiteX7" fmla="*/ 72217 w 285750"/>
                  <a:gd name="connsiteY7" fmla="*/ 13194 h 161925"/>
                  <a:gd name="connsiteX8" fmla="*/ 79595 w 285750"/>
                  <a:gd name="connsiteY8" fmla="*/ 9507 h 161925"/>
                  <a:gd name="connsiteX9" fmla="*/ 68528 w 285750"/>
                  <a:gd name="connsiteY9" fmla="*/ 13194 h 161925"/>
                  <a:gd name="connsiteX10" fmla="*/ 46393 w 285750"/>
                  <a:gd name="connsiteY10" fmla="*/ 20575 h 161925"/>
                  <a:gd name="connsiteX11" fmla="*/ 39015 w 285750"/>
                  <a:gd name="connsiteY11" fmla="*/ 24271 h 161925"/>
                  <a:gd name="connsiteX12" fmla="*/ 35326 w 285750"/>
                  <a:gd name="connsiteY12" fmla="*/ 24271 h 161925"/>
                  <a:gd name="connsiteX13" fmla="*/ 24258 w 285750"/>
                  <a:gd name="connsiteY13" fmla="*/ 27957 h 161925"/>
                  <a:gd name="connsiteX14" fmla="*/ 20569 w 285750"/>
                  <a:gd name="connsiteY14" fmla="*/ 27957 h 161925"/>
                  <a:gd name="connsiteX15" fmla="*/ 16880 w 285750"/>
                  <a:gd name="connsiteY15" fmla="*/ 35339 h 161925"/>
                  <a:gd name="connsiteX16" fmla="*/ 16880 w 285750"/>
                  <a:gd name="connsiteY16" fmla="*/ 39035 h 161925"/>
                  <a:gd name="connsiteX17" fmla="*/ 16880 w 285750"/>
                  <a:gd name="connsiteY17" fmla="*/ 42721 h 161925"/>
                  <a:gd name="connsiteX18" fmla="*/ 20569 w 285750"/>
                  <a:gd name="connsiteY18" fmla="*/ 53789 h 161925"/>
                  <a:gd name="connsiteX19" fmla="*/ 20569 w 285750"/>
                  <a:gd name="connsiteY19" fmla="*/ 57485 h 161925"/>
                  <a:gd name="connsiteX20" fmla="*/ 24258 w 285750"/>
                  <a:gd name="connsiteY20" fmla="*/ 57485 h 161925"/>
                  <a:gd name="connsiteX21" fmla="*/ 24258 w 285750"/>
                  <a:gd name="connsiteY21" fmla="*/ 61171 h 161925"/>
                  <a:gd name="connsiteX22" fmla="*/ 27947 w 285750"/>
                  <a:gd name="connsiteY22" fmla="*/ 61171 h 161925"/>
                  <a:gd name="connsiteX23" fmla="*/ 35326 w 285750"/>
                  <a:gd name="connsiteY23" fmla="*/ 57485 h 161925"/>
                  <a:gd name="connsiteX24" fmla="*/ 35326 w 285750"/>
                  <a:gd name="connsiteY24" fmla="*/ 53789 h 161925"/>
                  <a:gd name="connsiteX25" fmla="*/ 31636 w 285750"/>
                  <a:gd name="connsiteY25" fmla="*/ 53789 h 161925"/>
                  <a:gd name="connsiteX26" fmla="*/ 31636 w 285750"/>
                  <a:gd name="connsiteY26" fmla="*/ 50103 h 161925"/>
                  <a:gd name="connsiteX27" fmla="*/ 35326 w 285750"/>
                  <a:gd name="connsiteY27" fmla="*/ 50103 h 161925"/>
                  <a:gd name="connsiteX28" fmla="*/ 39015 w 285750"/>
                  <a:gd name="connsiteY28" fmla="*/ 50103 h 161925"/>
                  <a:gd name="connsiteX29" fmla="*/ 42704 w 285750"/>
                  <a:gd name="connsiteY29" fmla="*/ 50103 h 161925"/>
                  <a:gd name="connsiteX30" fmla="*/ 46393 w 285750"/>
                  <a:gd name="connsiteY30" fmla="*/ 46417 h 161925"/>
                  <a:gd name="connsiteX31" fmla="*/ 50082 w 285750"/>
                  <a:gd name="connsiteY31" fmla="*/ 46417 h 161925"/>
                  <a:gd name="connsiteX32" fmla="*/ 53771 w 285750"/>
                  <a:gd name="connsiteY32" fmla="*/ 46417 h 161925"/>
                  <a:gd name="connsiteX33" fmla="*/ 57460 w 285750"/>
                  <a:gd name="connsiteY33" fmla="*/ 46417 h 161925"/>
                  <a:gd name="connsiteX34" fmla="*/ 61150 w 285750"/>
                  <a:gd name="connsiteY34" fmla="*/ 42721 h 161925"/>
                  <a:gd name="connsiteX35" fmla="*/ 64839 w 285750"/>
                  <a:gd name="connsiteY35" fmla="*/ 39035 h 161925"/>
                  <a:gd name="connsiteX36" fmla="*/ 72217 w 285750"/>
                  <a:gd name="connsiteY36" fmla="*/ 42721 h 161925"/>
                  <a:gd name="connsiteX37" fmla="*/ 79595 w 285750"/>
                  <a:gd name="connsiteY37" fmla="*/ 42721 h 161925"/>
                  <a:gd name="connsiteX38" fmla="*/ 86974 w 285750"/>
                  <a:gd name="connsiteY38" fmla="*/ 46417 h 161925"/>
                  <a:gd name="connsiteX39" fmla="*/ 86974 w 285750"/>
                  <a:gd name="connsiteY39" fmla="*/ 50103 h 161925"/>
                  <a:gd name="connsiteX40" fmla="*/ 90663 w 285750"/>
                  <a:gd name="connsiteY40" fmla="*/ 53789 h 161925"/>
                  <a:gd name="connsiteX41" fmla="*/ 94352 w 285750"/>
                  <a:gd name="connsiteY41" fmla="*/ 61171 h 161925"/>
                  <a:gd name="connsiteX42" fmla="*/ 98041 w 285750"/>
                  <a:gd name="connsiteY42" fmla="*/ 61171 h 161925"/>
                  <a:gd name="connsiteX43" fmla="*/ 98041 w 285750"/>
                  <a:gd name="connsiteY43" fmla="*/ 68553 h 161925"/>
                  <a:gd name="connsiteX44" fmla="*/ 98041 w 285750"/>
                  <a:gd name="connsiteY44" fmla="*/ 72248 h 161925"/>
                  <a:gd name="connsiteX45" fmla="*/ 94352 w 285750"/>
                  <a:gd name="connsiteY45" fmla="*/ 72248 h 161925"/>
                  <a:gd name="connsiteX46" fmla="*/ 94352 w 285750"/>
                  <a:gd name="connsiteY46" fmla="*/ 75935 h 161925"/>
                  <a:gd name="connsiteX47" fmla="*/ 98041 w 285750"/>
                  <a:gd name="connsiteY47" fmla="*/ 75935 h 161925"/>
                  <a:gd name="connsiteX48" fmla="*/ 94352 w 285750"/>
                  <a:gd name="connsiteY48" fmla="*/ 79630 h 161925"/>
                  <a:gd name="connsiteX49" fmla="*/ 94352 w 285750"/>
                  <a:gd name="connsiteY49" fmla="*/ 83317 h 161925"/>
                  <a:gd name="connsiteX50" fmla="*/ 98041 w 285750"/>
                  <a:gd name="connsiteY50" fmla="*/ 90698 h 161925"/>
                  <a:gd name="connsiteX51" fmla="*/ 101730 w 285750"/>
                  <a:gd name="connsiteY51" fmla="*/ 90698 h 161925"/>
                  <a:gd name="connsiteX52" fmla="*/ 101730 w 285750"/>
                  <a:gd name="connsiteY52" fmla="*/ 94394 h 161925"/>
                  <a:gd name="connsiteX53" fmla="*/ 105420 w 285750"/>
                  <a:gd name="connsiteY53" fmla="*/ 98080 h 161925"/>
                  <a:gd name="connsiteX54" fmla="*/ 105420 w 285750"/>
                  <a:gd name="connsiteY54" fmla="*/ 101766 h 161925"/>
                  <a:gd name="connsiteX55" fmla="*/ 109109 w 285750"/>
                  <a:gd name="connsiteY55" fmla="*/ 109148 h 161925"/>
                  <a:gd name="connsiteX56" fmla="*/ 109109 w 285750"/>
                  <a:gd name="connsiteY56" fmla="*/ 116530 h 161925"/>
                  <a:gd name="connsiteX57" fmla="*/ 112798 w 285750"/>
                  <a:gd name="connsiteY57" fmla="*/ 116530 h 161925"/>
                  <a:gd name="connsiteX58" fmla="*/ 116487 w 285750"/>
                  <a:gd name="connsiteY58" fmla="*/ 116530 h 161925"/>
                  <a:gd name="connsiteX59" fmla="*/ 120176 w 285750"/>
                  <a:gd name="connsiteY59" fmla="*/ 120226 h 161925"/>
                  <a:gd name="connsiteX60" fmla="*/ 123865 w 285750"/>
                  <a:gd name="connsiteY60" fmla="*/ 116530 h 161925"/>
                  <a:gd name="connsiteX61" fmla="*/ 123865 w 285750"/>
                  <a:gd name="connsiteY61" fmla="*/ 120226 h 161925"/>
                  <a:gd name="connsiteX62" fmla="*/ 131244 w 285750"/>
                  <a:gd name="connsiteY62" fmla="*/ 120226 h 161925"/>
                  <a:gd name="connsiteX63" fmla="*/ 138622 w 285750"/>
                  <a:gd name="connsiteY63" fmla="*/ 120226 h 161925"/>
                  <a:gd name="connsiteX64" fmla="*/ 142311 w 285750"/>
                  <a:gd name="connsiteY64" fmla="*/ 120226 h 161925"/>
                  <a:gd name="connsiteX65" fmla="*/ 146001 w 285750"/>
                  <a:gd name="connsiteY65" fmla="*/ 120226 h 161925"/>
                  <a:gd name="connsiteX66" fmla="*/ 149690 w 285750"/>
                  <a:gd name="connsiteY66" fmla="*/ 123912 h 161925"/>
                  <a:gd name="connsiteX67" fmla="*/ 160758 w 285750"/>
                  <a:gd name="connsiteY67" fmla="*/ 127608 h 161925"/>
                  <a:gd name="connsiteX68" fmla="*/ 164447 w 285750"/>
                  <a:gd name="connsiteY68" fmla="*/ 134990 h 161925"/>
                  <a:gd name="connsiteX69" fmla="*/ 168136 w 285750"/>
                  <a:gd name="connsiteY69" fmla="*/ 138676 h 161925"/>
                  <a:gd name="connsiteX70" fmla="*/ 175515 w 285750"/>
                  <a:gd name="connsiteY70" fmla="*/ 138676 h 161925"/>
                  <a:gd name="connsiteX71" fmla="*/ 179204 w 285750"/>
                  <a:gd name="connsiteY71" fmla="*/ 138676 h 161925"/>
                  <a:gd name="connsiteX72" fmla="*/ 179204 w 285750"/>
                  <a:gd name="connsiteY72" fmla="*/ 142372 h 161925"/>
                  <a:gd name="connsiteX73" fmla="*/ 186582 w 285750"/>
                  <a:gd name="connsiteY73" fmla="*/ 142372 h 161925"/>
                  <a:gd name="connsiteX74" fmla="*/ 190271 w 285750"/>
                  <a:gd name="connsiteY74" fmla="*/ 146058 h 161925"/>
                  <a:gd name="connsiteX75" fmla="*/ 193960 w 285750"/>
                  <a:gd name="connsiteY75" fmla="*/ 146058 h 161925"/>
                  <a:gd name="connsiteX76" fmla="*/ 193960 w 285750"/>
                  <a:gd name="connsiteY76" fmla="*/ 149744 h 161925"/>
                  <a:gd name="connsiteX77" fmla="*/ 193960 w 285750"/>
                  <a:gd name="connsiteY77" fmla="*/ 153440 h 161925"/>
                  <a:gd name="connsiteX78" fmla="*/ 201339 w 285750"/>
                  <a:gd name="connsiteY78" fmla="*/ 157126 h 161925"/>
                  <a:gd name="connsiteX79" fmla="*/ 205028 w 285750"/>
                  <a:gd name="connsiteY79" fmla="*/ 160821 h 161925"/>
                  <a:gd name="connsiteX80" fmla="*/ 216095 w 285750"/>
                  <a:gd name="connsiteY80" fmla="*/ 160821 h 161925"/>
                  <a:gd name="connsiteX81" fmla="*/ 219785 w 285750"/>
                  <a:gd name="connsiteY81" fmla="*/ 160821 h 161925"/>
                  <a:gd name="connsiteX82" fmla="*/ 223474 w 285750"/>
                  <a:gd name="connsiteY82" fmla="*/ 160821 h 161925"/>
                  <a:gd name="connsiteX83" fmla="*/ 230852 w 285750"/>
                  <a:gd name="connsiteY83" fmla="*/ 157126 h 161925"/>
                  <a:gd name="connsiteX84" fmla="*/ 238230 w 285750"/>
                  <a:gd name="connsiteY84" fmla="*/ 157126 h 161925"/>
                  <a:gd name="connsiteX85" fmla="*/ 241919 w 285750"/>
                  <a:gd name="connsiteY85" fmla="*/ 157126 h 161925"/>
                  <a:gd name="connsiteX86" fmla="*/ 252987 w 285750"/>
                  <a:gd name="connsiteY86" fmla="*/ 153440 h 161925"/>
                  <a:gd name="connsiteX87" fmla="*/ 260365 w 285750"/>
                  <a:gd name="connsiteY87" fmla="*/ 149744 h 161925"/>
                  <a:gd name="connsiteX88" fmla="*/ 264054 w 285750"/>
                  <a:gd name="connsiteY88" fmla="*/ 146058 h 161925"/>
                  <a:gd name="connsiteX89" fmla="*/ 267744 w 285750"/>
                  <a:gd name="connsiteY89" fmla="*/ 138676 h 161925"/>
                  <a:gd name="connsiteX90" fmla="*/ 267744 w 285750"/>
                  <a:gd name="connsiteY90" fmla="*/ 134990 h 161925"/>
                  <a:gd name="connsiteX91" fmla="*/ 264054 w 285750"/>
                  <a:gd name="connsiteY91" fmla="*/ 134990 h 161925"/>
                  <a:gd name="connsiteX92" fmla="*/ 264054 w 285750"/>
                  <a:gd name="connsiteY92" fmla="*/ 131294 h 161925"/>
                  <a:gd name="connsiteX93" fmla="*/ 267744 w 285750"/>
                  <a:gd name="connsiteY93" fmla="*/ 131294 h 161925"/>
                  <a:gd name="connsiteX94" fmla="*/ 271433 w 285750"/>
                  <a:gd name="connsiteY94" fmla="*/ 131294 h 161925"/>
                  <a:gd name="connsiteX95" fmla="*/ 275122 w 285750"/>
                  <a:gd name="connsiteY95" fmla="*/ 131294 h 161925"/>
                  <a:gd name="connsiteX96" fmla="*/ 278811 w 285750"/>
                  <a:gd name="connsiteY96" fmla="*/ 131294 h 161925"/>
                  <a:gd name="connsiteX97" fmla="*/ 286189 w 285750"/>
                  <a:gd name="connsiteY97" fmla="*/ 127608 h 161925"/>
                  <a:gd name="connsiteX98" fmla="*/ 282500 w 285750"/>
                  <a:gd name="connsiteY98" fmla="*/ 127608 h 161925"/>
                  <a:gd name="connsiteX99" fmla="*/ 282500 w 285750"/>
                  <a:gd name="connsiteY99" fmla="*/ 123912 h 161925"/>
                  <a:gd name="connsiteX100" fmla="*/ 282500 w 285750"/>
                  <a:gd name="connsiteY100" fmla="*/ 120226 h 161925"/>
                  <a:gd name="connsiteX101" fmla="*/ 278811 w 285750"/>
                  <a:gd name="connsiteY101" fmla="*/ 120226 h 161925"/>
                  <a:gd name="connsiteX102" fmla="*/ 275122 w 285750"/>
                  <a:gd name="connsiteY102" fmla="*/ 123912 h 161925"/>
                  <a:gd name="connsiteX103" fmla="*/ 267744 w 285750"/>
                  <a:gd name="connsiteY103" fmla="*/ 123912 h 161925"/>
                  <a:gd name="connsiteX104" fmla="*/ 260365 w 285750"/>
                  <a:gd name="connsiteY104" fmla="*/ 123912 h 161925"/>
                  <a:gd name="connsiteX105" fmla="*/ 252987 w 285750"/>
                  <a:gd name="connsiteY105" fmla="*/ 123912 h 161925"/>
                  <a:gd name="connsiteX106" fmla="*/ 249298 w 285750"/>
                  <a:gd name="connsiteY106" fmla="*/ 123912 h 161925"/>
                  <a:gd name="connsiteX107" fmla="*/ 241919 w 285750"/>
                  <a:gd name="connsiteY107" fmla="*/ 123912 h 161925"/>
                  <a:gd name="connsiteX108" fmla="*/ 234541 w 285750"/>
                  <a:gd name="connsiteY108" fmla="*/ 112844 h 161925"/>
                  <a:gd name="connsiteX109" fmla="*/ 227163 w 285750"/>
                  <a:gd name="connsiteY109" fmla="*/ 112844 h 161925"/>
                  <a:gd name="connsiteX110" fmla="*/ 223474 w 285750"/>
                  <a:gd name="connsiteY110" fmla="*/ 109148 h 161925"/>
                  <a:gd name="connsiteX111" fmla="*/ 219785 w 285750"/>
                  <a:gd name="connsiteY111" fmla="*/ 109148 h 161925"/>
                  <a:gd name="connsiteX112" fmla="*/ 216095 w 285750"/>
                  <a:gd name="connsiteY112" fmla="*/ 105462 h 161925"/>
                  <a:gd name="connsiteX113" fmla="*/ 216095 w 285750"/>
                  <a:gd name="connsiteY113" fmla="*/ 101766 h 161925"/>
                  <a:gd name="connsiteX114" fmla="*/ 208717 w 285750"/>
                  <a:gd name="connsiteY114" fmla="*/ 98080 h 161925"/>
                  <a:gd name="connsiteX115" fmla="*/ 208717 w 285750"/>
                  <a:gd name="connsiteY115" fmla="*/ 94394 h 161925"/>
                  <a:gd name="connsiteX116" fmla="*/ 208717 w 285750"/>
                  <a:gd name="connsiteY116" fmla="*/ 90698 h 161925"/>
                  <a:gd name="connsiteX117" fmla="*/ 205028 w 285750"/>
                  <a:gd name="connsiteY117" fmla="*/ 90698 h 161925"/>
                  <a:gd name="connsiteX118" fmla="*/ 193960 w 285750"/>
                  <a:gd name="connsiteY118" fmla="*/ 79630 h 161925"/>
                  <a:gd name="connsiteX119" fmla="*/ 182893 w 285750"/>
                  <a:gd name="connsiteY119" fmla="*/ 68553 h 161925"/>
                  <a:gd name="connsiteX120" fmla="*/ 179204 w 285750"/>
                  <a:gd name="connsiteY120" fmla="*/ 68553 h 161925"/>
                  <a:gd name="connsiteX121" fmla="*/ 179204 w 285750"/>
                  <a:gd name="connsiteY121" fmla="*/ 64867 h 161925"/>
                  <a:gd name="connsiteX122" fmla="*/ 171825 w 285750"/>
                  <a:gd name="connsiteY122" fmla="*/ 64867 h 161925"/>
                  <a:gd name="connsiteX123" fmla="*/ 168136 w 285750"/>
                  <a:gd name="connsiteY123" fmla="*/ 61171 h 161925"/>
                  <a:gd name="connsiteX124" fmla="*/ 164447 w 285750"/>
                  <a:gd name="connsiteY124" fmla="*/ 61171 h 161925"/>
                  <a:gd name="connsiteX125" fmla="*/ 157069 w 285750"/>
                  <a:gd name="connsiteY125" fmla="*/ 53789 h 161925"/>
                  <a:gd name="connsiteX126" fmla="*/ 149690 w 285750"/>
                  <a:gd name="connsiteY126" fmla="*/ 50103 h 161925"/>
                  <a:gd name="connsiteX127" fmla="*/ 146001 w 285750"/>
                  <a:gd name="connsiteY127" fmla="*/ 50103 h 161925"/>
                  <a:gd name="connsiteX128" fmla="*/ 131244 w 285750"/>
                  <a:gd name="connsiteY128" fmla="*/ 42721 h 161925"/>
                  <a:gd name="connsiteX129" fmla="*/ 127555 w 285750"/>
                  <a:gd name="connsiteY129" fmla="*/ 39035 h 161925"/>
                  <a:gd name="connsiteX130" fmla="*/ 116487 w 285750"/>
                  <a:gd name="connsiteY130" fmla="*/ 35339 h 161925"/>
                  <a:gd name="connsiteX131" fmla="*/ 116487 w 285750"/>
                  <a:gd name="connsiteY131" fmla="*/ 31653 h 161925"/>
                  <a:gd name="connsiteX132" fmla="*/ 112798 w 285750"/>
                  <a:gd name="connsiteY132" fmla="*/ 27957 h 161925"/>
                  <a:gd name="connsiteX133" fmla="*/ 109109 w 285750"/>
                  <a:gd name="connsiteY133" fmla="*/ 27957 h 161925"/>
                  <a:gd name="connsiteX134" fmla="*/ 109109 w 285750"/>
                  <a:gd name="connsiteY134" fmla="*/ 31653 h 161925"/>
                  <a:gd name="connsiteX135" fmla="*/ 105420 w 285750"/>
                  <a:gd name="connsiteY135" fmla="*/ 27957 h 161925"/>
                  <a:gd name="connsiteX136" fmla="*/ 109109 w 285750"/>
                  <a:gd name="connsiteY136" fmla="*/ 27957 h 161925"/>
                  <a:gd name="connsiteX137" fmla="*/ 109109 w 285750"/>
                  <a:gd name="connsiteY137" fmla="*/ 24271 h 161925"/>
                  <a:gd name="connsiteX138" fmla="*/ 109109 w 285750"/>
                  <a:gd name="connsiteY138" fmla="*/ 20575 h 161925"/>
                  <a:gd name="connsiteX139" fmla="*/ 105420 w 285750"/>
                  <a:gd name="connsiteY139" fmla="*/ 20575 h 161925"/>
                  <a:gd name="connsiteX140" fmla="*/ 105420 w 285750"/>
                  <a:gd name="connsiteY140" fmla="*/ 24271 h 161925"/>
                  <a:gd name="connsiteX141" fmla="*/ 101730 w 285750"/>
                  <a:gd name="connsiteY141" fmla="*/ 24271 h 161925"/>
                  <a:gd name="connsiteX142" fmla="*/ 101730 w 285750"/>
                  <a:gd name="connsiteY142" fmla="*/ 20575 h 161925"/>
                  <a:gd name="connsiteX143" fmla="*/ 94352 w 285750"/>
                  <a:gd name="connsiteY143" fmla="*/ 16889 h 161925"/>
                  <a:gd name="connsiteX144" fmla="*/ 94352 w 285750"/>
                  <a:gd name="connsiteY144" fmla="*/ 13194 h 161925"/>
                  <a:gd name="connsiteX145" fmla="*/ 90663 w 285750"/>
                  <a:gd name="connsiteY145" fmla="*/ 9507 h 161925"/>
                  <a:gd name="connsiteX146" fmla="*/ 20569 w 285750"/>
                  <a:gd name="connsiteY146" fmla="*/ 61171 h 161925"/>
                  <a:gd name="connsiteX147" fmla="*/ 16880 w 285750"/>
                  <a:gd name="connsiteY147" fmla="*/ 68553 h 161925"/>
                  <a:gd name="connsiteX148" fmla="*/ 13191 w 285750"/>
                  <a:gd name="connsiteY148" fmla="*/ 72248 h 161925"/>
                  <a:gd name="connsiteX149" fmla="*/ 5812 w 285750"/>
                  <a:gd name="connsiteY149" fmla="*/ 75935 h 161925"/>
                  <a:gd name="connsiteX150" fmla="*/ 9501 w 285750"/>
                  <a:gd name="connsiteY150" fmla="*/ 75935 h 161925"/>
                  <a:gd name="connsiteX151" fmla="*/ 16880 w 285750"/>
                  <a:gd name="connsiteY151" fmla="*/ 79630 h 161925"/>
                  <a:gd name="connsiteX152" fmla="*/ 20569 w 285750"/>
                  <a:gd name="connsiteY152" fmla="*/ 83317 h 161925"/>
                  <a:gd name="connsiteX153" fmla="*/ 24258 w 285750"/>
                  <a:gd name="connsiteY153" fmla="*/ 83317 h 161925"/>
                  <a:gd name="connsiteX154" fmla="*/ 24258 w 285750"/>
                  <a:gd name="connsiteY154" fmla="*/ 79630 h 161925"/>
                  <a:gd name="connsiteX155" fmla="*/ 20569 w 285750"/>
                  <a:gd name="connsiteY155" fmla="*/ 75935 h 161925"/>
                  <a:gd name="connsiteX156" fmla="*/ 16880 w 285750"/>
                  <a:gd name="connsiteY156" fmla="*/ 72248 h 161925"/>
                  <a:gd name="connsiteX157" fmla="*/ 20569 w 285750"/>
                  <a:gd name="connsiteY157" fmla="*/ 6117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285750" h="161925">
                    <a:moveTo>
                      <a:pt x="90663" y="5812"/>
                    </a:moveTo>
                    <a:lnTo>
                      <a:pt x="83285" y="9507"/>
                    </a:lnTo>
                    <a:lnTo>
                      <a:pt x="90663" y="9507"/>
                    </a:lnTo>
                    <a:lnTo>
                      <a:pt x="90663" y="5812"/>
                    </a:lnTo>
                    <a:close/>
                    <a:moveTo>
                      <a:pt x="90663" y="9507"/>
                    </a:moveTo>
                    <a:lnTo>
                      <a:pt x="79595" y="13194"/>
                    </a:lnTo>
                    <a:lnTo>
                      <a:pt x="75906" y="13194"/>
                    </a:lnTo>
                    <a:lnTo>
                      <a:pt x="72217" y="13194"/>
                    </a:lnTo>
                    <a:lnTo>
                      <a:pt x="79595" y="9507"/>
                    </a:lnTo>
                    <a:lnTo>
                      <a:pt x="68528" y="13194"/>
                    </a:lnTo>
                    <a:lnTo>
                      <a:pt x="46393" y="20575"/>
                    </a:lnTo>
                    <a:lnTo>
                      <a:pt x="39015" y="24271"/>
                    </a:lnTo>
                    <a:lnTo>
                      <a:pt x="35326" y="24271"/>
                    </a:lnTo>
                    <a:lnTo>
                      <a:pt x="24258" y="27957"/>
                    </a:lnTo>
                    <a:lnTo>
                      <a:pt x="20569" y="27957"/>
                    </a:lnTo>
                    <a:lnTo>
                      <a:pt x="16880" y="35339"/>
                    </a:lnTo>
                    <a:lnTo>
                      <a:pt x="16880" y="39035"/>
                    </a:lnTo>
                    <a:lnTo>
                      <a:pt x="16880" y="42721"/>
                    </a:lnTo>
                    <a:lnTo>
                      <a:pt x="20569" y="53789"/>
                    </a:lnTo>
                    <a:lnTo>
                      <a:pt x="20569" y="57485"/>
                    </a:lnTo>
                    <a:lnTo>
                      <a:pt x="24258" y="57485"/>
                    </a:lnTo>
                    <a:lnTo>
                      <a:pt x="24258" y="61171"/>
                    </a:lnTo>
                    <a:lnTo>
                      <a:pt x="27947" y="61171"/>
                    </a:lnTo>
                    <a:lnTo>
                      <a:pt x="35326" y="57485"/>
                    </a:lnTo>
                    <a:lnTo>
                      <a:pt x="35326" y="53789"/>
                    </a:lnTo>
                    <a:lnTo>
                      <a:pt x="31636" y="53789"/>
                    </a:lnTo>
                    <a:lnTo>
                      <a:pt x="31636" y="50103"/>
                    </a:lnTo>
                    <a:lnTo>
                      <a:pt x="35326" y="50103"/>
                    </a:lnTo>
                    <a:lnTo>
                      <a:pt x="39015" y="50103"/>
                    </a:lnTo>
                    <a:lnTo>
                      <a:pt x="42704" y="50103"/>
                    </a:lnTo>
                    <a:lnTo>
                      <a:pt x="46393" y="46417"/>
                    </a:lnTo>
                    <a:lnTo>
                      <a:pt x="50082" y="46417"/>
                    </a:lnTo>
                    <a:lnTo>
                      <a:pt x="53771" y="46417"/>
                    </a:lnTo>
                    <a:lnTo>
                      <a:pt x="57460" y="46417"/>
                    </a:lnTo>
                    <a:lnTo>
                      <a:pt x="61150" y="42721"/>
                    </a:lnTo>
                    <a:lnTo>
                      <a:pt x="64839" y="39035"/>
                    </a:lnTo>
                    <a:lnTo>
                      <a:pt x="72217" y="42721"/>
                    </a:lnTo>
                    <a:lnTo>
                      <a:pt x="79595" y="42721"/>
                    </a:lnTo>
                    <a:lnTo>
                      <a:pt x="86974" y="46417"/>
                    </a:lnTo>
                    <a:lnTo>
                      <a:pt x="86974" y="50103"/>
                    </a:lnTo>
                    <a:lnTo>
                      <a:pt x="90663" y="53789"/>
                    </a:lnTo>
                    <a:lnTo>
                      <a:pt x="94352" y="61171"/>
                    </a:lnTo>
                    <a:lnTo>
                      <a:pt x="98041" y="61171"/>
                    </a:lnTo>
                    <a:lnTo>
                      <a:pt x="98041" y="68553"/>
                    </a:lnTo>
                    <a:lnTo>
                      <a:pt x="98041" y="72248"/>
                    </a:lnTo>
                    <a:lnTo>
                      <a:pt x="94352" y="72248"/>
                    </a:lnTo>
                    <a:lnTo>
                      <a:pt x="94352" y="75935"/>
                    </a:lnTo>
                    <a:lnTo>
                      <a:pt x="98041" y="75935"/>
                    </a:lnTo>
                    <a:lnTo>
                      <a:pt x="94352" y="79630"/>
                    </a:lnTo>
                    <a:lnTo>
                      <a:pt x="94352" y="83317"/>
                    </a:lnTo>
                    <a:lnTo>
                      <a:pt x="98041" y="90698"/>
                    </a:lnTo>
                    <a:lnTo>
                      <a:pt x="101730" y="90698"/>
                    </a:lnTo>
                    <a:lnTo>
                      <a:pt x="101730" y="94394"/>
                    </a:lnTo>
                    <a:lnTo>
                      <a:pt x="105420" y="98080"/>
                    </a:lnTo>
                    <a:lnTo>
                      <a:pt x="105420" y="101766"/>
                    </a:lnTo>
                    <a:lnTo>
                      <a:pt x="109109" y="109148"/>
                    </a:lnTo>
                    <a:lnTo>
                      <a:pt x="109109" y="116530"/>
                    </a:lnTo>
                    <a:lnTo>
                      <a:pt x="112798" y="116530"/>
                    </a:lnTo>
                    <a:lnTo>
                      <a:pt x="116487" y="116530"/>
                    </a:lnTo>
                    <a:lnTo>
                      <a:pt x="120176" y="120226"/>
                    </a:lnTo>
                    <a:lnTo>
                      <a:pt x="123865" y="116530"/>
                    </a:lnTo>
                    <a:lnTo>
                      <a:pt x="123865" y="120226"/>
                    </a:lnTo>
                    <a:lnTo>
                      <a:pt x="131244" y="120226"/>
                    </a:lnTo>
                    <a:lnTo>
                      <a:pt x="138622" y="120226"/>
                    </a:lnTo>
                    <a:lnTo>
                      <a:pt x="142311" y="120226"/>
                    </a:lnTo>
                    <a:lnTo>
                      <a:pt x="146001" y="120226"/>
                    </a:lnTo>
                    <a:lnTo>
                      <a:pt x="149690" y="123912"/>
                    </a:lnTo>
                    <a:lnTo>
                      <a:pt x="160758" y="127608"/>
                    </a:lnTo>
                    <a:lnTo>
                      <a:pt x="164447" y="134990"/>
                    </a:lnTo>
                    <a:lnTo>
                      <a:pt x="168136" y="138676"/>
                    </a:lnTo>
                    <a:lnTo>
                      <a:pt x="175515" y="138676"/>
                    </a:lnTo>
                    <a:lnTo>
                      <a:pt x="179204" y="138676"/>
                    </a:lnTo>
                    <a:lnTo>
                      <a:pt x="179204" y="142372"/>
                    </a:lnTo>
                    <a:lnTo>
                      <a:pt x="186582" y="142372"/>
                    </a:lnTo>
                    <a:lnTo>
                      <a:pt x="190271" y="146058"/>
                    </a:lnTo>
                    <a:lnTo>
                      <a:pt x="193960" y="146058"/>
                    </a:lnTo>
                    <a:lnTo>
                      <a:pt x="193960" y="149744"/>
                    </a:lnTo>
                    <a:lnTo>
                      <a:pt x="193960" y="153440"/>
                    </a:lnTo>
                    <a:lnTo>
                      <a:pt x="201339" y="157126"/>
                    </a:lnTo>
                    <a:lnTo>
                      <a:pt x="205028" y="160821"/>
                    </a:lnTo>
                    <a:lnTo>
                      <a:pt x="216095" y="160821"/>
                    </a:lnTo>
                    <a:lnTo>
                      <a:pt x="219785" y="160821"/>
                    </a:lnTo>
                    <a:lnTo>
                      <a:pt x="223474" y="160821"/>
                    </a:lnTo>
                    <a:lnTo>
                      <a:pt x="230852" y="157126"/>
                    </a:lnTo>
                    <a:lnTo>
                      <a:pt x="238230" y="157126"/>
                    </a:lnTo>
                    <a:lnTo>
                      <a:pt x="241919" y="157126"/>
                    </a:lnTo>
                    <a:lnTo>
                      <a:pt x="252987" y="153440"/>
                    </a:lnTo>
                    <a:lnTo>
                      <a:pt x="260365" y="149744"/>
                    </a:lnTo>
                    <a:lnTo>
                      <a:pt x="264054" y="146058"/>
                    </a:lnTo>
                    <a:lnTo>
                      <a:pt x="267744" y="138676"/>
                    </a:lnTo>
                    <a:lnTo>
                      <a:pt x="267744" y="134990"/>
                    </a:lnTo>
                    <a:lnTo>
                      <a:pt x="264054" y="134990"/>
                    </a:lnTo>
                    <a:lnTo>
                      <a:pt x="264054" y="131294"/>
                    </a:lnTo>
                    <a:lnTo>
                      <a:pt x="267744" y="131294"/>
                    </a:lnTo>
                    <a:lnTo>
                      <a:pt x="271433" y="131294"/>
                    </a:lnTo>
                    <a:lnTo>
                      <a:pt x="275122" y="131294"/>
                    </a:lnTo>
                    <a:lnTo>
                      <a:pt x="278811" y="131294"/>
                    </a:lnTo>
                    <a:lnTo>
                      <a:pt x="286189" y="127608"/>
                    </a:lnTo>
                    <a:lnTo>
                      <a:pt x="282500" y="127608"/>
                    </a:lnTo>
                    <a:lnTo>
                      <a:pt x="282500" y="123912"/>
                    </a:lnTo>
                    <a:lnTo>
                      <a:pt x="282500" y="120226"/>
                    </a:lnTo>
                    <a:lnTo>
                      <a:pt x="278811" y="120226"/>
                    </a:lnTo>
                    <a:lnTo>
                      <a:pt x="275122" y="123912"/>
                    </a:lnTo>
                    <a:lnTo>
                      <a:pt x="267744" y="123912"/>
                    </a:lnTo>
                    <a:lnTo>
                      <a:pt x="260365" y="123912"/>
                    </a:lnTo>
                    <a:lnTo>
                      <a:pt x="252987" y="123912"/>
                    </a:lnTo>
                    <a:lnTo>
                      <a:pt x="249298" y="123912"/>
                    </a:lnTo>
                    <a:lnTo>
                      <a:pt x="241919" y="123912"/>
                    </a:lnTo>
                    <a:lnTo>
                      <a:pt x="234541" y="112844"/>
                    </a:lnTo>
                    <a:lnTo>
                      <a:pt x="227163" y="112844"/>
                    </a:lnTo>
                    <a:lnTo>
                      <a:pt x="223474" y="109148"/>
                    </a:lnTo>
                    <a:lnTo>
                      <a:pt x="219785" y="109148"/>
                    </a:lnTo>
                    <a:lnTo>
                      <a:pt x="216095" y="105462"/>
                    </a:lnTo>
                    <a:lnTo>
                      <a:pt x="216095" y="101766"/>
                    </a:lnTo>
                    <a:lnTo>
                      <a:pt x="208717" y="98080"/>
                    </a:lnTo>
                    <a:lnTo>
                      <a:pt x="208717" y="94394"/>
                    </a:lnTo>
                    <a:lnTo>
                      <a:pt x="208717" y="90698"/>
                    </a:lnTo>
                    <a:lnTo>
                      <a:pt x="205028" y="90698"/>
                    </a:lnTo>
                    <a:lnTo>
                      <a:pt x="193960" y="79630"/>
                    </a:lnTo>
                    <a:lnTo>
                      <a:pt x="182893" y="68553"/>
                    </a:lnTo>
                    <a:lnTo>
                      <a:pt x="179204" y="68553"/>
                    </a:lnTo>
                    <a:lnTo>
                      <a:pt x="179204" y="64867"/>
                    </a:lnTo>
                    <a:lnTo>
                      <a:pt x="171825" y="64867"/>
                    </a:lnTo>
                    <a:lnTo>
                      <a:pt x="168136" y="61171"/>
                    </a:lnTo>
                    <a:lnTo>
                      <a:pt x="164447" y="61171"/>
                    </a:lnTo>
                    <a:lnTo>
                      <a:pt x="157069" y="53789"/>
                    </a:lnTo>
                    <a:lnTo>
                      <a:pt x="149690" y="50103"/>
                    </a:lnTo>
                    <a:lnTo>
                      <a:pt x="146001" y="50103"/>
                    </a:lnTo>
                    <a:lnTo>
                      <a:pt x="131244" y="42721"/>
                    </a:lnTo>
                    <a:lnTo>
                      <a:pt x="127555" y="39035"/>
                    </a:lnTo>
                    <a:lnTo>
                      <a:pt x="116487" y="35339"/>
                    </a:lnTo>
                    <a:lnTo>
                      <a:pt x="116487" y="31653"/>
                    </a:lnTo>
                    <a:lnTo>
                      <a:pt x="112798" y="27957"/>
                    </a:lnTo>
                    <a:lnTo>
                      <a:pt x="109109" y="27957"/>
                    </a:lnTo>
                    <a:lnTo>
                      <a:pt x="109109" y="31653"/>
                    </a:lnTo>
                    <a:lnTo>
                      <a:pt x="105420" y="27957"/>
                    </a:lnTo>
                    <a:lnTo>
                      <a:pt x="109109" y="27957"/>
                    </a:lnTo>
                    <a:lnTo>
                      <a:pt x="109109" y="24271"/>
                    </a:lnTo>
                    <a:lnTo>
                      <a:pt x="109109" y="20575"/>
                    </a:lnTo>
                    <a:lnTo>
                      <a:pt x="105420" y="20575"/>
                    </a:lnTo>
                    <a:lnTo>
                      <a:pt x="105420" y="24271"/>
                    </a:lnTo>
                    <a:lnTo>
                      <a:pt x="101730" y="24271"/>
                    </a:lnTo>
                    <a:lnTo>
                      <a:pt x="101730" y="20575"/>
                    </a:lnTo>
                    <a:lnTo>
                      <a:pt x="94352" y="16889"/>
                    </a:lnTo>
                    <a:lnTo>
                      <a:pt x="94352" y="13194"/>
                    </a:lnTo>
                    <a:lnTo>
                      <a:pt x="90663" y="9507"/>
                    </a:lnTo>
                    <a:close/>
                    <a:moveTo>
                      <a:pt x="20569" y="61171"/>
                    </a:moveTo>
                    <a:lnTo>
                      <a:pt x="16880" y="68553"/>
                    </a:lnTo>
                    <a:lnTo>
                      <a:pt x="13191" y="72248"/>
                    </a:lnTo>
                    <a:lnTo>
                      <a:pt x="5812" y="75935"/>
                    </a:lnTo>
                    <a:lnTo>
                      <a:pt x="9501" y="75935"/>
                    </a:lnTo>
                    <a:lnTo>
                      <a:pt x="16880" y="79630"/>
                    </a:lnTo>
                    <a:lnTo>
                      <a:pt x="20569" y="83317"/>
                    </a:lnTo>
                    <a:lnTo>
                      <a:pt x="24258" y="83317"/>
                    </a:lnTo>
                    <a:lnTo>
                      <a:pt x="24258" y="79630"/>
                    </a:lnTo>
                    <a:lnTo>
                      <a:pt x="20569" y="75935"/>
                    </a:lnTo>
                    <a:lnTo>
                      <a:pt x="16880" y="72248"/>
                    </a:lnTo>
                    <a:lnTo>
                      <a:pt x="20569" y="61171"/>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81" name="Freeform: Shape 180">
                <a:extLst>
                  <a:ext uri="{FF2B5EF4-FFF2-40B4-BE49-F238E27FC236}">
                    <a16:creationId xmlns:a16="http://schemas.microsoft.com/office/drawing/2014/main" id="{544C739B-9063-4055-9E56-A79366DA7EEC}"/>
                  </a:ext>
                </a:extLst>
              </p:cNvPr>
              <p:cNvSpPr/>
              <p:nvPr/>
            </p:nvSpPr>
            <p:spPr>
              <a:xfrm>
                <a:off x="2075308" y="4326307"/>
                <a:ext cx="129960" cy="64980"/>
              </a:xfrm>
              <a:custGeom>
                <a:avLst/>
                <a:gdLst>
                  <a:gd name="connsiteX0" fmla="*/ 27947 w 57150"/>
                  <a:gd name="connsiteY0" fmla="*/ 9507 h 28575"/>
                  <a:gd name="connsiteX1" fmla="*/ 35325 w 57150"/>
                  <a:gd name="connsiteY1" fmla="*/ 13193 h 28575"/>
                  <a:gd name="connsiteX2" fmla="*/ 46393 w 57150"/>
                  <a:gd name="connsiteY2" fmla="*/ 16889 h 28575"/>
                  <a:gd name="connsiteX3" fmla="*/ 53771 w 57150"/>
                  <a:gd name="connsiteY3" fmla="*/ 20575 h 28575"/>
                  <a:gd name="connsiteX4" fmla="*/ 53771 w 57150"/>
                  <a:gd name="connsiteY4" fmla="*/ 20575 h 28575"/>
                  <a:gd name="connsiteX5" fmla="*/ 57460 w 57150"/>
                  <a:gd name="connsiteY5" fmla="*/ 24261 h 28575"/>
                  <a:gd name="connsiteX6" fmla="*/ 53771 w 57150"/>
                  <a:gd name="connsiteY6" fmla="*/ 24261 h 28575"/>
                  <a:gd name="connsiteX7" fmla="*/ 53771 w 57150"/>
                  <a:gd name="connsiteY7" fmla="*/ 24261 h 28575"/>
                  <a:gd name="connsiteX8" fmla="*/ 46393 w 57150"/>
                  <a:gd name="connsiteY8" fmla="*/ 27957 h 28575"/>
                  <a:gd name="connsiteX9" fmla="*/ 35325 w 57150"/>
                  <a:gd name="connsiteY9" fmla="*/ 27957 h 28575"/>
                  <a:gd name="connsiteX10" fmla="*/ 31636 w 57150"/>
                  <a:gd name="connsiteY10" fmla="*/ 27957 h 28575"/>
                  <a:gd name="connsiteX11" fmla="*/ 27947 w 57150"/>
                  <a:gd name="connsiteY11" fmla="*/ 24261 h 28575"/>
                  <a:gd name="connsiteX12" fmla="*/ 24258 w 57150"/>
                  <a:gd name="connsiteY12" fmla="*/ 20575 h 28575"/>
                  <a:gd name="connsiteX13" fmla="*/ 24258 w 57150"/>
                  <a:gd name="connsiteY13" fmla="*/ 20575 h 28575"/>
                  <a:gd name="connsiteX14" fmla="*/ 20569 w 57150"/>
                  <a:gd name="connsiteY14" fmla="*/ 20575 h 28575"/>
                  <a:gd name="connsiteX15" fmla="*/ 13191 w 57150"/>
                  <a:gd name="connsiteY15" fmla="*/ 13193 h 28575"/>
                  <a:gd name="connsiteX16" fmla="*/ 9501 w 57150"/>
                  <a:gd name="connsiteY16" fmla="*/ 13193 h 28575"/>
                  <a:gd name="connsiteX17" fmla="*/ 5812 w 57150"/>
                  <a:gd name="connsiteY17" fmla="*/ 9507 h 28575"/>
                  <a:gd name="connsiteX18" fmla="*/ 5812 w 57150"/>
                  <a:gd name="connsiteY18" fmla="*/ 9507 h 28575"/>
                  <a:gd name="connsiteX19" fmla="*/ 5812 w 57150"/>
                  <a:gd name="connsiteY19" fmla="*/ 9507 h 28575"/>
                  <a:gd name="connsiteX20" fmla="*/ 9501 w 57150"/>
                  <a:gd name="connsiteY20" fmla="*/ 5812 h 28575"/>
                  <a:gd name="connsiteX21" fmla="*/ 9501 w 57150"/>
                  <a:gd name="connsiteY21" fmla="*/ 5812 h 28575"/>
                  <a:gd name="connsiteX22" fmla="*/ 16880 w 57150"/>
                  <a:gd name="connsiteY22" fmla="*/ 5812 h 28575"/>
                  <a:gd name="connsiteX23" fmla="*/ 27947 w 57150"/>
                  <a:gd name="connsiteY23" fmla="*/ 950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150" h="28575">
                    <a:moveTo>
                      <a:pt x="27947" y="9507"/>
                    </a:moveTo>
                    <a:lnTo>
                      <a:pt x="35325" y="13193"/>
                    </a:lnTo>
                    <a:lnTo>
                      <a:pt x="46393" y="16889"/>
                    </a:lnTo>
                    <a:lnTo>
                      <a:pt x="53771" y="20575"/>
                    </a:lnTo>
                    <a:lnTo>
                      <a:pt x="53771" y="20575"/>
                    </a:lnTo>
                    <a:lnTo>
                      <a:pt x="57460" y="24261"/>
                    </a:lnTo>
                    <a:lnTo>
                      <a:pt x="53771" y="24261"/>
                    </a:lnTo>
                    <a:lnTo>
                      <a:pt x="53771" y="24261"/>
                    </a:lnTo>
                    <a:lnTo>
                      <a:pt x="46393" y="27957"/>
                    </a:lnTo>
                    <a:lnTo>
                      <a:pt x="35325" y="27957"/>
                    </a:lnTo>
                    <a:lnTo>
                      <a:pt x="31636" y="27957"/>
                    </a:lnTo>
                    <a:lnTo>
                      <a:pt x="27947" y="24261"/>
                    </a:lnTo>
                    <a:lnTo>
                      <a:pt x="24258" y="20575"/>
                    </a:lnTo>
                    <a:lnTo>
                      <a:pt x="24258" y="20575"/>
                    </a:lnTo>
                    <a:lnTo>
                      <a:pt x="20569" y="20575"/>
                    </a:lnTo>
                    <a:lnTo>
                      <a:pt x="13191" y="13193"/>
                    </a:lnTo>
                    <a:lnTo>
                      <a:pt x="9501" y="13193"/>
                    </a:lnTo>
                    <a:lnTo>
                      <a:pt x="5812" y="9507"/>
                    </a:lnTo>
                    <a:lnTo>
                      <a:pt x="5812" y="9507"/>
                    </a:lnTo>
                    <a:lnTo>
                      <a:pt x="5812" y="9507"/>
                    </a:lnTo>
                    <a:lnTo>
                      <a:pt x="9501" y="5812"/>
                    </a:lnTo>
                    <a:lnTo>
                      <a:pt x="9501" y="5812"/>
                    </a:lnTo>
                    <a:lnTo>
                      <a:pt x="16880" y="5812"/>
                    </a:lnTo>
                    <a:lnTo>
                      <a:pt x="27947" y="9507"/>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82" name="Freeform: Shape 181">
                <a:extLst>
                  <a:ext uri="{FF2B5EF4-FFF2-40B4-BE49-F238E27FC236}">
                    <a16:creationId xmlns:a16="http://schemas.microsoft.com/office/drawing/2014/main" id="{A29CF5A8-58A3-4ADA-BB42-E5AE52C1729C}"/>
                  </a:ext>
                </a:extLst>
              </p:cNvPr>
              <p:cNvSpPr/>
              <p:nvPr/>
            </p:nvSpPr>
            <p:spPr>
              <a:xfrm>
                <a:off x="1764907" y="4309520"/>
                <a:ext cx="64980" cy="86640"/>
              </a:xfrm>
              <a:custGeom>
                <a:avLst/>
                <a:gdLst>
                  <a:gd name="connsiteX0" fmla="*/ 5812 w 28575"/>
                  <a:gd name="connsiteY0" fmla="*/ 9507 h 38100"/>
                  <a:gd name="connsiteX1" fmla="*/ 9501 w 28575"/>
                  <a:gd name="connsiteY1" fmla="*/ 9507 h 38100"/>
                  <a:gd name="connsiteX2" fmla="*/ 13191 w 28575"/>
                  <a:gd name="connsiteY2" fmla="*/ 5812 h 38100"/>
                  <a:gd name="connsiteX3" fmla="*/ 13191 w 28575"/>
                  <a:gd name="connsiteY3" fmla="*/ 5812 h 38100"/>
                  <a:gd name="connsiteX4" fmla="*/ 13191 w 28575"/>
                  <a:gd name="connsiteY4" fmla="*/ 9507 h 38100"/>
                  <a:gd name="connsiteX5" fmla="*/ 13191 w 28575"/>
                  <a:gd name="connsiteY5" fmla="*/ 13194 h 38100"/>
                  <a:gd name="connsiteX6" fmla="*/ 16880 w 28575"/>
                  <a:gd name="connsiteY6" fmla="*/ 24271 h 38100"/>
                  <a:gd name="connsiteX7" fmla="*/ 24258 w 28575"/>
                  <a:gd name="connsiteY7" fmla="*/ 31643 h 38100"/>
                  <a:gd name="connsiteX8" fmla="*/ 24258 w 28575"/>
                  <a:gd name="connsiteY8" fmla="*/ 31643 h 38100"/>
                  <a:gd name="connsiteX9" fmla="*/ 24258 w 28575"/>
                  <a:gd name="connsiteY9" fmla="*/ 31643 h 38100"/>
                  <a:gd name="connsiteX10" fmla="*/ 20569 w 28575"/>
                  <a:gd name="connsiteY10" fmla="*/ 35339 h 38100"/>
                  <a:gd name="connsiteX11" fmla="*/ 16880 w 28575"/>
                  <a:gd name="connsiteY11" fmla="*/ 35339 h 38100"/>
                  <a:gd name="connsiteX12" fmla="*/ 16880 w 28575"/>
                  <a:gd name="connsiteY12" fmla="*/ 31643 h 38100"/>
                  <a:gd name="connsiteX13" fmla="*/ 13191 w 28575"/>
                  <a:gd name="connsiteY13" fmla="*/ 27957 h 38100"/>
                  <a:gd name="connsiteX14" fmla="*/ 13191 w 28575"/>
                  <a:gd name="connsiteY14" fmla="*/ 24271 h 38100"/>
                  <a:gd name="connsiteX15" fmla="*/ 9501 w 28575"/>
                  <a:gd name="connsiteY15" fmla="*/ 16889 h 38100"/>
                  <a:gd name="connsiteX16" fmla="*/ 5812 w 28575"/>
                  <a:gd name="connsiteY16" fmla="*/ 13194 h 38100"/>
                  <a:gd name="connsiteX17" fmla="*/ 5812 w 28575"/>
                  <a:gd name="connsiteY17" fmla="*/ 13194 h 38100"/>
                  <a:gd name="connsiteX18" fmla="*/ 5812 w 28575"/>
                  <a:gd name="connsiteY18" fmla="*/ 95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575" h="38100">
                    <a:moveTo>
                      <a:pt x="5812" y="9507"/>
                    </a:moveTo>
                    <a:lnTo>
                      <a:pt x="9501" y="9507"/>
                    </a:lnTo>
                    <a:lnTo>
                      <a:pt x="13191" y="5812"/>
                    </a:lnTo>
                    <a:lnTo>
                      <a:pt x="13191" y="5812"/>
                    </a:lnTo>
                    <a:lnTo>
                      <a:pt x="13191" y="9507"/>
                    </a:lnTo>
                    <a:lnTo>
                      <a:pt x="13191" y="13194"/>
                    </a:lnTo>
                    <a:lnTo>
                      <a:pt x="16880" y="24271"/>
                    </a:lnTo>
                    <a:lnTo>
                      <a:pt x="24258" y="31643"/>
                    </a:lnTo>
                    <a:lnTo>
                      <a:pt x="24258" y="31643"/>
                    </a:lnTo>
                    <a:lnTo>
                      <a:pt x="24258" y="31643"/>
                    </a:lnTo>
                    <a:lnTo>
                      <a:pt x="20569" y="35339"/>
                    </a:lnTo>
                    <a:lnTo>
                      <a:pt x="16880" y="35339"/>
                    </a:lnTo>
                    <a:lnTo>
                      <a:pt x="16880" y="31643"/>
                    </a:lnTo>
                    <a:lnTo>
                      <a:pt x="13191" y="27957"/>
                    </a:lnTo>
                    <a:lnTo>
                      <a:pt x="13191" y="24271"/>
                    </a:lnTo>
                    <a:lnTo>
                      <a:pt x="9501" y="16889"/>
                    </a:lnTo>
                    <a:lnTo>
                      <a:pt x="5812" y="13194"/>
                    </a:lnTo>
                    <a:lnTo>
                      <a:pt x="5812" y="13194"/>
                    </a:lnTo>
                    <a:lnTo>
                      <a:pt x="5812" y="9507"/>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83" name="Freeform: Shape 182">
                <a:extLst>
                  <a:ext uri="{FF2B5EF4-FFF2-40B4-BE49-F238E27FC236}">
                    <a16:creationId xmlns:a16="http://schemas.microsoft.com/office/drawing/2014/main" id="{1DD75050-BE46-413D-9541-D9918AA67D42}"/>
                  </a:ext>
                </a:extLst>
              </p:cNvPr>
              <p:cNvSpPr/>
              <p:nvPr/>
            </p:nvSpPr>
            <p:spPr>
              <a:xfrm>
                <a:off x="2226316" y="4427025"/>
                <a:ext cx="21660" cy="21660"/>
              </a:xfrm>
              <a:custGeom>
                <a:avLst/>
                <a:gdLst>
                  <a:gd name="connsiteX0" fmla="*/ 13190 w 9525"/>
                  <a:gd name="connsiteY0" fmla="*/ 5812 h 9525"/>
                  <a:gd name="connsiteX1" fmla="*/ 9501 w 9525"/>
                  <a:gd name="connsiteY1" fmla="*/ 9498 h 9525"/>
                  <a:gd name="connsiteX2" fmla="*/ 9501 w 9525"/>
                  <a:gd name="connsiteY2" fmla="*/ 9498 h 9525"/>
                  <a:gd name="connsiteX3" fmla="*/ 13190 w 9525"/>
                  <a:gd name="connsiteY3" fmla="*/ 9498 h 9525"/>
                  <a:gd name="connsiteX4" fmla="*/ 13190 w 9525"/>
                  <a:gd name="connsiteY4" fmla="*/ 9498 h 9525"/>
                  <a:gd name="connsiteX5" fmla="*/ 9501 w 9525"/>
                  <a:gd name="connsiteY5" fmla="*/ 9498 h 9525"/>
                  <a:gd name="connsiteX6" fmla="*/ 9501 w 9525"/>
                  <a:gd name="connsiteY6" fmla="*/ 13194 h 9525"/>
                  <a:gd name="connsiteX7" fmla="*/ 5812 w 9525"/>
                  <a:gd name="connsiteY7" fmla="*/ 9498 h 9525"/>
                  <a:gd name="connsiteX8" fmla="*/ 5812 w 9525"/>
                  <a:gd name="connsiteY8" fmla="*/ 9498 h 9525"/>
                  <a:gd name="connsiteX9" fmla="*/ 5812 w 9525"/>
                  <a:gd name="connsiteY9" fmla="*/ 9498 h 9525"/>
                  <a:gd name="connsiteX10" fmla="*/ 13190 w 9525"/>
                  <a:gd name="connsiteY10" fmla="*/ 5812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25" h="9525">
                    <a:moveTo>
                      <a:pt x="13190" y="5812"/>
                    </a:moveTo>
                    <a:lnTo>
                      <a:pt x="9501" y="9498"/>
                    </a:lnTo>
                    <a:lnTo>
                      <a:pt x="9501" y="9498"/>
                    </a:lnTo>
                    <a:lnTo>
                      <a:pt x="13190" y="9498"/>
                    </a:lnTo>
                    <a:lnTo>
                      <a:pt x="13190" y="9498"/>
                    </a:lnTo>
                    <a:lnTo>
                      <a:pt x="9501" y="9498"/>
                    </a:lnTo>
                    <a:lnTo>
                      <a:pt x="9501" y="13194"/>
                    </a:lnTo>
                    <a:lnTo>
                      <a:pt x="5812" y="9498"/>
                    </a:lnTo>
                    <a:lnTo>
                      <a:pt x="5812" y="9498"/>
                    </a:lnTo>
                    <a:lnTo>
                      <a:pt x="5812" y="9498"/>
                    </a:lnTo>
                    <a:lnTo>
                      <a:pt x="13190" y="5812"/>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grpSp>
        <p:sp>
          <p:nvSpPr>
            <p:cNvPr id="175" name="Freeform: Shape 174">
              <a:extLst>
                <a:ext uri="{FF2B5EF4-FFF2-40B4-BE49-F238E27FC236}">
                  <a16:creationId xmlns:a16="http://schemas.microsoft.com/office/drawing/2014/main" id="{2B668EDC-2ABB-493F-A54F-EE981B113A15}"/>
                </a:ext>
              </a:extLst>
            </p:cNvPr>
            <p:cNvSpPr/>
            <p:nvPr/>
          </p:nvSpPr>
          <p:spPr>
            <a:xfrm>
              <a:off x="4511426" y="4272532"/>
              <a:ext cx="2064238" cy="1085321"/>
            </a:xfrm>
            <a:custGeom>
              <a:avLst/>
              <a:gdLst>
                <a:gd name="connsiteX0" fmla="*/ 363662 w 923925"/>
                <a:gd name="connsiteY0" fmla="*/ 5812 h 485775"/>
                <a:gd name="connsiteX1" fmla="*/ 359973 w 923925"/>
                <a:gd name="connsiteY1" fmla="*/ 9507 h 485775"/>
                <a:gd name="connsiteX2" fmla="*/ 352595 w 923925"/>
                <a:gd name="connsiteY2" fmla="*/ 13194 h 485775"/>
                <a:gd name="connsiteX3" fmla="*/ 348906 w 923925"/>
                <a:gd name="connsiteY3" fmla="*/ 13194 h 485775"/>
                <a:gd name="connsiteX4" fmla="*/ 341527 w 923925"/>
                <a:gd name="connsiteY4" fmla="*/ 24271 h 485775"/>
                <a:gd name="connsiteX5" fmla="*/ 337838 w 923925"/>
                <a:gd name="connsiteY5" fmla="*/ 24271 h 485775"/>
                <a:gd name="connsiteX6" fmla="*/ 330460 w 923925"/>
                <a:gd name="connsiteY6" fmla="*/ 27957 h 485775"/>
                <a:gd name="connsiteX7" fmla="*/ 326771 w 923925"/>
                <a:gd name="connsiteY7" fmla="*/ 27957 h 485775"/>
                <a:gd name="connsiteX8" fmla="*/ 319392 w 923925"/>
                <a:gd name="connsiteY8" fmla="*/ 27957 h 485775"/>
                <a:gd name="connsiteX9" fmla="*/ 312014 w 923925"/>
                <a:gd name="connsiteY9" fmla="*/ 27957 h 485775"/>
                <a:gd name="connsiteX10" fmla="*/ 304636 w 923925"/>
                <a:gd name="connsiteY10" fmla="*/ 27957 h 485775"/>
                <a:gd name="connsiteX11" fmla="*/ 297257 w 923925"/>
                <a:gd name="connsiteY11" fmla="*/ 31643 h 485775"/>
                <a:gd name="connsiteX12" fmla="*/ 293568 w 923925"/>
                <a:gd name="connsiteY12" fmla="*/ 31643 h 485775"/>
                <a:gd name="connsiteX13" fmla="*/ 289878 w 923925"/>
                <a:gd name="connsiteY13" fmla="*/ 35339 h 485775"/>
                <a:gd name="connsiteX14" fmla="*/ 289878 w 923925"/>
                <a:gd name="connsiteY14" fmla="*/ 39025 h 485775"/>
                <a:gd name="connsiteX15" fmla="*/ 286189 w 923925"/>
                <a:gd name="connsiteY15" fmla="*/ 42721 h 485775"/>
                <a:gd name="connsiteX16" fmla="*/ 282500 w 923925"/>
                <a:gd name="connsiteY16" fmla="*/ 46407 h 485775"/>
                <a:gd name="connsiteX17" fmla="*/ 278811 w 923925"/>
                <a:gd name="connsiteY17" fmla="*/ 57485 h 485775"/>
                <a:gd name="connsiteX18" fmla="*/ 275121 w 923925"/>
                <a:gd name="connsiteY18" fmla="*/ 61171 h 485775"/>
                <a:gd name="connsiteX19" fmla="*/ 271432 w 923925"/>
                <a:gd name="connsiteY19" fmla="*/ 68553 h 485775"/>
                <a:gd name="connsiteX20" fmla="*/ 260365 w 923925"/>
                <a:gd name="connsiteY20" fmla="*/ 75935 h 485775"/>
                <a:gd name="connsiteX21" fmla="*/ 252986 w 923925"/>
                <a:gd name="connsiteY21" fmla="*/ 79621 h 485775"/>
                <a:gd name="connsiteX22" fmla="*/ 249297 w 923925"/>
                <a:gd name="connsiteY22" fmla="*/ 83317 h 485775"/>
                <a:gd name="connsiteX23" fmla="*/ 245608 w 923925"/>
                <a:gd name="connsiteY23" fmla="*/ 87003 h 485775"/>
                <a:gd name="connsiteX24" fmla="*/ 230851 w 923925"/>
                <a:gd name="connsiteY24" fmla="*/ 90698 h 485775"/>
                <a:gd name="connsiteX25" fmla="*/ 230851 w 923925"/>
                <a:gd name="connsiteY25" fmla="*/ 94385 h 485775"/>
                <a:gd name="connsiteX26" fmla="*/ 223473 w 923925"/>
                <a:gd name="connsiteY26" fmla="*/ 98080 h 485775"/>
                <a:gd name="connsiteX27" fmla="*/ 219784 w 923925"/>
                <a:gd name="connsiteY27" fmla="*/ 101766 h 485775"/>
                <a:gd name="connsiteX28" fmla="*/ 216095 w 923925"/>
                <a:gd name="connsiteY28" fmla="*/ 101766 h 485775"/>
                <a:gd name="connsiteX29" fmla="*/ 212406 w 923925"/>
                <a:gd name="connsiteY29" fmla="*/ 105462 h 485775"/>
                <a:gd name="connsiteX30" fmla="*/ 208717 w 923925"/>
                <a:gd name="connsiteY30" fmla="*/ 109148 h 485775"/>
                <a:gd name="connsiteX31" fmla="*/ 179203 w 923925"/>
                <a:gd name="connsiteY31" fmla="*/ 116530 h 485775"/>
                <a:gd name="connsiteX32" fmla="*/ 175514 w 923925"/>
                <a:gd name="connsiteY32" fmla="*/ 116530 h 485775"/>
                <a:gd name="connsiteX33" fmla="*/ 171825 w 923925"/>
                <a:gd name="connsiteY33" fmla="*/ 116530 h 485775"/>
                <a:gd name="connsiteX34" fmla="*/ 160757 w 923925"/>
                <a:gd name="connsiteY34" fmla="*/ 120226 h 485775"/>
                <a:gd name="connsiteX35" fmla="*/ 153379 w 923925"/>
                <a:gd name="connsiteY35" fmla="*/ 120226 h 485775"/>
                <a:gd name="connsiteX36" fmla="*/ 142311 w 923925"/>
                <a:gd name="connsiteY36" fmla="*/ 116530 h 485775"/>
                <a:gd name="connsiteX37" fmla="*/ 138621 w 923925"/>
                <a:gd name="connsiteY37" fmla="*/ 112844 h 485775"/>
                <a:gd name="connsiteX38" fmla="*/ 134932 w 923925"/>
                <a:gd name="connsiteY38" fmla="*/ 112844 h 485775"/>
                <a:gd name="connsiteX39" fmla="*/ 131243 w 923925"/>
                <a:gd name="connsiteY39" fmla="*/ 109148 h 485775"/>
                <a:gd name="connsiteX40" fmla="*/ 127554 w 923925"/>
                <a:gd name="connsiteY40" fmla="*/ 109148 h 485775"/>
                <a:gd name="connsiteX41" fmla="*/ 120176 w 923925"/>
                <a:gd name="connsiteY41" fmla="*/ 109148 h 485775"/>
                <a:gd name="connsiteX42" fmla="*/ 116487 w 923925"/>
                <a:gd name="connsiteY42" fmla="*/ 112844 h 485775"/>
                <a:gd name="connsiteX43" fmla="*/ 109108 w 923925"/>
                <a:gd name="connsiteY43" fmla="*/ 116530 h 485775"/>
                <a:gd name="connsiteX44" fmla="*/ 105419 w 923925"/>
                <a:gd name="connsiteY44" fmla="*/ 120226 h 485775"/>
                <a:gd name="connsiteX45" fmla="*/ 105419 w 923925"/>
                <a:gd name="connsiteY45" fmla="*/ 123912 h 485775"/>
                <a:gd name="connsiteX46" fmla="*/ 101730 w 923925"/>
                <a:gd name="connsiteY46" fmla="*/ 131294 h 485775"/>
                <a:gd name="connsiteX47" fmla="*/ 98041 w 923925"/>
                <a:gd name="connsiteY47" fmla="*/ 134980 h 485775"/>
                <a:gd name="connsiteX48" fmla="*/ 94352 w 923925"/>
                <a:gd name="connsiteY48" fmla="*/ 138676 h 485775"/>
                <a:gd name="connsiteX49" fmla="*/ 90662 w 923925"/>
                <a:gd name="connsiteY49" fmla="*/ 142362 h 485775"/>
                <a:gd name="connsiteX50" fmla="*/ 83284 w 923925"/>
                <a:gd name="connsiteY50" fmla="*/ 146058 h 485775"/>
                <a:gd name="connsiteX51" fmla="*/ 79595 w 923925"/>
                <a:gd name="connsiteY51" fmla="*/ 146058 h 485775"/>
                <a:gd name="connsiteX52" fmla="*/ 75906 w 923925"/>
                <a:gd name="connsiteY52" fmla="*/ 149744 h 485775"/>
                <a:gd name="connsiteX53" fmla="*/ 72217 w 923925"/>
                <a:gd name="connsiteY53" fmla="*/ 149744 h 485775"/>
                <a:gd name="connsiteX54" fmla="*/ 72217 w 923925"/>
                <a:gd name="connsiteY54" fmla="*/ 146058 h 485775"/>
                <a:gd name="connsiteX55" fmla="*/ 68527 w 923925"/>
                <a:gd name="connsiteY55" fmla="*/ 146058 h 485775"/>
                <a:gd name="connsiteX56" fmla="*/ 64838 w 923925"/>
                <a:gd name="connsiteY56" fmla="*/ 149744 h 485775"/>
                <a:gd name="connsiteX57" fmla="*/ 57460 w 923925"/>
                <a:gd name="connsiteY57" fmla="*/ 149744 h 485775"/>
                <a:gd name="connsiteX58" fmla="*/ 53771 w 923925"/>
                <a:gd name="connsiteY58" fmla="*/ 149744 h 485775"/>
                <a:gd name="connsiteX59" fmla="*/ 50082 w 923925"/>
                <a:gd name="connsiteY59" fmla="*/ 153440 h 485775"/>
                <a:gd name="connsiteX60" fmla="*/ 46393 w 923925"/>
                <a:gd name="connsiteY60" fmla="*/ 153440 h 485775"/>
                <a:gd name="connsiteX61" fmla="*/ 42703 w 923925"/>
                <a:gd name="connsiteY61" fmla="*/ 153440 h 485775"/>
                <a:gd name="connsiteX62" fmla="*/ 39014 w 923925"/>
                <a:gd name="connsiteY62" fmla="*/ 160821 h 485775"/>
                <a:gd name="connsiteX63" fmla="*/ 35325 w 923925"/>
                <a:gd name="connsiteY63" fmla="*/ 160821 h 485775"/>
                <a:gd name="connsiteX64" fmla="*/ 35325 w 923925"/>
                <a:gd name="connsiteY64" fmla="*/ 157126 h 485775"/>
                <a:gd name="connsiteX65" fmla="*/ 31636 w 923925"/>
                <a:gd name="connsiteY65" fmla="*/ 157126 h 485775"/>
                <a:gd name="connsiteX66" fmla="*/ 27947 w 923925"/>
                <a:gd name="connsiteY66" fmla="*/ 157126 h 485775"/>
                <a:gd name="connsiteX67" fmla="*/ 16879 w 923925"/>
                <a:gd name="connsiteY67" fmla="*/ 160821 h 485775"/>
                <a:gd name="connsiteX68" fmla="*/ 13190 w 923925"/>
                <a:gd name="connsiteY68" fmla="*/ 164508 h 485775"/>
                <a:gd name="connsiteX69" fmla="*/ 9501 w 923925"/>
                <a:gd name="connsiteY69" fmla="*/ 168203 h 485775"/>
                <a:gd name="connsiteX70" fmla="*/ 5812 w 923925"/>
                <a:gd name="connsiteY70" fmla="*/ 175576 h 485775"/>
                <a:gd name="connsiteX71" fmla="*/ 5812 w 923925"/>
                <a:gd name="connsiteY71" fmla="*/ 179271 h 485775"/>
                <a:gd name="connsiteX72" fmla="*/ 5812 w 923925"/>
                <a:gd name="connsiteY72" fmla="*/ 186653 h 485775"/>
                <a:gd name="connsiteX73" fmla="*/ 5812 w 923925"/>
                <a:gd name="connsiteY73" fmla="*/ 190339 h 485775"/>
                <a:gd name="connsiteX74" fmla="*/ 9501 w 923925"/>
                <a:gd name="connsiteY74" fmla="*/ 194035 h 485775"/>
                <a:gd name="connsiteX75" fmla="*/ 24258 w 923925"/>
                <a:gd name="connsiteY75" fmla="*/ 212485 h 485775"/>
                <a:gd name="connsiteX76" fmla="*/ 24258 w 923925"/>
                <a:gd name="connsiteY76" fmla="*/ 219867 h 485775"/>
                <a:gd name="connsiteX77" fmla="*/ 27947 w 923925"/>
                <a:gd name="connsiteY77" fmla="*/ 223553 h 485775"/>
                <a:gd name="connsiteX78" fmla="*/ 27947 w 923925"/>
                <a:gd name="connsiteY78" fmla="*/ 227249 h 485775"/>
                <a:gd name="connsiteX79" fmla="*/ 24258 w 923925"/>
                <a:gd name="connsiteY79" fmla="*/ 234631 h 485775"/>
                <a:gd name="connsiteX80" fmla="*/ 20568 w 923925"/>
                <a:gd name="connsiteY80" fmla="*/ 245699 h 485775"/>
                <a:gd name="connsiteX81" fmla="*/ 16879 w 923925"/>
                <a:gd name="connsiteY81" fmla="*/ 253081 h 485775"/>
                <a:gd name="connsiteX82" fmla="*/ 16879 w 923925"/>
                <a:gd name="connsiteY82" fmla="*/ 256776 h 485775"/>
                <a:gd name="connsiteX83" fmla="*/ 24258 w 923925"/>
                <a:gd name="connsiteY83" fmla="*/ 271531 h 485775"/>
                <a:gd name="connsiteX84" fmla="*/ 39014 w 923925"/>
                <a:gd name="connsiteY84" fmla="*/ 312136 h 485775"/>
                <a:gd name="connsiteX85" fmla="*/ 46393 w 923925"/>
                <a:gd name="connsiteY85" fmla="*/ 323204 h 485775"/>
                <a:gd name="connsiteX86" fmla="*/ 39014 w 923925"/>
                <a:gd name="connsiteY86" fmla="*/ 326890 h 485775"/>
                <a:gd name="connsiteX87" fmla="*/ 39014 w 923925"/>
                <a:gd name="connsiteY87" fmla="*/ 330585 h 485775"/>
                <a:gd name="connsiteX88" fmla="*/ 42703 w 923925"/>
                <a:gd name="connsiteY88" fmla="*/ 341654 h 485775"/>
                <a:gd name="connsiteX89" fmla="*/ 39014 w 923925"/>
                <a:gd name="connsiteY89" fmla="*/ 352731 h 485775"/>
                <a:gd name="connsiteX90" fmla="*/ 39014 w 923925"/>
                <a:gd name="connsiteY90" fmla="*/ 356417 h 485775"/>
                <a:gd name="connsiteX91" fmla="*/ 42703 w 923925"/>
                <a:gd name="connsiteY91" fmla="*/ 356417 h 485775"/>
                <a:gd name="connsiteX92" fmla="*/ 46393 w 923925"/>
                <a:gd name="connsiteY92" fmla="*/ 360113 h 485775"/>
                <a:gd name="connsiteX93" fmla="*/ 72217 w 923925"/>
                <a:gd name="connsiteY93" fmla="*/ 360113 h 485775"/>
                <a:gd name="connsiteX94" fmla="*/ 72217 w 923925"/>
                <a:gd name="connsiteY94" fmla="*/ 363799 h 485775"/>
                <a:gd name="connsiteX95" fmla="*/ 75906 w 923925"/>
                <a:gd name="connsiteY95" fmla="*/ 367485 h 485775"/>
                <a:gd name="connsiteX96" fmla="*/ 75906 w 923925"/>
                <a:gd name="connsiteY96" fmla="*/ 378563 h 485775"/>
                <a:gd name="connsiteX97" fmla="*/ 79595 w 923925"/>
                <a:gd name="connsiteY97" fmla="*/ 374867 h 485775"/>
                <a:gd name="connsiteX98" fmla="*/ 90662 w 923925"/>
                <a:gd name="connsiteY98" fmla="*/ 378563 h 485775"/>
                <a:gd name="connsiteX99" fmla="*/ 94352 w 923925"/>
                <a:gd name="connsiteY99" fmla="*/ 378563 h 485775"/>
                <a:gd name="connsiteX100" fmla="*/ 98041 w 923925"/>
                <a:gd name="connsiteY100" fmla="*/ 378563 h 485775"/>
                <a:gd name="connsiteX101" fmla="*/ 101730 w 923925"/>
                <a:gd name="connsiteY101" fmla="*/ 378563 h 485775"/>
                <a:gd name="connsiteX102" fmla="*/ 105419 w 923925"/>
                <a:gd name="connsiteY102" fmla="*/ 378563 h 485775"/>
                <a:gd name="connsiteX103" fmla="*/ 109108 w 923925"/>
                <a:gd name="connsiteY103" fmla="*/ 374867 h 485775"/>
                <a:gd name="connsiteX104" fmla="*/ 116487 w 923925"/>
                <a:gd name="connsiteY104" fmla="*/ 371181 h 485775"/>
                <a:gd name="connsiteX105" fmla="*/ 120176 w 923925"/>
                <a:gd name="connsiteY105" fmla="*/ 371181 h 485775"/>
                <a:gd name="connsiteX106" fmla="*/ 120176 w 923925"/>
                <a:gd name="connsiteY106" fmla="*/ 367485 h 485775"/>
                <a:gd name="connsiteX107" fmla="*/ 120176 w 923925"/>
                <a:gd name="connsiteY107" fmla="*/ 363799 h 485775"/>
                <a:gd name="connsiteX108" fmla="*/ 101730 w 923925"/>
                <a:gd name="connsiteY108" fmla="*/ 337967 h 485775"/>
                <a:gd name="connsiteX109" fmla="*/ 98041 w 923925"/>
                <a:gd name="connsiteY109" fmla="*/ 326890 h 485775"/>
                <a:gd name="connsiteX110" fmla="*/ 101730 w 923925"/>
                <a:gd name="connsiteY110" fmla="*/ 323204 h 485775"/>
                <a:gd name="connsiteX111" fmla="*/ 105419 w 923925"/>
                <a:gd name="connsiteY111" fmla="*/ 323204 h 485775"/>
                <a:gd name="connsiteX112" fmla="*/ 105419 w 923925"/>
                <a:gd name="connsiteY112" fmla="*/ 319508 h 485775"/>
                <a:gd name="connsiteX113" fmla="*/ 105419 w 923925"/>
                <a:gd name="connsiteY113" fmla="*/ 315822 h 485775"/>
                <a:gd name="connsiteX114" fmla="*/ 105419 w 923925"/>
                <a:gd name="connsiteY114" fmla="*/ 312136 h 485775"/>
                <a:gd name="connsiteX115" fmla="*/ 105419 w 923925"/>
                <a:gd name="connsiteY115" fmla="*/ 308440 h 485775"/>
                <a:gd name="connsiteX116" fmla="*/ 101730 w 923925"/>
                <a:gd name="connsiteY116" fmla="*/ 308440 h 485775"/>
                <a:gd name="connsiteX117" fmla="*/ 98041 w 923925"/>
                <a:gd name="connsiteY117" fmla="*/ 304754 h 485775"/>
                <a:gd name="connsiteX118" fmla="*/ 101730 w 923925"/>
                <a:gd name="connsiteY118" fmla="*/ 301058 h 485775"/>
                <a:gd name="connsiteX119" fmla="*/ 127554 w 923925"/>
                <a:gd name="connsiteY119" fmla="*/ 289990 h 485775"/>
                <a:gd name="connsiteX120" fmla="*/ 134932 w 923925"/>
                <a:gd name="connsiteY120" fmla="*/ 289990 h 485775"/>
                <a:gd name="connsiteX121" fmla="*/ 138621 w 923925"/>
                <a:gd name="connsiteY121" fmla="*/ 286294 h 485775"/>
                <a:gd name="connsiteX122" fmla="*/ 142311 w 923925"/>
                <a:gd name="connsiteY122" fmla="*/ 282608 h 485775"/>
                <a:gd name="connsiteX123" fmla="*/ 146000 w 923925"/>
                <a:gd name="connsiteY123" fmla="*/ 282608 h 485775"/>
                <a:gd name="connsiteX124" fmla="*/ 149690 w 923925"/>
                <a:gd name="connsiteY124" fmla="*/ 282608 h 485775"/>
                <a:gd name="connsiteX125" fmla="*/ 175514 w 923925"/>
                <a:gd name="connsiteY125" fmla="*/ 278912 h 485775"/>
                <a:gd name="connsiteX126" fmla="*/ 179203 w 923925"/>
                <a:gd name="connsiteY126" fmla="*/ 286294 h 485775"/>
                <a:gd name="connsiteX127" fmla="*/ 171825 w 923925"/>
                <a:gd name="connsiteY127" fmla="*/ 304754 h 485775"/>
                <a:gd name="connsiteX128" fmla="*/ 175514 w 923925"/>
                <a:gd name="connsiteY128" fmla="*/ 326890 h 485775"/>
                <a:gd name="connsiteX129" fmla="*/ 193960 w 923925"/>
                <a:gd name="connsiteY129" fmla="*/ 319508 h 485775"/>
                <a:gd name="connsiteX130" fmla="*/ 197649 w 923925"/>
                <a:gd name="connsiteY130" fmla="*/ 319508 h 485775"/>
                <a:gd name="connsiteX131" fmla="*/ 205027 w 923925"/>
                <a:gd name="connsiteY131" fmla="*/ 319508 h 485775"/>
                <a:gd name="connsiteX132" fmla="*/ 219784 w 923925"/>
                <a:gd name="connsiteY132" fmla="*/ 323204 h 485775"/>
                <a:gd name="connsiteX133" fmla="*/ 227162 w 923925"/>
                <a:gd name="connsiteY133" fmla="*/ 326890 h 485775"/>
                <a:gd name="connsiteX134" fmla="*/ 230851 w 923925"/>
                <a:gd name="connsiteY134" fmla="*/ 326890 h 485775"/>
                <a:gd name="connsiteX135" fmla="*/ 230851 w 923925"/>
                <a:gd name="connsiteY135" fmla="*/ 323204 h 485775"/>
                <a:gd name="connsiteX136" fmla="*/ 234541 w 923925"/>
                <a:gd name="connsiteY136" fmla="*/ 326890 h 485775"/>
                <a:gd name="connsiteX137" fmla="*/ 241919 w 923925"/>
                <a:gd name="connsiteY137" fmla="*/ 323204 h 485775"/>
                <a:gd name="connsiteX138" fmla="*/ 238230 w 923925"/>
                <a:gd name="connsiteY138" fmla="*/ 308440 h 485775"/>
                <a:gd name="connsiteX139" fmla="*/ 249297 w 923925"/>
                <a:gd name="connsiteY139" fmla="*/ 304754 h 485775"/>
                <a:gd name="connsiteX140" fmla="*/ 252986 w 923925"/>
                <a:gd name="connsiteY140" fmla="*/ 304754 h 485775"/>
                <a:gd name="connsiteX141" fmla="*/ 256676 w 923925"/>
                <a:gd name="connsiteY141" fmla="*/ 293676 h 485775"/>
                <a:gd name="connsiteX142" fmla="*/ 264054 w 923925"/>
                <a:gd name="connsiteY142" fmla="*/ 289990 h 485775"/>
                <a:gd name="connsiteX143" fmla="*/ 267743 w 923925"/>
                <a:gd name="connsiteY143" fmla="*/ 286294 h 485775"/>
                <a:gd name="connsiteX144" fmla="*/ 271432 w 923925"/>
                <a:gd name="connsiteY144" fmla="*/ 278912 h 485775"/>
                <a:gd name="connsiteX145" fmla="*/ 278811 w 923925"/>
                <a:gd name="connsiteY145" fmla="*/ 275226 h 485775"/>
                <a:gd name="connsiteX146" fmla="*/ 282500 w 923925"/>
                <a:gd name="connsiteY146" fmla="*/ 271531 h 485775"/>
                <a:gd name="connsiteX147" fmla="*/ 278811 w 923925"/>
                <a:gd name="connsiteY147" fmla="*/ 267844 h 485775"/>
                <a:gd name="connsiteX148" fmla="*/ 282500 w 923925"/>
                <a:gd name="connsiteY148" fmla="*/ 267844 h 485775"/>
                <a:gd name="connsiteX149" fmla="*/ 286189 w 923925"/>
                <a:gd name="connsiteY149" fmla="*/ 267844 h 485775"/>
                <a:gd name="connsiteX150" fmla="*/ 286189 w 923925"/>
                <a:gd name="connsiteY150" fmla="*/ 264158 h 485775"/>
                <a:gd name="connsiteX151" fmla="*/ 293568 w 923925"/>
                <a:gd name="connsiteY151" fmla="*/ 260462 h 485775"/>
                <a:gd name="connsiteX152" fmla="*/ 297257 w 923925"/>
                <a:gd name="connsiteY152" fmla="*/ 264158 h 485775"/>
                <a:gd name="connsiteX153" fmla="*/ 297257 w 923925"/>
                <a:gd name="connsiteY153" fmla="*/ 267844 h 485775"/>
                <a:gd name="connsiteX154" fmla="*/ 300946 w 923925"/>
                <a:gd name="connsiteY154" fmla="*/ 267844 h 485775"/>
                <a:gd name="connsiteX155" fmla="*/ 304636 w 923925"/>
                <a:gd name="connsiteY155" fmla="*/ 267844 h 485775"/>
                <a:gd name="connsiteX156" fmla="*/ 312014 w 923925"/>
                <a:gd name="connsiteY156" fmla="*/ 271531 h 485775"/>
                <a:gd name="connsiteX157" fmla="*/ 315703 w 923925"/>
                <a:gd name="connsiteY157" fmla="*/ 271531 h 485775"/>
                <a:gd name="connsiteX158" fmla="*/ 315703 w 923925"/>
                <a:gd name="connsiteY158" fmla="*/ 275226 h 485775"/>
                <a:gd name="connsiteX159" fmla="*/ 315703 w 923925"/>
                <a:gd name="connsiteY159" fmla="*/ 278912 h 485775"/>
                <a:gd name="connsiteX160" fmla="*/ 319392 w 923925"/>
                <a:gd name="connsiteY160" fmla="*/ 282608 h 485775"/>
                <a:gd name="connsiteX161" fmla="*/ 323081 w 923925"/>
                <a:gd name="connsiteY161" fmla="*/ 278912 h 485775"/>
                <a:gd name="connsiteX162" fmla="*/ 326771 w 923925"/>
                <a:gd name="connsiteY162" fmla="*/ 282608 h 485775"/>
                <a:gd name="connsiteX163" fmla="*/ 323081 w 923925"/>
                <a:gd name="connsiteY163" fmla="*/ 289990 h 485775"/>
                <a:gd name="connsiteX164" fmla="*/ 323081 w 923925"/>
                <a:gd name="connsiteY164" fmla="*/ 297372 h 485775"/>
                <a:gd name="connsiteX165" fmla="*/ 326771 w 923925"/>
                <a:gd name="connsiteY165" fmla="*/ 297372 h 485775"/>
                <a:gd name="connsiteX166" fmla="*/ 326771 w 923925"/>
                <a:gd name="connsiteY166" fmla="*/ 301058 h 485775"/>
                <a:gd name="connsiteX167" fmla="*/ 323081 w 923925"/>
                <a:gd name="connsiteY167" fmla="*/ 301058 h 485775"/>
                <a:gd name="connsiteX168" fmla="*/ 319392 w 923925"/>
                <a:gd name="connsiteY168" fmla="*/ 304754 h 485775"/>
                <a:gd name="connsiteX169" fmla="*/ 315703 w 923925"/>
                <a:gd name="connsiteY169" fmla="*/ 308440 h 485775"/>
                <a:gd name="connsiteX170" fmla="*/ 319392 w 923925"/>
                <a:gd name="connsiteY170" fmla="*/ 323204 h 485775"/>
                <a:gd name="connsiteX171" fmla="*/ 319392 w 923925"/>
                <a:gd name="connsiteY171" fmla="*/ 326890 h 485775"/>
                <a:gd name="connsiteX172" fmla="*/ 323081 w 923925"/>
                <a:gd name="connsiteY172" fmla="*/ 326890 h 485775"/>
                <a:gd name="connsiteX173" fmla="*/ 326771 w 923925"/>
                <a:gd name="connsiteY173" fmla="*/ 326890 h 485775"/>
                <a:gd name="connsiteX174" fmla="*/ 326771 w 923925"/>
                <a:gd name="connsiteY174" fmla="*/ 330585 h 485775"/>
                <a:gd name="connsiteX175" fmla="*/ 323081 w 923925"/>
                <a:gd name="connsiteY175" fmla="*/ 330585 h 485775"/>
                <a:gd name="connsiteX176" fmla="*/ 312014 w 923925"/>
                <a:gd name="connsiteY176" fmla="*/ 326890 h 485775"/>
                <a:gd name="connsiteX177" fmla="*/ 308325 w 923925"/>
                <a:gd name="connsiteY177" fmla="*/ 323204 h 485775"/>
                <a:gd name="connsiteX178" fmla="*/ 300946 w 923925"/>
                <a:gd name="connsiteY178" fmla="*/ 323204 h 485775"/>
                <a:gd name="connsiteX179" fmla="*/ 300946 w 923925"/>
                <a:gd name="connsiteY179" fmla="*/ 319508 h 485775"/>
                <a:gd name="connsiteX180" fmla="*/ 297257 w 923925"/>
                <a:gd name="connsiteY180" fmla="*/ 319508 h 485775"/>
                <a:gd name="connsiteX181" fmla="*/ 289878 w 923925"/>
                <a:gd name="connsiteY181" fmla="*/ 323204 h 485775"/>
                <a:gd name="connsiteX182" fmla="*/ 289878 w 923925"/>
                <a:gd name="connsiteY182" fmla="*/ 326890 h 485775"/>
                <a:gd name="connsiteX183" fmla="*/ 289878 w 923925"/>
                <a:gd name="connsiteY183" fmla="*/ 330585 h 485775"/>
                <a:gd name="connsiteX184" fmla="*/ 293568 w 923925"/>
                <a:gd name="connsiteY184" fmla="*/ 334272 h 485775"/>
                <a:gd name="connsiteX185" fmla="*/ 300946 w 923925"/>
                <a:gd name="connsiteY185" fmla="*/ 337967 h 485775"/>
                <a:gd name="connsiteX186" fmla="*/ 304636 w 923925"/>
                <a:gd name="connsiteY186" fmla="*/ 337967 h 485775"/>
                <a:gd name="connsiteX187" fmla="*/ 315703 w 923925"/>
                <a:gd name="connsiteY187" fmla="*/ 334272 h 485775"/>
                <a:gd name="connsiteX188" fmla="*/ 323081 w 923925"/>
                <a:gd name="connsiteY188" fmla="*/ 334272 h 485775"/>
                <a:gd name="connsiteX189" fmla="*/ 330460 w 923925"/>
                <a:gd name="connsiteY189" fmla="*/ 334272 h 485775"/>
                <a:gd name="connsiteX190" fmla="*/ 334149 w 923925"/>
                <a:gd name="connsiteY190" fmla="*/ 337967 h 485775"/>
                <a:gd name="connsiteX191" fmla="*/ 337838 w 923925"/>
                <a:gd name="connsiteY191" fmla="*/ 337967 h 485775"/>
                <a:gd name="connsiteX192" fmla="*/ 337838 w 923925"/>
                <a:gd name="connsiteY192" fmla="*/ 334272 h 485775"/>
                <a:gd name="connsiteX193" fmla="*/ 341527 w 923925"/>
                <a:gd name="connsiteY193" fmla="*/ 334272 h 485775"/>
                <a:gd name="connsiteX194" fmla="*/ 345217 w 923925"/>
                <a:gd name="connsiteY194" fmla="*/ 334272 h 485775"/>
                <a:gd name="connsiteX195" fmla="*/ 348906 w 923925"/>
                <a:gd name="connsiteY195" fmla="*/ 334272 h 485775"/>
                <a:gd name="connsiteX196" fmla="*/ 352595 w 923925"/>
                <a:gd name="connsiteY196" fmla="*/ 334272 h 485775"/>
                <a:gd name="connsiteX197" fmla="*/ 359973 w 923925"/>
                <a:gd name="connsiteY197" fmla="*/ 341654 h 485775"/>
                <a:gd name="connsiteX198" fmla="*/ 359973 w 923925"/>
                <a:gd name="connsiteY198" fmla="*/ 345349 h 485775"/>
                <a:gd name="connsiteX199" fmla="*/ 363662 w 923925"/>
                <a:gd name="connsiteY199" fmla="*/ 345349 h 485775"/>
                <a:gd name="connsiteX200" fmla="*/ 367351 w 923925"/>
                <a:gd name="connsiteY200" fmla="*/ 349036 h 485775"/>
                <a:gd name="connsiteX201" fmla="*/ 371041 w 923925"/>
                <a:gd name="connsiteY201" fmla="*/ 349036 h 485775"/>
                <a:gd name="connsiteX202" fmla="*/ 385797 w 923925"/>
                <a:gd name="connsiteY202" fmla="*/ 326890 h 485775"/>
                <a:gd name="connsiteX203" fmla="*/ 407932 w 923925"/>
                <a:gd name="connsiteY203" fmla="*/ 312136 h 485775"/>
                <a:gd name="connsiteX204" fmla="*/ 407932 w 923925"/>
                <a:gd name="connsiteY204" fmla="*/ 304754 h 485775"/>
                <a:gd name="connsiteX205" fmla="*/ 411621 w 923925"/>
                <a:gd name="connsiteY205" fmla="*/ 304754 h 485775"/>
                <a:gd name="connsiteX206" fmla="*/ 411621 w 923925"/>
                <a:gd name="connsiteY206" fmla="*/ 301058 h 485775"/>
                <a:gd name="connsiteX207" fmla="*/ 407932 w 923925"/>
                <a:gd name="connsiteY207" fmla="*/ 297372 h 485775"/>
                <a:gd name="connsiteX208" fmla="*/ 407932 w 923925"/>
                <a:gd name="connsiteY208" fmla="*/ 293676 h 485775"/>
                <a:gd name="connsiteX209" fmla="*/ 411621 w 923925"/>
                <a:gd name="connsiteY209" fmla="*/ 289990 h 485775"/>
                <a:gd name="connsiteX210" fmla="*/ 411621 w 923925"/>
                <a:gd name="connsiteY210" fmla="*/ 286294 h 485775"/>
                <a:gd name="connsiteX211" fmla="*/ 415310 w 923925"/>
                <a:gd name="connsiteY211" fmla="*/ 282608 h 485775"/>
                <a:gd name="connsiteX212" fmla="*/ 422689 w 923925"/>
                <a:gd name="connsiteY212" fmla="*/ 278912 h 485775"/>
                <a:gd name="connsiteX213" fmla="*/ 426378 w 923925"/>
                <a:gd name="connsiteY213" fmla="*/ 278912 h 485775"/>
                <a:gd name="connsiteX214" fmla="*/ 422689 w 923925"/>
                <a:gd name="connsiteY214" fmla="*/ 282608 h 485775"/>
                <a:gd name="connsiteX215" fmla="*/ 426378 w 923925"/>
                <a:gd name="connsiteY215" fmla="*/ 286294 h 485775"/>
                <a:gd name="connsiteX216" fmla="*/ 426378 w 923925"/>
                <a:gd name="connsiteY216" fmla="*/ 289990 h 485775"/>
                <a:gd name="connsiteX217" fmla="*/ 430067 w 923925"/>
                <a:gd name="connsiteY217" fmla="*/ 289990 h 485775"/>
                <a:gd name="connsiteX218" fmla="*/ 444825 w 923925"/>
                <a:gd name="connsiteY218" fmla="*/ 289990 h 485775"/>
                <a:gd name="connsiteX219" fmla="*/ 455892 w 923925"/>
                <a:gd name="connsiteY219" fmla="*/ 323204 h 485775"/>
                <a:gd name="connsiteX220" fmla="*/ 452203 w 923925"/>
                <a:gd name="connsiteY220" fmla="*/ 330585 h 485775"/>
                <a:gd name="connsiteX221" fmla="*/ 441136 w 923925"/>
                <a:gd name="connsiteY221" fmla="*/ 352731 h 485775"/>
                <a:gd name="connsiteX222" fmla="*/ 463271 w 923925"/>
                <a:gd name="connsiteY222" fmla="*/ 378563 h 485775"/>
                <a:gd name="connsiteX223" fmla="*/ 463271 w 923925"/>
                <a:gd name="connsiteY223" fmla="*/ 382249 h 485775"/>
                <a:gd name="connsiteX224" fmla="*/ 466960 w 923925"/>
                <a:gd name="connsiteY224" fmla="*/ 385945 h 485775"/>
                <a:gd name="connsiteX225" fmla="*/ 470649 w 923925"/>
                <a:gd name="connsiteY225" fmla="*/ 389631 h 485775"/>
                <a:gd name="connsiteX226" fmla="*/ 470649 w 923925"/>
                <a:gd name="connsiteY226" fmla="*/ 415463 h 485775"/>
                <a:gd name="connsiteX227" fmla="*/ 485405 w 923925"/>
                <a:gd name="connsiteY227" fmla="*/ 419159 h 485775"/>
                <a:gd name="connsiteX228" fmla="*/ 489095 w 923925"/>
                <a:gd name="connsiteY228" fmla="*/ 415463 h 485775"/>
                <a:gd name="connsiteX229" fmla="*/ 500162 w 923925"/>
                <a:gd name="connsiteY229" fmla="*/ 411777 h 485775"/>
                <a:gd name="connsiteX230" fmla="*/ 503851 w 923925"/>
                <a:gd name="connsiteY230" fmla="*/ 411777 h 485775"/>
                <a:gd name="connsiteX231" fmla="*/ 503851 w 923925"/>
                <a:gd name="connsiteY231" fmla="*/ 408091 h 485775"/>
                <a:gd name="connsiteX232" fmla="*/ 525986 w 923925"/>
                <a:gd name="connsiteY232" fmla="*/ 422845 h 485775"/>
                <a:gd name="connsiteX233" fmla="*/ 518608 w 923925"/>
                <a:gd name="connsiteY233" fmla="*/ 452372 h 485775"/>
                <a:gd name="connsiteX234" fmla="*/ 522297 w 923925"/>
                <a:gd name="connsiteY234" fmla="*/ 456068 h 485775"/>
                <a:gd name="connsiteX235" fmla="*/ 537051 w 923925"/>
                <a:gd name="connsiteY235" fmla="*/ 452372 h 485775"/>
                <a:gd name="connsiteX236" fmla="*/ 551815 w 923925"/>
                <a:gd name="connsiteY236" fmla="*/ 456068 h 485775"/>
                <a:gd name="connsiteX237" fmla="*/ 562874 w 923925"/>
                <a:gd name="connsiteY237" fmla="*/ 456068 h 485775"/>
                <a:gd name="connsiteX238" fmla="*/ 570255 w 923925"/>
                <a:gd name="connsiteY238" fmla="*/ 456068 h 485775"/>
                <a:gd name="connsiteX239" fmla="*/ 573942 w 923925"/>
                <a:gd name="connsiteY239" fmla="*/ 452372 h 485775"/>
                <a:gd name="connsiteX240" fmla="*/ 577637 w 923925"/>
                <a:gd name="connsiteY240" fmla="*/ 444990 h 485775"/>
                <a:gd name="connsiteX241" fmla="*/ 588705 w 923925"/>
                <a:gd name="connsiteY241" fmla="*/ 448686 h 485775"/>
                <a:gd name="connsiteX242" fmla="*/ 603460 w 923925"/>
                <a:gd name="connsiteY242" fmla="*/ 452372 h 485775"/>
                <a:gd name="connsiteX243" fmla="*/ 610841 w 923925"/>
                <a:gd name="connsiteY243" fmla="*/ 456068 h 485775"/>
                <a:gd name="connsiteX244" fmla="*/ 621910 w 923925"/>
                <a:gd name="connsiteY244" fmla="*/ 444990 h 485775"/>
                <a:gd name="connsiteX245" fmla="*/ 625596 w 923925"/>
                <a:gd name="connsiteY245" fmla="*/ 441304 h 485775"/>
                <a:gd name="connsiteX246" fmla="*/ 636664 w 923925"/>
                <a:gd name="connsiteY246" fmla="*/ 437608 h 485775"/>
                <a:gd name="connsiteX247" fmla="*/ 640350 w 923925"/>
                <a:gd name="connsiteY247" fmla="*/ 433922 h 485775"/>
                <a:gd name="connsiteX248" fmla="*/ 644036 w 923925"/>
                <a:gd name="connsiteY248" fmla="*/ 430227 h 485775"/>
                <a:gd name="connsiteX249" fmla="*/ 644036 w 923925"/>
                <a:gd name="connsiteY249" fmla="*/ 426540 h 485775"/>
                <a:gd name="connsiteX250" fmla="*/ 647732 w 923925"/>
                <a:gd name="connsiteY250" fmla="*/ 426540 h 485775"/>
                <a:gd name="connsiteX251" fmla="*/ 662486 w 923925"/>
                <a:gd name="connsiteY251" fmla="*/ 430227 h 485775"/>
                <a:gd name="connsiteX252" fmla="*/ 662486 w 923925"/>
                <a:gd name="connsiteY252" fmla="*/ 433922 h 485775"/>
                <a:gd name="connsiteX253" fmla="*/ 666172 w 923925"/>
                <a:gd name="connsiteY253" fmla="*/ 441304 h 485775"/>
                <a:gd name="connsiteX254" fmla="*/ 677240 w 923925"/>
                <a:gd name="connsiteY254" fmla="*/ 448686 h 485775"/>
                <a:gd name="connsiteX255" fmla="*/ 680936 w 923925"/>
                <a:gd name="connsiteY255" fmla="*/ 452372 h 485775"/>
                <a:gd name="connsiteX256" fmla="*/ 680936 w 923925"/>
                <a:gd name="connsiteY256" fmla="*/ 456068 h 485775"/>
                <a:gd name="connsiteX257" fmla="*/ 680936 w 923925"/>
                <a:gd name="connsiteY257" fmla="*/ 459754 h 485775"/>
                <a:gd name="connsiteX258" fmla="*/ 680936 w 923925"/>
                <a:gd name="connsiteY258" fmla="*/ 463440 h 485775"/>
                <a:gd name="connsiteX259" fmla="*/ 680936 w 923925"/>
                <a:gd name="connsiteY259" fmla="*/ 467136 h 485775"/>
                <a:gd name="connsiteX260" fmla="*/ 680936 w 923925"/>
                <a:gd name="connsiteY260" fmla="*/ 474518 h 485775"/>
                <a:gd name="connsiteX261" fmla="*/ 684622 w 923925"/>
                <a:gd name="connsiteY261" fmla="*/ 489282 h 485775"/>
                <a:gd name="connsiteX262" fmla="*/ 688308 w 923925"/>
                <a:gd name="connsiteY262" fmla="*/ 489282 h 485775"/>
                <a:gd name="connsiteX263" fmla="*/ 699376 w 923925"/>
                <a:gd name="connsiteY263" fmla="*/ 485586 h 485775"/>
                <a:gd name="connsiteX264" fmla="*/ 703063 w 923925"/>
                <a:gd name="connsiteY264" fmla="*/ 485586 h 485775"/>
                <a:gd name="connsiteX265" fmla="*/ 714131 w 923925"/>
                <a:gd name="connsiteY265" fmla="*/ 481900 h 485775"/>
                <a:gd name="connsiteX266" fmla="*/ 714131 w 923925"/>
                <a:gd name="connsiteY266" fmla="*/ 467136 h 485775"/>
                <a:gd name="connsiteX267" fmla="*/ 717826 w 923925"/>
                <a:gd name="connsiteY267" fmla="*/ 448686 h 485775"/>
                <a:gd name="connsiteX268" fmla="*/ 725199 w 923925"/>
                <a:gd name="connsiteY268" fmla="*/ 433922 h 485775"/>
                <a:gd name="connsiteX269" fmla="*/ 728894 w 923925"/>
                <a:gd name="connsiteY269" fmla="*/ 426540 h 485775"/>
                <a:gd name="connsiteX270" fmla="*/ 739962 w 923925"/>
                <a:gd name="connsiteY270" fmla="*/ 415463 h 485775"/>
                <a:gd name="connsiteX271" fmla="*/ 754717 w 923925"/>
                <a:gd name="connsiteY271" fmla="*/ 408091 h 485775"/>
                <a:gd name="connsiteX272" fmla="*/ 758403 w 923925"/>
                <a:gd name="connsiteY272" fmla="*/ 408091 h 485775"/>
                <a:gd name="connsiteX273" fmla="*/ 776853 w 923925"/>
                <a:gd name="connsiteY273" fmla="*/ 404395 h 485775"/>
                <a:gd name="connsiteX274" fmla="*/ 784225 w 923925"/>
                <a:gd name="connsiteY274" fmla="*/ 400709 h 485775"/>
                <a:gd name="connsiteX275" fmla="*/ 787921 w 923925"/>
                <a:gd name="connsiteY275" fmla="*/ 400709 h 485775"/>
                <a:gd name="connsiteX276" fmla="*/ 791607 w 923925"/>
                <a:gd name="connsiteY276" fmla="*/ 397013 h 485775"/>
                <a:gd name="connsiteX277" fmla="*/ 821125 w 923925"/>
                <a:gd name="connsiteY277" fmla="*/ 389631 h 485775"/>
                <a:gd name="connsiteX278" fmla="*/ 832193 w 923925"/>
                <a:gd name="connsiteY278" fmla="*/ 385945 h 485775"/>
                <a:gd name="connsiteX279" fmla="*/ 835879 w 923925"/>
                <a:gd name="connsiteY279" fmla="*/ 385945 h 485775"/>
                <a:gd name="connsiteX280" fmla="*/ 839565 w 923925"/>
                <a:gd name="connsiteY280" fmla="*/ 382249 h 485775"/>
                <a:gd name="connsiteX281" fmla="*/ 843252 w 923925"/>
                <a:gd name="connsiteY281" fmla="*/ 382249 h 485775"/>
                <a:gd name="connsiteX282" fmla="*/ 850633 w 923925"/>
                <a:gd name="connsiteY282" fmla="*/ 374867 h 485775"/>
                <a:gd name="connsiteX283" fmla="*/ 861701 w 923925"/>
                <a:gd name="connsiteY283" fmla="*/ 363799 h 485775"/>
                <a:gd name="connsiteX284" fmla="*/ 869083 w 923925"/>
                <a:gd name="connsiteY284" fmla="*/ 360113 h 485775"/>
                <a:gd name="connsiteX285" fmla="*/ 861701 w 923925"/>
                <a:gd name="connsiteY285" fmla="*/ 349036 h 485775"/>
                <a:gd name="connsiteX286" fmla="*/ 854319 w 923925"/>
                <a:gd name="connsiteY286" fmla="*/ 334272 h 485775"/>
                <a:gd name="connsiteX287" fmla="*/ 839565 w 923925"/>
                <a:gd name="connsiteY287" fmla="*/ 308440 h 485775"/>
                <a:gd name="connsiteX288" fmla="*/ 839565 w 923925"/>
                <a:gd name="connsiteY288" fmla="*/ 304754 h 485775"/>
                <a:gd name="connsiteX289" fmla="*/ 832193 w 923925"/>
                <a:gd name="connsiteY289" fmla="*/ 271531 h 485775"/>
                <a:gd name="connsiteX290" fmla="*/ 828497 w 923925"/>
                <a:gd name="connsiteY290" fmla="*/ 264158 h 485775"/>
                <a:gd name="connsiteX291" fmla="*/ 828497 w 923925"/>
                <a:gd name="connsiteY291" fmla="*/ 256776 h 485775"/>
                <a:gd name="connsiteX292" fmla="*/ 824811 w 923925"/>
                <a:gd name="connsiteY292" fmla="*/ 245699 h 485775"/>
                <a:gd name="connsiteX293" fmla="*/ 821125 w 923925"/>
                <a:gd name="connsiteY293" fmla="*/ 212485 h 485775"/>
                <a:gd name="connsiteX294" fmla="*/ 835879 w 923925"/>
                <a:gd name="connsiteY294" fmla="*/ 216181 h 485775"/>
                <a:gd name="connsiteX295" fmla="*/ 846947 w 923925"/>
                <a:gd name="connsiteY295" fmla="*/ 219867 h 485775"/>
                <a:gd name="connsiteX296" fmla="*/ 854319 w 923925"/>
                <a:gd name="connsiteY296" fmla="*/ 223553 h 485775"/>
                <a:gd name="connsiteX297" fmla="*/ 861701 w 923925"/>
                <a:gd name="connsiteY297" fmla="*/ 223553 h 485775"/>
                <a:gd name="connsiteX298" fmla="*/ 869083 w 923925"/>
                <a:gd name="connsiteY298" fmla="*/ 223553 h 485775"/>
                <a:gd name="connsiteX299" fmla="*/ 876456 w 923925"/>
                <a:gd name="connsiteY299" fmla="*/ 219867 h 485775"/>
                <a:gd name="connsiteX300" fmla="*/ 887524 w 923925"/>
                <a:gd name="connsiteY300" fmla="*/ 216181 h 485775"/>
                <a:gd name="connsiteX301" fmla="*/ 894905 w 923925"/>
                <a:gd name="connsiteY301" fmla="*/ 212485 h 485775"/>
                <a:gd name="connsiteX302" fmla="*/ 902287 w 923925"/>
                <a:gd name="connsiteY302" fmla="*/ 208799 h 485775"/>
                <a:gd name="connsiteX303" fmla="*/ 902287 w 923925"/>
                <a:gd name="connsiteY303" fmla="*/ 212485 h 485775"/>
                <a:gd name="connsiteX304" fmla="*/ 905974 w 923925"/>
                <a:gd name="connsiteY304" fmla="*/ 212485 h 485775"/>
                <a:gd name="connsiteX305" fmla="*/ 909660 w 923925"/>
                <a:gd name="connsiteY305" fmla="*/ 216181 h 485775"/>
                <a:gd name="connsiteX306" fmla="*/ 917042 w 923925"/>
                <a:gd name="connsiteY306" fmla="*/ 223553 h 485775"/>
                <a:gd name="connsiteX307" fmla="*/ 917042 w 923925"/>
                <a:gd name="connsiteY307" fmla="*/ 219867 h 485775"/>
                <a:gd name="connsiteX308" fmla="*/ 920728 w 923925"/>
                <a:gd name="connsiteY308" fmla="*/ 219867 h 485775"/>
                <a:gd name="connsiteX309" fmla="*/ 924414 w 923925"/>
                <a:gd name="connsiteY309" fmla="*/ 219867 h 485775"/>
                <a:gd name="connsiteX310" fmla="*/ 920728 w 923925"/>
                <a:gd name="connsiteY310" fmla="*/ 216181 h 485775"/>
                <a:gd name="connsiteX311" fmla="*/ 920728 w 923925"/>
                <a:gd name="connsiteY311" fmla="*/ 212485 h 485775"/>
                <a:gd name="connsiteX312" fmla="*/ 920728 w 923925"/>
                <a:gd name="connsiteY312" fmla="*/ 208799 h 485775"/>
                <a:gd name="connsiteX313" fmla="*/ 920728 w 923925"/>
                <a:gd name="connsiteY313" fmla="*/ 205103 h 485775"/>
                <a:gd name="connsiteX314" fmla="*/ 920728 w 923925"/>
                <a:gd name="connsiteY314" fmla="*/ 201417 h 485775"/>
                <a:gd name="connsiteX315" fmla="*/ 917042 w 923925"/>
                <a:gd name="connsiteY315" fmla="*/ 194035 h 485775"/>
                <a:gd name="connsiteX316" fmla="*/ 913356 w 923925"/>
                <a:gd name="connsiteY316" fmla="*/ 190339 h 485775"/>
                <a:gd name="connsiteX317" fmla="*/ 913356 w 923925"/>
                <a:gd name="connsiteY317" fmla="*/ 186653 h 485775"/>
                <a:gd name="connsiteX318" fmla="*/ 913356 w 923925"/>
                <a:gd name="connsiteY318" fmla="*/ 175576 h 485775"/>
                <a:gd name="connsiteX319" fmla="*/ 909660 w 923925"/>
                <a:gd name="connsiteY319" fmla="*/ 171890 h 485775"/>
                <a:gd name="connsiteX320" fmla="*/ 909660 w 923925"/>
                <a:gd name="connsiteY320" fmla="*/ 168203 h 485775"/>
                <a:gd name="connsiteX321" fmla="*/ 905974 w 923925"/>
                <a:gd name="connsiteY321" fmla="*/ 164508 h 485775"/>
                <a:gd name="connsiteX322" fmla="*/ 902287 w 923925"/>
                <a:gd name="connsiteY322" fmla="*/ 160821 h 485775"/>
                <a:gd name="connsiteX323" fmla="*/ 898592 w 923925"/>
                <a:gd name="connsiteY323" fmla="*/ 157126 h 485775"/>
                <a:gd name="connsiteX324" fmla="*/ 887524 w 923925"/>
                <a:gd name="connsiteY324" fmla="*/ 153440 h 485775"/>
                <a:gd name="connsiteX325" fmla="*/ 887524 w 923925"/>
                <a:gd name="connsiteY325" fmla="*/ 149744 h 485775"/>
                <a:gd name="connsiteX326" fmla="*/ 883838 w 923925"/>
                <a:gd name="connsiteY326" fmla="*/ 146058 h 485775"/>
                <a:gd name="connsiteX327" fmla="*/ 883838 w 923925"/>
                <a:gd name="connsiteY327" fmla="*/ 134980 h 485775"/>
                <a:gd name="connsiteX328" fmla="*/ 883838 w 923925"/>
                <a:gd name="connsiteY328" fmla="*/ 131294 h 485775"/>
                <a:gd name="connsiteX329" fmla="*/ 883838 w 923925"/>
                <a:gd name="connsiteY329" fmla="*/ 127598 h 485775"/>
                <a:gd name="connsiteX330" fmla="*/ 883838 w 923925"/>
                <a:gd name="connsiteY330" fmla="*/ 120226 h 485775"/>
                <a:gd name="connsiteX331" fmla="*/ 880151 w 923925"/>
                <a:gd name="connsiteY331" fmla="*/ 120226 h 485775"/>
                <a:gd name="connsiteX332" fmla="*/ 880151 w 923925"/>
                <a:gd name="connsiteY332" fmla="*/ 116530 h 485775"/>
                <a:gd name="connsiteX333" fmla="*/ 880151 w 923925"/>
                <a:gd name="connsiteY333" fmla="*/ 109148 h 485775"/>
                <a:gd name="connsiteX334" fmla="*/ 876456 w 923925"/>
                <a:gd name="connsiteY334" fmla="*/ 98080 h 485775"/>
                <a:gd name="connsiteX335" fmla="*/ 872769 w 923925"/>
                <a:gd name="connsiteY335" fmla="*/ 98080 h 485775"/>
                <a:gd name="connsiteX336" fmla="*/ 869083 w 923925"/>
                <a:gd name="connsiteY336" fmla="*/ 94385 h 485775"/>
                <a:gd name="connsiteX337" fmla="*/ 861701 w 923925"/>
                <a:gd name="connsiteY337" fmla="*/ 94385 h 485775"/>
                <a:gd name="connsiteX338" fmla="*/ 854319 w 923925"/>
                <a:gd name="connsiteY338" fmla="*/ 90698 h 485775"/>
                <a:gd name="connsiteX339" fmla="*/ 846947 w 923925"/>
                <a:gd name="connsiteY339" fmla="*/ 90698 h 485775"/>
                <a:gd name="connsiteX340" fmla="*/ 843252 w 923925"/>
                <a:gd name="connsiteY340" fmla="*/ 87003 h 485775"/>
                <a:gd name="connsiteX341" fmla="*/ 843252 w 923925"/>
                <a:gd name="connsiteY341" fmla="*/ 79621 h 485775"/>
                <a:gd name="connsiteX342" fmla="*/ 839565 w 923925"/>
                <a:gd name="connsiteY342" fmla="*/ 72248 h 485775"/>
                <a:gd name="connsiteX343" fmla="*/ 839565 w 923925"/>
                <a:gd name="connsiteY343" fmla="*/ 68553 h 485775"/>
                <a:gd name="connsiteX344" fmla="*/ 839565 w 923925"/>
                <a:gd name="connsiteY344" fmla="*/ 64867 h 485775"/>
                <a:gd name="connsiteX345" fmla="*/ 835879 w 923925"/>
                <a:gd name="connsiteY345" fmla="*/ 64867 h 485775"/>
                <a:gd name="connsiteX346" fmla="*/ 832193 w 923925"/>
                <a:gd name="connsiteY346" fmla="*/ 61171 h 485775"/>
                <a:gd name="connsiteX347" fmla="*/ 828497 w 923925"/>
                <a:gd name="connsiteY347" fmla="*/ 61171 h 485775"/>
                <a:gd name="connsiteX348" fmla="*/ 821125 w 923925"/>
                <a:gd name="connsiteY348" fmla="*/ 61171 h 485775"/>
                <a:gd name="connsiteX349" fmla="*/ 810057 w 923925"/>
                <a:gd name="connsiteY349" fmla="*/ 61171 h 485775"/>
                <a:gd name="connsiteX350" fmla="*/ 806361 w 923925"/>
                <a:gd name="connsiteY350" fmla="*/ 61171 h 485775"/>
                <a:gd name="connsiteX351" fmla="*/ 795293 w 923925"/>
                <a:gd name="connsiteY351" fmla="*/ 64867 h 485775"/>
                <a:gd name="connsiteX352" fmla="*/ 791607 w 923925"/>
                <a:gd name="connsiteY352" fmla="*/ 64867 h 485775"/>
                <a:gd name="connsiteX353" fmla="*/ 784225 w 923925"/>
                <a:gd name="connsiteY353" fmla="*/ 64867 h 485775"/>
                <a:gd name="connsiteX354" fmla="*/ 780539 w 923925"/>
                <a:gd name="connsiteY354" fmla="*/ 64867 h 485775"/>
                <a:gd name="connsiteX355" fmla="*/ 776853 w 923925"/>
                <a:gd name="connsiteY355" fmla="*/ 64867 h 485775"/>
                <a:gd name="connsiteX356" fmla="*/ 773157 w 923925"/>
                <a:gd name="connsiteY356" fmla="*/ 61171 h 485775"/>
                <a:gd name="connsiteX357" fmla="*/ 773157 w 923925"/>
                <a:gd name="connsiteY357" fmla="*/ 57485 h 485775"/>
                <a:gd name="connsiteX358" fmla="*/ 769471 w 923925"/>
                <a:gd name="connsiteY358" fmla="*/ 53789 h 485775"/>
                <a:gd name="connsiteX359" fmla="*/ 765785 w 923925"/>
                <a:gd name="connsiteY359" fmla="*/ 50103 h 485775"/>
                <a:gd name="connsiteX360" fmla="*/ 762098 w 923925"/>
                <a:gd name="connsiteY360" fmla="*/ 50103 h 485775"/>
                <a:gd name="connsiteX361" fmla="*/ 758403 w 923925"/>
                <a:gd name="connsiteY361" fmla="*/ 50103 h 485775"/>
                <a:gd name="connsiteX362" fmla="*/ 754717 w 923925"/>
                <a:gd name="connsiteY362" fmla="*/ 46407 h 485775"/>
                <a:gd name="connsiteX363" fmla="*/ 751030 w 923925"/>
                <a:gd name="connsiteY363" fmla="*/ 46407 h 485775"/>
                <a:gd name="connsiteX364" fmla="*/ 751030 w 923925"/>
                <a:gd name="connsiteY364" fmla="*/ 39025 h 485775"/>
                <a:gd name="connsiteX365" fmla="*/ 747335 w 923925"/>
                <a:gd name="connsiteY365" fmla="*/ 39025 h 485775"/>
                <a:gd name="connsiteX366" fmla="*/ 743649 w 923925"/>
                <a:gd name="connsiteY366" fmla="*/ 35339 h 485775"/>
                <a:gd name="connsiteX367" fmla="*/ 739962 w 923925"/>
                <a:gd name="connsiteY367" fmla="*/ 35339 h 485775"/>
                <a:gd name="connsiteX368" fmla="*/ 736267 w 923925"/>
                <a:gd name="connsiteY368" fmla="*/ 35339 h 485775"/>
                <a:gd name="connsiteX369" fmla="*/ 732581 w 923925"/>
                <a:gd name="connsiteY369" fmla="*/ 31643 h 485775"/>
                <a:gd name="connsiteX370" fmla="*/ 728894 w 923925"/>
                <a:gd name="connsiteY370" fmla="*/ 27957 h 485775"/>
                <a:gd name="connsiteX371" fmla="*/ 725199 w 923925"/>
                <a:gd name="connsiteY371" fmla="*/ 24271 h 485775"/>
                <a:gd name="connsiteX372" fmla="*/ 725199 w 923925"/>
                <a:gd name="connsiteY372" fmla="*/ 16889 h 485775"/>
                <a:gd name="connsiteX373" fmla="*/ 721512 w 923925"/>
                <a:gd name="connsiteY373" fmla="*/ 13194 h 485775"/>
                <a:gd name="connsiteX374" fmla="*/ 714131 w 923925"/>
                <a:gd name="connsiteY374" fmla="*/ 13194 h 485775"/>
                <a:gd name="connsiteX375" fmla="*/ 710444 w 923925"/>
                <a:gd name="connsiteY375" fmla="*/ 13194 h 485775"/>
                <a:gd name="connsiteX376" fmla="*/ 706758 w 923925"/>
                <a:gd name="connsiteY376" fmla="*/ 9507 h 485775"/>
                <a:gd name="connsiteX377" fmla="*/ 699376 w 923925"/>
                <a:gd name="connsiteY377" fmla="*/ 5812 h 485775"/>
                <a:gd name="connsiteX378" fmla="*/ 695690 w 923925"/>
                <a:gd name="connsiteY378" fmla="*/ 5812 h 485775"/>
                <a:gd name="connsiteX379" fmla="*/ 692004 w 923925"/>
                <a:gd name="connsiteY379" fmla="*/ 5812 h 485775"/>
                <a:gd name="connsiteX380" fmla="*/ 684622 w 923925"/>
                <a:gd name="connsiteY380" fmla="*/ 5812 h 485775"/>
                <a:gd name="connsiteX381" fmla="*/ 680936 w 923925"/>
                <a:gd name="connsiteY381" fmla="*/ 5812 h 485775"/>
                <a:gd name="connsiteX382" fmla="*/ 677240 w 923925"/>
                <a:gd name="connsiteY382" fmla="*/ 9507 h 485775"/>
                <a:gd name="connsiteX383" fmla="*/ 677240 w 923925"/>
                <a:gd name="connsiteY383" fmla="*/ 13194 h 485775"/>
                <a:gd name="connsiteX384" fmla="*/ 673554 w 923925"/>
                <a:gd name="connsiteY384" fmla="*/ 16889 h 485775"/>
                <a:gd name="connsiteX385" fmla="*/ 669868 w 923925"/>
                <a:gd name="connsiteY385" fmla="*/ 16889 h 485775"/>
                <a:gd name="connsiteX386" fmla="*/ 666172 w 923925"/>
                <a:gd name="connsiteY386" fmla="*/ 13194 h 485775"/>
                <a:gd name="connsiteX387" fmla="*/ 662486 w 923925"/>
                <a:gd name="connsiteY387" fmla="*/ 13194 h 485775"/>
                <a:gd name="connsiteX388" fmla="*/ 658800 w 923925"/>
                <a:gd name="connsiteY388" fmla="*/ 13194 h 485775"/>
                <a:gd name="connsiteX389" fmla="*/ 658800 w 923925"/>
                <a:gd name="connsiteY389" fmla="*/ 9507 h 485775"/>
                <a:gd name="connsiteX390" fmla="*/ 655104 w 923925"/>
                <a:gd name="connsiteY390" fmla="*/ 5812 h 485775"/>
                <a:gd name="connsiteX391" fmla="*/ 651418 w 923925"/>
                <a:gd name="connsiteY391" fmla="*/ 5812 h 485775"/>
                <a:gd name="connsiteX392" fmla="*/ 647732 w 923925"/>
                <a:gd name="connsiteY392" fmla="*/ 5812 h 485775"/>
                <a:gd name="connsiteX393" fmla="*/ 644036 w 923925"/>
                <a:gd name="connsiteY393" fmla="*/ 5812 h 485775"/>
                <a:gd name="connsiteX394" fmla="*/ 644036 w 923925"/>
                <a:gd name="connsiteY394" fmla="*/ 9507 h 485775"/>
                <a:gd name="connsiteX395" fmla="*/ 640350 w 923925"/>
                <a:gd name="connsiteY395" fmla="*/ 16889 h 485775"/>
                <a:gd name="connsiteX396" fmla="*/ 636664 w 923925"/>
                <a:gd name="connsiteY396" fmla="*/ 20575 h 485775"/>
                <a:gd name="connsiteX397" fmla="*/ 629282 w 923925"/>
                <a:gd name="connsiteY397" fmla="*/ 20575 h 485775"/>
                <a:gd name="connsiteX398" fmla="*/ 621910 w 923925"/>
                <a:gd name="connsiteY398" fmla="*/ 20575 h 485775"/>
                <a:gd name="connsiteX399" fmla="*/ 618214 w 923925"/>
                <a:gd name="connsiteY399" fmla="*/ 20575 h 485775"/>
                <a:gd name="connsiteX400" fmla="*/ 614528 w 923925"/>
                <a:gd name="connsiteY400" fmla="*/ 16889 h 485775"/>
                <a:gd name="connsiteX401" fmla="*/ 610841 w 923925"/>
                <a:gd name="connsiteY401" fmla="*/ 13194 h 485775"/>
                <a:gd name="connsiteX402" fmla="*/ 610841 w 923925"/>
                <a:gd name="connsiteY402" fmla="*/ 9507 h 485775"/>
                <a:gd name="connsiteX403" fmla="*/ 607146 w 923925"/>
                <a:gd name="connsiteY403" fmla="*/ 9507 h 485775"/>
                <a:gd name="connsiteX404" fmla="*/ 603460 w 923925"/>
                <a:gd name="connsiteY404" fmla="*/ 13194 h 485775"/>
                <a:gd name="connsiteX405" fmla="*/ 603460 w 923925"/>
                <a:gd name="connsiteY405" fmla="*/ 16889 h 485775"/>
                <a:gd name="connsiteX406" fmla="*/ 599773 w 923925"/>
                <a:gd name="connsiteY406" fmla="*/ 20575 h 485775"/>
                <a:gd name="connsiteX407" fmla="*/ 596078 w 923925"/>
                <a:gd name="connsiteY407" fmla="*/ 24271 h 485775"/>
                <a:gd name="connsiteX408" fmla="*/ 588705 w 923925"/>
                <a:gd name="connsiteY408" fmla="*/ 35339 h 485775"/>
                <a:gd name="connsiteX409" fmla="*/ 588705 w 923925"/>
                <a:gd name="connsiteY409" fmla="*/ 39025 h 485775"/>
                <a:gd name="connsiteX410" fmla="*/ 585010 w 923925"/>
                <a:gd name="connsiteY410" fmla="*/ 46407 h 485775"/>
                <a:gd name="connsiteX411" fmla="*/ 585010 w 923925"/>
                <a:gd name="connsiteY411" fmla="*/ 53789 h 485775"/>
                <a:gd name="connsiteX412" fmla="*/ 585010 w 923925"/>
                <a:gd name="connsiteY412" fmla="*/ 61171 h 485775"/>
                <a:gd name="connsiteX413" fmla="*/ 581323 w 923925"/>
                <a:gd name="connsiteY413" fmla="*/ 61171 h 485775"/>
                <a:gd name="connsiteX414" fmla="*/ 581323 w 923925"/>
                <a:gd name="connsiteY414" fmla="*/ 64867 h 485775"/>
                <a:gd name="connsiteX415" fmla="*/ 562874 w 923925"/>
                <a:gd name="connsiteY415" fmla="*/ 72248 h 485775"/>
                <a:gd name="connsiteX416" fmla="*/ 555501 w 923925"/>
                <a:gd name="connsiteY416" fmla="*/ 75935 h 485775"/>
                <a:gd name="connsiteX417" fmla="*/ 555501 w 923925"/>
                <a:gd name="connsiteY417" fmla="*/ 79621 h 485775"/>
                <a:gd name="connsiteX418" fmla="*/ 551815 w 923925"/>
                <a:gd name="connsiteY418" fmla="*/ 79621 h 485775"/>
                <a:gd name="connsiteX419" fmla="*/ 544433 w 923925"/>
                <a:gd name="connsiteY419" fmla="*/ 75935 h 485775"/>
                <a:gd name="connsiteX420" fmla="*/ 537051 w 923925"/>
                <a:gd name="connsiteY420" fmla="*/ 75935 h 485775"/>
                <a:gd name="connsiteX421" fmla="*/ 533365 w 923925"/>
                <a:gd name="connsiteY421" fmla="*/ 79621 h 485775"/>
                <a:gd name="connsiteX422" fmla="*/ 529675 w 923925"/>
                <a:gd name="connsiteY422" fmla="*/ 83317 h 485775"/>
                <a:gd name="connsiteX423" fmla="*/ 525986 w 923925"/>
                <a:gd name="connsiteY423" fmla="*/ 79621 h 485775"/>
                <a:gd name="connsiteX424" fmla="*/ 518608 w 923925"/>
                <a:gd name="connsiteY424" fmla="*/ 75935 h 485775"/>
                <a:gd name="connsiteX425" fmla="*/ 514919 w 923925"/>
                <a:gd name="connsiteY425" fmla="*/ 72248 h 485775"/>
                <a:gd name="connsiteX426" fmla="*/ 511230 w 923925"/>
                <a:gd name="connsiteY426" fmla="*/ 75935 h 485775"/>
                <a:gd name="connsiteX427" fmla="*/ 507540 w 923925"/>
                <a:gd name="connsiteY427" fmla="*/ 75935 h 485775"/>
                <a:gd name="connsiteX428" fmla="*/ 503851 w 923925"/>
                <a:gd name="connsiteY428" fmla="*/ 75935 h 485775"/>
                <a:gd name="connsiteX429" fmla="*/ 496473 w 923925"/>
                <a:gd name="connsiteY429" fmla="*/ 75935 h 485775"/>
                <a:gd name="connsiteX430" fmla="*/ 492784 w 923925"/>
                <a:gd name="connsiteY430" fmla="*/ 75935 h 485775"/>
                <a:gd name="connsiteX431" fmla="*/ 485405 w 923925"/>
                <a:gd name="connsiteY431" fmla="*/ 75935 h 485775"/>
                <a:gd name="connsiteX432" fmla="*/ 478027 w 923925"/>
                <a:gd name="connsiteY432" fmla="*/ 75935 h 485775"/>
                <a:gd name="connsiteX433" fmla="*/ 470649 w 923925"/>
                <a:gd name="connsiteY433" fmla="*/ 79621 h 485775"/>
                <a:gd name="connsiteX434" fmla="*/ 466960 w 923925"/>
                <a:gd name="connsiteY434" fmla="*/ 75935 h 485775"/>
                <a:gd name="connsiteX435" fmla="*/ 466960 w 923925"/>
                <a:gd name="connsiteY435" fmla="*/ 72248 h 485775"/>
                <a:gd name="connsiteX436" fmla="*/ 470649 w 923925"/>
                <a:gd name="connsiteY436" fmla="*/ 72248 h 485775"/>
                <a:gd name="connsiteX437" fmla="*/ 474338 w 923925"/>
                <a:gd name="connsiteY437" fmla="*/ 68553 h 485775"/>
                <a:gd name="connsiteX438" fmla="*/ 478027 w 923925"/>
                <a:gd name="connsiteY438" fmla="*/ 64867 h 485775"/>
                <a:gd name="connsiteX439" fmla="*/ 474338 w 923925"/>
                <a:gd name="connsiteY439" fmla="*/ 61171 h 485775"/>
                <a:gd name="connsiteX440" fmla="*/ 474338 w 923925"/>
                <a:gd name="connsiteY440" fmla="*/ 57485 h 485775"/>
                <a:gd name="connsiteX441" fmla="*/ 474338 w 923925"/>
                <a:gd name="connsiteY441" fmla="*/ 53789 h 485775"/>
                <a:gd name="connsiteX442" fmla="*/ 474338 w 923925"/>
                <a:gd name="connsiteY442" fmla="*/ 50103 h 485775"/>
                <a:gd name="connsiteX443" fmla="*/ 463271 w 923925"/>
                <a:gd name="connsiteY443" fmla="*/ 46407 h 485775"/>
                <a:gd name="connsiteX444" fmla="*/ 459581 w 923925"/>
                <a:gd name="connsiteY444" fmla="*/ 42721 h 485775"/>
                <a:gd name="connsiteX445" fmla="*/ 455892 w 923925"/>
                <a:gd name="connsiteY445" fmla="*/ 39025 h 485775"/>
                <a:gd name="connsiteX446" fmla="*/ 452203 w 923925"/>
                <a:gd name="connsiteY446" fmla="*/ 39025 h 485775"/>
                <a:gd name="connsiteX447" fmla="*/ 448514 w 923925"/>
                <a:gd name="connsiteY447" fmla="*/ 42721 h 485775"/>
                <a:gd name="connsiteX448" fmla="*/ 444825 w 923925"/>
                <a:gd name="connsiteY448" fmla="*/ 46407 h 485775"/>
                <a:gd name="connsiteX449" fmla="*/ 441136 w 923925"/>
                <a:gd name="connsiteY449" fmla="*/ 46407 h 485775"/>
                <a:gd name="connsiteX450" fmla="*/ 441136 w 923925"/>
                <a:gd name="connsiteY450" fmla="*/ 42721 h 485775"/>
                <a:gd name="connsiteX451" fmla="*/ 437445 w 923925"/>
                <a:gd name="connsiteY451" fmla="*/ 42721 h 485775"/>
                <a:gd name="connsiteX452" fmla="*/ 437445 w 923925"/>
                <a:gd name="connsiteY452" fmla="*/ 39025 h 485775"/>
                <a:gd name="connsiteX453" fmla="*/ 433756 w 923925"/>
                <a:gd name="connsiteY453" fmla="*/ 35339 h 485775"/>
                <a:gd name="connsiteX454" fmla="*/ 433756 w 923925"/>
                <a:gd name="connsiteY454" fmla="*/ 31643 h 485775"/>
                <a:gd name="connsiteX455" fmla="*/ 430067 w 923925"/>
                <a:gd name="connsiteY455" fmla="*/ 31643 h 485775"/>
                <a:gd name="connsiteX456" fmla="*/ 426378 w 923925"/>
                <a:gd name="connsiteY456" fmla="*/ 27957 h 485775"/>
                <a:gd name="connsiteX457" fmla="*/ 419000 w 923925"/>
                <a:gd name="connsiteY457" fmla="*/ 24271 h 485775"/>
                <a:gd name="connsiteX458" fmla="*/ 415310 w 923925"/>
                <a:gd name="connsiteY458" fmla="*/ 20575 h 485775"/>
                <a:gd name="connsiteX459" fmla="*/ 411621 w 923925"/>
                <a:gd name="connsiteY459" fmla="*/ 20575 h 485775"/>
                <a:gd name="connsiteX460" fmla="*/ 411621 w 923925"/>
                <a:gd name="connsiteY460" fmla="*/ 16889 h 485775"/>
                <a:gd name="connsiteX461" fmla="*/ 411621 w 923925"/>
                <a:gd name="connsiteY461" fmla="*/ 13194 h 485775"/>
                <a:gd name="connsiteX462" fmla="*/ 407932 w 923925"/>
                <a:gd name="connsiteY462" fmla="*/ 13194 h 485775"/>
                <a:gd name="connsiteX463" fmla="*/ 400554 w 923925"/>
                <a:gd name="connsiteY463" fmla="*/ 13194 h 485775"/>
                <a:gd name="connsiteX464" fmla="*/ 396865 w 923925"/>
                <a:gd name="connsiteY464" fmla="*/ 9507 h 485775"/>
                <a:gd name="connsiteX465" fmla="*/ 393175 w 923925"/>
                <a:gd name="connsiteY465" fmla="*/ 9507 h 485775"/>
                <a:gd name="connsiteX466" fmla="*/ 385797 w 923925"/>
                <a:gd name="connsiteY466" fmla="*/ 9507 h 485775"/>
                <a:gd name="connsiteX467" fmla="*/ 378419 w 923925"/>
                <a:gd name="connsiteY467" fmla="*/ 5812 h 485775"/>
                <a:gd name="connsiteX468" fmla="*/ 374730 w 923925"/>
                <a:gd name="connsiteY468" fmla="*/ 5812 h 485775"/>
                <a:gd name="connsiteX469" fmla="*/ 371041 w 923925"/>
                <a:gd name="connsiteY469" fmla="*/ 5812 h 485775"/>
                <a:gd name="connsiteX470" fmla="*/ 363662 w 923925"/>
                <a:gd name="connsiteY470" fmla="*/ 5812 h 485775"/>
                <a:gd name="connsiteX471" fmla="*/ 367351 w 923925"/>
                <a:gd name="connsiteY471" fmla="*/ 349036 h 485775"/>
                <a:gd name="connsiteX472" fmla="*/ 363662 w 923925"/>
                <a:gd name="connsiteY472" fmla="*/ 349036 h 485775"/>
                <a:gd name="connsiteX473" fmla="*/ 359973 w 923925"/>
                <a:gd name="connsiteY473" fmla="*/ 349036 h 485775"/>
                <a:gd name="connsiteX474" fmla="*/ 363662 w 923925"/>
                <a:gd name="connsiteY474" fmla="*/ 352731 h 485775"/>
                <a:gd name="connsiteX475" fmla="*/ 367351 w 923925"/>
                <a:gd name="connsiteY475" fmla="*/ 349036 h 485775"/>
                <a:gd name="connsiteX476" fmla="*/ 363662 w 923925"/>
                <a:gd name="connsiteY476" fmla="*/ 308440 h 485775"/>
                <a:gd name="connsiteX477" fmla="*/ 367351 w 923925"/>
                <a:gd name="connsiteY477" fmla="*/ 308440 h 485775"/>
                <a:gd name="connsiteX478" fmla="*/ 367351 w 923925"/>
                <a:gd name="connsiteY478" fmla="*/ 312136 h 485775"/>
                <a:gd name="connsiteX479" fmla="*/ 371041 w 923925"/>
                <a:gd name="connsiteY479" fmla="*/ 315822 h 485775"/>
                <a:gd name="connsiteX480" fmla="*/ 374730 w 923925"/>
                <a:gd name="connsiteY480" fmla="*/ 315822 h 485775"/>
                <a:gd name="connsiteX481" fmla="*/ 374730 w 923925"/>
                <a:gd name="connsiteY481" fmla="*/ 319508 h 485775"/>
                <a:gd name="connsiteX482" fmla="*/ 374730 w 923925"/>
                <a:gd name="connsiteY482" fmla="*/ 323204 h 485775"/>
                <a:gd name="connsiteX483" fmla="*/ 371041 w 923925"/>
                <a:gd name="connsiteY483" fmla="*/ 323204 h 485775"/>
                <a:gd name="connsiteX484" fmla="*/ 367351 w 923925"/>
                <a:gd name="connsiteY484" fmla="*/ 319508 h 485775"/>
                <a:gd name="connsiteX485" fmla="*/ 363662 w 923925"/>
                <a:gd name="connsiteY485" fmla="*/ 319508 h 485775"/>
                <a:gd name="connsiteX486" fmla="*/ 367351 w 923925"/>
                <a:gd name="connsiteY486" fmla="*/ 315822 h 485775"/>
                <a:gd name="connsiteX487" fmla="*/ 363662 w 923925"/>
                <a:gd name="connsiteY487" fmla="*/ 312136 h 485775"/>
                <a:gd name="connsiteX488" fmla="*/ 363662 w 923925"/>
                <a:gd name="connsiteY488" fmla="*/ 308440 h 485775"/>
                <a:gd name="connsiteX489" fmla="*/ 371041 w 923925"/>
                <a:gd name="connsiteY489" fmla="*/ 308440 h 485775"/>
                <a:gd name="connsiteX490" fmla="*/ 374730 w 923925"/>
                <a:gd name="connsiteY490" fmla="*/ 312136 h 485775"/>
                <a:gd name="connsiteX491" fmla="*/ 371041 w 923925"/>
                <a:gd name="connsiteY491" fmla="*/ 312136 h 485775"/>
                <a:gd name="connsiteX492" fmla="*/ 371041 w 923925"/>
                <a:gd name="connsiteY492" fmla="*/ 30844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Lst>
              <a:rect l="l" t="t" r="r" b="b"/>
              <a:pathLst>
                <a:path w="923925" h="485775">
                  <a:moveTo>
                    <a:pt x="363662" y="5812"/>
                  </a:moveTo>
                  <a:lnTo>
                    <a:pt x="359973" y="9507"/>
                  </a:lnTo>
                  <a:lnTo>
                    <a:pt x="352595" y="13194"/>
                  </a:lnTo>
                  <a:lnTo>
                    <a:pt x="348906" y="13194"/>
                  </a:lnTo>
                  <a:lnTo>
                    <a:pt x="341527" y="24271"/>
                  </a:lnTo>
                  <a:lnTo>
                    <a:pt x="337838" y="24271"/>
                  </a:lnTo>
                  <a:lnTo>
                    <a:pt x="330460" y="27957"/>
                  </a:lnTo>
                  <a:lnTo>
                    <a:pt x="326771" y="27957"/>
                  </a:lnTo>
                  <a:lnTo>
                    <a:pt x="319392" y="27957"/>
                  </a:lnTo>
                  <a:lnTo>
                    <a:pt x="312014" y="27957"/>
                  </a:lnTo>
                  <a:lnTo>
                    <a:pt x="304636" y="27957"/>
                  </a:lnTo>
                  <a:lnTo>
                    <a:pt x="297257" y="31643"/>
                  </a:lnTo>
                  <a:lnTo>
                    <a:pt x="293568" y="31643"/>
                  </a:lnTo>
                  <a:lnTo>
                    <a:pt x="289878" y="35339"/>
                  </a:lnTo>
                  <a:lnTo>
                    <a:pt x="289878" y="39025"/>
                  </a:lnTo>
                  <a:lnTo>
                    <a:pt x="286189" y="42721"/>
                  </a:lnTo>
                  <a:lnTo>
                    <a:pt x="282500" y="46407"/>
                  </a:lnTo>
                  <a:lnTo>
                    <a:pt x="278811" y="57485"/>
                  </a:lnTo>
                  <a:lnTo>
                    <a:pt x="275121" y="61171"/>
                  </a:lnTo>
                  <a:lnTo>
                    <a:pt x="271432" y="68553"/>
                  </a:lnTo>
                  <a:lnTo>
                    <a:pt x="260365" y="75935"/>
                  </a:lnTo>
                  <a:lnTo>
                    <a:pt x="252986" y="79621"/>
                  </a:lnTo>
                  <a:lnTo>
                    <a:pt x="249297" y="83317"/>
                  </a:lnTo>
                  <a:lnTo>
                    <a:pt x="245608" y="87003"/>
                  </a:lnTo>
                  <a:lnTo>
                    <a:pt x="230851" y="90698"/>
                  </a:lnTo>
                  <a:lnTo>
                    <a:pt x="230851" y="94385"/>
                  </a:lnTo>
                  <a:lnTo>
                    <a:pt x="223473" y="98080"/>
                  </a:lnTo>
                  <a:lnTo>
                    <a:pt x="219784" y="101766"/>
                  </a:lnTo>
                  <a:lnTo>
                    <a:pt x="216095" y="101766"/>
                  </a:lnTo>
                  <a:lnTo>
                    <a:pt x="212406" y="105462"/>
                  </a:lnTo>
                  <a:lnTo>
                    <a:pt x="208717" y="109148"/>
                  </a:lnTo>
                  <a:lnTo>
                    <a:pt x="179203" y="116530"/>
                  </a:lnTo>
                  <a:lnTo>
                    <a:pt x="175514" y="116530"/>
                  </a:lnTo>
                  <a:lnTo>
                    <a:pt x="171825" y="116530"/>
                  </a:lnTo>
                  <a:lnTo>
                    <a:pt x="160757" y="120226"/>
                  </a:lnTo>
                  <a:lnTo>
                    <a:pt x="153379" y="120226"/>
                  </a:lnTo>
                  <a:lnTo>
                    <a:pt x="142311" y="116530"/>
                  </a:lnTo>
                  <a:lnTo>
                    <a:pt x="138621" y="112844"/>
                  </a:lnTo>
                  <a:lnTo>
                    <a:pt x="134932" y="112844"/>
                  </a:lnTo>
                  <a:lnTo>
                    <a:pt x="131243" y="109148"/>
                  </a:lnTo>
                  <a:lnTo>
                    <a:pt x="127554" y="109148"/>
                  </a:lnTo>
                  <a:lnTo>
                    <a:pt x="120176" y="109148"/>
                  </a:lnTo>
                  <a:lnTo>
                    <a:pt x="116487" y="112844"/>
                  </a:lnTo>
                  <a:lnTo>
                    <a:pt x="109108" y="116530"/>
                  </a:lnTo>
                  <a:lnTo>
                    <a:pt x="105419" y="120226"/>
                  </a:lnTo>
                  <a:lnTo>
                    <a:pt x="105419" y="123912"/>
                  </a:lnTo>
                  <a:lnTo>
                    <a:pt x="101730" y="131294"/>
                  </a:lnTo>
                  <a:lnTo>
                    <a:pt x="98041" y="134980"/>
                  </a:lnTo>
                  <a:lnTo>
                    <a:pt x="94352" y="138676"/>
                  </a:lnTo>
                  <a:lnTo>
                    <a:pt x="90662" y="142362"/>
                  </a:lnTo>
                  <a:lnTo>
                    <a:pt x="83284" y="146058"/>
                  </a:lnTo>
                  <a:lnTo>
                    <a:pt x="79595" y="146058"/>
                  </a:lnTo>
                  <a:lnTo>
                    <a:pt x="75906" y="149744"/>
                  </a:lnTo>
                  <a:lnTo>
                    <a:pt x="72217" y="149744"/>
                  </a:lnTo>
                  <a:lnTo>
                    <a:pt x="72217" y="146058"/>
                  </a:lnTo>
                  <a:lnTo>
                    <a:pt x="68527" y="146058"/>
                  </a:lnTo>
                  <a:lnTo>
                    <a:pt x="64838" y="149744"/>
                  </a:lnTo>
                  <a:lnTo>
                    <a:pt x="57460" y="149744"/>
                  </a:lnTo>
                  <a:lnTo>
                    <a:pt x="53771" y="149744"/>
                  </a:lnTo>
                  <a:lnTo>
                    <a:pt x="50082" y="153440"/>
                  </a:lnTo>
                  <a:lnTo>
                    <a:pt x="46393" y="153440"/>
                  </a:lnTo>
                  <a:lnTo>
                    <a:pt x="42703" y="153440"/>
                  </a:lnTo>
                  <a:lnTo>
                    <a:pt x="39014" y="160821"/>
                  </a:lnTo>
                  <a:lnTo>
                    <a:pt x="35325" y="160821"/>
                  </a:lnTo>
                  <a:lnTo>
                    <a:pt x="35325" y="157126"/>
                  </a:lnTo>
                  <a:lnTo>
                    <a:pt x="31636" y="157126"/>
                  </a:lnTo>
                  <a:lnTo>
                    <a:pt x="27947" y="157126"/>
                  </a:lnTo>
                  <a:lnTo>
                    <a:pt x="16879" y="160821"/>
                  </a:lnTo>
                  <a:lnTo>
                    <a:pt x="13190" y="164508"/>
                  </a:lnTo>
                  <a:lnTo>
                    <a:pt x="9501" y="168203"/>
                  </a:lnTo>
                  <a:lnTo>
                    <a:pt x="5812" y="175576"/>
                  </a:lnTo>
                  <a:lnTo>
                    <a:pt x="5812" y="179271"/>
                  </a:lnTo>
                  <a:lnTo>
                    <a:pt x="5812" y="186653"/>
                  </a:lnTo>
                  <a:lnTo>
                    <a:pt x="5812" y="190339"/>
                  </a:lnTo>
                  <a:lnTo>
                    <a:pt x="9501" y="194035"/>
                  </a:lnTo>
                  <a:lnTo>
                    <a:pt x="24258" y="212485"/>
                  </a:lnTo>
                  <a:lnTo>
                    <a:pt x="24258" y="219867"/>
                  </a:lnTo>
                  <a:lnTo>
                    <a:pt x="27947" y="223553"/>
                  </a:lnTo>
                  <a:lnTo>
                    <a:pt x="27947" y="227249"/>
                  </a:lnTo>
                  <a:lnTo>
                    <a:pt x="24258" y="234631"/>
                  </a:lnTo>
                  <a:lnTo>
                    <a:pt x="20568" y="245699"/>
                  </a:lnTo>
                  <a:lnTo>
                    <a:pt x="16879" y="253081"/>
                  </a:lnTo>
                  <a:lnTo>
                    <a:pt x="16879" y="256776"/>
                  </a:lnTo>
                  <a:lnTo>
                    <a:pt x="24258" y="271531"/>
                  </a:lnTo>
                  <a:lnTo>
                    <a:pt x="39014" y="312136"/>
                  </a:lnTo>
                  <a:lnTo>
                    <a:pt x="46393" y="323204"/>
                  </a:lnTo>
                  <a:lnTo>
                    <a:pt x="39014" y="326890"/>
                  </a:lnTo>
                  <a:lnTo>
                    <a:pt x="39014" y="330585"/>
                  </a:lnTo>
                  <a:lnTo>
                    <a:pt x="42703" y="341654"/>
                  </a:lnTo>
                  <a:lnTo>
                    <a:pt x="39014" y="352731"/>
                  </a:lnTo>
                  <a:lnTo>
                    <a:pt x="39014" y="356417"/>
                  </a:lnTo>
                  <a:lnTo>
                    <a:pt x="42703" y="356417"/>
                  </a:lnTo>
                  <a:lnTo>
                    <a:pt x="46393" y="360113"/>
                  </a:lnTo>
                  <a:lnTo>
                    <a:pt x="72217" y="360113"/>
                  </a:lnTo>
                  <a:lnTo>
                    <a:pt x="72217" y="363799"/>
                  </a:lnTo>
                  <a:lnTo>
                    <a:pt x="75906" y="367485"/>
                  </a:lnTo>
                  <a:lnTo>
                    <a:pt x="75906" y="378563"/>
                  </a:lnTo>
                  <a:lnTo>
                    <a:pt x="79595" y="374867"/>
                  </a:lnTo>
                  <a:lnTo>
                    <a:pt x="90662" y="378563"/>
                  </a:lnTo>
                  <a:lnTo>
                    <a:pt x="94352" y="378563"/>
                  </a:lnTo>
                  <a:lnTo>
                    <a:pt x="98041" y="378563"/>
                  </a:lnTo>
                  <a:lnTo>
                    <a:pt x="101730" y="378563"/>
                  </a:lnTo>
                  <a:lnTo>
                    <a:pt x="105419" y="378563"/>
                  </a:lnTo>
                  <a:lnTo>
                    <a:pt x="109108" y="374867"/>
                  </a:lnTo>
                  <a:lnTo>
                    <a:pt x="116487" y="371181"/>
                  </a:lnTo>
                  <a:lnTo>
                    <a:pt x="120176" y="371181"/>
                  </a:lnTo>
                  <a:lnTo>
                    <a:pt x="120176" y="367485"/>
                  </a:lnTo>
                  <a:lnTo>
                    <a:pt x="120176" y="363799"/>
                  </a:lnTo>
                  <a:lnTo>
                    <a:pt x="101730" y="337967"/>
                  </a:lnTo>
                  <a:lnTo>
                    <a:pt x="98041" y="326890"/>
                  </a:lnTo>
                  <a:lnTo>
                    <a:pt x="101730" y="323204"/>
                  </a:lnTo>
                  <a:lnTo>
                    <a:pt x="105419" y="323204"/>
                  </a:lnTo>
                  <a:lnTo>
                    <a:pt x="105419" y="319508"/>
                  </a:lnTo>
                  <a:lnTo>
                    <a:pt x="105419" y="315822"/>
                  </a:lnTo>
                  <a:lnTo>
                    <a:pt x="105419" y="312136"/>
                  </a:lnTo>
                  <a:lnTo>
                    <a:pt x="105419" y="308440"/>
                  </a:lnTo>
                  <a:lnTo>
                    <a:pt x="101730" y="308440"/>
                  </a:lnTo>
                  <a:lnTo>
                    <a:pt x="98041" y="304754"/>
                  </a:lnTo>
                  <a:lnTo>
                    <a:pt x="101730" y="301058"/>
                  </a:lnTo>
                  <a:lnTo>
                    <a:pt x="127554" y="289990"/>
                  </a:lnTo>
                  <a:lnTo>
                    <a:pt x="134932" y="289990"/>
                  </a:lnTo>
                  <a:lnTo>
                    <a:pt x="138621" y="286294"/>
                  </a:lnTo>
                  <a:lnTo>
                    <a:pt x="142311" y="282608"/>
                  </a:lnTo>
                  <a:lnTo>
                    <a:pt x="146000" y="282608"/>
                  </a:lnTo>
                  <a:lnTo>
                    <a:pt x="149690" y="282608"/>
                  </a:lnTo>
                  <a:lnTo>
                    <a:pt x="175514" y="278912"/>
                  </a:lnTo>
                  <a:lnTo>
                    <a:pt x="179203" y="286294"/>
                  </a:lnTo>
                  <a:lnTo>
                    <a:pt x="171825" y="304754"/>
                  </a:lnTo>
                  <a:lnTo>
                    <a:pt x="175514" y="326890"/>
                  </a:lnTo>
                  <a:lnTo>
                    <a:pt x="193960" y="319508"/>
                  </a:lnTo>
                  <a:lnTo>
                    <a:pt x="197649" y="319508"/>
                  </a:lnTo>
                  <a:lnTo>
                    <a:pt x="205027" y="319508"/>
                  </a:lnTo>
                  <a:lnTo>
                    <a:pt x="219784" y="323204"/>
                  </a:lnTo>
                  <a:lnTo>
                    <a:pt x="227162" y="326890"/>
                  </a:lnTo>
                  <a:lnTo>
                    <a:pt x="230851" y="326890"/>
                  </a:lnTo>
                  <a:lnTo>
                    <a:pt x="230851" y="323204"/>
                  </a:lnTo>
                  <a:lnTo>
                    <a:pt x="234541" y="326890"/>
                  </a:lnTo>
                  <a:lnTo>
                    <a:pt x="241919" y="323204"/>
                  </a:lnTo>
                  <a:lnTo>
                    <a:pt x="238230" y="308440"/>
                  </a:lnTo>
                  <a:lnTo>
                    <a:pt x="249297" y="304754"/>
                  </a:lnTo>
                  <a:lnTo>
                    <a:pt x="252986" y="304754"/>
                  </a:lnTo>
                  <a:lnTo>
                    <a:pt x="256676" y="293676"/>
                  </a:lnTo>
                  <a:lnTo>
                    <a:pt x="264054" y="289990"/>
                  </a:lnTo>
                  <a:lnTo>
                    <a:pt x="267743" y="286294"/>
                  </a:lnTo>
                  <a:lnTo>
                    <a:pt x="271432" y="278912"/>
                  </a:lnTo>
                  <a:lnTo>
                    <a:pt x="278811" y="275226"/>
                  </a:lnTo>
                  <a:lnTo>
                    <a:pt x="282500" y="271531"/>
                  </a:lnTo>
                  <a:lnTo>
                    <a:pt x="278811" y="267844"/>
                  </a:lnTo>
                  <a:lnTo>
                    <a:pt x="282500" y="267844"/>
                  </a:lnTo>
                  <a:lnTo>
                    <a:pt x="286189" y="267844"/>
                  </a:lnTo>
                  <a:lnTo>
                    <a:pt x="286189" y="264158"/>
                  </a:lnTo>
                  <a:lnTo>
                    <a:pt x="293568" y="260462"/>
                  </a:lnTo>
                  <a:lnTo>
                    <a:pt x="297257" y="264158"/>
                  </a:lnTo>
                  <a:lnTo>
                    <a:pt x="297257" y="267844"/>
                  </a:lnTo>
                  <a:lnTo>
                    <a:pt x="300946" y="267844"/>
                  </a:lnTo>
                  <a:lnTo>
                    <a:pt x="304636" y="267844"/>
                  </a:lnTo>
                  <a:lnTo>
                    <a:pt x="312014" y="271531"/>
                  </a:lnTo>
                  <a:lnTo>
                    <a:pt x="315703" y="271531"/>
                  </a:lnTo>
                  <a:lnTo>
                    <a:pt x="315703" y="275226"/>
                  </a:lnTo>
                  <a:lnTo>
                    <a:pt x="315703" y="278912"/>
                  </a:lnTo>
                  <a:lnTo>
                    <a:pt x="319392" y="282608"/>
                  </a:lnTo>
                  <a:lnTo>
                    <a:pt x="323081" y="278912"/>
                  </a:lnTo>
                  <a:lnTo>
                    <a:pt x="326771" y="282608"/>
                  </a:lnTo>
                  <a:lnTo>
                    <a:pt x="323081" y="289990"/>
                  </a:lnTo>
                  <a:lnTo>
                    <a:pt x="323081" y="297372"/>
                  </a:lnTo>
                  <a:lnTo>
                    <a:pt x="326771" y="297372"/>
                  </a:lnTo>
                  <a:lnTo>
                    <a:pt x="326771" y="301058"/>
                  </a:lnTo>
                  <a:lnTo>
                    <a:pt x="323081" y="301058"/>
                  </a:lnTo>
                  <a:lnTo>
                    <a:pt x="319392" y="304754"/>
                  </a:lnTo>
                  <a:lnTo>
                    <a:pt x="315703" y="308440"/>
                  </a:lnTo>
                  <a:lnTo>
                    <a:pt x="319392" y="323204"/>
                  </a:lnTo>
                  <a:lnTo>
                    <a:pt x="319392" y="326890"/>
                  </a:lnTo>
                  <a:lnTo>
                    <a:pt x="323081" y="326890"/>
                  </a:lnTo>
                  <a:lnTo>
                    <a:pt x="326771" y="326890"/>
                  </a:lnTo>
                  <a:lnTo>
                    <a:pt x="326771" y="330585"/>
                  </a:lnTo>
                  <a:lnTo>
                    <a:pt x="323081" y="330585"/>
                  </a:lnTo>
                  <a:lnTo>
                    <a:pt x="312014" y="326890"/>
                  </a:lnTo>
                  <a:lnTo>
                    <a:pt x="308325" y="323204"/>
                  </a:lnTo>
                  <a:lnTo>
                    <a:pt x="300946" y="323204"/>
                  </a:lnTo>
                  <a:lnTo>
                    <a:pt x="300946" y="319508"/>
                  </a:lnTo>
                  <a:lnTo>
                    <a:pt x="297257" y="319508"/>
                  </a:lnTo>
                  <a:lnTo>
                    <a:pt x="289878" y="323204"/>
                  </a:lnTo>
                  <a:lnTo>
                    <a:pt x="289878" y="326890"/>
                  </a:lnTo>
                  <a:lnTo>
                    <a:pt x="289878" y="330585"/>
                  </a:lnTo>
                  <a:lnTo>
                    <a:pt x="293568" y="334272"/>
                  </a:lnTo>
                  <a:lnTo>
                    <a:pt x="300946" y="337967"/>
                  </a:lnTo>
                  <a:lnTo>
                    <a:pt x="304636" y="337967"/>
                  </a:lnTo>
                  <a:lnTo>
                    <a:pt x="315703" y="334272"/>
                  </a:lnTo>
                  <a:lnTo>
                    <a:pt x="323081" y="334272"/>
                  </a:lnTo>
                  <a:lnTo>
                    <a:pt x="330460" y="334272"/>
                  </a:lnTo>
                  <a:lnTo>
                    <a:pt x="334149" y="337967"/>
                  </a:lnTo>
                  <a:lnTo>
                    <a:pt x="337838" y="337967"/>
                  </a:lnTo>
                  <a:lnTo>
                    <a:pt x="337838" y="334272"/>
                  </a:lnTo>
                  <a:lnTo>
                    <a:pt x="341527" y="334272"/>
                  </a:lnTo>
                  <a:lnTo>
                    <a:pt x="345217" y="334272"/>
                  </a:lnTo>
                  <a:lnTo>
                    <a:pt x="348906" y="334272"/>
                  </a:lnTo>
                  <a:lnTo>
                    <a:pt x="352595" y="334272"/>
                  </a:lnTo>
                  <a:lnTo>
                    <a:pt x="359973" y="341654"/>
                  </a:lnTo>
                  <a:lnTo>
                    <a:pt x="359973" y="345349"/>
                  </a:lnTo>
                  <a:lnTo>
                    <a:pt x="363662" y="345349"/>
                  </a:lnTo>
                  <a:lnTo>
                    <a:pt x="367351" y="349036"/>
                  </a:lnTo>
                  <a:lnTo>
                    <a:pt x="371041" y="349036"/>
                  </a:lnTo>
                  <a:lnTo>
                    <a:pt x="385797" y="326890"/>
                  </a:lnTo>
                  <a:lnTo>
                    <a:pt x="407932" y="312136"/>
                  </a:lnTo>
                  <a:lnTo>
                    <a:pt x="407932" y="304754"/>
                  </a:lnTo>
                  <a:lnTo>
                    <a:pt x="411621" y="304754"/>
                  </a:lnTo>
                  <a:lnTo>
                    <a:pt x="411621" y="301058"/>
                  </a:lnTo>
                  <a:lnTo>
                    <a:pt x="407932" y="297372"/>
                  </a:lnTo>
                  <a:lnTo>
                    <a:pt x="407932" y="293676"/>
                  </a:lnTo>
                  <a:lnTo>
                    <a:pt x="411621" y="289990"/>
                  </a:lnTo>
                  <a:lnTo>
                    <a:pt x="411621" y="286294"/>
                  </a:lnTo>
                  <a:lnTo>
                    <a:pt x="415310" y="282608"/>
                  </a:lnTo>
                  <a:lnTo>
                    <a:pt x="422689" y="278912"/>
                  </a:lnTo>
                  <a:lnTo>
                    <a:pt x="426378" y="278912"/>
                  </a:lnTo>
                  <a:lnTo>
                    <a:pt x="422689" y="282608"/>
                  </a:lnTo>
                  <a:lnTo>
                    <a:pt x="426378" y="286294"/>
                  </a:lnTo>
                  <a:lnTo>
                    <a:pt x="426378" y="289990"/>
                  </a:lnTo>
                  <a:lnTo>
                    <a:pt x="430067" y="289990"/>
                  </a:lnTo>
                  <a:lnTo>
                    <a:pt x="444825" y="289990"/>
                  </a:lnTo>
                  <a:lnTo>
                    <a:pt x="455892" y="323204"/>
                  </a:lnTo>
                  <a:lnTo>
                    <a:pt x="452203" y="330585"/>
                  </a:lnTo>
                  <a:lnTo>
                    <a:pt x="441136" y="352731"/>
                  </a:lnTo>
                  <a:lnTo>
                    <a:pt x="463271" y="378563"/>
                  </a:lnTo>
                  <a:lnTo>
                    <a:pt x="463271" y="382249"/>
                  </a:lnTo>
                  <a:lnTo>
                    <a:pt x="466960" y="385945"/>
                  </a:lnTo>
                  <a:lnTo>
                    <a:pt x="470649" y="389631"/>
                  </a:lnTo>
                  <a:lnTo>
                    <a:pt x="470649" y="415463"/>
                  </a:lnTo>
                  <a:lnTo>
                    <a:pt x="485405" y="419159"/>
                  </a:lnTo>
                  <a:lnTo>
                    <a:pt x="489095" y="415463"/>
                  </a:lnTo>
                  <a:lnTo>
                    <a:pt x="500162" y="411777"/>
                  </a:lnTo>
                  <a:lnTo>
                    <a:pt x="503851" y="411777"/>
                  </a:lnTo>
                  <a:lnTo>
                    <a:pt x="503851" y="408091"/>
                  </a:lnTo>
                  <a:lnTo>
                    <a:pt x="525986" y="422845"/>
                  </a:lnTo>
                  <a:lnTo>
                    <a:pt x="518608" y="452372"/>
                  </a:lnTo>
                  <a:lnTo>
                    <a:pt x="522297" y="456068"/>
                  </a:lnTo>
                  <a:lnTo>
                    <a:pt x="537051" y="452372"/>
                  </a:lnTo>
                  <a:lnTo>
                    <a:pt x="551815" y="456068"/>
                  </a:lnTo>
                  <a:lnTo>
                    <a:pt x="562874" y="456068"/>
                  </a:lnTo>
                  <a:lnTo>
                    <a:pt x="570255" y="456068"/>
                  </a:lnTo>
                  <a:lnTo>
                    <a:pt x="573942" y="452372"/>
                  </a:lnTo>
                  <a:lnTo>
                    <a:pt x="577637" y="444990"/>
                  </a:lnTo>
                  <a:lnTo>
                    <a:pt x="588705" y="448686"/>
                  </a:lnTo>
                  <a:lnTo>
                    <a:pt x="603460" y="452372"/>
                  </a:lnTo>
                  <a:lnTo>
                    <a:pt x="610841" y="456068"/>
                  </a:lnTo>
                  <a:lnTo>
                    <a:pt x="621910" y="444990"/>
                  </a:lnTo>
                  <a:lnTo>
                    <a:pt x="625596" y="441304"/>
                  </a:lnTo>
                  <a:lnTo>
                    <a:pt x="636664" y="437608"/>
                  </a:lnTo>
                  <a:lnTo>
                    <a:pt x="640350" y="433922"/>
                  </a:lnTo>
                  <a:lnTo>
                    <a:pt x="644036" y="430227"/>
                  </a:lnTo>
                  <a:lnTo>
                    <a:pt x="644036" y="426540"/>
                  </a:lnTo>
                  <a:lnTo>
                    <a:pt x="647732" y="426540"/>
                  </a:lnTo>
                  <a:lnTo>
                    <a:pt x="662486" y="430227"/>
                  </a:lnTo>
                  <a:lnTo>
                    <a:pt x="662486" y="433922"/>
                  </a:lnTo>
                  <a:lnTo>
                    <a:pt x="666172" y="441304"/>
                  </a:lnTo>
                  <a:lnTo>
                    <a:pt x="677240" y="448686"/>
                  </a:lnTo>
                  <a:lnTo>
                    <a:pt x="680936" y="452372"/>
                  </a:lnTo>
                  <a:lnTo>
                    <a:pt x="680936" y="456068"/>
                  </a:lnTo>
                  <a:lnTo>
                    <a:pt x="680936" y="459754"/>
                  </a:lnTo>
                  <a:lnTo>
                    <a:pt x="680936" y="463440"/>
                  </a:lnTo>
                  <a:lnTo>
                    <a:pt x="680936" y="467136"/>
                  </a:lnTo>
                  <a:lnTo>
                    <a:pt x="680936" y="474518"/>
                  </a:lnTo>
                  <a:lnTo>
                    <a:pt x="684622" y="489282"/>
                  </a:lnTo>
                  <a:lnTo>
                    <a:pt x="688308" y="489282"/>
                  </a:lnTo>
                  <a:lnTo>
                    <a:pt x="699376" y="485586"/>
                  </a:lnTo>
                  <a:lnTo>
                    <a:pt x="703063" y="485586"/>
                  </a:lnTo>
                  <a:lnTo>
                    <a:pt x="714131" y="481900"/>
                  </a:lnTo>
                  <a:lnTo>
                    <a:pt x="714131" y="467136"/>
                  </a:lnTo>
                  <a:lnTo>
                    <a:pt x="717826" y="448686"/>
                  </a:lnTo>
                  <a:lnTo>
                    <a:pt x="725199" y="433922"/>
                  </a:lnTo>
                  <a:lnTo>
                    <a:pt x="728894" y="426540"/>
                  </a:lnTo>
                  <a:lnTo>
                    <a:pt x="739962" y="415463"/>
                  </a:lnTo>
                  <a:lnTo>
                    <a:pt x="754717" y="408091"/>
                  </a:lnTo>
                  <a:lnTo>
                    <a:pt x="758403" y="408091"/>
                  </a:lnTo>
                  <a:lnTo>
                    <a:pt x="776853" y="404395"/>
                  </a:lnTo>
                  <a:lnTo>
                    <a:pt x="784225" y="400709"/>
                  </a:lnTo>
                  <a:lnTo>
                    <a:pt x="787921" y="400709"/>
                  </a:lnTo>
                  <a:lnTo>
                    <a:pt x="791607" y="397013"/>
                  </a:lnTo>
                  <a:lnTo>
                    <a:pt x="821125" y="389631"/>
                  </a:lnTo>
                  <a:lnTo>
                    <a:pt x="832193" y="385945"/>
                  </a:lnTo>
                  <a:lnTo>
                    <a:pt x="835879" y="385945"/>
                  </a:lnTo>
                  <a:lnTo>
                    <a:pt x="839565" y="382249"/>
                  </a:lnTo>
                  <a:lnTo>
                    <a:pt x="843252" y="382249"/>
                  </a:lnTo>
                  <a:lnTo>
                    <a:pt x="850633" y="374867"/>
                  </a:lnTo>
                  <a:lnTo>
                    <a:pt x="861701" y="363799"/>
                  </a:lnTo>
                  <a:lnTo>
                    <a:pt x="869083" y="360113"/>
                  </a:lnTo>
                  <a:lnTo>
                    <a:pt x="861701" y="349036"/>
                  </a:lnTo>
                  <a:lnTo>
                    <a:pt x="854319" y="334272"/>
                  </a:lnTo>
                  <a:lnTo>
                    <a:pt x="839565" y="308440"/>
                  </a:lnTo>
                  <a:lnTo>
                    <a:pt x="839565" y="304754"/>
                  </a:lnTo>
                  <a:lnTo>
                    <a:pt x="832193" y="271531"/>
                  </a:lnTo>
                  <a:lnTo>
                    <a:pt x="828497" y="264158"/>
                  </a:lnTo>
                  <a:lnTo>
                    <a:pt x="828497" y="256776"/>
                  </a:lnTo>
                  <a:lnTo>
                    <a:pt x="824811" y="245699"/>
                  </a:lnTo>
                  <a:lnTo>
                    <a:pt x="821125" y="212485"/>
                  </a:lnTo>
                  <a:lnTo>
                    <a:pt x="835879" y="216181"/>
                  </a:lnTo>
                  <a:lnTo>
                    <a:pt x="846947" y="219867"/>
                  </a:lnTo>
                  <a:lnTo>
                    <a:pt x="854319" y="223553"/>
                  </a:lnTo>
                  <a:lnTo>
                    <a:pt x="861701" y="223553"/>
                  </a:lnTo>
                  <a:lnTo>
                    <a:pt x="869083" y="223553"/>
                  </a:lnTo>
                  <a:lnTo>
                    <a:pt x="876456" y="219867"/>
                  </a:lnTo>
                  <a:lnTo>
                    <a:pt x="887524" y="216181"/>
                  </a:lnTo>
                  <a:lnTo>
                    <a:pt x="894905" y="212485"/>
                  </a:lnTo>
                  <a:lnTo>
                    <a:pt x="902287" y="208799"/>
                  </a:lnTo>
                  <a:lnTo>
                    <a:pt x="902287" y="212485"/>
                  </a:lnTo>
                  <a:lnTo>
                    <a:pt x="905974" y="212485"/>
                  </a:lnTo>
                  <a:lnTo>
                    <a:pt x="909660" y="216181"/>
                  </a:lnTo>
                  <a:lnTo>
                    <a:pt x="917042" y="223553"/>
                  </a:lnTo>
                  <a:lnTo>
                    <a:pt x="917042" y="219867"/>
                  </a:lnTo>
                  <a:lnTo>
                    <a:pt x="920728" y="219867"/>
                  </a:lnTo>
                  <a:lnTo>
                    <a:pt x="924414" y="219867"/>
                  </a:lnTo>
                  <a:lnTo>
                    <a:pt x="920728" y="216181"/>
                  </a:lnTo>
                  <a:lnTo>
                    <a:pt x="920728" y="212485"/>
                  </a:lnTo>
                  <a:lnTo>
                    <a:pt x="920728" y="208799"/>
                  </a:lnTo>
                  <a:lnTo>
                    <a:pt x="920728" y="205103"/>
                  </a:lnTo>
                  <a:lnTo>
                    <a:pt x="920728" y="201417"/>
                  </a:lnTo>
                  <a:lnTo>
                    <a:pt x="917042" y="194035"/>
                  </a:lnTo>
                  <a:lnTo>
                    <a:pt x="913356" y="190339"/>
                  </a:lnTo>
                  <a:lnTo>
                    <a:pt x="913356" y="186653"/>
                  </a:lnTo>
                  <a:lnTo>
                    <a:pt x="913356" y="175576"/>
                  </a:lnTo>
                  <a:lnTo>
                    <a:pt x="909660" y="171890"/>
                  </a:lnTo>
                  <a:lnTo>
                    <a:pt x="909660" y="168203"/>
                  </a:lnTo>
                  <a:lnTo>
                    <a:pt x="905974" y="164508"/>
                  </a:lnTo>
                  <a:lnTo>
                    <a:pt x="902287" y="160821"/>
                  </a:lnTo>
                  <a:lnTo>
                    <a:pt x="898592" y="157126"/>
                  </a:lnTo>
                  <a:lnTo>
                    <a:pt x="887524" y="153440"/>
                  </a:lnTo>
                  <a:lnTo>
                    <a:pt x="887524" y="149744"/>
                  </a:lnTo>
                  <a:lnTo>
                    <a:pt x="883838" y="146058"/>
                  </a:lnTo>
                  <a:lnTo>
                    <a:pt x="883838" y="134980"/>
                  </a:lnTo>
                  <a:lnTo>
                    <a:pt x="883838" y="131294"/>
                  </a:lnTo>
                  <a:lnTo>
                    <a:pt x="883838" y="127598"/>
                  </a:lnTo>
                  <a:lnTo>
                    <a:pt x="883838" y="120226"/>
                  </a:lnTo>
                  <a:lnTo>
                    <a:pt x="880151" y="120226"/>
                  </a:lnTo>
                  <a:lnTo>
                    <a:pt x="880151" y="116530"/>
                  </a:lnTo>
                  <a:lnTo>
                    <a:pt x="880151" y="109148"/>
                  </a:lnTo>
                  <a:lnTo>
                    <a:pt x="876456" y="98080"/>
                  </a:lnTo>
                  <a:lnTo>
                    <a:pt x="872769" y="98080"/>
                  </a:lnTo>
                  <a:lnTo>
                    <a:pt x="869083" y="94385"/>
                  </a:lnTo>
                  <a:lnTo>
                    <a:pt x="861701" y="94385"/>
                  </a:lnTo>
                  <a:lnTo>
                    <a:pt x="854319" y="90698"/>
                  </a:lnTo>
                  <a:lnTo>
                    <a:pt x="846947" y="90698"/>
                  </a:lnTo>
                  <a:lnTo>
                    <a:pt x="843252" y="87003"/>
                  </a:lnTo>
                  <a:lnTo>
                    <a:pt x="843252" y="79621"/>
                  </a:lnTo>
                  <a:lnTo>
                    <a:pt x="839565" y="72248"/>
                  </a:lnTo>
                  <a:lnTo>
                    <a:pt x="839565" y="68553"/>
                  </a:lnTo>
                  <a:lnTo>
                    <a:pt x="839565" y="64867"/>
                  </a:lnTo>
                  <a:lnTo>
                    <a:pt x="835879" y="64867"/>
                  </a:lnTo>
                  <a:lnTo>
                    <a:pt x="832193" y="61171"/>
                  </a:lnTo>
                  <a:lnTo>
                    <a:pt x="828497" y="61171"/>
                  </a:lnTo>
                  <a:lnTo>
                    <a:pt x="821125" y="61171"/>
                  </a:lnTo>
                  <a:lnTo>
                    <a:pt x="810057" y="61171"/>
                  </a:lnTo>
                  <a:lnTo>
                    <a:pt x="806361" y="61171"/>
                  </a:lnTo>
                  <a:lnTo>
                    <a:pt x="795293" y="64867"/>
                  </a:lnTo>
                  <a:lnTo>
                    <a:pt x="791607" y="64867"/>
                  </a:lnTo>
                  <a:lnTo>
                    <a:pt x="784225" y="64867"/>
                  </a:lnTo>
                  <a:lnTo>
                    <a:pt x="780539" y="64867"/>
                  </a:lnTo>
                  <a:lnTo>
                    <a:pt x="776853" y="64867"/>
                  </a:lnTo>
                  <a:lnTo>
                    <a:pt x="773157" y="61171"/>
                  </a:lnTo>
                  <a:lnTo>
                    <a:pt x="773157" y="57485"/>
                  </a:lnTo>
                  <a:lnTo>
                    <a:pt x="769471" y="53789"/>
                  </a:lnTo>
                  <a:lnTo>
                    <a:pt x="765785" y="50103"/>
                  </a:lnTo>
                  <a:lnTo>
                    <a:pt x="762098" y="50103"/>
                  </a:lnTo>
                  <a:lnTo>
                    <a:pt x="758403" y="50103"/>
                  </a:lnTo>
                  <a:lnTo>
                    <a:pt x="754717" y="46407"/>
                  </a:lnTo>
                  <a:lnTo>
                    <a:pt x="751030" y="46407"/>
                  </a:lnTo>
                  <a:lnTo>
                    <a:pt x="751030" y="39025"/>
                  </a:lnTo>
                  <a:lnTo>
                    <a:pt x="747335" y="39025"/>
                  </a:lnTo>
                  <a:lnTo>
                    <a:pt x="743649" y="35339"/>
                  </a:lnTo>
                  <a:lnTo>
                    <a:pt x="739962" y="35339"/>
                  </a:lnTo>
                  <a:lnTo>
                    <a:pt x="736267" y="35339"/>
                  </a:lnTo>
                  <a:lnTo>
                    <a:pt x="732581" y="31643"/>
                  </a:lnTo>
                  <a:lnTo>
                    <a:pt x="728894" y="27957"/>
                  </a:lnTo>
                  <a:lnTo>
                    <a:pt x="725199" y="24271"/>
                  </a:lnTo>
                  <a:lnTo>
                    <a:pt x="725199" y="16889"/>
                  </a:lnTo>
                  <a:lnTo>
                    <a:pt x="721512" y="13194"/>
                  </a:lnTo>
                  <a:lnTo>
                    <a:pt x="714131" y="13194"/>
                  </a:lnTo>
                  <a:lnTo>
                    <a:pt x="710444" y="13194"/>
                  </a:lnTo>
                  <a:lnTo>
                    <a:pt x="706758" y="9507"/>
                  </a:lnTo>
                  <a:lnTo>
                    <a:pt x="699376" y="5812"/>
                  </a:lnTo>
                  <a:lnTo>
                    <a:pt x="695690" y="5812"/>
                  </a:lnTo>
                  <a:lnTo>
                    <a:pt x="692004" y="5812"/>
                  </a:lnTo>
                  <a:lnTo>
                    <a:pt x="684622" y="5812"/>
                  </a:lnTo>
                  <a:lnTo>
                    <a:pt x="680936" y="5812"/>
                  </a:lnTo>
                  <a:lnTo>
                    <a:pt x="677240" y="9507"/>
                  </a:lnTo>
                  <a:lnTo>
                    <a:pt x="677240" y="13194"/>
                  </a:lnTo>
                  <a:lnTo>
                    <a:pt x="673554" y="16889"/>
                  </a:lnTo>
                  <a:lnTo>
                    <a:pt x="669868" y="16889"/>
                  </a:lnTo>
                  <a:lnTo>
                    <a:pt x="666172" y="13194"/>
                  </a:lnTo>
                  <a:lnTo>
                    <a:pt x="662486" y="13194"/>
                  </a:lnTo>
                  <a:lnTo>
                    <a:pt x="658800" y="13194"/>
                  </a:lnTo>
                  <a:lnTo>
                    <a:pt x="658800" y="9507"/>
                  </a:lnTo>
                  <a:lnTo>
                    <a:pt x="655104" y="5812"/>
                  </a:lnTo>
                  <a:lnTo>
                    <a:pt x="651418" y="5812"/>
                  </a:lnTo>
                  <a:lnTo>
                    <a:pt x="647732" y="5812"/>
                  </a:lnTo>
                  <a:lnTo>
                    <a:pt x="644036" y="5812"/>
                  </a:lnTo>
                  <a:lnTo>
                    <a:pt x="644036" y="9507"/>
                  </a:lnTo>
                  <a:lnTo>
                    <a:pt x="640350" y="16889"/>
                  </a:lnTo>
                  <a:lnTo>
                    <a:pt x="636664" y="20575"/>
                  </a:lnTo>
                  <a:lnTo>
                    <a:pt x="629282" y="20575"/>
                  </a:lnTo>
                  <a:lnTo>
                    <a:pt x="621910" y="20575"/>
                  </a:lnTo>
                  <a:lnTo>
                    <a:pt x="618214" y="20575"/>
                  </a:lnTo>
                  <a:lnTo>
                    <a:pt x="614528" y="16889"/>
                  </a:lnTo>
                  <a:lnTo>
                    <a:pt x="610841" y="13194"/>
                  </a:lnTo>
                  <a:lnTo>
                    <a:pt x="610841" y="9507"/>
                  </a:lnTo>
                  <a:lnTo>
                    <a:pt x="607146" y="9507"/>
                  </a:lnTo>
                  <a:lnTo>
                    <a:pt x="603460" y="13194"/>
                  </a:lnTo>
                  <a:lnTo>
                    <a:pt x="603460" y="16889"/>
                  </a:lnTo>
                  <a:lnTo>
                    <a:pt x="599773" y="20575"/>
                  </a:lnTo>
                  <a:lnTo>
                    <a:pt x="596078" y="24271"/>
                  </a:lnTo>
                  <a:lnTo>
                    <a:pt x="588705" y="35339"/>
                  </a:lnTo>
                  <a:lnTo>
                    <a:pt x="588705" y="39025"/>
                  </a:lnTo>
                  <a:lnTo>
                    <a:pt x="585010" y="46407"/>
                  </a:lnTo>
                  <a:lnTo>
                    <a:pt x="585010" y="53789"/>
                  </a:lnTo>
                  <a:lnTo>
                    <a:pt x="585010" y="61171"/>
                  </a:lnTo>
                  <a:lnTo>
                    <a:pt x="581323" y="61171"/>
                  </a:lnTo>
                  <a:lnTo>
                    <a:pt x="581323" y="64867"/>
                  </a:lnTo>
                  <a:lnTo>
                    <a:pt x="562874" y="72248"/>
                  </a:lnTo>
                  <a:lnTo>
                    <a:pt x="555501" y="75935"/>
                  </a:lnTo>
                  <a:lnTo>
                    <a:pt x="555501" y="79621"/>
                  </a:lnTo>
                  <a:lnTo>
                    <a:pt x="551815" y="79621"/>
                  </a:lnTo>
                  <a:lnTo>
                    <a:pt x="544433" y="75935"/>
                  </a:lnTo>
                  <a:lnTo>
                    <a:pt x="537051" y="75935"/>
                  </a:lnTo>
                  <a:lnTo>
                    <a:pt x="533365" y="79621"/>
                  </a:lnTo>
                  <a:lnTo>
                    <a:pt x="529675" y="83317"/>
                  </a:lnTo>
                  <a:lnTo>
                    <a:pt x="525986" y="79621"/>
                  </a:lnTo>
                  <a:lnTo>
                    <a:pt x="518608" y="75935"/>
                  </a:lnTo>
                  <a:lnTo>
                    <a:pt x="514919" y="72248"/>
                  </a:lnTo>
                  <a:lnTo>
                    <a:pt x="511230" y="75935"/>
                  </a:lnTo>
                  <a:lnTo>
                    <a:pt x="507540" y="75935"/>
                  </a:lnTo>
                  <a:lnTo>
                    <a:pt x="503851" y="75935"/>
                  </a:lnTo>
                  <a:lnTo>
                    <a:pt x="496473" y="75935"/>
                  </a:lnTo>
                  <a:lnTo>
                    <a:pt x="492784" y="75935"/>
                  </a:lnTo>
                  <a:lnTo>
                    <a:pt x="485405" y="75935"/>
                  </a:lnTo>
                  <a:lnTo>
                    <a:pt x="478027" y="75935"/>
                  </a:lnTo>
                  <a:lnTo>
                    <a:pt x="470649" y="79621"/>
                  </a:lnTo>
                  <a:lnTo>
                    <a:pt x="466960" y="75935"/>
                  </a:lnTo>
                  <a:lnTo>
                    <a:pt x="466960" y="72248"/>
                  </a:lnTo>
                  <a:lnTo>
                    <a:pt x="470649" y="72248"/>
                  </a:lnTo>
                  <a:lnTo>
                    <a:pt x="474338" y="68553"/>
                  </a:lnTo>
                  <a:lnTo>
                    <a:pt x="478027" y="64867"/>
                  </a:lnTo>
                  <a:lnTo>
                    <a:pt x="474338" y="61171"/>
                  </a:lnTo>
                  <a:lnTo>
                    <a:pt x="474338" y="57485"/>
                  </a:lnTo>
                  <a:lnTo>
                    <a:pt x="474338" y="53789"/>
                  </a:lnTo>
                  <a:lnTo>
                    <a:pt x="474338" y="50103"/>
                  </a:lnTo>
                  <a:lnTo>
                    <a:pt x="463271" y="46407"/>
                  </a:lnTo>
                  <a:lnTo>
                    <a:pt x="459581" y="42721"/>
                  </a:lnTo>
                  <a:lnTo>
                    <a:pt x="455892" y="39025"/>
                  </a:lnTo>
                  <a:lnTo>
                    <a:pt x="452203" y="39025"/>
                  </a:lnTo>
                  <a:lnTo>
                    <a:pt x="448514" y="42721"/>
                  </a:lnTo>
                  <a:lnTo>
                    <a:pt x="444825" y="46407"/>
                  </a:lnTo>
                  <a:lnTo>
                    <a:pt x="441136" y="46407"/>
                  </a:lnTo>
                  <a:lnTo>
                    <a:pt x="441136" y="42721"/>
                  </a:lnTo>
                  <a:lnTo>
                    <a:pt x="437445" y="42721"/>
                  </a:lnTo>
                  <a:lnTo>
                    <a:pt x="437445" y="39025"/>
                  </a:lnTo>
                  <a:lnTo>
                    <a:pt x="433756" y="35339"/>
                  </a:lnTo>
                  <a:lnTo>
                    <a:pt x="433756" y="31643"/>
                  </a:lnTo>
                  <a:lnTo>
                    <a:pt x="430067" y="31643"/>
                  </a:lnTo>
                  <a:lnTo>
                    <a:pt x="426378" y="27957"/>
                  </a:lnTo>
                  <a:lnTo>
                    <a:pt x="419000" y="24271"/>
                  </a:lnTo>
                  <a:lnTo>
                    <a:pt x="415310" y="20575"/>
                  </a:lnTo>
                  <a:lnTo>
                    <a:pt x="411621" y="20575"/>
                  </a:lnTo>
                  <a:lnTo>
                    <a:pt x="411621" y="16889"/>
                  </a:lnTo>
                  <a:lnTo>
                    <a:pt x="411621" y="13194"/>
                  </a:lnTo>
                  <a:lnTo>
                    <a:pt x="407932" y="13194"/>
                  </a:lnTo>
                  <a:lnTo>
                    <a:pt x="400554" y="13194"/>
                  </a:lnTo>
                  <a:lnTo>
                    <a:pt x="396865" y="9507"/>
                  </a:lnTo>
                  <a:lnTo>
                    <a:pt x="393175" y="9507"/>
                  </a:lnTo>
                  <a:lnTo>
                    <a:pt x="385797" y="9507"/>
                  </a:lnTo>
                  <a:lnTo>
                    <a:pt x="378419" y="5812"/>
                  </a:lnTo>
                  <a:lnTo>
                    <a:pt x="374730" y="5812"/>
                  </a:lnTo>
                  <a:lnTo>
                    <a:pt x="371041" y="5812"/>
                  </a:lnTo>
                  <a:lnTo>
                    <a:pt x="363662" y="5812"/>
                  </a:lnTo>
                  <a:close/>
                  <a:moveTo>
                    <a:pt x="367351" y="349036"/>
                  </a:moveTo>
                  <a:lnTo>
                    <a:pt x="363662" y="349036"/>
                  </a:lnTo>
                  <a:lnTo>
                    <a:pt x="359973" y="349036"/>
                  </a:lnTo>
                  <a:lnTo>
                    <a:pt x="363662" y="352731"/>
                  </a:lnTo>
                  <a:lnTo>
                    <a:pt x="367351" y="349036"/>
                  </a:lnTo>
                  <a:close/>
                  <a:moveTo>
                    <a:pt x="363662" y="308440"/>
                  </a:moveTo>
                  <a:lnTo>
                    <a:pt x="367351" y="308440"/>
                  </a:lnTo>
                  <a:lnTo>
                    <a:pt x="367351" y="312136"/>
                  </a:lnTo>
                  <a:lnTo>
                    <a:pt x="371041" y="315822"/>
                  </a:lnTo>
                  <a:lnTo>
                    <a:pt x="374730" y="315822"/>
                  </a:lnTo>
                  <a:lnTo>
                    <a:pt x="374730" y="319508"/>
                  </a:lnTo>
                  <a:lnTo>
                    <a:pt x="374730" y="323204"/>
                  </a:lnTo>
                  <a:lnTo>
                    <a:pt x="371041" y="323204"/>
                  </a:lnTo>
                  <a:lnTo>
                    <a:pt x="367351" y="319508"/>
                  </a:lnTo>
                  <a:lnTo>
                    <a:pt x="363662" y="319508"/>
                  </a:lnTo>
                  <a:lnTo>
                    <a:pt x="367351" y="315822"/>
                  </a:lnTo>
                  <a:lnTo>
                    <a:pt x="363662" y="312136"/>
                  </a:lnTo>
                  <a:lnTo>
                    <a:pt x="363662" y="308440"/>
                  </a:lnTo>
                  <a:close/>
                  <a:moveTo>
                    <a:pt x="371041" y="308440"/>
                  </a:moveTo>
                  <a:lnTo>
                    <a:pt x="374730" y="312136"/>
                  </a:lnTo>
                  <a:lnTo>
                    <a:pt x="371041" y="312136"/>
                  </a:lnTo>
                  <a:lnTo>
                    <a:pt x="371041" y="308440"/>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sp>
          <p:nvSpPr>
            <p:cNvPr id="176" name="Freeform: Shape 175">
              <a:extLst>
                <a:ext uri="{FF2B5EF4-FFF2-40B4-BE49-F238E27FC236}">
                  <a16:creationId xmlns:a16="http://schemas.microsoft.com/office/drawing/2014/main" id="{04127BD1-632C-489F-978C-C44D28AAE422}"/>
                </a:ext>
              </a:extLst>
            </p:cNvPr>
            <p:cNvSpPr/>
            <p:nvPr/>
          </p:nvSpPr>
          <p:spPr>
            <a:xfrm>
              <a:off x="5310965" y="4948685"/>
              <a:ext cx="42562" cy="42562"/>
            </a:xfrm>
            <a:custGeom>
              <a:avLst/>
              <a:gdLst>
                <a:gd name="connsiteX0" fmla="*/ 9501 w 19050"/>
                <a:gd name="connsiteY0" fmla="*/ 5812 h 19050"/>
                <a:gd name="connsiteX1" fmla="*/ 9501 w 19050"/>
                <a:gd name="connsiteY1" fmla="*/ 9507 h 19050"/>
                <a:gd name="connsiteX2" fmla="*/ 13191 w 19050"/>
                <a:gd name="connsiteY2" fmla="*/ 13194 h 19050"/>
                <a:gd name="connsiteX3" fmla="*/ 13191 w 19050"/>
                <a:gd name="connsiteY3" fmla="*/ 13194 h 19050"/>
                <a:gd name="connsiteX4" fmla="*/ 13191 w 19050"/>
                <a:gd name="connsiteY4" fmla="*/ 9507 h 19050"/>
                <a:gd name="connsiteX5" fmla="*/ 13191 w 19050"/>
                <a:gd name="connsiteY5" fmla="*/ 5812 h 19050"/>
                <a:gd name="connsiteX6" fmla="*/ 16880 w 19050"/>
                <a:gd name="connsiteY6" fmla="*/ 9507 h 19050"/>
                <a:gd name="connsiteX7" fmla="*/ 16880 w 19050"/>
                <a:gd name="connsiteY7" fmla="*/ 9507 h 19050"/>
                <a:gd name="connsiteX8" fmla="*/ 13191 w 19050"/>
                <a:gd name="connsiteY8" fmla="*/ 9507 h 19050"/>
                <a:gd name="connsiteX9" fmla="*/ 13191 w 19050"/>
                <a:gd name="connsiteY9" fmla="*/ 9507 h 19050"/>
                <a:gd name="connsiteX10" fmla="*/ 13191 w 19050"/>
                <a:gd name="connsiteY10" fmla="*/ 13194 h 19050"/>
                <a:gd name="connsiteX11" fmla="*/ 13191 w 19050"/>
                <a:gd name="connsiteY11" fmla="*/ 13194 h 19050"/>
                <a:gd name="connsiteX12" fmla="*/ 16880 w 19050"/>
                <a:gd name="connsiteY12" fmla="*/ 13194 h 19050"/>
                <a:gd name="connsiteX13" fmla="*/ 16880 w 19050"/>
                <a:gd name="connsiteY13" fmla="*/ 16880 h 19050"/>
                <a:gd name="connsiteX14" fmla="*/ 16880 w 19050"/>
                <a:gd name="connsiteY14" fmla="*/ 16880 h 19050"/>
                <a:gd name="connsiteX15" fmla="*/ 16880 w 19050"/>
                <a:gd name="connsiteY15" fmla="*/ 20575 h 19050"/>
                <a:gd name="connsiteX16" fmla="*/ 16880 w 19050"/>
                <a:gd name="connsiteY16" fmla="*/ 20575 h 19050"/>
                <a:gd name="connsiteX17" fmla="*/ 13191 w 19050"/>
                <a:gd name="connsiteY17" fmla="*/ 20575 h 19050"/>
                <a:gd name="connsiteX18" fmla="*/ 9501 w 19050"/>
                <a:gd name="connsiteY18" fmla="*/ 16880 h 19050"/>
                <a:gd name="connsiteX19" fmla="*/ 5812 w 19050"/>
                <a:gd name="connsiteY19" fmla="*/ 16880 h 19050"/>
                <a:gd name="connsiteX20" fmla="*/ 9501 w 19050"/>
                <a:gd name="connsiteY20" fmla="*/ 13194 h 19050"/>
                <a:gd name="connsiteX21" fmla="*/ 5812 w 19050"/>
                <a:gd name="connsiteY21" fmla="*/ 9507 h 19050"/>
                <a:gd name="connsiteX22" fmla="*/ 5812 w 19050"/>
                <a:gd name="connsiteY22" fmla="*/ 5812 h 19050"/>
                <a:gd name="connsiteX23" fmla="*/ 9501 w 19050"/>
                <a:gd name="connsiteY23" fmla="*/ 5812 h 19050"/>
                <a:gd name="connsiteX24" fmla="*/ 9501 w 19050"/>
                <a:gd name="connsiteY24" fmla="*/ 5812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50" h="19050">
                  <a:moveTo>
                    <a:pt x="9501" y="5812"/>
                  </a:moveTo>
                  <a:lnTo>
                    <a:pt x="9501" y="9507"/>
                  </a:lnTo>
                  <a:lnTo>
                    <a:pt x="13191" y="13194"/>
                  </a:lnTo>
                  <a:lnTo>
                    <a:pt x="13191" y="13194"/>
                  </a:lnTo>
                  <a:lnTo>
                    <a:pt x="13191" y="9507"/>
                  </a:lnTo>
                  <a:lnTo>
                    <a:pt x="13191" y="5812"/>
                  </a:lnTo>
                  <a:lnTo>
                    <a:pt x="16880" y="9507"/>
                  </a:lnTo>
                  <a:lnTo>
                    <a:pt x="16880" y="9507"/>
                  </a:lnTo>
                  <a:lnTo>
                    <a:pt x="13191" y="9507"/>
                  </a:lnTo>
                  <a:lnTo>
                    <a:pt x="13191" y="9507"/>
                  </a:lnTo>
                  <a:lnTo>
                    <a:pt x="13191" y="13194"/>
                  </a:lnTo>
                  <a:lnTo>
                    <a:pt x="13191" y="13194"/>
                  </a:lnTo>
                  <a:lnTo>
                    <a:pt x="16880" y="13194"/>
                  </a:lnTo>
                  <a:lnTo>
                    <a:pt x="16880" y="16880"/>
                  </a:lnTo>
                  <a:lnTo>
                    <a:pt x="16880" y="16880"/>
                  </a:lnTo>
                  <a:lnTo>
                    <a:pt x="16880" y="20575"/>
                  </a:lnTo>
                  <a:lnTo>
                    <a:pt x="16880" y="20575"/>
                  </a:lnTo>
                  <a:lnTo>
                    <a:pt x="13191" y="20575"/>
                  </a:lnTo>
                  <a:lnTo>
                    <a:pt x="9501" y="16880"/>
                  </a:lnTo>
                  <a:lnTo>
                    <a:pt x="5812" y="16880"/>
                  </a:lnTo>
                  <a:lnTo>
                    <a:pt x="9501" y="13194"/>
                  </a:lnTo>
                  <a:lnTo>
                    <a:pt x="5812" y="9507"/>
                  </a:lnTo>
                  <a:lnTo>
                    <a:pt x="5812" y="5812"/>
                  </a:lnTo>
                  <a:lnTo>
                    <a:pt x="9501" y="5812"/>
                  </a:lnTo>
                  <a:lnTo>
                    <a:pt x="9501" y="5812"/>
                  </a:lnTo>
                  <a:close/>
                </a:path>
              </a:pathLst>
            </a:custGeom>
            <a:grpFill/>
            <a:ln w="3175" cap="flat">
              <a:no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nl-NL" dirty="0">
                <a:solidFill>
                  <a:schemeClr val="tx1"/>
                </a:solidFill>
                <a:latin typeface="Arial" panose="020B0604020202020204" pitchFamily="34" charset="0"/>
                <a:cs typeface="Arial" panose="020B0604020202020204" pitchFamily="34" charset="0"/>
              </a:endParaRPr>
            </a:p>
          </p:txBody>
        </p:sp>
      </p:grpSp>
      <p:sp>
        <p:nvSpPr>
          <p:cNvPr id="148" name="Rectangle 147">
            <a:extLst>
              <a:ext uri="{FF2B5EF4-FFF2-40B4-BE49-F238E27FC236}">
                <a16:creationId xmlns:a16="http://schemas.microsoft.com/office/drawing/2014/main" id="{E021420D-88D9-458F-8081-414A5CC16B64}"/>
              </a:ext>
            </a:extLst>
          </p:cNvPr>
          <p:cNvSpPr/>
          <p:nvPr/>
        </p:nvSpPr>
        <p:spPr>
          <a:xfrm>
            <a:off x="4175280" y="4982036"/>
            <a:ext cx="7344000" cy="720000"/>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b="1" dirty="0"/>
              <a:t>Het grootste gedeelte van de inkomsten komt vanuit het Rijk</a:t>
            </a:r>
            <a:r>
              <a:rPr lang="nl-NL" dirty="0"/>
              <a:t>.</a:t>
            </a:r>
          </a:p>
        </p:txBody>
      </p:sp>
      <p:sp>
        <p:nvSpPr>
          <p:cNvPr id="214" name="Oval 213">
            <a:extLst>
              <a:ext uri="{FF2B5EF4-FFF2-40B4-BE49-F238E27FC236}">
                <a16:creationId xmlns:a16="http://schemas.microsoft.com/office/drawing/2014/main" id="{EBF9AE43-CC95-4D89-ADC0-98ABB9C9123D}"/>
              </a:ext>
            </a:extLst>
          </p:cNvPr>
          <p:cNvSpPr/>
          <p:nvPr/>
        </p:nvSpPr>
        <p:spPr>
          <a:xfrm>
            <a:off x="3095625" y="1736353"/>
            <a:ext cx="787400" cy="792662"/>
          </a:xfrm>
          <a:prstGeom prst="ellipse">
            <a:avLst/>
          </a:prstGeom>
          <a:solidFill>
            <a:srgbClr val="22777B"/>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220" name="Rectangle 219">
            <a:extLst>
              <a:ext uri="{FF2B5EF4-FFF2-40B4-BE49-F238E27FC236}">
                <a16:creationId xmlns:a16="http://schemas.microsoft.com/office/drawing/2014/main" id="{8F2CC9D4-BFB5-4EF5-A39A-34EA89C45E20}"/>
              </a:ext>
            </a:extLst>
          </p:cNvPr>
          <p:cNvSpPr/>
          <p:nvPr/>
        </p:nvSpPr>
        <p:spPr>
          <a:xfrm>
            <a:off x="4175280" y="1769992"/>
            <a:ext cx="7344000" cy="720000"/>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b="1" dirty="0"/>
              <a:t>Eigen inkomsten worden door de gemeente gegenereerd en gaan naar de algemene middelen</a:t>
            </a:r>
            <a:endParaRPr lang="nl-NL" dirty="0"/>
          </a:p>
          <a:p>
            <a:pPr marL="0" indent="0" algn="l">
              <a:buNone/>
            </a:pPr>
            <a:r>
              <a:rPr lang="nl-NL" dirty="0"/>
              <a:t>(exclusief inzet van de algemene reserve).</a:t>
            </a:r>
          </a:p>
        </p:txBody>
      </p:sp>
      <p:pic>
        <p:nvPicPr>
          <p:cNvPr id="3" name="Graphic 2" descr="Shuffle with solid fill">
            <a:extLst>
              <a:ext uri="{FF2B5EF4-FFF2-40B4-BE49-F238E27FC236}">
                <a16:creationId xmlns:a16="http://schemas.microsoft.com/office/drawing/2014/main" id="{6A1BB936-E23D-42C8-9EE7-CE106E3F397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265383" y="1920701"/>
            <a:ext cx="423967" cy="423967"/>
          </a:xfrm>
          <a:prstGeom prst="rect">
            <a:avLst/>
          </a:prstGeom>
        </p:spPr>
      </p:pic>
      <p:sp>
        <p:nvSpPr>
          <p:cNvPr id="92" name="Isosceles Triangle 91">
            <a:extLst>
              <a:ext uri="{FF2B5EF4-FFF2-40B4-BE49-F238E27FC236}">
                <a16:creationId xmlns:a16="http://schemas.microsoft.com/office/drawing/2014/main" id="{58804156-36BD-8D7F-5D66-F9A7A4D6E0FA}"/>
              </a:ext>
            </a:extLst>
          </p:cNvPr>
          <p:cNvSpPr/>
          <p:nvPr/>
        </p:nvSpPr>
        <p:spPr>
          <a:xfrm rot="5400000">
            <a:off x="2355457" y="2067913"/>
            <a:ext cx="496835" cy="1758615"/>
          </a:xfrm>
          <a:custGeom>
            <a:avLst/>
            <a:gdLst>
              <a:gd name="connsiteX0" fmla="*/ 0 w 490366"/>
              <a:gd name="connsiteY0" fmla="*/ 1808655 h 1808655"/>
              <a:gd name="connsiteX1" fmla="*/ 0 w 490366"/>
              <a:gd name="connsiteY1" fmla="*/ 0 h 1808655"/>
              <a:gd name="connsiteX2" fmla="*/ 490366 w 490366"/>
              <a:gd name="connsiteY2" fmla="*/ 1808655 h 1808655"/>
              <a:gd name="connsiteX3" fmla="*/ 0 w 490366"/>
              <a:gd name="connsiteY3" fmla="*/ 1808655 h 1808655"/>
              <a:gd name="connsiteX0" fmla="*/ 234948 w 725314"/>
              <a:gd name="connsiteY0" fmla="*/ 1561005 h 1561005"/>
              <a:gd name="connsiteX1" fmla="*/ 0 w 725314"/>
              <a:gd name="connsiteY1" fmla="*/ 0 h 1561005"/>
              <a:gd name="connsiteX2" fmla="*/ 725314 w 725314"/>
              <a:gd name="connsiteY2" fmla="*/ 1561005 h 1561005"/>
              <a:gd name="connsiteX3" fmla="*/ 234948 w 725314"/>
              <a:gd name="connsiteY3" fmla="*/ 1561005 h 1561005"/>
              <a:gd name="connsiteX0" fmla="*/ 494026 w 984392"/>
              <a:gd name="connsiteY0" fmla="*/ 1698166 h 1698166"/>
              <a:gd name="connsiteX1" fmla="*/ 0 w 984392"/>
              <a:gd name="connsiteY1" fmla="*/ 0 h 1698166"/>
              <a:gd name="connsiteX2" fmla="*/ 984392 w 984392"/>
              <a:gd name="connsiteY2" fmla="*/ 1698166 h 1698166"/>
              <a:gd name="connsiteX3" fmla="*/ 494026 w 984392"/>
              <a:gd name="connsiteY3" fmla="*/ 1698166 h 1698166"/>
              <a:gd name="connsiteX0" fmla="*/ 0 w 490366"/>
              <a:gd name="connsiteY0" fmla="*/ 1656891 h 1656891"/>
              <a:gd name="connsiteX1" fmla="*/ 61599 w 490366"/>
              <a:gd name="connsiteY1" fmla="*/ 0 h 1656891"/>
              <a:gd name="connsiteX2" fmla="*/ 490366 w 490366"/>
              <a:gd name="connsiteY2" fmla="*/ 1656891 h 1656891"/>
              <a:gd name="connsiteX3" fmla="*/ 0 w 490366"/>
              <a:gd name="connsiteY3" fmla="*/ 1656891 h 1656891"/>
              <a:gd name="connsiteX0" fmla="*/ 402157 w 892523"/>
              <a:gd name="connsiteY0" fmla="*/ 1917242 h 1917242"/>
              <a:gd name="connsiteX1" fmla="*/ 0 w 892523"/>
              <a:gd name="connsiteY1" fmla="*/ 0 h 1917242"/>
              <a:gd name="connsiteX2" fmla="*/ 892523 w 892523"/>
              <a:gd name="connsiteY2" fmla="*/ 1917242 h 1917242"/>
              <a:gd name="connsiteX3" fmla="*/ 402157 w 892523"/>
              <a:gd name="connsiteY3" fmla="*/ 1917242 h 1917242"/>
              <a:gd name="connsiteX0" fmla="*/ 0 w 1182351"/>
              <a:gd name="connsiteY0" fmla="*/ 1612442 h 1612442"/>
              <a:gd name="connsiteX1" fmla="*/ 1182351 w 1182351"/>
              <a:gd name="connsiteY1" fmla="*/ 0 h 1612442"/>
              <a:gd name="connsiteX2" fmla="*/ 490366 w 1182351"/>
              <a:gd name="connsiteY2" fmla="*/ 1612442 h 1612442"/>
              <a:gd name="connsiteX3" fmla="*/ 0 w 1182351"/>
              <a:gd name="connsiteY3" fmla="*/ 1612442 h 1612442"/>
              <a:gd name="connsiteX0" fmla="*/ 0 w 1336938"/>
              <a:gd name="connsiteY0" fmla="*/ 1654952 h 1654952"/>
              <a:gd name="connsiteX1" fmla="*/ 1336938 w 1336938"/>
              <a:gd name="connsiteY1" fmla="*/ 0 h 1654952"/>
              <a:gd name="connsiteX2" fmla="*/ 490366 w 1336938"/>
              <a:gd name="connsiteY2" fmla="*/ 1654952 h 1654952"/>
              <a:gd name="connsiteX3" fmla="*/ 0 w 1336938"/>
              <a:gd name="connsiteY3" fmla="*/ 1654952 h 1654952"/>
              <a:gd name="connsiteX0" fmla="*/ 0 w 490366"/>
              <a:gd name="connsiteY0" fmla="*/ 1646982 h 1646982"/>
              <a:gd name="connsiteX1" fmla="*/ 456471 w 490366"/>
              <a:gd name="connsiteY1" fmla="*/ 0 h 1646982"/>
              <a:gd name="connsiteX2" fmla="*/ 490366 w 490366"/>
              <a:gd name="connsiteY2" fmla="*/ 1646982 h 1646982"/>
              <a:gd name="connsiteX3" fmla="*/ 0 w 490366"/>
              <a:gd name="connsiteY3" fmla="*/ 1646982 h 1646982"/>
              <a:gd name="connsiteX0" fmla="*/ 0 w 531679"/>
              <a:gd name="connsiteY0" fmla="*/ 1471628 h 1471628"/>
              <a:gd name="connsiteX1" fmla="*/ 531679 w 531679"/>
              <a:gd name="connsiteY1" fmla="*/ 0 h 1471628"/>
              <a:gd name="connsiteX2" fmla="*/ 490366 w 531679"/>
              <a:gd name="connsiteY2" fmla="*/ 1471628 h 1471628"/>
              <a:gd name="connsiteX3" fmla="*/ 0 w 531679"/>
              <a:gd name="connsiteY3" fmla="*/ 1471628 h 1471628"/>
            </a:gdLst>
            <a:ahLst/>
            <a:cxnLst>
              <a:cxn ang="0">
                <a:pos x="connsiteX0" y="connsiteY0"/>
              </a:cxn>
              <a:cxn ang="0">
                <a:pos x="connsiteX1" y="connsiteY1"/>
              </a:cxn>
              <a:cxn ang="0">
                <a:pos x="connsiteX2" y="connsiteY2"/>
              </a:cxn>
              <a:cxn ang="0">
                <a:pos x="connsiteX3" y="connsiteY3"/>
              </a:cxn>
            </a:cxnLst>
            <a:rect l="l" t="t" r="r" b="b"/>
            <a:pathLst>
              <a:path w="531679" h="1471628">
                <a:moveTo>
                  <a:pt x="0" y="1471628"/>
                </a:moveTo>
                <a:lnTo>
                  <a:pt x="531679" y="0"/>
                </a:lnTo>
                <a:lnTo>
                  <a:pt x="490366" y="1471628"/>
                </a:lnTo>
                <a:lnTo>
                  <a:pt x="0" y="1471628"/>
                </a:lnTo>
                <a:close/>
              </a:path>
            </a:pathLst>
          </a:custGeom>
          <a:solidFill>
            <a:schemeClr val="bg1">
              <a:lumMod val="95000"/>
            </a:schemeClr>
          </a:solidFill>
          <a:ln w="4266" cap="flat">
            <a:noFill/>
            <a:prstDash val="solid"/>
            <a:miter/>
          </a:ln>
        </p:spPr>
        <p:txBody>
          <a:bodyPr rot="0" spcFirstLastPara="0" vertOverflow="overflow" horzOverflow="overflow" vert="horz" wrap="square" lIns="54000" tIns="72000" rIns="54000" bIns="72000" numCol="1" spcCol="0" rtlCol="0" fromWordArt="0" anchor="ctr" anchorCtr="0" forceAA="0" compatLnSpc="1">
            <a:prstTxWarp prst="textNoShape">
              <a:avLst/>
            </a:prstTxWarp>
            <a:noAutofit/>
          </a:bodyPr>
          <a:lstStyle/>
          <a:p>
            <a:pPr algn="l"/>
            <a:endParaRPr lang="nl-NL" dirty="0"/>
          </a:p>
        </p:txBody>
      </p:sp>
      <p:sp>
        <p:nvSpPr>
          <p:cNvPr id="219" name="Rectangle 218">
            <a:extLst>
              <a:ext uri="{FF2B5EF4-FFF2-40B4-BE49-F238E27FC236}">
                <a16:creationId xmlns:a16="http://schemas.microsoft.com/office/drawing/2014/main" id="{C4699E46-D42C-4BC7-96E2-5D66026239BC}"/>
              </a:ext>
            </a:extLst>
          </p:cNvPr>
          <p:cNvSpPr/>
          <p:nvPr/>
        </p:nvSpPr>
        <p:spPr>
          <a:xfrm>
            <a:off x="4175280" y="2878764"/>
            <a:ext cx="7344000" cy="720000"/>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Clr>
                <a:schemeClr val="bg1">
                  <a:lumMod val="50000"/>
                </a:schemeClr>
              </a:buClr>
              <a:buNone/>
            </a:pPr>
            <a:r>
              <a:rPr lang="nl-NL" b="1" dirty="0"/>
              <a:t>De gemeente heft retributies voor de levering van verschillende diensten (bijv. rioolheffingen en bouwleges) De gemeente mag niet meer heffen dan de begrote kosten.</a:t>
            </a:r>
            <a:endParaRPr lang="nl-NL" dirty="0"/>
          </a:p>
        </p:txBody>
      </p:sp>
      <p:sp>
        <p:nvSpPr>
          <p:cNvPr id="212" name="Oval 211">
            <a:extLst>
              <a:ext uri="{FF2B5EF4-FFF2-40B4-BE49-F238E27FC236}">
                <a16:creationId xmlns:a16="http://schemas.microsoft.com/office/drawing/2014/main" id="{000646C3-2F31-4B32-A816-7B7B23C142FE}"/>
              </a:ext>
            </a:extLst>
          </p:cNvPr>
          <p:cNvSpPr/>
          <p:nvPr/>
        </p:nvSpPr>
        <p:spPr>
          <a:xfrm>
            <a:off x="3095625" y="2844402"/>
            <a:ext cx="787400" cy="792662"/>
          </a:xfrm>
          <a:prstGeom prst="ellipse">
            <a:avLst/>
          </a:prstGeom>
          <a:solidFill>
            <a:schemeClr val="bg1">
              <a:lumMod val="75000"/>
            </a:schemeClr>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pic>
        <p:nvPicPr>
          <p:cNvPr id="221" name="Graphic 220" descr="Scales of justice with solid fill">
            <a:extLst>
              <a:ext uri="{FF2B5EF4-FFF2-40B4-BE49-F238E27FC236}">
                <a16:creationId xmlns:a16="http://schemas.microsoft.com/office/drawing/2014/main" id="{466EA1B1-0758-4EFE-A07F-03DE5CC4F5BF}"/>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295334" y="3046742"/>
            <a:ext cx="387982" cy="387982"/>
          </a:xfrm>
          <a:prstGeom prst="rect">
            <a:avLst/>
          </a:prstGeom>
        </p:spPr>
      </p:pic>
      <p:sp>
        <p:nvSpPr>
          <p:cNvPr id="4" name="Rectangle 3">
            <a:extLst>
              <a:ext uri="{FF2B5EF4-FFF2-40B4-BE49-F238E27FC236}">
                <a16:creationId xmlns:a16="http://schemas.microsoft.com/office/drawing/2014/main" id="{6B7F5455-C1EC-F42C-D42A-C5176865DEE6}"/>
              </a:ext>
            </a:extLst>
          </p:cNvPr>
          <p:cNvSpPr/>
          <p:nvPr/>
        </p:nvSpPr>
        <p:spPr>
          <a:xfrm>
            <a:off x="3058681" y="1589393"/>
            <a:ext cx="8433595" cy="1034032"/>
          </a:xfrm>
          <a:prstGeom prst="rect">
            <a:avLst/>
          </a:prstGeom>
          <a:noFill/>
          <a:ln w="28575" cap="flat">
            <a:solidFill>
              <a:srgbClr val="FFBD42"/>
            </a:solidFill>
            <a:prstDash val="dash"/>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sp>
        <p:nvSpPr>
          <p:cNvPr id="5" name="TextBox 4">
            <a:extLst>
              <a:ext uri="{FF2B5EF4-FFF2-40B4-BE49-F238E27FC236}">
                <a16:creationId xmlns:a16="http://schemas.microsoft.com/office/drawing/2014/main" id="{ACB47D43-35D4-3B08-F274-A48EA2B4BD2A}"/>
              </a:ext>
            </a:extLst>
          </p:cNvPr>
          <p:cNvSpPr txBox="1"/>
          <p:nvPr/>
        </p:nvSpPr>
        <p:spPr>
          <a:xfrm>
            <a:off x="9325483" y="2278340"/>
            <a:ext cx="2166793" cy="334870"/>
          </a:xfrm>
          <a:prstGeom prst="rect">
            <a:avLst/>
          </a:prstGeom>
          <a:solidFill>
            <a:srgbClr val="FFBD42"/>
          </a:solidFill>
        </p:spPr>
        <p:txBody>
          <a:bodyPr vert="horz" wrap="none" lIns="91440" tIns="45720" rIns="91440" bIns="45720" rtlCol="0" anchor="ctr">
            <a:noAutofit/>
          </a:bodyPr>
          <a:lstStyle/>
          <a:p>
            <a:pPr marL="0" indent="0" algn="ctr">
              <a:buNone/>
            </a:pPr>
            <a:r>
              <a:rPr lang="nl-NL" dirty="0">
                <a:solidFill>
                  <a:srgbClr val="FFFFFF"/>
                </a:solidFill>
              </a:rPr>
              <a:t>Focus van dit document</a:t>
            </a:r>
            <a:endParaRPr lang="nl-NL" noProof="0" dirty="0">
              <a:solidFill>
                <a:srgbClr val="FFFFFF"/>
              </a:solidFill>
            </a:endParaRPr>
          </a:p>
        </p:txBody>
      </p:sp>
      <p:sp>
        <p:nvSpPr>
          <p:cNvPr id="97" name="Rectangle 96">
            <a:extLst>
              <a:ext uri="{FF2B5EF4-FFF2-40B4-BE49-F238E27FC236}">
                <a16:creationId xmlns:a16="http://schemas.microsoft.com/office/drawing/2014/main" id="{94DE7F58-943D-44F1-33AE-11887E0FBCAA}"/>
              </a:ext>
            </a:extLst>
          </p:cNvPr>
          <p:cNvSpPr/>
          <p:nvPr/>
        </p:nvSpPr>
        <p:spPr>
          <a:xfrm>
            <a:off x="4175280" y="3987536"/>
            <a:ext cx="7344000" cy="720000"/>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None/>
            </a:pPr>
            <a:r>
              <a:rPr lang="nl-NL" b="1" dirty="0"/>
              <a:t>Gemeenten zetten bestemmingsreserves en algemene reserves in.</a:t>
            </a:r>
            <a:endParaRPr lang="nl-NL" dirty="0"/>
          </a:p>
        </p:txBody>
      </p:sp>
      <p:sp>
        <p:nvSpPr>
          <p:cNvPr id="100" name="Isosceles Triangle 91">
            <a:extLst>
              <a:ext uri="{FF2B5EF4-FFF2-40B4-BE49-F238E27FC236}">
                <a16:creationId xmlns:a16="http://schemas.microsoft.com/office/drawing/2014/main" id="{F5FED491-721B-E164-9089-05D53D97EF53}"/>
              </a:ext>
            </a:extLst>
          </p:cNvPr>
          <p:cNvSpPr/>
          <p:nvPr/>
        </p:nvSpPr>
        <p:spPr>
          <a:xfrm rot="5400000">
            <a:off x="2048381" y="2848014"/>
            <a:ext cx="1102822" cy="1750452"/>
          </a:xfrm>
          <a:custGeom>
            <a:avLst/>
            <a:gdLst>
              <a:gd name="connsiteX0" fmla="*/ 0 w 490366"/>
              <a:gd name="connsiteY0" fmla="*/ 1808655 h 1808655"/>
              <a:gd name="connsiteX1" fmla="*/ 0 w 490366"/>
              <a:gd name="connsiteY1" fmla="*/ 0 h 1808655"/>
              <a:gd name="connsiteX2" fmla="*/ 490366 w 490366"/>
              <a:gd name="connsiteY2" fmla="*/ 1808655 h 1808655"/>
              <a:gd name="connsiteX3" fmla="*/ 0 w 490366"/>
              <a:gd name="connsiteY3" fmla="*/ 1808655 h 1808655"/>
              <a:gd name="connsiteX0" fmla="*/ 234948 w 725314"/>
              <a:gd name="connsiteY0" fmla="*/ 1561005 h 1561005"/>
              <a:gd name="connsiteX1" fmla="*/ 0 w 725314"/>
              <a:gd name="connsiteY1" fmla="*/ 0 h 1561005"/>
              <a:gd name="connsiteX2" fmla="*/ 725314 w 725314"/>
              <a:gd name="connsiteY2" fmla="*/ 1561005 h 1561005"/>
              <a:gd name="connsiteX3" fmla="*/ 234948 w 725314"/>
              <a:gd name="connsiteY3" fmla="*/ 1561005 h 1561005"/>
              <a:gd name="connsiteX0" fmla="*/ 494026 w 984392"/>
              <a:gd name="connsiteY0" fmla="*/ 1698166 h 1698166"/>
              <a:gd name="connsiteX1" fmla="*/ 0 w 984392"/>
              <a:gd name="connsiteY1" fmla="*/ 0 h 1698166"/>
              <a:gd name="connsiteX2" fmla="*/ 984392 w 984392"/>
              <a:gd name="connsiteY2" fmla="*/ 1698166 h 1698166"/>
              <a:gd name="connsiteX3" fmla="*/ 494026 w 984392"/>
              <a:gd name="connsiteY3" fmla="*/ 1698166 h 1698166"/>
              <a:gd name="connsiteX0" fmla="*/ 0 w 490366"/>
              <a:gd name="connsiteY0" fmla="*/ 1656891 h 1656891"/>
              <a:gd name="connsiteX1" fmla="*/ 61599 w 490366"/>
              <a:gd name="connsiteY1" fmla="*/ 0 h 1656891"/>
              <a:gd name="connsiteX2" fmla="*/ 490366 w 490366"/>
              <a:gd name="connsiteY2" fmla="*/ 1656891 h 1656891"/>
              <a:gd name="connsiteX3" fmla="*/ 0 w 490366"/>
              <a:gd name="connsiteY3" fmla="*/ 1656891 h 1656891"/>
              <a:gd name="connsiteX0" fmla="*/ 402157 w 892523"/>
              <a:gd name="connsiteY0" fmla="*/ 1917242 h 1917242"/>
              <a:gd name="connsiteX1" fmla="*/ 0 w 892523"/>
              <a:gd name="connsiteY1" fmla="*/ 0 h 1917242"/>
              <a:gd name="connsiteX2" fmla="*/ 892523 w 892523"/>
              <a:gd name="connsiteY2" fmla="*/ 1917242 h 1917242"/>
              <a:gd name="connsiteX3" fmla="*/ 402157 w 892523"/>
              <a:gd name="connsiteY3" fmla="*/ 1917242 h 1917242"/>
              <a:gd name="connsiteX0" fmla="*/ 0 w 1182351"/>
              <a:gd name="connsiteY0" fmla="*/ 1612442 h 1612442"/>
              <a:gd name="connsiteX1" fmla="*/ 1182351 w 1182351"/>
              <a:gd name="connsiteY1" fmla="*/ 0 h 1612442"/>
              <a:gd name="connsiteX2" fmla="*/ 490366 w 1182351"/>
              <a:gd name="connsiteY2" fmla="*/ 1612442 h 1612442"/>
              <a:gd name="connsiteX3" fmla="*/ 0 w 1182351"/>
              <a:gd name="connsiteY3" fmla="*/ 1612442 h 1612442"/>
              <a:gd name="connsiteX0" fmla="*/ 0 w 1336938"/>
              <a:gd name="connsiteY0" fmla="*/ 1654952 h 1654952"/>
              <a:gd name="connsiteX1" fmla="*/ 1336938 w 1336938"/>
              <a:gd name="connsiteY1" fmla="*/ 0 h 1654952"/>
              <a:gd name="connsiteX2" fmla="*/ 490366 w 1336938"/>
              <a:gd name="connsiteY2" fmla="*/ 1654952 h 1654952"/>
              <a:gd name="connsiteX3" fmla="*/ 0 w 1336938"/>
              <a:gd name="connsiteY3" fmla="*/ 1654952 h 1654952"/>
              <a:gd name="connsiteX0" fmla="*/ 0 w 490366"/>
              <a:gd name="connsiteY0" fmla="*/ 1646982 h 1646982"/>
              <a:gd name="connsiteX1" fmla="*/ 456471 w 490366"/>
              <a:gd name="connsiteY1" fmla="*/ 0 h 1646982"/>
              <a:gd name="connsiteX2" fmla="*/ 490366 w 490366"/>
              <a:gd name="connsiteY2" fmla="*/ 1646982 h 1646982"/>
              <a:gd name="connsiteX3" fmla="*/ 0 w 490366"/>
              <a:gd name="connsiteY3" fmla="*/ 1646982 h 1646982"/>
              <a:gd name="connsiteX0" fmla="*/ 0 w 1266669"/>
              <a:gd name="connsiteY0" fmla="*/ 1464797 h 1464797"/>
              <a:gd name="connsiteX1" fmla="*/ 1266668 w 1266669"/>
              <a:gd name="connsiteY1" fmla="*/ 0 h 1464797"/>
              <a:gd name="connsiteX2" fmla="*/ 490366 w 1266669"/>
              <a:gd name="connsiteY2" fmla="*/ 1464797 h 1464797"/>
              <a:gd name="connsiteX3" fmla="*/ 0 w 1266669"/>
              <a:gd name="connsiteY3" fmla="*/ 1464797 h 1464797"/>
            </a:gdLst>
            <a:ahLst/>
            <a:cxnLst>
              <a:cxn ang="0">
                <a:pos x="connsiteX0" y="connsiteY0"/>
              </a:cxn>
              <a:cxn ang="0">
                <a:pos x="connsiteX1" y="connsiteY1"/>
              </a:cxn>
              <a:cxn ang="0">
                <a:pos x="connsiteX2" y="connsiteY2"/>
              </a:cxn>
              <a:cxn ang="0">
                <a:pos x="connsiteX3" y="connsiteY3"/>
              </a:cxn>
            </a:cxnLst>
            <a:rect l="l" t="t" r="r" b="b"/>
            <a:pathLst>
              <a:path w="1266669" h="1464797">
                <a:moveTo>
                  <a:pt x="0" y="1464797"/>
                </a:moveTo>
                <a:lnTo>
                  <a:pt x="1266668" y="0"/>
                </a:lnTo>
                <a:lnTo>
                  <a:pt x="490366" y="1464797"/>
                </a:lnTo>
                <a:lnTo>
                  <a:pt x="0" y="1464797"/>
                </a:lnTo>
                <a:close/>
              </a:path>
            </a:pathLst>
          </a:custGeom>
          <a:solidFill>
            <a:srgbClr val="FFE8BA">
              <a:alpha val="30000"/>
            </a:srgbClr>
          </a:solidFill>
          <a:ln w="4266" cap="flat">
            <a:noFill/>
            <a:prstDash val="solid"/>
            <a:miter/>
          </a:ln>
        </p:spPr>
        <p:txBody>
          <a:bodyPr rot="0" spcFirstLastPara="0" vertOverflow="overflow" horzOverflow="overflow" vert="horz" wrap="square" lIns="54000" tIns="72000" rIns="54000" bIns="72000" numCol="1" spcCol="0" rtlCol="0" fromWordArt="0" anchor="ctr" anchorCtr="0" forceAA="0" compatLnSpc="1">
            <a:prstTxWarp prst="textNoShape">
              <a:avLst/>
            </a:prstTxWarp>
            <a:noAutofit/>
          </a:bodyPr>
          <a:lstStyle/>
          <a:p>
            <a:pPr algn="l"/>
            <a:endParaRPr lang="nl-NL" dirty="0"/>
          </a:p>
        </p:txBody>
      </p:sp>
      <p:sp>
        <p:nvSpPr>
          <p:cNvPr id="98" name="Oval 97">
            <a:extLst>
              <a:ext uri="{FF2B5EF4-FFF2-40B4-BE49-F238E27FC236}">
                <a16:creationId xmlns:a16="http://schemas.microsoft.com/office/drawing/2014/main" id="{0AF0E558-477A-1D42-2356-F027A6F174D6}"/>
              </a:ext>
            </a:extLst>
          </p:cNvPr>
          <p:cNvSpPr/>
          <p:nvPr/>
        </p:nvSpPr>
        <p:spPr>
          <a:xfrm>
            <a:off x="3095625" y="3909876"/>
            <a:ext cx="787400" cy="792662"/>
          </a:xfrm>
          <a:prstGeom prst="ellipse">
            <a:avLst/>
          </a:prstGeom>
          <a:solidFill>
            <a:srgbClr val="FFCE6D"/>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dirty="0"/>
          </a:p>
        </p:txBody>
      </p:sp>
      <p:pic>
        <p:nvPicPr>
          <p:cNvPr id="101" name="Graphic 100" descr="Piggy Bank with solid fill">
            <a:extLst>
              <a:ext uri="{FF2B5EF4-FFF2-40B4-BE49-F238E27FC236}">
                <a16:creationId xmlns:a16="http://schemas.microsoft.com/office/drawing/2014/main" id="{940841A4-F125-FF0C-8B3F-EC048CD4A386}"/>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3295334" y="4101984"/>
            <a:ext cx="387982" cy="387982"/>
          </a:xfrm>
          <a:prstGeom prst="rect">
            <a:avLst/>
          </a:prstGeom>
        </p:spPr>
      </p:pic>
    </p:spTree>
    <p:extLst>
      <p:ext uri="{BB962C8B-B14F-4D97-AF65-F5344CB8AC3E}">
        <p14:creationId xmlns:p14="http://schemas.microsoft.com/office/powerpoint/2010/main" val="3326609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211CE7F-D365-458E-BDBE-A65FD8F13907}"/>
              </a:ext>
            </a:extLst>
          </p:cNvPr>
          <p:cNvGraphicFramePr>
            <a:graphicFrameLocks noChangeAspect="1"/>
          </p:cNvGraphicFramePr>
          <p:nvPr>
            <p:custDataLst>
              <p:tags r:id="rId1"/>
            </p:custDataLst>
            <p:extLst>
              <p:ext uri="{D42A27DB-BD31-4B8C-83A1-F6EECF244321}">
                <p14:modId xmlns:p14="http://schemas.microsoft.com/office/powerpoint/2010/main" val="174575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C211CE7F-D365-458E-BDBE-A65FD8F139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5" name="Rectangle 104">
            <a:extLst>
              <a:ext uri="{FF2B5EF4-FFF2-40B4-BE49-F238E27FC236}">
                <a16:creationId xmlns:a16="http://schemas.microsoft.com/office/drawing/2014/main" id="{895F5F4D-ACB4-4289-8D04-C7A0C1C56E7D}"/>
              </a:ext>
            </a:extLst>
          </p:cNvPr>
          <p:cNvSpPr/>
          <p:nvPr/>
        </p:nvSpPr>
        <p:spPr>
          <a:xfrm>
            <a:off x="2365814" y="2501784"/>
            <a:ext cx="2252221"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648000" tIns="72000" rIns="72000" bIns="72000" numCol="1" spcCol="0" rtlCol="0" fromWordArt="0" anchor="ctr" anchorCtr="0" forceAA="0" compatLnSpc="1">
            <a:prstTxWarp prst="textNoShape">
              <a:avLst/>
            </a:prstTxWarp>
            <a:noAutofit/>
          </a:bodyPr>
          <a:lstStyle/>
          <a:p>
            <a:pPr marL="0" indent="0">
              <a:buNone/>
            </a:pPr>
            <a:r>
              <a:rPr lang="nl-NL" sz="1200" b="1" dirty="0"/>
              <a:t>OZB niet-woningen</a:t>
            </a:r>
            <a:endParaRPr lang="nl-NL" sz="1200" b="1" baseline="30000" dirty="0"/>
          </a:p>
        </p:txBody>
      </p:sp>
      <p:sp>
        <p:nvSpPr>
          <p:cNvPr id="113" name="Rectangle 112">
            <a:extLst>
              <a:ext uri="{FF2B5EF4-FFF2-40B4-BE49-F238E27FC236}">
                <a16:creationId xmlns:a16="http://schemas.microsoft.com/office/drawing/2014/main" id="{F887E65F-83CA-4D86-AC25-981657300346}"/>
              </a:ext>
            </a:extLst>
          </p:cNvPr>
          <p:cNvSpPr/>
          <p:nvPr/>
        </p:nvSpPr>
        <p:spPr>
          <a:xfrm>
            <a:off x="2365814" y="1930371"/>
            <a:ext cx="2252221"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648000" tIns="72000" rIns="72000" bIns="72000" numCol="1" spcCol="0" rtlCol="0" fromWordArt="0" anchor="ctr" anchorCtr="0" forceAA="0" compatLnSpc="1">
            <a:prstTxWarp prst="textNoShape">
              <a:avLst/>
            </a:prstTxWarp>
            <a:noAutofit/>
          </a:bodyPr>
          <a:lstStyle/>
          <a:p>
            <a:pPr marL="0" indent="0">
              <a:buNone/>
            </a:pPr>
            <a:r>
              <a:rPr lang="nl-NL" sz="1200" b="1" dirty="0"/>
              <a:t>OZB woningen</a:t>
            </a:r>
            <a:endParaRPr lang="nl-NL" sz="1200" b="1" baseline="30000" dirty="0"/>
          </a:p>
        </p:txBody>
      </p:sp>
      <p:sp>
        <p:nvSpPr>
          <p:cNvPr id="3" name="Text Placeholder 2">
            <a:extLst>
              <a:ext uri="{FF2B5EF4-FFF2-40B4-BE49-F238E27FC236}">
                <a16:creationId xmlns:a16="http://schemas.microsoft.com/office/drawing/2014/main" id="{21FEA342-5C1D-433F-B026-96D7594274ED}"/>
              </a:ext>
            </a:extLst>
          </p:cNvPr>
          <p:cNvSpPr>
            <a:spLocks noGrp="1"/>
          </p:cNvSpPr>
          <p:nvPr>
            <p:ph type="body" sz="quarter" idx="20"/>
          </p:nvPr>
        </p:nvSpPr>
        <p:spPr/>
        <p:txBody>
          <a:bodyPr/>
          <a:lstStyle/>
          <a:p>
            <a:r>
              <a:rPr lang="nl-NL" dirty="0"/>
              <a:t>Er kunnen ook kosten in andere taakvelden zitten. Die zijn hierin niet meegenomen.</a:t>
            </a:r>
          </a:p>
          <a:p>
            <a:r>
              <a:rPr lang="nl-NL" dirty="0"/>
              <a:t>Gecorrigeerd voor de verkoop van Eneco.</a:t>
            </a:r>
          </a:p>
          <a:p>
            <a:r>
              <a:rPr lang="nl-NL" dirty="0"/>
              <a:t>De kosten die worden gemaakt bij het taakveld waar deze inkomsten op worden geboekt (3.4 economische promotie) hebben maar beperkte relatie op de inkomsten en worden daarom niet meegenomen </a:t>
            </a:r>
          </a:p>
        </p:txBody>
      </p:sp>
      <p:sp>
        <p:nvSpPr>
          <p:cNvPr id="4" name="Footer Placeholder 3">
            <a:extLst>
              <a:ext uri="{FF2B5EF4-FFF2-40B4-BE49-F238E27FC236}">
                <a16:creationId xmlns:a16="http://schemas.microsoft.com/office/drawing/2014/main" id="{613BE475-F38B-49E8-8D18-B86FB6630CAD}"/>
              </a:ext>
            </a:extLst>
          </p:cNvPr>
          <p:cNvSpPr>
            <a:spLocks noGrp="1"/>
          </p:cNvSpPr>
          <p:nvPr>
            <p:ph type="ftr" sz="quarter" idx="3"/>
          </p:nvPr>
        </p:nvSpPr>
        <p:spPr/>
        <p:txBody>
          <a:bodyPr/>
          <a:lstStyle/>
          <a:p>
            <a:r>
              <a:rPr lang="nl-NL" dirty="0"/>
              <a:t>Bron: IV-3 data, jaarrekening 2020, 2</a:t>
            </a:r>
            <a:r>
              <a:rPr lang="nl-NL" baseline="30000" dirty="0"/>
              <a:t>e</a:t>
            </a:r>
            <a:r>
              <a:rPr lang="nl-NL" dirty="0"/>
              <a:t> plaatsing; Analyse It’s Public</a:t>
            </a:r>
          </a:p>
        </p:txBody>
      </p:sp>
      <p:sp>
        <p:nvSpPr>
          <p:cNvPr id="6" name="Text Placeholder 5">
            <a:extLst>
              <a:ext uri="{FF2B5EF4-FFF2-40B4-BE49-F238E27FC236}">
                <a16:creationId xmlns:a16="http://schemas.microsoft.com/office/drawing/2014/main" id="{FAC1CB74-B29A-4B86-97D9-14AE64D6AF49}"/>
              </a:ext>
            </a:extLst>
          </p:cNvPr>
          <p:cNvSpPr>
            <a:spLocks noGrp="1"/>
          </p:cNvSpPr>
          <p:nvPr>
            <p:ph type="body" sz="quarter" idx="14"/>
          </p:nvPr>
        </p:nvSpPr>
        <p:spPr/>
        <p:txBody>
          <a:bodyPr/>
          <a:lstStyle/>
          <a:p>
            <a:r>
              <a:rPr lang="nl-NL" dirty="0"/>
              <a:t>Overzicht meegenomen inkomsten, 2020</a:t>
            </a:r>
          </a:p>
        </p:txBody>
      </p:sp>
      <p:sp>
        <p:nvSpPr>
          <p:cNvPr id="7" name="Title 6">
            <a:extLst>
              <a:ext uri="{FF2B5EF4-FFF2-40B4-BE49-F238E27FC236}">
                <a16:creationId xmlns:a16="http://schemas.microsoft.com/office/drawing/2014/main" id="{6D639993-BBFF-4851-A10B-83093B280B3C}"/>
              </a:ext>
            </a:extLst>
          </p:cNvPr>
          <p:cNvSpPr>
            <a:spLocks noGrp="1"/>
          </p:cNvSpPr>
          <p:nvPr>
            <p:ph type="title"/>
          </p:nvPr>
        </p:nvSpPr>
        <p:spPr/>
        <p:txBody>
          <a:bodyPr vert="horz"/>
          <a:lstStyle/>
          <a:p>
            <a:r>
              <a:rPr lang="nl-NL" dirty="0"/>
              <a:t>Eigen inkomsten komen uit acht bronnen</a:t>
            </a:r>
          </a:p>
        </p:txBody>
      </p:sp>
      <p:sp>
        <p:nvSpPr>
          <p:cNvPr id="48" name="Rectangle 47">
            <a:extLst>
              <a:ext uri="{FF2B5EF4-FFF2-40B4-BE49-F238E27FC236}">
                <a16:creationId xmlns:a16="http://schemas.microsoft.com/office/drawing/2014/main" id="{3E0F39B7-5F83-4FB0-970E-EFDFB9C761EC}"/>
              </a:ext>
            </a:extLst>
          </p:cNvPr>
          <p:cNvSpPr/>
          <p:nvPr/>
        </p:nvSpPr>
        <p:spPr>
          <a:xfrm>
            <a:off x="9592700" y="1592011"/>
            <a:ext cx="2118288" cy="338682"/>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b="1" dirty="0"/>
              <a:t>Eigen inkomsten (€ </a:t>
            </a:r>
            <a:r>
              <a:rPr lang="nl-NL" sz="1200" b="1" dirty="0" err="1"/>
              <a:t>mln</a:t>
            </a:r>
            <a:r>
              <a:rPr lang="nl-NL" sz="1200" b="1" dirty="0"/>
              <a:t>)</a:t>
            </a:r>
          </a:p>
        </p:txBody>
      </p:sp>
      <p:sp>
        <p:nvSpPr>
          <p:cNvPr id="20" name="Rectangle 19">
            <a:extLst>
              <a:ext uri="{FF2B5EF4-FFF2-40B4-BE49-F238E27FC236}">
                <a16:creationId xmlns:a16="http://schemas.microsoft.com/office/drawing/2014/main" id="{ADEC72BC-0823-45A4-AF34-6BBBD58EB55A}"/>
              </a:ext>
            </a:extLst>
          </p:cNvPr>
          <p:cNvSpPr/>
          <p:nvPr/>
        </p:nvSpPr>
        <p:spPr>
          <a:xfrm>
            <a:off x="2378514" y="1592011"/>
            <a:ext cx="2350879" cy="338682"/>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sz="1200" b="1" dirty="0"/>
              <a:t>Taakvelden</a:t>
            </a:r>
          </a:p>
        </p:txBody>
      </p:sp>
      <p:pic>
        <p:nvPicPr>
          <p:cNvPr id="97" name="Graphic 96" descr="Building with solid fill">
            <a:extLst>
              <a:ext uri="{FF2B5EF4-FFF2-40B4-BE49-F238E27FC236}">
                <a16:creationId xmlns:a16="http://schemas.microsoft.com/office/drawing/2014/main" id="{73B9B566-F5C9-4097-8287-FA187289732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80853" y="2626613"/>
            <a:ext cx="312729" cy="312729"/>
          </a:xfrm>
          <a:prstGeom prst="rect">
            <a:avLst/>
          </a:prstGeom>
        </p:spPr>
      </p:pic>
      <p:cxnSp>
        <p:nvCxnSpPr>
          <p:cNvPr id="87" name="Straight Connector 86">
            <a:extLst>
              <a:ext uri="{FF2B5EF4-FFF2-40B4-BE49-F238E27FC236}">
                <a16:creationId xmlns:a16="http://schemas.microsoft.com/office/drawing/2014/main" id="{0B3D8176-DA07-4C62-A84C-187DA5D8B6DF}"/>
              </a:ext>
            </a:extLst>
          </p:cNvPr>
          <p:cNvCxnSpPr>
            <a:cxnSpLocks/>
          </p:cNvCxnSpPr>
          <p:nvPr/>
        </p:nvCxnSpPr>
        <p:spPr>
          <a:xfrm>
            <a:off x="2379760" y="1930693"/>
            <a:ext cx="2349633" cy="0"/>
          </a:xfrm>
          <a:prstGeom prst="line">
            <a:avLst/>
          </a:prstGeom>
          <a:noFill/>
          <a:ln w="28575" cap="rnd" cmpd="sng" algn="ctr">
            <a:solidFill>
              <a:srgbClr val="22777B"/>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138F6B7-FA54-4E42-AC39-3F62BE33A70B}"/>
              </a:ext>
            </a:extLst>
          </p:cNvPr>
          <p:cNvCxnSpPr>
            <a:cxnSpLocks/>
          </p:cNvCxnSpPr>
          <p:nvPr/>
        </p:nvCxnSpPr>
        <p:spPr>
          <a:xfrm>
            <a:off x="9815513" y="1930693"/>
            <a:ext cx="1713707" cy="0"/>
          </a:xfrm>
          <a:prstGeom prst="line">
            <a:avLst/>
          </a:prstGeom>
          <a:noFill/>
          <a:ln w="28575" cap="rnd" cmpd="sng" algn="ctr">
            <a:solidFill>
              <a:srgbClr val="22777B"/>
            </a:solidFill>
            <a:prstDash val="solid"/>
          </a:ln>
          <a:effectLst/>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1868F69-F052-4291-B02B-BF1E99336D2D}"/>
              </a:ext>
            </a:extLst>
          </p:cNvPr>
          <p:cNvSpPr/>
          <p:nvPr/>
        </p:nvSpPr>
        <p:spPr>
          <a:xfrm>
            <a:off x="2365814" y="4669247"/>
            <a:ext cx="2252221"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648000" tIns="72000" rIns="72000" bIns="72000" numCol="1" spcCol="0" rtlCol="0" fromWordArt="0" anchor="ctr" anchorCtr="0" forceAA="0" compatLnSpc="1">
            <a:prstTxWarp prst="textNoShape">
              <a:avLst/>
            </a:prstTxWarp>
            <a:noAutofit/>
          </a:bodyPr>
          <a:lstStyle/>
          <a:p>
            <a:pPr marL="0" indent="0">
              <a:buNone/>
            </a:pPr>
            <a:r>
              <a:rPr lang="nl-NL" sz="1200" b="1" dirty="0"/>
              <a:t>Dividend, financiering en beleggingen</a:t>
            </a:r>
          </a:p>
        </p:txBody>
      </p:sp>
      <p:sp>
        <p:nvSpPr>
          <p:cNvPr id="15" name="Rectangle 14">
            <a:extLst>
              <a:ext uri="{FF2B5EF4-FFF2-40B4-BE49-F238E27FC236}">
                <a16:creationId xmlns:a16="http://schemas.microsoft.com/office/drawing/2014/main" id="{914B901F-0AB4-4AB7-9FBB-EB90B11E5E6A}"/>
              </a:ext>
            </a:extLst>
          </p:cNvPr>
          <p:cNvSpPr/>
          <p:nvPr/>
        </p:nvSpPr>
        <p:spPr>
          <a:xfrm>
            <a:off x="2365814" y="5214498"/>
            <a:ext cx="2252221"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648000" tIns="72000" rIns="72000" bIns="72000" numCol="1" spcCol="0" rtlCol="0" fromWordArt="0" anchor="ctr" anchorCtr="0" forceAA="0" compatLnSpc="1">
            <a:prstTxWarp prst="textNoShape">
              <a:avLst/>
            </a:prstTxWarp>
            <a:noAutofit/>
          </a:bodyPr>
          <a:lstStyle/>
          <a:p>
            <a:pPr marL="0" indent="0">
              <a:buNone/>
            </a:pPr>
            <a:r>
              <a:rPr lang="nl-NL" sz="1200" b="1" dirty="0"/>
              <a:t>Grondexploitatie niet-bedrijventerreinen </a:t>
            </a:r>
            <a:endParaRPr lang="nl-NL" sz="1200" b="1" baseline="30000" dirty="0"/>
          </a:p>
        </p:txBody>
      </p:sp>
      <p:sp>
        <p:nvSpPr>
          <p:cNvPr id="16" name="Rectangle 15">
            <a:extLst>
              <a:ext uri="{FF2B5EF4-FFF2-40B4-BE49-F238E27FC236}">
                <a16:creationId xmlns:a16="http://schemas.microsoft.com/office/drawing/2014/main" id="{8CE0A608-2132-4074-8FD1-273685AEF385}"/>
              </a:ext>
            </a:extLst>
          </p:cNvPr>
          <p:cNvSpPr/>
          <p:nvPr/>
        </p:nvSpPr>
        <p:spPr>
          <a:xfrm>
            <a:off x="2365814" y="4123996"/>
            <a:ext cx="2252221"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648000" tIns="72000" rIns="72000" bIns="72000" numCol="1" spcCol="0" rtlCol="0" fromWordArt="0" anchor="ctr" anchorCtr="0" forceAA="0" compatLnSpc="1">
            <a:prstTxWarp prst="textNoShape">
              <a:avLst/>
            </a:prstTxWarp>
            <a:noAutofit/>
          </a:bodyPr>
          <a:lstStyle/>
          <a:p>
            <a:pPr marL="0" indent="0">
              <a:buNone/>
            </a:pPr>
            <a:r>
              <a:rPr lang="nl-NL" sz="1200" b="1" dirty="0"/>
              <a:t>Economische promotie </a:t>
            </a:r>
          </a:p>
        </p:txBody>
      </p:sp>
      <p:sp>
        <p:nvSpPr>
          <p:cNvPr id="18" name="Rectangle 17">
            <a:extLst>
              <a:ext uri="{FF2B5EF4-FFF2-40B4-BE49-F238E27FC236}">
                <a16:creationId xmlns:a16="http://schemas.microsoft.com/office/drawing/2014/main" id="{FA8988D3-920C-49E4-B40C-D9335F9D6D64}"/>
              </a:ext>
            </a:extLst>
          </p:cNvPr>
          <p:cNvSpPr/>
          <p:nvPr/>
        </p:nvSpPr>
        <p:spPr>
          <a:xfrm>
            <a:off x="2365814" y="3033494"/>
            <a:ext cx="2252221"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648000" tIns="72000" rIns="72000" bIns="72000" numCol="1" spcCol="0" rtlCol="0" fromWordArt="0" anchor="ctr" anchorCtr="0" forceAA="0" compatLnSpc="1">
            <a:prstTxWarp prst="textNoShape">
              <a:avLst/>
            </a:prstTxWarp>
            <a:noAutofit/>
          </a:bodyPr>
          <a:lstStyle/>
          <a:p>
            <a:pPr marL="0" indent="0">
              <a:buNone/>
            </a:pPr>
            <a:r>
              <a:rPr lang="nl-NL" sz="1200" b="1" dirty="0"/>
              <a:t>Parkeerbelasting</a:t>
            </a:r>
          </a:p>
        </p:txBody>
      </p:sp>
      <p:sp>
        <p:nvSpPr>
          <p:cNvPr id="72" name="Rectangle 71">
            <a:extLst>
              <a:ext uri="{FF2B5EF4-FFF2-40B4-BE49-F238E27FC236}">
                <a16:creationId xmlns:a16="http://schemas.microsoft.com/office/drawing/2014/main" id="{C3F94ED3-B026-4A3C-95B8-8C4E9EF4FC58}"/>
              </a:ext>
            </a:extLst>
          </p:cNvPr>
          <p:cNvSpPr/>
          <p:nvPr/>
        </p:nvSpPr>
        <p:spPr>
          <a:xfrm>
            <a:off x="2365814" y="3578745"/>
            <a:ext cx="2252221"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648000" tIns="72000" rIns="72000" bIns="72000" numCol="1" spcCol="0" rtlCol="0" fromWordArt="0" anchor="ctr" anchorCtr="0" forceAA="0" compatLnSpc="1">
            <a:prstTxWarp prst="textNoShape">
              <a:avLst/>
            </a:prstTxWarp>
            <a:noAutofit/>
          </a:bodyPr>
          <a:lstStyle/>
          <a:p>
            <a:pPr marL="0" indent="0">
              <a:buNone/>
            </a:pPr>
            <a:r>
              <a:rPr lang="nl-NL" sz="1200" b="1" dirty="0"/>
              <a:t>Belastingen overig </a:t>
            </a:r>
          </a:p>
        </p:txBody>
      </p:sp>
      <p:pic>
        <p:nvPicPr>
          <p:cNvPr id="42" name="Graphic 41" descr="Car with solid fill">
            <a:extLst>
              <a:ext uri="{FF2B5EF4-FFF2-40B4-BE49-F238E27FC236}">
                <a16:creationId xmlns:a16="http://schemas.microsoft.com/office/drawing/2014/main" id="{CAC3E00D-7FA3-423B-9793-A3F953280F5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450804" y="3128543"/>
            <a:ext cx="372826" cy="372826"/>
          </a:xfrm>
          <a:prstGeom prst="rect">
            <a:avLst/>
          </a:prstGeom>
        </p:spPr>
      </p:pic>
      <p:grpSp>
        <p:nvGrpSpPr>
          <p:cNvPr id="43" name="Group 42">
            <a:extLst>
              <a:ext uri="{FF2B5EF4-FFF2-40B4-BE49-F238E27FC236}">
                <a16:creationId xmlns:a16="http://schemas.microsoft.com/office/drawing/2014/main" id="{3EF348BD-4A3B-4A01-BB05-4D95D61217A8}"/>
              </a:ext>
            </a:extLst>
          </p:cNvPr>
          <p:cNvGrpSpPr/>
          <p:nvPr/>
        </p:nvGrpSpPr>
        <p:grpSpPr>
          <a:xfrm>
            <a:off x="2386942" y="4746088"/>
            <a:ext cx="500550" cy="369167"/>
            <a:chOff x="734829" y="3341070"/>
            <a:chExt cx="669439" cy="541526"/>
          </a:xfrm>
        </p:grpSpPr>
        <p:pic>
          <p:nvPicPr>
            <p:cNvPr id="102" name="Graphic 101">
              <a:extLst>
                <a:ext uri="{FF2B5EF4-FFF2-40B4-BE49-F238E27FC236}">
                  <a16:creationId xmlns:a16="http://schemas.microsoft.com/office/drawing/2014/main" id="{514D6998-2C91-4531-9EF4-6F88EF26C208}"/>
                </a:ext>
              </a:extLst>
            </p:cNvPr>
            <p:cNvPicPr>
              <a:picLocks noChangeAspect="1"/>
            </p:cNvPicPr>
            <p:nvPr/>
          </p:nvPicPr>
          <p:blipFill rotWithShape="1">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b="19107"/>
            <a:stretch/>
          </p:blipFill>
          <p:spPr>
            <a:xfrm>
              <a:off x="734829" y="3341070"/>
              <a:ext cx="669439" cy="541526"/>
            </a:xfrm>
            <a:prstGeom prst="rect">
              <a:avLst/>
            </a:prstGeom>
          </p:spPr>
        </p:pic>
        <p:sp>
          <p:nvSpPr>
            <p:cNvPr id="103" name="Oval 102">
              <a:extLst>
                <a:ext uri="{FF2B5EF4-FFF2-40B4-BE49-F238E27FC236}">
                  <a16:creationId xmlns:a16="http://schemas.microsoft.com/office/drawing/2014/main" id="{9A1D43A3-9D20-4A78-881F-0ADFB86C839E}"/>
                </a:ext>
              </a:extLst>
            </p:cNvPr>
            <p:cNvSpPr/>
            <p:nvPr/>
          </p:nvSpPr>
          <p:spPr>
            <a:xfrm>
              <a:off x="898270" y="3442370"/>
              <a:ext cx="337109" cy="337109"/>
            </a:xfrm>
            <a:prstGeom prst="ellipse">
              <a:avLst/>
            </a:prstGeom>
            <a:solidFill>
              <a:srgbClr val="22777B"/>
            </a:solid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1200" b="1" dirty="0">
                  <a:solidFill>
                    <a:srgbClr val="FFFFFF"/>
                  </a:solidFill>
                </a:rPr>
                <a:t>%</a:t>
              </a:r>
            </a:p>
          </p:txBody>
        </p:sp>
      </p:grpSp>
      <p:pic>
        <p:nvPicPr>
          <p:cNvPr id="99" name="Graphic 98" descr="Home with solid fill">
            <a:extLst>
              <a:ext uri="{FF2B5EF4-FFF2-40B4-BE49-F238E27FC236}">
                <a16:creationId xmlns:a16="http://schemas.microsoft.com/office/drawing/2014/main" id="{E4A7BD54-BA68-419A-B483-919C1E9BFF8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501754" y="2073911"/>
            <a:ext cx="270927" cy="270927"/>
          </a:xfrm>
          <a:prstGeom prst="rect">
            <a:avLst/>
          </a:prstGeom>
        </p:spPr>
      </p:pic>
      <p:pic>
        <p:nvPicPr>
          <p:cNvPr id="106" name="Graphic 105" descr="Crane with solid fill">
            <a:extLst>
              <a:ext uri="{FF2B5EF4-FFF2-40B4-BE49-F238E27FC236}">
                <a16:creationId xmlns:a16="http://schemas.microsoft.com/office/drawing/2014/main" id="{2134A62F-2E05-4EB1-B06A-FFCB12AFABFE}"/>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448738" y="5277588"/>
            <a:ext cx="376958" cy="376958"/>
          </a:xfrm>
          <a:prstGeom prst="rect">
            <a:avLst/>
          </a:prstGeom>
        </p:spPr>
      </p:pic>
      <p:pic>
        <p:nvPicPr>
          <p:cNvPr id="110" name="Graphic 109" descr="Open envelope with solid fill">
            <a:extLst>
              <a:ext uri="{FF2B5EF4-FFF2-40B4-BE49-F238E27FC236}">
                <a16:creationId xmlns:a16="http://schemas.microsoft.com/office/drawing/2014/main" id="{E21B1E2C-4FDB-4ED9-8D7E-6DCD6E3CF804}"/>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489198" y="3676402"/>
            <a:ext cx="296038" cy="296038"/>
          </a:xfrm>
          <a:prstGeom prst="rect">
            <a:avLst/>
          </a:prstGeom>
        </p:spPr>
      </p:pic>
      <p:pic>
        <p:nvPicPr>
          <p:cNvPr id="108" name="Graphic 107" descr="Luggage with solid fill">
            <a:extLst>
              <a:ext uri="{FF2B5EF4-FFF2-40B4-BE49-F238E27FC236}">
                <a16:creationId xmlns:a16="http://schemas.microsoft.com/office/drawing/2014/main" id="{DEE0DFE9-F031-4781-90B0-42FD9D61B702}"/>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425426" y="4134773"/>
            <a:ext cx="423582" cy="423582"/>
          </a:xfrm>
          <a:prstGeom prst="rect">
            <a:avLst/>
          </a:prstGeom>
        </p:spPr>
      </p:pic>
      <p:pic>
        <p:nvPicPr>
          <p:cNvPr id="62" name="Graphic 61" descr="Factory with solid fill">
            <a:extLst>
              <a:ext uri="{FF2B5EF4-FFF2-40B4-BE49-F238E27FC236}">
                <a16:creationId xmlns:a16="http://schemas.microsoft.com/office/drawing/2014/main" id="{09BB83AE-AAFD-42E9-8F17-A0103FF4F942}"/>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2424278" y="5819015"/>
            <a:ext cx="421381" cy="421381"/>
          </a:xfrm>
          <a:prstGeom prst="rect">
            <a:avLst/>
          </a:prstGeom>
        </p:spPr>
      </p:pic>
      <p:sp>
        <p:nvSpPr>
          <p:cNvPr id="139" name="Rectangle 138">
            <a:extLst>
              <a:ext uri="{FF2B5EF4-FFF2-40B4-BE49-F238E27FC236}">
                <a16:creationId xmlns:a16="http://schemas.microsoft.com/office/drawing/2014/main" id="{D0E44F74-285A-4D7F-AD14-7766B579C00B}"/>
              </a:ext>
            </a:extLst>
          </p:cNvPr>
          <p:cNvSpPr/>
          <p:nvPr/>
        </p:nvSpPr>
        <p:spPr>
          <a:xfrm>
            <a:off x="2365814" y="5759751"/>
            <a:ext cx="2252221"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648000" tIns="72000" rIns="72000" bIns="72000" numCol="1" spcCol="0" rtlCol="0" fromWordArt="0" anchor="ctr" anchorCtr="0" forceAA="0" compatLnSpc="1">
            <a:prstTxWarp prst="textNoShape">
              <a:avLst/>
            </a:prstTxWarp>
            <a:noAutofit/>
          </a:bodyPr>
          <a:lstStyle/>
          <a:p>
            <a:pPr marL="0" indent="0">
              <a:buNone/>
            </a:pPr>
            <a:r>
              <a:rPr lang="nl-NL" sz="1200" b="1" dirty="0"/>
              <a:t>Fysieke bedrijfsinfrastructuur</a:t>
            </a:r>
          </a:p>
        </p:txBody>
      </p:sp>
      <p:grpSp>
        <p:nvGrpSpPr>
          <p:cNvPr id="12" name="Group 11">
            <a:extLst>
              <a:ext uri="{FF2B5EF4-FFF2-40B4-BE49-F238E27FC236}">
                <a16:creationId xmlns:a16="http://schemas.microsoft.com/office/drawing/2014/main" id="{4BE1499B-2C2F-3F6E-F80C-CEE8DB936946}"/>
              </a:ext>
            </a:extLst>
          </p:cNvPr>
          <p:cNvGrpSpPr/>
          <p:nvPr/>
        </p:nvGrpSpPr>
        <p:grpSpPr>
          <a:xfrm>
            <a:off x="4857750" y="1592011"/>
            <a:ext cx="2549857" cy="4712163"/>
            <a:chOff x="3553950" y="1592011"/>
            <a:chExt cx="3077636" cy="4712163"/>
          </a:xfrm>
        </p:grpSpPr>
        <p:sp>
          <p:nvSpPr>
            <p:cNvPr id="27" name="Rectangle 26">
              <a:extLst>
                <a:ext uri="{FF2B5EF4-FFF2-40B4-BE49-F238E27FC236}">
                  <a16:creationId xmlns:a16="http://schemas.microsoft.com/office/drawing/2014/main" id="{E51FA98E-2D27-4D09-B115-E3620D17E876}"/>
                </a:ext>
              </a:extLst>
            </p:cNvPr>
            <p:cNvSpPr/>
            <p:nvPr/>
          </p:nvSpPr>
          <p:spPr>
            <a:xfrm>
              <a:off x="3553950" y="1592011"/>
              <a:ext cx="3041938" cy="338682"/>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sz="1200" b="1" dirty="0"/>
                <a:t>Toelichting</a:t>
              </a:r>
            </a:p>
          </p:txBody>
        </p:sp>
        <p:cxnSp>
          <p:nvCxnSpPr>
            <p:cNvPr id="89" name="Straight Connector 88">
              <a:extLst>
                <a:ext uri="{FF2B5EF4-FFF2-40B4-BE49-F238E27FC236}">
                  <a16:creationId xmlns:a16="http://schemas.microsoft.com/office/drawing/2014/main" id="{146CA9B1-E94C-4673-B8A0-82DCF34A98BC}"/>
                </a:ext>
              </a:extLst>
            </p:cNvPr>
            <p:cNvCxnSpPr>
              <a:cxnSpLocks/>
            </p:cNvCxnSpPr>
            <p:nvPr/>
          </p:nvCxnSpPr>
          <p:spPr>
            <a:xfrm>
              <a:off x="3553950" y="1930693"/>
              <a:ext cx="3041938" cy="0"/>
            </a:xfrm>
            <a:prstGeom prst="line">
              <a:avLst/>
            </a:prstGeom>
            <a:noFill/>
            <a:ln w="28575" cap="rnd" cmpd="sng" algn="ctr">
              <a:solidFill>
                <a:srgbClr val="22777B"/>
              </a:solidFill>
              <a:prstDash val="solid"/>
            </a:ln>
            <a:effectLst/>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A86D725-B9DB-47A8-86A7-885A3E99FCD6}"/>
                </a:ext>
              </a:extLst>
            </p:cNvPr>
            <p:cNvSpPr/>
            <p:nvPr/>
          </p:nvSpPr>
          <p:spPr>
            <a:xfrm>
              <a:off x="3553950" y="4665489"/>
              <a:ext cx="3041938" cy="539908"/>
            </a:xfrm>
            <a:prstGeom prst="rect">
              <a:avLst/>
            </a:prstGeom>
            <a:noFill/>
            <a:ln w="4266" cap="flat">
              <a:noFill/>
              <a:prstDash val="solid"/>
              <a:miter/>
            </a:ln>
          </p:spPr>
          <p:txBody>
            <a:bodyPr rot="0" spcFirstLastPara="0" vertOverflow="overflow" horzOverflow="overflow" vert="horz" wrap="square" lIns="72000" tIns="72000" rIns="36000" bIns="72000" numCol="1" spcCol="0" rtlCol="0" fromWordArt="0" anchor="ctr" anchorCtr="0" forceAA="0" compatLnSpc="1">
              <a:prstTxWarp prst="textNoShape">
                <a:avLst/>
              </a:prstTxWarp>
              <a:noAutofit/>
            </a:bodyPr>
            <a:lstStyle/>
            <a:p>
              <a:pPr marL="0" indent="0">
                <a:buNone/>
              </a:pPr>
              <a:r>
                <a:rPr lang="nl-NL" sz="1200" dirty="0"/>
                <a:t>Financiering, beleggingen en dividenden (van bijv. nutsbedrijven) en toegerekende rente</a:t>
              </a:r>
            </a:p>
          </p:txBody>
        </p:sp>
        <p:sp>
          <p:nvSpPr>
            <p:cNvPr id="24" name="Rectangle 23">
              <a:extLst>
                <a:ext uri="{FF2B5EF4-FFF2-40B4-BE49-F238E27FC236}">
                  <a16:creationId xmlns:a16="http://schemas.microsoft.com/office/drawing/2014/main" id="{392A9B98-1C0F-4E7A-8D79-9AED2EB4E4C2}"/>
                </a:ext>
              </a:extLst>
            </p:cNvPr>
            <p:cNvSpPr/>
            <p:nvPr/>
          </p:nvSpPr>
          <p:spPr>
            <a:xfrm>
              <a:off x="3589648" y="5214877"/>
              <a:ext cx="3041938" cy="539908"/>
            </a:xfrm>
            <a:prstGeom prst="rect">
              <a:avLst/>
            </a:prstGeom>
            <a:noFill/>
            <a:ln w="4266" cap="flat">
              <a:noFill/>
              <a:prstDash val="solid"/>
              <a:miter/>
            </a:ln>
          </p:spPr>
          <p:txBody>
            <a:bodyPr rot="0" spcFirstLastPara="0" vertOverflow="overflow" horzOverflow="overflow" vert="horz" wrap="square" lIns="72000" tIns="72000" rIns="36000" bIns="72000" numCol="1" spcCol="0" rtlCol="0" fromWordArt="0" anchor="ctr" anchorCtr="0" forceAA="0" compatLnSpc="1">
              <a:prstTxWarp prst="textNoShape">
                <a:avLst/>
              </a:prstTxWarp>
              <a:noAutofit/>
            </a:bodyPr>
            <a:lstStyle/>
            <a:p>
              <a:pPr marL="0" indent="0">
                <a:buNone/>
              </a:pPr>
              <a:r>
                <a:rPr lang="nl-NL" sz="1200" dirty="0"/>
                <a:t>Verkoop bouwgronden en erfpacht</a:t>
              </a:r>
            </a:p>
          </p:txBody>
        </p:sp>
        <p:sp>
          <p:nvSpPr>
            <p:cNvPr id="25" name="Rectangle 24">
              <a:extLst>
                <a:ext uri="{FF2B5EF4-FFF2-40B4-BE49-F238E27FC236}">
                  <a16:creationId xmlns:a16="http://schemas.microsoft.com/office/drawing/2014/main" id="{AA046C13-9CFA-4B98-8373-A3884D6DC9EC}"/>
                </a:ext>
              </a:extLst>
            </p:cNvPr>
            <p:cNvSpPr/>
            <p:nvPr/>
          </p:nvSpPr>
          <p:spPr>
            <a:xfrm>
              <a:off x="3553950" y="4116101"/>
              <a:ext cx="3041938" cy="539908"/>
            </a:xfrm>
            <a:prstGeom prst="rect">
              <a:avLst/>
            </a:prstGeom>
            <a:noFill/>
            <a:ln w="4266" cap="flat">
              <a:noFill/>
              <a:prstDash val="solid"/>
              <a:miter/>
            </a:ln>
          </p:spPr>
          <p:txBody>
            <a:bodyPr rot="0" spcFirstLastPara="0" vertOverflow="overflow" horzOverflow="overflow" vert="horz" wrap="square" lIns="72000" tIns="72000" rIns="36000" bIns="72000" numCol="1" spcCol="0" rtlCol="0" fromWordArt="0" anchor="ctr" anchorCtr="0" forceAA="0" compatLnSpc="1">
              <a:prstTxWarp prst="textNoShape">
                <a:avLst/>
              </a:prstTxWarp>
              <a:noAutofit/>
            </a:bodyPr>
            <a:lstStyle/>
            <a:p>
              <a:pPr marL="0" indent="0" algn="l" rtl="0" eaLnBrk="1" fontAlgn="ctr" latinLnBrk="0" hangingPunct="1">
                <a:spcBef>
                  <a:spcPts val="0"/>
                </a:spcBef>
                <a:spcAft>
                  <a:spcPts val="0"/>
                </a:spcAft>
                <a:buNone/>
              </a:pPr>
              <a:r>
                <a:rPr lang="nl-NL" sz="1200" b="0" i="0" u="none" strike="noStrike" kern="1200" dirty="0">
                  <a:effectLst/>
                  <a:latin typeface="+mn-lt"/>
                </a:rPr>
                <a:t>Toeristenbelasting, vermakelijkheden-retributies</a:t>
              </a:r>
              <a:r>
                <a:rPr lang="nl-NL" sz="1200" dirty="0">
                  <a:latin typeface="+mn-lt"/>
                </a:rPr>
                <a:t> en f</a:t>
              </a:r>
              <a:r>
                <a:rPr lang="nl-NL" sz="1200" b="0" i="0" u="none" strike="noStrike" kern="1200" dirty="0">
                  <a:effectLst/>
                  <a:latin typeface="+mn-lt"/>
                </a:rPr>
                <a:t>orensenbelasting</a:t>
              </a:r>
              <a:endParaRPr lang="nl-NL" sz="1200" b="0" i="0" u="none" strike="noStrike" dirty="0">
                <a:effectLst/>
                <a:latin typeface="+mn-lt"/>
              </a:endParaRPr>
            </a:p>
          </p:txBody>
        </p:sp>
        <p:sp>
          <p:nvSpPr>
            <p:cNvPr id="26" name="Rectangle 25">
              <a:extLst>
                <a:ext uri="{FF2B5EF4-FFF2-40B4-BE49-F238E27FC236}">
                  <a16:creationId xmlns:a16="http://schemas.microsoft.com/office/drawing/2014/main" id="{F8C2739A-AF13-4BA5-A754-7D865570E1B7}"/>
                </a:ext>
              </a:extLst>
            </p:cNvPr>
            <p:cNvSpPr/>
            <p:nvPr/>
          </p:nvSpPr>
          <p:spPr>
            <a:xfrm>
              <a:off x="3561420" y="3017325"/>
              <a:ext cx="3041938" cy="539908"/>
            </a:xfrm>
            <a:prstGeom prst="rect">
              <a:avLst/>
            </a:prstGeom>
            <a:noFill/>
            <a:ln w="4266" cap="flat">
              <a:noFill/>
              <a:prstDash val="solid"/>
              <a:miter/>
            </a:ln>
          </p:spPr>
          <p:txBody>
            <a:bodyPr rot="0" spcFirstLastPara="0" vertOverflow="overflow" horzOverflow="overflow" vert="horz" wrap="square" lIns="72000" tIns="72000" rIns="36000" bIns="72000" numCol="1" spcCol="0" rtlCol="0" fromWordArt="0" anchor="ctr" anchorCtr="0" forceAA="0" compatLnSpc="1">
              <a:prstTxWarp prst="textNoShape">
                <a:avLst/>
              </a:prstTxWarp>
              <a:noAutofit/>
            </a:bodyPr>
            <a:lstStyle/>
            <a:p>
              <a:pPr marL="0" indent="0">
                <a:buNone/>
              </a:pPr>
              <a:r>
                <a:rPr lang="nl-NL" sz="1200" dirty="0"/>
                <a:t>Opbrengsten parkeerkosten</a:t>
              </a:r>
            </a:p>
          </p:txBody>
        </p:sp>
        <p:sp>
          <p:nvSpPr>
            <p:cNvPr id="73" name="Rectangle 72">
              <a:extLst>
                <a:ext uri="{FF2B5EF4-FFF2-40B4-BE49-F238E27FC236}">
                  <a16:creationId xmlns:a16="http://schemas.microsoft.com/office/drawing/2014/main" id="{159BB503-4CA3-41F8-9A21-AE3B399C4695}"/>
                </a:ext>
              </a:extLst>
            </p:cNvPr>
            <p:cNvSpPr/>
            <p:nvPr/>
          </p:nvSpPr>
          <p:spPr>
            <a:xfrm>
              <a:off x="3553950" y="3566713"/>
              <a:ext cx="3041938" cy="539908"/>
            </a:xfrm>
            <a:prstGeom prst="rect">
              <a:avLst/>
            </a:prstGeom>
            <a:noFill/>
            <a:ln w="4266" cap="flat">
              <a:noFill/>
              <a:prstDash val="solid"/>
              <a:miter/>
            </a:ln>
          </p:spPr>
          <p:txBody>
            <a:bodyPr rot="0" spcFirstLastPara="0" vertOverflow="overflow" horzOverflow="overflow" vert="horz" wrap="square" lIns="72000" tIns="72000" rIns="36000" bIns="72000" numCol="1" spcCol="0" rtlCol="0" fromWordArt="0" anchor="ctr" anchorCtr="0" forceAA="0" compatLnSpc="1">
              <a:prstTxWarp prst="textNoShape">
                <a:avLst/>
              </a:prstTxWarp>
              <a:noAutofit/>
            </a:bodyPr>
            <a:lstStyle/>
            <a:p>
              <a:pPr marL="0" indent="0">
                <a:buNone/>
              </a:pPr>
              <a:r>
                <a:rPr lang="nl-NL" sz="1200" dirty="0"/>
                <a:t>Honden-, reclame-, precario- en roerende zaakbelasting </a:t>
              </a:r>
            </a:p>
          </p:txBody>
        </p:sp>
        <p:sp>
          <p:nvSpPr>
            <p:cNvPr id="107" name="Rectangle 106">
              <a:extLst>
                <a:ext uri="{FF2B5EF4-FFF2-40B4-BE49-F238E27FC236}">
                  <a16:creationId xmlns:a16="http://schemas.microsoft.com/office/drawing/2014/main" id="{B1EB0CD8-D850-45CE-B20B-F2E2BDCBBBE0}"/>
                </a:ext>
              </a:extLst>
            </p:cNvPr>
            <p:cNvSpPr/>
            <p:nvPr/>
          </p:nvSpPr>
          <p:spPr>
            <a:xfrm>
              <a:off x="3553950" y="1918549"/>
              <a:ext cx="3041938" cy="539908"/>
            </a:xfrm>
            <a:prstGeom prst="rect">
              <a:avLst/>
            </a:prstGeom>
            <a:noFill/>
            <a:ln w="4266" cap="flat">
              <a:noFill/>
              <a:prstDash val="solid"/>
              <a:miter/>
            </a:ln>
          </p:spPr>
          <p:txBody>
            <a:bodyPr rot="0" spcFirstLastPara="0" vertOverflow="overflow" horzOverflow="overflow" vert="horz" wrap="square" lIns="72000" tIns="72000" rIns="36000" bIns="72000" numCol="1" spcCol="0" rtlCol="0" fromWordArt="0" anchor="ctr" anchorCtr="0" forceAA="0" compatLnSpc="1">
              <a:prstTxWarp prst="textNoShape">
                <a:avLst/>
              </a:prstTxWarp>
              <a:noAutofit/>
            </a:bodyPr>
            <a:lstStyle/>
            <a:p>
              <a:pPr marL="0" indent="0">
                <a:buNone/>
              </a:pPr>
              <a:r>
                <a:rPr lang="nl-NL" sz="1200" dirty="0"/>
                <a:t>Belasting voor eigenaren van gebouwen  met woonbestemming</a:t>
              </a:r>
            </a:p>
          </p:txBody>
        </p:sp>
        <p:sp>
          <p:nvSpPr>
            <p:cNvPr id="109" name="Rectangle 108">
              <a:extLst>
                <a:ext uri="{FF2B5EF4-FFF2-40B4-BE49-F238E27FC236}">
                  <a16:creationId xmlns:a16="http://schemas.microsoft.com/office/drawing/2014/main" id="{4464DD52-0B0E-4D14-BE60-122339F5A62E}"/>
                </a:ext>
              </a:extLst>
            </p:cNvPr>
            <p:cNvSpPr/>
            <p:nvPr/>
          </p:nvSpPr>
          <p:spPr>
            <a:xfrm>
              <a:off x="3553950" y="2467937"/>
              <a:ext cx="3041938" cy="539908"/>
            </a:xfrm>
            <a:prstGeom prst="rect">
              <a:avLst/>
            </a:prstGeom>
            <a:noFill/>
            <a:ln w="4266" cap="flat">
              <a:noFill/>
              <a:prstDash val="solid"/>
              <a:miter/>
            </a:ln>
          </p:spPr>
          <p:txBody>
            <a:bodyPr rot="0" spcFirstLastPara="0" vertOverflow="overflow" horzOverflow="overflow" vert="horz" wrap="square" lIns="72000" tIns="72000" rIns="36000" bIns="72000" numCol="1" spcCol="0" rtlCol="0" fromWordArt="0" anchor="ctr" anchorCtr="0" forceAA="0" compatLnSpc="1">
              <a:prstTxWarp prst="textNoShape">
                <a:avLst/>
              </a:prstTxWarp>
              <a:noAutofit/>
            </a:bodyPr>
            <a:lstStyle/>
            <a:p>
              <a:pPr marL="0" indent="0">
                <a:buNone/>
              </a:pPr>
              <a:r>
                <a:rPr lang="nl-NL" sz="1200" dirty="0"/>
                <a:t>Belasting voor eigenaren van gebouwen  zonder woonbestemming</a:t>
              </a:r>
            </a:p>
          </p:txBody>
        </p:sp>
        <p:sp>
          <p:nvSpPr>
            <p:cNvPr id="140" name="Rectangle 139">
              <a:extLst>
                <a:ext uri="{FF2B5EF4-FFF2-40B4-BE49-F238E27FC236}">
                  <a16:creationId xmlns:a16="http://schemas.microsoft.com/office/drawing/2014/main" id="{A28FCED5-A3C4-402F-AD99-2678762474B3}"/>
                </a:ext>
              </a:extLst>
            </p:cNvPr>
            <p:cNvSpPr/>
            <p:nvPr/>
          </p:nvSpPr>
          <p:spPr>
            <a:xfrm>
              <a:off x="3589648" y="5764266"/>
              <a:ext cx="3041938" cy="539908"/>
            </a:xfrm>
            <a:prstGeom prst="rect">
              <a:avLst/>
            </a:prstGeom>
            <a:noFill/>
            <a:ln w="4266" cap="flat">
              <a:noFill/>
              <a:prstDash val="solid"/>
              <a:miter/>
            </a:ln>
          </p:spPr>
          <p:txBody>
            <a:bodyPr rot="0" spcFirstLastPara="0" vertOverflow="overflow" horzOverflow="overflow" vert="horz" wrap="square" lIns="72000" tIns="72000" rIns="36000" bIns="72000" numCol="1" spcCol="0" rtlCol="0" fromWordArt="0" anchor="ctr" anchorCtr="0" forceAA="0" compatLnSpc="1">
              <a:prstTxWarp prst="textNoShape">
                <a:avLst/>
              </a:prstTxWarp>
              <a:noAutofit/>
            </a:bodyPr>
            <a:lstStyle/>
            <a:p>
              <a:pPr marL="0" indent="0">
                <a:buNone/>
              </a:pPr>
              <a:r>
                <a:rPr lang="nl-NL" sz="1200" dirty="0"/>
                <a:t>Verkoop bouwgronden en erfpacht</a:t>
              </a:r>
            </a:p>
          </p:txBody>
        </p:sp>
      </p:grpSp>
      <p:grpSp>
        <p:nvGrpSpPr>
          <p:cNvPr id="10" name="Group 9">
            <a:extLst>
              <a:ext uri="{FF2B5EF4-FFF2-40B4-BE49-F238E27FC236}">
                <a16:creationId xmlns:a16="http://schemas.microsoft.com/office/drawing/2014/main" id="{009F3BDF-85B5-4B57-A635-A19E7256A88C}"/>
              </a:ext>
            </a:extLst>
          </p:cNvPr>
          <p:cNvGrpSpPr/>
          <p:nvPr/>
        </p:nvGrpSpPr>
        <p:grpSpPr>
          <a:xfrm>
            <a:off x="7474282" y="1592011"/>
            <a:ext cx="2290333" cy="4716714"/>
            <a:chOff x="7474282" y="1592011"/>
            <a:chExt cx="2290333" cy="4716714"/>
          </a:xfrm>
        </p:grpSpPr>
        <p:sp>
          <p:nvSpPr>
            <p:cNvPr id="34" name="Rectangle 33">
              <a:extLst>
                <a:ext uri="{FF2B5EF4-FFF2-40B4-BE49-F238E27FC236}">
                  <a16:creationId xmlns:a16="http://schemas.microsoft.com/office/drawing/2014/main" id="{3E9CB5B7-9B68-4EAF-8408-C01012E53E41}"/>
                </a:ext>
              </a:extLst>
            </p:cNvPr>
            <p:cNvSpPr/>
            <p:nvPr/>
          </p:nvSpPr>
          <p:spPr>
            <a:xfrm>
              <a:off x="7476089" y="1592011"/>
              <a:ext cx="1080015" cy="338682"/>
            </a:xfrm>
            <a:prstGeom prst="rect">
              <a:avLst/>
            </a:prstGeom>
            <a:solidFill>
              <a:srgbClr val="FFFFFF"/>
            </a:solid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1200" b="1" dirty="0"/>
                <a:t>Baten (€ </a:t>
              </a:r>
              <a:r>
                <a:rPr lang="nl-NL" sz="1200" b="1" dirty="0" err="1"/>
                <a:t>mln</a:t>
              </a:r>
              <a:r>
                <a:rPr lang="nl-NL" sz="1200" b="1" dirty="0"/>
                <a:t>)</a:t>
              </a:r>
            </a:p>
          </p:txBody>
        </p:sp>
        <p:sp>
          <p:nvSpPr>
            <p:cNvPr id="41" name="Rectangle 40">
              <a:extLst>
                <a:ext uri="{FF2B5EF4-FFF2-40B4-BE49-F238E27FC236}">
                  <a16:creationId xmlns:a16="http://schemas.microsoft.com/office/drawing/2014/main" id="{29C78C5F-2C99-46B1-9783-F894E771CE47}"/>
                </a:ext>
              </a:extLst>
            </p:cNvPr>
            <p:cNvSpPr/>
            <p:nvPr/>
          </p:nvSpPr>
          <p:spPr>
            <a:xfrm>
              <a:off x="8578286" y="1592011"/>
              <a:ext cx="1186329" cy="338682"/>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b="1" dirty="0"/>
                <a:t>Lasten</a:t>
              </a:r>
              <a:r>
                <a:rPr lang="nl-NL" sz="1200" b="1" baseline="30000" dirty="0"/>
                <a:t>1</a:t>
              </a:r>
              <a:r>
                <a:rPr lang="nl-NL" sz="1200" b="1" dirty="0"/>
                <a:t> (€ </a:t>
              </a:r>
              <a:r>
                <a:rPr lang="nl-NL" sz="1200" b="1" dirty="0" err="1"/>
                <a:t>mln</a:t>
              </a:r>
              <a:r>
                <a:rPr lang="nl-NL" sz="1200" b="1" dirty="0"/>
                <a:t>) </a:t>
              </a:r>
            </a:p>
          </p:txBody>
        </p:sp>
        <p:cxnSp>
          <p:nvCxnSpPr>
            <p:cNvPr id="91" name="Straight Connector 90">
              <a:extLst>
                <a:ext uri="{FF2B5EF4-FFF2-40B4-BE49-F238E27FC236}">
                  <a16:creationId xmlns:a16="http://schemas.microsoft.com/office/drawing/2014/main" id="{9689B50C-6074-46C6-B13A-D3EB73E4F23C}"/>
                </a:ext>
              </a:extLst>
            </p:cNvPr>
            <p:cNvCxnSpPr>
              <a:cxnSpLocks/>
            </p:cNvCxnSpPr>
            <p:nvPr/>
          </p:nvCxnSpPr>
          <p:spPr>
            <a:xfrm>
              <a:off x="7476089" y="1930693"/>
              <a:ext cx="1080015" cy="0"/>
            </a:xfrm>
            <a:prstGeom prst="line">
              <a:avLst/>
            </a:prstGeom>
            <a:noFill/>
            <a:ln w="28575" cap="rnd" cmpd="sng" algn="ctr">
              <a:solidFill>
                <a:srgbClr val="22777B"/>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AE10E75-E234-43BA-B5C5-B17BCEA9B48E}"/>
                </a:ext>
              </a:extLst>
            </p:cNvPr>
            <p:cNvCxnSpPr>
              <a:cxnSpLocks/>
            </p:cNvCxnSpPr>
            <p:nvPr/>
          </p:nvCxnSpPr>
          <p:spPr>
            <a:xfrm>
              <a:off x="8625911" y="1930693"/>
              <a:ext cx="1080015" cy="0"/>
            </a:xfrm>
            <a:prstGeom prst="line">
              <a:avLst/>
            </a:prstGeom>
            <a:noFill/>
            <a:ln w="28575" cap="rnd" cmpd="sng" algn="ctr">
              <a:solidFill>
                <a:srgbClr val="22777B"/>
              </a:solidFill>
              <a:prstDash val="solid"/>
            </a:ln>
            <a:effectLst/>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85B647A-1F8F-448E-9174-6628E4D942C3}"/>
                </a:ext>
              </a:extLst>
            </p:cNvPr>
            <p:cNvSpPr/>
            <p:nvPr/>
          </p:nvSpPr>
          <p:spPr>
            <a:xfrm>
              <a:off x="8652765" y="5203640"/>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2.962</a:t>
              </a:r>
            </a:p>
          </p:txBody>
        </p:sp>
        <p:sp>
          <p:nvSpPr>
            <p:cNvPr id="30" name="Rectangle 29">
              <a:extLst>
                <a:ext uri="{FF2B5EF4-FFF2-40B4-BE49-F238E27FC236}">
                  <a16:creationId xmlns:a16="http://schemas.microsoft.com/office/drawing/2014/main" id="{A0983C51-58FD-4942-A818-29740F32EAB5}"/>
                </a:ext>
              </a:extLst>
            </p:cNvPr>
            <p:cNvSpPr/>
            <p:nvPr/>
          </p:nvSpPr>
          <p:spPr>
            <a:xfrm>
              <a:off x="7481708" y="3055618"/>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713</a:t>
              </a:r>
            </a:p>
          </p:txBody>
        </p:sp>
        <p:sp>
          <p:nvSpPr>
            <p:cNvPr id="31" name="Rectangle 30">
              <a:extLst>
                <a:ext uri="{FF2B5EF4-FFF2-40B4-BE49-F238E27FC236}">
                  <a16:creationId xmlns:a16="http://schemas.microsoft.com/office/drawing/2014/main" id="{CC5F4399-391E-486B-BB01-5194E496F274}"/>
                </a:ext>
              </a:extLst>
            </p:cNvPr>
            <p:cNvSpPr/>
            <p:nvPr/>
          </p:nvSpPr>
          <p:spPr>
            <a:xfrm>
              <a:off x="7476089" y="4683538"/>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924</a:t>
              </a:r>
              <a:r>
                <a:rPr lang="nl-NL" sz="1200" baseline="30000" dirty="0"/>
                <a:t>2</a:t>
              </a:r>
              <a:endParaRPr lang="nl-NL" sz="1200" dirty="0"/>
            </a:p>
          </p:txBody>
        </p:sp>
        <p:sp>
          <p:nvSpPr>
            <p:cNvPr id="32" name="Rectangle 31">
              <a:extLst>
                <a:ext uri="{FF2B5EF4-FFF2-40B4-BE49-F238E27FC236}">
                  <a16:creationId xmlns:a16="http://schemas.microsoft.com/office/drawing/2014/main" id="{75A7EF94-C4C5-4688-836B-E39E65EAB971}"/>
                </a:ext>
              </a:extLst>
            </p:cNvPr>
            <p:cNvSpPr/>
            <p:nvPr/>
          </p:nvSpPr>
          <p:spPr>
            <a:xfrm>
              <a:off x="8625911" y="1932238"/>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160</a:t>
              </a:r>
            </a:p>
          </p:txBody>
        </p:sp>
        <p:sp>
          <p:nvSpPr>
            <p:cNvPr id="33" name="Rectangle 32">
              <a:extLst>
                <a:ext uri="{FF2B5EF4-FFF2-40B4-BE49-F238E27FC236}">
                  <a16:creationId xmlns:a16="http://schemas.microsoft.com/office/drawing/2014/main" id="{8D35A56C-3BAE-455D-9A47-221263948563}"/>
                </a:ext>
              </a:extLst>
            </p:cNvPr>
            <p:cNvSpPr/>
            <p:nvPr/>
          </p:nvSpPr>
          <p:spPr>
            <a:xfrm>
              <a:off x="8625911" y="2488350"/>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67</a:t>
              </a:r>
            </a:p>
          </p:txBody>
        </p:sp>
        <p:sp>
          <p:nvSpPr>
            <p:cNvPr id="36" name="Rectangle 35">
              <a:extLst>
                <a:ext uri="{FF2B5EF4-FFF2-40B4-BE49-F238E27FC236}">
                  <a16:creationId xmlns:a16="http://schemas.microsoft.com/office/drawing/2014/main" id="{534EDC89-399A-4E0D-96C4-551EFB7BA71D}"/>
                </a:ext>
              </a:extLst>
            </p:cNvPr>
            <p:cNvSpPr/>
            <p:nvPr/>
          </p:nvSpPr>
          <p:spPr>
            <a:xfrm>
              <a:off x="7474282" y="5226178"/>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3.496</a:t>
              </a:r>
            </a:p>
          </p:txBody>
        </p:sp>
        <p:sp>
          <p:nvSpPr>
            <p:cNvPr id="37" name="Rectangle 36">
              <a:extLst>
                <a:ext uri="{FF2B5EF4-FFF2-40B4-BE49-F238E27FC236}">
                  <a16:creationId xmlns:a16="http://schemas.microsoft.com/office/drawing/2014/main" id="{1CC50989-C19F-4B26-8E92-DF24CF65F616}"/>
                </a:ext>
              </a:extLst>
            </p:cNvPr>
            <p:cNvSpPr/>
            <p:nvPr/>
          </p:nvSpPr>
          <p:spPr>
            <a:xfrm>
              <a:off x="8631530" y="3044462"/>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94</a:t>
              </a:r>
            </a:p>
          </p:txBody>
        </p:sp>
        <p:sp>
          <p:nvSpPr>
            <p:cNvPr id="38" name="Rectangle 37">
              <a:extLst>
                <a:ext uri="{FF2B5EF4-FFF2-40B4-BE49-F238E27FC236}">
                  <a16:creationId xmlns:a16="http://schemas.microsoft.com/office/drawing/2014/main" id="{BD962A5E-825E-4DF7-91D3-A7DD9B39BC20}"/>
                </a:ext>
              </a:extLst>
            </p:cNvPr>
            <p:cNvSpPr/>
            <p:nvPr/>
          </p:nvSpPr>
          <p:spPr>
            <a:xfrm>
              <a:off x="8637150" y="4647528"/>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321</a:t>
              </a:r>
            </a:p>
          </p:txBody>
        </p:sp>
        <p:sp>
          <p:nvSpPr>
            <p:cNvPr id="39" name="Rectangle 38">
              <a:extLst>
                <a:ext uri="{FF2B5EF4-FFF2-40B4-BE49-F238E27FC236}">
                  <a16:creationId xmlns:a16="http://schemas.microsoft.com/office/drawing/2014/main" id="{C12EB549-5F66-40CD-91DD-731745E35624}"/>
                </a:ext>
              </a:extLst>
            </p:cNvPr>
            <p:cNvSpPr/>
            <p:nvPr/>
          </p:nvSpPr>
          <p:spPr>
            <a:xfrm>
              <a:off x="7476089" y="1970338"/>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200" b="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2.343</a:t>
              </a:r>
              <a:endParaRPr kumimoji="0" lang="nl-NL" sz="1200" b="0" i="1"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0" name="Rectangle 39">
              <a:extLst>
                <a:ext uri="{FF2B5EF4-FFF2-40B4-BE49-F238E27FC236}">
                  <a16:creationId xmlns:a16="http://schemas.microsoft.com/office/drawing/2014/main" id="{36F61BBA-79EE-425E-8B2C-6EF1D3760CDE}"/>
                </a:ext>
              </a:extLst>
            </p:cNvPr>
            <p:cNvSpPr/>
            <p:nvPr/>
          </p:nvSpPr>
          <p:spPr>
            <a:xfrm>
              <a:off x="7476089" y="2512978"/>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375"/>
                </a:spcBef>
                <a:spcAft>
                  <a:spcPts val="0"/>
                </a:spcAft>
                <a:buClr>
                  <a:srgbClr val="22777B"/>
                </a:buClr>
                <a:buSzTx/>
                <a:buFont typeface="Wingdings" panose="05000000000000000000" pitchFamily="2" charset="2"/>
                <a:buNone/>
                <a:tabLst/>
                <a:defRPr/>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2.061</a:t>
              </a:r>
              <a:endParaRPr kumimoji="0" lang="nl-NL" sz="1200" b="0" i="1"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74" name="Rectangle 73">
              <a:extLst>
                <a:ext uri="{FF2B5EF4-FFF2-40B4-BE49-F238E27FC236}">
                  <a16:creationId xmlns:a16="http://schemas.microsoft.com/office/drawing/2014/main" id="{70BB14F3-8A6F-4108-85FC-BC8829526CBF}"/>
                </a:ext>
              </a:extLst>
            </p:cNvPr>
            <p:cNvSpPr/>
            <p:nvPr/>
          </p:nvSpPr>
          <p:spPr>
            <a:xfrm>
              <a:off x="7476089" y="3598258"/>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380</a:t>
              </a:r>
            </a:p>
          </p:txBody>
        </p:sp>
        <p:sp>
          <p:nvSpPr>
            <p:cNvPr id="75" name="Rectangle 74">
              <a:extLst>
                <a:ext uri="{FF2B5EF4-FFF2-40B4-BE49-F238E27FC236}">
                  <a16:creationId xmlns:a16="http://schemas.microsoft.com/office/drawing/2014/main" id="{EF4497DA-BBEC-4A01-B55D-137E652DCEEE}"/>
                </a:ext>
              </a:extLst>
            </p:cNvPr>
            <p:cNvSpPr/>
            <p:nvPr/>
          </p:nvSpPr>
          <p:spPr>
            <a:xfrm>
              <a:off x="8625911" y="3600574"/>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101</a:t>
              </a:r>
            </a:p>
          </p:txBody>
        </p:sp>
        <p:sp>
          <p:nvSpPr>
            <p:cNvPr id="79" name="Rectangle 78">
              <a:extLst>
                <a:ext uri="{FF2B5EF4-FFF2-40B4-BE49-F238E27FC236}">
                  <a16:creationId xmlns:a16="http://schemas.microsoft.com/office/drawing/2014/main" id="{FC44A144-298B-4AE5-B400-5E16586D1AB3}"/>
                </a:ext>
              </a:extLst>
            </p:cNvPr>
            <p:cNvSpPr/>
            <p:nvPr/>
          </p:nvSpPr>
          <p:spPr>
            <a:xfrm>
              <a:off x="7476089" y="4140898"/>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271</a:t>
              </a:r>
            </a:p>
          </p:txBody>
        </p:sp>
        <p:sp>
          <p:nvSpPr>
            <p:cNvPr id="85" name="Rectangle 84">
              <a:extLst>
                <a:ext uri="{FF2B5EF4-FFF2-40B4-BE49-F238E27FC236}">
                  <a16:creationId xmlns:a16="http://schemas.microsoft.com/office/drawing/2014/main" id="{51080C64-491A-48CA-8879-305E76EA7C9E}"/>
                </a:ext>
              </a:extLst>
            </p:cNvPr>
            <p:cNvSpPr/>
            <p:nvPr/>
          </p:nvSpPr>
          <p:spPr>
            <a:xfrm>
              <a:off x="8625911" y="4156686"/>
              <a:ext cx="1080015" cy="47463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i="1" dirty="0"/>
                <a:t>Niet meegenomen</a:t>
              </a:r>
              <a:r>
                <a:rPr lang="nl-NL" sz="1200" i="1" baseline="30000" dirty="0"/>
                <a:t>3</a:t>
              </a:r>
            </a:p>
          </p:txBody>
        </p:sp>
        <p:sp>
          <p:nvSpPr>
            <p:cNvPr id="141" name="Rectangle 140">
              <a:extLst>
                <a:ext uri="{FF2B5EF4-FFF2-40B4-BE49-F238E27FC236}">
                  <a16:creationId xmlns:a16="http://schemas.microsoft.com/office/drawing/2014/main" id="{4A684ECB-F33A-4322-8CB9-AA3968242E7C}"/>
                </a:ext>
              </a:extLst>
            </p:cNvPr>
            <p:cNvSpPr/>
            <p:nvPr/>
          </p:nvSpPr>
          <p:spPr>
            <a:xfrm>
              <a:off x="7474282" y="5768817"/>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929</a:t>
              </a:r>
            </a:p>
          </p:txBody>
        </p:sp>
        <p:sp>
          <p:nvSpPr>
            <p:cNvPr id="142" name="Rectangle 141">
              <a:extLst>
                <a:ext uri="{FF2B5EF4-FFF2-40B4-BE49-F238E27FC236}">
                  <a16:creationId xmlns:a16="http://schemas.microsoft.com/office/drawing/2014/main" id="{5B10A795-0563-491A-8882-D21FA93B8051}"/>
                </a:ext>
              </a:extLst>
            </p:cNvPr>
            <p:cNvSpPr/>
            <p:nvPr/>
          </p:nvSpPr>
          <p:spPr>
            <a:xfrm>
              <a:off x="8652765" y="5759751"/>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dirty="0"/>
                <a:t>776</a:t>
              </a:r>
            </a:p>
          </p:txBody>
        </p:sp>
      </p:grpSp>
      <p:sp>
        <p:nvSpPr>
          <p:cNvPr id="84" name="Rectangle 83">
            <a:extLst>
              <a:ext uri="{FF2B5EF4-FFF2-40B4-BE49-F238E27FC236}">
                <a16:creationId xmlns:a16="http://schemas.microsoft.com/office/drawing/2014/main" id="{30A87B43-9AD4-4DEC-8AC4-C7160664C153}"/>
              </a:ext>
            </a:extLst>
          </p:cNvPr>
          <p:cNvSpPr/>
          <p:nvPr/>
        </p:nvSpPr>
        <p:spPr>
          <a:xfrm>
            <a:off x="10132359" y="1932238"/>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b="1" dirty="0"/>
              <a:t>2.183</a:t>
            </a:r>
          </a:p>
        </p:txBody>
      </p:sp>
      <p:cxnSp>
        <p:nvCxnSpPr>
          <p:cNvPr id="184" name="Straight Connector 183">
            <a:extLst>
              <a:ext uri="{FF2B5EF4-FFF2-40B4-BE49-F238E27FC236}">
                <a16:creationId xmlns:a16="http://schemas.microsoft.com/office/drawing/2014/main" id="{32A84278-2A92-4633-BE64-2307B4AAF8D5}"/>
              </a:ext>
            </a:extLst>
          </p:cNvPr>
          <p:cNvCxnSpPr>
            <a:cxnSpLocks/>
          </p:cNvCxnSpPr>
          <p:nvPr/>
        </p:nvCxnSpPr>
        <p:spPr>
          <a:xfrm>
            <a:off x="658813" y="3025201"/>
            <a:ext cx="1087040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F9BAB0A-733F-4CCD-8A74-B50FC4118D12}"/>
              </a:ext>
            </a:extLst>
          </p:cNvPr>
          <p:cNvCxnSpPr>
            <a:cxnSpLocks/>
          </p:cNvCxnSpPr>
          <p:nvPr/>
        </p:nvCxnSpPr>
        <p:spPr>
          <a:xfrm>
            <a:off x="658813" y="4666963"/>
            <a:ext cx="1087040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AC86B05-6C65-44AA-9D4F-BA92C5223C99}"/>
              </a:ext>
            </a:extLst>
          </p:cNvPr>
          <p:cNvCxnSpPr>
            <a:cxnSpLocks/>
          </p:cNvCxnSpPr>
          <p:nvPr/>
        </p:nvCxnSpPr>
        <p:spPr>
          <a:xfrm>
            <a:off x="658813" y="5214217"/>
            <a:ext cx="1087040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BC916EEF-454F-2A37-471C-E0F899294617}"/>
              </a:ext>
            </a:extLst>
          </p:cNvPr>
          <p:cNvGrpSpPr/>
          <p:nvPr/>
        </p:nvGrpSpPr>
        <p:grpSpPr>
          <a:xfrm>
            <a:off x="2378514" y="2477947"/>
            <a:ext cx="9150706" cy="3283524"/>
            <a:chOff x="658813" y="2477947"/>
            <a:chExt cx="10870407" cy="3283524"/>
          </a:xfrm>
        </p:grpSpPr>
        <p:cxnSp>
          <p:nvCxnSpPr>
            <p:cNvPr id="51" name="Straight Connector 50">
              <a:extLst>
                <a:ext uri="{FF2B5EF4-FFF2-40B4-BE49-F238E27FC236}">
                  <a16:creationId xmlns:a16="http://schemas.microsoft.com/office/drawing/2014/main" id="{7B432606-9E3E-40D1-8DFD-36FDB84B8305}"/>
                </a:ext>
              </a:extLst>
            </p:cNvPr>
            <p:cNvCxnSpPr>
              <a:cxnSpLocks/>
            </p:cNvCxnSpPr>
            <p:nvPr/>
          </p:nvCxnSpPr>
          <p:spPr>
            <a:xfrm>
              <a:off x="658813" y="2477947"/>
              <a:ext cx="1087040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C33D5FAE-25C2-4ABE-AF2B-C2C73780D720}"/>
                </a:ext>
              </a:extLst>
            </p:cNvPr>
            <p:cNvCxnSpPr>
              <a:cxnSpLocks/>
            </p:cNvCxnSpPr>
            <p:nvPr/>
          </p:nvCxnSpPr>
          <p:spPr>
            <a:xfrm>
              <a:off x="658813" y="3572455"/>
              <a:ext cx="1087040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3B277B66-B90B-41A2-BEFA-DC7113B06945}"/>
                </a:ext>
              </a:extLst>
            </p:cNvPr>
            <p:cNvCxnSpPr>
              <a:cxnSpLocks/>
            </p:cNvCxnSpPr>
            <p:nvPr/>
          </p:nvCxnSpPr>
          <p:spPr>
            <a:xfrm>
              <a:off x="658813" y="4119709"/>
              <a:ext cx="1087040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93C6B09-17AB-4257-AC49-ADFB74E27C0B}"/>
                </a:ext>
              </a:extLst>
            </p:cNvPr>
            <p:cNvCxnSpPr>
              <a:cxnSpLocks/>
            </p:cNvCxnSpPr>
            <p:nvPr/>
          </p:nvCxnSpPr>
          <p:spPr>
            <a:xfrm>
              <a:off x="658813" y="5761471"/>
              <a:ext cx="1087040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F64B257E-CE7B-1DC5-9FF4-D9DE22E8FE16}"/>
              </a:ext>
            </a:extLst>
          </p:cNvPr>
          <p:cNvGrpSpPr/>
          <p:nvPr/>
        </p:nvGrpSpPr>
        <p:grpSpPr>
          <a:xfrm>
            <a:off x="665736" y="1592011"/>
            <a:ext cx="1585667" cy="338682"/>
            <a:chOff x="665736" y="1592011"/>
            <a:chExt cx="2350879" cy="338682"/>
          </a:xfrm>
        </p:grpSpPr>
        <p:sp>
          <p:nvSpPr>
            <p:cNvPr id="86" name="Rectangle 85">
              <a:extLst>
                <a:ext uri="{FF2B5EF4-FFF2-40B4-BE49-F238E27FC236}">
                  <a16:creationId xmlns:a16="http://schemas.microsoft.com/office/drawing/2014/main" id="{6BD10366-7905-0C4E-4350-F41DC5E67336}"/>
                </a:ext>
              </a:extLst>
            </p:cNvPr>
            <p:cNvSpPr/>
            <p:nvPr/>
          </p:nvSpPr>
          <p:spPr>
            <a:xfrm>
              <a:off x="665736" y="1592011"/>
              <a:ext cx="2350879" cy="338682"/>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sz="1200" b="1" dirty="0"/>
                <a:t>Categorie</a:t>
              </a:r>
            </a:p>
          </p:txBody>
        </p:sp>
        <p:cxnSp>
          <p:nvCxnSpPr>
            <p:cNvPr id="88" name="Straight Connector 87">
              <a:extLst>
                <a:ext uri="{FF2B5EF4-FFF2-40B4-BE49-F238E27FC236}">
                  <a16:creationId xmlns:a16="http://schemas.microsoft.com/office/drawing/2014/main" id="{8B577689-7965-0465-1A16-EBA66076C670}"/>
                </a:ext>
              </a:extLst>
            </p:cNvPr>
            <p:cNvCxnSpPr>
              <a:cxnSpLocks/>
            </p:cNvCxnSpPr>
            <p:nvPr/>
          </p:nvCxnSpPr>
          <p:spPr>
            <a:xfrm>
              <a:off x="666982" y="1930693"/>
              <a:ext cx="2349633" cy="0"/>
            </a:xfrm>
            <a:prstGeom prst="line">
              <a:avLst/>
            </a:prstGeom>
            <a:noFill/>
            <a:ln w="28575" cap="rnd" cmpd="sng" algn="ctr">
              <a:solidFill>
                <a:srgbClr val="22777B"/>
              </a:solidFill>
              <a:prstDash val="solid"/>
            </a:ln>
            <a:effectLst/>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94069671-2287-DB89-0478-84FA15D92C99}"/>
              </a:ext>
            </a:extLst>
          </p:cNvPr>
          <p:cNvSpPr/>
          <p:nvPr/>
        </p:nvSpPr>
        <p:spPr>
          <a:xfrm>
            <a:off x="672534" y="1980811"/>
            <a:ext cx="1585667" cy="1001683"/>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b="1" dirty="0"/>
              <a:t>OZB</a:t>
            </a:r>
          </a:p>
        </p:txBody>
      </p:sp>
      <p:sp>
        <p:nvSpPr>
          <p:cNvPr id="94" name="Rectangle 93">
            <a:extLst>
              <a:ext uri="{FF2B5EF4-FFF2-40B4-BE49-F238E27FC236}">
                <a16:creationId xmlns:a16="http://schemas.microsoft.com/office/drawing/2014/main" id="{984A97FC-7083-8F07-093F-8A0933E16C87}"/>
              </a:ext>
            </a:extLst>
          </p:cNvPr>
          <p:cNvSpPr/>
          <p:nvPr/>
        </p:nvSpPr>
        <p:spPr>
          <a:xfrm>
            <a:off x="672534" y="3047777"/>
            <a:ext cx="1585667" cy="1583546"/>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b="1" dirty="0"/>
              <a:t>Belastingen</a:t>
            </a:r>
          </a:p>
        </p:txBody>
      </p:sp>
      <p:sp>
        <p:nvSpPr>
          <p:cNvPr id="95" name="Rectangle 94">
            <a:extLst>
              <a:ext uri="{FF2B5EF4-FFF2-40B4-BE49-F238E27FC236}">
                <a16:creationId xmlns:a16="http://schemas.microsoft.com/office/drawing/2014/main" id="{77B2F1AB-7FBE-A44A-AD9E-839DBF911561}"/>
              </a:ext>
            </a:extLst>
          </p:cNvPr>
          <p:cNvSpPr/>
          <p:nvPr/>
        </p:nvSpPr>
        <p:spPr>
          <a:xfrm>
            <a:off x="672534" y="4692679"/>
            <a:ext cx="1585667" cy="494757"/>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b="1" dirty="0"/>
              <a:t>Deelnemingen</a:t>
            </a:r>
          </a:p>
        </p:txBody>
      </p:sp>
      <p:sp>
        <p:nvSpPr>
          <p:cNvPr id="96" name="Rectangle 95">
            <a:extLst>
              <a:ext uri="{FF2B5EF4-FFF2-40B4-BE49-F238E27FC236}">
                <a16:creationId xmlns:a16="http://schemas.microsoft.com/office/drawing/2014/main" id="{85BFE612-D196-32C2-B872-88B93C0060A7}"/>
              </a:ext>
            </a:extLst>
          </p:cNvPr>
          <p:cNvSpPr/>
          <p:nvPr/>
        </p:nvSpPr>
        <p:spPr>
          <a:xfrm>
            <a:off x="672534" y="5243297"/>
            <a:ext cx="1585667" cy="1056362"/>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b="1" dirty="0"/>
              <a:t>Grondexploitatie</a:t>
            </a:r>
          </a:p>
        </p:txBody>
      </p:sp>
      <p:sp>
        <p:nvSpPr>
          <p:cNvPr id="90" name="Rectangle 89">
            <a:extLst>
              <a:ext uri="{FF2B5EF4-FFF2-40B4-BE49-F238E27FC236}">
                <a16:creationId xmlns:a16="http://schemas.microsoft.com/office/drawing/2014/main" id="{3973ADBD-88D8-4476-841A-869C14AF76C9}"/>
              </a:ext>
            </a:extLst>
          </p:cNvPr>
          <p:cNvSpPr/>
          <p:nvPr/>
        </p:nvSpPr>
        <p:spPr>
          <a:xfrm>
            <a:off x="10132359" y="2479026"/>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b="1" dirty="0"/>
              <a:t>1.994</a:t>
            </a:r>
          </a:p>
        </p:txBody>
      </p:sp>
      <p:sp>
        <p:nvSpPr>
          <p:cNvPr id="98" name="Rectangle 97">
            <a:extLst>
              <a:ext uri="{FF2B5EF4-FFF2-40B4-BE49-F238E27FC236}">
                <a16:creationId xmlns:a16="http://schemas.microsoft.com/office/drawing/2014/main" id="{A8FB7EBD-560E-4F5A-AEC8-7EF709408828}"/>
              </a:ext>
            </a:extLst>
          </p:cNvPr>
          <p:cNvSpPr/>
          <p:nvPr/>
        </p:nvSpPr>
        <p:spPr>
          <a:xfrm>
            <a:off x="10132359" y="3025814"/>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b="1" dirty="0"/>
              <a:t>619</a:t>
            </a:r>
          </a:p>
        </p:txBody>
      </p:sp>
      <p:sp>
        <p:nvSpPr>
          <p:cNvPr id="100" name="Rectangle 99">
            <a:extLst>
              <a:ext uri="{FF2B5EF4-FFF2-40B4-BE49-F238E27FC236}">
                <a16:creationId xmlns:a16="http://schemas.microsoft.com/office/drawing/2014/main" id="{B9817318-A9CE-4748-9638-1987AF6F31D3}"/>
              </a:ext>
            </a:extLst>
          </p:cNvPr>
          <p:cNvSpPr/>
          <p:nvPr/>
        </p:nvSpPr>
        <p:spPr>
          <a:xfrm>
            <a:off x="10132359" y="3572602"/>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b="1" dirty="0"/>
              <a:t>279</a:t>
            </a:r>
          </a:p>
        </p:txBody>
      </p:sp>
      <p:sp>
        <p:nvSpPr>
          <p:cNvPr id="111" name="Rectangle 110">
            <a:extLst>
              <a:ext uri="{FF2B5EF4-FFF2-40B4-BE49-F238E27FC236}">
                <a16:creationId xmlns:a16="http://schemas.microsoft.com/office/drawing/2014/main" id="{C09BCA97-7525-4E94-8CFF-C8F001462CF6}"/>
              </a:ext>
            </a:extLst>
          </p:cNvPr>
          <p:cNvSpPr/>
          <p:nvPr/>
        </p:nvSpPr>
        <p:spPr>
          <a:xfrm>
            <a:off x="10132359" y="4119390"/>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b="1" dirty="0"/>
              <a:t>271</a:t>
            </a:r>
          </a:p>
        </p:txBody>
      </p:sp>
      <p:sp>
        <p:nvSpPr>
          <p:cNvPr id="112" name="Rectangle 111">
            <a:extLst>
              <a:ext uri="{FF2B5EF4-FFF2-40B4-BE49-F238E27FC236}">
                <a16:creationId xmlns:a16="http://schemas.microsoft.com/office/drawing/2014/main" id="{B315DA41-1D1F-4022-B80B-B064582A523E}"/>
              </a:ext>
            </a:extLst>
          </p:cNvPr>
          <p:cNvSpPr/>
          <p:nvPr/>
        </p:nvSpPr>
        <p:spPr>
          <a:xfrm>
            <a:off x="10132359" y="4666178"/>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b="1" dirty="0"/>
              <a:t>603</a:t>
            </a:r>
          </a:p>
        </p:txBody>
      </p:sp>
      <p:sp>
        <p:nvSpPr>
          <p:cNvPr id="115" name="Rectangle 114">
            <a:extLst>
              <a:ext uri="{FF2B5EF4-FFF2-40B4-BE49-F238E27FC236}">
                <a16:creationId xmlns:a16="http://schemas.microsoft.com/office/drawing/2014/main" id="{8CD80EA2-A40D-42B8-B430-B0149F96BE67}"/>
              </a:ext>
            </a:extLst>
          </p:cNvPr>
          <p:cNvSpPr/>
          <p:nvPr/>
        </p:nvSpPr>
        <p:spPr>
          <a:xfrm>
            <a:off x="10132359" y="5212966"/>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b="1" dirty="0"/>
              <a:t>534</a:t>
            </a:r>
          </a:p>
        </p:txBody>
      </p:sp>
      <p:sp>
        <p:nvSpPr>
          <p:cNvPr id="116" name="Rectangle 115">
            <a:extLst>
              <a:ext uri="{FF2B5EF4-FFF2-40B4-BE49-F238E27FC236}">
                <a16:creationId xmlns:a16="http://schemas.microsoft.com/office/drawing/2014/main" id="{2FC1C99B-C84D-4C16-B9FF-4C8C23476A5E}"/>
              </a:ext>
            </a:extLst>
          </p:cNvPr>
          <p:cNvSpPr/>
          <p:nvPr/>
        </p:nvSpPr>
        <p:spPr>
          <a:xfrm>
            <a:off x="10132359" y="5759751"/>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b="1" dirty="0"/>
              <a:t>153</a:t>
            </a:r>
          </a:p>
        </p:txBody>
      </p:sp>
      <p:sp>
        <p:nvSpPr>
          <p:cNvPr id="117" name="Rectangle 116">
            <a:extLst>
              <a:ext uri="{FF2B5EF4-FFF2-40B4-BE49-F238E27FC236}">
                <a16:creationId xmlns:a16="http://schemas.microsoft.com/office/drawing/2014/main" id="{5161BD83-7EF4-41AB-9ECE-5880822B1B0B}"/>
              </a:ext>
            </a:extLst>
          </p:cNvPr>
          <p:cNvSpPr/>
          <p:nvPr/>
        </p:nvSpPr>
        <p:spPr>
          <a:xfrm>
            <a:off x="10132359" y="6246102"/>
            <a:ext cx="1080015" cy="539908"/>
          </a:xfrm>
          <a:prstGeom prst="rect">
            <a:avLst/>
          </a:prstGeom>
          <a:noFill/>
          <a:ln w="4266" cap="flat">
            <a:no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b="1" dirty="0"/>
              <a:t>6.636</a:t>
            </a:r>
          </a:p>
        </p:txBody>
      </p:sp>
      <p:cxnSp>
        <p:nvCxnSpPr>
          <p:cNvPr id="118" name="Straight Connector 117">
            <a:extLst>
              <a:ext uri="{FF2B5EF4-FFF2-40B4-BE49-F238E27FC236}">
                <a16:creationId xmlns:a16="http://schemas.microsoft.com/office/drawing/2014/main" id="{F747A8E7-9B60-459D-8F5D-28A959501060}"/>
              </a:ext>
            </a:extLst>
          </p:cNvPr>
          <p:cNvCxnSpPr>
            <a:cxnSpLocks/>
          </p:cNvCxnSpPr>
          <p:nvPr/>
        </p:nvCxnSpPr>
        <p:spPr>
          <a:xfrm>
            <a:off x="9815513" y="6308725"/>
            <a:ext cx="1713707" cy="0"/>
          </a:xfrm>
          <a:prstGeom prst="line">
            <a:avLst/>
          </a:prstGeom>
          <a:noFill/>
          <a:ln w="28575" cap="rnd" cmpd="sng" algn="ctr">
            <a:solidFill>
              <a:srgbClr val="22777B"/>
            </a:solidFill>
            <a:prstDash val="solid"/>
          </a:ln>
          <a:effectLst/>
        </p:spPr>
        <p:style>
          <a:lnRef idx="1">
            <a:schemeClr val="accent1"/>
          </a:lnRef>
          <a:fillRef idx="0">
            <a:schemeClr val="accent1"/>
          </a:fillRef>
          <a:effectRef idx="0">
            <a:schemeClr val="accent1"/>
          </a:effectRef>
          <a:fontRef idx="minor">
            <a:schemeClr val="tx1"/>
          </a:fontRef>
        </p:style>
      </p:cxnSp>
      <p:sp>
        <p:nvSpPr>
          <p:cNvPr id="13" name="Plus Sign 12">
            <a:extLst>
              <a:ext uri="{FF2B5EF4-FFF2-40B4-BE49-F238E27FC236}">
                <a16:creationId xmlns:a16="http://schemas.microsoft.com/office/drawing/2014/main" id="{81717B39-7929-4860-97E9-4996AB32AE48}"/>
              </a:ext>
            </a:extLst>
          </p:cNvPr>
          <p:cNvSpPr/>
          <p:nvPr/>
        </p:nvSpPr>
        <p:spPr>
          <a:xfrm>
            <a:off x="9844359" y="6118651"/>
            <a:ext cx="180000" cy="180000"/>
          </a:xfrm>
          <a:prstGeom prst="mathPlus">
            <a:avLst>
              <a:gd name="adj1" fmla="val 20412"/>
            </a:avLst>
          </a:prstGeom>
          <a:solidFill>
            <a:srgbClr val="22777B"/>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endParaRPr lang="nl-NL"/>
          </a:p>
        </p:txBody>
      </p:sp>
    </p:spTree>
    <p:extLst>
      <p:ext uri="{BB962C8B-B14F-4D97-AF65-F5344CB8AC3E}">
        <p14:creationId xmlns:p14="http://schemas.microsoft.com/office/powerpoint/2010/main" val="122831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id="{8F5767C6-720F-4228-8F36-7605EE4985AE}"/>
              </a:ext>
            </a:extLst>
          </p:cNvPr>
          <p:cNvGraphicFramePr>
            <a:graphicFrameLocks noChangeAspect="1"/>
          </p:cNvGraphicFramePr>
          <p:nvPr>
            <p:custDataLst>
              <p:tags r:id="rId1"/>
            </p:custDataLst>
            <p:extLst>
              <p:ext uri="{D42A27DB-BD31-4B8C-83A1-F6EECF244321}">
                <p14:modId xmlns:p14="http://schemas.microsoft.com/office/powerpoint/2010/main" val="1334353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425" imgH="424" progId="TCLayout.ActiveDocument.1">
                  <p:embed/>
                </p:oleObj>
              </mc:Choice>
              <mc:Fallback>
                <p:oleObj name="think-cell Slide" r:id="rId34" imgW="425" imgH="424" progId="TCLayout.ActiveDocument.1">
                  <p:embed/>
                  <p:pic>
                    <p:nvPicPr>
                      <p:cNvPr id="28" name="Object 27" hidden="1">
                        <a:extLst>
                          <a:ext uri="{FF2B5EF4-FFF2-40B4-BE49-F238E27FC236}">
                            <a16:creationId xmlns:a16="http://schemas.microsoft.com/office/drawing/2014/main" id="{8F5767C6-720F-4228-8F36-7605EE4985AE}"/>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graphicFrame>
        <p:nvGraphicFramePr>
          <p:cNvPr id="85" name="Chart 84">
            <a:extLst>
              <a:ext uri="{FF2B5EF4-FFF2-40B4-BE49-F238E27FC236}">
                <a16:creationId xmlns:a16="http://schemas.microsoft.com/office/drawing/2014/main" id="{7FDFF276-F9D5-8C7B-4AF9-0CE55C28FE54}"/>
              </a:ext>
            </a:extLst>
          </p:cNvPr>
          <p:cNvGraphicFramePr/>
          <p:nvPr>
            <p:custDataLst>
              <p:tags r:id="rId2"/>
            </p:custDataLst>
            <p:extLst>
              <p:ext uri="{D42A27DB-BD31-4B8C-83A1-F6EECF244321}">
                <p14:modId xmlns:p14="http://schemas.microsoft.com/office/powerpoint/2010/main" val="403384663"/>
              </p:ext>
            </p:extLst>
          </p:nvPr>
        </p:nvGraphicFramePr>
        <p:xfrm>
          <a:off x="1925638" y="2079625"/>
          <a:ext cx="739775" cy="739775"/>
        </p:xfrm>
        <a:graphic>
          <a:graphicData uri="http://schemas.openxmlformats.org/drawingml/2006/chart">
            <c:chart xmlns:c="http://schemas.openxmlformats.org/drawingml/2006/chart" xmlns:r="http://schemas.openxmlformats.org/officeDocument/2006/relationships" r:id="rId36"/>
          </a:graphicData>
        </a:graphic>
      </p:graphicFrame>
      <p:sp>
        <p:nvSpPr>
          <p:cNvPr id="5" name="Arc 4">
            <a:extLst>
              <a:ext uri="{FF2B5EF4-FFF2-40B4-BE49-F238E27FC236}">
                <a16:creationId xmlns:a16="http://schemas.microsoft.com/office/drawing/2014/main" id="{4BE85385-2575-E63F-262C-875D57EB5ED7}"/>
              </a:ext>
            </a:extLst>
          </p:cNvPr>
          <p:cNvSpPr/>
          <p:nvPr>
            <p:custDataLst>
              <p:tags r:id="rId3"/>
            </p:custDataLst>
          </p:nvPr>
        </p:nvSpPr>
        <p:spPr bwMode="gray">
          <a:xfrm>
            <a:off x="2065338" y="2219325"/>
            <a:ext cx="460374" cy="460374"/>
          </a:xfrm>
          <a:prstGeom prst="arc">
            <a:avLst>
              <a:gd name="adj1" fmla="val 234"/>
              <a:gd name="adj2" fmla="val 0"/>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11" name="Arc 10">
            <a:extLst>
              <a:ext uri="{FF2B5EF4-FFF2-40B4-BE49-F238E27FC236}">
                <a16:creationId xmlns:a16="http://schemas.microsoft.com/office/drawing/2014/main" id="{31B9CFA8-0F5F-8E3B-311C-2281CB6C72AC}"/>
              </a:ext>
            </a:extLst>
          </p:cNvPr>
          <p:cNvSpPr/>
          <p:nvPr>
            <p:custDataLst>
              <p:tags r:id="rId4"/>
            </p:custDataLst>
          </p:nvPr>
        </p:nvSpPr>
        <p:spPr bwMode="gray">
          <a:xfrm>
            <a:off x="2008188" y="2162175"/>
            <a:ext cx="574674" cy="574674"/>
          </a:xfrm>
          <a:prstGeom prst="arc">
            <a:avLst>
              <a:gd name="adj1" fmla="val 234"/>
              <a:gd name="adj2" fmla="val 0"/>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graphicFrame>
        <p:nvGraphicFramePr>
          <p:cNvPr id="86" name="Chart 85">
            <a:extLst>
              <a:ext uri="{FF2B5EF4-FFF2-40B4-BE49-F238E27FC236}">
                <a16:creationId xmlns:a16="http://schemas.microsoft.com/office/drawing/2014/main" id="{2394C5EA-5967-B7F4-C268-E4E8BE4DC037}"/>
              </a:ext>
            </a:extLst>
          </p:cNvPr>
          <p:cNvGraphicFramePr/>
          <p:nvPr>
            <p:custDataLst>
              <p:tags r:id="rId5"/>
            </p:custDataLst>
            <p:extLst>
              <p:ext uri="{D42A27DB-BD31-4B8C-83A1-F6EECF244321}">
                <p14:modId xmlns:p14="http://schemas.microsoft.com/office/powerpoint/2010/main" val="1592473096"/>
              </p:ext>
            </p:extLst>
          </p:nvPr>
        </p:nvGraphicFramePr>
        <p:xfrm>
          <a:off x="3160713" y="2079625"/>
          <a:ext cx="739775" cy="739775"/>
        </p:xfrm>
        <a:graphic>
          <a:graphicData uri="http://schemas.openxmlformats.org/drawingml/2006/chart">
            <c:chart xmlns:c="http://schemas.openxmlformats.org/drawingml/2006/chart" xmlns:r="http://schemas.openxmlformats.org/officeDocument/2006/relationships" r:id="rId37"/>
          </a:graphicData>
        </a:graphic>
      </p:graphicFrame>
      <p:sp>
        <p:nvSpPr>
          <p:cNvPr id="12" name="Arc 11">
            <a:extLst>
              <a:ext uri="{FF2B5EF4-FFF2-40B4-BE49-F238E27FC236}">
                <a16:creationId xmlns:a16="http://schemas.microsoft.com/office/drawing/2014/main" id="{B2F73966-C650-9CDD-5404-05AF88B0F804}"/>
              </a:ext>
            </a:extLst>
          </p:cNvPr>
          <p:cNvSpPr/>
          <p:nvPr>
            <p:custDataLst>
              <p:tags r:id="rId6"/>
            </p:custDataLst>
          </p:nvPr>
        </p:nvSpPr>
        <p:spPr bwMode="gray">
          <a:xfrm>
            <a:off x="3300413" y="2219325"/>
            <a:ext cx="460374" cy="460374"/>
          </a:xfrm>
          <a:prstGeom prst="arc">
            <a:avLst>
              <a:gd name="adj1" fmla="val 234"/>
              <a:gd name="adj2" fmla="val 0"/>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13" name="Arc 12">
            <a:extLst>
              <a:ext uri="{FF2B5EF4-FFF2-40B4-BE49-F238E27FC236}">
                <a16:creationId xmlns:a16="http://schemas.microsoft.com/office/drawing/2014/main" id="{8D96DAAE-B80C-D4BF-423C-1B813ECE9831}"/>
              </a:ext>
            </a:extLst>
          </p:cNvPr>
          <p:cNvSpPr/>
          <p:nvPr>
            <p:custDataLst>
              <p:tags r:id="rId7"/>
            </p:custDataLst>
          </p:nvPr>
        </p:nvSpPr>
        <p:spPr bwMode="gray">
          <a:xfrm>
            <a:off x="3243263" y="2162175"/>
            <a:ext cx="574674" cy="574674"/>
          </a:xfrm>
          <a:prstGeom prst="arc">
            <a:avLst>
              <a:gd name="adj1" fmla="val 234"/>
              <a:gd name="adj2" fmla="val 0"/>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graphicFrame>
        <p:nvGraphicFramePr>
          <p:cNvPr id="87" name="Chart 86">
            <a:extLst>
              <a:ext uri="{FF2B5EF4-FFF2-40B4-BE49-F238E27FC236}">
                <a16:creationId xmlns:a16="http://schemas.microsoft.com/office/drawing/2014/main" id="{7147DCBB-3BBB-2CDC-18BA-1F50D99EA8F4}"/>
              </a:ext>
            </a:extLst>
          </p:cNvPr>
          <p:cNvGraphicFramePr/>
          <p:nvPr>
            <p:custDataLst>
              <p:tags r:id="rId8"/>
            </p:custDataLst>
            <p:extLst>
              <p:ext uri="{D42A27DB-BD31-4B8C-83A1-F6EECF244321}">
                <p14:modId xmlns:p14="http://schemas.microsoft.com/office/powerpoint/2010/main" val="2106747478"/>
              </p:ext>
            </p:extLst>
          </p:nvPr>
        </p:nvGraphicFramePr>
        <p:xfrm>
          <a:off x="4395788" y="2079625"/>
          <a:ext cx="739775" cy="739775"/>
        </p:xfrm>
        <a:graphic>
          <a:graphicData uri="http://schemas.openxmlformats.org/drawingml/2006/chart">
            <c:chart xmlns:c="http://schemas.openxmlformats.org/drawingml/2006/chart" xmlns:r="http://schemas.openxmlformats.org/officeDocument/2006/relationships" r:id="rId38"/>
          </a:graphicData>
        </a:graphic>
      </p:graphicFrame>
      <p:graphicFrame>
        <p:nvGraphicFramePr>
          <p:cNvPr id="88" name="Chart 87">
            <a:extLst>
              <a:ext uri="{FF2B5EF4-FFF2-40B4-BE49-F238E27FC236}">
                <a16:creationId xmlns:a16="http://schemas.microsoft.com/office/drawing/2014/main" id="{003160F7-094B-9235-7930-C7E223A43B22}"/>
              </a:ext>
            </a:extLst>
          </p:cNvPr>
          <p:cNvGraphicFramePr/>
          <p:nvPr>
            <p:custDataLst>
              <p:tags r:id="rId9"/>
            </p:custDataLst>
            <p:extLst>
              <p:ext uri="{D42A27DB-BD31-4B8C-83A1-F6EECF244321}">
                <p14:modId xmlns:p14="http://schemas.microsoft.com/office/powerpoint/2010/main" val="3895294715"/>
              </p:ext>
            </p:extLst>
          </p:nvPr>
        </p:nvGraphicFramePr>
        <p:xfrm>
          <a:off x="5629275" y="2079625"/>
          <a:ext cx="739775" cy="739775"/>
        </p:xfrm>
        <a:graphic>
          <a:graphicData uri="http://schemas.openxmlformats.org/drawingml/2006/chart">
            <c:chart xmlns:c="http://schemas.openxmlformats.org/drawingml/2006/chart" xmlns:r="http://schemas.openxmlformats.org/officeDocument/2006/relationships" r:id="rId39"/>
          </a:graphicData>
        </a:graphic>
      </p:graphicFrame>
      <p:graphicFrame>
        <p:nvGraphicFramePr>
          <p:cNvPr id="89" name="Chart 88">
            <a:extLst>
              <a:ext uri="{FF2B5EF4-FFF2-40B4-BE49-F238E27FC236}">
                <a16:creationId xmlns:a16="http://schemas.microsoft.com/office/drawing/2014/main" id="{9B93EC71-7FFC-841A-EA9B-BC5B4B1E6D26}"/>
              </a:ext>
            </a:extLst>
          </p:cNvPr>
          <p:cNvGraphicFramePr/>
          <p:nvPr>
            <p:custDataLst>
              <p:tags r:id="rId10"/>
            </p:custDataLst>
            <p:extLst>
              <p:ext uri="{D42A27DB-BD31-4B8C-83A1-F6EECF244321}">
                <p14:modId xmlns:p14="http://schemas.microsoft.com/office/powerpoint/2010/main" val="3770234855"/>
              </p:ext>
            </p:extLst>
          </p:nvPr>
        </p:nvGraphicFramePr>
        <p:xfrm>
          <a:off x="6864350" y="2079625"/>
          <a:ext cx="739775" cy="739775"/>
        </p:xfrm>
        <a:graphic>
          <a:graphicData uri="http://schemas.openxmlformats.org/drawingml/2006/chart">
            <c:chart xmlns:c="http://schemas.openxmlformats.org/drawingml/2006/chart" xmlns:r="http://schemas.openxmlformats.org/officeDocument/2006/relationships" r:id="rId40"/>
          </a:graphicData>
        </a:graphic>
      </p:graphicFrame>
      <p:graphicFrame>
        <p:nvGraphicFramePr>
          <p:cNvPr id="90" name="Chart 89">
            <a:extLst>
              <a:ext uri="{FF2B5EF4-FFF2-40B4-BE49-F238E27FC236}">
                <a16:creationId xmlns:a16="http://schemas.microsoft.com/office/drawing/2014/main" id="{490D543E-647D-1B24-1A93-8508C10DB264}"/>
              </a:ext>
            </a:extLst>
          </p:cNvPr>
          <p:cNvGraphicFramePr/>
          <p:nvPr>
            <p:custDataLst>
              <p:tags r:id="rId11"/>
            </p:custDataLst>
            <p:extLst>
              <p:ext uri="{D42A27DB-BD31-4B8C-83A1-F6EECF244321}">
                <p14:modId xmlns:p14="http://schemas.microsoft.com/office/powerpoint/2010/main" val="2076280726"/>
              </p:ext>
            </p:extLst>
          </p:nvPr>
        </p:nvGraphicFramePr>
        <p:xfrm>
          <a:off x="8099425" y="2079625"/>
          <a:ext cx="739775" cy="739775"/>
        </p:xfrm>
        <a:graphic>
          <a:graphicData uri="http://schemas.openxmlformats.org/drawingml/2006/chart">
            <c:chart xmlns:c="http://schemas.openxmlformats.org/drawingml/2006/chart" xmlns:r="http://schemas.openxmlformats.org/officeDocument/2006/relationships" r:id="rId41"/>
          </a:graphicData>
        </a:graphic>
      </p:graphicFrame>
      <p:graphicFrame>
        <p:nvGraphicFramePr>
          <p:cNvPr id="91" name="Chart 90">
            <a:extLst>
              <a:ext uri="{FF2B5EF4-FFF2-40B4-BE49-F238E27FC236}">
                <a16:creationId xmlns:a16="http://schemas.microsoft.com/office/drawing/2014/main" id="{4B0C7DE9-6D5B-C88D-E0C2-D44161BBF075}"/>
              </a:ext>
            </a:extLst>
          </p:cNvPr>
          <p:cNvGraphicFramePr/>
          <p:nvPr>
            <p:custDataLst>
              <p:tags r:id="rId12"/>
            </p:custDataLst>
            <p:extLst>
              <p:ext uri="{D42A27DB-BD31-4B8C-83A1-F6EECF244321}">
                <p14:modId xmlns:p14="http://schemas.microsoft.com/office/powerpoint/2010/main" val="3972313305"/>
              </p:ext>
            </p:extLst>
          </p:nvPr>
        </p:nvGraphicFramePr>
        <p:xfrm>
          <a:off x="10569575" y="2079625"/>
          <a:ext cx="739775" cy="739775"/>
        </p:xfrm>
        <a:graphic>
          <a:graphicData uri="http://schemas.openxmlformats.org/drawingml/2006/chart">
            <c:chart xmlns:c="http://schemas.openxmlformats.org/drawingml/2006/chart" xmlns:r="http://schemas.openxmlformats.org/officeDocument/2006/relationships" r:id="rId42"/>
          </a:graphicData>
        </a:graphic>
      </p:graphicFrame>
      <p:graphicFrame>
        <p:nvGraphicFramePr>
          <p:cNvPr id="92" name="Chart 91">
            <a:extLst>
              <a:ext uri="{FF2B5EF4-FFF2-40B4-BE49-F238E27FC236}">
                <a16:creationId xmlns:a16="http://schemas.microsoft.com/office/drawing/2014/main" id="{7B0679AC-4F3A-6C06-A47B-41A3D0414077}"/>
              </a:ext>
            </a:extLst>
          </p:cNvPr>
          <p:cNvGraphicFramePr/>
          <p:nvPr>
            <p:custDataLst>
              <p:tags r:id="rId13"/>
            </p:custDataLst>
            <p:extLst>
              <p:ext uri="{D42A27DB-BD31-4B8C-83A1-F6EECF244321}">
                <p14:modId xmlns:p14="http://schemas.microsoft.com/office/powerpoint/2010/main" val="780229201"/>
              </p:ext>
            </p:extLst>
          </p:nvPr>
        </p:nvGraphicFramePr>
        <p:xfrm>
          <a:off x="9334500" y="2079625"/>
          <a:ext cx="739775" cy="739775"/>
        </p:xfrm>
        <a:graphic>
          <a:graphicData uri="http://schemas.openxmlformats.org/drawingml/2006/chart">
            <c:chart xmlns:c="http://schemas.openxmlformats.org/drawingml/2006/chart" xmlns:r="http://schemas.openxmlformats.org/officeDocument/2006/relationships" r:id="rId43"/>
          </a:graphicData>
        </a:graphic>
      </p:graphicFrame>
      <p:sp>
        <p:nvSpPr>
          <p:cNvPr id="6" name="Text Placeholder 5">
            <a:extLst>
              <a:ext uri="{FF2B5EF4-FFF2-40B4-BE49-F238E27FC236}">
                <a16:creationId xmlns:a16="http://schemas.microsoft.com/office/drawing/2014/main" id="{03C5C069-3298-4FAE-8D49-2992C16C41B7}"/>
              </a:ext>
            </a:extLst>
          </p:cNvPr>
          <p:cNvSpPr>
            <a:spLocks noGrp="1"/>
          </p:cNvSpPr>
          <p:nvPr>
            <p:ph type="body" sz="quarter" idx="14"/>
          </p:nvPr>
        </p:nvSpPr>
        <p:spPr/>
        <p:txBody>
          <a:bodyPr/>
          <a:lstStyle/>
          <a:p>
            <a:r>
              <a:rPr lang="nl-NL" dirty="0"/>
              <a:t># gemeenten per inkomstencategorie, 2020, € per inwoner</a:t>
            </a:r>
          </a:p>
        </p:txBody>
      </p:sp>
      <p:sp>
        <p:nvSpPr>
          <p:cNvPr id="7" name="Title 6">
            <a:extLst>
              <a:ext uri="{FF2B5EF4-FFF2-40B4-BE49-F238E27FC236}">
                <a16:creationId xmlns:a16="http://schemas.microsoft.com/office/drawing/2014/main" id="{E6A594DB-AE35-4AB3-9D76-ED1F77A25227}"/>
              </a:ext>
            </a:extLst>
          </p:cNvPr>
          <p:cNvSpPr>
            <a:spLocks noGrp="1"/>
          </p:cNvSpPr>
          <p:nvPr>
            <p:ph type="title"/>
          </p:nvPr>
        </p:nvSpPr>
        <p:spPr/>
        <p:txBody>
          <a:bodyPr vert="horz"/>
          <a:lstStyle/>
          <a:p>
            <a:r>
              <a:rPr lang="nl-NL" dirty="0"/>
              <a:t>Gebruik en variatie verschillen sterk per inkomstenbron</a:t>
            </a:r>
          </a:p>
        </p:txBody>
      </p:sp>
      <p:sp>
        <p:nvSpPr>
          <p:cNvPr id="8" name="Text Placeholder 7">
            <a:extLst>
              <a:ext uri="{FF2B5EF4-FFF2-40B4-BE49-F238E27FC236}">
                <a16:creationId xmlns:a16="http://schemas.microsoft.com/office/drawing/2014/main" id="{29A590D9-7D3E-4390-B38B-CEC7D04ADE29}"/>
              </a:ext>
            </a:extLst>
          </p:cNvPr>
          <p:cNvSpPr>
            <a:spLocks noGrp="1"/>
          </p:cNvSpPr>
          <p:nvPr>
            <p:ph type="body" sz="quarter" idx="20"/>
          </p:nvPr>
        </p:nvSpPr>
        <p:spPr/>
        <p:txBody>
          <a:bodyPr/>
          <a:lstStyle/>
          <a:p>
            <a:endParaRPr lang="nl-NL" dirty="0"/>
          </a:p>
        </p:txBody>
      </p:sp>
      <p:sp>
        <p:nvSpPr>
          <p:cNvPr id="9" name="Footer Placeholder 8">
            <a:extLst>
              <a:ext uri="{FF2B5EF4-FFF2-40B4-BE49-F238E27FC236}">
                <a16:creationId xmlns:a16="http://schemas.microsoft.com/office/drawing/2014/main" id="{E56024B0-4458-4069-BB22-1855339BE822}"/>
              </a:ext>
            </a:extLst>
          </p:cNvPr>
          <p:cNvSpPr>
            <a:spLocks noGrp="1"/>
          </p:cNvSpPr>
          <p:nvPr>
            <p:ph type="ftr" sz="quarter" idx="3"/>
          </p:nvPr>
        </p:nvSpPr>
        <p:spPr/>
        <p:txBody>
          <a:bodyPr/>
          <a:lstStyle/>
          <a:p>
            <a:r>
              <a:rPr lang="nl-NL" dirty="0"/>
              <a:t>Bron: IV-3 data, jaarrekening 2020, 2</a:t>
            </a:r>
            <a:r>
              <a:rPr lang="nl-NL" baseline="30000" dirty="0"/>
              <a:t>e</a:t>
            </a:r>
            <a:r>
              <a:rPr lang="nl-NL" dirty="0"/>
              <a:t> plaatsing; Analyse It’s Public</a:t>
            </a:r>
          </a:p>
        </p:txBody>
      </p:sp>
      <p:sp>
        <p:nvSpPr>
          <p:cNvPr id="10" name="Slide Number Placeholder 9">
            <a:extLst>
              <a:ext uri="{FF2B5EF4-FFF2-40B4-BE49-F238E27FC236}">
                <a16:creationId xmlns:a16="http://schemas.microsoft.com/office/drawing/2014/main" id="{16B97C0D-5DE3-4DF7-ADF0-2AB64A9846B4}"/>
              </a:ext>
            </a:extLst>
          </p:cNvPr>
          <p:cNvSpPr>
            <a:spLocks noGrp="1"/>
          </p:cNvSpPr>
          <p:nvPr>
            <p:ph type="sldNum" sz="quarter" idx="12"/>
          </p:nvPr>
        </p:nvSpPr>
        <p:spPr/>
        <p:txBody>
          <a:bodyPr/>
          <a:lstStyle/>
          <a:p>
            <a:fld id="{992CD0B2-8AB2-4C6C-8876-E15753662C9B}" type="slidenum">
              <a:rPr lang="nl-NL" noProof="0" smtClean="0"/>
              <a:pPr/>
              <a:t>8</a:t>
            </a:fld>
            <a:endParaRPr lang="nl-NL" noProof="0" dirty="0"/>
          </a:p>
        </p:txBody>
      </p:sp>
      <p:graphicFrame>
        <p:nvGraphicFramePr>
          <p:cNvPr id="95" name="Chart 94">
            <a:extLst>
              <a:ext uri="{FF2B5EF4-FFF2-40B4-BE49-F238E27FC236}">
                <a16:creationId xmlns:a16="http://schemas.microsoft.com/office/drawing/2014/main" id="{DCB1D249-033E-A3D8-3EAA-C1979896D60E}"/>
              </a:ext>
            </a:extLst>
          </p:cNvPr>
          <p:cNvGraphicFramePr/>
          <p:nvPr>
            <p:custDataLst>
              <p:tags r:id="rId14"/>
            </p:custDataLst>
            <p:extLst>
              <p:ext uri="{D42A27DB-BD31-4B8C-83A1-F6EECF244321}">
                <p14:modId xmlns:p14="http://schemas.microsoft.com/office/powerpoint/2010/main" val="2932013665"/>
              </p:ext>
            </p:extLst>
          </p:nvPr>
        </p:nvGraphicFramePr>
        <p:xfrm>
          <a:off x="1682750" y="3017838"/>
          <a:ext cx="1227138" cy="3344862"/>
        </p:xfrm>
        <a:graphic>
          <a:graphicData uri="http://schemas.openxmlformats.org/drawingml/2006/chart">
            <c:chart xmlns:c="http://schemas.openxmlformats.org/drawingml/2006/chart" xmlns:r="http://schemas.openxmlformats.org/officeDocument/2006/relationships" r:id="rId44"/>
          </a:graphicData>
        </a:graphic>
      </p:graphicFrame>
      <p:sp>
        <p:nvSpPr>
          <p:cNvPr id="545" name="Content 1">
            <a:extLst>
              <a:ext uri="{FF2B5EF4-FFF2-40B4-BE49-F238E27FC236}">
                <a16:creationId xmlns:a16="http://schemas.microsoft.com/office/drawing/2014/main" id="{4B9982FA-94CE-476E-98B9-AED20350F85D}"/>
              </a:ext>
            </a:extLst>
          </p:cNvPr>
          <p:cNvSpPr>
            <a:spLocks noGrp="1"/>
          </p:cNvSpPr>
          <p:nvPr>
            <p:custDataLst>
              <p:tags r:id="rId15"/>
            </p:custDataLst>
          </p:nvPr>
        </p:nvSpPr>
        <p:spPr bwMode="auto">
          <a:xfrm>
            <a:off x="1204913" y="5994400"/>
            <a:ext cx="4746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C7D09303-70FD-4C5A-843F-C0A6DA495851}" type="datetime'''''''''''2''''3''''''0'''''''''' ''''''''- 250'''''''''''''''">
              <a:rPr lang="nl-NL" altLang="en-US" sz="1000" b="1" smtClean="0">
                <a:solidFill>
                  <a:schemeClr val="tx1"/>
                </a:solidFill>
                <a:latin typeface="+mn-lt"/>
              </a:rPr>
              <a:pPr/>
              <a:t>230 - 250</a:t>
            </a:fld>
            <a:endParaRPr lang="nl-NL" sz="1000" b="1" noProof="0" dirty="0">
              <a:solidFill>
                <a:schemeClr val="tx1"/>
              </a:solidFill>
              <a:latin typeface="+mn-lt"/>
            </a:endParaRPr>
          </a:p>
        </p:txBody>
      </p:sp>
      <p:sp>
        <p:nvSpPr>
          <p:cNvPr id="531" name="Content 1">
            <a:extLst>
              <a:ext uri="{FF2B5EF4-FFF2-40B4-BE49-F238E27FC236}">
                <a16:creationId xmlns:a16="http://schemas.microsoft.com/office/drawing/2014/main" id="{4B9982FA-94CE-476E-98B9-AED20350F85D}"/>
              </a:ext>
            </a:extLst>
          </p:cNvPr>
          <p:cNvSpPr>
            <a:spLocks noGrp="1"/>
          </p:cNvSpPr>
          <p:nvPr>
            <p:custDataLst>
              <p:tags r:id="rId16"/>
            </p:custDataLst>
          </p:nvPr>
        </p:nvSpPr>
        <p:spPr bwMode="auto">
          <a:xfrm>
            <a:off x="1323975" y="3970338"/>
            <a:ext cx="3556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0D79982A-FB8F-4F14-8A69-30BECAA20802}" type="datetime'''5''''''''''''''0 ''''-'''' ''''''''''''''6''''''''0'''''''''">
              <a:rPr lang="nl-NL" altLang="en-US" sz="1000" b="1" smtClean="0">
                <a:solidFill>
                  <a:schemeClr val="tx1"/>
                </a:solidFill>
                <a:latin typeface="+mn-lt"/>
              </a:rPr>
              <a:pPr/>
              <a:t>50 - 60</a:t>
            </a:fld>
            <a:endParaRPr lang="nl-NL" sz="1000" b="1" noProof="0" dirty="0">
              <a:solidFill>
                <a:schemeClr val="tx1"/>
              </a:solidFill>
              <a:latin typeface="+mn-lt"/>
            </a:endParaRPr>
          </a:p>
        </p:txBody>
      </p:sp>
      <p:sp>
        <p:nvSpPr>
          <p:cNvPr id="537" name="Content 1">
            <a:extLst>
              <a:ext uri="{FF2B5EF4-FFF2-40B4-BE49-F238E27FC236}">
                <a16:creationId xmlns:a16="http://schemas.microsoft.com/office/drawing/2014/main" id="{4B9982FA-94CE-476E-98B9-AED20350F85D}"/>
              </a:ext>
            </a:extLst>
          </p:cNvPr>
          <p:cNvSpPr>
            <a:spLocks noGrp="1"/>
          </p:cNvSpPr>
          <p:nvPr>
            <p:custDataLst>
              <p:tags r:id="rId17"/>
            </p:custDataLst>
          </p:nvPr>
        </p:nvSpPr>
        <p:spPr bwMode="auto">
          <a:xfrm>
            <a:off x="1201738" y="4838700"/>
            <a:ext cx="4778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104464BE-9F3E-4726-8000-5C9943FFAEF5}" type="datetime'1''1''''''''0'''''''''' -'''''''''' ''''''1''''20'''''''''">
              <a:rPr lang="nl-NL" altLang="en-US" sz="1000" b="1" smtClean="0">
                <a:solidFill>
                  <a:schemeClr val="tx1"/>
                </a:solidFill>
                <a:latin typeface="+mn-lt"/>
              </a:rPr>
              <a:pPr/>
              <a:t>110 - 120</a:t>
            </a:fld>
            <a:endParaRPr lang="nl-NL" sz="1000" b="1" noProof="0" dirty="0">
              <a:solidFill>
                <a:schemeClr val="tx1"/>
              </a:solidFill>
              <a:latin typeface="+mn-lt"/>
            </a:endParaRPr>
          </a:p>
        </p:txBody>
      </p:sp>
      <p:sp>
        <p:nvSpPr>
          <p:cNvPr id="543" name="Content 1">
            <a:extLst>
              <a:ext uri="{FF2B5EF4-FFF2-40B4-BE49-F238E27FC236}">
                <a16:creationId xmlns:a16="http://schemas.microsoft.com/office/drawing/2014/main" id="{4B9982FA-94CE-476E-98B9-AED20350F85D}"/>
              </a:ext>
            </a:extLst>
          </p:cNvPr>
          <p:cNvSpPr>
            <a:spLocks noGrp="1"/>
          </p:cNvSpPr>
          <p:nvPr>
            <p:custDataLst>
              <p:tags r:id="rId18"/>
            </p:custDataLst>
          </p:nvPr>
        </p:nvSpPr>
        <p:spPr bwMode="auto">
          <a:xfrm>
            <a:off x="1195388" y="5705475"/>
            <a:ext cx="48418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32424B49-2BF1-498B-8BF8-73492789A72D}" type="datetime'''19''''''''''''''0'''' ''''''''''-'' ''''''''''''''''210'''">
              <a:rPr lang="nl-NL" altLang="en-US" sz="1000" b="1" smtClean="0">
                <a:solidFill>
                  <a:schemeClr val="tx1"/>
                </a:solidFill>
                <a:latin typeface="+mn-lt"/>
              </a:rPr>
              <a:pPr/>
              <a:t>190 - 210</a:t>
            </a:fld>
            <a:endParaRPr lang="nl-NL" sz="1000" b="1" noProof="0" dirty="0">
              <a:solidFill>
                <a:schemeClr val="tx1"/>
              </a:solidFill>
              <a:latin typeface="+mn-lt"/>
            </a:endParaRPr>
          </a:p>
        </p:txBody>
      </p:sp>
      <p:sp>
        <p:nvSpPr>
          <p:cNvPr id="533" name="Content 1">
            <a:extLst>
              <a:ext uri="{FF2B5EF4-FFF2-40B4-BE49-F238E27FC236}">
                <a16:creationId xmlns:a16="http://schemas.microsoft.com/office/drawing/2014/main" id="{4B9982FA-94CE-476E-98B9-AED20350F85D}"/>
              </a:ext>
            </a:extLst>
          </p:cNvPr>
          <p:cNvSpPr>
            <a:spLocks noGrp="1"/>
          </p:cNvSpPr>
          <p:nvPr>
            <p:custDataLst>
              <p:tags r:id="rId19"/>
            </p:custDataLst>
          </p:nvPr>
        </p:nvSpPr>
        <p:spPr bwMode="auto">
          <a:xfrm>
            <a:off x="1323975" y="4259263"/>
            <a:ext cx="3556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B2C0704C-BCB6-4A33-A87B-8D378CF67D1F}" type="datetime'''''7''''0 ''''''-'' ''''8''''''''0'''">
              <a:rPr lang="nl-NL" altLang="en-US" sz="1000" b="1" smtClean="0">
                <a:solidFill>
                  <a:schemeClr val="tx1"/>
                </a:solidFill>
                <a:latin typeface="+mn-lt"/>
              </a:rPr>
              <a:pPr/>
              <a:t>70 - 80</a:t>
            </a:fld>
            <a:endParaRPr lang="nl-NL" sz="1000" b="1" noProof="0" dirty="0">
              <a:solidFill>
                <a:schemeClr val="tx1"/>
              </a:solidFill>
              <a:latin typeface="+mn-lt"/>
            </a:endParaRPr>
          </a:p>
        </p:txBody>
      </p:sp>
      <p:sp>
        <p:nvSpPr>
          <p:cNvPr id="529" name="Content 1">
            <a:extLst>
              <a:ext uri="{FF2B5EF4-FFF2-40B4-BE49-F238E27FC236}">
                <a16:creationId xmlns:a16="http://schemas.microsoft.com/office/drawing/2014/main" id="{4B9982FA-94CE-476E-98B9-AED20350F85D}"/>
              </a:ext>
            </a:extLst>
          </p:cNvPr>
          <p:cNvSpPr>
            <a:spLocks noGrp="1"/>
          </p:cNvSpPr>
          <p:nvPr>
            <p:custDataLst>
              <p:tags r:id="rId20"/>
            </p:custDataLst>
          </p:nvPr>
        </p:nvSpPr>
        <p:spPr bwMode="auto">
          <a:xfrm>
            <a:off x="1327150" y="3681413"/>
            <a:ext cx="3524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8063ABE3-8B41-472B-A6EB-97C4B4E55873}" type="datetime'''3''0'''''' ''''''''''''''''''-'''''' 40'''''">
              <a:rPr lang="nl-NL" altLang="en-US" sz="1000" b="1" smtClean="0">
                <a:solidFill>
                  <a:schemeClr val="tx1"/>
                </a:solidFill>
                <a:latin typeface="+mn-lt"/>
              </a:rPr>
              <a:pPr/>
              <a:t>30 - 40</a:t>
            </a:fld>
            <a:endParaRPr lang="nl-NL" sz="1000" b="1" noProof="0" dirty="0">
              <a:solidFill>
                <a:schemeClr val="tx1"/>
              </a:solidFill>
              <a:latin typeface="+mn-lt"/>
            </a:endParaRPr>
          </a:p>
        </p:txBody>
      </p:sp>
      <p:sp>
        <p:nvSpPr>
          <p:cNvPr id="524" name="Content 1">
            <a:extLst>
              <a:ext uri="{FF2B5EF4-FFF2-40B4-BE49-F238E27FC236}">
                <a16:creationId xmlns:a16="http://schemas.microsoft.com/office/drawing/2014/main" id="{4B9982FA-94CE-476E-98B9-AED20350F85D}"/>
              </a:ext>
            </a:extLst>
          </p:cNvPr>
          <p:cNvSpPr>
            <a:spLocks noGrp="1"/>
          </p:cNvSpPr>
          <p:nvPr>
            <p:custDataLst>
              <p:tags r:id="rId21"/>
            </p:custDataLst>
          </p:nvPr>
        </p:nvSpPr>
        <p:spPr bwMode="auto">
          <a:xfrm>
            <a:off x="1393825" y="3103563"/>
            <a:ext cx="2857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13D10959-E29B-4347-BE92-23AB02853DE5}" type="datetime'''''''''''''''G''''''''''''''''''''''''''e''''''''e''n'''">
              <a:rPr lang="nl-NL" altLang="en-US" sz="1000" b="1" smtClean="0">
                <a:solidFill>
                  <a:schemeClr val="tx1"/>
                </a:solidFill>
                <a:latin typeface="+mn-lt"/>
              </a:rPr>
              <a:pPr/>
              <a:t>Geen</a:t>
            </a:fld>
            <a:endParaRPr lang="nl-NL" sz="1000" b="1" noProof="0" dirty="0">
              <a:solidFill>
                <a:schemeClr val="tx1"/>
              </a:solidFill>
              <a:latin typeface="+mn-lt"/>
            </a:endParaRPr>
          </a:p>
        </p:txBody>
      </p:sp>
      <p:sp>
        <p:nvSpPr>
          <p:cNvPr id="527" name="Content 1">
            <a:extLst>
              <a:ext uri="{FF2B5EF4-FFF2-40B4-BE49-F238E27FC236}">
                <a16:creationId xmlns:a16="http://schemas.microsoft.com/office/drawing/2014/main" id="{4B9982FA-94CE-476E-98B9-AED20350F85D}"/>
              </a:ext>
            </a:extLst>
          </p:cNvPr>
          <p:cNvSpPr>
            <a:spLocks noGrp="1"/>
          </p:cNvSpPr>
          <p:nvPr>
            <p:custDataLst>
              <p:tags r:id="rId22"/>
            </p:custDataLst>
          </p:nvPr>
        </p:nvSpPr>
        <p:spPr bwMode="auto">
          <a:xfrm>
            <a:off x="1328738" y="3392488"/>
            <a:ext cx="350838"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E8572767-F48A-49D7-A4BE-84F89075E074}" type="datetime'''''''1''''''''0 -'''' 2''''''''''''0'''''''''">
              <a:rPr lang="nl-NL" altLang="en-US" sz="1000" b="1" smtClean="0">
                <a:solidFill>
                  <a:schemeClr val="tx1"/>
                </a:solidFill>
                <a:latin typeface="+mn-lt"/>
              </a:rPr>
              <a:pPr/>
              <a:t>10 - 20</a:t>
            </a:fld>
            <a:endParaRPr lang="nl-NL" sz="1000" b="1" noProof="0" dirty="0">
              <a:solidFill>
                <a:schemeClr val="tx1"/>
              </a:solidFill>
              <a:latin typeface="+mn-lt"/>
            </a:endParaRPr>
          </a:p>
        </p:txBody>
      </p:sp>
      <p:sp>
        <p:nvSpPr>
          <p:cNvPr id="535" name="Content 1">
            <a:extLst>
              <a:ext uri="{FF2B5EF4-FFF2-40B4-BE49-F238E27FC236}">
                <a16:creationId xmlns:a16="http://schemas.microsoft.com/office/drawing/2014/main" id="{4B9982FA-94CE-476E-98B9-AED20350F85D}"/>
              </a:ext>
            </a:extLst>
          </p:cNvPr>
          <p:cNvSpPr>
            <a:spLocks noGrp="1"/>
          </p:cNvSpPr>
          <p:nvPr>
            <p:custDataLst>
              <p:tags r:id="rId23"/>
            </p:custDataLst>
          </p:nvPr>
        </p:nvSpPr>
        <p:spPr bwMode="auto">
          <a:xfrm>
            <a:off x="1257300" y="4549775"/>
            <a:ext cx="42227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37B060BF-E1E0-4A0E-AE34-4968C30E21DF}" type="datetime'''''''''9''''''''''''''0'''''''''' ''-'''''''' ''1''''''00'''">
              <a:rPr lang="nl-NL" altLang="en-US" sz="1000" b="1" smtClean="0">
                <a:solidFill>
                  <a:schemeClr val="tx1"/>
                </a:solidFill>
                <a:latin typeface="+mn-lt"/>
              </a:rPr>
              <a:pPr/>
              <a:t>90 - 100</a:t>
            </a:fld>
            <a:endParaRPr lang="nl-NL" sz="1000" b="1" noProof="0" dirty="0">
              <a:solidFill>
                <a:schemeClr val="tx1"/>
              </a:solidFill>
              <a:latin typeface="+mn-lt"/>
            </a:endParaRPr>
          </a:p>
        </p:txBody>
      </p:sp>
      <p:sp>
        <p:nvSpPr>
          <p:cNvPr id="539" name="Content 1">
            <a:extLst>
              <a:ext uri="{FF2B5EF4-FFF2-40B4-BE49-F238E27FC236}">
                <a16:creationId xmlns:a16="http://schemas.microsoft.com/office/drawing/2014/main" id="{4B9982FA-94CE-476E-98B9-AED20350F85D}"/>
              </a:ext>
            </a:extLst>
          </p:cNvPr>
          <p:cNvSpPr>
            <a:spLocks noGrp="1"/>
          </p:cNvSpPr>
          <p:nvPr>
            <p:custDataLst>
              <p:tags r:id="rId24"/>
            </p:custDataLst>
          </p:nvPr>
        </p:nvSpPr>
        <p:spPr bwMode="auto">
          <a:xfrm>
            <a:off x="1200150" y="5127625"/>
            <a:ext cx="479425"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254360CA-0557-4BCD-9CE2-58F14577C847}" type="datetime'13''''0'''''''' ''''''''-'''''' ''1''''4''''''''''''''''''''0'">
              <a:rPr lang="nl-NL" altLang="en-US" sz="1000" b="1" smtClean="0">
                <a:solidFill>
                  <a:schemeClr val="tx1"/>
                </a:solidFill>
                <a:latin typeface="+mn-lt"/>
              </a:rPr>
              <a:pPr/>
              <a:t>130 - 140</a:t>
            </a:fld>
            <a:endParaRPr lang="nl-NL" sz="1000" b="1" noProof="0" dirty="0">
              <a:solidFill>
                <a:schemeClr val="tx1"/>
              </a:solidFill>
              <a:latin typeface="+mn-lt"/>
            </a:endParaRPr>
          </a:p>
        </p:txBody>
      </p:sp>
      <p:sp>
        <p:nvSpPr>
          <p:cNvPr id="541" name="Content 1">
            <a:extLst>
              <a:ext uri="{FF2B5EF4-FFF2-40B4-BE49-F238E27FC236}">
                <a16:creationId xmlns:a16="http://schemas.microsoft.com/office/drawing/2014/main" id="{4B9982FA-94CE-476E-98B9-AED20350F85D}"/>
              </a:ext>
            </a:extLst>
          </p:cNvPr>
          <p:cNvSpPr>
            <a:spLocks noGrp="1"/>
          </p:cNvSpPr>
          <p:nvPr>
            <p:custDataLst>
              <p:tags r:id="rId25"/>
            </p:custDataLst>
          </p:nvPr>
        </p:nvSpPr>
        <p:spPr bwMode="auto">
          <a:xfrm>
            <a:off x="1204913" y="5416550"/>
            <a:ext cx="47466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lnSpc>
                <a:spcPct val="90000"/>
              </a:lnSpc>
              <a:spcBef>
                <a:spcPts val="375"/>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2899733F-36AC-4FC4-800A-7A04C71F8DBA}" type="datetime'''''''''''''''''1''''''50'''''' - ''''''1''''''''''''70'''''''">
              <a:rPr lang="nl-NL" altLang="en-US" sz="1000" b="1" smtClean="0">
                <a:solidFill>
                  <a:schemeClr val="tx1"/>
                </a:solidFill>
                <a:latin typeface="+mn-lt"/>
              </a:rPr>
              <a:pPr/>
              <a:t>150 - 170</a:t>
            </a:fld>
            <a:endParaRPr lang="nl-NL" sz="1000" b="1" noProof="0" dirty="0">
              <a:solidFill>
                <a:schemeClr val="tx1"/>
              </a:solidFill>
              <a:latin typeface="+mn-lt"/>
            </a:endParaRPr>
          </a:p>
        </p:txBody>
      </p:sp>
      <p:sp>
        <p:nvSpPr>
          <p:cNvPr id="299" name="Rectangle 298">
            <a:extLst>
              <a:ext uri="{FF2B5EF4-FFF2-40B4-BE49-F238E27FC236}">
                <a16:creationId xmlns:a16="http://schemas.microsoft.com/office/drawing/2014/main" id="{1F8B16BD-D4FC-4B40-9BD5-4BD5CCD4F4FA}"/>
              </a:ext>
            </a:extLst>
          </p:cNvPr>
          <p:cNvSpPr/>
          <p:nvPr/>
        </p:nvSpPr>
        <p:spPr>
          <a:xfrm>
            <a:off x="966788" y="2816427"/>
            <a:ext cx="838200" cy="283311"/>
          </a:xfrm>
          <a:prstGeom prst="rect">
            <a:avLst/>
          </a:prstGeom>
          <a:solidFill>
            <a:srgbClr val="FFFFFF"/>
          </a:solid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buNone/>
            </a:pPr>
            <a:r>
              <a:rPr lang="nl-NL" sz="1100" b="1" dirty="0"/>
              <a:t> €/inwoner</a:t>
            </a:r>
            <a:endParaRPr lang="nl-NL" sz="1100" b="1" baseline="30000" dirty="0"/>
          </a:p>
        </p:txBody>
      </p:sp>
      <p:cxnSp>
        <p:nvCxnSpPr>
          <p:cNvPr id="386" name="Straight Connector 385">
            <a:extLst>
              <a:ext uri="{FF2B5EF4-FFF2-40B4-BE49-F238E27FC236}">
                <a16:creationId xmlns:a16="http://schemas.microsoft.com/office/drawing/2014/main" id="{D76721A3-1857-430F-8A9C-BE25AC1F70E1}"/>
              </a:ext>
            </a:extLst>
          </p:cNvPr>
          <p:cNvCxnSpPr>
            <a:cxnSpLocks/>
          </p:cNvCxnSpPr>
          <p:nvPr/>
        </p:nvCxnSpPr>
        <p:spPr>
          <a:xfrm flipH="1">
            <a:off x="4144647" y="1577693"/>
            <a:ext cx="6350" cy="4701775"/>
          </a:xfrm>
          <a:prstGeom prst="line">
            <a:avLst/>
          </a:prstGeom>
          <a:noFill/>
          <a:ln w="9525" cap="rnd" cmpd="sng" algn="ctr">
            <a:solidFill>
              <a:schemeClr val="accent1">
                <a:shade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B6BD5C96-A670-4B77-B4CA-1847E964E81D}"/>
              </a:ext>
            </a:extLst>
          </p:cNvPr>
          <p:cNvCxnSpPr>
            <a:cxnSpLocks/>
          </p:cNvCxnSpPr>
          <p:nvPr/>
        </p:nvCxnSpPr>
        <p:spPr>
          <a:xfrm flipH="1">
            <a:off x="5377997" y="1577693"/>
            <a:ext cx="7938" cy="4701775"/>
          </a:xfrm>
          <a:prstGeom prst="line">
            <a:avLst/>
          </a:prstGeom>
          <a:noFill/>
          <a:ln w="9525" cap="rnd" cmpd="sng" algn="ctr">
            <a:solidFill>
              <a:schemeClr val="accent1">
                <a:shade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EBB3FA95-4E54-4DBF-8050-0F837A0EB0DB}"/>
              </a:ext>
            </a:extLst>
          </p:cNvPr>
          <p:cNvCxnSpPr>
            <a:cxnSpLocks/>
          </p:cNvCxnSpPr>
          <p:nvPr/>
        </p:nvCxnSpPr>
        <p:spPr>
          <a:xfrm flipH="1">
            <a:off x="6612935" y="1577693"/>
            <a:ext cx="7938" cy="4701775"/>
          </a:xfrm>
          <a:prstGeom prst="line">
            <a:avLst/>
          </a:prstGeom>
          <a:noFill/>
          <a:ln w="9525" cap="rnd" cmpd="sng" algn="ctr">
            <a:solidFill>
              <a:schemeClr val="accent1">
                <a:shade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17D7197E-50A4-40D6-B5C3-4D31C818B1D6}"/>
              </a:ext>
            </a:extLst>
          </p:cNvPr>
          <p:cNvCxnSpPr>
            <a:cxnSpLocks/>
          </p:cNvCxnSpPr>
          <p:nvPr/>
        </p:nvCxnSpPr>
        <p:spPr>
          <a:xfrm flipH="1">
            <a:off x="7847873" y="1577693"/>
            <a:ext cx="7938" cy="4701775"/>
          </a:xfrm>
          <a:prstGeom prst="line">
            <a:avLst/>
          </a:prstGeom>
          <a:noFill/>
          <a:ln w="9525" cap="rnd" cmpd="sng" algn="ctr">
            <a:solidFill>
              <a:schemeClr val="accent1">
                <a:shade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CE576140-4AFE-4A10-BCF3-CF108A9AB959}"/>
              </a:ext>
            </a:extLst>
          </p:cNvPr>
          <p:cNvCxnSpPr>
            <a:cxnSpLocks/>
          </p:cNvCxnSpPr>
          <p:nvPr/>
        </p:nvCxnSpPr>
        <p:spPr>
          <a:xfrm flipH="1">
            <a:off x="9082811" y="1577693"/>
            <a:ext cx="7938" cy="4701775"/>
          </a:xfrm>
          <a:prstGeom prst="line">
            <a:avLst/>
          </a:prstGeom>
          <a:noFill/>
          <a:ln w="9525" cap="rnd" cmpd="sng" algn="ctr">
            <a:solidFill>
              <a:schemeClr val="accent1">
                <a:shade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28C869F-C04D-44FF-823B-FC0D2FFE63A9}"/>
              </a:ext>
            </a:extLst>
          </p:cNvPr>
          <p:cNvCxnSpPr>
            <a:cxnSpLocks/>
          </p:cNvCxnSpPr>
          <p:nvPr/>
        </p:nvCxnSpPr>
        <p:spPr>
          <a:xfrm flipH="1">
            <a:off x="10317749" y="1577693"/>
            <a:ext cx="7938" cy="4701775"/>
          </a:xfrm>
          <a:prstGeom prst="line">
            <a:avLst/>
          </a:prstGeom>
          <a:noFill/>
          <a:ln w="9525" cap="rnd" cmpd="sng" algn="ctr">
            <a:solidFill>
              <a:schemeClr val="accent1">
                <a:shade val="65000"/>
              </a:schemeClr>
            </a:solidFill>
            <a:prstDash val="dash"/>
          </a:ln>
          <a:effectLst/>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5DFDEFB-73BF-43FD-A58C-36687533AEA1}"/>
              </a:ext>
            </a:extLst>
          </p:cNvPr>
          <p:cNvCxnSpPr>
            <a:cxnSpLocks/>
          </p:cNvCxnSpPr>
          <p:nvPr/>
        </p:nvCxnSpPr>
        <p:spPr>
          <a:xfrm flipH="1">
            <a:off x="2909709" y="1577693"/>
            <a:ext cx="7938" cy="4701775"/>
          </a:xfrm>
          <a:prstGeom prst="line">
            <a:avLst/>
          </a:prstGeom>
          <a:noFill/>
          <a:ln w="9525" cap="rnd" cmpd="sng" algn="ctr">
            <a:solidFill>
              <a:schemeClr val="accent1">
                <a:shade val="65000"/>
              </a:schemeClr>
            </a:solidFill>
            <a:prstDash val="dash"/>
          </a:ln>
          <a:effectLst/>
        </p:spPr>
        <p:style>
          <a:lnRef idx="1">
            <a:schemeClr val="accent1"/>
          </a:lnRef>
          <a:fillRef idx="0">
            <a:schemeClr val="accent1"/>
          </a:fillRef>
          <a:effectRef idx="0">
            <a:schemeClr val="accent1"/>
          </a:effectRef>
          <a:fontRef idx="minor">
            <a:schemeClr val="tx1"/>
          </a:fontRef>
        </p:style>
      </p:cxnSp>
      <p:sp>
        <p:nvSpPr>
          <p:cNvPr id="262" name="Rectangle 261">
            <a:extLst>
              <a:ext uri="{FF2B5EF4-FFF2-40B4-BE49-F238E27FC236}">
                <a16:creationId xmlns:a16="http://schemas.microsoft.com/office/drawing/2014/main" id="{760AC379-98A8-43E1-9C9B-61EA125772A8}"/>
              </a:ext>
            </a:extLst>
          </p:cNvPr>
          <p:cNvSpPr/>
          <p:nvPr/>
        </p:nvSpPr>
        <p:spPr>
          <a:xfrm>
            <a:off x="10345188" y="1673979"/>
            <a:ext cx="1188000" cy="427655"/>
          </a:xfrm>
          <a:prstGeom prst="rect">
            <a:avLst/>
          </a:prstGeom>
          <a:solidFill>
            <a:srgbClr val="FFFFFF"/>
          </a:solidFill>
          <a:ln w="4266" cap="flat">
            <a:noFill/>
            <a:prstDash val="solid"/>
            <a:miter/>
          </a:ln>
        </p:spPr>
        <p:txBody>
          <a:bodyPr rot="0" spcFirstLastPara="0" vertOverflow="overflow" horzOverflow="overflow" vert="horz" wrap="square" lIns="288000" tIns="0" rIns="0" bIns="0" numCol="1" spcCol="0" rtlCol="0" fromWordArt="0" anchor="ctr" anchorCtr="0" forceAA="0" compatLnSpc="1">
            <a:prstTxWarp prst="textNoShape">
              <a:avLst/>
            </a:prstTxWarp>
            <a:noAutofit/>
          </a:bodyPr>
          <a:lstStyle/>
          <a:p>
            <a:pPr marL="0" indent="0" algn="ctr">
              <a:buNone/>
            </a:pPr>
            <a:r>
              <a:rPr lang="nl-NL" sz="1100" b="1" dirty="0"/>
              <a:t>Bedrijfs-infrastructuur</a:t>
            </a:r>
          </a:p>
        </p:txBody>
      </p:sp>
      <p:sp>
        <p:nvSpPr>
          <p:cNvPr id="264" name="Rectangle 263">
            <a:extLst>
              <a:ext uri="{FF2B5EF4-FFF2-40B4-BE49-F238E27FC236}">
                <a16:creationId xmlns:a16="http://schemas.microsoft.com/office/drawing/2014/main" id="{D7E31A7F-42A8-4CE3-8A4E-84F84831D03C}"/>
              </a:ext>
            </a:extLst>
          </p:cNvPr>
          <p:cNvSpPr/>
          <p:nvPr/>
        </p:nvSpPr>
        <p:spPr>
          <a:xfrm>
            <a:off x="4170497" y="1673979"/>
            <a:ext cx="1188000" cy="427655"/>
          </a:xfrm>
          <a:prstGeom prst="rect">
            <a:avLst/>
          </a:prstGeom>
          <a:solidFill>
            <a:srgbClr val="FFFFFF"/>
          </a:solidFill>
          <a:ln w="4266" cap="flat">
            <a:noFill/>
            <a:prstDash val="solid"/>
            <a:miter/>
          </a:ln>
        </p:spPr>
        <p:txBody>
          <a:bodyPr rot="0" spcFirstLastPara="0" vertOverflow="overflow" horzOverflow="overflow" vert="horz" wrap="square" lIns="288000" tIns="0" rIns="0" bIns="0" numCol="1" spcCol="0" rtlCol="0" fromWordArt="0" anchor="ctr" anchorCtr="0" forceAA="0" compatLnSpc="1">
            <a:prstTxWarp prst="textNoShape">
              <a:avLst/>
            </a:prstTxWarp>
            <a:noAutofit/>
          </a:bodyPr>
          <a:lstStyle/>
          <a:p>
            <a:pPr marL="0" indent="0" algn="ctr">
              <a:buNone/>
            </a:pPr>
            <a:r>
              <a:rPr lang="nl-NL" sz="1100" b="1" dirty="0"/>
              <a:t>Parkeer-belasting</a:t>
            </a:r>
          </a:p>
        </p:txBody>
      </p:sp>
      <p:pic>
        <p:nvPicPr>
          <p:cNvPr id="270" name="Graphic 269" descr="Car with solid fill">
            <a:extLst>
              <a:ext uri="{FF2B5EF4-FFF2-40B4-BE49-F238E27FC236}">
                <a16:creationId xmlns:a16="http://schemas.microsoft.com/office/drawing/2014/main" id="{B5762C42-A1B3-4D89-A14E-C39B2777398F}"/>
              </a:ext>
            </a:extLst>
          </p:cNvPr>
          <p:cNvPicPr>
            <a:picLocks noChangeAspect="1"/>
          </p:cNvPicPr>
          <p:nvPr/>
        </p:nvPicPr>
        <p:blipFill>
          <a:blip r:embed="rId45" cstate="screen">
            <a:extLst>
              <a:ext uri="{28A0092B-C50C-407E-A947-70E740481C1C}">
                <a14:useLocalDpi xmlns:a14="http://schemas.microsoft.com/office/drawing/2010/main"/>
              </a:ext>
              <a:ext uri="{96DAC541-7B7A-43D3-8B79-37D633B846F1}">
                <asvg:svgBlip xmlns:asvg="http://schemas.microsoft.com/office/drawing/2016/SVG/main" r:embed="rId46"/>
              </a:ext>
            </a:extLst>
          </a:blip>
          <a:stretch>
            <a:fillRect/>
          </a:stretch>
        </p:blipFill>
        <p:spPr>
          <a:xfrm>
            <a:off x="4252021" y="1743829"/>
            <a:ext cx="307070" cy="287954"/>
          </a:xfrm>
          <a:prstGeom prst="rect">
            <a:avLst/>
          </a:prstGeom>
        </p:spPr>
      </p:pic>
      <p:sp>
        <p:nvSpPr>
          <p:cNvPr id="135" name="Rectangle 134">
            <a:extLst>
              <a:ext uri="{FF2B5EF4-FFF2-40B4-BE49-F238E27FC236}">
                <a16:creationId xmlns:a16="http://schemas.microsoft.com/office/drawing/2014/main" id="{F473EF60-E6C4-461B-A892-7A3106379043}"/>
              </a:ext>
            </a:extLst>
          </p:cNvPr>
          <p:cNvSpPr/>
          <p:nvPr/>
        </p:nvSpPr>
        <p:spPr>
          <a:xfrm>
            <a:off x="2003425" y="2133600"/>
            <a:ext cx="587375" cy="612775"/>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22777B"/>
                </a:solidFill>
              </a:rPr>
              <a:t>100%</a:t>
            </a:r>
          </a:p>
        </p:txBody>
      </p:sp>
      <p:sp>
        <p:nvSpPr>
          <p:cNvPr id="136" name="Rectangle 135">
            <a:extLst>
              <a:ext uri="{FF2B5EF4-FFF2-40B4-BE49-F238E27FC236}">
                <a16:creationId xmlns:a16="http://schemas.microsoft.com/office/drawing/2014/main" id="{189D62D7-E8D3-4F37-87D0-6381549C38D0}"/>
              </a:ext>
            </a:extLst>
          </p:cNvPr>
          <p:cNvSpPr/>
          <p:nvPr/>
        </p:nvSpPr>
        <p:spPr>
          <a:xfrm>
            <a:off x="709613" y="2200260"/>
            <a:ext cx="957263" cy="477838"/>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1100" b="1" dirty="0"/>
              <a:t>% gemeenten met inkomsten</a:t>
            </a:r>
          </a:p>
        </p:txBody>
      </p:sp>
      <p:sp>
        <p:nvSpPr>
          <p:cNvPr id="261" name="Rectangle 260">
            <a:extLst>
              <a:ext uri="{FF2B5EF4-FFF2-40B4-BE49-F238E27FC236}">
                <a16:creationId xmlns:a16="http://schemas.microsoft.com/office/drawing/2014/main" id="{AEEC0DE8-1AF2-4106-8A44-1070FE531E89}"/>
              </a:ext>
            </a:extLst>
          </p:cNvPr>
          <p:cNvSpPr/>
          <p:nvPr/>
        </p:nvSpPr>
        <p:spPr>
          <a:xfrm>
            <a:off x="7875311" y="1673979"/>
            <a:ext cx="1188000" cy="427655"/>
          </a:xfrm>
          <a:prstGeom prst="rect">
            <a:avLst/>
          </a:prstGeom>
          <a:solidFill>
            <a:srgbClr val="FFFFFF"/>
          </a:solidFill>
          <a:ln w="4266" cap="flat">
            <a:noFill/>
            <a:prstDash val="solid"/>
            <a:miter/>
          </a:ln>
        </p:spPr>
        <p:txBody>
          <a:bodyPr rot="0" spcFirstLastPara="0" vertOverflow="overflow" horzOverflow="overflow" vert="horz" wrap="square" lIns="288000" tIns="0" rIns="0" bIns="0" numCol="1" spcCol="0" rtlCol="0" fromWordArt="0" anchor="ctr" anchorCtr="0" forceAA="0" compatLnSpc="1">
            <a:prstTxWarp prst="textNoShape">
              <a:avLst/>
            </a:prstTxWarp>
            <a:noAutofit/>
          </a:bodyPr>
          <a:lstStyle/>
          <a:p>
            <a:pPr marL="0" indent="0" algn="ctr">
              <a:buNone/>
            </a:pPr>
            <a:r>
              <a:rPr lang="nl-NL" sz="1100" b="1" dirty="0"/>
              <a:t>Dividend en financiering</a:t>
            </a:r>
          </a:p>
        </p:txBody>
      </p:sp>
      <p:grpSp>
        <p:nvGrpSpPr>
          <p:cNvPr id="271" name="Group 270">
            <a:extLst>
              <a:ext uri="{FF2B5EF4-FFF2-40B4-BE49-F238E27FC236}">
                <a16:creationId xmlns:a16="http://schemas.microsoft.com/office/drawing/2014/main" id="{FBD8A91F-E943-477C-B22C-AF358C850ABE}"/>
              </a:ext>
            </a:extLst>
          </p:cNvPr>
          <p:cNvGrpSpPr/>
          <p:nvPr/>
        </p:nvGrpSpPr>
        <p:grpSpPr>
          <a:xfrm>
            <a:off x="7875311" y="1752424"/>
            <a:ext cx="357261" cy="270765"/>
            <a:chOff x="68745" y="3029280"/>
            <a:chExt cx="669439" cy="541526"/>
          </a:xfrm>
        </p:grpSpPr>
        <p:pic>
          <p:nvPicPr>
            <p:cNvPr id="272" name="Graphic 271">
              <a:extLst>
                <a:ext uri="{FF2B5EF4-FFF2-40B4-BE49-F238E27FC236}">
                  <a16:creationId xmlns:a16="http://schemas.microsoft.com/office/drawing/2014/main" id="{33C6E87A-F428-46F0-9634-F2FA002EF34F}"/>
                </a:ext>
              </a:extLst>
            </p:cNvPr>
            <p:cNvPicPr>
              <a:picLocks noChangeAspect="1"/>
            </p:cNvPicPr>
            <p:nvPr/>
          </p:nvPicPr>
          <p:blipFill rotWithShape="1">
            <a:blip r:embed="rId47" cstate="screen">
              <a:extLst>
                <a:ext uri="{28A0092B-C50C-407E-A947-70E740481C1C}">
                  <a14:useLocalDpi xmlns:a14="http://schemas.microsoft.com/office/drawing/2010/main"/>
                </a:ext>
                <a:ext uri="{96DAC541-7B7A-43D3-8B79-37D633B846F1}">
                  <asvg:svgBlip xmlns:asvg="http://schemas.microsoft.com/office/drawing/2016/SVG/main" r:embed="rId48"/>
                </a:ext>
              </a:extLst>
            </a:blip>
            <a:srcRect b="19107"/>
            <a:stretch/>
          </p:blipFill>
          <p:spPr>
            <a:xfrm>
              <a:off x="68745" y="3029280"/>
              <a:ext cx="669439" cy="541526"/>
            </a:xfrm>
            <a:prstGeom prst="rect">
              <a:avLst/>
            </a:prstGeom>
          </p:spPr>
        </p:pic>
        <p:sp>
          <p:nvSpPr>
            <p:cNvPr id="273" name="Oval 272">
              <a:extLst>
                <a:ext uri="{FF2B5EF4-FFF2-40B4-BE49-F238E27FC236}">
                  <a16:creationId xmlns:a16="http://schemas.microsoft.com/office/drawing/2014/main" id="{8F518ED3-E0DC-4E61-B632-7DFEA39C72F1}"/>
                </a:ext>
              </a:extLst>
            </p:cNvPr>
            <p:cNvSpPr/>
            <p:nvPr/>
          </p:nvSpPr>
          <p:spPr>
            <a:xfrm>
              <a:off x="232193" y="3130579"/>
              <a:ext cx="337109" cy="337110"/>
            </a:xfrm>
            <a:prstGeom prst="ellipse">
              <a:avLst/>
            </a:prstGeom>
            <a:solidFill>
              <a:srgbClr val="22777B"/>
            </a:solid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None/>
              </a:pPr>
              <a:r>
                <a:rPr lang="nl-NL" sz="1000" b="1" dirty="0">
                  <a:solidFill>
                    <a:srgbClr val="FFFFFF"/>
                  </a:solidFill>
                </a:rPr>
                <a:t>%</a:t>
              </a:r>
            </a:p>
          </p:txBody>
        </p:sp>
      </p:grpSp>
      <p:sp>
        <p:nvSpPr>
          <p:cNvPr id="52" name="Rectangle 51">
            <a:extLst>
              <a:ext uri="{FF2B5EF4-FFF2-40B4-BE49-F238E27FC236}">
                <a16:creationId xmlns:a16="http://schemas.microsoft.com/office/drawing/2014/main" id="{A3D86EDF-6C9D-4190-A4B1-8679B1A9B8ED}"/>
              </a:ext>
            </a:extLst>
          </p:cNvPr>
          <p:cNvSpPr/>
          <p:nvPr/>
        </p:nvSpPr>
        <p:spPr>
          <a:xfrm>
            <a:off x="6640373" y="1673979"/>
            <a:ext cx="1188000" cy="427655"/>
          </a:xfrm>
          <a:prstGeom prst="rect">
            <a:avLst/>
          </a:prstGeom>
          <a:solidFill>
            <a:srgbClr val="FFFFFF"/>
          </a:solidFill>
          <a:ln w="4266" cap="flat">
            <a:noFill/>
            <a:prstDash val="solid"/>
            <a:miter/>
          </a:ln>
        </p:spPr>
        <p:txBody>
          <a:bodyPr rot="0" spcFirstLastPara="0" vertOverflow="overflow" horzOverflow="overflow" vert="horz" wrap="square" lIns="288000" tIns="0" rIns="0" bIns="0" numCol="1" spcCol="0" rtlCol="0" fromWordArt="0" anchor="ctr" anchorCtr="0" forceAA="0" compatLnSpc="1">
            <a:prstTxWarp prst="textNoShape">
              <a:avLst/>
            </a:prstTxWarp>
            <a:noAutofit/>
          </a:bodyPr>
          <a:lstStyle/>
          <a:p>
            <a:pPr marL="0" indent="0" algn="ctr">
              <a:buNone/>
            </a:pPr>
            <a:r>
              <a:rPr lang="nl-NL" sz="1100" b="1" dirty="0"/>
              <a:t>Overige belastingen</a:t>
            </a:r>
          </a:p>
        </p:txBody>
      </p:sp>
      <p:pic>
        <p:nvPicPr>
          <p:cNvPr id="275" name="Graphic 274" descr="Open envelope with solid fill">
            <a:extLst>
              <a:ext uri="{FF2B5EF4-FFF2-40B4-BE49-F238E27FC236}">
                <a16:creationId xmlns:a16="http://schemas.microsoft.com/office/drawing/2014/main" id="{17D3D1E9-6215-4B62-ACF7-5EDF66A602A4}"/>
              </a:ext>
            </a:extLst>
          </p:cNvPr>
          <p:cNvPicPr>
            <a:picLocks noChangeAspect="1"/>
          </p:cNvPicPr>
          <p:nvPr/>
        </p:nvPicPr>
        <p:blipFill>
          <a:blip r:embed="rId49" cstate="screen">
            <a:extLst>
              <a:ext uri="{28A0092B-C50C-407E-A947-70E740481C1C}">
                <a14:useLocalDpi xmlns:a14="http://schemas.microsoft.com/office/drawing/2010/main"/>
              </a:ext>
              <a:ext uri="{96DAC541-7B7A-43D3-8B79-37D633B846F1}">
                <asvg:svgBlip xmlns:asvg="http://schemas.microsoft.com/office/drawing/2016/SVG/main" r:embed="rId50"/>
              </a:ext>
            </a:extLst>
          </a:blip>
          <a:stretch>
            <a:fillRect/>
          </a:stretch>
        </p:blipFill>
        <p:spPr>
          <a:xfrm>
            <a:off x="6732266" y="1790490"/>
            <a:ext cx="207505" cy="194633"/>
          </a:xfrm>
          <a:prstGeom prst="rect">
            <a:avLst/>
          </a:prstGeom>
        </p:spPr>
      </p:pic>
      <p:sp>
        <p:nvSpPr>
          <p:cNvPr id="263" name="Rectangle 262">
            <a:extLst>
              <a:ext uri="{FF2B5EF4-FFF2-40B4-BE49-F238E27FC236}">
                <a16:creationId xmlns:a16="http://schemas.microsoft.com/office/drawing/2014/main" id="{5B53ED04-AD0A-4F73-9193-093E6C66FBBE}"/>
              </a:ext>
            </a:extLst>
          </p:cNvPr>
          <p:cNvSpPr/>
          <p:nvPr/>
        </p:nvSpPr>
        <p:spPr>
          <a:xfrm>
            <a:off x="5405435" y="1673979"/>
            <a:ext cx="1188000" cy="427655"/>
          </a:xfrm>
          <a:prstGeom prst="rect">
            <a:avLst/>
          </a:prstGeom>
          <a:solidFill>
            <a:srgbClr val="FFFFFF"/>
          </a:solidFill>
          <a:ln w="4266" cap="flat">
            <a:noFill/>
            <a:prstDash val="solid"/>
            <a:miter/>
          </a:ln>
        </p:spPr>
        <p:txBody>
          <a:bodyPr rot="0" spcFirstLastPara="0" vertOverflow="overflow" horzOverflow="overflow" vert="horz" wrap="square" lIns="288000" tIns="0" rIns="0" bIns="0" numCol="1" spcCol="0" rtlCol="0" fromWordArt="0" anchor="ctr" anchorCtr="0" forceAA="0" compatLnSpc="1">
            <a:prstTxWarp prst="textNoShape">
              <a:avLst/>
            </a:prstTxWarp>
            <a:noAutofit/>
          </a:bodyPr>
          <a:lstStyle/>
          <a:p>
            <a:pPr marL="0" indent="0" algn="ctr">
              <a:buNone/>
            </a:pPr>
            <a:r>
              <a:rPr lang="nl-NL" sz="1100" b="1" dirty="0"/>
              <a:t>Bezoekers- belastingen</a:t>
            </a:r>
          </a:p>
        </p:txBody>
      </p:sp>
      <p:pic>
        <p:nvPicPr>
          <p:cNvPr id="276" name="Graphic 275" descr="Luggage with solid fill">
            <a:extLst>
              <a:ext uri="{FF2B5EF4-FFF2-40B4-BE49-F238E27FC236}">
                <a16:creationId xmlns:a16="http://schemas.microsoft.com/office/drawing/2014/main" id="{923737DB-BB3C-41C0-95ED-C7CB5441BD21}"/>
              </a:ext>
            </a:extLst>
          </p:cNvPr>
          <p:cNvPicPr>
            <a:picLocks noChangeAspect="1"/>
          </p:cNvPicPr>
          <p:nvPr/>
        </p:nvPicPr>
        <p:blipFill>
          <a:blip r:embed="rId51" cstate="screen">
            <a:extLst>
              <a:ext uri="{28A0092B-C50C-407E-A947-70E740481C1C}">
                <a14:useLocalDpi xmlns:a14="http://schemas.microsoft.com/office/drawing/2010/main"/>
              </a:ext>
              <a:ext uri="{96DAC541-7B7A-43D3-8B79-37D633B846F1}">
                <asvg:svgBlip xmlns:asvg="http://schemas.microsoft.com/office/drawing/2016/SVG/main" r:embed="rId52"/>
              </a:ext>
            </a:extLst>
          </a:blip>
          <a:stretch>
            <a:fillRect/>
          </a:stretch>
        </p:blipFill>
        <p:spPr>
          <a:xfrm>
            <a:off x="5433389" y="1757400"/>
            <a:ext cx="290944" cy="273312"/>
          </a:xfrm>
          <a:prstGeom prst="rect">
            <a:avLst/>
          </a:prstGeom>
        </p:spPr>
      </p:pic>
      <p:sp>
        <p:nvSpPr>
          <p:cNvPr id="260" name="Rectangle 259">
            <a:extLst>
              <a:ext uri="{FF2B5EF4-FFF2-40B4-BE49-F238E27FC236}">
                <a16:creationId xmlns:a16="http://schemas.microsoft.com/office/drawing/2014/main" id="{2BA8E935-B707-4D61-8B82-3B7EF5B3D151}"/>
              </a:ext>
            </a:extLst>
          </p:cNvPr>
          <p:cNvSpPr/>
          <p:nvPr/>
        </p:nvSpPr>
        <p:spPr>
          <a:xfrm>
            <a:off x="2937147" y="1673979"/>
            <a:ext cx="1188000" cy="427655"/>
          </a:xfrm>
          <a:prstGeom prst="rect">
            <a:avLst/>
          </a:prstGeom>
          <a:solidFill>
            <a:srgbClr val="FFFFFF"/>
          </a:solidFill>
          <a:ln w="4266" cap="flat">
            <a:noFill/>
            <a:prstDash val="solid"/>
            <a:miter/>
          </a:ln>
        </p:spPr>
        <p:txBody>
          <a:bodyPr rot="0" spcFirstLastPara="0" vertOverflow="overflow" horzOverflow="overflow" vert="horz" wrap="square" lIns="288000" tIns="0" rIns="0" bIns="0" numCol="1" spcCol="0" rtlCol="0" fromWordArt="0" anchor="ctr" anchorCtr="0" forceAA="0" compatLnSpc="1">
            <a:prstTxWarp prst="textNoShape">
              <a:avLst/>
            </a:prstTxWarp>
            <a:noAutofit/>
          </a:bodyPr>
          <a:lstStyle/>
          <a:p>
            <a:pPr marL="0" indent="0" algn="ctr">
              <a:buNone/>
            </a:pPr>
            <a:r>
              <a:rPr lang="nl-NL" sz="1100" b="1" dirty="0"/>
              <a:t>OZB niet-woningen</a:t>
            </a:r>
            <a:endParaRPr lang="nl-NL" sz="1100" b="1" baseline="30000" dirty="0"/>
          </a:p>
        </p:txBody>
      </p:sp>
      <p:pic>
        <p:nvPicPr>
          <p:cNvPr id="57" name="Graphic 56" descr="Building with solid fill">
            <a:extLst>
              <a:ext uri="{FF2B5EF4-FFF2-40B4-BE49-F238E27FC236}">
                <a16:creationId xmlns:a16="http://schemas.microsoft.com/office/drawing/2014/main" id="{40F36405-5455-429E-AD56-51DE9CE117F2}"/>
              </a:ext>
            </a:extLst>
          </p:cNvPr>
          <p:cNvPicPr>
            <a:picLocks noChangeAspect="1"/>
          </p:cNvPicPr>
          <p:nvPr/>
        </p:nvPicPr>
        <p:blipFill>
          <a:blip r:embed="rId53" cstate="screen">
            <a:extLst>
              <a:ext uri="{28A0092B-C50C-407E-A947-70E740481C1C}">
                <a14:useLocalDpi xmlns:a14="http://schemas.microsoft.com/office/drawing/2010/main"/>
              </a:ext>
              <a:ext uri="{96DAC541-7B7A-43D3-8B79-37D633B846F1}">
                <asvg:svgBlip xmlns:asvg="http://schemas.microsoft.com/office/drawing/2016/SVG/main" r:embed="rId54"/>
              </a:ext>
            </a:extLst>
          </a:blip>
          <a:stretch>
            <a:fillRect/>
          </a:stretch>
        </p:blipFill>
        <p:spPr>
          <a:xfrm>
            <a:off x="3028869" y="1778986"/>
            <a:ext cx="231602" cy="217641"/>
          </a:xfrm>
          <a:prstGeom prst="rect">
            <a:avLst/>
          </a:prstGeom>
        </p:spPr>
      </p:pic>
      <p:sp>
        <p:nvSpPr>
          <p:cNvPr id="265" name="Rectangle 264">
            <a:extLst>
              <a:ext uri="{FF2B5EF4-FFF2-40B4-BE49-F238E27FC236}">
                <a16:creationId xmlns:a16="http://schemas.microsoft.com/office/drawing/2014/main" id="{953091E8-12B7-45A6-9F87-197F6F48F242}"/>
              </a:ext>
            </a:extLst>
          </p:cNvPr>
          <p:cNvSpPr/>
          <p:nvPr/>
        </p:nvSpPr>
        <p:spPr>
          <a:xfrm>
            <a:off x="1702209" y="1673979"/>
            <a:ext cx="1188000" cy="427655"/>
          </a:xfrm>
          <a:prstGeom prst="rect">
            <a:avLst/>
          </a:prstGeom>
          <a:solidFill>
            <a:srgbClr val="FFFFFF"/>
          </a:solidFill>
          <a:ln w="4266" cap="flat">
            <a:noFill/>
            <a:prstDash val="solid"/>
            <a:miter/>
          </a:ln>
        </p:spPr>
        <p:txBody>
          <a:bodyPr rot="0" spcFirstLastPara="0" vertOverflow="overflow" horzOverflow="overflow" vert="horz" wrap="square" lIns="288000" tIns="0" rIns="0" bIns="0" numCol="1" spcCol="0" rtlCol="0" fromWordArt="0" anchor="ctr" anchorCtr="0" forceAA="0" compatLnSpc="1">
            <a:prstTxWarp prst="textNoShape">
              <a:avLst/>
            </a:prstTxWarp>
            <a:noAutofit/>
          </a:bodyPr>
          <a:lstStyle/>
          <a:p>
            <a:pPr marL="0" indent="0" algn="ctr">
              <a:buNone/>
            </a:pPr>
            <a:r>
              <a:rPr lang="nl-NL" sz="1100" b="1" dirty="0"/>
              <a:t>OZB woningen</a:t>
            </a:r>
          </a:p>
        </p:txBody>
      </p:sp>
      <p:pic>
        <p:nvPicPr>
          <p:cNvPr id="60" name="Graphic 59" descr="Home with solid fill">
            <a:extLst>
              <a:ext uri="{FF2B5EF4-FFF2-40B4-BE49-F238E27FC236}">
                <a16:creationId xmlns:a16="http://schemas.microsoft.com/office/drawing/2014/main" id="{869EA4A5-4FFE-4EBD-A085-FAE54BD4F01A}"/>
              </a:ext>
            </a:extLst>
          </p:cNvPr>
          <p:cNvPicPr>
            <a:picLocks noChangeAspect="1"/>
          </p:cNvPicPr>
          <p:nvPr/>
        </p:nvPicPr>
        <p:blipFill>
          <a:blip r:embed="rId55" cstate="screen">
            <a:extLst>
              <a:ext uri="{28A0092B-C50C-407E-A947-70E740481C1C}">
                <a14:useLocalDpi xmlns:a14="http://schemas.microsoft.com/office/drawing/2010/main"/>
              </a:ext>
              <a:ext uri="{96DAC541-7B7A-43D3-8B79-37D633B846F1}">
                <asvg:svgBlip xmlns:asvg="http://schemas.microsoft.com/office/drawing/2016/SVG/main" r:embed="rId56"/>
              </a:ext>
            </a:extLst>
          </a:blip>
          <a:stretch>
            <a:fillRect/>
          </a:stretch>
        </p:blipFill>
        <p:spPr>
          <a:xfrm>
            <a:off x="1820545" y="1776633"/>
            <a:ext cx="237147" cy="222347"/>
          </a:xfrm>
          <a:prstGeom prst="rect">
            <a:avLst/>
          </a:prstGeom>
        </p:spPr>
      </p:pic>
      <p:sp>
        <p:nvSpPr>
          <p:cNvPr id="424" name="Rectangle 423">
            <a:extLst>
              <a:ext uri="{FF2B5EF4-FFF2-40B4-BE49-F238E27FC236}">
                <a16:creationId xmlns:a16="http://schemas.microsoft.com/office/drawing/2014/main" id="{E516F02D-8559-4002-A020-D599D433593B}"/>
              </a:ext>
            </a:extLst>
          </p:cNvPr>
          <p:cNvSpPr/>
          <p:nvPr/>
        </p:nvSpPr>
        <p:spPr>
          <a:xfrm>
            <a:off x="1665288" y="2816427"/>
            <a:ext cx="866775" cy="283311"/>
          </a:xfrm>
          <a:prstGeom prst="rect">
            <a:avLst/>
          </a:prstGeom>
          <a:solidFill>
            <a:srgbClr val="FFFFFF"/>
          </a:solidFill>
          <a:ln w="4266" cap="flat">
            <a:noFill/>
            <a:prstDash val="solid"/>
            <a:miter/>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buNone/>
            </a:pPr>
            <a:r>
              <a:rPr lang="nl-NL" sz="1100" b="1" dirty="0"/>
              <a:t># gemeenten</a:t>
            </a:r>
            <a:endParaRPr lang="nl-NL" sz="1100" b="1" baseline="30000" dirty="0"/>
          </a:p>
        </p:txBody>
      </p:sp>
      <p:sp>
        <p:nvSpPr>
          <p:cNvPr id="426" name="Rectangle 425">
            <a:extLst>
              <a:ext uri="{FF2B5EF4-FFF2-40B4-BE49-F238E27FC236}">
                <a16:creationId xmlns:a16="http://schemas.microsoft.com/office/drawing/2014/main" id="{BA2EB7CE-529F-46DC-93E3-12FDD80C40BF}"/>
              </a:ext>
            </a:extLst>
          </p:cNvPr>
          <p:cNvSpPr/>
          <p:nvPr/>
        </p:nvSpPr>
        <p:spPr>
          <a:xfrm>
            <a:off x="3240625" y="2133600"/>
            <a:ext cx="587375" cy="612775"/>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22777B"/>
                </a:solidFill>
              </a:rPr>
              <a:t>100%</a:t>
            </a:r>
          </a:p>
        </p:txBody>
      </p:sp>
      <p:sp>
        <p:nvSpPr>
          <p:cNvPr id="430" name="Rectangle 429">
            <a:extLst>
              <a:ext uri="{FF2B5EF4-FFF2-40B4-BE49-F238E27FC236}">
                <a16:creationId xmlns:a16="http://schemas.microsoft.com/office/drawing/2014/main" id="{586E2067-088B-436C-B436-236DFC0C73B3}"/>
              </a:ext>
            </a:extLst>
          </p:cNvPr>
          <p:cNvSpPr/>
          <p:nvPr/>
        </p:nvSpPr>
        <p:spPr>
          <a:xfrm>
            <a:off x="4477825" y="2133600"/>
            <a:ext cx="587375" cy="612775"/>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22777B"/>
                </a:solidFill>
              </a:rPr>
              <a:t>40%</a:t>
            </a:r>
          </a:p>
        </p:txBody>
      </p:sp>
      <p:sp>
        <p:nvSpPr>
          <p:cNvPr id="434" name="Rectangle 433">
            <a:extLst>
              <a:ext uri="{FF2B5EF4-FFF2-40B4-BE49-F238E27FC236}">
                <a16:creationId xmlns:a16="http://schemas.microsoft.com/office/drawing/2014/main" id="{2CDEB377-94E9-4C49-8F40-0D3E24FD884C}"/>
              </a:ext>
            </a:extLst>
          </p:cNvPr>
          <p:cNvSpPr/>
          <p:nvPr/>
        </p:nvSpPr>
        <p:spPr>
          <a:xfrm>
            <a:off x="5715025" y="2133600"/>
            <a:ext cx="587375" cy="612775"/>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22777B"/>
                </a:solidFill>
              </a:rPr>
              <a:t>89%</a:t>
            </a:r>
          </a:p>
        </p:txBody>
      </p:sp>
      <p:sp>
        <p:nvSpPr>
          <p:cNvPr id="440" name="Rectangle 439">
            <a:extLst>
              <a:ext uri="{FF2B5EF4-FFF2-40B4-BE49-F238E27FC236}">
                <a16:creationId xmlns:a16="http://schemas.microsoft.com/office/drawing/2014/main" id="{E99C6E81-BC9A-43A9-88CC-8FAC6C479FE2}"/>
              </a:ext>
            </a:extLst>
          </p:cNvPr>
          <p:cNvSpPr/>
          <p:nvPr/>
        </p:nvSpPr>
        <p:spPr>
          <a:xfrm>
            <a:off x="6952225" y="2133600"/>
            <a:ext cx="587375" cy="612775"/>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22777B"/>
                </a:solidFill>
              </a:rPr>
              <a:t>70%</a:t>
            </a:r>
          </a:p>
        </p:txBody>
      </p:sp>
      <p:sp>
        <p:nvSpPr>
          <p:cNvPr id="446" name="Rectangle 445">
            <a:extLst>
              <a:ext uri="{FF2B5EF4-FFF2-40B4-BE49-F238E27FC236}">
                <a16:creationId xmlns:a16="http://schemas.microsoft.com/office/drawing/2014/main" id="{5152C8A8-4080-484C-8955-83F25D7C4792}"/>
              </a:ext>
            </a:extLst>
          </p:cNvPr>
          <p:cNvSpPr/>
          <p:nvPr/>
        </p:nvSpPr>
        <p:spPr>
          <a:xfrm>
            <a:off x="8189425" y="2133600"/>
            <a:ext cx="587375" cy="612775"/>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22777B"/>
                </a:solidFill>
              </a:rPr>
              <a:t>87%</a:t>
            </a:r>
          </a:p>
        </p:txBody>
      </p:sp>
      <p:sp>
        <p:nvSpPr>
          <p:cNvPr id="454" name="Rectangle 453">
            <a:extLst>
              <a:ext uri="{FF2B5EF4-FFF2-40B4-BE49-F238E27FC236}">
                <a16:creationId xmlns:a16="http://schemas.microsoft.com/office/drawing/2014/main" id="{AE0D07E2-BC56-4F73-A3E0-39067E5BAE10}"/>
              </a:ext>
            </a:extLst>
          </p:cNvPr>
          <p:cNvSpPr/>
          <p:nvPr/>
        </p:nvSpPr>
        <p:spPr>
          <a:xfrm>
            <a:off x="9426625" y="2133600"/>
            <a:ext cx="587375" cy="612775"/>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22777B"/>
                </a:solidFill>
              </a:rPr>
              <a:t>52%</a:t>
            </a:r>
          </a:p>
        </p:txBody>
      </p:sp>
      <p:sp>
        <p:nvSpPr>
          <p:cNvPr id="109" name="Rectangle 108">
            <a:extLst>
              <a:ext uri="{FF2B5EF4-FFF2-40B4-BE49-F238E27FC236}">
                <a16:creationId xmlns:a16="http://schemas.microsoft.com/office/drawing/2014/main" id="{5AF0D80D-A969-466B-9F6A-E0536B91983F}"/>
              </a:ext>
            </a:extLst>
          </p:cNvPr>
          <p:cNvSpPr/>
          <p:nvPr/>
        </p:nvSpPr>
        <p:spPr>
          <a:xfrm>
            <a:off x="9110249" y="1673979"/>
            <a:ext cx="1188000" cy="427655"/>
          </a:xfrm>
          <a:prstGeom prst="rect">
            <a:avLst/>
          </a:prstGeom>
          <a:solidFill>
            <a:srgbClr val="FFFFFF"/>
          </a:solidFill>
          <a:ln w="4266" cap="flat">
            <a:noFill/>
            <a:prstDash val="solid"/>
            <a:miter/>
          </a:ln>
        </p:spPr>
        <p:txBody>
          <a:bodyPr rot="0" spcFirstLastPara="0" vertOverflow="overflow" horzOverflow="overflow" vert="horz" wrap="square" lIns="288000" tIns="0" rIns="0" bIns="0" numCol="1" spcCol="0" rtlCol="0" fromWordArt="0" anchor="ctr" anchorCtr="0" forceAA="0" compatLnSpc="1">
            <a:prstTxWarp prst="textNoShape">
              <a:avLst/>
            </a:prstTxWarp>
            <a:noAutofit/>
          </a:bodyPr>
          <a:lstStyle/>
          <a:p>
            <a:pPr marL="0" indent="0" algn="ctr">
              <a:buNone/>
            </a:pPr>
            <a:r>
              <a:rPr lang="nl-NL" sz="1100" b="1" dirty="0"/>
              <a:t>Grond-exploitatie</a:t>
            </a:r>
          </a:p>
        </p:txBody>
      </p:sp>
      <p:pic>
        <p:nvPicPr>
          <p:cNvPr id="110" name="Graphic 109" descr="Crane with solid fill">
            <a:extLst>
              <a:ext uri="{FF2B5EF4-FFF2-40B4-BE49-F238E27FC236}">
                <a16:creationId xmlns:a16="http://schemas.microsoft.com/office/drawing/2014/main" id="{8F0E3D27-BC6D-4043-9CB7-3090DEFE269F}"/>
              </a:ext>
            </a:extLst>
          </p:cNvPr>
          <p:cNvPicPr>
            <a:picLocks noChangeAspect="1"/>
          </p:cNvPicPr>
          <p:nvPr/>
        </p:nvPicPr>
        <p:blipFill>
          <a:blip r:embed="rId57" cstate="screen">
            <a:extLst>
              <a:ext uri="{28A0092B-C50C-407E-A947-70E740481C1C}">
                <a14:useLocalDpi xmlns:a14="http://schemas.microsoft.com/office/drawing/2010/main"/>
              </a:ext>
              <a:ext uri="{96DAC541-7B7A-43D3-8B79-37D633B846F1}">
                <asvg:svgBlip xmlns:asvg="http://schemas.microsoft.com/office/drawing/2016/SVG/main" r:embed="rId58"/>
              </a:ext>
            </a:extLst>
          </a:blip>
          <a:stretch>
            <a:fillRect/>
          </a:stretch>
        </p:blipFill>
        <p:spPr>
          <a:xfrm>
            <a:off x="9176110" y="1763320"/>
            <a:ext cx="265092" cy="248973"/>
          </a:xfrm>
          <a:prstGeom prst="rect">
            <a:avLst/>
          </a:prstGeom>
        </p:spPr>
      </p:pic>
      <p:sp>
        <p:nvSpPr>
          <p:cNvPr id="190" name="Rectangle 189">
            <a:extLst>
              <a:ext uri="{FF2B5EF4-FFF2-40B4-BE49-F238E27FC236}">
                <a16:creationId xmlns:a16="http://schemas.microsoft.com/office/drawing/2014/main" id="{225A4D8F-4B82-4217-ADCE-154F583A60FF}"/>
              </a:ext>
            </a:extLst>
          </p:cNvPr>
          <p:cNvSpPr/>
          <p:nvPr/>
        </p:nvSpPr>
        <p:spPr>
          <a:xfrm>
            <a:off x="10663823" y="2133600"/>
            <a:ext cx="587375" cy="612775"/>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b="1" dirty="0">
                <a:solidFill>
                  <a:srgbClr val="22777B"/>
                </a:solidFill>
              </a:rPr>
              <a:t>40%</a:t>
            </a:r>
          </a:p>
        </p:txBody>
      </p:sp>
      <p:graphicFrame>
        <p:nvGraphicFramePr>
          <p:cNvPr id="98" name="Chart 97">
            <a:extLst>
              <a:ext uri="{FF2B5EF4-FFF2-40B4-BE49-F238E27FC236}">
                <a16:creationId xmlns:a16="http://schemas.microsoft.com/office/drawing/2014/main" id="{B999E1DF-DCF7-A213-EE9D-E41F85AAD518}"/>
              </a:ext>
            </a:extLst>
          </p:cNvPr>
          <p:cNvGraphicFramePr/>
          <p:nvPr>
            <p:custDataLst>
              <p:tags r:id="rId26"/>
            </p:custDataLst>
            <p:extLst>
              <p:ext uri="{D42A27DB-BD31-4B8C-83A1-F6EECF244321}">
                <p14:modId xmlns:p14="http://schemas.microsoft.com/office/powerpoint/2010/main" val="3154829947"/>
              </p:ext>
            </p:extLst>
          </p:nvPr>
        </p:nvGraphicFramePr>
        <p:xfrm>
          <a:off x="2917825" y="3017838"/>
          <a:ext cx="1227138" cy="3344862"/>
        </p:xfrm>
        <a:graphic>
          <a:graphicData uri="http://schemas.openxmlformats.org/drawingml/2006/chart">
            <c:chart xmlns:c="http://schemas.openxmlformats.org/drawingml/2006/chart" xmlns:r="http://schemas.openxmlformats.org/officeDocument/2006/relationships" r:id="rId59"/>
          </a:graphicData>
        </a:graphic>
      </p:graphicFrame>
      <p:graphicFrame>
        <p:nvGraphicFramePr>
          <p:cNvPr id="99" name="Chart 98">
            <a:extLst>
              <a:ext uri="{FF2B5EF4-FFF2-40B4-BE49-F238E27FC236}">
                <a16:creationId xmlns:a16="http://schemas.microsoft.com/office/drawing/2014/main" id="{771CA0DA-2E18-047A-20CA-EFDDB7505789}"/>
              </a:ext>
            </a:extLst>
          </p:cNvPr>
          <p:cNvGraphicFramePr/>
          <p:nvPr>
            <p:custDataLst>
              <p:tags r:id="rId27"/>
            </p:custDataLst>
            <p:extLst>
              <p:ext uri="{D42A27DB-BD31-4B8C-83A1-F6EECF244321}">
                <p14:modId xmlns:p14="http://schemas.microsoft.com/office/powerpoint/2010/main" val="2451483009"/>
              </p:ext>
            </p:extLst>
          </p:nvPr>
        </p:nvGraphicFramePr>
        <p:xfrm>
          <a:off x="4152900" y="3017838"/>
          <a:ext cx="1227138" cy="3344862"/>
        </p:xfrm>
        <a:graphic>
          <a:graphicData uri="http://schemas.openxmlformats.org/drawingml/2006/chart">
            <c:chart xmlns:c="http://schemas.openxmlformats.org/drawingml/2006/chart" xmlns:r="http://schemas.openxmlformats.org/officeDocument/2006/relationships" r:id="rId60"/>
          </a:graphicData>
        </a:graphic>
      </p:graphicFrame>
      <p:graphicFrame>
        <p:nvGraphicFramePr>
          <p:cNvPr id="102" name="Chart 101">
            <a:extLst>
              <a:ext uri="{FF2B5EF4-FFF2-40B4-BE49-F238E27FC236}">
                <a16:creationId xmlns:a16="http://schemas.microsoft.com/office/drawing/2014/main" id="{FC63D1DF-6957-CDDF-5363-72C342B0FE4C}"/>
              </a:ext>
            </a:extLst>
          </p:cNvPr>
          <p:cNvGraphicFramePr/>
          <p:nvPr>
            <p:custDataLst>
              <p:tags r:id="rId28"/>
            </p:custDataLst>
            <p:extLst>
              <p:ext uri="{D42A27DB-BD31-4B8C-83A1-F6EECF244321}">
                <p14:modId xmlns:p14="http://schemas.microsoft.com/office/powerpoint/2010/main" val="2917081864"/>
              </p:ext>
            </p:extLst>
          </p:nvPr>
        </p:nvGraphicFramePr>
        <p:xfrm>
          <a:off x="5386388" y="3017838"/>
          <a:ext cx="1227137" cy="3344862"/>
        </p:xfrm>
        <a:graphic>
          <a:graphicData uri="http://schemas.openxmlformats.org/drawingml/2006/chart">
            <c:chart xmlns:c="http://schemas.openxmlformats.org/drawingml/2006/chart" xmlns:r="http://schemas.openxmlformats.org/officeDocument/2006/relationships" r:id="rId61"/>
          </a:graphicData>
        </a:graphic>
      </p:graphicFrame>
      <p:graphicFrame>
        <p:nvGraphicFramePr>
          <p:cNvPr id="100" name="Chart 99">
            <a:extLst>
              <a:ext uri="{FF2B5EF4-FFF2-40B4-BE49-F238E27FC236}">
                <a16:creationId xmlns:a16="http://schemas.microsoft.com/office/drawing/2014/main" id="{6A929B75-7C5C-8BC0-E066-EB243F77B781}"/>
              </a:ext>
            </a:extLst>
          </p:cNvPr>
          <p:cNvGraphicFramePr/>
          <p:nvPr>
            <p:custDataLst>
              <p:tags r:id="rId29"/>
            </p:custDataLst>
            <p:extLst>
              <p:ext uri="{D42A27DB-BD31-4B8C-83A1-F6EECF244321}">
                <p14:modId xmlns:p14="http://schemas.microsoft.com/office/powerpoint/2010/main" val="2484477496"/>
              </p:ext>
            </p:extLst>
          </p:nvPr>
        </p:nvGraphicFramePr>
        <p:xfrm>
          <a:off x="6621463" y="3017838"/>
          <a:ext cx="1227137" cy="3344862"/>
        </p:xfrm>
        <a:graphic>
          <a:graphicData uri="http://schemas.openxmlformats.org/drawingml/2006/chart">
            <c:chart xmlns:c="http://schemas.openxmlformats.org/drawingml/2006/chart" xmlns:r="http://schemas.openxmlformats.org/officeDocument/2006/relationships" r:id="rId62"/>
          </a:graphicData>
        </a:graphic>
      </p:graphicFrame>
      <p:graphicFrame>
        <p:nvGraphicFramePr>
          <p:cNvPr id="162" name="Chart 161">
            <a:extLst>
              <a:ext uri="{FF2B5EF4-FFF2-40B4-BE49-F238E27FC236}">
                <a16:creationId xmlns:a16="http://schemas.microsoft.com/office/drawing/2014/main" id="{DFAC64F0-7092-6E60-7960-30525AD96281}"/>
              </a:ext>
            </a:extLst>
          </p:cNvPr>
          <p:cNvGraphicFramePr/>
          <p:nvPr>
            <p:custDataLst>
              <p:tags r:id="rId30"/>
            </p:custDataLst>
            <p:extLst>
              <p:ext uri="{D42A27DB-BD31-4B8C-83A1-F6EECF244321}">
                <p14:modId xmlns:p14="http://schemas.microsoft.com/office/powerpoint/2010/main" val="3359252967"/>
              </p:ext>
            </p:extLst>
          </p:nvPr>
        </p:nvGraphicFramePr>
        <p:xfrm>
          <a:off x="7856538" y="3017838"/>
          <a:ext cx="1227137" cy="3344862"/>
        </p:xfrm>
        <a:graphic>
          <a:graphicData uri="http://schemas.openxmlformats.org/drawingml/2006/chart">
            <c:chart xmlns:c="http://schemas.openxmlformats.org/drawingml/2006/chart" xmlns:r="http://schemas.openxmlformats.org/officeDocument/2006/relationships" r:id="rId63"/>
          </a:graphicData>
        </a:graphic>
      </p:graphicFrame>
      <p:graphicFrame>
        <p:nvGraphicFramePr>
          <p:cNvPr id="103" name="Chart 102">
            <a:extLst>
              <a:ext uri="{FF2B5EF4-FFF2-40B4-BE49-F238E27FC236}">
                <a16:creationId xmlns:a16="http://schemas.microsoft.com/office/drawing/2014/main" id="{9F9E8CF3-6598-DB39-3045-B9AC6B599AAB}"/>
              </a:ext>
            </a:extLst>
          </p:cNvPr>
          <p:cNvGraphicFramePr/>
          <p:nvPr>
            <p:custDataLst>
              <p:tags r:id="rId31"/>
            </p:custDataLst>
            <p:extLst>
              <p:ext uri="{D42A27DB-BD31-4B8C-83A1-F6EECF244321}">
                <p14:modId xmlns:p14="http://schemas.microsoft.com/office/powerpoint/2010/main" val="2259075179"/>
              </p:ext>
            </p:extLst>
          </p:nvPr>
        </p:nvGraphicFramePr>
        <p:xfrm>
          <a:off x="9091613" y="3017838"/>
          <a:ext cx="1227137" cy="3344862"/>
        </p:xfrm>
        <a:graphic>
          <a:graphicData uri="http://schemas.openxmlformats.org/drawingml/2006/chart">
            <c:chart xmlns:c="http://schemas.openxmlformats.org/drawingml/2006/chart" xmlns:r="http://schemas.openxmlformats.org/officeDocument/2006/relationships" r:id="rId64"/>
          </a:graphicData>
        </a:graphic>
      </p:graphicFrame>
      <p:graphicFrame>
        <p:nvGraphicFramePr>
          <p:cNvPr id="101" name="Chart 100">
            <a:extLst>
              <a:ext uri="{FF2B5EF4-FFF2-40B4-BE49-F238E27FC236}">
                <a16:creationId xmlns:a16="http://schemas.microsoft.com/office/drawing/2014/main" id="{A1CA520A-1DC8-9C4B-B668-F02671C9E996}"/>
              </a:ext>
            </a:extLst>
          </p:cNvPr>
          <p:cNvGraphicFramePr/>
          <p:nvPr>
            <p:custDataLst>
              <p:tags r:id="rId32"/>
            </p:custDataLst>
            <p:extLst>
              <p:ext uri="{D42A27DB-BD31-4B8C-83A1-F6EECF244321}">
                <p14:modId xmlns:p14="http://schemas.microsoft.com/office/powerpoint/2010/main" val="3361878663"/>
              </p:ext>
            </p:extLst>
          </p:nvPr>
        </p:nvGraphicFramePr>
        <p:xfrm>
          <a:off x="10326688" y="3017838"/>
          <a:ext cx="1227137" cy="3344862"/>
        </p:xfrm>
        <a:graphic>
          <a:graphicData uri="http://schemas.openxmlformats.org/drawingml/2006/chart">
            <c:chart xmlns:c="http://schemas.openxmlformats.org/drawingml/2006/chart" xmlns:r="http://schemas.openxmlformats.org/officeDocument/2006/relationships" r:id="rId65"/>
          </a:graphicData>
        </a:graphic>
      </p:graphicFrame>
      <p:pic>
        <p:nvPicPr>
          <p:cNvPr id="433" name="Graphic 432" descr="Factory with solid fill">
            <a:extLst>
              <a:ext uri="{FF2B5EF4-FFF2-40B4-BE49-F238E27FC236}">
                <a16:creationId xmlns:a16="http://schemas.microsoft.com/office/drawing/2014/main" id="{7AF2F27D-F8A0-426C-8069-416342986250}"/>
              </a:ext>
            </a:extLst>
          </p:cNvPr>
          <p:cNvPicPr>
            <a:picLocks noChangeAspect="1"/>
          </p:cNvPicPr>
          <p:nvPr/>
        </p:nvPicPr>
        <p:blipFill>
          <a:blip r:embed="rId66" cstate="screen">
            <a:extLst>
              <a:ext uri="{28A0092B-C50C-407E-A947-70E740481C1C}">
                <a14:useLocalDpi xmlns:a14="http://schemas.microsoft.com/office/drawing/2010/main"/>
              </a:ext>
              <a:ext uri="{96DAC541-7B7A-43D3-8B79-37D633B846F1}">
                <asvg:svgBlip xmlns:asvg="http://schemas.microsoft.com/office/drawing/2016/SVG/main" r:embed="rId67"/>
              </a:ext>
            </a:extLst>
          </a:blip>
          <a:stretch>
            <a:fillRect/>
          </a:stretch>
        </p:blipFill>
        <p:spPr>
          <a:xfrm>
            <a:off x="10383837" y="1741061"/>
            <a:ext cx="292100" cy="292100"/>
          </a:xfrm>
          <a:prstGeom prst="rect">
            <a:avLst/>
          </a:prstGeom>
        </p:spPr>
      </p:pic>
    </p:spTree>
    <p:extLst>
      <p:ext uri="{BB962C8B-B14F-4D97-AF65-F5344CB8AC3E}">
        <p14:creationId xmlns:p14="http://schemas.microsoft.com/office/powerpoint/2010/main" val="3093247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211CE7F-D365-458E-BDBE-A65FD8F13907}"/>
              </a:ext>
            </a:extLst>
          </p:cNvPr>
          <p:cNvGraphicFramePr>
            <a:graphicFrameLocks noChangeAspect="1"/>
          </p:cNvGraphicFramePr>
          <p:nvPr>
            <p:custDataLst>
              <p:tags r:id="rId1"/>
            </p:custDataLst>
            <p:extLst>
              <p:ext uri="{D42A27DB-BD31-4B8C-83A1-F6EECF244321}">
                <p14:modId xmlns:p14="http://schemas.microsoft.com/office/powerpoint/2010/main" val="2799518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C211CE7F-D365-458E-BDBE-A65FD8F139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613BE475-F38B-49E8-8D18-B86FB6630CAD}"/>
              </a:ext>
            </a:extLst>
          </p:cNvPr>
          <p:cNvSpPr>
            <a:spLocks noGrp="1"/>
          </p:cNvSpPr>
          <p:nvPr>
            <p:ph type="ftr" sz="quarter" idx="3"/>
          </p:nvPr>
        </p:nvSpPr>
        <p:spPr/>
        <p:txBody>
          <a:bodyPr/>
          <a:lstStyle/>
          <a:p>
            <a:r>
              <a:rPr lang="nl-NL" dirty="0"/>
              <a:t>Bron: Syntheserapport herijking verdeling gemeentefonds, </a:t>
            </a:r>
            <a:r>
              <a:rPr lang="nl-NL" dirty="0" err="1"/>
              <a:t>Cebeon</a:t>
            </a:r>
            <a:r>
              <a:rPr lang="nl-NL" dirty="0"/>
              <a:t>, 2021; Adviesaanvraag verdeelvoorstel gemeentefonds, Ministerie van Binnenlandse Zaken en Koninkrijksrelatie, 2021; Briefadvies Herverdeling gemeentefonds, ROB, 2021</a:t>
            </a:r>
          </a:p>
        </p:txBody>
      </p:sp>
      <p:sp>
        <p:nvSpPr>
          <p:cNvPr id="6" name="Text Placeholder 5">
            <a:extLst>
              <a:ext uri="{FF2B5EF4-FFF2-40B4-BE49-F238E27FC236}">
                <a16:creationId xmlns:a16="http://schemas.microsoft.com/office/drawing/2014/main" id="{FAC1CB74-B29A-4B86-97D9-14AE64D6AF49}"/>
              </a:ext>
            </a:extLst>
          </p:cNvPr>
          <p:cNvSpPr>
            <a:spLocks noGrp="1"/>
          </p:cNvSpPr>
          <p:nvPr>
            <p:ph type="body" sz="quarter" idx="14"/>
          </p:nvPr>
        </p:nvSpPr>
        <p:spPr/>
        <p:txBody>
          <a:bodyPr/>
          <a:lstStyle/>
          <a:p>
            <a:endParaRPr lang="nl-NL" dirty="0"/>
          </a:p>
        </p:txBody>
      </p:sp>
      <p:sp>
        <p:nvSpPr>
          <p:cNvPr id="7" name="Title 6">
            <a:extLst>
              <a:ext uri="{FF2B5EF4-FFF2-40B4-BE49-F238E27FC236}">
                <a16:creationId xmlns:a16="http://schemas.microsoft.com/office/drawing/2014/main" id="{6D639993-BBFF-4851-A10B-83093B280B3C}"/>
              </a:ext>
            </a:extLst>
          </p:cNvPr>
          <p:cNvSpPr>
            <a:spLocks noGrp="1"/>
          </p:cNvSpPr>
          <p:nvPr>
            <p:ph type="title"/>
          </p:nvPr>
        </p:nvSpPr>
        <p:spPr/>
        <p:txBody>
          <a:bodyPr vert="horz"/>
          <a:lstStyle/>
          <a:p>
            <a:r>
              <a:rPr lang="nl-NL" dirty="0"/>
              <a:t>OZB reeds specifiek verevend, overige bronnen generiek meegenomen</a:t>
            </a:r>
          </a:p>
        </p:txBody>
      </p:sp>
      <p:grpSp>
        <p:nvGrpSpPr>
          <p:cNvPr id="19" name="Group 18">
            <a:extLst>
              <a:ext uri="{FF2B5EF4-FFF2-40B4-BE49-F238E27FC236}">
                <a16:creationId xmlns:a16="http://schemas.microsoft.com/office/drawing/2014/main" id="{98C49C28-D833-6276-7D2C-31C693BB98C5}"/>
              </a:ext>
            </a:extLst>
          </p:cNvPr>
          <p:cNvGrpSpPr/>
          <p:nvPr/>
        </p:nvGrpSpPr>
        <p:grpSpPr>
          <a:xfrm>
            <a:off x="2378514" y="1592011"/>
            <a:ext cx="2884552" cy="338682"/>
            <a:chOff x="2378514" y="1592011"/>
            <a:chExt cx="2350879" cy="338682"/>
          </a:xfrm>
        </p:grpSpPr>
        <p:sp>
          <p:nvSpPr>
            <p:cNvPr id="20" name="Rectangle 19">
              <a:extLst>
                <a:ext uri="{FF2B5EF4-FFF2-40B4-BE49-F238E27FC236}">
                  <a16:creationId xmlns:a16="http://schemas.microsoft.com/office/drawing/2014/main" id="{ADEC72BC-0823-45A4-AF34-6BBBD58EB55A}"/>
                </a:ext>
              </a:extLst>
            </p:cNvPr>
            <p:cNvSpPr/>
            <p:nvPr/>
          </p:nvSpPr>
          <p:spPr>
            <a:xfrm>
              <a:off x="2378514" y="1592011"/>
              <a:ext cx="2350879" cy="338682"/>
            </a:xfrm>
            <a:prstGeom prst="rect">
              <a:avLst/>
            </a:prstGeom>
            <a:solidFill>
              <a:srgbClr val="FFFFFF"/>
            </a:solidFill>
            <a:ln w="4266" cap="flat">
              <a:noFill/>
              <a:prstDash val="solid"/>
              <a:miter/>
            </a:ln>
          </p:spPr>
          <p:txBody>
            <a:bodyPr rot="0" spcFirstLastPara="0" vertOverflow="overflow" horzOverflow="overflow" vert="horz" wrap="square" lIns="72000" tIns="72000" rIns="36000" bIns="72000" numCol="1" spcCol="0" rtlCol="0" fromWordArt="0" anchor="ctr" anchorCtr="0" forceAA="0" compatLnSpc="1">
              <a:prstTxWarp prst="textNoShape">
                <a:avLst/>
              </a:prstTxWarp>
              <a:noAutofit/>
            </a:bodyPr>
            <a:lstStyle/>
            <a:p>
              <a:pPr marL="0" indent="0">
                <a:buNone/>
              </a:pPr>
              <a:r>
                <a:rPr lang="nl-NL" sz="1200" b="1" dirty="0"/>
                <a:t>Huidige methodiek in gemeentefonds</a:t>
              </a:r>
            </a:p>
          </p:txBody>
        </p:sp>
        <p:cxnSp>
          <p:nvCxnSpPr>
            <p:cNvPr id="87" name="Straight Connector 86">
              <a:extLst>
                <a:ext uri="{FF2B5EF4-FFF2-40B4-BE49-F238E27FC236}">
                  <a16:creationId xmlns:a16="http://schemas.microsoft.com/office/drawing/2014/main" id="{0B3D8176-DA07-4C62-A84C-187DA5D8B6DF}"/>
                </a:ext>
              </a:extLst>
            </p:cNvPr>
            <p:cNvCxnSpPr>
              <a:cxnSpLocks/>
            </p:cNvCxnSpPr>
            <p:nvPr/>
          </p:nvCxnSpPr>
          <p:spPr>
            <a:xfrm>
              <a:off x="2379760" y="1930693"/>
              <a:ext cx="2349633" cy="0"/>
            </a:xfrm>
            <a:prstGeom prst="line">
              <a:avLst/>
            </a:prstGeom>
            <a:noFill/>
            <a:ln w="28575" cap="rnd" cmpd="sng" algn="ctr">
              <a:solidFill>
                <a:srgbClr val="22777B"/>
              </a:solidFill>
              <a:prstDash val="solid"/>
            </a:ln>
            <a:effectLst/>
          </p:spPr>
          <p:style>
            <a:lnRef idx="1">
              <a:schemeClr val="accent1"/>
            </a:lnRef>
            <a:fillRef idx="0">
              <a:schemeClr val="accent1"/>
            </a:fillRef>
            <a:effectRef idx="0">
              <a:schemeClr val="accent1"/>
            </a:effectRef>
            <a:fontRef idx="minor">
              <a:schemeClr val="tx1"/>
            </a:fontRef>
          </p:style>
        </p:cxnSp>
      </p:grpSp>
      <p:cxnSp>
        <p:nvCxnSpPr>
          <p:cNvPr id="184" name="Straight Connector 183">
            <a:extLst>
              <a:ext uri="{FF2B5EF4-FFF2-40B4-BE49-F238E27FC236}">
                <a16:creationId xmlns:a16="http://schemas.microsoft.com/office/drawing/2014/main" id="{32A84278-2A92-4633-BE64-2307B4AAF8D5}"/>
              </a:ext>
            </a:extLst>
          </p:cNvPr>
          <p:cNvCxnSpPr>
            <a:cxnSpLocks/>
          </p:cNvCxnSpPr>
          <p:nvPr/>
        </p:nvCxnSpPr>
        <p:spPr>
          <a:xfrm>
            <a:off x="658813" y="3025201"/>
            <a:ext cx="1087040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3D0B3B3D-1067-D657-9D6B-044E844E1DA6}"/>
              </a:ext>
            </a:extLst>
          </p:cNvPr>
          <p:cNvGrpSpPr/>
          <p:nvPr/>
        </p:nvGrpSpPr>
        <p:grpSpPr>
          <a:xfrm>
            <a:off x="691656" y="4139920"/>
            <a:ext cx="10837563" cy="1114719"/>
            <a:chOff x="658813" y="4139920"/>
            <a:chExt cx="10870407" cy="1114719"/>
          </a:xfrm>
        </p:grpSpPr>
        <p:cxnSp>
          <p:nvCxnSpPr>
            <p:cNvPr id="187" name="Straight Connector 186">
              <a:extLst>
                <a:ext uri="{FF2B5EF4-FFF2-40B4-BE49-F238E27FC236}">
                  <a16:creationId xmlns:a16="http://schemas.microsoft.com/office/drawing/2014/main" id="{7F9BAB0A-733F-4CCD-8A74-B50FC4118D12}"/>
                </a:ext>
              </a:extLst>
            </p:cNvPr>
            <p:cNvCxnSpPr>
              <a:cxnSpLocks/>
            </p:cNvCxnSpPr>
            <p:nvPr/>
          </p:nvCxnSpPr>
          <p:spPr>
            <a:xfrm>
              <a:off x="658813" y="4139920"/>
              <a:ext cx="1087040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AC86B05-6C65-44AA-9D4F-BA92C5223C99}"/>
                </a:ext>
              </a:extLst>
            </p:cNvPr>
            <p:cNvCxnSpPr>
              <a:cxnSpLocks/>
            </p:cNvCxnSpPr>
            <p:nvPr/>
          </p:nvCxnSpPr>
          <p:spPr>
            <a:xfrm>
              <a:off x="658813" y="5254639"/>
              <a:ext cx="1087040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F64B257E-CE7B-1DC5-9FF4-D9DE22E8FE16}"/>
              </a:ext>
            </a:extLst>
          </p:cNvPr>
          <p:cNvGrpSpPr/>
          <p:nvPr/>
        </p:nvGrpSpPr>
        <p:grpSpPr>
          <a:xfrm>
            <a:off x="665736" y="1592011"/>
            <a:ext cx="1585667" cy="338682"/>
            <a:chOff x="665736" y="1592011"/>
            <a:chExt cx="2350879" cy="338682"/>
          </a:xfrm>
        </p:grpSpPr>
        <p:sp>
          <p:nvSpPr>
            <p:cNvPr id="86" name="Rectangle 85">
              <a:extLst>
                <a:ext uri="{FF2B5EF4-FFF2-40B4-BE49-F238E27FC236}">
                  <a16:creationId xmlns:a16="http://schemas.microsoft.com/office/drawing/2014/main" id="{6BD10366-7905-0C4E-4350-F41DC5E67336}"/>
                </a:ext>
              </a:extLst>
            </p:cNvPr>
            <p:cNvSpPr/>
            <p:nvPr/>
          </p:nvSpPr>
          <p:spPr>
            <a:xfrm>
              <a:off x="665736" y="1592011"/>
              <a:ext cx="2350879" cy="338682"/>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sz="1200" b="1" dirty="0"/>
                <a:t>Categorie</a:t>
              </a:r>
            </a:p>
          </p:txBody>
        </p:sp>
        <p:cxnSp>
          <p:nvCxnSpPr>
            <p:cNvPr id="88" name="Straight Connector 87">
              <a:extLst>
                <a:ext uri="{FF2B5EF4-FFF2-40B4-BE49-F238E27FC236}">
                  <a16:creationId xmlns:a16="http://schemas.microsoft.com/office/drawing/2014/main" id="{8B577689-7965-0465-1A16-EBA66076C670}"/>
                </a:ext>
              </a:extLst>
            </p:cNvPr>
            <p:cNvCxnSpPr>
              <a:cxnSpLocks/>
            </p:cNvCxnSpPr>
            <p:nvPr/>
          </p:nvCxnSpPr>
          <p:spPr>
            <a:xfrm>
              <a:off x="666982" y="1930693"/>
              <a:ext cx="2349633" cy="0"/>
            </a:xfrm>
            <a:prstGeom prst="line">
              <a:avLst/>
            </a:prstGeom>
            <a:noFill/>
            <a:ln w="28575" cap="rnd" cmpd="sng" algn="ctr">
              <a:solidFill>
                <a:srgbClr val="22777B"/>
              </a:solidFill>
              <a:prstDash val="solid"/>
            </a:ln>
            <a:effectLst/>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94069671-2287-DB89-0478-84FA15D92C99}"/>
              </a:ext>
            </a:extLst>
          </p:cNvPr>
          <p:cNvSpPr/>
          <p:nvPr/>
        </p:nvSpPr>
        <p:spPr>
          <a:xfrm>
            <a:off x="672534" y="1980810"/>
            <a:ext cx="1585667" cy="993445"/>
          </a:xfrm>
          <a:prstGeom prst="rect">
            <a:avLst/>
          </a:prstGeom>
          <a:noFill/>
          <a:ln w="4266" cap="flat">
            <a:noFill/>
            <a:prstDash val="solid"/>
            <a:miter/>
          </a:ln>
          <a:extLst>
            <a:ext uri="{909E8E84-426E-40DD-AFC4-6F175D3DCCD1}">
              <a14:hiddenFill xmlns:a14="http://schemas.microsoft.com/office/drawing/2010/main">
                <a:solidFill>
                  <a:srgbClr val="FFC0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b="1" dirty="0"/>
              <a:t>OZB</a:t>
            </a:r>
          </a:p>
        </p:txBody>
      </p:sp>
      <p:sp>
        <p:nvSpPr>
          <p:cNvPr id="94" name="Rectangle 93">
            <a:extLst>
              <a:ext uri="{FF2B5EF4-FFF2-40B4-BE49-F238E27FC236}">
                <a16:creationId xmlns:a16="http://schemas.microsoft.com/office/drawing/2014/main" id="{984A97FC-7083-8F07-093F-8A0933E16C87}"/>
              </a:ext>
            </a:extLst>
          </p:cNvPr>
          <p:cNvSpPr/>
          <p:nvPr/>
        </p:nvSpPr>
        <p:spPr>
          <a:xfrm>
            <a:off x="672534" y="3085838"/>
            <a:ext cx="1585667" cy="993445"/>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b="1" dirty="0"/>
              <a:t>Belastingen</a:t>
            </a:r>
          </a:p>
        </p:txBody>
      </p:sp>
      <p:sp>
        <p:nvSpPr>
          <p:cNvPr id="95" name="Rectangle 94">
            <a:extLst>
              <a:ext uri="{FF2B5EF4-FFF2-40B4-BE49-F238E27FC236}">
                <a16:creationId xmlns:a16="http://schemas.microsoft.com/office/drawing/2014/main" id="{77B2F1AB-7FBE-A44A-AD9E-839DBF911561}"/>
              </a:ext>
            </a:extLst>
          </p:cNvPr>
          <p:cNvSpPr/>
          <p:nvPr/>
        </p:nvSpPr>
        <p:spPr>
          <a:xfrm>
            <a:off x="672534" y="4200557"/>
            <a:ext cx="1585667" cy="993445"/>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b="1" dirty="0"/>
              <a:t>Deelnemingen</a:t>
            </a:r>
          </a:p>
        </p:txBody>
      </p:sp>
      <p:sp>
        <p:nvSpPr>
          <p:cNvPr id="96" name="Rectangle 95">
            <a:extLst>
              <a:ext uri="{FF2B5EF4-FFF2-40B4-BE49-F238E27FC236}">
                <a16:creationId xmlns:a16="http://schemas.microsoft.com/office/drawing/2014/main" id="{85BFE612-D196-32C2-B872-88B93C0060A7}"/>
              </a:ext>
            </a:extLst>
          </p:cNvPr>
          <p:cNvSpPr/>
          <p:nvPr/>
        </p:nvSpPr>
        <p:spPr>
          <a:xfrm>
            <a:off x="672534" y="5315276"/>
            <a:ext cx="1585667" cy="993445"/>
          </a:xfrm>
          <a:prstGeom prst="rect">
            <a:avLst/>
          </a:prstGeom>
          <a:noFill/>
          <a:ln w="4266" cap="flat">
            <a:noFill/>
            <a:prstDash val="solid"/>
            <a:miter/>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None/>
            </a:pPr>
            <a:r>
              <a:rPr lang="nl-NL" sz="1200" b="1" dirty="0"/>
              <a:t>Grondexploitatie</a:t>
            </a:r>
          </a:p>
        </p:txBody>
      </p:sp>
      <p:sp>
        <p:nvSpPr>
          <p:cNvPr id="17" name="Rectangle 16">
            <a:extLst>
              <a:ext uri="{FF2B5EF4-FFF2-40B4-BE49-F238E27FC236}">
                <a16:creationId xmlns:a16="http://schemas.microsoft.com/office/drawing/2014/main" id="{CE0CC6E9-538E-579D-A5C9-D8E6EEEB73A4}"/>
              </a:ext>
            </a:extLst>
          </p:cNvPr>
          <p:cNvSpPr/>
          <p:nvPr/>
        </p:nvSpPr>
        <p:spPr>
          <a:xfrm>
            <a:off x="2378514" y="1980810"/>
            <a:ext cx="2903666" cy="993444"/>
          </a:xfrm>
          <a:prstGeom prst="rect">
            <a:avLst/>
          </a:prstGeom>
          <a:solidFill>
            <a:schemeClr val="accent6">
              <a:lumMod val="95000"/>
            </a:schemeClr>
          </a:solidFill>
          <a:ln w="4266" cap="flat">
            <a:solidFill>
              <a:schemeClr val="bg1">
                <a:lumMod val="50000"/>
              </a:schemeClr>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nl-NL" sz="1200" dirty="0"/>
              <a:t>Verevening via vaste rekentarieven die alleen wijzigen door inflatie en areaaluitbreiding</a:t>
            </a:r>
          </a:p>
          <a:p>
            <a:r>
              <a:rPr lang="nl-NL" sz="1200" dirty="0"/>
              <a:t>Verevening van 70% niet-woningen en 80% woningen</a:t>
            </a:r>
          </a:p>
        </p:txBody>
      </p:sp>
      <p:sp>
        <p:nvSpPr>
          <p:cNvPr id="114" name="Rectangle 113">
            <a:extLst>
              <a:ext uri="{FF2B5EF4-FFF2-40B4-BE49-F238E27FC236}">
                <a16:creationId xmlns:a16="http://schemas.microsoft.com/office/drawing/2014/main" id="{6E19D888-E143-1005-315D-D17AFCA24389}"/>
              </a:ext>
            </a:extLst>
          </p:cNvPr>
          <p:cNvSpPr/>
          <p:nvPr/>
        </p:nvSpPr>
        <p:spPr>
          <a:xfrm>
            <a:off x="5506714" y="1980810"/>
            <a:ext cx="2903666" cy="993444"/>
          </a:xfrm>
          <a:prstGeom prst="rect">
            <a:avLst/>
          </a:prstGeom>
          <a:solidFill>
            <a:schemeClr val="accent6">
              <a:lumMod val="95000"/>
            </a:schemeClr>
          </a:solidFill>
          <a:ln w="4266" cap="flat">
            <a:solidFill>
              <a:schemeClr val="bg1">
                <a:lumMod val="50000"/>
              </a:schemeClr>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nl-NL" sz="1200" dirty="0"/>
              <a:t>Verevening via vaste rekentarieven die alleen wijzigen door inflatie en areaaluitbreiding</a:t>
            </a:r>
          </a:p>
          <a:p>
            <a:r>
              <a:rPr lang="nl-NL" sz="1200" dirty="0"/>
              <a:t>Verevening van 90%</a:t>
            </a:r>
          </a:p>
        </p:txBody>
      </p:sp>
      <p:sp>
        <p:nvSpPr>
          <p:cNvPr id="122" name="Rectangle 121">
            <a:extLst>
              <a:ext uri="{FF2B5EF4-FFF2-40B4-BE49-F238E27FC236}">
                <a16:creationId xmlns:a16="http://schemas.microsoft.com/office/drawing/2014/main" id="{2DDB3D35-2CE2-B061-C539-27536E2F11C9}"/>
              </a:ext>
            </a:extLst>
          </p:cNvPr>
          <p:cNvSpPr/>
          <p:nvPr/>
        </p:nvSpPr>
        <p:spPr>
          <a:xfrm>
            <a:off x="8634915" y="1980810"/>
            <a:ext cx="2903666" cy="993444"/>
          </a:xfrm>
          <a:prstGeom prst="rect">
            <a:avLst/>
          </a:prstGeom>
          <a:solidFill>
            <a:schemeClr val="accent6">
              <a:lumMod val="95000"/>
            </a:schemeClr>
          </a:solidFill>
          <a:ln w="4266" cap="flat">
            <a:solidFill>
              <a:schemeClr val="bg1">
                <a:lumMod val="50000"/>
              </a:schemeClr>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nl-NL" sz="1200" dirty="0"/>
              <a:t>Evalueer de vaste rekentarieven na een vooraf bepaalde periode</a:t>
            </a:r>
          </a:p>
          <a:p>
            <a:r>
              <a:rPr lang="nl-NL" sz="1200" dirty="0"/>
              <a:t>Verbeter argumentatie om 90% i.p.v. 100% te verevenen </a:t>
            </a:r>
          </a:p>
        </p:txBody>
      </p:sp>
      <p:grpSp>
        <p:nvGrpSpPr>
          <p:cNvPr id="125" name="Group 124">
            <a:extLst>
              <a:ext uri="{FF2B5EF4-FFF2-40B4-BE49-F238E27FC236}">
                <a16:creationId xmlns:a16="http://schemas.microsoft.com/office/drawing/2014/main" id="{F05F2E46-77C3-ECE8-F423-327753244D05}"/>
              </a:ext>
            </a:extLst>
          </p:cNvPr>
          <p:cNvGrpSpPr/>
          <p:nvPr/>
        </p:nvGrpSpPr>
        <p:grpSpPr>
          <a:xfrm>
            <a:off x="5487600" y="1592011"/>
            <a:ext cx="2884552" cy="338682"/>
            <a:chOff x="2378514" y="1592011"/>
            <a:chExt cx="2350879" cy="338682"/>
          </a:xfrm>
        </p:grpSpPr>
        <p:sp>
          <p:nvSpPr>
            <p:cNvPr id="126" name="Rectangle 125">
              <a:extLst>
                <a:ext uri="{FF2B5EF4-FFF2-40B4-BE49-F238E27FC236}">
                  <a16:creationId xmlns:a16="http://schemas.microsoft.com/office/drawing/2014/main" id="{091B6951-C32E-ECC0-808F-9BD732B196DD}"/>
                </a:ext>
              </a:extLst>
            </p:cNvPr>
            <p:cNvSpPr/>
            <p:nvPr/>
          </p:nvSpPr>
          <p:spPr>
            <a:xfrm>
              <a:off x="2378514" y="1592011"/>
              <a:ext cx="2350879" cy="338682"/>
            </a:xfrm>
            <a:prstGeom prst="rect">
              <a:avLst/>
            </a:prstGeom>
            <a:solidFill>
              <a:srgbClr val="FFFFFF"/>
            </a:solidFill>
            <a:ln w="4266" cap="flat">
              <a:noFill/>
              <a:prstDash val="solid"/>
              <a:miter/>
            </a:ln>
          </p:spPr>
          <p:txBody>
            <a:bodyPr rot="0" spcFirstLastPara="0" vertOverflow="overflow" horzOverflow="overflow" vert="horz" wrap="square" lIns="72000" tIns="72000" rIns="36000" bIns="72000" numCol="1" spcCol="0" rtlCol="0" fromWordArt="0" anchor="ctr" anchorCtr="0" forceAA="0" compatLnSpc="1">
              <a:prstTxWarp prst="textNoShape">
                <a:avLst/>
              </a:prstTxWarp>
              <a:noAutofit/>
            </a:bodyPr>
            <a:lstStyle/>
            <a:p>
              <a:pPr marL="0" indent="0">
                <a:buNone/>
              </a:pPr>
              <a:r>
                <a:rPr lang="nl-NL" sz="1200" b="1" dirty="0"/>
                <a:t>Laatste voorstel herijking gemeentefonds</a:t>
              </a:r>
            </a:p>
          </p:txBody>
        </p:sp>
        <p:cxnSp>
          <p:nvCxnSpPr>
            <p:cNvPr id="127" name="Straight Connector 126">
              <a:extLst>
                <a:ext uri="{FF2B5EF4-FFF2-40B4-BE49-F238E27FC236}">
                  <a16:creationId xmlns:a16="http://schemas.microsoft.com/office/drawing/2014/main" id="{3235C0E4-38F0-F5EB-CF15-32245FD48B03}"/>
                </a:ext>
              </a:extLst>
            </p:cNvPr>
            <p:cNvCxnSpPr>
              <a:cxnSpLocks/>
            </p:cNvCxnSpPr>
            <p:nvPr/>
          </p:nvCxnSpPr>
          <p:spPr>
            <a:xfrm>
              <a:off x="2379760" y="1930693"/>
              <a:ext cx="2349633" cy="0"/>
            </a:xfrm>
            <a:prstGeom prst="line">
              <a:avLst/>
            </a:prstGeom>
            <a:noFill/>
            <a:ln w="28575" cap="rnd" cmpd="sng" algn="ctr">
              <a:solidFill>
                <a:srgbClr val="22777B"/>
              </a:solidFill>
              <a:prstDash val="solid"/>
            </a:ln>
            <a:effectLst/>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CA4547EB-882B-9543-6FB0-AA5942BC56AB}"/>
              </a:ext>
            </a:extLst>
          </p:cNvPr>
          <p:cNvGrpSpPr/>
          <p:nvPr/>
        </p:nvGrpSpPr>
        <p:grpSpPr>
          <a:xfrm>
            <a:off x="8615801" y="1592011"/>
            <a:ext cx="2884552" cy="338682"/>
            <a:chOff x="2378514" y="1592011"/>
            <a:chExt cx="2350879" cy="338682"/>
          </a:xfrm>
        </p:grpSpPr>
        <p:sp>
          <p:nvSpPr>
            <p:cNvPr id="129" name="Rectangle 128">
              <a:extLst>
                <a:ext uri="{FF2B5EF4-FFF2-40B4-BE49-F238E27FC236}">
                  <a16:creationId xmlns:a16="http://schemas.microsoft.com/office/drawing/2014/main" id="{612649AD-39BD-0FFF-DF15-3B3D9DC1FFDE}"/>
                </a:ext>
              </a:extLst>
            </p:cNvPr>
            <p:cNvSpPr/>
            <p:nvPr/>
          </p:nvSpPr>
          <p:spPr>
            <a:xfrm>
              <a:off x="2378514" y="1592011"/>
              <a:ext cx="2350879" cy="338682"/>
            </a:xfrm>
            <a:prstGeom prst="rect">
              <a:avLst/>
            </a:prstGeom>
            <a:solidFill>
              <a:srgbClr val="FFFFFF"/>
            </a:solidFill>
            <a:ln w="4266" cap="flat">
              <a:no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buNone/>
              </a:pPr>
              <a:r>
                <a:rPr lang="nl-NL" sz="1200" b="1" dirty="0"/>
                <a:t>Opmerkingen Raad Openbaar Bestuur</a:t>
              </a:r>
            </a:p>
          </p:txBody>
        </p:sp>
        <p:cxnSp>
          <p:nvCxnSpPr>
            <p:cNvPr id="130" name="Straight Connector 129">
              <a:extLst>
                <a:ext uri="{FF2B5EF4-FFF2-40B4-BE49-F238E27FC236}">
                  <a16:creationId xmlns:a16="http://schemas.microsoft.com/office/drawing/2014/main" id="{65C0358C-C7E7-903C-032F-D97025854A1F}"/>
                </a:ext>
              </a:extLst>
            </p:cNvPr>
            <p:cNvCxnSpPr>
              <a:cxnSpLocks/>
            </p:cNvCxnSpPr>
            <p:nvPr/>
          </p:nvCxnSpPr>
          <p:spPr>
            <a:xfrm>
              <a:off x="2379760" y="1930693"/>
              <a:ext cx="2349633" cy="0"/>
            </a:xfrm>
            <a:prstGeom prst="line">
              <a:avLst/>
            </a:prstGeom>
            <a:noFill/>
            <a:ln w="28575" cap="rnd" cmpd="sng" algn="ctr">
              <a:solidFill>
                <a:srgbClr val="22777B"/>
              </a:solidFill>
              <a:prstDash val="solid"/>
            </a:ln>
            <a:effectLst/>
          </p:spPr>
          <p:style>
            <a:lnRef idx="1">
              <a:schemeClr val="accent1"/>
            </a:lnRef>
            <a:fillRef idx="0">
              <a:schemeClr val="accent1"/>
            </a:fillRef>
            <a:effectRef idx="0">
              <a:schemeClr val="accent1"/>
            </a:effectRef>
            <a:fontRef idx="minor">
              <a:schemeClr val="tx1"/>
            </a:fontRef>
          </p:style>
        </p:cxnSp>
      </p:grpSp>
      <p:sp>
        <p:nvSpPr>
          <p:cNvPr id="132" name="Rectangle 131">
            <a:extLst>
              <a:ext uri="{FF2B5EF4-FFF2-40B4-BE49-F238E27FC236}">
                <a16:creationId xmlns:a16="http://schemas.microsoft.com/office/drawing/2014/main" id="{FEB1A3BA-27C7-0D61-3987-D7F2962FCE31}"/>
              </a:ext>
            </a:extLst>
          </p:cNvPr>
          <p:cNvSpPr/>
          <p:nvPr/>
        </p:nvSpPr>
        <p:spPr>
          <a:xfrm>
            <a:off x="2378514" y="3086623"/>
            <a:ext cx="2903666" cy="3222095"/>
          </a:xfrm>
          <a:prstGeom prst="rect">
            <a:avLst/>
          </a:prstGeom>
          <a:solidFill>
            <a:schemeClr val="accent6">
              <a:lumMod val="95000"/>
            </a:schemeClr>
          </a:solidFill>
          <a:ln w="4266" cap="flat">
            <a:solidFill>
              <a:schemeClr val="bg1">
                <a:lumMod val="50000"/>
              </a:schemeClr>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nl-NL" sz="1200" dirty="0"/>
              <a:t>Percentage van de inkomsten</a:t>
            </a:r>
          </a:p>
        </p:txBody>
      </p:sp>
      <p:sp>
        <p:nvSpPr>
          <p:cNvPr id="133" name="Rectangle 132">
            <a:extLst>
              <a:ext uri="{FF2B5EF4-FFF2-40B4-BE49-F238E27FC236}">
                <a16:creationId xmlns:a16="http://schemas.microsoft.com/office/drawing/2014/main" id="{537BC83F-C4D0-FB10-92D5-DC33086C2B6F}"/>
              </a:ext>
            </a:extLst>
          </p:cNvPr>
          <p:cNvSpPr/>
          <p:nvPr/>
        </p:nvSpPr>
        <p:spPr>
          <a:xfrm>
            <a:off x="5506714" y="5315274"/>
            <a:ext cx="2903666" cy="993444"/>
          </a:xfrm>
          <a:prstGeom prst="rect">
            <a:avLst/>
          </a:prstGeom>
          <a:noFill/>
          <a:ln w="4266" cap="flat">
            <a:solidFill>
              <a:schemeClr val="bg1">
                <a:lumMod val="50000"/>
              </a:schemeClr>
            </a:solidFill>
            <a:prstDash val="solid"/>
            <a:miter/>
          </a:ln>
          <a:extLst>
            <a:ext uri="{909E8E84-426E-40DD-AFC4-6F175D3DCCD1}">
              <a14:hiddenFill xmlns:a14="http://schemas.microsoft.com/office/drawing/2010/main">
                <a:solidFill>
                  <a:schemeClr val="accent6">
                    <a:lumMod val="95000"/>
                  </a:schemeClr>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nl-NL" sz="1200" dirty="0"/>
              <a:t>Niet meegenomen, er is aangenomen dat Grondexploitatie meerjarig budgetneutraal is</a:t>
            </a:r>
          </a:p>
        </p:txBody>
      </p:sp>
      <p:sp>
        <p:nvSpPr>
          <p:cNvPr id="134" name="Rectangle 133">
            <a:extLst>
              <a:ext uri="{FF2B5EF4-FFF2-40B4-BE49-F238E27FC236}">
                <a16:creationId xmlns:a16="http://schemas.microsoft.com/office/drawing/2014/main" id="{972E88E3-9A18-CBDA-A52F-3D983EF68215}"/>
              </a:ext>
            </a:extLst>
          </p:cNvPr>
          <p:cNvSpPr/>
          <p:nvPr/>
        </p:nvSpPr>
        <p:spPr>
          <a:xfrm>
            <a:off x="8634915" y="3086624"/>
            <a:ext cx="2903666" cy="993444"/>
          </a:xfrm>
          <a:prstGeom prst="rect">
            <a:avLst/>
          </a:prstGeom>
          <a:solidFill>
            <a:schemeClr val="accent6">
              <a:lumMod val="95000"/>
            </a:schemeClr>
          </a:solidFill>
          <a:ln w="4266" cap="flat">
            <a:solidFill>
              <a:schemeClr val="bg1">
                <a:lumMod val="50000"/>
              </a:schemeClr>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nl-NL" sz="1200" dirty="0"/>
              <a:t>Onderzoek of verevening toeristenbelasting via een objectieve verdeelsleutel kan</a:t>
            </a:r>
          </a:p>
        </p:txBody>
      </p:sp>
      <p:sp>
        <p:nvSpPr>
          <p:cNvPr id="138" name="Rectangle 137">
            <a:extLst>
              <a:ext uri="{FF2B5EF4-FFF2-40B4-BE49-F238E27FC236}">
                <a16:creationId xmlns:a16="http://schemas.microsoft.com/office/drawing/2014/main" id="{2BB31533-6598-728F-0F1E-AC5862CE003E}"/>
              </a:ext>
            </a:extLst>
          </p:cNvPr>
          <p:cNvSpPr/>
          <p:nvPr/>
        </p:nvSpPr>
        <p:spPr>
          <a:xfrm>
            <a:off x="8634915" y="4202199"/>
            <a:ext cx="2903666" cy="991017"/>
          </a:xfrm>
          <a:prstGeom prst="rect">
            <a:avLst/>
          </a:prstGeom>
          <a:solidFill>
            <a:schemeClr val="accent6">
              <a:lumMod val="95000"/>
            </a:schemeClr>
          </a:solidFill>
          <a:ln w="4266" cap="flat">
            <a:solidFill>
              <a:schemeClr val="bg1">
                <a:lumMod val="50000"/>
              </a:schemeClr>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nl-NL" sz="1200" dirty="0"/>
              <a:t>Corrigeer treasury voor toegerekende rente</a:t>
            </a:r>
          </a:p>
        </p:txBody>
      </p:sp>
      <p:sp>
        <p:nvSpPr>
          <p:cNvPr id="146" name="Rectangle 145">
            <a:extLst>
              <a:ext uri="{FF2B5EF4-FFF2-40B4-BE49-F238E27FC236}">
                <a16:creationId xmlns:a16="http://schemas.microsoft.com/office/drawing/2014/main" id="{28082A34-61DA-E8DC-85DA-3FA620CFF128}"/>
              </a:ext>
            </a:extLst>
          </p:cNvPr>
          <p:cNvSpPr/>
          <p:nvPr/>
        </p:nvSpPr>
        <p:spPr>
          <a:xfrm>
            <a:off x="8634915" y="5315276"/>
            <a:ext cx="2903666" cy="993444"/>
          </a:xfrm>
          <a:prstGeom prst="rect">
            <a:avLst/>
          </a:prstGeom>
          <a:solidFill>
            <a:schemeClr val="accent6">
              <a:lumMod val="95000"/>
            </a:schemeClr>
          </a:solidFill>
          <a:ln w="4266" cap="flat">
            <a:solidFill>
              <a:schemeClr val="bg1">
                <a:lumMod val="50000"/>
              </a:schemeClr>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nl-NL" sz="1200" dirty="0"/>
              <a:t>GREX lijkt wel meerjarig winstgevend</a:t>
            </a:r>
          </a:p>
          <a:p>
            <a:r>
              <a:rPr lang="nl-NL" sz="1200" dirty="0"/>
              <a:t>Onderzoek de relatie met uitgaven voor infrastructuur, ruimte en milieu of andere objectieve structuurkenmerken</a:t>
            </a:r>
          </a:p>
        </p:txBody>
      </p:sp>
      <p:sp>
        <p:nvSpPr>
          <p:cNvPr id="37" name="Rectangle 36">
            <a:extLst>
              <a:ext uri="{FF2B5EF4-FFF2-40B4-BE49-F238E27FC236}">
                <a16:creationId xmlns:a16="http://schemas.microsoft.com/office/drawing/2014/main" id="{CA4B7364-CDEC-7A51-FA03-E2F1A69B432C}"/>
              </a:ext>
            </a:extLst>
          </p:cNvPr>
          <p:cNvSpPr/>
          <p:nvPr/>
        </p:nvSpPr>
        <p:spPr>
          <a:xfrm>
            <a:off x="5517205" y="3086624"/>
            <a:ext cx="2903666" cy="2107378"/>
          </a:xfrm>
          <a:prstGeom prst="rect">
            <a:avLst/>
          </a:prstGeom>
          <a:solidFill>
            <a:schemeClr val="accent6">
              <a:lumMod val="95000"/>
            </a:schemeClr>
          </a:solidFill>
          <a:ln w="4266" cap="flat">
            <a:solidFill>
              <a:schemeClr val="bg1">
                <a:lumMod val="50000"/>
              </a:schemeClr>
            </a:solidFill>
            <a:prstDash val="solid"/>
            <a:miter/>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nl-NL" sz="1200" dirty="0"/>
              <a:t>Bedrag per inwoner</a:t>
            </a:r>
          </a:p>
        </p:txBody>
      </p:sp>
      <p:sp>
        <p:nvSpPr>
          <p:cNvPr id="5" name="Text Placeholder 4">
            <a:extLst>
              <a:ext uri="{FF2B5EF4-FFF2-40B4-BE49-F238E27FC236}">
                <a16:creationId xmlns:a16="http://schemas.microsoft.com/office/drawing/2014/main" id="{2C37ED4E-2498-7944-F979-25DDF173FA76}"/>
              </a:ext>
            </a:extLst>
          </p:cNvPr>
          <p:cNvSpPr>
            <a:spLocks noGrp="1"/>
          </p:cNvSpPr>
          <p:nvPr>
            <p:ph type="body" sz="quarter" idx="20"/>
          </p:nvPr>
        </p:nvSpPr>
        <p:spPr/>
        <p:txBody>
          <a:bodyPr/>
          <a:lstStyle/>
          <a:p>
            <a:endParaRPr lang="nl-NL"/>
          </a:p>
        </p:txBody>
      </p:sp>
    </p:spTree>
    <p:extLst>
      <p:ext uri="{BB962C8B-B14F-4D97-AF65-F5344CB8AC3E}">
        <p14:creationId xmlns:p14="http://schemas.microsoft.com/office/powerpoint/2010/main" val="9132205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90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2&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3&quot;&gt;&lt;elem m_fUsage=&quot;3.79532790000000064268E+00&quot;&gt;&lt;m_msothmcolidx val=&quot;0&quot;/&gt;&lt;m_rgb r=&quot;D9&quot; g=&quot;D9&quot; b=&quot;D9&quot;/&gt;&lt;/elem&gt;&lt;elem m_fUsage=&quot;2.64427780609000029344E+00&quot;&gt;&lt;m_msothmcolidx val=&quot;0&quot;/&gt;&lt;m_rgb r=&quot;15&quot; g=&quot;42&quot; b=&quot;73&quot;/&gt;&lt;/elem&gt;&lt;elem m_fUsage=&quot;7.36098929100000076708E-01&quot;&gt;&lt;m_msothmcolidx val=&quot;0&quot;/&gt;&lt;m_rgb r=&quot;BF&quot; g=&quot;BF&quot; b=&quot;BF&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eocbAG4RXbqqx30XoFluP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wmFQG3gX4dHB8yRJtoygI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9DZXqnIe4ZMoOEN_wzmXn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XFGwE2aVy2w9qyAxmgjYj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adx60_o98ATE_mL_q60uD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Vc7NoHzYZK6hwS610yrWw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W3VefuS6AWtk6a3sRH4Fz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ZJFjia.yZ1v01cUo7iJWb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EzJYgL5DJpRjFiIHAe2IB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jimLfRFlepS9ToLsdCkEB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YC1hdbTav45O0anz.l.T8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CJZdyhF2kcevRqMxY8IKO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_1CurS.yAyWf_VGlhDgTf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TesEypo.SF1Op9UcXS9tI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Am_G4yEQlvD0EV2IqjJRs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3Nl1Kg2xmLkeUfxiChtMi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O8PN5nU438QycJhbsD5N3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694xotNZgV255m6Yq3fZT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Bjw7CNEjN3X4gMP6S6JeZ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q8S26Cd9_4s1VKuUrqeis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Uz6tPVwhif_I9GyedmY3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lUvd8cBa2JIpni7tXWCNk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JRBOH1z9GYn1kvYySJCoy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rfPcSAHMjwjJ1M8xPMM_N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KD8BZsISCJJKBODa8nmzw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mibNJbFMSlRArXVZQUf81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E9DTCE1.EzqsL0Cile5.K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rcEoufgFSV3BVrV6nNWLK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2uKDqcrV30IyMb6_BPY57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avnVFgyrwEGznoiO01L5v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bbR6ri_0yIg63XXCE1gNP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9SPHbP87HI9kuksCL8zrw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gdRT_hw3oxk.h0haijO8h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svSdlMK3XLx7Yqe3Bq3pk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NyLC7UZ5kt588lY.05i2v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nowyFuHjpnKKhgjtP6rzF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1BnwY5X35QT3AVI5XLRHi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TS5d8WT9afgNHXpWkazak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gPT6Jcd4uPXdFZ88No_nE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sVlsDeyxEzQsUOWPSQs4D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wMSlow_hrJzgsY0poWiNK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ahtjM0XldCHseof5DllG_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QiGYbgjOfEiupEUtm8137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oIyWFFF8c8WpxCogm9ke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mc.308kssQy5DF9p1xCmK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4p41ff0IhinseZpm80av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Q.iyETsm252aX6LUn30jy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L81sDXiDy7ZcMLOmaTTv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JEBVhpPOBvjgGUFNQgXr3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110uxj.SewogGmVpDvcIM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4APTHE1iJ6CKsyPKBOOzA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nEYim1nsh4sBI3xT6VksU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lxnnZaSAQKT7t0AlIL_C0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CXwgtka2uxuoAp5vshytM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tRGUI6126Fn2IJcAczoXF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exe1ZJpjCr2X1OIN7sLFq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WF3Hip_G3YJvQUCH3VEzM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Q.iyETsm252aX6LUn30jy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orxpB.O_lD_CBDt4YHo_x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G0zBpZFI1VVLmTRXXY6UO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eyR_PCbNvEq4uW3TRWwb1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c2NFRAvlWkM8P1G_UlgFa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m._WR.hZEfIbFmU6vUi_5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xkloq9EuSLix6nKEExnWf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VtzEN0TYPXwLpb592TOAl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XOjAQlRgqkmZeM30EQzlF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0_W6AwcpyxjmuAbfI7SHW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PztkQ8AxVKAO2rEmjwlvW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ouYjmiC9wNk5iajwL4iIe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oQCUgsRzaat2D3Ht7kwF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XHSJM4kZdo3wDP2RM.2HV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P.CZ7tpBnBYrLRUxfT3tM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eLOQ9HJLvoT5i5rSNUNBl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otWUPaFV32o4_RN4jn4wQ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KkG1yvGtBoAe46pq8Te6N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K.aS2x_312CESbYDt5JbN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BasfYYe0dOVFKyhzQ1ydi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BY46.q5K.zw4vKW_OTELz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nROGaH7EQm.cF_ARGClCC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TtQNTppUiUpYRqsbW9.vp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g24ub0E3zZeLFt9jCU5Ph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eI6tTUUD52O_miM6cQU2s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7g8iQucMyjVJ8W8jLgtN0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rb7Eq5hjaAGzjrKND0mS5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JAzjRZ9_4.PaLv.w9VN7J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WmcJGhlBXjLugdzB_eQ86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madaKXR_TTMFWTAm3Xgja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PgZrtJ85qjM2JDbucDz3j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tpoQeE6RxCmAncqeMB.ZU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0u46nDKs.OJISCF4BpuHL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9m7kNOTmeNxkrtNjaJwnP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qvSCu0YLUulMCBVa2Tpij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iJ6FSr4rRhv2vlWU0stBn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c1aTYyykJIazBzlk08Pyp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Q.iyETsm252aX6LUn30jy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XOjAQlRgqkmZeM30EQzlF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orxpB.O_lD_CBDt4YHo_x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1OQAOQpPB.rOeHTRst1wQ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WLAjVRHGUXtZxbY0ZjixK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RZ9vcPV67ISzFZChTectC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110uxj.SewogGmVpDvcIM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xkloq9EuSLix6nKEExnWf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0kezvtUitVQTX7GurFRfD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qvOymdbeeLACxQLnTdJUx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o3dCFiFO6avYf8PEPVm_w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eyR_PCbNvEq4uW3TRWwb1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m._WR.hZEfIbFmU6vUi_5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B9YCO5hQWaC.O_u9XBZ8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z4Qooq62wbBJxQpSwuKeN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4Kz9jELc5.BtHMuJiBIH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zoIYkJRnYrf9QcOVUgN4N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YKeHXHWtFzLBZCJZFlkWZ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2UjHz_Fvxo3D8ntj7OHzx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9uAecMmPHIa6k9ID.kNN1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1aStXDngwIBBd4f1HOH48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5pJlQyXwI6ekjRnIztQeP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sbg52qlw9lX1cOq2zgtxL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XJHEdLuGyEORgbp74lVC2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XptkchY1tBhb6tIRRhxv3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58CqARBAPw.Sdj_rO0oP7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6l9S9xklu3lQ5fCHBdK.d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v6lMH4TKoJr.RjRw7foC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ffuIjX.Ucz_qX4zRa16X2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NOVw2C_2ZOmPZMeF52t0J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l2DR_NiQInzmgUBkMVxeL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BkuqBr2zBl8IWam1ly5gF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3dgT5B9Eas3l5D4QiKU3_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B2UxhlC7QKI.IJXtOMWrI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U0P0rrn0F55M8DQbgMhTb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xtWXtcFzlizjlwhQmNB.a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kFvqU1UJsD8SnPjGmS5l_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15Qvq7wBgPX8aKxTzHQ7x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Bjw7CNEjN3X4gMP6S6JeZ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4p41ff0IhinseZpm80avT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wMSlow_hrJzgsY0poWiNK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q8S26Cd9_4s1VKuUrqeis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Uz6tPVwhif_I9GyedmY3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avnVFgyrwEGznoiO01L5v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lUvd8cBa2JIpni7tXWCNk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rcEoufgFSV3BVrV6nNWLK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QiGYbgjOfEiupEUtm8137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bbR6ri_0yIg63XXCE1gNP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2uKDqcrV30IyMb6_BPY57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gPT6Jcd4uPXdFZ88No_nE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9SPHbP87HI9kuksCL8zrw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gdRT_hw3oxk.h0haijO8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NyLC7UZ5kt588lY.05i2v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E9DTCE1.EzqsL0Cile5.K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KD8BZsISCJJKBODa8nmzw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svSdlMK3XLx7Yqe3Bq3pk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oIyWFFF8c8WpxCogm9ke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nowyFuHjpnKKhgjtP6rzF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rfPcSAHMjwjJ1M8xPMM_N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mibNJbFMSlRArXVZQUf81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TS5d8WT9afgNHXpWkazak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sVlsDeyxEzQsUOWPSQs4D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ahtjM0XldCHseof5DllG_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K.HtT7opUA.DYlDAHgPgA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mc.308kssQy5DF9p1xCmK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1BnwY5X35QT3AVI5XLRHi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JRBOH1z9GYn1kvYySJCoy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Bjw7CNEjN3X4gMP6S6JeZ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Uz6tPVwhif_I9GyedmY3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lUvd8cBa2JIpni7tXWCNk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rcEoufgFSV3BVrV6nNWLK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gdRT_hw3oxk.h0haijO8h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avnVFgyrwEGznoiO01L5v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9SPHbP87HI9kuksCL8zrw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rfPcSAHMjwjJ1M8xPMM_N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q8S26Cd9_4s1VKuUrqeis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wMSlow_hrJzgsY0poWiNK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bbR6ri_0yIg63XXCE1gNP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2uKDqcrV30IyMb6_BPY57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E9DTCE1.EzqsL0Cile5.K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KD8BZsISCJJKBODa8nmzw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mc.308kssQy5DF9p1xCmK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svSdlMK3XLx7Yqe3Bq3pk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sVlsDeyxEzQsUOWPSQs4D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NyLC7UZ5kt588lY.05i2v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nowyFuHjpnKKhgjtP6rzF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mibNJbFMSlRArXVZQUf81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TS5d8WT9afgNHXpWkazak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gPT6Jcd4uPXdFZ88No_nE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ahtjM0XldCHseof5DllG_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QiGYbgjOfEiupEUtm8137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Bjw7CNEjN3X4gMP6S6JeZ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q8S26Cd9_4s1VKuUrqeis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2uKDqcrV30IyMb6_BPY57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gsU6BKcrcw.KP5vRD9RXa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lUvd8cBa2JIpni7tXWCNk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rcEoufgFSV3BVrV6nNWLK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Uz6tPVwhif_I9GyedmY3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bbR6ri_0yIg63XXCE1gNP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svSdlMK3XLx7Yqe3Bq3pk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avnVFgyrwEGznoiO01L5v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NyLC7UZ5kt588lY.05i2v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9SPHbP87HI9kuksCL8zrw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gdRT_hw3oxk.h0haijO8h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E9DTCE1.EzqsL0Cile5.K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KD8BZsISCJJKBODa8nmzw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nowyFuHjpnKKhgjtP6rzF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rfPcSAHMjwjJ1M8xPMM_N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mibNJbFMSlRArXVZQUf81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TS5d8WT9afgNHXpWkazak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gPT6Jcd4uPXdFZ88No_nE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sVlsDeyxEzQsUOWPSQs4D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wMSlow_hrJzgsY0poWiNK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ahtjM0XldCHseof5DllG_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QiGYbgjOfEiupEUtm8137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gO9YMZ3SmL9E19vT0kUbg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LRgKoc_6dNMK.hvoSyZc.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ltS.kGtGUPI6Kv_In6LB5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l5JodJcD8zeEpLsfl.Om5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0IWEjnZkozlwe8d5UwKc7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Bjw7CNEjN3X4gMP6S6JeZ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nowyFuHjpnKKhgjtP6rzF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lUvd8cBa2JIpni7tXWCNk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Uz6tPVwhif_I9GyedmY3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7fHj2jz._N1nw1u8zlHDJ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avnVFgyrwEGznoiO01L5v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rcEoufgFSV3BVrV6nNWLK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bbR6ri_0yIg63XXCE1gNP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ciJhABlI_CeRfL_iP2Gte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2uKDqcrV30IyMb6_BPY57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ahtjM0XldCHseof5DllG_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9SPHbP87HI9kuksCL8zrw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E9DTCE1.EzqsL0Cile5.K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q8S26Cd9_4s1VKuUrqeis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gdRT_hw3oxk.h0haijO8h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KD8BZsISCJJKBODa8nmzw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svSdlMK3XLx7Yqe3Bq3pk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NyLC7UZ5kt588lY.05i2v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rfPcSAHMjwjJ1M8xPMM_N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mibNJbFMSlRArXVZQUf81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TS5d8WT9afgNHXpWkazak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gPT6Jcd4uPXdFZ88No_nE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sVlsDeyxEzQsUOWPSQs4D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wMSlow_hrJzgsY0poWiNK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PL3w324jZBYx9ArYL_lO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QiGYbgjOfEiupEUtm8137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04yiPf0ciX6nQctPvVtG2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gO9YMZ3SmL9E19vT0kUbg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LRgKoc_6dNMK.hvoSyZc.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l5JodJcD8zeEpLsfl.Om5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PqjpA0nFRBozKJAXysGYG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0IWEjnZkozlwe8d5UwKc7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Bjw7CNEjN3X4gMP6S6JeZ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ltS.kGtGUPI6Kv_In6LB5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lUvd8cBa2JIpni7tXWCNk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rcEoufgFSV3BVrV6nNWLK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nowyFuHjpnKKhgjtP6rzF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2uKDqcrV30IyMb6_BPY57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Uz6tPVwhif_I9GyedmY3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avnVFgyrwEGznoiO01L5v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TS5d8WT9afgNHXpWkazak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rfPcSAHMjwjJ1M8xPMM_N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9SPHbP87HI9kuksCL8zrw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bbR6ri_0yIg63XXCE1gNP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q8S26Cd9_4s1VKuUrqeis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gdRT_hw3oxk.h0haijO8h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E9DTCE1.EzqsL0Cile5.K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KD8BZsISCJJKBODa8nmzw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wMSlow_hrJzgsY0poWiNK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svSdlMK3XLx7Yqe3Bq3pk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NyLC7UZ5kt588lY.05i2v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0IWEjnZkozlwe8d5UwKc7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mibNJbFMSlRArXVZQUf81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l5JodJcD8zeEpLsfl.Om5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gPT6Jcd4uPXdFZ88No_nE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sVlsDeyxEzQsUOWPSQs4D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ahtjM0XldCHseof5DllG_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QiGYbgjOfEiupEUtm8137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PVq67EtbzoobEDmUY4mnT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ciJhABlI_CeRfL_iP2Gte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LRgKoc_6dNMK.hvoSyZc.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PL3w324jZBYx9ArYL_lO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PqjpA0nFRBozKJAXysGYG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3_Ntw_AJXdhnVDrn3GZ0h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Bjw7CNEjN3X4gMP6S6JeZ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mibNJbFMSlRArXVZQUf81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lUvd8cBa2JIpni7tXWCNk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bbR6ri_0yIg63XXCE1gNP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KD8BZsISCJJKBODa8nmzw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avnVFgyrwEGznoiO01L5v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rcEoufgFSV3BVrV6nNWLK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Uz6tPVwhif_I9GyedmY3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2uKDqcrV30IyMb6_BPY57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9SPHbP87HI9kuksCL8zrw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q8S26Cd9_4s1VKuUrqeis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nowyFuHjpnKKhgjtP6rzF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gdRT_hw3oxk.h0haijO8h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E9DTCE1.EzqsL0Cile5.K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gPT6Jcd4uPXdFZ88No_nE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svSdlMK3XLx7Yqe3Bq3pk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PqjpA0nFRBozKJAXysGYG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NyLC7UZ5kt588lY.05i2v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rfPcSAHMjwjJ1M8xPMM_N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TS5d8WT9afgNHXpWkazak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sVlsDeyxEzQsUOWPSQs4D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wMSlow_hrJzgsY0poWiNK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ahtjM0XldCHseof5DllG_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QiGYbgjOfEiupEUtm8137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LRgKoc_6dNMK.hvoSyZc.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PL3w324jZBYx9ArYL_lO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Bjw7CNEjN3X4gMP6S6JeZ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q8S26Cd9_4s1VKuUrqeis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lUvd8cBa2JIpni7tXWCNk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rfPcSAHMjwjJ1M8xPMM_N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rcEoufgFSV3BVrV6nNWLK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bbR6ri_0yIg63XXCE1gNP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l5JodJcD8zeEpLsfl.Om5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Uz6tPVwhif_I9GyedmY3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9SPHbP87HI9kuksCL8zrw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avnVFgyrwEGznoiO01L5v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2uKDqcrV30IyMb6_BPY57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0IWEjnZkozlwe8d5UwKc7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nowyFuHjpnKKhgjtP6rzF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gdRT_hw3oxk.h0haijO8h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sVlsDeyxEzQsUOWPSQs4D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E9DTCE1.EzqsL0Cile5.K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svSdlMK3XLx7Yqe3Bq3pk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KD8BZsISCJJKBODa8nmzw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NyLC7UZ5kt588lY.05i2v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mibNJbFMSlRArXVZQUf81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TS5d8WT9afgNHXpWkazak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gPT6Jcd4uPXdFZ88No_nE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wMSlow_hrJzgsY0poWiNK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ahtjM0XldCHseof5DllG_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PqjpA0nFRBozKJAXysGYG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QiGYbgjOfEiupEUtm8137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7fHj2jz._N1nw1u8zlHDJ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ltS.kGtGUPI6Kv_In6LB5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PVq67EtbzoobEDmUY4mnT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Bjw7CNEjN3X4gMP6S6JeZ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gdRT_hw3oxk.h0haijO8h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q8S26Cd9_4s1VKuUrqeis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bbR6ri_0yIg63XXCE1gNP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lUvd8cBa2JIpni7tXWCNk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rcEoufgFSV3BVrV6nNWLK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9SPHbP87HI9kuksCL8zrw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Uz6tPVwhif_I9GyedmY3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avnVFgyrwEGznoiO01L5v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wMSlow_hrJzgsY0poWiNK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2uKDqcrV30IyMb6_BPY57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QiGYbgjOfEiupEUtm8137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nowyFuHjpnKKhgjtP6rzF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E9DTCE1.EzqsL0Cile5.K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KD8BZsISCJJKBODa8nmzw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svSdlMK3XLx7Yqe3Bq3pk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gPT6Jcd4uPXdFZ88No_nE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NyLC7UZ5kt588lY.05i2v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rfPcSAHMjwjJ1M8xPMM_N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mibNJbFMSlRArXVZQUf81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TS5d8WT9afgNHXpWkazak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sVlsDeyxEzQsUOWPSQs4D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ahtjM0XldCHseof5DllG_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7fHj2jz._N1nw1u8zlHDJ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PVq67EtbzoobEDmUY4mnT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0IWEjnZkozlwe8d5UwKc7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FfRVHChPlYivhg2aUyQ56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_JVFNSKjpWVf5QfRvINF.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6J4S4ZFpSLCmjDwR00HYN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LIO2SQ_s_Hmxf4kYDTGoN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bVrmH28fY8H19C.xPz18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0H_hJGdpvElCbjPXYDrUg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xAmXcOKGZmNEnKaIcYsL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9.rwMU3_frRugGCmUhFf0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sSZNRVAIti5lPpy1GyCmE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z2bQ4IgQHIGccqiIXRdqD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CceCe_lD2U3ot5FqfXddu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bv4UMU2Kj74zq9ru1L.C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TLcNiJSo5KZbVV5tdzaxY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w7OLm_b5124eV6XrZApos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yuv8uABwshkRG6r8E8NRN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wsJJsbCcesI8spp8pMwT8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U_JA5QUgxuCGe0qzETnWe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MM_SLIDE_TYPE" val="6"/>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UjNTiQfJwQv1diTTqbyOD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iSdWJxAdA245qDDaXNo0.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ZN_27yx.XPrS4APcZsnb2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iO2CPR57DWM4Ofa1bbsZH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FHwyXdy8q9u4X2QQt2E_s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1L935ndrpBc9P4WIJGU6_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PkCQ_GrWg5qKj7fzTi0QX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zL.5TawhBgMiY2W4Zbfaw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SXNE673tDCqxsWDdhremD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gvXFir4NBfGKipu3bcgr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kIzSVEFmSd1aLne5_OWDO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m5_rbUxJ7tkdbnbs0XNXJ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paaCm4vXMJY7anz1CWb.O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YO2DXlrCpy_P1nSV9h6GN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duE_MrezkQ3FXckTnyymz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o3.66s6Rp465JyaGXPB37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gKHhVzImjl25EPTooQf.X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Zyck0GuRlWADusk6jPrKD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SODs9zIxTBCWnlkwNuF63Q"/>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w="4266" cap="flat">
          <a:noFill/>
          <a:prstDash val="solid"/>
          <a:miter/>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defRPr smtClean="0"/>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3.06" id="{FB9ECE5C-D34D-46BF-BB96-4E66ADF4739F}" vid="{830D423E-38E2-429D-9773-F58E793AE5C1}"/>
    </a:ext>
  </a:extLst>
</a:theme>
</file>

<file path=ppt/theme/theme2.xml><?xml version="1.0" encoding="utf-8"?>
<a:theme xmlns:a="http://schemas.openxmlformats.org/drawingml/2006/main" name="AMSTERDAM template">
  <a:themeElements>
    <a:clrScheme name="Colour + grey">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vert="horz" lIns="72000" tIns="72000" rIns="72000" bIns="72000" rtlCol="0" anchor="ctr">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Sjabloon - it's public - v 1.02" id="{AF0EA649-A84C-4B83-8510-597542E7DE74}" vid="{4289911F-803F-45F8-AE18-7AA721E8F968}"/>
    </a:ext>
  </a:extLst>
</a:theme>
</file>

<file path=ppt/theme/theme3.xml><?xml version="1.0" encoding="utf-8"?>
<a:theme xmlns:a="http://schemas.openxmlformats.org/drawingml/2006/main" name="Office-thema">
  <a:themeElements>
    <a:clrScheme name="Amsterdam">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474747"/>
      </a:hlink>
      <a:folHlink>
        <a:srgbClr val="7F7F7F"/>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Amsterdam">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474747"/>
      </a:hlink>
      <a:folHlink>
        <a:srgbClr val="7F7F7F"/>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01a PowerPoint Sjabloon - it's public - v 3.06</Template>
  <TotalTime>5</TotalTime>
  <Words>3682</Words>
  <Application>Microsoft Office PowerPoint</Application>
  <PresentationFormat>Widescreen</PresentationFormat>
  <Paragraphs>1132</Paragraphs>
  <Slides>34</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1" baseType="lpstr">
      <vt:lpstr>Corbel</vt:lpstr>
      <vt:lpstr>graphik-web</vt:lpstr>
      <vt:lpstr>Arial</vt:lpstr>
      <vt:lpstr>Wingdings</vt:lpstr>
      <vt:lpstr>itspublic 20200925</vt:lpstr>
      <vt:lpstr>AMSTERDAM template</vt:lpstr>
      <vt:lpstr>think-cell Slide</vt:lpstr>
      <vt:lpstr>PowerPoint Presentation</vt:lpstr>
      <vt:lpstr>Belangrijkste inzicht</vt:lpstr>
      <vt:lpstr>Aanleiding en opzet</vt:lpstr>
      <vt:lpstr>Samenvatting</vt:lpstr>
      <vt:lpstr>PowerPoint Presentation</vt:lpstr>
      <vt:lpstr>Eigen inkomsten ca. 15% van gemeentelijke baten</vt:lpstr>
      <vt:lpstr>Eigen inkomsten komen uit acht bronnen</vt:lpstr>
      <vt:lpstr>Gebruik en variatie verschillen sterk per inkomstenbron</vt:lpstr>
      <vt:lpstr>OZB reeds specifiek verevend, overige bronnen generiek meegenomen</vt:lpstr>
      <vt:lpstr>PowerPoint Presentation</vt:lpstr>
      <vt:lpstr>Gemiddelde eigen inkomsten zijn € 397 per inwoner</vt:lpstr>
      <vt:lpstr>Eigen inkomsten verschillen sterk per gemeente</vt:lpstr>
      <vt:lpstr>Top 25% gemeente heeft €560/inwoner eigen inkomsten</vt:lpstr>
      <vt:lpstr>Vooral grote gemeenten hebben meer eigen inkomsten</vt:lpstr>
      <vt:lpstr>Gemeenten compenseren voor hogere woningwaarde via OZB tarief, absolute bedrag wel hoger bij gemeenten met hogere WOZ-waarde</vt:lpstr>
      <vt:lpstr>Vooral sterk groeiende gemeenten hebben veel grondopbrengsten</vt:lpstr>
      <vt:lpstr>Ook tussen provincies zijn verschillen te zien</vt:lpstr>
      <vt:lpstr>Gemeenten met meer dan 5.000 inwoners Hoogste en laagste eigen inkomsten</vt:lpstr>
      <vt:lpstr>Gemeenten met meer dan 100.000 inwoners  Hoogste en laagste eigen inkomsten</vt:lpstr>
      <vt:lpstr>Gemeenten met meer dan 100.00o inwoners Hoogste inkomsten per taakveld</vt:lpstr>
      <vt:lpstr>Gemeenten met minder dan 100.00o inwoners Hoogste inkomsten per taakveld</vt:lpstr>
      <vt:lpstr>PowerPoint Presentation</vt:lpstr>
      <vt:lpstr>Inkomsten variëren sterk, verschillen worden veroorzaakt door tarief en gemiddelde WOZ-waarde</vt:lpstr>
      <vt:lpstr>Inkomsten variëren sterk, verschillen worden voornamelijk veroorzaakt door tarief en aantal bedrijven in de regio.</vt:lpstr>
      <vt:lpstr>Inkomsten zijn vrij gecentreerd, uitschieters door toeristische en/of grootstedelijke gemeentes.</vt:lpstr>
      <vt:lpstr>Inkomsten redelijk gecentreerd, uitschieters door kleine toeristische gemeentes en in mindere mate grootstedelijke gemeentes</vt:lpstr>
      <vt:lpstr>Inkomsten redelijk gecentreerd, uitschieters gemeenten onder 100.0o0 inwoners. </vt:lpstr>
      <vt:lpstr>Inkomsten variëren sterk, verschillen worden voornamelijk veroorzaakt door beleggingen en vermogensrente</vt:lpstr>
      <vt:lpstr>Beperkt aantal gemeenten heeft inkomsten</vt:lpstr>
      <vt:lpstr>Inkomsten variëren sterk maar kunnen ook sterk verschillen per jaar</vt:lpstr>
      <vt:lpstr>PowerPoint Presentation</vt:lpstr>
      <vt:lpstr>Bijlage 1: nettering OZB</vt:lpstr>
      <vt:lpstr>Bijlage 2: correctie opbrengsten verkoop Eneco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ozb</dc:title>
  <dc:creator>Eva Nivard</dc:creator>
  <dc:description/>
  <cp:lastModifiedBy>Kees van der Meeren</cp:lastModifiedBy>
  <cp:revision>173</cp:revision>
  <dcterms:created xsi:type="dcterms:W3CDTF">2022-03-17T08:43:06Z</dcterms:created>
  <dcterms:modified xsi:type="dcterms:W3CDTF">2022-06-27T10:06:19Z</dcterms:modified>
</cp:coreProperties>
</file>