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339" r:id="rId4"/>
    <p:sldId id="304" r:id="rId5"/>
    <p:sldId id="266" r:id="rId6"/>
    <p:sldId id="316" r:id="rId7"/>
    <p:sldId id="341" r:id="rId8"/>
    <p:sldId id="334" r:id="rId9"/>
    <p:sldId id="340" r:id="rId10"/>
    <p:sldId id="306" r:id="rId11"/>
    <p:sldId id="329" r:id="rId12"/>
    <p:sldId id="337" r:id="rId13"/>
    <p:sldId id="335" r:id="rId14"/>
    <p:sldId id="320" r:id="rId15"/>
    <p:sldId id="336" r:id="rId16"/>
    <p:sldId id="303" r:id="rId17"/>
    <p:sldId id="338" r:id="rId18"/>
  </p:sldIdLst>
  <p:sldSz cx="12192000" cy="6858000"/>
  <p:notesSz cx="6858000" cy="9144000"/>
  <p:custDataLst>
    <p:tags r:id="rId19"/>
  </p:custDataLst>
  <p:defaultTextStyle>
    <a:defPPr>
      <a:defRPr lang="nl-NL"/>
    </a:defPPr>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1828800" algn="l" rtl="0" fontAlgn="base">
      <a:spcBef>
        <a:spcPct val="0"/>
      </a:spcBef>
      <a:spcAft>
        <a:spcPct val="0"/>
      </a:spcAft>
      <a:defRPr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defaultTextStyle>
  <p:extLst>
    <p:ext uri="{521415D9-36F7-43E2-AB2F-B90AF26B5E84}">
      <p14:sectionLst xmlns:p14="http://schemas.microsoft.com/office/powerpoint/2010/main">
        <p14:section name="Default Section" id="{5D6F498A-E5B7-498A-A913-3EE8D5B054F8}">
          <p14:sldIdLst>
            <p14:sldId id="256"/>
            <p14:sldId id="290"/>
            <p14:sldId id="339"/>
            <p14:sldId id="304"/>
            <p14:sldId id="266"/>
            <p14:sldId id="316"/>
            <p14:sldId id="341"/>
            <p14:sldId id="334"/>
            <p14:sldId id="340"/>
            <p14:sldId id="306"/>
            <p14:sldId id="329"/>
            <p14:sldId id="337"/>
            <p14:sldId id="335"/>
            <p14:sldId id="320"/>
            <p14:sldId id="336"/>
            <p14:sldId id="303"/>
            <p14:sldId id="33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5" autoAdjust="0"/>
    <p:restoredTop sz="94660"/>
  </p:normalViewPr>
  <p:slideViewPr>
    <p:cSldViewPr snapToGrid="0" showGuides="1">
      <p:cViewPr varScale="1">
        <p:scale>
          <a:sx n="102" d="100"/>
          <a:sy n="102" d="100"/>
        </p:scale>
        <p:origin x="1266" y="108"/>
      </p:cViewPr>
      <p:guideLst/>
    </p:cSldViewPr>
  </p:slideViewPr>
  <p:notesTextViewPr>
    <p:cViewPr>
      <p:scale>
        <a:sx n="1" d="1"/>
        <a:sy n="1" d="1"/>
      </p:scale>
      <p:origin x="0" y="0"/>
    </p:cViewPr>
  </p:notesTextViewPr>
  <p:sorterViewPr>
    <p:cViewPr>
      <p:scale>
        <a:sx n="125" d="100"/>
        <a:sy n="125" d="100"/>
      </p:scale>
      <p:origin x="0" y="-83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54.xml"/><Relationship Id="rId4"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1.xml"/><Relationship Id="rId1" Type="http://schemas.openxmlformats.org/officeDocument/2006/relationships/tags" Target="../tags/tag55.xml"/><Relationship Id="rId4" Type="http://schemas.openxmlformats.org/officeDocument/2006/relationships/image" Target="../media/image2.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1.xml"/><Relationship Id="rId1" Type="http://schemas.openxmlformats.org/officeDocument/2006/relationships/tags" Target="../tags/tag56.xml"/><Relationship Id="rId4" Type="http://schemas.openxmlformats.org/officeDocument/2006/relationships/image" Target="../media/image2.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1.xml"/><Relationship Id="rId1" Type="http://schemas.openxmlformats.org/officeDocument/2006/relationships/tags" Target="../tags/tag57.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2.emf"/><Relationship Id="rId4" Type="http://schemas.openxmlformats.org/officeDocument/2006/relationships/oleObject" Target="../embeddings/oleObject3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2.emf"/><Relationship Id="rId4" Type="http://schemas.openxmlformats.org/officeDocument/2006/relationships/oleObject" Target="../embeddings/oleObject32.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image" Target="../media/image2.emf"/><Relationship Id="rId4" Type="http://schemas.openxmlformats.org/officeDocument/2006/relationships/oleObject" Target="../embeddings/oleObject33.bin"/></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1.xml"/><Relationship Id="rId1" Type="http://schemas.openxmlformats.org/officeDocument/2006/relationships/tags" Target="../tags/tag64.xml"/><Relationship Id="rId4"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1.xml"/><Relationship Id="rId1" Type="http://schemas.openxmlformats.org/officeDocument/2006/relationships/tags" Target="../tags/tag65.xml"/><Relationship Id="rId4" Type="http://schemas.openxmlformats.org/officeDocument/2006/relationships/image" Target="../media/image2.emf"/></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image" Target="../media/image2.emf"/><Relationship Id="rId4" Type="http://schemas.openxmlformats.org/officeDocument/2006/relationships/oleObject" Target="../embeddings/oleObject36.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2.emf"/><Relationship Id="rId4" Type="http://schemas.openxmlformats.org/officeDocument/2006/relationships/oleObject" Target="../embeddings/oleObject37.bin"/></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38.bin"/><Relationship Id="rId7" Type="http://schemas.openxmlformats.org/officeDocument/2006/relationships/image" Target="../media/image4.svg"/><Relationship Id="rId2" Type="http://schemas.openxmlformats.org/officeDocument/2006/relationships/slideMaster" Target="../slideMasters/slideMaster1.xml"/><Relationship Id="rId1" Type="http://schemas.openxmlformats.org/officeDocument/2006/relationships/tags" Target="../tags/tag70.xml"/><Relationship Id="rId6" Type="http://schemas.openxmlformats.org/officeDocument/2006/relationships/image" Target="../media/image3.png"/><Relationship Id="rId5" Type="http://schemas.openxmlformats.org/officeDocument/2006/relationships/hyperlink" Target="http://www.itspublic.nl/" TargetMode="External"/><Relationship Id="rId4" Type="http://schemas.openxmlformats.org/officeDocument/2006/relationships/image" Target="../media/image2.emf"/><Relationship Id="rId9" Type="http://schemas.openxmlformats.org/officeDocument/2006/relationships/image" Target="../media/image6.sv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Bas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DEBDC05-ABC9-4568-A800-EE35C41B4087}"/>
              </a:ext>
            </a:extLst>
          </p:cNvPr>
          <p:cNvGraphicFramePr>
            <a:graphicFrameLocks noChangeAspect="1"/>
          </p:cNvGraphicFramePr>
          <p:nvPr>
            <p:custDataLst>
              <p:tags r:id="rId1"/>
            </p:custDataLst>
            <p:extLst>
              <p:ext uri="{D42A27DB-BD31-4B8C-83A1-F6EECF244321}">
                <p14:modId xmlns:p14="http://schemas.microsoft.com/office/powerpoint/2010/main" val="1891253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3DEBDC05-ABC9-4568-A800-EE35C41B40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CBF5AF-FE35-4852-AB2D-AFF76F72E251}"/>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6" name="Background"/>
          <p:cNvSpPr/>
          <p:nvPr/>
        </p:nvSpPr>
        <p:spPr>
          <a:xfrm>
            <a:off x="658813" y="0"/>
            <a:ext cx="11533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8" name="Subtitle placeholde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212398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ox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1"/>
            </p:custDataLst>
            <p:extLst>
              <p:ext uri="{D42A27DB-BD31-4B8C-83A1-F6EECF244321}">
                <p14:modId xmlns:p14="http://schemas.microsoft.com/office/powerpoint/2010/main" val="2431227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3">
            <a:extLst>
              <a:ext uri="{FF2B5EF4-FFF2-40B4-BE49-F238E27FC236}">
                <a16:creationId xmlns:a16="http://schemas.microsoft.com/office/drawing/2014/main" id="{0EAFE620-8887-4F48-A5BF-E20C916D748C}"/>
              </a:ext>
            </a:extLst>
          </p:cNvPr>
          <p:cNvSpPr>
            <a:spLocks noGrp="1"/>
          </p:cNvSpPr>
          <p:nvPr>
            <p:ph sz="quarter" idx="39" hasCustomPrompt="1"/>
          </p:nvPr>
        </p:nvSpPr>
        <p:spPr>
          <a:xfrm>
            <a:off x="809482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2">
            <a:extLst>
              <a:ext uri="{FF2B5EF4-FFF2-40B4-BE49-F238E27FC236}">
                <a16:creationId xmlns:a16="http://schemas.microsoft.com/office/drawing/2014/main" id="{50212735-0863-428B-BA0A-6AD10859D58E}"/>
              </a:ext>
            </a:extLst>
          </p:cNvPr>
          <p:cNvSpPr>
            <a:spLocks noGrp="1"/>
          </p:cNvSpPr>
          <p:nvPr>
            <p:ph sz="quarter" idx="35" hasCustomPrompt="1"/>
          </p:nvPr>
        </p:nvSpPr>
        <p:spPr>
          <a:xfrm>
            <a:off x="437880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1">
            <a:extLst>
              <a:ext uri="{FF2B5EF4-FFF2-40B4-BE49-F238E27FC236}">
                <a16:creationId xmlns:a16="http://schemas.microsoft.com/office/drawing/2014/main" id="{FEC2B090-24D3-45A6-8CF3-3AEBF9D7AFC0}"/>
              </a:ext>
            </a:extLst>
          </p:cNvPr>
          <p:cNvSpPr>
            <a:spLocks noGrp="1"/>
          </p:cNvSpPr>
          <p:nvPr>
            <p:ph sz="quarter" idx="31"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8" name="Subtitle placeholder">
            <a:extLst>
              <a:ext uri="{FF2B5EF4-FFF2-40B4-BE49-F238E27FC236}">
                <a16:creationId xmlns:a16="http://schemas.microsoft.com/office/drawing/2014/main" id="{FE478FCF-3ADB-4717-B8FE-C5A67239D58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9" name="Title Placeholder">
            <a:extLst>
              <a:ext uri="{FF2B5EF4-FFF2-40B4-BE49-F238E27FC236}">
                <a16:creationId xmlns:a16="http://schemas.microsoft.com/office/drawing/2014/main" id="{3561E1E3-7454-47A1-B76C-7647441BD690}"/>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2" name="Footnote">
            <a:extLst>
              <a:ext uri="{FF2B5EF4-FFF2-40B4-BE49-F238E27FC236}">
                <a16:creationId xmlns:a16="http://schemas.microsoft.com/office/drawing/2014/main" id="{9AE1DBF7-A560-4C8C-B0C2-F6E1CEC9ECF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3" name="Footer Placeholder">
            <a:extLst>
              <a:ext uri="{FF2B5EF4-FFF2-40B4-BE49-F238E27FC236}">
                <a16:creationId xmlns:a16="http://schemas.microsoft.com/office/drawing/2014/main" id="{2CDB8301-D768-4A63-9722-8E4A18EF91C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88D35255-5967-45E1-992B-07410B7E462E}"/>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01735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ox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1"/>
            </p:custDataLst>
            <p:extLst>
              <p:ext uri="{D42A27DB-BD31-4B8C-83A1-F6EECF244321}">
                <p14:modId xmlns:p14="http://schemas.microsoft.com/office/powerpoint/2010/main" val="1342574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CCA0E4F8-64A5-495E-8C7F-2DE000984D91}"/>
              </a:ext>
            </a:extLst>
          </p:cNvPr>
          <p:cNvSpPr>
            <a:spLocks noGrp="1"/>
          </p:cNvSpPr>
          <p:nvPr>
            <p:ph sz="quarter" idx="40" hasCustomPrompt="1"/>
          </p:nvPr>
        </p:nvSpPr>
        <p:spPr>
          <a:xfrm>
            <a:off x="9023621"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3">
            <a:extLst>
              <a:ext uri="{FF2B5EF4-FFF2-40B4-BE49-F238E27FC236}">
                <a16:creationId xmlns:a16="http://schemas.microsoft.com/office/drawing/2014/main" id="{4C2C5EBF-E20C-440F-9621-B2461261E89E}"/>
              </a:ext>
            </a:extLst>
          </p:cNvPr>
          <p:cNvSpPr>
            <a:spLocks noGrp="1"/>
          </p:cNvSpPr>
          <p:nvPr>
            <p:ph sz="quarter" idx="39" hasCustomPrompt="1"/>
          </p:nvPr>
        </p:nvSpPr>
        <p:spPr>
          <a:xfrm>
            <a:off x="6236674"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2">
            <a:extLst>
              <a:ext uri="{FF2B5EF4-FFF2-40B4-BE49-F238E27FC236}">
                <a16:creationId xmlns:a16="http://schemas.microsoft.com/office/drawing/2014/main" id="{D6D7BDA6-45CE-4F5C-9300-22CB68F7A466}"/>
              </a:ext>
            </a:extLst>
          </p:cNvPr>
          <p:cNvSpPr>
            <a:spLocks noGrp="1"/>
          </p:cNvSpPr>
          <p:nvPr>
            <p:ph sz="quarter" idx="35" hasCustomPrompt="1"/>
          </p:nvPr>
        </p:nvSpPr>
        <p:spPr>
          <a:xfrm>
            <a:off x="3449727"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1">
            <a:extLst>
              <a:ext uri="{FF2B5EF4-FFF2-40B4-BE49-F238E27FC236}">
                <a16:creationId xmlns:a16="http://schemas.microsoft.com/office/drawing/2014/main" id="{434B69B7-245C-4FA2-9E38-5AA958528CD7}"/>
              </a:ext>
            </a:extLst>
          </p:cNvPr>
          <p:cNvSpPr>
            <a:spLocks noGrp="1"/>
          </p:cNvSpPr>
          <p:nvPr>
            <p:ph sz="quarter" idx="31" hasCustomPrompt="1"/>
          </p:nvPr>
        </p:nvSpPr>
        <p:spPr>
          <a:xfrm>
            <a:off x="662780"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C09227F2-CF9F-4178-8005-26CEDE4E22A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0AC9BFD8-AB16-43AC-B3ED-B1943FEDE1C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AC97D24F-BEA1-4929-BE7A-B69D61FB979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9394AB8E-84F7-44D9-872B-D3757FD85A7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2EAF53B-741A-4ABC-868E-198897A7D0A3}"/>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55128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ox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EDDF32-DAB8-455B-BF39-0DC55F97C8D3}"/>
              </a:ext>
            </a:extLst>
          </p:cNvPr>
          <p:cNvGraphicFramePr>
            <a:graphicFrameLocks noChangeAspect="1"/>
          </p:cNvGraphicFramePr>
          <p:nvPr>
            <p:custDataLst>
              <p:tags r:id="rId1"/>
            </p:custDataLst>
            <p:extLst>
              <p:ext uri="{D42A27DB-BD31-4B8C-83A1-F6EECF244321}">
                <p14:modId xmlns:p14="http://schemas.microsoft.com/office/powerpoint/2010/main" val="1918294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EDDF32-DAB8-455B-BF39-0DC55F97C8D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0C7FBF4-D2FA-45D5-BDBE-FC3284A7FF1B}"/>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45529C77-3D18-4B6D-8B54-7F32C02D85F8}"/>
              </a:ext>
            </a:extLst>
          </p:cNvPr>
          <p:cNvSpPr>
            <a:spLocks noGrp="1"/>
          </p:cNvSpPr>
          <p:nvPr>
            <p:ph sz="quarter" idx="40" hasCustomPrompt="1"/>
          </p:nvPr>
        </p:nvSpPr>
        <p:spPr>
          <a:xfrm>
            <a:off x="6237221"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4" name="Content 3">
            <a:extLst>
              <a:ext uri="{FF2B5EF4-FFF2-40B4-BE49-F238E27FC236}">
                <a16:creationId xmlns:a16="http://schemas.microsoft.com/office/drawing/2014/main" id="{9C8DFDF2-AEE3-4AE0-BD83-0D94F0A64068}"/>
              </a:ext>
            </a:extLst>
          </p:cNvPr>
          <p:cNvSpPr>
            <a:spLocks noGrp="1"/>
          </p:cNvSpPr>
          <p:nvPr>
            <p:ph sz="quarter" idx="39" hasCustomPrompt="1"/>
          </p:nvPr>
        </p:nvSpPr>
        <p:spPr>
          <a:xfrm>
            <a:off x="662780"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2">
            <a:extLst>
              <a:ext uri="{FF2B5EF4-FFF2-40B4-BE49-F238E27FC236}">
                <a16:creationId xmlns:a16="http://schemas.microsoft.com/office/drawing/2014/main" id="{F34622E0-C589-4839-BD4C-09DF53904746}"/>
              </a:ext>
            </a:extLst>
          </p:cNvPr>
          <p:cNvSpPr>
            <a:spLocks noGrp="1"/>
          </p:cNvSpPr>
          <p:nvPr>
            <p:ph sz="quarter" idx="35" hasCustomPrompt="1"/>
          </p:nvPr>
        </p:nvSpPr>
        <p:spPr>
          <a:xfrm>
            <a:off x="6237221"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Content 1">
            <a:extLst>
              <a:ext uri="{FF2B5EF4-FFF2-40B4-BE49-F238E27FC236}">
                <a16:creationId xmlns:a16="http://schemas.microsoft.com/office/drawing/2014/main" id="{3C784BE0-47AC-4AE4-A5B7-28DCA64C2C82}"/>
              </a:ext>
            </a:extLst>
          </p:cNvPr>
          <p:cNvSpPr>
            <a:spLocks noGrp="1"/>
          </p:cNvSpPr>
          <p:nvPr>
            <p:ph sz="quarter" idx="41" hasCustomPrompt="1"/>
          </p:nvPr>
        </p:nvSpPr>
        <p:spPr>
          <a:xfrm>
            <a:off x="662780"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E23FC25F-587A-4862-8A3B-86867D8E73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4B3923F1-16F9-4407-9C31-A26195137EE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92312DF9-3D0C-413D-8E9C-525927F25EB9}"/>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41A6EC92-D17C-4D0A-A2F3-14862669EF8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928C528-D9E8-4076-9136-82FD6074BF48}"/>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190601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ox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F3A4FEF-EE10-4694-9706-AFADBFD2C80A}"/>
              </a:ext>
            </a:extLst>
          </p:cNvPr>
          <p:cNvGraphicFramePr>
            <a:graphicFrameLocks noChangeAspect="1"/>
          </p:cNvGraphicFramePr>
          <p:nvPr>
            <p:custDataLst>
              <p:tags r:id="rId1"/>
            </p:custDataLst>
            <p:extLst>
              <p:ext uri="{D42A27DB-BD31-4B8C-83A1-F6EECF244321}">
                <p14:modId xmlns:p14="http://schemas.microsoft.com/office/powerpoint/2010/main" val="1460614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F3A4FEF-EE10-4694-9706-AFADBFD2C80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DC6412B-273E-4A97-991E-C8ACF7B35EA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6">
            <a:extLst>
              <a:ext uri="{FF2B5EF4-FFF2-40B4-BE49-F238E27FC236}">
                <a16:creationId xmlns:a16="http://schemas.microsoft.com/office/drawing/2014/main" id="{59422353-3E45-42D5-AF5F-307CFB224AB6}"/>
              </a:ext>
            </a:extLst>
          </p:cNvPr>
          <p:cNvSpPr>
            <a:spLocks noGrp="1"/>
          </p:cNvSpPr>
          <p:nvPr>
            <p:ph sz="quarter" idx="41" hasCustomPrompt="1"/>
          </p:nvPr>
        </p:nvSpPr>
        <p:spPr>
          <a:xfrm>
            <a:off x="809482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5">
            <a:extLst>
              <a:ext uri="{FF2B5EF4-FFF2-40B4-BE49-F238E27FC236}">
                <a16:creationId xmlns:a16="http://schemas.microsoft.com/office/drawing/2014/main" id="{12735F86-18C5-4F77-9631-C6B2E2B35C9F}"/>
              </a:ext>
            </a:extLst>
          </p:cNvPr>
          <p:cNvSpPr>
            <a:spLocks noGrp="1"/>
          </p:cNvSpPr>
          <p:nvPr>
            <p:ph sz="quarter" idx="37" hasCustomPrompt="1"/>
          </p:nvPr>
        </p:nvSpPr>
        <p:spPr>
          <a:xfrm>
            <a:off x="437880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4">
            <a:extLst>
              <a:ext uri="{FF2B5EF4-FFF2-40B4-BE49-F238E27FC236}">
                <a16:creationId xmlns:a16="http://schemas.microsoft.com/office/drawing/2014/main" id="{8F33D68D-1C70-42C1-BA6C-07651FA599F8}"/>
              </a:ext>
            </a:extLst>
          </p:cNvPr>
          <p:cNvSpPr>
            <a:spLocks noGrp="1"/>
          </p:cNvSpPr>
          <p:nvPr>
            <p:ph sz="quarter" idx="33" hasCustomPrompt="1"/>
          </p:nvPr>
        </p:nvSpPr>
        <p:spPr>
          <a:xfrm>
            <a:off x="66278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1F967C38-5950-4D56-8125-9E01E20B311C}"/>
              </a:ext>
            </a:extLst>
          </p:cNvPr>
          <p:cNvSpPr>
            <a:spLocks noGrp="1"/>
          </p:cNvSpPr>
          <p:nvPr>
            <p:ph sz="quarter" idx="39" hasCustomPrompt="1"/>
          </p:nvPr>
        </p:nvSpPr>
        <p:spPr>
          <a:xfrm>
            <a:off x="809482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2">
            <a:extLst>
              <a:ext uri="{FF2B5EF4-FFF2-40B4-BE49-F238E27FC236}">
                <a16:creationId xmlns:a16="http://schemas.microsoft.com/office/drawing/2014/main" id="{6AB5B9EF-A037-41D9-866A-7F44BBCC2E60}"/>
              </a:ext>
            </a:extLst>
          </p:cNvPr>
          <p:cNvSpPr>
            <a:spLocks noGrp="1"/>
          </p:cNvSpPr>
          <p:nvPr>
            <p:ph sz="quarter" idx="35" hasCustomPrompt="1"/>
          </p:nvPr>
        </p:nvSpPr>
        <p:spPr>
          <a:xfrm>
            <a:off x="437880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1">
            <a:extLst>
              <a:ext uri="{FF2B5EF4-FFF2-40B4-BE49-F238E27FC236}">
                <a16:creationId xmlns:a16="http://schemas.microsoft.com/office/drawing/2014/main" id="{FD379A00-C076-450A-9EA0-27815401E37A}"/>
              </a:ext>
            </a:extLst>
          </p:cNvPr>
          <p:cNvSpPr>
            <a:spLocks noGrp="1"/>
          </p:cNvSpPr>
          <p:nvPr>
            <p:ph sz="quarter" idx="31" hasCustomPrompt="1"/>
          </p:nvPr>
        </p:nvSpPr>
        <p:spPr>
          <a:xfrm>
            <a:off x="66278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41" name="Subtitle placeholder">
            <a:extLst>
              <a:ext uri="{FF2B5EF4-FFF2-40B4-BE49-F238E27FC236}">
                <a16:creationId xmlns:a16="http://schemas.microsoft.com/office/drawing/2014/main" id="{2BD8DDCD-1C43-49E4-A3BA-F4EB0B8B7F70}"/>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CB2D0051-3856-46CB-A946-B24400185C35}"/>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8" name="Footnote">
            <a:extLst>
              <a:ext uri="{FF2B5EF4-FFF2-40B4-BE49-F238E27FC236}">
                <a16:creationId xmlns:a16="http://schemas.microsoft.com/office/drawing/2014/main" id="{15A9BCE1-0FAE-4309-B88E-A9A1C194227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9" name="Footer Placeholder">
            <a:extLst>
              <a:ext uri="{FF2B5EF4-FFF2-40B4-BE49-F238E27FC236}">
                <a16:creationId xmlns:a16="http://schemas.microsoft.com/office/drawing/2014/main" id="{0FADD92A-DD38-4FDC-B8B7-E5F8F8F7F63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1" name="Slide Number Placeholder">
            <a:extLst>
              <a:ext uri="{FF2B5EF4-FFF2-40B4-BE49-F238E27FC236}">
                <a16:creationId xmlns:a16="http://schemas.microsoft.com/office/drawing/2014/main" id="{46FE9ADA-C6BF-4A67-851A-238DECAEE1B7}"/>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935295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x (2)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01D2AC7-6A3E-426A-8612-0BA7C1668AF7}"/>
              </a:ext>
            </a:extLst>
          </p:cNvPr>
          <p:cNvGraphicFramePr>
            <a:graphicFrameLocks noChangeAspect="1"/>
          </p:cNvGraphicFramePr>
          <p:nvPr>
            <p:custDataLst>
              <p:tags r:id="rId1"/>
            </p:custDataLst>
            <p:extLst>
              <p:ext uri="{D42A27DB-BD31-4B8C-83A1-F6EECF244321}">
                <p14:modId xmlns:p14="http://schemas.microsoft.com/office/powerpoint/2010/main" val="1021989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01D2AC7-6A3E-426A-8612-0BA7C1668AF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D5CE3E1-B575-4EE0-91DE-906FE2A36E0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6D039888-10D9-4286-BC96-3A29B41C020B}"/>
              </a:ext>
            </a:extLst>
          </p:cNvPr>
          <p:cNvSpPr>
            <a:spLocks noGrp="1"/>
          </p:cNvSpPr>
          <p:nvPr>
            <p:ph sz="quarter" idx="35" hasCustomPrompt="1"/>
          </p:nvPr>
        </p:nvSpPr>
        <p:spPr>
          <a:xfrm>
            <a:off x="6237221"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Content 1">
            <a:extLst>
              <a:ext uri="{FF2B5EF4-FFF2-40B4-BE49-F238E27FC236}">
                <a16:creationId xmlns:a16="http://schemas.microsoft.com/office/drawing/2014/main" id="{E02495AE-61B8-4A5F-BC71-1C3B92FEB1B0}"/>
              </a:ext>
            </a:extLst>
          </p:cNvPr>
          <p:cNvSpPr>
            <a:spLocks noGrp="1"/>
          </p:cNvSpPr>
          <p:nvPr>
            <p:ph sz="quarter" idx="31" hasCustomPrompt="1"/>
          </p:nvPr>
        </p:nvSpPr>
        <p:spPr>
          <a:xfrm>
            <a:off x="662780"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Subheading 2">
            <a:extLst>
              <a:ext uri="{FF2B5EF4-FFF2-40B4-BE49-F238E27FC236}">
                <a16:creationId xmlns:a16="http://schemas.microsoft.com/office/drawing/2014/main" id="{0B72D6E1-B9B2-4BD1-BDDA-11D93CF91564}"/>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0" name="Subheading 1">
            <a:extLst>
              <a:ext uri="{FF2B5EF4-FFF2-40B4-BE49-F238E27FC236}">
                <a16:creationId xmlns:a16="http://schemas.microsoft.com/office/drawing/2014/main" id="{6305C3D1-023D-4904-A8E0-8676AE27FF8A}"/>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title placeholder">
            <a:extLst>
              <a:ext uri="{FF2B5EF4-FFF2-40B4-BE49-F238E27FC236}">
                <a16:creationId xmlns:a16="http://schemas.microsoft.com/office/drawing/2014/main" id="{154567BB-34F8-432B-8D44-AE1DBB52F60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0" name="Title Placeholder">
            <a:extLst>
              <a:ext uri="{FF2B5EF4-FFF2-40B4-BE49-F238E27FC236}">
                <a16:creationId xmlns:a16="http://schemas.microsoft.com/office/drawing/2014/main" id="{657299A2-0754-4D76-BFC4-0A15843404F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B189C55-81A0-4532-AA9B-C92BFCE2EA7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129D93DB-D302-4294-9247-D99C5E554C2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7891F146-9383-4DA9-AC7B-6CC755A2848C}"/>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526203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x (3)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79F105D-8288-4E4F-9D85-F98601BDBC92}"/>
              </a:ext>
            </a:extLst>
          </p:cNvPr>
          <p:cNvGraphicFramePr>
            <a:graphicFrameLocks noChangeAspect="1"/>
          </p:cNvGraphicFramePr>
          <p:nvPr>
            <p:custDataLst>
              <p:tags r:id="rId1"/>
            </p:custDataLst>
            <p:extLst>
              <p:ext uri="{D42A27DB-BD31-4B8C-83A1-F6EECF244321}">
                <p14:modId xmlns:p14="http://schemas.microsoft.com/office/powerpoint/2010/main" val="1911614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79F105D-8288-4E4F-9D85-F98601BDBC9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EDE0E-99D4-48B8-A333-537F0C851A38}"/>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1" name="Content 3">
            <a:extLst>
              <a:ext uri="{FF2B5EF4-FFF2-40B4-BE49-F238E27FC236}">
                <a16:creationId xmlns:a16="http://schemas.microsoft.com/office/drawing/2014/main" id="{7C00D001-CA9B-4213-B077-2EA835FEB792}"/>
              </a:ext>
            </a:extLst>
          </p:cNvPr>
          <p:cNvSpPr>
            <a:spLocks noGrp="1"/>
          </p:cNvSpPr>
          <p:nvPr>
            <p:ph sz="quarter" idx="39" hasCustomPrompt="1"/>
          </p:nvPr>
        </p:nvSpPr>
        <p:spPr>
          <a:xfrm>
            <a:off x="809482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Content 2">
            <a:extLst>
              <a:ext uri="{FF2B5EF4-FFF2-40B4-BE49-F238E27FC236}">
                <a16:creationId xmlns:a16="http://schemas.microsoft.com/office/drawing/2014/main" id="{F1FA2502-4D64-4775-A9A2-E0C5F3C579DD}"/>
              </a:ext>
            </a:extLst>
          </p:cNvPr>
          <p:cNvSpPr>
            <a:spLocks noGrp="1"/>
          </p:cNvSpPr>
          <p:nvPr>
            <p:ph sz="quarter" idx="35" hasCustomPrompt="1"/>
          </p:nvPr>
        </p:nvSpPr>
        <p:spPr>
          <a:xfrm>
            <a:off x="437880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CF611EC0-224C-4BB7-9B53-6719C04091C1}"/>
              </a:ext>
            </a:extLst>
          </p:cNvPr>
          <p:cNvSpPr>
            <a:spLocks noGrp="1"/>
          </p:cNvSpPr>
          <p:nvPr>
            <p:ph sz="quarter" idx="31" hasCustomPrompt="1"/>
          </p:nvPr>
        </p:nvSpPr>
        <p:spPr>
          <a:xfrm>
            <a:off x="66278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8" name="Subheading 3">
            <a:extLst>
              <a:ext uri="{FF2B5EF4-FFF2-40B4-BE49-F238E27FC236}">
                <a16:creationId xmlns:a16="http://schemas.microsoft.com/office/drawing/2014/main" id="{4EC9E371-1BD9-46EB-A3E7-15F2FFA58844}"/>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heading 2">
            <a:extLst>
              <a:ext uri="{FF2B5EF4-FFF2-40B4-BE49-F238E27FC236}">
                <a16:creationId xmlns:a16="http://schemas.microsoft.com/office/drawing/2014/main" id="{A4A5C16B-80BA-4185-B475-56E3FB5908B5}"/>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0" name="Subheading 1">
            <a:extLst>
              <a:ext uri="{FF2B5EF4-FFF2-40B4-BE49-F238E27FC236}">
                <a16:creationId xmlns:a16="http://schemas.microsoft.com/office/drawing/2014/main" id="{9574A16E-A1EF-4DAA-AE6B-B006E84B00D0}"/>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4" name="Subtitle placeholder">
            <a:extLst>
              <a:ext uri="{FF2B5EF4-FFF2-40B4-BE49-F238E27FC236}">
                <a16:creationId xmlns:a16="http://schemas.microsoft.com/office/drawing/2014/main" id="{83DD0F77-6711-4BDD-80EA-CBB56D866CF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310DC377-2484-48C3-962C-2B31A5B7C73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396A5EF7-3BDF-4F59-8DFB-91580C19E92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0EB2A53F-6875-4466-9BBE-3A769D299AF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802CD86-DC63-4FD7-BB42-7A4E3AF76E0C}"/>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578838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x (4) FRAME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1"/>
            </p:custDataLst>
            <p:extLst>
              <p:ext uri="{D42A27DB-BD31-4B8C-83A1-F6EECF244321}">
                <p14:modId xmlns:p14="http://schemas.microsoft.com/office/powerpoint/2010/main" val="2563571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A077C6B-A722-42D2-AB95-D1D2C7D3E05E}"/>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9" name="Content 4">
            <a:extLst>
              <a:ext uri="{FF2B5EF4-FFF2-40B4-BE49-F238E27FC236}">
                <a16:creationId xmlns:a16="http://schemas.microsoft.com/office/drawing/2014/main" id="{79672B7F-857F-4D88-896A-E1E5B5C58946}"/>
              </a:ext>
            </a:extLst>
          </p:cNvPr>
          <p:cNvSpPr>
            <a:spLocks noGrp="1"/>
          </p:cNvSpPr>
          <p:nvPr>
            <p:ph sz="quarter" idx="40" hasCustomPrompt="1"/>
          </p:nvPr>
        </p:nvSpPr>
        <p:spPr>
          <a:xfrm>
            <a:off x="9023621"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A09A8B0D-672F-4166-9BF7-A3E4B0692517}"/>
              </a:ext>
            </a:extLst>
          </p:cNvPr>
          <p:cNvSpPr>
            <a:spLocks noGrp="1"/>
          </p:cNvSpPr>
          <p:nvPr>
            <p:ph sz="quarter" idx="39" hasCustomPrompt="1"/>
          </p:nvPr>
        </p:nvSpPr>
        <p:spPr>
          <a:xfrm>
            <a:off x="6236674"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ECF1BEF3-59F8-485E-A476-2D69B0B31BC8}"/>
              </a:ext>
            </a:extLst>
          </p:cNvPr>
          <p:cNvSpPr>
            <a:spLocks noGrp="1"/>
          </p:cNvSpPr>
          <p:nvPr>
            <p:ph sz="quarter" idx="35" hasCustomPrompt="1"/>
          </p:nvPr>
        </p:nvSpPr>
        <p:spPr>
          <a:xfrm>
            <a:off x="3449727"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2045B865-5D18-4B87-8A44-F551BACDE6BD}"/>
              </a:ext>
            </a:extLst>
          </p:cNvPr>
          <p:cNvSpPr>
            <a:spLocks noGrp="1"/>
          </p:cNvSpPr>
          <p:nvPr>
            <p:ph sz="quarter" idx="31" hasCustomPrompt="1"/>
          </p:nvPr>
        </p:nvSpPr>
        <p:spPr>
          <a:xfrm>
            <a:off x="662780"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Subheading 4">
            <a:extLst>
              <a:ext uri="{FF2B5EF4-FFF2-40B4-BE49-F238E27FC236}">
                <a16:creationId xmlns:a16="http://schemas.microsoft.com/office/drawing/2014/main" id="{545892AC-9083-4868-84C4-75667EE5098A}"/>
              </a:ext>
            </a:extLst>
          </p:cNvPr>
          <p:cNvSpPr>
            <a:spLocks noGrp="1"/>
          </p:cNvSpPr>
          <p:nvPr>
            <p:ph type="body" sz="quarter" idx="41" hasCustomPrompt="1"/>
          </p:nvPr>
        </p:nvSpPr>
        <p:spPr>
          <a:xfrm>
            <a:off x="9023621"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1" name="Subheading 3">
            <a:extLst>
              <a:ext uri="{FF2B5EF4-FFF2-40B4-BE49-F238E27FC236}">
                <a16:creationId xmlns:a16="http://schemas.microsoft.com/office/drawing/2014/main" id="{136D5BEE-CFD7-4030-9D2C-FA8EF1D06678}"/>
              </a:ext>
            </a:extLst>
          </p:cNvPr>
          <p:cNvSpPr>
            <a:spLocks noGrp="1"/>
          </p:cNvSpPr>
          <p:nvPr>
            <p:ph type="body" sz="quarter" idx="38" hasCustomPrompt="1"/>
          </p:nvPr>
        </p:nvSpPr>
        <p:spPr>
          <a:xfrm>
            <a:off x="6236674"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6" name="Subheading 2">
            <a:extLst>
              <a:ext uri="{FF2B5EF4-FFF2-40B4-BE49-F238E27FC236}">
                <a16:creationId xmlns:a16="http://schemas.microsoft.com/office/drawing/2014/main" id="{4FD7CCE2-7ACB-4AA3-8DD5-5A0DCD67C470}"/>
              </a:ext>
            </a:extLst>
          </p:cNvPr>
          <p:cNvSpPr>
            <a:spLocks noGrp="1"/>
          </p:cNvSpPr>
          <p:nvPr>
            <p:ph type="body" sz="quarter" idx="34" hasCustomPrompt="1"/>
          </p:nvPr>
        </p:nvSpPr>
        <p:spPr>
          <a:xfrm>
            <a:off x="3449727"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7" name="Subheading 1">
            <a:extLst>
              <a:ext uri="{FF2B5EF4-FFF2-40B4-BE49-F238E27FC236}">
                <a16:creationId xmlns:a16="http://schemas.microsoft.com/office/drawing/2014/main" id="{E65752C8-3061-4291-9930-955B1A448AA0}"/>
              </a:ext>
            </a:extLst>
          </p:cNvPr>
          <p:cNvSpPr>
            <a:spLocks noGrp="1"/>
          </p:cNvSpPr>
          <p:nvPr>
            <p:ph type="body" sz="quarter" idx="30" hasCustomPrompt="1"/>
          </p:nvPr>
        </p:nvSpPr>
        <p:spPr>
          <a:xfrm>
            <a:off x="662780"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D87F8492-41C0-44C6-A2FF-0FFB2F2F44B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DC479A9B-EBE4-439B-A777-BD9567C8467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9F9B1299-C6A0-4902-8A1B-F05B2A34C0AD}"/>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DF2BD536-37C9-4704-A523-80185702B09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3" name="Slide Number Placeholder">
            <a:extLst>
              <a:ext uri="{FF2B5EF4-FFF2-40B4-BE49-F238E27FC236}">
                <a16:creationId xmlns:a16="http://schemas.microsoft.com/office/drawing/2014/main" id="{B9E826F1-75B6-44C7-8F73-6007C01D8449}"/>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037029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ox (4)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51CC33-3F60-4394-8565-6CE19EED84E5}"/>
              </a:ext>
            </a:extLst>
          </p:cNvPr>
          <p:cNvGraphicFramePr>
            <a:graphicFrameLocks noChangeAspect="1"/>
          </p:cNvGraphicFramePr>
          <p:nvPr>
            <p:custDataLst>
              <p:tags r:id="rId1"/>
            </p:custDataLst>
            <p:extLst>
              <p:ext uri="{D42A27DB-BD31-4B8C-83A1-F6EECF244321}">
                <p14:modId xmlns:p14="http://schemas.microsoft.com/office/powerpoint/2010/main" val="28070997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9C51CC33-3F60-4394-8565-6CE19EED84E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030640B-63C0-4A36-B9ED-2F930F231BF7}"/>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4">
            <a:extLst>
              <a:ext uri="{FF2B5EF4-FFF2-40B4-BE49-F238E27FC236}">
                <a16:creationId xmlns:a16="http://schemas.microsoft.com/office/drawing/2014/main" id="{ABB09AD9-E1C2-425B-9FBB-01148400B970}"/>
              </a:ext>
            </a:extLst>
          </p:cNvPr>
          <p:cNvSpPr>
            <a:spLocks noGrp="1"/>
          </p:cNvSpPr>
          <p:nvPr>
            <p:ph sz="quarter" idx="40" hasCustomPrompt="1"/>
          </p:nvPr>
        </p:nvSpPr>
        <p:spPr>
          <a:xfrm>
            <a:off x="6237221"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3">
            <a:extLst>
              <a:ext uri="{FF2B5EF4-FFF2-40B4-BE49-F238E27FC236}">
                <a16:creationId xmlns:a16="http://schemas.microsoft.com/office/drawing/2014/main" id="{FD988B28-1662-42AD-AF92-BD0432A18177}"/>
              </a:ext>
            </a:extLst>
          </p:cNvPr>
          <p:cNvSpPr>
            <a:spLocks noGrp="1"/>
          </p:cNvSpPr>
          <p:nvPr>
            <p:ph sz="quarter" idx="39" hasCustomPrompt="1"/>
          </p:nvPr>
        </p:nvSpPr>
        <p:spPr>
          <a:xfrm>
            <a:off x="662780"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Content 2">
            <a:extLst>
              <a:ext uri="{FF2B5EF4-FFF2-40B4-BE49-F238E27FC236}">
                <a16:creationId xmlns:a16="http://schemas.microsoft.com/office/drawing/2014/main" id="{93DA3320-9CC6-445E-9145-AC1A8D70B7AA}"/>
              </a:ext>
            </a:extLst>
          </p:cNvPr>
          <p:cNvSpPr>
            <a:spLocks noGrp="1"/>
          </p:cNvSpPr>
          <p:nvPr>
            <p:ph sz="quarter" idx="35" hasCustomPrompt="1"/>
          </p:nvPr>
        </p:nvSpPr>
        <p:spPr>
          <a:xfrm>
            <a:off x="6237221"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4" name="Content 1">
            <a:extLst>
              <a:ext uri="{FF2B5EF4-FFF2-40B4-BE49-F238E27FC236}">
                <a16:creationId xmlns:a16="http://schemas.microsoft.com/office/drawing/2014/main" id="{142D59F9-E9F0-4E81-BB8F-ADC4AD0FB153}"/>
              </a:ext>
            </a:extLst>
          </p:cNvPr>
          <p:cNvSpPr>
            <a:spLocks noGrp="1"/>
          </p:cNvSpPr>
          <p:nvPr>
            <p:ph sz="quarter" idx="41" hasCustomPrompt="1"/>
          </p:nvPr>
        </p:nvSpPr>
        <p:spPr>
          <a:xfrm>
            <a:off x="662780"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heading 4">
            <a:extLst>
              <a:ext uri="{FF2B5EF4-FFF2-40B4-BE49-F238E27FC236}">
                <a16:creationId xmlns:a16="http://schemas.microsoft.com/office/drawing/2014/main" id="{0B71E0B0-5558-475D-A682-FAF77E0500A7}"/>
              </a:ext>
            </a:extLst>
          </p:cNvPr>
          <p:cNvSpPr>
            <a:spLocks noGrp="1"/>
          </p:cNvSpPr>
          <p:nvPr>
            <p:ph type="body" sz="quarter" idx="42" hasCustomPrompt="1"/>
          </p:nvPr>
        </p:nvSpPr>
        <p:spPr>
          <a:xfrm>
            <a:off x="6237221"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7" name="Subheading 3">
            <a:extLst>
              <a:ext uri="{FF2B5EF4-FFF2-40B4-BE49-F238E27FC236}">
                <a16:creationId xmlns:a16="http://schemas.microsoft.com/office/drawing/2014/main" id="{76BBD262-367A-4A9C-8CBD-FA1BF8337F0F}"/>
              </a:ext>
            </a:extLst>
          </p:cNvPr>
          <p:cNvSpPr>
            <a:spLocks noGrp="1"/>
          </p:cNvSpPr>
          <p:nvPr>
            <p:ph type="body" sz="quarter" idx="38" hasCustomPrompt="1"/>
          </p:nvPr>
        </p:nvSpPr>
        <p:spPr>
          <a:xfrm>
            <a:off x="662780"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5" name="Subheading 2">
            <a:extLst>
              <a:ext uri="{FF2B5EF4-FFF2-40B4-BE49-F238E27FC236}">
                <a16:creationId xmlns:a16="http://schemas.microsoft.com/office/drawing/2014/main" id="{4B076539-69B0-493B-A831-D9FE0449BFE3}"/>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6" name="Subheading 1">
            <a:extLst>
              <a:ext uri="{FF2B5EF4-FFF2-40B4-BE49-F238E27FC236}">
                <a16:creationId xmlns:a16="http://schemas.microsoft.com/office/drawing/2014/main" id="{AB60F4D5-EC6D-4DA5-9BBF-038D8BC6CC28}"/>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99CB1CD3-910B-46BB-A149-7236786273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FB7175A2-3378-4722-9E7A-24B173862DF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0" name="Footnote">
            <a:extLst>
              <a:ext uri="{FF2B5EF4-FFF2-40B4-BE49-F238E27FC236}">
                <a16:creationId xmlns:a16="http://schemas.microsoft.com/office/drawing/2014/main" id="{8BC86644-E0CC-4738-94FD-16E07E0E3D7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1" name="Footer Placeholder">
            <a:extLst>
              <a:ext uri="{FF2B5EF4-FFF2-40B4-BE49-F238E27FC236}">
                <a16:creationId xmlns:a16="http://schemas.microsoft.com/office/drawing/2014/main" id="{9EDCF658-8A7C-40B9-83B0-192B5679B01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2" name="Slide Number Placeholder">
            <a:extLst>
              <a:ext uri="{FF2B5EF4-FFF2-40B4-BE49-F238E27FC236}">
                <a16:creationId xmlns:a16="http://schemas.microsoft.com/office/drawing/2014/main" id="{ECA7A402-2207-4B94-AE65-8223C15E57F6}"/>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776863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ox (6)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19220C-2EFC-434F-AB91-66EEA66DE304}"/>
              </a:ext>
            </a:extLst>
          </p:cNvPr>
          <p:cNvGraphicFramePr>
            <a:graphicFrameLocks noChangeAspect="1"/>
          </p:cNvGraphicFramePr>
          <p:nvPr>
            <p:custDataLst>
              <p:tags r:id="rId1"/>
            </p:custDataLst>
            <p:extLst>
              <p:ext uri="{D42A27DB-BD31-4B8C-83A1-F6EECF244321}">
                <p14:modId xmlns:p14="http://schemas.microsoft.com/office/powerpoint/2010/main" val="37131023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EE19220C-2EFC-434F-AB91-66EEA66DE30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28E6C15-A2BB-4A5D-A6DD-D643C5CAAD8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2" name="Content 6">
            <a:extLst>
              <a:ext uri="{FF2B5EF4-FFF2-40B4-BE49-F238E27FC236}">
                <a16:creationId xmlns:a16="http://schemas.microsoft.com/office/drawing/2014/main" id="{C28ED8AD-5B38-42EE-A76F-898FB8AAA02A}"/>
              </a:ext>
            </a:extLst>
          </p:cNvPr>
          <p:cNvSpPr>
            <a:spLocks noGrp="1"/>
          </p:cNvSpPr>
          <p:nvPr>
            <p:ph sz="quarter" idx="41" hasCustomPrompt="1"/>
          </p:nvPr>
        </p:nvSpPr>
        <p:spPr>
          <a:xfrm>
            <a:off x="809482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5">
            <a:extLst>
              <a:ext uri="{FF2B5EF4-FFF2-40B4-BE49-F238E27FC236}">
                <a16:creationId xmlns:a16="http://schemas.microsoft.com/office/drawing/2014/main" id="{07C6C973-B386-4F15-A22F-194015C3C79A}"/>
              </a:ext>
            </a:extLst>
          </p:cNvPr>
          <p:cNvSpPr>
            <a:spLocks noGrp="1"/>
          </p:cNvSpPr>
          <p:nvPr>
            <p:ph sz="quarter" idx="37" hasCustomPrompt="1"/>
          </p:nvPr>
        </p:nvSpPr>
        <p:spPr>
          <a:xfrm>
            <a:off x="437880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4">
            <a:extLst>
              <a:ext uri="{FF2B5EF4-FFF2-40B4-BE49-F238E27FC236}">
                <a16:creationId xmlns:a16="http://schemas.microsoft.com/office/drawing/2014/main" id="{BE66CB93-88AE-4436-94DA-3A2F8A7796D1}"/>
              </a:ext>
            </a:extLst>
          </p:cNvPr>
          <p:cNvSpPr>
            <a:spLocks noGrp="1"/>
          </p:cNvSpPr>
          <p:nvPr>
            <p:ph sz="quarter" idx="33" hasCustomPrompt="1"/>
          </p:nvPr>
        </p:nvSpPr>
        <p:spPr>
          <a:xfrm>
            <a:off x="66278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3">
            <a:extLst>
              <a:ext uri="{FF2B5EF4-FFF2-40B4-BE49-F238E27FC236}">
                <a16:creationId xmlns:a16="http://schemas.microsoft.com/office/drawing/2014/main" id="{7A44F499-65D1-4F7C-BFB7-3A5B9B2AB2D8}"/>
              </a:ext>
            </a:extLst>
          </p:cNvPr>
          <p:cNvSpPr>
            <a:spLocks noGrp="1"/>
          </p:cNvSpPr>
          <p:nvPr>
            <p:ph sz="quarter" idx="39" hasCustomPrompt="1"/>
          </p:nvPr>
        </p:nvSpPr>
        <p:spPr>
          <a:xfrm>
            <a:off x="809482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2">
            <a:extLst>
              <a:ext uri="{FF2B5EF4-FFF2-40B4-BE49-F238E27FC236}">
                <a16:creationId xmlns:a16="http://schemas.microsoft.com/office/drawing/2014/main" id="{2848B2C7-8F0D-44B2-855D-BE215E2355FB}"/>
              </a:ext>
            </a:extLst>
          </p:cNvPr>
          <p:cNvSpPr>
            <a:spLocks noGrp="1"/>
          </p:cNvSpPr>
          <p:nvPr>
            <p:ph sz="quarter" idx="35" hasCustomPrompt="1"/>
          </p:nvPr>
        </p:nvSpPr>
        <p:spPr>
          <a:xfrm>
            <a:off x="437880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9F7866CB-1EF5-4F71-B7B4-E822D586D88C}"/>
              </a:ext>
            </a:extLst>
          </p:cNvPr>
          <p:cNvSpPr>
            <a:spLocks noGrp="1"/>
          </p:cNvSpPr>
          <p:nvPr>
            <p:ph sz="quarter" idx="31" hasCustomPrompt="1"/>
          </p:nvPr>
        </p:nvSpPr>
        <p:spPr>
          <a:xfrm>
            <a:off x="66278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ubheading 6">
            <a:extLst>
              <a:ext uri="{FF2B5EF4-FFF2-40B4-BE49-F238E27FC236}">
                <a16:creationId xmlns:a16="http://schemas.microsoft.com/office/drawing/2014/main" id="{ED98D81C-F807-4E90-8C0F-6A37C4A90B8F}"/>
              </a:ext>
            </a:extLst>
          </p:cNvPr>
          <p:cNvSpPr>
            <a:spLocks noGrp="1"/>
          </p:cNvSpPr>
          <p:nvPr>
            <p:ph type="body" sz="quarter" idx="40" hasCustomPrompt="1"/>
          </p:nvPr>
        </p:nvSpPr>
        <p:spPr>
          <a:xfrm>
            <a:off x="809482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3" name="Subheading 5">
            <a:extLst>
              <a:ext uri="{FF2B5EF4-FFF2-40B4-BE49-F238E27FC236}">
                <a16:creationId xmlns:a16="http://schemas.microsoft.com/office/drawing/2014/main" id="{C3BA2D8A-8023-45D7-A11F-67BD249D9044}"/>
              </a:ext>
            </a:extLst>
          </p:cNvPr>
          <p:cNvSpPr>
            <a:spLocks noGrp="1"/>
          </p:cNvSpPr>
          <p:nvPr>
            <p:ph type="body" sz="quarter" idx="36" hasCustomPrompt="1"/>
          </p:nvPr>
        </p:nvSpPr>
        <p:spPr>
          <a:xfrm>
            <a:off x="437880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5" name="Subheading 4">
            <a:extLst>
              <a:ext uri="{FF2B5EF4-FFF2-40B4-BE49-F238E27FC236}">
                <a16:creationId xmlns:a16="http://schemas.microsoft.com/office/drawing/2014/main" id="{782C3D21-21D1-465C-9A0E-12D87EAA16E5}"/>
              </a:ext>
            </a:extLst>
          </p:cNvPr>
          <p:cNvSpPr>
            <a:spLocks noGrp="1"/>
          </p:cNvSpPr>
          <p:nvPr>
            <p:ph type="body" sz="quarter" idx="32" hasCustomPrompt="1"/>
          </p:nvPr>
        </p:nvSpPr>
        <p:spPr>
          <a:xfrm>
            <a:off x="66278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6" name="Subheading 3">
            <a:extLst>
              <a:ext uri="{FF2B5EF4-FFF2-40B4-BE49-F238E27FC236}">
                <a16:creationId xmlns:a16="http://schemas.microsoft.com/office/drawing/2014/main" id="{15F5CB12-8F3D-4C5C-BC27-A38FB4B2B158}"/>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7" name="Subheading 2">
            <a:extLst>
              <a:ext uri="{FF2B5EF4-FFF2-40B4-BE49-F238E27FC236}">
                <a16:creationId xmlns:a16="http://schemas.microsoft.com/office/drawing/2014/main" id="{F53C6D6C-0428-4E56-8982-A39FABA09EC0}"/>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8" name="Subheading 1">
            <a:extLst>
              <a:ext uri="{FF2B5EF4-FFF2-40B4-BE49-F238E27FC236}">
                <a16:creationId xmlns:a16="http://schemas.microsoft.com/office/drawing/2014/main" id="{F8E2DA6B-D768-492C-845E-8D0091C2F801}"/>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52" name="Subtitle placeholder">
            <a:extLst>
              <a:ext uri="{FF2B5EF4-FFF2-40B4-BE49-F238E27FC236}">
                <a16:creationId xmlns:a16="http://schemas.microsoft.com/office/drawing/2014/main" id="{C70D62DF-FF16-46DE-9FFC-48347E3D822C}"/>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53" name="Title Placeholder">
            <a:extLst>
              <a:ext uri="{FF2B5EF4-FFF2-40B4-BE49-F238E27FC236}">
                <a16:creationId xmlns:a16="http://schemas.microsoft.com/office/drawing/2014/main" id="{DE02F1C6-A0D2-40DB-BADE-8A50D094863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1E9DBC3D-9FC2-447D-B8D4-5B993E70307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8" name="Footer Placeholder">
            <a:extLst>
              <a:ext uri="{FF2B5EF4-FFF2-40B4-BE49-F238E27FC236}">
                <a16:creationId xmlns:a16="http://schemas.microsoft.com/office/drawing/2014/main" id="{9C9562FC-DCC4-4082-8117-6248154C2A5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9" name="Slide Number Placeholder">
            <a:extLst>
              <a:ext uri="{FF2B5EF4-FFF2-40B4-BE49-F238E27FC236}">
                <a16:creationId xmlns:a16="http://schemas.microsoft.com/office/drawing/2014/main" id="{75425F24-40B1-41CB-8147-85D62733D05A}"/>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436764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ox (2) Big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1"/>
            </p:custDataLst>
            <p:extLst>
              <p:ext uri="{D42A27DB-BD31-4B8C-83A1-F6EECF244321}">
                <p14:modId xmlns:p14="http://schemas.microsoft.com/office/powerpoint/2010/main" val="1206225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943D9CC8-EC3C-4C52-93F8-31DE41450416}"/>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8" name="Content 1">
            <a:extLst>
              <a:ext uri="{FF2B5EF4-FFF2-40B4-BE49-F238E27FC236}">
                <a16:creationId xmlns:a16="http://schemas.microsoft.com/office/drawing/2014/main" id="{83223947-A1E4-4DA0-B14C-A221442EC391}"/>
              </a:ext>
            </a:extLst>
          </p:cNvPr>
          <p:cNvSpPr>
            <a:spLocks noGrp="1"/>
          </p:cNvSpPr>
          <p:nvPr>
            <p:ph sz="quarter" idx="31" hasCustomPrompt="1"/>
          </p:nvPr>
        </p:nvSpPr>
        <p:spPr>
          <a:xfrm>
            <a:off x="66278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FF2A2116-B7C5-4B0D-9D98-2058FD2AB242}"/>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E8CF0FEA-9D19-4A8F-A7E5-EB660BFCB7FF}"/>
              </a:ext>
            </a:extLst>
          </p:cNvPr>
          <p:cNvSpPr>
            <a:spLocks noGrp="1"/>
          </p:cNvSpPr>
          <p:nvPr>
            <p:ph type="body" sz="quarter" idx="30" hasCustomPrompt="1"/>
          </p:nvPr>
        </p:nvSpPr>
        <p:spPr>
          <a:xfrm>
            <a:off x="66278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E927CC0-6CCD-4B50-887B-CAFB65570F5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C8FF4F8E-0063-4976-ADEC-70032C461D2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0E86BE4-10C0-4DE0-81EF-94B7482268CA}"/>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4BB4E3-DB7B-4606-AB58-12E823974137}"/>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04465F25-1FFE-4934-A332-ABC482225252}"/>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897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ox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B05C19D-9FA8-417C-BC01-419A1558288C}"/>
              </a:ext>
            </a:extLst>
          </p:cNvPr>
          <p:cNvGraphicFramePr>
            <a:graphicFrameLocks noChangeAspect="1"/>
          </p:cNvGraphicFramePr>
          <p:nvPr>
            <p:custDataLst>
              <p:tags r:id="rId1"/>
            </p:custDataLst>
            <p:extLst>
              <p:ext uri="{D42A27DB-BD31-4B8C-83A1-F6EECF244321}">
                <p14:modId xmlns:p14="http://schemas.microsoft.com/office/powerpoint/2010/main" val="3205353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B05C19D-9FA8-417C-BC01-419A1558288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903DEE6-CC52-4B98-B0B8-87C849517256}"/>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1">
            <a:extLst>
              <a:ext uri="{FF2B5EF4-FFF2-40B4-BE49-F238E27FC236}">
                <a16:creationId xmlns:a16="http://schemas.microsoft.com/office/drawing/2014/main" id="{A9B8D8B1-AC72-4ABF-966D-390C0DCB4387}"/>
              </a:ext>
            </a:extLst>
          </p:cNvPr>
          <p:cNvSpPr>
            <a:spLocks noGrp="1"/>
          </p:cNvSpPr>
          <p:nvPr>
            <p:ph sz="quarter" idx="31" hasCustomPrompt="1"/>
          </p:nvPr>
        </p:nvSpPr>
        <p:spPr>
          <a:xfrm>
            <a:off x="662780" y="1699963"/>
            <a:ext cx="10868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Footnote">
            <a:extLst>
              <a:ext uri="{FF2B5EF4-FFF2-40B4-BE49-F238E27FC236}">
                <a16:creationId xmlns:a16="http://schemas.microsoft.com/office/drawing/2014/main" id="{07A94163-21D0-4458-B9FD-8D3C6B355EF2}"/>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893C2-A014-4378-9645-F7B68FA9745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8383733-60DE-4B34-8FFA-0F3897AE5635}"/>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
        <p:nvSpPr>
          <p:cNvPr id="20" name="Subtitle placeholder">
            <a:extLst>
              <a:ext uri="{FF2B5EF4-FFF2-40B4-BE49-F238E27FC236}">
                <a16:creationId xmlns:a16="http://schemas.microsoft.com/office/drawing/2014/main" id="{5E6698A3-30F2-45B7-BC6F-FA5C28887DA7}"/>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1" name="Title Placeholder">
            <a:extLst>
              <a:ext uri="{FF2B5EF4-FFF2-40B4-BE49-F238E27FC236}">
                <a16:creationId xmlns:a16="http://schemas.microsoft.com/office/drawing/2014/main" id="{BBE6E568-EB6E-41D9-BD54-31E33E9B3E3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Tree>
    <p:extLst>
      <p:ext uri="{BB962C8B-B14F-4D97-AF65-F5344CB8AC3E}">
        <p14:creationId xmlns:p14="http://schemas.microsoft.com/office/powerpoint/2010/main" val="3737212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ox (2) Big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1"/>
            </p:custDataLst>
            <p:extLst>
              <p:ext uri="{D42A27DB-BD31-4B8C-83A1-F6EECF244321}">
                <p14:modId xmlns:p14="http://schemas.microsoft.com/office/powerpoint/2010/main" val="1300324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C3B33251-5373-4105-9825-D40D470C970B}"/>
              </a:ext>
            </a:extLst>
          </p:cNvPr>
          <p:cNvSpPr>
            <a:spLocks noGrp="1"/>
          </p:cNvSpPr>
          <p:nvPr>
            <p:ph sz="quarter" idx="35" hasCustomPrompt="1"/>
          </p:nvPr>
        </p:nvSpPr>
        <p:spPr>
          <a:xfrm>
            <a:off x="437880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1">
            <a:extLst>
              <a:ext uri="{FF2B5EF4-FFF2-40B4-BE49-F238E27FC236}">
                <a16:creationId xmlns:a16="http://schemas.microsoft.com/office/drawing/2014/main" id="{CDD6CF5F-A850-4847-BCF1-8F0DF2C5D950}"/>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C41B41E6-A228-474D-87BF-5EB9E30CA989}"/>
              </a:ext>
            </a:extLst>
          </p:cNvPr>
          <p:cNvSpPr>
            <a:spLocks noGrp="1"/>
          </p:cNvSpPr>
          <p:nvPr>
            <p:ph type="body" sz="quarter" idx="34" hasCustomPrompt="1"/>
          </p:nvPr>
        </p:nvSpPr>
        <p:spPr>
          <a:xfrm>
            <a:off x="437880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3" name="Subheading 1">
            <a:extLst>
              <a:ext uri="{FF2B5EF4-FFF2-40B4-BE49-F238E27FC236}">
                <a16:creationId xmlns:a16="http://schemas.microsoft.com/office/drawing/2014/main" id="{CA181C25-5661-4B04-A31F-B8485A10370C}"/>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title placeholder">
            <a:extLst>
              <a:ext uri="{FF2B5EF4-FFF2-40B4-BE49-F238E27FC236}">
                <a16:creationId xmlns:a16="http://schemas.microsoft.com/office/drawing/2014/main" id="{9AFCA7F8-DDA9-40F6-8738-B00C6034C7E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19F8A68E-D6D5-40C5-8B67-13074C5D51B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E239A049-10E3-483F-AF0C-D554A649F35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B5115D-94F1-4A57-8358-A3E1157D870F}"/>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03AEF77F-E84B-4232-8EB4-28D1D6547C4F}"/>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4238276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ox (2) 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02E33D3-B7B1-4E98-B54E-990105DC15E9}"/>
              </a:ext>
            </a:extLst>
          </p:cNvPr>
          <p:cNvGraphicFramePr>
            <a:graphicFrameLocks noChangeAspect="1"/>
          </p:cNvGraphicFramePr>
          <p:nvPr>
            <p:custDataLst>
              <p:tags r:id="rId1"/>
            </p:custDataLst>
            <p:extLst>
              <p:ext uri="{D42A27DB-BD31-4B8C-83A1-F6EECF244321}">
                <p14:modId xmlns:p14="http://schemas.microsoft.com/office/powerpoint/2010/main" val="407876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C02E33D3-B7B1-4E98-B54E-990105DC15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C258B73-9948-40D2-A671-D5222120C82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Content 2">
            <a:extLst>
              <a:ext uri="{FF2B5EF4-FFF2-40B4-BE49-F238E27FC236}">
                <a16:creationId xmlns:a16="http://schemas.microsoft.com/office/drawing/2014/main" id="{C0F6227C-00D7-4B79-9AAF-F95B54E39B3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3" name="Content 1">
            <a:extLst>
              <a:ext uri="{FF2B5EF4-FFF2-40B4-BE49-F238E27FC236}">
                <a16:creationId xmlns:a16="http://schemas.microsoft.com/office/drawing/2014/main" id="{CDFD7BCD-0A93-4265-80EE-4B92D7D3FA90}"/>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6" name="Subheading 1">
            <a:extLst>
              <a:ext uri="{FF2B5EF4-FFF2-40B4-BE49-F238E27FC236}">
                <a16:creationId xmlns:a16="http://schemas.microsoft.com/office/drawing/2014/main" id="{0B1822F2-ED69-4E2E-839F-190AEC586F48}"/>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7D9F73F2-1D67-411B-9F1E-46653327F95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7" name="Title Placeholder">
            <a:extLst>
              <a:ext uri="{FF2B5EF4-FFF2-40B4-BE49-F238E27FC236}">
                <a16:creationId xmlns:a16="http://schemas.microsoft.com/office/drawing/2014/main" id="{B6E8486D-513C-40BB-960F-0B0D904BFCB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DAF6A8EE-6352-4BCF-AE1E-2B04F1D32D5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5" name="Footer Placeholder">
            <a:extLst>
              <a:ext uri="{FF2B5EF4-FFF2-40B4-BE49-F238E27FC236}">
                <a16:creationId xmlns:a16="http://schemas.microsoft.com/office/drawing/2014/main" id="{F45E2D14-1FFD-49FE-B2CA-F2E3B50ACCC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95314695-247D-407C-BDE8-B01BAA88F025}"/>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2827747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ox (2) 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F3507FD-8CBA-4123-8B64-44D43759514B}"/>
              </a:ext>
            </a:extLst>
          </p:cNvPr>
          <p:cNvGraphicFramePr>
            <a:graphicFrameLocks noChangeAspect="1"/>
          </p:cNvGraphicFramePr>
          <p:nvPr>
            <p:custDataLst>
              <p:tags r:id="rId1"/>
            </p:custDataLst>
            <p:extLst>
              <p:ext uri="{D42A27DB-BD31-4B8C-83A1-F6EECF244321}">
                <p14:modId xmlns:p14="http://schemas.microsoft.com/office/powerpoint/2010/main" val="3757172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F3507FD-8CBA-4123-8B64-44D4375951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A3952-469D-4811-81EB-7EF9B870072E}"/>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1">
            <a:extLst>
              <a:ext uri="{FF2B5EF4-FFF2-40B4-BE49-F238E27FC236}">
                <a16:creationId xmlns:a16="http://schemas.microsoft.com/office/drawing/2014/main" id="{8E5B298F-75CB-4469-90E1-75A3FC005B84}"/>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2" name="Content 2">
            <a:extLst>
              <a:ext uri="{FF2B5EF4-FFF2-40B4-BE49-F238E27FC236}">
                <a16:creationId xmlns:a16="http://schemas.microsoft.com/office/drawing/2014/main" id="{22AB8EE7-E252-4870-BE99-D0FDFA0FEFB1}"/>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4" name="Subheading 1">
            <a:extLst>
              <a:ext uri="{FF2B5EF4-FFF2-40B4-BE49-F238E27FC236}">
                <a16:creationId xmlns:a16="http://schemas.microsoft.com/office/drawing/2014/main" id="{6B333FF2-375F-4904-A650-664E5FAE65B5}"/>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11D840D9-33BB-431F-950C-93D575ADDD71}"/>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8" name="Title Placeholder">
            <a:extLst>
              <a:ext uri="{FF2B5EF4-FFF2-40B4-BE49-F238E27FC236}">
                <a16:creationId xmlns:a16="http://schemas.microsoft.com/office/drawing/2014/main" id="{723B3699-7DB5-405C-B01A-21ED24E0EA7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48567908-EABB-4849-8656-A2FC7BE259B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7" name="Footer Placeholder">
            <a:extLst>
              <a:ext uri="{FF2B5EF4-FFF2-40B4-BE49-F238E27FC236}">
                <a16:creationId xmlns:a16="http://schemas.microsoft.com/office/drawing/2014/main" id="{F76EB023-388E-49C5-90E9-ADF6C01678E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5B73C246-7060-46F3-82AC-5C2769634C52}"/>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726668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S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496FA05-7499-413D-9715-D9284A30DAE4}"/>
              </a:ext>
            </a:extLst>
          </p:cNvPr>
          <p:cNvGraphicFramePr>
            <a:graphicFrameLocks noChangeAspect="1"/>
          </p:cNvGraphicFramePr>
          <p:nvPr>
            <p:custDataLst>
              <p:tags r:id="rId1"/>
            </p:custDataLst>
            <p:extLst>
              <p:ext uri="{D42A27DB-BD31-4B8C-83A1-F6EECF244321}">
                <p14:modId xmlns:p14="http://schemas.microsoft.com/office/powerpoint/2010/main" val="1178302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B496FA05-7499-413D-9715-D9284A30DAE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F0F524-D457-4A26-B751-F725894F6E7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Background 2">
            <a:extLst>
              <a:ext uri="{FF2B5EF4-FFF2-40B4-BE49-F238E27FC236}">
                <a16:creationId xmlns:a16="http://schemas.microsoft.com/office/drawing/2014/main" id="{C8EE59D7-E2D5-4CAC-9E3A-721293572BE1}"/>
              </a:ext>
            </a:extLst>
          </p:cNvPr>
          <p:cNvSpPr/>
          <p:nvPr/>
        </p:nvSpPr>
        <p:spPr>
          <a:xfrm>
            <a:off x="11542711" y="0"/>
            <a:ext cx="64928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6" name="Background"/>
          <p:cNvSpPr/>
          <p:nvPr/>
        </p:nvSpPr>
        <p:spPr>
          <a:xfrm>
            <a:off x="658813" y="0"/>
            <a:ext cx="5437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11" name="Subtitle placeholder">
            <a:extLst>
              <a:ext uri="{FF2B5EF4-FFF2-40B4-BE49-F238E27FC236}">
                <a16:creationId xmlns:a16="http://schemas.microsoft.com/office/drawing/2014/main" id="{097A0397-847F-4B96-9796-C050030BA11B}"/>
              </a:ext>
            </a:extLst>
          </p:cNvP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1702415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Base Fram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093E659-2541-4DD7-9C60-B658CF1E0BD5}"/>
              </a:ext>
            </a:extLst>
          </p:cNvPr>
          <p:cNvGraphicFramePr>
            <a:graphicFrameLocks noChangeAspect="1"/>
          </p:cNvGraphicFramePr>
          <p:nvPr>
            <p:custDataLst>
              <p:tags r:id="rId1"/>
            </p:custDataLst>
            <p:extLst>
              <p:ext uri="{D42A27DB-BD31-4B8C-83A1-F6EECF244321}">
                <p14:modId xmlns:p14="http://schemas.microsoft.com/office/powerpoint/2010/main" val="36574493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9093E659-2541-4DD7-9C60-B658CF1E0BD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382D49-060F-4E05-A78E-F04FF86FAA4C}"/>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Background">
            <a:extLst>
              <a:ext uri="{FF2B5EF4-FFF2-40B4-BE49-F238E27FC236}">
                <a16:creationId xmlns:a16="http://schemas.microsoft.com/office/drawing/2014/main" id="{88DA0C30-190F-4654-8571-0E838FDEB54C}"/>
              </a:ext>
            </a:extLst>
          </p:cNvPr>
          <p:cNvSpPr/>
          <p:nvPr/>
        </p:nvSpPr>
        <p:spPr>
          <a:xfrm>
            <a:off x="0" y="342900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27" name="Logo 13">
            <a:extLst>
              <a:ext uri="{FF2B5EF4-FFF2-40B4-BE49-F238E27FC236}">
                <a16:creationId xmlns:a16="http://schemas.microsoft.com/office/drawing/2014/main" id="{67340306-C4C1-4DE1-9279-C162F718866C}"/>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12">
            <a:extLst>
              <a:ext uri="{FF2B5EF4-FFF2-40B4-BE49-F238E27FC236}">
                <a16:creationId xmlns:a16="http://schemas.microsoft.com/office/drawing/2014/main" id="{7BF59305-7AB6-4A2E-9267-354BAE247C3F}"/>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11">
            <a:extLst>
              <a:ext uri="{FF2B5EF4-FFF2-40B4-BE49-F238E27FC236}">
                <a16:creationId xmlns:a16="http://schemas.microsoft.com/office/drawing/2014/main" id="{C64E5551-19CB-4A12-987A-AF0065F29DC0}"/>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10">
            <a:extLst>
              <a:ext uri="{FF2B5EF4-FFF2-40B4-BE49-F238E27FC236}">
                <a16:creationId xmlns:a16="http://schemas.microsoft.com/office/drawing/2014/main" id="{588E7DE7-A7CB-479C-9EBD-498835166FCF}"/>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9">
            <a:extLst>
              <a:ext uri="{FF2B5EF4-FFF2-40B4-BE49-F238E27FC236}">
                <a16:creationId xmlns:a16="http://schemas.microsoft.com/office/drawing/2014/main" id="{ABE56021-07F9-4AB8-AE7D-C602E3B63F41}"/>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3" name="Logo 8">
            <a:extLst>
              <a:ext uri="{FF2B5EF4-FFF2-40B4-BE49-F238E27FC236}">
                <a16:creationId xmlns:a16="http://schemas.microsoft.com/office/drawing/2014/main" id="{71727D8C-5655-445F-AC68-85E765D42BFD}"/>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4" name="Logo 7">
            <a:extLst>
              <a:ext uri="{FF2B5EF4-FFF2-40B4-BE49-F238E27FC236}">
                <a16:creationId xmlns:a16="http://schemas.microsoft.com/office/drawing/2014/main" id="{9F29357B-5772-4609-BD6B-0A5B06904A87}"/>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5" name="Logo 6">
            <a:extLst>
              <a:ext uri="{FF2B5EF4-FFF2-40B4-BE49-F238E27FC236}">
                <a16:creationId xmlns:a16="http://schemas.microsoft.com/office/drawing/2014/main" id="{C5BA89C9-31BF-4E9B-AD32-90C41572573C}"/>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6" name="Logo 5">
            <a:extLst>
              <a:ext uri="{FF2B5EF4-FFF2-40B4-BE49-F238E27FC236}">
                <a16:creationId xmlns:a16="http://schemas.microsoft.com/office/drawing/2014/main" id="{8138DA6E-76AD-4D0C-BD68-DD514E669F3D}"/>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Logo 4">
            <a:extLst>
              <a:ext uri="{FF2B5EF4-FFF2-40B4-BE49-F238E27FC236}">
                <a16:creationId xmlns:a16="http://schemas.microsoft.com/office/drawing/2014/main" id="{B0E17DE9-F160-41EB-A021-44E7BA6F839C}"/>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8" name="Logo 3">
            <a:extLst>
              <a:ext uri="{FF2B5EF4-FFF2-40B4-BE49-F238E27FC236}">
                <a16:creationId xmlns:a16="http://schemas.microsoft.com/office/drawing/2014/main" id="{68BF0210-B2CF-4885-A5A5-61F088C061B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9" name="Logo 2">
            <a:extLst>
              <a:ext uri="{FF2B5EF4-FFF2-40B4-BE49-F238E27FC236}">
                <a16:creationId xmlns:a16="http://schemas.microsoft.com/office/drawing/2014/main" id="{E3DA898B-CCD1-4392-8676-B4C401E31E3E}"/>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0" name="Logo 1">
            <a:extLst>
              <a:ext uri="{FF2B5EF4-FFF2-40B4-BE49-F238E27FC236}">
                <a16:creationId xmlns:a16="http://schemas.microsoft.com/office/drawing/2014/main" id="{958113DB-3399-4D78-B64C-89CF41C532D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8" name="Subtitle placeholder"/>
          <p:cNvSpPr>
            <a:spLocks noGrp="1"/>
          </p:cNvSpPr>
          <p:nvPr>
            <p:ph type="body" idx="1" hasCustomPrompt="1"/>
          </p:nvPr>
        </p:nvSpPr>
        <p:spPr>
          <a:xfrm>
            <a:off x="989445" y="4799087"/>
            <a:ext cx="4728967" cy="989236"/>
          </a:xfrm>
          <a:prstGeom prst="rect">
            <a:avLst/>
          </a:prstGeom>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7" name="Title Placeholder"/>
          <p:cNvSpPr>
            <a:spLocks noGrp="1"/>
          </p:cNvSpPr>
          <p:nvPr>
            <p:ph type="ctrTitle" hasCustomPrompt="1"/>
          </p:nvPr>
        </p:nvSpPr>
        <p:spPr>
          <a:xfrm>
            <a:off x="989445" y="3454878"/>
            <a:ext cx="4728967" cy="1263770"/>
          </a:xfrm>
          <a:prstGeom prst="rect">
            <a:avLst/>
          </a:prstGeom>
        </p:spPr>
        <p:txBody>
          <a:bodyPr anchor="t">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162515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3942654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Picture Placeholder 1">
            <a:extLst>
              <a:ext uri="{FF2B5EF4-FFF2-40B4-BE49-F238E27FC236}">
                <a16:creationId xmlns:a16="http://schemas.microsoft.com/office/drawing/2014/main" id="{FC822E01-FEAC-428C-9E5E-DA5017D93A5E}"/>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11" name="Subtitle placeholder">
            <a:extLst>
              <a:ext uri="{FF2B5EF4-FFF2-40B4-BE49-F238E27FC236}">
                <a16:creationId xmlns:a16="http://schemas.microsoft.com/office/drawing/2014/main" id="{685E7F15-2994-4974-AB79-53A3B3918153}"/>
              </a:ext>
            </a:extLst>
          </p:cNvPr>
          <p:cNvSpPr>
            <a:spLocks noGrp="1"/>
          </p:cNvSpPr>
          <p:nvPr>
            <p:ph type="body" idx="1" hasCustomPrompt="1"/>
          </p:nvPr>
        </p:nvSpPr>
        <p:spPr>
          <a:xfrm>
            <a:off x="989446" y="3664435"/>
            <a:ext cx="4747120" cy="855807"/>
          </a:xfrm>
          <a:prstGeom prst="rect">
            <a:avLst/>
          </a:prstGeom>
          <a:solidFill>
            <a:schemeClr val="tx2">
              <a:alpha val="90000"/>
            </a:schemeClr>
          </a:solidFill>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10" name="Title Placeholder">
            <a:extLst>
              <a:ext uri="{FF2B5EF4-FFF2-40B4-BE49-F238E27FC236}">
                <a16:creationId xmlns:a16="http://schemas.microsoft.com/office/drawing/2014/main" id="{B81D9327-F39C-4C3E-9106-A2DAFA0E0717}"/>
              </a:ext>
            </a:extLst>
          </p:cNvPr>
          <p:cNvSpPr>
            <a:spLocks noGrp="1"/>
          </p:cNvSpPr>
          <p:nvPr>
            <p:ph type="ctrTitle" hasCustomPrompt="1"/>
          </p:nvPr>
        </p:nvSpPr>
        <p:spPr>
          <a:xfrm>
            <a:off x="989446" y="2373744"/>
            <a:ext cx="4747120" cy="1220355"/>
          </a:xfrm>
          <a:prstGeom prst="rect">
            <a:avLst/>
          </a:prstGeom>
          <a:noFill/>
          <a:ln w="19050">
            <a:noFill/>
          </a:ln>
        </p:spPr>
        <p:txBody>
          <a:bodyPr vert="horz" lIns="7200" tIns="0" rIns="0" bIns="0" rtlCol="0" anchor="t">
            <a:noAutofit/>
          </a:bodyPr>
          <a:lstStyle>
            <a:lvl1pPr>
              <a:defRPr lang="nl-NL" altLang="nl-NL" sz="1400" noProof="0" dirty="0">
                <a:solidFill>
                  <a:schemeClr val="tx1"/>
                </a:solidFill>
                <a:ea typeface="+mn-ea"/>
                <a:cs typeface="+mn-cs"/>
              </a:defRPr>
            </a:lvl1pPr>
          </a:lstStyle>
          <a:p>
            <a:pPr marL="0" lvl="0" indent="0">
              <a:spcBef>
                <a:spcPts val="375"/>
              </a:spcBef>
              <a:buClr>
                <a:schemeClr val="dk2"/>
              </a:buClr>
              <a:buFont typeface="Wingdings" panose="05000000000000000000" pitchFamily="2" charset="2"/>
            </a:pPr>
            <a:r>
              <a:rPr lang="nl-NL" noProof="0" dirty="0"/>
              <a:t>Klik om titel toe te voegen</a:t>
            </a:r>
            <a:endParaRPr lang="nl-NL" altLang="nl-NL" noProof="0" dirty="0"/>
          </a:p>
        </p:txBody>
      </p:sp>
    </p:spTree>
    <p:extLst>
      <p:ext uri="{BB962C8B-B14F-4D97-AF65-F5344CB8AC3E}">
        <p14:creationId xmlns:p14="http://schemas.microsoft.com/office/powerpoint/2010/main" val="29692474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perato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D1D31B0-4913-413A-9C65-52B40E78CBC6}"/>
              </a:ext>
            </a:extLst>
          </p:cNvPr>
          <p:cNvGraphicFramePr>
            <a:graphicFrameLocks noChangeAspect="1"/>
          </p:cNvGraphicFramePr>
          <p:nvPr>
            <p:custDataLst>
              <p:tags r:id="rId1"/>
            </p:custDataLst>
            <p:extLst>
              <p:ext uri="{D42A27DB-BD31-4B8C-83A1-F6EECF244321}">
                <p14:modId xmlns:p14="http://schemas.microsoft.com/office/powerpoint/2010/main" val="363913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2D1D31B0-4913-413A-9C65-52B40E78CBC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EC917AA4-3D3B-4C93-9EA0-2FE662C6E187}" type="slidenum">
              <a:rPr lang="nl-NL" smtClean="0"/>
              <a:t>‹#›</a:t>
            </a:fld>
            <a:endParaRPr lang="nl-NL"/>
          </a:p>
        </p:txBody>
      </p:sp>
      <p:sp>
        <p:nvSpPr>
          <p:cNvPr id="12" name="Subtitle placeholder">
            <a:extLst>
              <a:ext uri="{FF2B5EF4-FFF2-40B4-BE49-F238E27FC236}">
                <a16:creationId xmlns:a16="http://schemas.microsoft.com/office/drawing/2014/main" id="{5B1C0186-9F4A-42C1-8203-BFE3FD78A301}"/>
              </a:ext>
            </a:extLst>
          </p:cNvPr>
          <p:cNvSpPr>
            <a:spLocks noGrp="1"/>
          </p:cNvSpPr>
          <p:nvPr>
            <p:ph type="body" sz="quarter" idx="13" hasCustomPrompt="1"/>
          </p:nvPr>
        </p:nvSpPr>
        <p:spPr>
          <a:xfrm>
            <a:off x="658814" y="2019300"/>
            <a:ext cx="10874374" cy="495300"/>
          </a:xfrm>
        </p:spPr>
        <p:txBody>
          <a:bodyPr lIns="36000" tIns="36000" rIns="36000" bIns="36000"/>
          <a:lstStyle>
            <a:lvl1pPr marL="0" indent="0">
              <a:buNone/>
              <a:defRPr sz="4000" b="1" u="none"/>
            </a:lvl1pPr>
          </a:lstStyle>
          <a:p>
            <a:pPr lvl="0"/>
            <a:r>
              <a:rPr lang="nl-NL" noProof="0" dirty="0"/>
              <a:t>Hoofdstuk 1</a:t>
            </a:r>
          </a:p>
        </p:txBody>
      </p:sp>
      <p:sp>
        <p:nvSpPr>
          <p:cNvPr id="13" name="Title Placeholder">
            <a:extLst>
              <a:ext uri="{FF2B5EF4-FFF2-40B4-BE49-F238E27FC236}">
                <a16:creationId xmlns:a16="http://schemas.microsoft.com/office/drawing/2014/main" id="{8E95820F-99F9-424E-A350-B95DCF0099CC}"/>
              </a:ext>
            </a:extLst>
          </p:cNvPr>
          <p:cNvSpPr>
            <a:spLocks noGrp="1"/>
          </p:cNvSpPr>
          <p:nvPr>
            <p:ph type="body" sz="quarter" idx="14" hasCustomPrompt="1"/>
          </p:nvPr>
        </p:nvSpPr>
        <p:spPr>
          <a:xfrm>
            <a:off x="658813" y="2514600"/>
            <a:ext cx="10874374" cy="914400"/>
          </a:xfrm>
        </p:spPr>
        <p:txBody>
          <a:bodyPr lIns="36000" tIns="36000" rIns="36000" bIns="36000"/>
          <a:lstStyle>
            <a:lvl1pPr marL="0" indent="0">
              <a:buNone/>
              <a:defRPr sz="5400" b="1">
                <a:solidFill>
                  <a:schemeClr val="tx2"/>
                </a:solidFill>
              </a:defRPr>
            </a:lvl1pPr>
          </a:lstStyle>
          <a:p>
            <a:pPr lvl="0"/>
            <a:r>
              <a:rPr lang="nl-NL" noProof="0" dirty="0"/>
              <a:t>Klik om titel toe te voegen</a:t>
            </a:r>
          </a:p>
        </p:txBody>
      </p:sp>
    </p:spTree>
    <p:extLst>
      <p:ext uri="{BB962C8B-B14F-4D97-AF65-F5344CB8AC3E}">
        <p14:creationId xmlns:p14="http://schemas.microsoft.com/office/powerpoint/2010/main" val="18209754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genda Picture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67CCC6-E2D1-47DF-A3EC-2EEB0E070DD6}"/>
              </a:ext>
            </a:extLst>
          </p:cNvPr>
          <p:cNvGraphicFramePr>
            <a:graphicFrameLocks noChangeAspect="1"/>
          </p:cNvGraphicFramePr>
          <p:nvPr>
            <p:custDataLst>
              <p:tags r:id="rId1"/>
            </p:custDataLst>
            <p:extLst>
              <p:ext uri="{D42A27DB-BD31-4B8C-83A1-F6EECF244321}">
                <p14:modId xmlns:p14="http://schemas.microsoft.com/office/powerpoint/2010/main" val="15925522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7267CCC6-E2D1-47DF-A3EC-2EEB0E070DD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7" name="Picture Placeholder 4">
            <a:extLst>
              <a:ext uri="{FF2B5EF4-FFF2-40B4-BE49-F238E27FC236}">
                <a16:creationId xmlns:a16="http://schemas.microsoft.com/office/drawing/2014/main" id="{F08679BF-354B-4BCB-8380-391FAFBD4522}"/>
              </a:ext>
            </a:extLst>
          </p:cNvPr>
          <p:cNvSpPr>
            <a:spLocks noGrp="1"/>
          </p:cNvSpPr>
          <p:nvPr>
            <p:ph type="pic" sz="quarter" idx="20" hasCustomPrompt="1"/>
          </p:nvPr>
        </p:nvSpPr>
        <p:spPr>
          <a:xfrm>
            <a:off x="8846343"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6172781"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3499220"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25659"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17" name="Subheading 4">
            <a:extLst>
              <a:ext uri="{FF2B5EF4-FFF2-40B4-BE49-F238E27FC236}">
                <a16:creationId xmlns:a16="http://schemas.microsoft.com/office/drawing/2014/main" id="{3B155884-F085-4C7A-8E4A-5390385C95FC}"/>
              </a:ext>
            </a:extLst>
          </p:cNvPr>
          <p:cNvSpPr>
            <a:spLocks noGrp="1"/>
          </p:cNvSpPr>
          <p:nvPr>
            <p:ph type="body" sz="quarter" idx="24" hasCustomPrompt="1"/>
          </p:nvPr>
        </p:nvSpPr>
        <p:spPr>
          <a:xfrm>
            <a:off x="8846343"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6" name="Subheading 3">
            <a:extLst>
              <a:ext uri="{FF2B5EF4-FFF2-40B4-BE49-F238E27FC236}">
                <a16:creationId xmlns:a16="http://schemas.microsoft.com/office/drawing/2014/main" id="{1DFE499A-CBB3-4712-A62E-7D2E89DEF73F}"/>
              </a:ext>
            </a:extLst>
          </p:cNvPr>
          <p:cNvSpPr>
            <a:spLocks noGrp="1"/>
          </p:cNvSpPr>
          <p:nvPr>
            <p:ph type="body" sz="quarter" idx="23" hasCustomPrompt="1"/>
          </p:nvPr>
        </p:nvSpPr>
        <p:spPr>
          <a:xfrm>
            <a:off x="6172781"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5" name="Subheading 2">
            <a:extLst>
              <a:ext uri="{FF2B5EF4-FFF2-40B4-BE49-F238E27FC236}">
                <a16:creationId xmlns:a16="http://schemas.microsoft.com/office/drawing/2014/main" id="{A568F09C-7111-41FD-897B-6262CD863EC5}"/>
              </a:ext>
            </a:extLst>
          </p:cNvPr>
          <p:cNvSpPr>
            <a:spLocks noGrp="1"/>
          </p:cNvSpPr>
          <p:nvPr>
            <p:ph type="body" sz="quarter" idx="22" hasCustomPrompt="1"/>
          </p:nvPr>
        </p:nvSpPr>
        <p:spPr>
          <a:xfrm>
            <a:off x="3499220"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25659" y="1785144"/>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4" name="Slide Number Placeholder">
            <a:extLst>
              <a:ext uri="{FF2B5EF4-FFF2-40B4-BE49-F238E27FC236}">
                <a16:creationId xmlns:a16="http://schemas.microsoft.com/office/drawing/2014/main" id="{3970A32E-7139-4819-935C-56FD021FED21}"/>
              </a:ext>
            </a:extLst>
          </p:cNvPr>
          <p:cNvSpPr>
            <a:spLocks noGrp="1"/>
          </p:cNvSpPr>
          <p:nvPr>
            <p:ph type="sldNum" sz="quarter" idx="12"/>
          </p:nvPr>
        </p:nvSpPr>
        <p:spPr>
          <a:xfrm>
            <a:off x="10510048" y="6583524"/>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2478930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Picture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28DD182-EC62-4B2A-969B-607638C2D460}"/>
              </a:ext>
            </a:extLst>
          </p:cNvPr>
          <p:cNvGraphicFramePr>
            <a:graphicFrameLocks noChangeAspect="1"/>
          </p:cNvGraphicFramePr>
          <p:nvPr>
            <p:custDataLst>
              <p:tags r:id="rId1"/>
            </p:custDataLst>
            <p:extLst>
              <p:ext uri="{D42A27DB-BD31-4B8C-83A1-F6EECF244321}">
                <p14:modId xmlns:p14="http://schemas.microsoft.com/office/powerpoint/2010/main" val="38000452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B28DD182-EC62-4B2A-969B-607638C2D46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7961915"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4404473"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44132"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4" name="Subheading 3">
            <a:extLst>
              <a:ext uri="{FF2B5EF4-FFF2-40B4-BE49-F238E27FC236}">
                <a16:creationId xmlns:a16="http://schemas.microsoft.com/office/drawing/2014/main" id="{BF84D081-213E-47B8-BC48-5F1C4E05C336}"/>
              </a:ext>
            </a:extLst>
          </p:cNvPr>
          <p:cNvSpPr>
            <a:spLocks noGrp="1"/>
          </p:cNvSpPr>
          <p:nvPr>
            <p:ph type="body" sz="quarter" idx="17" hasCustomPrompt="1"/>
          </p:nvPr>
        </p:nvSpPr>
        <p:spPr>
          <a:xfrm>
            <a:off x="7961915"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3</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3</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4404473"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44132"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2" name="Slide Number Placeholder">
            <a:extLst>
              <a:ext uri="{FF2B5EF4-FFF2-40B4-BE49-F238E27FC236}">
                <a16:creationId xmlns:a16="http://schemas.microsoft.com/office/drawing/2014/main" id="{79C8E380-703E-4574-91AD-8F06FA16A178}"/>
              </a:ext>
            </a:extLst>
          </p:cNvPr>
          <p:cNvSpPr>
            <a:spLocks noGrp="1"/>
          </p:cNvSpPr>
          <p:nvPr>
            <p:ph type="sldNum" sz="quarter" idx="12"/>
          </p:nvPr>
        </p:nvSpPr>
        <p:spPr>
          <a:xfrm>
            <a:off x="10510048" y="6583524"/>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3060854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icture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FBA646D-88C5-4163-9A95-031964D5198C}"/>
              </a:ext>
            </a:extLst>
          </p:cNvPr>
          <p:cNvGraphicFramePr>
            <a:graphicFrameLocks noChangeAspect="1"/>
          </p:cNvGraphicFramePr>
          <p:nvPr>
            <p:custDataLst>
              <p:tags r:id="rId1"/>
            </p:custDataLst>
            <p:extLst>
              <p:ext uri="{D42A27DB-BD31-4B8C-83A1-F6EECF244321}">
                <p14:modId xmlns:p14="http://schemas.microsoft.com/office/powerpoint/2010/main" val="30939784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8FBA646D-88C5-4163-9A95-031964D519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6501127"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1010874"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6501127" y="2880766"/>
            <a:ext cx="468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1010874" y="2880766"/>
            <a:ext cx="4680000" cy="3015210"/>
          </a:xfrm>
          <a:ln w="28575">
            <a:solidFill>
              <a:schemeClr val="accent1"/>
            </a:solidFill>
          </a:ln>
        </p:spPr>
        <p:txBody>
          <a:bodyPr/>
          <a:lstStyle>
            <a:lvl1pPr marL="0" indent="0">
              <a:buNone/>
              <a:defRPr/>
            </a:lvl1pPr>
          </a:lstStyle>
          <a:p>
            <a:r>
              <a:rPr lang="nl-NL" noProof="0" dirty="0"/>
              <a:t>Klik om foto toe te voegen</a:t>
            </a:r>
          </a:p>
        </p:txBody>
      </p:sp>
      <p:sp>
        <p:nvSpPr>
          <p:cNvPr id="9" name="Slide Number Placeholder">
            <a:extLst>
              <a:ext uri="{FF2B5EF4-FFF2-40B4-BE49-F238E27FC236}">
                <a16:creationId xmlns:a16="http://schemas.microsoft.com/office/drawing/2014/main" id="{949AF4BA-0CCB-4C40-A6B2-E3B2D0723B47}"/>
              </a:ext>
            </a:extLst>
          </p:cNvPr>
          <p:cNvSpPr>
            <a:spLocks noGrp="1"/>
          </p:cNvSpPr>
          <p:nvPr>
            <p:ph type="sldNum" sz="quarter" idx="12"/>
          </p:nvPr>
        </p:nvSpPr>
        <p:spPr>
          <a:xfrm>
            <a:off x="10510048" y="6583524"/>
            <a:ext cx="1023140" cy="163513"/>
          </a:xfrm>
          <a:prstGeom prst="rect">
            <a:avLst/>
          </a:prstGeom>
        </p:spPr>
        <p:txBody>
          <a:bodyPr/>
          <a:lstStyle/>
          <a:p>
            <a:fld id="{EC917AA4-3D3B-4C93-9EA0-2FE662C6E187}" type="slidenum">
              <a:rPr lang="nl-NL" smtClean="0"/>
              <a:t>‹#›</a:t>
            </a:fld>
            <a:endParaRPr lang="nl-NL"/>
          </a:p>
        </p:txBody>
      </p:sp>
      <p:sp>
        <p:nvSpPr>
          <p:cNvPr id="3" name="Footer Placeholder 2">
            <a:extLst>
              <a:ext uri="{FF2B5EF4-FFF2-40B4-BE49-F238E27FC236}">
                <a16:creationId xmlns:a16="http://schemas.microsoft.com/office/drawing/2014/main" id="{74F7FDB0-0E02-429C-80E5-50DFFBF58C7F}"/>
              </a:ext>
            </a:extLst>
          </p:cNvPr>
          <p:cNvSpPr>
            <a:spLocks noGrp="1"/>
          </p:cNvSpPr>
          <p:nvPr>
            <p:ph type="ftr" sz="quarter" idx="17"/>
          </p:nvPr>
        </p:nvSpPr>
        <p:spPr>
          <a:xfrm>
            <a:off x="661193" y="6686783"/>
            <a:ext cx="10868400" cy="122400"/>
          </a:xfrm>
          <a:prstGeom prst="rect">
            <a:avLst/>
          </a:prstGeom>
        </p:spPr>
        <p:txBody>
          <a:bodyPr/>
          <a:lstStyle/>
          <a:p>
            <a:endParaRPr lang="nl-NL"/>
          </a:p>
        </p:txBody>
      </p:sp>
    </p:spTree>
    <p:extLst>
      <p:ext uri="{BB962C8B-B14F-4D97-AF65-F5344CB8AC3E}">
        <p14:creationId xmlns:p14="http://schemas.microsoft.com/office/powerpoint/2010/main" val="172036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1"/>
            </p:custDataLst>
            <p:extLst>
              <p:ext uri="{D42A27DB-BD31-4B8C-83A1-F6EECF244321}">
                <p14:modId xmlns:p14="http://schemas.microsoft.com/office/powerpoint/2010/main" val="6770503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marR="0" lvl="0" indent="-180000" algn="l" defTabSz="685800" rtl="0" eaLnBrk="1" fontAlgn="auto" latinLnBrk="0" hangingPunct="1">
              <a:lnSpc>
                <a:spcPct val="90000"/>
              </a:lnSpc>
              <a:spcBef>
                <a:spcPts val="375"/>
              </a:spcBef>
              <a:spcAft>
                <a:spcPts val="0"/>
              </a:spcAft>
              <a:buClr>
                <a:schemeClr val="dk2"/>
              </a:buClr>
              <a:buSzTx/>
              <a:buFont typeface="Wingdings" panose="05000000000000000000" pitchFamily="2" charset="2"/>
              <a:buNone/>
              <a:tabLst/>
              <a:defRPr/>
            </a:pPr>
            <a:r>
              <a:rPr lang="nl-NL" noProof="0" dirty="0"/>
              <a:t>Klik om tekst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lvl="0"/>
            <a:r>
              <a:rPr lang="nl-NL" noProof="0" dirty="0"/>
              <a:t>Klik om tekst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4069961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_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949318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0" name="TextBox 9">
            <a:extLst>
              <a:ext uri="{FF2B5EF4-FFF2-40B4-BE49-F238E27FC236}">
                <a16:creationId xmlns:a16="http://schemas.microsoft.com/office/drawing/2014/main" id="{9FD64667-FDA0-4955-AD96-B84B15F30ABF}"/>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1" name="Text Placeholder 4">
            <a:extLst>
              <a:ext uri="{FF2B5EF4-FFF2-40B4-BE49-F238E27FC236}">
                <a16:creationId xmlns:a16="http://schemas.microsoft.com/office/drawing/2014/main" id="{E9BF7AB1-C0BD-426E-ADDD-3700C6E9D369}"/>
              </a:ext>
            </a:extLst>
          </p:cNvPr>
          <p:cNvSpPr>
            <a:spLocks noGrp="1"/>
          </p:cNvSpPr>
          <p:nvPr>
            <p:ph type="body" sz="quarter" idx="31" hasCustomPrompt="1"/>
          </p:nvPr>
        </p:nvSpPr>
        <p:spPr>
          <a:xfrm>
            <a:off x="1617785" y="2295708"/>
            <a:ext cx="9878845" cy="576000"/>
          </a:xfrm>
        </p:spPr>
        <p:txBody>
          <a:bodyPr anchor="ctr"/>
          <a:lstStyle>
            <a:lvl1pPr marL="0" indent="0">
              <a:buNone/>
              <a:defRPr sz="1600" b="1">
                <a:solidFill>
                  <a:srgbClr val="22777B"/>
                </a:solidFill>
              </a:defRPr>
            </a:lvl1pPr>
          </a:lstStyle>
          <a:p>
            <a:pPr lvl="0"/>
            <a:r>
              <a:rPr lang="nl-NL" dirty="0"/>
              <a:t>Klik om hoofdstuktitel toe te voegen</a:t>
            </a:r>
          </a:p>
        </p:txBody>
      </p:sp>
      <p:sp>
        <p:nvSpPr>
          <p:cNvPr id="12" name="Text Placeholder 4">
            <a:extLst>
              <a:ext uri="{FF2B5EF4-FFF2-40B4-BE49-F238E27FC236}">
                <a16:creationId xmlns:a16="http://schemas.microsoft.com/office/drawing/2014/main" id="{470D5E15-35F6-4D60-BFC9-F19094A093B0}"/>
              </a:ext>
            </a:extLst>
          </p:cNvPr>
          <p:cNvSpPr>
            <a:spLocks noGrp="1"/>
          </p:cNvSpPr>
          <p:nvPr>
            <p:ph type="body" sz="quarter" idx="32" hasCustomPrompt="1"/>
          </p:nvPr>
        </p:nvSpPr>
        <p:spPr>
          <a:xfrm>
            <a:off x="1617785" y="3018689"/>
            <a:ext cx="9878845" cy="576000"/>
          </a:xfrm>
        </p:spPr>
        <p:txBody>
          <a:bodyPr anchor="ctr"/>
          <a:lstStyle>
            <a:lvl1pPr marL="0" indent="0">
              <a:buNone/>
              <a:defRPr sz="1600"/>
            </a:lvl1pPr>
          </a:lstStyle>
          <a:p>
            <a:pPr lvl="0"/>
            <a:r>
              <a:rPr lang="nl-NL" dirty="0"/>
              <a:t>Klik om hoofdstuktitel toe te voegen</a:t>
            </a:r>
          </a:p>
        </p:txBody>
      </p:sp>
      <p:sp>
        <p:nvSpPr>
          <p:cNvPr id="13" name="Text Placeholder 4">
            <a:extLst>
              <a:ext uri="{FF2B5EF4-FFF2-40B4-BE49-F238E27FC236}">
                <a16:creationId xmlns:a16="http://schemas.microsoft.com/office/drawing/2014/main" id="{58EA7D5F-7032-455F-979D-AF3928FCA8F0}"/>
              </a:ext>
            </a:extLst>
          </p:cNvPr>
          <p:cNvSpPr>
            <a:spLocks noGrp="1"/>
          </p:cNvSpPr>
          <p:nvPr>
            <p:ph type="body" sz="quarter" idx="33" hasCustomPrompt="1"/>
          </p:nvPr>
        </p:nvSpPr>
        <p:spPr>
          <a:xfrm>
            <a:off x="1617785" y="3741670"/>
            <a:ext cx="9878845" cy="576000"/>
          </a:xfrm>
        </p:spPr>
        <p:txBody>
          <a:bodyPr anchor="ctr"/>
          <a:lstStyle>
            <a:lvl1pPr marL="0" indent="0">
              <a:buNone/>
              <a:defRPr sz="1600"/>
            </a:lvl1pPr>
          </a:lstStyle>
          <a:p>
            <a:pPr lvl="0"/>
            <a:r>
              <a:rPr lang="nl-NL" dirty="0"/>
              <a:t>Klik om hoofdstuktitel toe te voegen</a:t>
            </a:r>
          </a:p>
        </p:txBody>
      </p:sp>
      <p:sp>
        <p:nvSpPr>
          <p:cNvPr id="14" name="Text Placeholder 4">
            <a:extLst>
              <a:ext uri="{FF2B5EF4-FFF2-40B4-BE49-F238E27FC236}">
                <a16:creationId xmlns:a16="http://schemas.microsoft.com/office/drawing/2014/main" id="{2EAD3ED9-BF9A-4E61-9E80-071FA1B4FE36}"/>
              </a:ext>
            </a:extLst>
          </p:cNvPr>
          <p:cNvSpPr>
            <a:spLocks noGrp="1"/>
          </p:cNvSpPr>
          <p:nvPr>
            <p:ph type="body" sz="quarter" idx="34" hasCustomPrompt="1"/>
          </p:nvPr>
        </p:nvSpPr>
        <p:spPr>
          <a:xfrm>
            <a:off x="1617785" y="4464652"/>
            <a:ext cx="9878845" cy="576000"/>
          </a:xfrm>
        </p:spPr>
        <p:txBody>
          <a:bodyPr anchor="ctr"/>
          <a:lstStyle>
            <a:lvl1pPr marL="0" indent="0">
              <a:buNone/>
              <a:defRPr sz="1600"/>
            </a:lvl1pPr>
          </a:lstStyle>
          <a:p>
            <a:pPr lvl="0"/>
            <a:r>
              <a:rPr lang="nl-NL" dirty="0"/>
              <a:t>Klik om hoofdstuktitel toe te voegen</a:t>
            </a:r>
          </a:p>
        </p:txBody>
      </p:sp>
      <p:sp>
        <p:nvSpPr>
          <p:cNvPr id="6" name="Graphic 28" descr="Arrow: Straight">
            <a:extLst>
              <a:ext uri="{FF2B5EF4-FFF2-40B4-BE49-F238E27FC236}">
                <a16:creationId xmlns:a16="http://schemas.microsoft.com/office/drawing/2014/main" id="{392F614C-6519-454A-AA95-F8B491B9921B}"/>
              </a:ext>
            </a:extLst>
          </p:cNvPr>
          <p:cNvSpPr/>
          <p:nvPr/>
        </p:nvSpPr>
        <p:spPr>
          <a:xfrm rot="10800000">
            <a:off x="919697" y="2484708"/>
            <a:ext cx="383180" cy="198000"/>
          </a:xfrm>
          <a:custGeom>
            <a:avLst/>
            <a:gdLst>
              <a:gd name="connsiteX0" fmla="*/ 104513 w 383180"/>
              <a:gd name="connsiteY0" fmla="*/ 49500 h 198000"/>
              <a:gd name="connsiteX1" fmla="*/ 104513 w 383180"/>
              <a:gd name="connsiteY1" fmla="*/ 0 h 198000"/>
              <a:gd name="connsiteX2" fmla="*/ 12 w 383180"/>
              <a:gd name="connsiteY2" fmla="*/ 99000 h 198000"/>
              <a:gd name="connsiteX3" fmla="*/ 104513 w 383180"/>
              <a:gd name="connsiteY3" fmla="*/ 198000 h 198000"/>
              <a:gd name="connsiteX4" fmla="*/ 104513 w 383180"/>
              <a:gd name="connsiteY4" fmla="*/ 148500 h 198000"/>
              <a:gd name="connsiteX5" fmla="*/ 383181 w 383180"/>
              <a:gd name="connsiteY5" fmla="*/ 99000 h 198000"/>
              <a:gd name="connsiteX6" fmla="*/ 104513 w 383180"/>
              <a:gd name="connsiteY6" fmla="*/ 49500 h 19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80" h="198000">
                <a:moveTo>
                  <a:pt x="104513" y="49500"/>
                </a:moveTo>
                <a:lnTo>
                  <a:pt x="104513" y="0"/>
                </a:lnTo>
                <a:lnTo>
                  <a:pt x="12" y="99000"/>
                </a:lnTo>
                <a:cubicBezTo>
                  <a:pt x="-1294" y="99000"/>
                  <a:pt x="104513" y="198000"/>
                  <a:pt x="104513" y="198000"/>
                </a:cubicBezTo>
                <a:lnTo>
                  <a:pt x="104513" y="148500"/>
                </a:lnTo>
                <a:lnTo>
                  <a:pt x="383181" y="99000"/>
                </a:lnTo>
                <a:lnTo>
                  <a:pt x="104513" y="49500"/>
                </a:lnTo>
                <a:close/>
              </a:path>
            </a:pathLst>
          </a:custGeom>
          <a:solidFill>
            <a:srgbClr val="22777B"/>
          </a:solidFill>
          <a:ln w="4266" cap="flat">
            <a:noFill/>
            <a:prstDash val="solid"/>
            <a:miter/>
          </a:ln>
        </p:spPr>
        <p:txBody>
          <a:bodyPr rtlCol="0" anchor="ctr"/>
          <a:lstStyle/>
          <a:p>
            <a:endParaRPr lang="nl-NL"/>
          </a:p>
        </p:txBody>
      </p:sp>
      <p:sp>
        <p:nvSpPr>
          <p:cNvPr id="7" name="TextBox 6">
            <a:extLst>
              <a:ext uri="{FF2B5EF4-FFF2-40B4-BE49-F238E27FC236}">
                <a16:creationId xmlns:a16="http://schemas.microsoft.com/office/drawing/2014/main" id="{7ACAFD05-2721-4552-9A2E-D86C28C26BAF}"/>
              </a:ext>
            </a:extLst>
          </p:cNvPr>
          <p:cNvSpPr txBox="1"/>
          <p:nvPr/>
        </p:nvSpPr>
        <p:spPr>
          <a:xfrm>
            <a:off x="919696" y="1726756"/>
            <a:ext cx="3695436" cy="360835"/>
          </a:xfrm>
          <a:prstGeom prst="wedgeRectCallout">
            <a:avLst>
              <a:gd name="adj1" fmla="val -42038"/>
              <a:gd name="adj2" fmla="val 125487"/>
            </a:avLst>
          </a:prstGeom>
          <a:solidFill>
            <a:schemeClr val="accent6">
              <a:lumMod val="95000"/>
            </a:schemeClr>
          </a:solidFill>
        </p:spPr>
        <p:txBody>
          <a:bodyPr vert="horz" wrap="none" lIns="72000" tIns="72000" rIns="72000" bIns="72000" rtlCol="0">
            <a:noAutofit/>
          </a:bodyPr>
          <a:lstStyle/>
          <a:p>
            <a:pPr marL="0" indent="0" algn="l">
              <a:buNone/>
            </a:pPr>
            <a:r>
              <a:rPr lang="nl-NL" noProof="0" dirty="0"/>
              <a:t>(knip pijltje uit master en haal deze </a:t>
            </a:r>
            <a:r>
              <a:rPr lang="nl-NL" noProof="0" dirty="0" err="1"/>
              <a:t>callout</a:t>
            </a:r>
            <a:r>
              <a:rPr lang="nl-NL" noProof="0" dirty="0"/>
              <a:t> weg)</a:t>
            </a:r>
          </a:p>
        </p:txBody>
      </p:sp>
      <p:sp>
        <p:nvSpPr>
          <p:cNvPr id="9" name="Slide Number Placeholder 8">
            <a:extLst>
              <a:ext uri="{FF2B5EF4-FFF2-40B4-BE49-F238E27FC236}">
                <a16:creationId xmlns:a16="http://schemas.microsoft.com/office/drawing/2014/main" id="{E0E12112-6F8D-49FF-BADE-DE6E274D5264}"/>
              </a:ext>
            </a:extLst>
          </p:cNvPr>
          <p:cNvSpPr>
            <a:spLocks noGrp="1"/>
          </p:cNvSpPr>
          <p:nvPr>
            <p:ph type="sldNum" sz="quarter" idx="36"/>
          </p:nvPr>
        </p:nvSpPr>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62907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houd_1">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25037797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6" name="Content Placeholder 35">
            <a:extLst>
              <a:ext uri="{FF2B5EF4-FFF2-40B4-BE49-F238E27FC236}">
                <a16:creationId xmlns:a16="http://schemas.microsoft.com/office/drawing/2014/main" id="{34C151A4-AFB3-4015-9E39-840258F2FA94}"/>
              </a:ext>
            </a:extLst>
          </p:cNvPr>
          <p:cNvSpPr>
            <a:spLocks noGrp="1"/>
          </p:cNvSpPr>
          <p:nvPr>
            <p:ph sz="quarter" idx="36" hasCustomPrompt="1"/>
          </p:nvPr>
        </p:nvSpPr>
        <p:spPr>
          <a:xfrm>
            <a:off x="919697" y="2295577"/>
            <a:ext cx="576000" cy="576263"/>
          </a:xfrm>
          <a:prstGeom prst="ellipse">
            <a:avLst/>
          </a:prstGeom>
        </p:spPr>
        <p:txBody>
          <a:bodyPr/>
          <a:lstStyle>
            <a:lvl1pPr marL="0" indent="0">
              <a:buNone/>
              <a:defRPr>
                <a:noFill/>
              </a:defRPr>
            </a:lvl1pPr>
          </a:lstStyle>
          <a:p>
            <a:pPr lvl="0"/>
            <a:r>
              <a:rPr lang="nl-NL" dirty="0"/>
              <a:t>Kleur</a:t>
            </a:r>
          </a:p>
        </p:txBody>
      </p:sp>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8" name="TextBox 7">
            <a:extLst>
              <a:ext uri="{FF2B5EF4-FFF2-40B4-BE49-F238E27FC236}">
                <a16:creationId xmlns:a16="http://schemas.microsoft.com/office/drawing/2014/main" id="{52146E83-4C14-47A3-B888-D33F15C317A7}"/>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5" name="Text Placeholder 4">
            <a:extLst>
              <a:ext uri="{FF2B5EF4-FFF2-40B4-BE49-F238E27FC236}">
                <a16:creationId xmlns:a16="http://schemas.microsoft.com/office/drawing/2014/main" id="{FDC33D46-2F7B-445F-85F2-EA6928F0CE89}"/>
              </a:ext>
            </a:extLst>
          </p:cNvPr>
          <p:cNvSpPr>
            <a:spLocks noGrp="1"/>
          </p:cNvSpPr>
          <p:nvPr>
            <p:ph type="body" sz="quarter" idx="31" hasCustomPrompt="1"/>
          </p:nvPr>
        </p:nvSpPr>
        <p:spPr>
          <a:xfrm>
            <a:off x="1617785" y="2295708"/>
            <a:ext cx="9878845" cy="576000"/>
          </a:xfrm>
        </p:spPr>
        <p:txBody>
          <a:bodyPr anchor="ctr"/>
          <a:lstStyle>
            <a:lvl1pPr marL="0" indent="0">
              <a:buNone/>
              <a:defRPr sz="1600"/>
            </a:lvl1pPr>
          </a:lstStyle>
          <a:p>
            <a:pPr lvl="0"/>
            <a:r>
              <a:rPr lang="nl-NL" dirty="0"/>
              <a:t>Klik om hoofdstuktitel toe te voegen</a:t>
            </a:r>
          </a:p>
        </p:txBody>
      </p:sp>
      <p:sp>
        <p:nvSpPr>
          <p:cNvPr id="30" name="Text Placeholder 4">
            <a:extLst>
              <a:ext uri="{FF2B5EF4-FFF2-40B4-BE49-F238E27FC236}">
                <a16:creationId xmlns:a16="http://schemas.microsoft.com/office/drawing/2014/main" id="{B1B9703B-FADB-4FA6-B8FB-E3BF076CBA2C}"/>
              </a:ext>
            </a:extLst>
          </p:cNvPr>
          <p:cNvSpPr>
            <a:spLocks noGrp="1"/>
          </p:cNvSpPr>
          <p:nvPr>
            <p:ph type="body" sz="quarter" idx="32" hasCustomPrompt="1"/>
          </p:nvPr>
        </p:nvSpPr>
        <p:spPr>
          <a:xfrm>
            <a:off x="1617785" y="3073102"/>
            <a:ext cx="9878845" cy="576000"/>
          </a:xfrm>
        </p:spPr>
        <p:txBody>
          <a:bodyPr anchor="ctr"/>
          <a:lstStyle>
            <a:lvl1pPr marL="0" indent="0">
              <a:buNone/>
              <a:defRPr sz="1600"/>
            </a:lvl1pPr>
          </a:lstStyle>
          <a:p>
            <a:pPr lvl="0"/>
            <a:r>
              <a:rPr lang="nl-NL" dirty="0"/>
              <a:t>Klik om hoofdstuktitel toe te voegen</a:t>
            </a:r>
          </a:p>
        </p:txBody>
      </p:sp>
      <p:sp>
        <p:nvSpPr>
          <p:cNvPr id="31" name="Text Placeholder 4">
            <a:extLst>
              <a:ext uri="{FF2B5EF4-FFF2-40B4-BE49-F238E27FC236}">
                <a16:creationId xmlns:a16="http://schemas.microsoft.com/office/drawing/2014/main" id="{6E23FF3B-3585-451E-B36D-95D91B1AD445}"/>
              </a:ext>
            </a:extLst>
          </p:cNvPr>
          <p:cNvSpPr>
            <a:spLocks noGrp="1"/>
          </p:cNvSpPr>
          <p:nvPr>
            <p:ph type="body" sz="quarter" idx="33" hasCustomPrompt="1"/>
          </p:nvPr>
        </p:nvSpPr>
        <p:spPr>
          <a:xfrm>
            <a:off x="1617785" y="3850181"/>
            <a:ext cx="9878845" cy="576000"/>
          </a:xfrm>
        </p:spPr>
        <p:txBody>
          <a:bodyPr anchor="ctr"/>
          <a:lstStyle>
            <a:lvl1pPr marL="0" indent="0">
              <a:buNone/>
              <a:defRPr sz="1600"/>
            </a:lvl1pPr>
          </a:lstStyle>
          <a:p>
            <a:pPr lvl="0"/>
            <a:r>
              <a:rPr lang="nl-NL" dirty="0"/>
              <a:t>Klik om hoofdstuktitel toe te voegen</a:t>
            </a:r>
          </a:p>
        </p:txBody>
      </p:sp>
      <p:sp>
        <p:nvSpPr>
          <p:cNvPr id="32" name="Text Placeholder 4">
            <a:extLst>
              <a:ext uri="{FF2B5EF4-FFF2-40B4-BE49-F238E27FC236}">
                <a16:creationId xmlns:a16="http://schemas.microsoft.com/office/drawing/2014/main" id="{B526D535-2FCB-4390-8380-2F13D7A4761C}"/>
              </a:ext>
            </a:extLst>
          </p:cNvPr>
          <p:cNvSpPr>
            <a:spLocks noGrp="1"/>
          </p:cNvSpPr>
          <p:nvPr>
            <p:ph type="body" sz="quarter" idx="34" hasCustomPrompt="1"/>
          </p:nvPr>
        </p:nvSpPr>
        <p:spPr>
          <a:xfrm>
            <a:off x="1617785" y="4627259"/>
            <a:ext cx="9878845" cy="576000"/>
          </a:xfrm>
        </p:spPr>
        <p:txBody>
          <a:bodyPr anchor="ctr"/>
          <a:lstStyle>
            <a:lvl1pPr marL="0" indent="0">
              <a:buNone/>
              <a:defRPr sz="1600"/>
            </a:lvl1pPr>
          </a:lstStyle>
          <a:p>
            <a:pPr lvl="0"/>
            <a:r>
              <a:rPr lang="nl-NL" dirty="0"/>
              <a:t>Klik om hoofdstuktitel toe te voegen</a:t>
            </a:r>
          </a:p>
        </p:txBody>
      </p:sp>
      <p:sp>
        <p:nvSpPr>
          <p:cNvPr id="34" name="Content Placeholder 33">
            <a:extLst>
              <a:ext uri="{FF2B5EF4-FFF2-40B4-BE49-F238E27FC236}">
                <a16:creationId xmlns:a16="http://schemas.microsoft.com/office/drawing/2014/main" id="{CB7EA44B-E1AE-4106-A865-656870EDF45E}"/>
              </a:ext>
            </a:extLst>
          </p:cNvPr>
          <p:cNvSpPr>
            <a:spLocks noGrp="1"/>
          </p:cNvSpPr>
          <p:nvPr>
            <p:ph sz="quarter" idx="35" hasCustomPrompt="1"/>
          </p:nvPr>
        </p:nvSpPr>
        <p:spPr>
          <a:xfrm>
            <a:off x="1020497" y="2396508"/>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7" name="Content Placeholder 35">
            <a:extLst>
              <a:ext uri="{FF2B5EF4-FFF2-40B4-BE49-F238E27FC236}">
                <a16:creationId xmlns:a16="http://schemas.microsoft.com/office/drawing/2014/main" id="{F350D63D-035F-4B56-9C49-F8894DDB98C8}"/>
              </a:ext>
            </a:extLst>
          </p:cNvPr>
          <p:cNvSpPr>
            <a:spLocks noGrp="1"/>
          </p:cNvSpPr>
          <p:nvPr>
            <p:ph sz="quarter" idx="37" hasCustomPrompt="1"/>
          </p:nvPr>
        </p:nvSpPr>
        <p:spPr>
          <a:xfrm>
            <a:off x="919697" y="3072839"/>
            <a:ext cx="576000" cy="576263"/>
          </a:xfrm>
          <a:prstGeom prst="ellipse">
            <a:avLst/>
          </a:prstGeom>
        </p:spPr>
        <p:txBody>
          <a:bodyPr/>
          <a:lstStyle>
            <a:lvl1pPr marL="0" indent="0">
              <a:buNone/>
              <a:defRPr>
                <a:noFill/>
              </a:defRPr>
            </a:lvl1pPr>
          </a:lstStyle>
          <a:p>
            <a:pPr lvl="0"/>
            <a:r>
              <a:rPr lang="nl-NL" dirty="0"/>
              <a:t>Kleur</a:t>
            </a:r>
          </a:p>
        </p:txBody>
      </p:sp>
      <p:sp>
        <p:nvSpPr>
          <p:cNvPr id="38" name="Content Placeholder 33">
            <a:extLst>
              <a:ext uri="{FF2B5EF4-FFF2-40B4-BE49-F238E27FC236}">
                <a16:creationId xmlns:a16="http://schemas.microsoft.com/office/drawing/2014/main" id="{8D00E5AB-2194-4FC2-8650-AF31295D2099}"/>
              </a:ext>
            </a:extLst>
          </p:cNvPr>
          <p:cNvSpPr>
            <a:spLocks noGrp="1"/>
          </p:cNvSpPr>
          <p:nvPr>
            <p:ph sz="quarter" idx="38" hasCustomPrompt="1"/>
          </p:nvPr>
        </p:nvSpPr>
        <p:spPr>
          <a:xfrm>
            <a:off x="1020497" y="317377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9" name="Content Placeholder 35">
            <a:extLst>
              <a:ext uri="{FF2B5EF4-FFF2-40B4-BE49-F238E27FC236}">
                <a16:creationId xmlns:a16="http://schemas.microsoft.com/office/drawing/2014/main" id="{156B25DE-A0D6-46DE-9D2C-868140B3D3AF}"/>
              </a:ext>
            </a:extLst>
          </p:cNvPr>
          <p:cNvSpPr>
            <a:spLocks noGrp="1"/>
          </p:cNvSpPr>
          <p:nvPr>
            <p:ph sz="quarter" idx="39" hasCustomPrompt="1"/>
          </p:nvPr>
        </p:nvSpPr>
        <p:spPr>
          <a:xfrm>
            <a:off x="919697" y="4627259"/>
            <a:ext cx="576000" cy="576263"/>
          </a:xfrm>
          <a:prstGeom prst="ellipse">
            <a:avLst/>
          </a:prstGeom>
        </p:spPr>
        <p:txBody>
          <a:bodyPr/>
          <a:lstStyle>
            <a:lvl1pPr marL="0" indent="0">
              <a:buNone/>
              <a:defRPr>
                <a:noFill/>
              </a:defRPr>
            </a:lvl1pPr>
          </a:lstStyle>
          <a:p>
            <a:pPr lvl="0"/>
            <a:r>
              <a:rPr lang="nl-NL" dirty="0"/>
              <a:t>Kleur</a:t>
            </a:r>
          </a:p>
        </p:txBody>
      </p:sp>
      <p:sp>
        <p:nvSpPr>
          <p:cNvPr id="40" name="Content Placeholder 33">
            <a:extLst>
              <a:ext uri="{FF2B5EF4-FFF2-40B4-BE49-F238E27FC236}">
                <a16:creationId xmlns:a16="http://schemas.microsoft.com/office/drawing/2014/main" id="{F9193A0D-3023-48D2-9562-A7C00B68F2B3}"/>
              </a:ext>
            </a:extLst>
          </p:cNvPr>
          <p:cNvSpPr>
            <a:spLocks noGrp="1"/>
          </p:cNvSpPr>
          <p:nvPr>
            <p:ph sz="quarter" idx="40" hasCustomPrompt="1"/>
          </p:nvPr>
        </p:nvSpPr>
        <p:spPr>
          <a:xfrm>
            <a:off x="1020497" y="472819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41" name="Content Placeholder 35">
            <a:extLst>
              <a:ext uri="{FF2B5EF4-FFF2-40B4-BE49-F238E27FC236}">
                <a16:creationId xmlns:a16="http://schemas.microsoft.com/office/drawing/2014/main" id="{832AF622-7277-4D8A-8E59-D37829E543AF}"/>
              </a:ext>
            </a:extLst>
          </p:cNvPr>
          <p:cNvSpPr>
            <a:spLocks noGrp="1"/>
          </p:cNvSpPr>
          <p:nvPr>
            <p:ph sz="quarter" idx="41" hasCustomPrompt="1"/>
          </p:nvPr>
        </p:nvSpPr>
        <p:spPr>
          <a:xfrm>
            <a:off x="919697" y="3849918"/>
            <a:ext cx="576000" cy="576263"/>
          </a:xfrm>
          <a:prstGeom prst="ellipse">
            <a:avLst/>
          </a:prstGeom>
        </p:spPr>
        <p:txBody>
          <a:bodyPr/>
          <a:lstStyle>
            <a:lvl1pPr marL="0" indent="0">
              <a:buNone/>
              <a:defRPr>
                <a:noFill/>
              </a:defRPr>
            </a:lvl1pPr>
          </a:lstStyle>
          <a:p>
            <a:pPr lvl="0"/>
            <a:r>
              <a:rPr lang="nl-NL" dirty="0"/>
              <a:t>Kleur</a:t>
            </a:r>
          </a:p>
        </p:txBody>
      </p:sp>
      <p:sp>
        <p:nvSpPr>
          <p:cNvPr id="42" name="Content Placeholder 33">
            <a:extLst>
              <a:ext uri="{FF2B5EF4-FFF2-40B4-BE49-F238E27FC236}">
                <a16:creationId xmlns:a16="http://schemas.microsoft.com/office/drawing/2014/main" id="{C6633357-A625-4BAE-B7C2-AF4DADA78DA8}"/>
              </a:ext>
            </a:extLst>
          </p:cNvPr>
          <p:cNvSpPr>
            <a:spLocks noGrp="1"/>
          </p:cNvSpPr>
          <p:nvPr>
            <p:ph sz="quarter" idx="42" hasCustomPrompt="1"/>
          </p:nvPr>
        </p:nvSpPr>
        <p:spPr>
          <a:xfrm>
            <a:off x="1020497" y="3950849"/>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Tree>
    <p:extLst>
      <p:ext uri="{BB962C8B-B14F-4D97-AF65-F5344CB8AC3E}">
        <p14:creationId xmlns:p14="http://schemas.microsoft.com/office/powerpoint/2010/main" val="2451400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over L Pic">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41092911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TextBox 8">
            <a:extLst>
              <a:ext uri="{FF2B5EF4-FFF2-40B4-BE49-F238E27FC236}">
                <a16:creationId xmlns:a16="http://schemas.microsoft.com/office/drawing/2014/main" id="{3E408D0B-1C14-4E7B-8EB7-FDE06942DF52}"/>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4" name="Text Placeholder 4">
            <a:extLst>
              <a:ext uri="{FF2B5EF4-FFF2-40B4-BE49-F238E27FC236}">
                <a16:creationId xmlns:a16="http://schemas.microsoft.com/office/drawing/2014/main" id="{6E8D33AE-4BDF-4CC3-A20E-EE02C90CFC08}"/>
              </a:ext>
            </a:extLst>
          </p:cNvPr>
          <p:cNvSpPr>
            <a:spLocks noGrp="1"/>
          </p:cNvSpPr>
          <p:nvPr>
            <p:ph type="body" sz="quarter" idx="31" hasCustomPrompt="1"/>
          </p:nvPr>
        </p:nvSpPr>
        <p:spPr>
          <a:xfrm>
            <a:off x="919697" y="2295708"/>
            <a:ext cx="9878845" cy="576000"/>
          </a:xfrm>
          <a:solidFill>
            <a:srgbClr val="22777B"/>
          </a:solidFill>
        </p:spPr>
        <p:txBody>
          <a:bodyPr anchor="ctr"/>
          <a:lstStyle>
            <a:lvl1pPr marL="0" indent="0">
              <a:buNone/>
              <a:defRPr sz="1600" b="1">
                <a:solidFill>
                  <a:schemeClr val="bg1"/>
                </a:solidFill>
              </a:defRPr>
            </a:lvl1pPr>
          </a:lstStyle>
          <a:p>
            <a:pPr lvl="0"/>
            <a:r>
              <a:rPr lang="nl-NL" dirty="0"/>
              <a:t>Klik om hoofdstuktitel toe te voegen</a:t>
            </a:r>
          </a:p>
        </p:txBody>
      </p:sp>
      <p:sp>
        <p:nvSpPr>
          <p:cNvPr id="15" name="Text Placeholder 4">
            <a:extLst>
              <a:ext uri="{FF2B5EF4-FFF2-40B4-BE49-F238E27FC236}">
                <a16:creationId xmlns:a16="http://schemas.microsoft.com/office/drawing/2014/main" id="{1ABDBFFE-C3A3-4E71-B692-F286AE382B40}"/>
              </a:ext>
            </a:extLst>
          </p:cNvPr>
          <p:cNvSpPr>
            <a:spLocks noGrp="1"/>
          </p:cNvSpPr>
          <p:nvPr>
            <p:ph type="body" sz="quarter" idx="32" hasCustomPrompt="1"/>
          </p:nvPr>
        </p:nvSpPr>
        <p:spPr>
          <a:xfrm>
            <a:off x="919697" y="2922689"/>
            <a:ext cx="9878845" cy="576000"/>
          </a:xfrm>
          <a:solidFill>
            <a:schemeClr val="bg1">
              <a:lumMod val="95000"/>
            </a:schemeClr>
          </a:solidFill>
        </p:spPr>
        <p:txBody>
          <a:bodyPr anchor="ctr"/>
          <a:lstStyle>
            <a:lvl1pPr marL="0" indent="0">
              <a:buNone/>
              <a:defRPr sz="1600" b="0"/>
            </a:lvl1pPr>
          </a:lstStyle>
          <a:p>
            <a:pPr lvl="0"/>
            <a:r>
              <a:rPr lang="nl-NL" dirty="0"/>
              <a:t>Klik om hoofdstuktitel toe te voegen</a:t>
            </a:r>
          </a:p>
        </p:txBody>
      </p:sp>
      <p:sp>
        <p:nvSpPr>
          <p:cNvPr id="16" name="Text Placeholder 4">
            <a:extLst>
              <a:ext uri="{FF2B5EF4-FFF2-40B4-BE49-F238E27FC236}">
                <a16:creationId xmlns:a16="http://schemas.microsoft.com/office/drawing/2014/main" id="{AF144E65-6C21-437A-804A-75A9C5AD7BE0}"/>
              </a:ext>
            </a:extLst>
          </p:cNvPr>
          <p:cNvSpPr>
            <a:spLocks noGrp="1"/>
          </p:cNvSpPr>
          <p:nvPr>
            <p:ph type="body" sz="quarter" idx="33" hasCustomPrompt="1"/>
          </p:nvPr>
        </p:nvSpPr>
        <p:spPr>
          <a:xfrm>
            <a:off x="919697" y="3549670"/>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
        <p:nvSpPr>
          <p:cNvPr id="17" name="Text Placeholder 4">
            <a:extLst>
              <a:ext uri="{FF2B5EF4-FFF2-40B4-BE49-F238E27FC236}">
                <a16:creationId xmlns:a16="http://schemas.microsoft.com/office/drawing/2014/main" id="{EA95A1DB-BF6E-4DDF-83B9-50B7096FB8F8}"/>
              </a:ext>
            </a:extLst>
          </p:cNvPr>
          <p:cNvSpPr>
            <a:spLocks noGrp="1"/>
          </p:cNvSpPr>
          <p:nvPr>
            <p:ph type="body" sz="quarter" idx="34" hasCustomPrompt="1"/>
          </p:nvPr>
        </p:nvSpPr>
        <p:spPr>
          <a:xfrm>
            <a:off x="919696" y="4176651"/>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Tree>
    <p:extLst>
      <p:ext uri="{BB962C8B-B14F-4D97-AF65-F5344CB8AC3E}">
        <p14:creationId xmlns:p14="http://schemas.microsoft.com/office/powerpoint/2010/main" val="411546385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ic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D08E275-5374-48A1-B7B0-B764AC7D4180}"/>
              </a:ext>
            </a:extLst>
          </p:cNvPr>
          <p:cNvGraphicFramePr>
            <a:graphicFrameLocks noChangeAspect="1"/>
          </p:cNvGraphicFramePr>
          <p:nvPr>
            <p:custDataLst>
              <p:tags r:id="rId1"/>
            </p:custDataLst>
            <p:extLst>
              <p:ext uri="{D42A27DB-BD31-4B8C-83A1-F6EECF244321}">
                <p14:modId xmlns:p14="http://schemas.microsoft.com/office/powerpoint/2010/main" val="195668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3D08E275-5374-48A1-B7B0-B764AC7D418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Picture Placeholder">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EC917AA4-3D3B-4C93-9EA0-2FE662C6E187}"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10871998" cy="365125"/>
          </a:xfrm>
        </p:spPr>
        <p:txBody>
          <a:bodyPr/>
          <a:lstStyle>
            <a:lvl1pPr marL="0" indent="0">
              <a:buNone/>
              <a:defRPr sz="2000" b="1">
                <a:solidFill>
                  <a:srgbClr val="000000"/>
                </a:solidFill>
              </a:defRPr>
            </a:lvl1pPr>
          </a:lstStyle>
          <a:p>
            <a:pPr lvl="0"/>
            <a:r>
              <a:rPr lang="nl-NL" noProof="0" dirty="0"/>
              <a:t>Klik om titel toe te voegen</a:t>
            </a:r>
          </a:p>
        </p:txBody>
      </p:sp>
    </p:spTree>
    <p:extLst>
      <p:ext uri="{BB962C8B-B14F-4D97-AF65-F5344CB8AC3E}">
        <p14:creationId xmlns:p14="http://schemas.microsoft.com/office/powerpoint/2010/main" val="10969059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ic (1) - box titl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CD5CF4E-95A3-42D4-B698-15DD2FFA864C}"/>
              </a:ext>
            </a:extLst>
          </p:cNvPr>
          <p:cNvGraphicFramePr>
            <a:graphicFrameLocks noChangeAspect="1"/>
          </p:cNvGraphicFramePr>
          <p:nvPr>
            <p:custDataLst>
              <p:tags r:id="rId1"/>
            </p:custDataLst>
            <p:extLst>
              <p:ext uri="{D42A27DB-BD31-4B8C-83A1-F6EECF244321}">
                <p14:modId xmlns:p14="http://schemas.microsoft.com/office/powerpoint/2010/main" val="2256913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7" name="Object 6" hidden="1">
                        <a:extLst>
                          <a:ext uri="{FF2B5EF4-FFF2-40B4-BE49-F238E27FC236}">
                            <a16:creationId xmlns:a16="http://schemas.microsoft.com/office/drawing/2014/main" id="{3CD5CF4E-95A3-42D4-B698-15DD2FFA864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Picture Placeholder 1">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4" name="Slide Number Placeholder">
            <a:extLst>
              <a:ext uri="{FF2B5EF4-FFF2-40B4-BE49-F238E27FC236}">
                <a16:creationId xmlns:a16="http://schemas.microsoft.com/office/drawing/2014/main" id="{5A938EB1-90F2-4846-8709-79721C7343C0}"/>
              </a:ext>
            </a:extLst>
          </p:cNvPr>
          <p:cNvSpPr>
            <a:spLocks noGrp="1"/>
          </p:cNvSpPr>
          <p:nvPr>
            <p:ph type="sldNum" sz="quarter" idx="16"/>
          </p:nvPr>
        </p:nvSpPr>
        <p:spPr>
          <a:xfrm>
            <a:off x="10989437" y="6688612"/>
            <a:ext cx="1023140" cy="163513"/>
          </a:xfrm>
          <a:prstGeom prst="rect">
            <a:avLst/>
          </a:prstGeom>
        </p:spPr>
        <p:txBody>
          <a:bodyPr/>
          <a:lstStyle/>
          <a:p>
            <a:fld id="{EC917AA4-3D3B-4C93-9EA0-2FE662C6E187}"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4166507" cy="365125"/>
          </a:xfrm>
          <a:solidFill>
            <a:schemeClr val="tx2">
              <a:alpha val="70000"/>
            </a:schemeClr>
          </a:solidFill>
        </p:spPr>
        <p:txBody>
          <a:bodyPr/>
          <a:lstStyle>
            <a:lvl1pPr marL="0" indent="0">
              <a:buNone/>
              <a:defRPr sz="2000" b="1">
                <a:solidFill>
                  <a:schemeClr val="bg1"/>
                </a:solidFill>
              </a:defRPr>
            </a:lvl1pPr>
          </a:lstStyle>
          <a:p>
            <a:pPr lvl="0"/>
            <a:r>
              <a:rPr lang="nl-NL" noProof="0" dirty="0"/>
              <a:t>Klik om titel toe te voegen</a:t>
            </a:r>
          </a:p>
        </p:txBody>
      </p:sp>
    </p:spTree>
    <p:extLst>
      <p:ext uri="{BB962C8B-B14F-4D97-AF65-F5344CB8AC3E}">
        <p14:creationId xmlns:p14="http://schemas.microsoft.com/office/powerpoint/2010/main" val="21725639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eam (1-3)">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0C119C0-2516-4C07-B053-445A9E0824C6}"/>
              </a:ext>
            </a:extLst>
          </p:cNvPr>
          <p:cNvGraphicFramePr>
            <a:graphicFrameLocks noChangeAspect="1"/>
          </p:cNvGraphicFramePr>
          <p:nvPr>
            <p:custDataLst>
              <p:tags r:id="rId1"/>
            </p:custDataLst>
            <p:extLst>
              <p:ext uri="{D42A27DB-BD31-4B8C-83A1-F6EECF244321}">
                <p14:modId xmlns:p14="http://schemas.microsoft.com/office/powerpoint/2010/main" val="40483255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4" name="Object 3" hidden="1">
                        <a:extLst>
                          <a:ext uri="{FF2B5EF4-FFF2-40B4-BE49-F238E27FC236}">
                            <a16:creationId xmlns:a16="http://schemas.microsoft.com/office/drawing/2014/main" id="{B0C119C0-2516-4C07-B053-445A9E0824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C13544-5794-48A6-AC8C-3A24C53DFB37}"/>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46" name="Picture Placeholder 3">
            <a:extLst>
              <a:ext uri="{FF2B5EF4-FFF2-40B4-BE49-F238E27FC236}">
                <a16:creationId xmlns:a16="http://schemas.microsoft.com/office/drawing/2014/main" id="{8D5DDCC3-CB9F-466D-8615-8FA2D1640E15}"/>
              </a:ext>
            </a:extLst>
          </p:cNvPr>
          <p:cNvSpPr>
            <a:spLocks noGrp="1"/>
          </p:cNvSpPr>
          <p:nvPr>
            <p:ph type="pic" sz="quarter" idx="23" hasCustomPrompt="1"/>
          </p:nvPr>
        </p:nvSpPr>
        <p:spPr>
          <a:xfrm>
            <a:off x="882256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5" name="Picture Placeholder 2">
            <a:extLst>
              <a:ext uri="{FF2B5EF4-FFF2-40B4-BE49-F238E27FC236}">
                <a16:creationId xmlns:a16="http://schemas.microsoft.com/office/drawing/2014/main" id="{57C564DC-E097-46B6-8A86-3093C1C271FE}"/>
              </a:ext>
            </a:extLst>
          </p:cNvPr>
          <p:cNvSpPr>
            <a:spLocks noGrp="1"/>
          </p:cNvSpPr>
          <p:nvPr>
            <p:ph type="pic" sz="quarter" idx="22" hasCustomPrompt="1"/>
          </p:nvPr>
        </p:nvSpPr>
        <p:spPr>
          <a:xfrm>
            <a:off x="510654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4" name="Picture Placeholder 1">
            <a:extLst>
              <a:ext uri="{FF2B5EF4-FFF2-40B4-BE49-F238E27FC236}">
                <a16:creationId xmlns:a16="http://schemas.microsoft.com/office/drawing/2014/main" id="{74449229-D861-4346-B01E-0CAD3A102B13}"/>
              </a:ext>
            </a:extLst>
          </p:cNvPr>
          <p:cNvSpPr>
            <a:spLocks noGrp="1"/>
          </p:cNvSpPr>
          <p:nvPr>
            <p:ph type="pic" sz="quarter" idx="21" hasCustomPrompt="1"/>
          </p:nvPr>
        </p:nvSpPr>
        <p:spPr>
          <a:xfrm>
            <a:off x="1390519"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28" name="Content 3">
            <a:extLst>
              <a:ext uri="{FF2B5EF4-FFF2-40B4-BE49-F238E27FC236}">
                <a16:creationId xmlns:a16="http://schemas.microsoft.com/office/drawing/2014/main" id="{906CCEA2-5524-4D5D-98F4-5E68C62421E8}"/>
              </a:ext>
            </a:extLst>
          </p:cNvPr>
          <p:cNvSpPr>
            <a:spLocks noGrp="1"/>
          </p:cNvSpPr>
          <p:nvPr>
            <p:ph sz="quarter" idx="39" hasCustomPrompt="1"/>
          </p:nvPr>
        </p:nvSpPr>
        <p:spPr>
          <a:xfrm>
            <a:off x="809482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2">
            <a:extLst>
              <a:ext uri="{FF2B5EF4-FFF2-40B4-BE49-F238E27FC236}">
                <a16:creationId xmlns:a16="http://schemas.microsoft.com/office/drawing/2014/main" id="{E557F718-0A6F-48EA-A485-77BCC8E1B461}"/>
              </a:ext>
            </a:extLst>
          </p:cNvPr>
          <p:cNvSpPr>
            <a:spLocks noGrp="1"/>
          </p:cNvSpPr>
          <p:nvPr>
            <p:ph sz="quarter" idx="35" hasCustomPrompt="1"/>
          </p:nvPr>
        </p:nvSpPr>
        <p:spPr>
          <a:xfrm>
            <a:off x="437880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59D963B6-74C1-42B6-9D19-9022282A6691}"/>
              </a:ext>
            </a:extLst>
          </p:cNvPr>
          <p:cNvSpPr>
            <a:spLocks noGrp="1"/>
          </p:cNvSpPr>
          <p:nvPr>
            <p:ph sz="quarter" idx="31" hasCustomPrompt="1"/>
          </p:nvPr>
        </p:nvSpPr>
        <p:spPr>
          <a:xfrm>
            <a:off x="66278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title placeholder">
            <a:extLst>
              <a:ext uri="{FF2B5EF4-FFF2-40B4-BE49-F238E27FC236}">
                <a16:creationId xmlns:a16="http://schemas.microsoft.com/office/drawing/2014/main" id="{2DBE4B59-610C-4C9B-9108-07C1440111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279F2B18-D86D-4794-8631-F5C5BBADC2A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A1CC6EC6-EC4A-4CCD-8E83-68494C8753B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75DEDF61-D0AA-4104-A8D4-B0406C012C3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141D24E2-A013-4401-84FB-25D9F21F720D}"/>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3672485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am (4-10)">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AB3B2EB-77AE-47F8-B51E-68170E631A14}"/>
              </a:ext>
            </a:extLst>
          </p:cNvPr>
          <p:cNvGraphicFramePr>
            <a:graphicFrameLocks noChangeAspect="1"/>
          </p:cNvGraphicFramePr>
          <p:nvPr>
            <p:custDataLst>
              <p:tags r:id="rId1"/>
            </p:custDataLst>
            <p:extLst>
              <p:ext uri="{D42A27DB-BD31-4B8C-83A1-F6EECF244321}">
                <p14:modId xmlns:p14="http://schemas.microsoft.com/office/powerpoint/2010/main" val="4902890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4" name="Object 3" hidden="1">
                        <a:extLst>
                          <a:ext uri="{FF2B5EF4-FFF2-40B4-BE49-F238E27FC236}">
                            <a16:creationId xmlns:a16="http://schemas.microsoft.com/office/drawing/2014/main" id="{DAB3B2EB-77AE-47F8-B51E-68170E631A1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EDAD665-BB66-4DCE-A810-6C4D6A82672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57" name="Picture Placeholder 10">
            <a:extLst>
              <a:ext uri="{FF2B5EF4-FFF2-40B4-BE49-F238E27FC236}">
                <a16:creationId xmlns:a16="http://schemas.microsoft.com/office/drawing/2014/main" id="{1B0A83F7-0FBF-473B-8525-B657C3091790}"/>
              </a:ext>
            </a:extLst>
          </p:cNvPr>
          <p:cNvSpPr>
            <a:spLocks noGrp="1"/>
          </p:cNvSpPr>
          <p:nvPr>
            <p:ph type="pic" sz="quarter" idx="52" hasCustomPrompt="1"/>
          </p:nvPr>
        </p:nvSpPr>
        <p:spPr>
          <a:xfrm>
            <a:off x="8094821"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6" name="Picture Placeholder 9">
            <a:extLst>
              <a:ext uri="{FF2B5EF4-FFF2-40B4-BE49-F238E27FC236}">
                <a16:creationId xmlns:a16="http://schemas.microsoft.com/office/drawing/2014/main" id="{5FF5A83C-2A01-4F34-B3EC-0BC697BFB6E4}"/>
              </a:ext>
            </a:extLst>
          </p:cNvPr>
          <p:cNvSpPr>
            <a:spLocks noGrp="1"/>
          </p:cNvSpPr>
          <p:nvPr>
            <p:ph type="pic" sz="quarter" idx="51" hasCustomPrompt="1"/>
          </p:nvPr>
        </p:nvSpPr>
        <p:spPr>
          <a:xfrm>
            <a:off x="8094821"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5" name="Picture Placeholder 8">
            <a:extLst>
              <a:ext uri="{FF2B5EF4-FFF2-40B4-BE49-F238E27FC236}">
                <a16:creationId xmlns:a16="http://schemas.microsoft.com/office/drawing/2014/main" id="{6B8BB9A6-5ED8-4605-ABBB-9D27CF22E777}"/>
              </a:ext>
            </a:extLst>
          </p:cNvPr>
          <p:cNvSpPr>
            <a:spLocks noGrp="1"/>
          </p:cNvSpPr>
          <p:nvPr>
            <p:ph type="pic" sz="quarter" idx="50" hasCustomPrompt="1"/>
          </p:nvPr>
        </p:nvSpPr>
        <p:spPr>
          <a:xfrm>
            <a:off x="8094821"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4" name="Picture Placeholder 7">
            <a:extLst>
              <a:ext uri="{FF2B5EF4-FFF2-40B4-BE49-F238E27FC236}">
                <a16:creationId xmlns:a16="http://schemas.microsoft.com/office/drawing/2014/main" id="{1390A995-4614-44A5-8AD7-C98F1A39F787}"/>
              </a:ext>
            </a:extLst>
          </p:cNvPr>
          <p:cNvSpPr>
            <a:spLocks noGrp="1"/>
          </p:cNvSpPr>
          <p:nvPr>
            <p:ph type="pic" sz="quarter" idx="49" hasCustomPrompt="1"/>
          </p:nvPr>
        </p:nvSpPr>
        <p:spPr>
          <a:xfrm>
            <a:off x="8094821"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3" name="Picture Placeholder 6">
            <a:extLst>
              <a:ext uri="{FF2B5EF4-FFF2-40B4-BE49-F238E27FC236}">
                <a16:creationId xmlns:a16="http://schemas.microsoft.com/office/drawing/2014/main" id="{E7A11857-E1A2-4091-8A20-58696750E83E}"/>
              </a:ext>
            </a:extLst>
          </p:cNvPr>
          <p:cNvSpPr>
            <a:spLocks noGrp="1"/>
          </p:cNvSpPr>
          <p:nvPr>
            <p:ph type="pic" sz="quarter" idx="48" hasCustomPrompt="1"/>
          </p:nvPr>
        </p:nvSpPr>
        <p:spPr>
          <a:xfrm>
            <a:off x="8094821"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9" name="Picture Placeholder 5">
            <a:extLst>
              <a:ext uri="{FF2B5EF4-FFF2-40B4-BE49-F238E27FC236}">
                <a16:creationId xmlns:a16="http://schemas.microsoft.com/office/drawing/2014/main" id="{6B442A08-8E3F-4440-B2B0-1DB59DDD4E19}"/>
              </a:ext>
            </a:extLst>
          </p:cNvPr>
          <p:cNvSpPr>
            <a:spLocks noGrp="1"/>
          </p:cNvSpPr>
          <p:nvPr>
            <p:ph type="pic" sz="quarter" idx="25" hasCustomPrompt="1"/>
          </p:nvPr>
        </p:nvSpPr>
        <p:spPr>
          <a:xfrm>
            <a:off x="4378800"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8" name="Picture Placeholder 4">
            <a:extLst>
              <a:ext uri="{FF2B5EF4-FFF2-40B4-BE49-F238E27FC236}">
                <a16:creationId xmlns:a16="http://schemas.microsoft.com/office/drawing/2014/main" id="{D7A5C90A-B47A-41E2-93FE-46F3A1634C2C}"/>
              </a:ext>
            </a:extLst>
          </p:cNvPr>
          <p:cNvSpPr>
            <a:spLocks noGrp="1"/>
          </p:cNvSpPr>
          <p:nvPr>
            <p:ph type="pic" sz="quarter" idx="24" hasCustomPrompt="1"/>
          </p:nvPr>
        </p:nvSpPr>
        <p:spPr>
          <a:xfrm>
            <a:off x="4378800"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7" name="Picture Placeholder 3">
            <a:extLst>
              <a:ext uri="{FF2B5EF4-FFF2-40B4-BE49-F238E27FC236}">
                <a16:creationId xmlns:a16="http://schemas.microsoft.com/office/drawing/2014/main" id="{838F0B6D-CC8D-46E2-97E2-233DFC1A829A}"/>
              </a:ext>
            </a:extLst>
          </p:cNvPr>
          <p:cNvSpPr>
            <a:spLocks noGrp="1"/>
          </p:cNvSpPr>
          <p:nvPr>
            <p:ph type="pic" sz="quarter" idx="23" hasCustomPrompt="1"/>
          </p:nvPr>
        </p:nvSpPr>
        <p:spPr>
          <a:xfrm>
            <a:off x="4378800"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6" name="Picture Placeholder 2">
            <a:extLst>
              <a:ext uri="{FF2B5EF4-FFF2-40B4-BE49-F238E27FC236}">
                <a16:creationId xmlns:a16="http://schemas.microsoft.com/office/drawing/2014/main" id="{74C971A1-9DEF-461D-80F8-5BC6DB178FAE}"/>
              </a:ext>
            </a:extLst>
          </p:cNvPr>
          <p:cNvSpPr>
            <a:spLocks noGrp="1"/>
          </p:cNvSpPr>
          <p:nvPr>
            <p:ph type="pic" sz="quarter" idx="22" hasCustomPrompt="1"/>
          </p:nvPr>
        </p:nvSpPr>
        <p:spPr>
          <a:xfrm>
            <a:off x="4378800"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5" name="Picture Placeholder 1">
            <a:extLst>
              <a:ext uri="{FF2B5EF4-FFF2-40B4-BE49-F238E27FC236}">
                <a16:creationId xmlns:a16="http://schemas.microsoft.com/office/drawing/2014/main" id="{6DC1A8B0-7995-4B06-BB1B-74A40785B7BC}"/>
              </a:ext>
            </a:extLst>
          </p:cNvPr>
          <p:cNvSpPr>
            <a:spLocks noGrp="1"/>
          </p:cNvSpPr>
          <p:nvPr>
            <p:ph type="pic" sz="quarter" idx="21" hasCustomPrompt="1"/>
          </p:nvPr>
        </p:nvSpPr>
        <p:spPr>
          <a:xfrm>
            <a:off x="4378800"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dirty="0"/>
              <a:t>Klik om foto toe te voegen</a:t>
            </a:r>
          </a:p>
        </p:txBody>
      </p:sp>
      <p:sp>
        <p:nvSpPr>
          <p:cNvPr id="47" name="Content 11">
            <a:extLst>
              <a:ext uri="{FF2B5EF4-FFF2-40B4-BE49-F238E27FC236}">
                <a16:creationId xmlns:a16="http://schemas.microsoft.com/office/drawing/2014/main" id="{642BB68B-F978-45AD-A743-00EDC1082022}"/>
              </a:ext>
            </a:extLst>
          </p:cNvPr>
          <p:cNvSpPr>
            <a:spLocks noGrp="1"/>
          </p:cNvSpPr>
          <p:nvPr>
            <p:ph sz="quarter" idx="58"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62" name="Content 10">
            <a:extLst>
              <a:ext uri="{FF2B5EF4-FFF2-40B4-BE49-F238E27FC236}">
                <a16:creationId xmlns:a16="http://schemas.microsoft.com/office/drawing/2014/main" id="{C0617200-45DF-4ACF-9005-46360C2AF61E}"/>
              </a:ext>
            </a:extLst>
          </p:cNvPr>
          <p:cNvSpPr>
            <a:spLocks noGrp="1"/>
          </p:cNvSpPr>
          <p:nvPr>
            <p:ph type="body" sz="quarter" idx="57" hasCustomPrompt="1"/>
          </p:nvPr>
        </p:nvSpPr>
        <p:spPr>
          <a:xfrm>
            <a:off x="9037768"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1" name="Content 9">
            <a:extLst>
              <a:ext uri="{FF2B5EF4-FFF2-40B4-BE49-F238E27FC236}">
                <a16:creationId xmlns:a16="http://schemas.microsoft.com/office/drawing/2014/main" id="{B4EE4145-3994-4886-9B00-B9DD3A0FACEB}"/>
              </a:ext>
            </a:extLst>
          </p:cNvPr>
          <p:cNvSpPr>
            <a:spLocks noGrp="1"/>
          </p:cNvSpPr>
          <p:nvPr>
            <p:ph type="body" sz="quarter" idx="56" hasCustomPrompt="1"/>
          </p:nvPr>
        </p:nvSpPr>
        <p:spPr>
          <a:xfrm>
            <a:off x="9037768"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0" name="Content 8">
            <a:extLst>
              <a:ext uri="{FF2B5EF4-FFF2-40B4-BE49-F238E27FC236}">
                <a16:creationId xmlns:a16="http://schemas.microsoft.com/office/drawing/2014/main" id="{AD32C42B-FDB9-4CF3-9851-39C583478FFD}"/>
              </a:ext>
            </a:extLst>
          </p:cNvPr>
          <p:cNvSpPr>
            <a:spLocks noGrp="1"/>
          </p:cNvSpPr>
          <p:nvPr>
            <p:ph type="body" sz="quarter" idx="55" hasCustomPrompt="1"/>
          </p:nvPr>
        </p:nvSpPr>
        <p:spPr>
          <a:xfrm>
            <a:off x="9037768"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9" name="Content 7">
            <a:extLst>
              <a:ext uri="{FF2B5EF4-FFF2-40B4-BE49-F238E27FC236}">
                <a16:creationId xmlns:a16="http://schemas.microsoft.com/office/drawing/2014/main" id="{A4646BD5-8400-4DCF-BD67-0CE746A19711}"/>
              </a:ext>
            </a:extLst>
          </p:cNvPr>
          <p:cNvSpPr>
            <a:spLocks noGrp="1"/>
          </p:cNvSpPr>
          <p:nvPr>
            <p:ph type="body" sz="quarter" idx="54" hasCustomPrompt="1"/>
          </p:nvPr>
        </p:nvSpPr>
        <p:spPr>
          <a:xfrm>
            <a:off x="9037768"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8" name="Content 6">
            <a:extLst>
              <a:ext uri="{FF2B5EF4-FFF2-40B4-BE49-F238E27FC236}">
                <a16:creationId xmlns:a16="http://schemas.microsoft.com/office/drawing/2014/main" id="{A6007974-2FE5-4ED1-84BA-E4786FA3E7AA}"/>
              </a:ext>
            </a:extLst>
          </p:cNvPr>
          <p:cNvSpPr>
            <a:spLocks noGrp="1"/>
          </p:cNvSpPr>
          <p:nvPr>
            <p:ph type="body" sz="quarter" idx="53" hasCustomPrompt="1"/>
          </p:nvPr>
        </p:nvSpPr>
        <p:spPr>
          <a:xfrm>
            <a:off x="9037768"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2" name="Content 5">
            <a:extLst>
              <a:ext uri="{FF2B5EF4-FFF2-40B4-BE49-F238E27FC236}">
                <a16:creationId xmlns:a16="http://schemas.microsoft.com/office/drawing/2014/main" id="{2123757D-60AC-4FA9-A0CD-E8AF8F59E43C}"/>
              </a:ext>
            </a:extLst>
          </p:cNvPr>
          <p:cNvSpPr>
            <a:spLocks noGrp="1"/>
          </p:cNvSpPr>
          <p:nvPr>
            <p:ph type="body" sz="quarter" idx="47" hasCustomPrompt="1"/>
          </p:nvPr>
        </p:nvSpPr>
        <p:spPr>
          <a:xfrm>
            <a:off x="5321747"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1" name="Content 4">
            <a:extLst>
              <a:ext uri="{FF2B5EF4-FFF2-40B4-BE49-F238E27FC236}">
                <a16:creationId xmlns:a16="http://schemas.microsoft.com/office/drawing/2014/main" id="{A5665393-0E82-40E2-B63A-0E6618B0B8F7}"/>
              </a:ext>
            </a:extLst>
          </p:cNvPr>
          <p:cNvSpPr>
            <a:spLocks noGrp="1"/>
          </p:cNvSpPr>
          <p:nvPr>
            <p:ph type="body" sz="quarter" idx="46" hasCustomPrompt="1"/>
          </p:nvPr>
        </p:nvSpPr>
        <p:spPr>
          <a:xfrm>
            <a:off x="5321747"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0" name="Content 3">
            <a:extLst>
              <a:ext uri="{FF2B5EF4-FFF2-40B4-BE49-F238E27FC236}">
                <a16:creationId xmlns:a16="http://schemas.microsoft.com/office/drawing/2014/main" id="{3BB623C7-E995-475A-B240-1D6C8084DC61}"/>
              </a:ext>
            </a:extLst>
          </p:cNvPr>
          <p:cNvSpPr>
            <a:spLocks noGrp="1"/>
          </p:cNvSpPr>
          <p:nvPr>
            <p:ph type="body" sz="quarter" idx="45" hasCustomPrompt="1"/>
          </p:nvPr>
        </p:nvSpPr>
        <p:spPr>
          <a:xfrm>
            <a:off x="5321747"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49" name="Content 2">
            <a:extLst>
              <a:ext uri="{FF2B5EF4-FFF2-40B4-BE49-F238E27FC236}">
                <a16:creationId xmlns:a16="http://schemas.microsoft.com/office/drawing/2014/main" id="{FF6796C2-DA9C-45AB-8E1B-B25B23511E9B}"/>
              </a:ext>
            </a:extLst>
          </p:cNvPr>
          <p:cNvSpPr>
            <a:spLocks noGrp="1"/>
          </p:cNvSpPr>
          <p:nvPr>
            <p:ph type="body" sz="quarter" idx="44" hasCustomPrompt="1"/>
          </p:nvPr>
        </p:nvSpPr>
        <p:spPr>
          <a:xfrm>
            <a:off x="5321747"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8" name="Content 1">
            <a:extLst>
              <a:ext uri="{FF2B5EF4-FFF2-40B4-BE49-F238E27FC236}">
                <a16:creationId xmlns:a16="http://schemas.microsoft.com/office/drawing/2014/main" id="{3693F993-685E-4381-94CF-AD9F7AF00631}"/>
              </a:ext>
            </a:extLst>
          </p:cNvPr>
          <p:cNvSpPr>
            <a:spLocks noGrp="1"/>
          </p:cNvSpPr>
          <p:nvPr>
            <p:ph type="body" sz="quarter" idx="31" hasCustomPrompt="1"/>
          </p:nvPr>
        </p:nvSpPr>
        <p:spPr>
          <a:xfrm>
            <a:off x="5321747"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7" name="Subtitle placeholder">
            <a:extLst>
              <a:ext uri="{FF2B5EF4-FFF2-40B4-BE49-F238E27FC236}">
                <a16:creationId xmlns:a16="http://schemas.microsoft.com/office/drawing/2014/main" id="{827066EF-8012-4BD4-BB2E-2F30192765FA}"/>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68" name="Title Placeholder">
            <a:extLst>
              <a:ext uri="{FF2B5EF4-FFF2-40B4-BE49-F238E27FC236}">
                <a16:creationId xmlns:a16="http://schemas.microsoft.com/office/drawing/2014/main" id="{9685E4F9-E486-4350-B072-E278A6240BA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30" name="Footnote">
            <a:extLst>
              <a:ext uri="{FF2B5EF4-FFF2-40B4-BE49-F238E27FC236}">
                <a16:creationId xmlns:a16="http://schemas.microsoft.com/office/drawing/2014/main" id="{BAE6918C-BA6B-443D-8DEA-7B54F5C7AAE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31" name="Footer Placeholder">
            <a:extLst>
              <a:ext uri="{FF2B5EF4-FFF2-40B4-BE49-F238E27FC236}">
                <a16:creationId xmlns:a16="http://schemas.microsoft.com/office/drawing/2014/main" id="{B52750C4-AA32-44BB-9C80-10FCEB69B711}"/>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32" name="Slide Number Placeholder">
            <a:extLst>
              <a:ext uri="{FF2B5EF4-FFF2-40B4-BE49-F238E27FC236}">
                <a16:creationId xmlns:a16="http://schemas.microsoft.com/office/drawing/2014/main" id="{90B24E08-7C33-4EE1-8E8A-8057549F0A12}"/>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264932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accent1"/>
        </a:solidFill>
        <a:effectLst/>
      </p:bgPr>
    </p:bg>
    <p:spTree>
      <p:nvGrpSpPr>
        <p:cNvPr id="1" name=""/>
        <p:cNvGrpSpPr/>
        <p:nvPr/>
      </p:nvGrpSpPr>
      <p:grpSpPr>
        <a:xfrm>
          <a:off x="0" y="0"/>
          <a:ext cx="0" cy="0"/>
          <a:chOff x="0" y="0"/>
          <a:chExt cx="0" cy="0"/>
        </a:xfrm>
      </p:grpSpPr>
      <p:graphicFrame>
        <p:nvGraphicFramePr>
          <p:cNvPr id="44" name="Object 43" hidden="1">
            <a:extLst>
              <a:ext uri="{FF2B5EF4-FFF2-40B4-BE49-F238E27FC236}">
                <a16:creationId xmlns:a16="http://schemas.microsoft.com/office/drawing/2014/main" id="{DEC531DE-54F6-48F9-964B-478CD7093B1F}"/>
              </a:ext>
            </a:extLst>
          </p:cNvPr>
          <p:cNvGraphicFramePr>
            <a:graphicFrameLocks noChangeAspect="1"/>
          </p:cNvGraphicFramePr>
          <p:nvPr>
            <p:custDataLst>
              <p:tags r:id="rId1"/>
            </p:custDataLst>
            <p:extLst>
              <p:ext uri="{D42A27DB-BD31-4B8C-83A1-F6EECF244321}">
                <p14:modId xmlns:p14="http://schemas.microsoft.com/office/powerpoint/2010/main" val="28814743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44" name="Object 43" hidden="1">
                        <a:extLst>
                          <a:ext uri="{FF2B5EF4-FFF2-40B4-BE49-F238E27FC236}">
                            <a16:creationId xmlns:a16="http://schemas.microsoft.com/office/drawing/2014/main" id="{DEC531DE-54F6-48F9-964B-478CD7093B1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Slide Number Placeholder">
            <a:extLst>
              <a:ext uri="{FF2B5EF4-FFF2-40B4-BE49-F238E27FC236}">
                <a16:creationId xmlns:a16="http://schemas.microsoft.com/office/drawing/2014/main" id="{9F64274A-5B7B-445D-9054-503F9ABA43AC}"/>
              </a:ext>
            </a:extLst>
          </p:cNvPr>
          <p:cNvSpPr>
            <a:spLocks noGrp="1"/>
          </p:cNvSpPr>
          <p:nvPr>
            <p:ph type="sldNum" sz="quarter" idx="10"/>
          </p:nvPr>
        </p:nvSpPr>
        <p:spPr>
          <a:xfrm>
            <a:off x="10989437" y="6688612"/>
            <a:ext cx="1023140" cy="163513"/>
          </a:xfrm>
          <a:prstGeom prst="rect">
            <a:avLst/>
          </a:prstGeom>
        </p:spPr>
        <p:txBody>
          <a:bodyPr/>
          <a:lstStyle>
            <a:lvl1pPr>
              <a:defRPr>
                <a:solidFill>
                  <a:schemeClr val="bg1"/>
                </a:solidFill>
              </a:defRPr>
            </a:lvl1pPr>
          </a:lstStyle>
          <a:p>
            <a:fld id="{EC917AA4-3D3B-4C93-9EA0-2FE662C6E187}" type="slidenum">
              <a:rPr lang="nl-NL" smtClean="0"/>
              <a:t>‹#›</a:t>
            </a:fld>
            <a:endParaRPr lang="nl-NL"/>
          </a:p>
        </p:txBody>
      </p:sp>
      <p:sp>
        <p:nvSpPr>
          <p:cNvPr id="19" name="Logo 14">
            <a:extLst>
              <a:ext uri="{FF2B5EF4-FFF2-40B4-BE49-F238E27FC236}">
                <a16:creationId xmlns:a16="http://schemas.microsoft.com/office/drawing/2014/main" id="{9CD50B4C-7136-431A-A5CC-F0B22E34E981}"/>
              </a:ext>
            </a:extLst>
          </p:cNvPr>
          <p:cNvSpPr/>
          <p:nvPr/>
        </p:nvSpPr>
        <p:spPr>
          <a:xfrm>
            <a:off x="0" y="6343962"/>
            <a:ext cx="664764" cy="514037"/>
          </a:xfrm>
          <a:prstGeom prst="rect">
            <a:avLst/>
          </a:prstGeom>
          <a:solidFill>
            <a:schemeClr val="accent1"/>
          </a:solidFill>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p:txBody>
      </p:sp>
      <p:sp>
        <p:nvSpPr>
          <p:cNvPr id="20" name="Logo 13">
            <a:extLst>
              <a:ext uri="{FF2B5EF4-FFF2-40B4-BE49-F238E27FC236}">
                <a16:creationId xmlns:a16="http://schemas.microsoft.com/office/drawing/2014/main" id="{CCDD2140-4B0B-4653-9440-316922F99CD4}"/>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1" name="Logo 12">
            <a:extLst>
              <a:ext uri="{FF2B5EF4-FFF2-40B4-BE49-F238E27FC236}">
                <a16:creationId xmlns:a16="http://schemas.microsoft.com/office/drawing/2014/main" id="{EF3F1655-C16C-4FEF-877B-991607B96DEE}"/>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2" name="Logo 11">
            <a:extLst>
              <a:ext uri="{FF2B5EF4-FFF2-40B4-BE49-F238E27FC236}">
                <a16:creationId xmlns:a16="http://schemas.microsoft.com/office/drawing/2014/main" id="{4238BE3C-8F6A-4BD4-B46B-61BE7283E8AF}"/>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3" name="Logo 10">
            <a:extLst>
              <a:ext uri="{FF2B5EF4-FFF2-40B4-BE49-F238E27FC236}">
                <a16:creationId xmlns:a16="http://schemas.microsoft.com/office/drawing/2014/main" id="{F47BA2C2-C86C-4C44-9CFA-30988324C2BB}"/>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4" name="Logo 9">
            <a:extLst>
              <a:ext uri="{FF2B5EF4-FFF2-40B4-BE49-F238E27FC236}">
                <a16:creationId xmlns:a16="http://schemas.microsoft.com/office/drawing/2014/main" id="{D88DD3FF-5194-485D-96BA-2ECD207FCA5E}"/>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25" name="Logo 8">
            <a:extLst>
              <a:ext uri="{FF2B5EF4-FFF2-40B4-BE49-F238E27FC236}">
                <a16:creationId xmlns:a16="http://schemas.microsoft.com/office/drawing/2014/main" id="{E5B48CE0-D11D-432F-ABEA-96B36982A72C}"/>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6" name="Logo 7">
            <a:extLst>
              <a:ext uri="{FF2B5EF4-FFF2-40B4-BE49-F238E27FC236}">
                <a16:creationId xmlns:a16="http://schemas.microsoft.com/office/drawing/2014/main" id="{895E4B0F-D3DD-451A-B071-F7D4E7EEAF63}"/>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7" name="Logo 6">
            <a:extLst>
              <a:ext uri="{FF2B5EF4-FFF2-40B4-BE49-F238E27FC236}">
                <a16:creationId xmlns:a16="http://schemas.microsoft.com/office/drawing/2014/main" id="{EC77ED03-C093-4AC2-953B-4268CC7C2EAD}"/>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8" name="Logo 5">
            <a:extLst>
              <a:ext uri="{FF2B5EF4-FFF2-40B4-BE49-F238E27FC236}">
                <a16:creationId xmlns:a16="http://schemas.microsoft.com/office/drawing/2014/main" id="{35A39001-F877-400B-9063-BBDAEF9C9D0C}"/>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4">
            <a:extLst>
              <a:ext uri="{FF2B5EF4-FFF2-40B4-BE49-F238E27FC236}">
                <a16:creationId xmlns:a16="http://schemas.microsoft.com/office/drawing/2014/main" id="{9B1D721E-62C7-4792-9AA4-C8876D41A08A}"/>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3">
            <a:extLst>
              <a:ext uri="{FF2B5EF4-FFF2-40B4-BE49-F238E27FC236}">
                <a16:creationId xmlns:a16="http://schemas.microsoft.com/office/drawing/2014/main" id="{D7BEF1AC-F795-491E-8999-EFD00EC74AA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2">
            <a:extLst>
              <a:ext uri="{FF2B5EF4-FFF2-40B4-BE49-F238E27FC236}">
                <a16:creationId xmlns:a16="http://schemas.microsoft.com/office/drawing/2014/main" id="{2786DD4C-1718-4BA0-BD01-BB1125DBAE5D}"/>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1">
            <a:extLst>
              <a:ext uri="{FF2B5EF4-FFF2-40B4-BE49-F238E27FC236}">
                <a16:creationId xmlns:a16="http://schemas.microsoft.com/office/drawing/2014/main" id="{14840A3F-974A-48DE-BD46-B85DD5B64EC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its public">
            <a:extLst>
              <a:ext uri="{FF2B5EF4-FFF2-40B4-BE49-F238E27FC236}">
                <a16:creationId xmlns:a16="http://schemas.microsoft.com/office/drawing/2014/main" id="{4778F105-5090-4719-913B-B220CEB42A97}"/>
              </a:ext>
            </a:extLst>
          </p:cNvPr>
          <p:cNvSpPr txBox="1"/>
          <p:nvPr/>
        </p:nvSpPr>
        <p:spPr>
          <a:xfrm>
            <a:off x="662780" y="1699963"/>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2800" b="1"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it’s</a:t>
            </a:r>
            <a:r>
              <a:rPr kumimoji="0" lang="nl-NL" sz="28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public</a:t>
            </a:r>
            <a:br>
              <a:rPr kumimoji="0" lang="nl-NL" sz="36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Plantage </a:t>
            </a:r>
            <a:r>
              <a:rPr kumimoji="0" lang="nl-NL" sz="1400" b="0"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Middenlaan</a:t>
            </a: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62, 1018 DH, Amsterdam</a:t>
            </a: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hlinkClick r:id="rId5">
                  <a:extLst>
                    <a:ext uri="{A12FA001-AC4F-418D-AE19-62706E023703}">
                      <ahyp:hlinkClr xmlns:ahyp="http://schemas.microsoft.com/office/drawing/2018/hyperlinkcolor" val="tx"/>
                    </a:ext>
                  </a:extLst>
                </a:hlinkClick>
              </a:rPr>
              <a:t>www.itspublic.nl</a:t>
            </a:r>
            <a:b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rPr>
            </a:br>
            <a:endPar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Voor vragen over deze publicatie:</a:t>
            </a:r>
          </a:p>
        </p:txBody>
      </p:sp>
      <p:sp>
        <p:nvSpPr>
          <p:cNvPr id="39" name="Open source">
            <a:extLst>
              <a:ext uri="{FF2B5EF4-FFF2-40B4-BE49-F238E27FC236}">
                <a16:creationId xmlns:a16="http://schemas.microsoft.com/office/drawing/2014/main" id="{967C9798-1D2A-4DA1-B0F8-67AAEB91BA1F}"/>
              </a:ext>
            </a:extLst>
          </p:cNvPr>
          <p:cNvSpPr txBox="1"/>
          <p:nvPr/>
        </p:nvSpPr>
        <p:spPr>
          <a:xfrm>
            <a:off x="662780" y="4189901"/>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Open source beleid</a:t>
            </a: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 van dit document is vrij, open te delen voor en door iedereen, in lijn met de Creative Commons Attribution 4.0 International License. Een kopie van deze licentie is hier te vinden: http://creativecommons.org/licenses/by/4.0/</a:t>
            </a:r>
            <a:endParaRPr lang="nl-NL" sz="1400" b="0" noProof="0">
              <a:latin typeface="Corbel" panose="020B0503020204020204" pitchFamily="34" charset="0"/>
            </a:endParaRPr>
          </a:p>
        </p:txBody>
      </p:sp>
      <p:pic>
        <p:nvPicPr>
          <p:cNvPr id="41" name="BY">
            <a:extLst>
              <a:ext uri="{FF2B5EF4-FFF2-40B4-BE49-F238E27FC236}">
                <a16:creationId xmlns:a16="http://schemas.microsoft.com/office/drawing/2014/main" id="{B418F819-9336-4BD1-8DC2-5CE5CEB16B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20321" y="5570848"/>
            <a:ext cx="609600" cy="609600"/>
          </a:xfrm>
          <a:prstGeom prst="rect">
            <a:avLst/>
          </a:prstGeom>
        </p:spPr>
      </p:pic>
      <p:pic>
        <p:nvPicPr>
          <p:cNvPr id="43" name="CC">
            <a:extLst>
              <a:ext uri="{FF2B5EF4-FFF2-40B4-BE49-F238E27FC236}">
                <a16:creationId xmlns:a16="http://schemas.microsoft.com/office/drawing/2014/main" id="{A6A80A3D-952E-42D1-BE59-311A19F8FB5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043" y="5570848"/>
            <a:ext cx="609600" cy="609600"/>
          </a:xfrm>
          <a:prstGeom prst="rect">
            <a:avLst/>
          </a:prstGeom>
        </p:spPr>
      </p:pic>
      <p:sp>
        <p:nvSpPr>
          <p:cNvPr id="45" name="Gebruikt materiaal">
            <a:extLst>
              <a:ext uri="{FF2B5EF4-FFF2-40B4-BE49-F238E27FC236}">
                <a16:creationId xmlns:a16="http://schemas.microsoft.com/office/drawing/2014/main" id="{3ADAD100-3848-4E36-BF5D-30C2D79F7A7B}"/>
              </a:ext>
            </a:extLst>
          </p:cNvPr>
          <p:cNvSpPr txBox="1"/>
          <p:nvPr/>
        </p:nvSpPr>
        <p:spPr>
          <a:xfrm>
            <a:off x="6237221" y="4189901"/>
            <a:ext cx="5292000" cy="294591"/>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Gebruikt materiaal in deze publicatie</a:t>
            </a:r>
          </a:p>
        </p:txBody>
      </p:sp>
      <p:sp>
        <p:nvSpPr>
          <p:cNvPr id="50" name="Content 1">
            <a:extLst>
              <a:ext uri="{FF2B5EF4-FFF2-40B4-BE49-F238E27FC236}">
                <a16:creationId xmlns:a16="http://schemas.microsoft.com/office/drawing/2014/main" id="{D9FB368F-5C55-496C-91C8-A63094079E60}"/>
              </a:ext>
            </a:extLst>
          </p:cNvPr>
          <p:cNvSpPr>
            <a:spLocks noGrp="1"/>
          </p:cNvSpPr>
          <p:nvPr>
            <p:ph type="body" sz="quarter" idx="24" hasCustomPrompt="1"/>
          </p:nvPr>
        </p:nvSpPr>
        <p:spPr>
          <a:xfrm>
            <a:off x="6237221" y="4484492"/>
            <a:ext cx="5292000" cy="1703387"/>
          </a:xfrm>
        </p:spPr>
        <p:txBody>
          <a:bodyPr/>
          <a:lstStyle>
            <a:lvl1pPr>
              <a:defRPr>
                <a:solidFill>
                  <a:schemeClr val="bg1"/>
                </a:solidFill>
              </a:defRPr>
            </a:lvl1p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Voorkant fotogroot: rechtenvrij</a:t>
            </a:r>
          </a:p>
        </p:txBody>
      </p:sp>
      <p:sp>
        <p:nvSpPr>
          <p:cNvPr id="48" name="Subtitle placeholder">
            <a:extLst>
              <a:ext uri="{FF2B5EF4-FFF2-40B4-BE49-F238E27FC236}">
                <a16:creationId xmlns:a16="http://schemas.microsoft.com/office/drawing/2014/main" id="{5007F875-73FC-48F0-BDC9-CDAAF40263BF}"/>
              </a:ext>
            </a:extLst>
          </p:cNvPr>
          <p:cNvSpPr>
            <a:spLocks noGrp="1"/>
          </p:cNvSpPr>
          <p:nvPr>
            <p:ph type="body" sz="quarter" idx="23" hasCustomPrompt="1"/>
          </p:nvPr>
        </p:nvSpPr>
        <p:spPr>
          <a:xfrm>
            <a:off x="662780" y="3246952"/>
            <a:ext cx="5292000" cy="727104"/>
          </a:xfrm>
        </p:spPr>
        <p:txBody>
          <a:bodyPr>
            <a:noAutofit/>
          </a:bodyPr>
          <a:lstStyle>
            <a:lvl1pPr marL="0" indent="0">
              <a:spcBef>
                <a:spcPts val="0"/>
              </a:spcBef>
              <a:buNone/>
              <a:defRPr>
                <a:solidFill>
                  <a:schemeClr val="bg1"/>
                </a:solidFill>
              </a:defRPr>
            </a:lvl1pPr>
          </a:lstStyle>
          <a:p>
            <a:pPr lvl="0"/>
            <a:r>
              <a:rPr lang="nl-NL" noProof="0"/>
              <a:t>Naam Achternaam (naam.achternaam@itspublic.nl)</a:t>
            </a:r>
          </a:p>
        </p:txBody>
      </p:sp>
    </p:spTree>
    <p:extLst>
      <p:ext uri="{BB962C8B-B14F-4D97-AF65-F5344CB8AC3E}">
        <p14:creationId xmlns:p14="http://schemas.microsoft.com/office/powerpoint/2010/main" val="58426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ox (3) Charts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8F0CEEC-1234-41C9-A443-7DE2D9B54AD1}"/>
              </a:ext>
            </a:extLst>
          </p:cNvPr>
          <p:cNvGraphicFramePr>
            <a:graphicFrameLocks noChangeAspect="1"/>
          </p:cNvGraphicFramePr>
          <p:nvPr>
            <p:custDataLst>
              <p:tags r:id="rId1"/>
            </p:custDataLst>
            <p:extLst>
              <p:ext uri="{D42A27DB-BD31-4B8C-83A1-F6EECF244321}">
                <p14:modId xmlns:p14="http://schemas.microsoft.com/office/powerpoint/2010/main" val="37941031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8F0CEEC-1234-41C9-A443-7DE2D9B54AD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372FDC-3109-4413-9000-AFA21FE0E13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7" name="Content 3">
            <a:extLst>
              <a:ext uri="{FF2B5EF4-FFF2-40B4-BE49-F238E27FC236}">
                <a16:creationId xmlns:a16="http://schemas.microsoft.com/office/drawing/2014/main" id="{777E962E-7A5F-4749-85A4-0E5EE728AD9B}"/>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9" name="Content 2">
            <a:extLst>
              <a:ext uri="{FF2B5EF4-FFF2-40B4-BE49-F238E27FC236}">
                <a16:creationId xmlns:a16="http://schemas.microsoft.com/office/drawing/2014/main" id="{AA4E49BA-38BE-40B9-8A01-C7EA343A373B}"/>
              </a:ext>
            </a:extLst>
          </p:cNvPr>
          <p:cNvSpPr>
            <a:spLocks noGrp="1"/>
          </p:cNvSpPr>
          <p:nvPr>
            <p:ph sz="quarter" idx="35" hasCustomPrompt="1"/>
          </p:nvPr>
        </p:nvSpPr>
        <p:spPr>
          <a:xfrm>
            <a:off x="437880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4C41916E-38F5-4D8D-9A46-18A9D7198D64}"/>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heading 3">
            <a:extLst>
              <a:ext uri="{FF2B5EF4-FFF2-40B4-BE49-F238E27FC236}">
                <a16:creationId xmlns:a16="http://schemas.microsoft.com/office/drawing/2014/main" id="{9373B93A-CEB5-4C61-BD13-09A213BB04F1}"/>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0C65CD3E-5253-4853-8F48-20634E8A5956}"/>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6EBDEB92-FEC9-4A7C-80FB-E70514FC981A}"/>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2EEE6392-53C0-46E8-9747-56B0F08C87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2D1B2121-1587-4E5C-9F2A-B0A1BA8A8E0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EF18163C-3032-4085-8BA6-8A0653035EF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86F4C4B1-9275-48CF-AA51-4C4AE2EEF9A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7DB9CF3A-2012-49F0-8AB0-1AC736EA4795}"/>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67162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x (4) Charts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1"/>
            </p:custDataLst>
            <p:extLst>
              <p:ext uri="{D42A27DB-BD31-4B8C-83A1-F6EECF244321}">
                <p14:modId xmlns:p14="http://schemas.microsoft.com/office/powerpoint/2010/main" val="28863109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B7D97-7BAF-411C-AFC4-913CDB47C1A4}"/>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4">
            <a:extLst>
              <a:ext uri="{FF2B5EF4-FFF2-40B4-BE49-F238E27FC236}">
                <a16:creationId xmlns:a16="http://schemas.microsoft.com/office/drawing/2014/main" id="{CF39F6C1-4AE4-438B-A141-0F1C6950A800}"/>
              </a:ext>
            </a:extLst>
          </p:cNvPr>
          <p:cNvSpPr>
            <a:spLocks noGrp="1"/>
          </p:cNvSpPr>
          <p:nvPr>
            <p:ph sz="quarter" idx="40" hasCustomPrompt="1"/>
          </p:nvPr>
        </p:nvSpPr>
        <p:spPr>
          <a:xfrm>
            <a:off x="9023621"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F1DCCFD5-6691-4AD1-9C34-359AF62654DB}"/>
              </a:ext>
            </a:extLst>
          </p:cNvPr>
          <p:cNvSpPr>
            <a:spLocks noGrp="1"/>
          </p:cNvSpPr>
          <p:nvPr>
            <p:ph sz="quarter" idx="39" hasCustomPrompt="1"/>
          </p:nvPr>
        </p:nvSpPr>
        <p:spPr>
          <a:xfrm>
            <a:off x="6236674"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C8AF6B3F-40C8-41CF-A9A1-1281834DE84A}"/>
              </a:ext>
            </a:extLst>
          </p:cNvPr>
          <p:cNvSpPr>
            <a:spLocks noGrp="1"/>
          </p:cNvSpPr>
          <p:nvPr>
            <p:ph sz="quarter" idx="35" hasCustomPrompt="1"/>
          </p:nvPr>
        </p:nvSpPr>
        <p:spPr>
          <a:xfrm>
            <a:off x="3449727"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FF87DD76-099F-4244-9D99-E4B062508E88}"/>
              </a:ext>
            </a:extLst>
          </p:cNvPr>
          <p:cNvSpPr>
            <a:spLocks noGrp="1"/>
          </p:cNvSpPr>
          <p:nvPr>
            <p:ph sz="quarter" idx="31" hasCustomPrompt="1"/>
          </p:nvPr>
        </p:nvSpPr>
        <p:spPr>
          <a:xfrm>
            <a:off x="662780"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9" name="Subheading 4">
            <a:extLst>
              <a:ext uri="{FF2B5EF4-FFF2-40B4-BE49-F238E27FC236}">
                <a16:creationId xmlns:a16="http://schemas.microsoft.com/office/drawing/2014/main" id="{A84D8A4A-68C0-4926-AA57-7B96D51E17F4}"/>
              </a:ext>
            </a:extLst>
          </p:cNvPr>
          <p:cNvSpPr>
            <a:spLocks noGrp="1"/>
          </p:cNvSpPr>
          <p:nvPr>
            <p:ph type="body" sz="quarter" idx="41" hasCustomPrompt="1"/>
          </p:nvPr>
        </p:nvSpPr>
        <p:spPr>
          <a:xfrm>
            <a:off x="9023621"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heading 3">
            <a:extLst>
              <a:ext uri="{FF2B5EF4-FFF2-40B4-BE49-F238E27FC236}">
                <a16:creationId xmlns:a16="http://schemas.microsoft.com/office/drawing/2014/main" id="{04A4E2DB-360D-4079-B449-45E13137CBA0}"/>
              </a:ext>
            </a:extLst>
          </p:cNvPr>
          <p:cNvSpPr>
            <a:spLocks noGrp="1"/>
          </p:cNvSpPr>
          <p:nvPr>
            <p:ph type="body" sz="quarter" idx="38" hasCustomPrompt="1"/>
          </p:nvPr>
        </p:nvSpPr>
        <p:spPr>
          <a:xfrm>
            <a:off x="6236674"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1" name="Subheading 2">
            <a:extLst>
              <a:ext uri="{FF2B5EF4-FFF2-40B4-BE49-F238E27FC236}">
                <a16:creationId xmlns:a16="http://schemas.microsoft.com/office/drawing/2014/main" id="{DE6F4AD5-A9FF-47FF-871A-39553FBF918B}"/>
              </a:ext>
            </a:extLst>
          </p:cNvPr>
          <p:cNvSpPr>
            <a:spLocks noGrp="1"/>
          </p:cNvSpPr>
          <p:nvPr>
            <p:ph type="body" sz="quarter" idx="34" hasCustomPrompt="1"/>
          </p:nvPr>
        </p:nvSpPr>
        <p:spPr>
          <a:xfrm>
            <a:off x="3449727"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1">
            <a:extLst>
              <a:ext uri="{FF2B5EF4-FFF2-40B4-BE49-F238E27FC236}">
                <a16:creationId xmlns:a16="http://schemas.microsoft.com/office/drawing/2014/main" id="{44F83952-045D-4D33-A1C2-0559CBE9DF39}"/>
              </a:ext>
            </a:extLst>
          </p:cNvPr>
          <p:cNvSpPr>
            <a:spLocks noGrp="1"/>
          </p:cNvSpPr>
          <p:nvPr>
            <p:ph type="body" sz="quarter" idx="30" hasCustomPrompt="1"/>
          </p:nvPr>
        </p:nvSpPr>
        <p:spPr>
          <a:xfrm>
            <a:off x="662780"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title placeholder">
            <a:extLst>
              <a:ext uri="{FF2B5EF4-FFF2-40B4-BE49-F238E27FC236}">
                <a16:creationId xmlns:a16="http://schemas.microsoft.com/office/drawing/2014/main" id="{20C7A397-426B-4A14-A63C-551F6283927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7" name="Title Placeholder">
            <a:extLst>
              <a:ext uri="{FF2B5EF4-FFF2-40B4-BE49-F238E27FC236}">
                <a16:creationId xmlns:a16="http://schemas.microsoft.com/office/drawing/2014/main" id="{806B9B8E-D2B0-45BA-8C36-811D77B944B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8199AF3C-BF3F-4F94-A3CD-FB3C7C97E46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968CBD64-C511-48CF-88AD-3434DA0F028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42748C13-A219-4660-B0E3-4561AD5EEE25}"/>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70090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ox (4) Charts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3FD25FE-E655-42CF-BECA-57671DBFC403}"/>
              </a:ext>
            </a:extLst>
          </p:cNvPr>
          <p:cNvGraphicFramePr>
            <a:graphicFrameLocks noChangeAspect="1"/>
          </p:cNvGraphicFramePr>
          <p:nvPr>
            <p:custDataLst>
              <p:tags r:id="rId1"/>
            </p:custDataLst>
            <p:extLst>
              <p:ext uri="{D42A27DB-BD31-4B8C-83A1-F6EECF244321}">
                <p14:modId xmlns:p14="http://schemas.microsoft.com/office/powerpoint/2010/main" val="13395355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53FD25FE-E655-42CF-BECA-57671DBFC4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EF1070D-FF35-4279-AD63-3CC504BC23A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3" name="Content 4">
            <a:extLst>
              <a:ext uri="{FF2B5EF4-FFF2-40B4-BE49-F238E27FC236}">
                <a16:creationId xmlns:a16="http://schemas.microsoft.com/office/drawing/2014/main" id="{C70B7F0F-9580-4D68-8EB3-22F9700E0A1C}"/>
              </a:ext>
            </a:extLst>
          </p:cNvPr>
          <p:cNvSpPr>
            <a:spLocks noGrp="1"/>
          </p:cNvSpPr>
          <p:nvPr>
            <p:ph sz="quarter" idx="40" hasCustomPrompt="1"/>
          </p:nvPr>
        </p:nvSpPr>
        <p:spPr>
          <a:xfrm>
            <a:off x="6237221"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3">
            <a:extLst>
              <a:ext uri="{FF2B5EF4-FFF2-40B4-BE49-F238E27FC236}">
                <a16:creationId xmlns:a16="http://schemas.microsoft.com/office/drawing/2014/main" id="{726604B5-2B5A-4F03-B48C-2BEB0A40BA1E}"/>
              </a:ext>
            </a:extLst>
          </p:cNvPr>
          <p:cNvSpPr>
            <a:spLocks noGrp="1"/>
          </p:cNvSpPr>
          <p:nvPr>
            <p:ph sz="quarter" idx="39" hasCustomPrompt="1"/>
          </p:nvPr>
        </p:nvSpPr>
        <p:spPr>
          <a:xfrm>
            <a:off x="662780"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1" name="Content 2">
            <a:extLst>
              <a:ext uri="{FF2B5EF4-FFF2-40B4-BE49-F238E27FC236}">
                <a16:creationId xmlns:a16="http://schemas.microsoft.com/office/drawing/2014/main" id="{67F03597-7B42-4A88-B422-DF49B2D743C5}"/>
              </a:ext>
            </a:extLst>
          </p:cNvPr>
          <p:cNvSpPr>
            <a:spLocks noGrp="1"/>
          </p:cNvSpPr>
          <p:nvPr>
            <p:ph sz="quarter" idx="35" hasCustomPrompt="1"/>
          </p:nvPr>
        </p:nvSpPr>
        <p:spPr>
          <a:xfrm>
            <a:off x="6237221"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Content 1">
            <a:extLst>
              <a:ext uri="{FF2B5EF4-FFF2-40B4-BE49-F238E27FC236}">
                <a16:creationId xmlns:a16="http://schemas.microsoft.com/office/drawing/2014/main" id="{5FE2D9BA-84B3-4BA6-882C-A4B0F2834BE0}"/>
              </a:ext>
            </a:extLst>
          </p:cNvPr>
          <p:cNvSpPr>
            <a:spLocks noGrp="1"/>
          </p:cNvSpPr>
          <p:nvPr>
            <p:ph sz="quarter" idx="41" hasCustomPrompt="1"/>
          </p:nvPr>
        </p:nvSpPr>
        <p:spPr>
          <a:xfrm>
            <a:off x="662780"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heading 4">
            <a:extLst>
              <a:ext uri="{FF2B5EF4-FFF2-40B4-BE49-F238E27FC236}">
                <a16:creationId xmlns:a16="http://schemas.microsoft.com/office/drawing/2014/main" id="{FB74FE8F-3C19-40D8-BA0A-BAD28AB8A05F}"/>
              </a:ext>
            </a:extLst>
          </p:cNvPr>
          <p:cNvSpPr>
            <a:spLocks noGrp="1"/>
          </p:cNvSpPr>
          <p:nvPr>
            <p:ph type="body" sz="quarter" idx="42" hasCustomPrompt="1"/>
          </p:nvPr>
        </p:nvSpPr>
        <p:spPr>
          <a:xfrm>
            <a:off x="6237221"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4" name="Subheading 3">
            <a:extLst>
              <a:ext uri="{FF2B5EF4-FFF2-40B4-BE49-F238E27FC236}">
                <a16:creationId xmlns:a16="http://schemas.microsoft.com/office/drawing/2014/main" id="{D490743B-D50B-4650-BB15-DC88B5F2C43D}"/>
              </a:ext>
            </a:extLst>
          </p:cNvPr>
          <p:cNvSpPr>
            <a:spLocks noGrp="1"/>
          </p:cNvSpPr>
          <p:nvPr>
            <p:ph type="body" sz="quarter" idx="38" hasCustomPrompt="1"/>
          </p:nvPr>
        </p:nvSpPr>
        <p:spPr>
          <a:xfrm>
            <a:off x="662780"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9BF64CCD-8CCE-44E1-8794-2BEA0E025DF8}"/>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F1498048-06EC-4940-85CB-A0D88124927D}"/>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B797B999-2259-4F74-B17A-3D471BD8AA3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9C1F50AF-F44E-474B-99BF-516D2568276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EBCAAF10-43C2-42AC-8822-4B0A2D42A6A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54A57-B39A-4BA5-A8AA-39AB9D51FBD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D2D3A2E-15BD-41F9-A054-33D4889B62DE}"/>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08293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x (6) Charts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3D46B5-8144-45DA-B0E2-A4DF010E58F6}"/>
              </a:ext>
            </a:extLst>
          </p:cNvPr>
          <p:cNvGraphicFramePr>
            <a:graphicFrameLocks noChangeAspect="1"/>
          </p:cNvGraphicFramePr>
          <p:nvPr>
            <p:custDataLst>
              <p:tags r:id="rId1"/>
            </p:custDataLst>
            <p:extLst>
              <p:ext uri="{D42A27DB-BD31-4B8C-83A1-F6EECF244321}">
                <p14:modId xmlns:p14="http://schemas.microsoft.com/office/powerpoint/2010/main" val="30361078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43D46B5-8144-45DA-B0E2-A4DF010E58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86086AF-1EAA-4D60-AB1A-E040AFB6483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6">
            <a:extLst>
              <a:ext uri="{FF2B5EF4-FFF2-40B4-BE49-F238E27FC236}">
                <a16:creationId xmlns:a16="http://schemas.microsoft.com/office/drawing/2014/main" id="{750C4693-EF02-4FA5-92C7-07B2F87AEB10}"/>
              </a:ext>
            </a:extLst>
          </p:cNvPr>
          <p:cNvSpPr>
            <a:spLocks noGrp="1"/>
          </p:cNvSpPr>
          <p:nvPr>
            <p:ph sz="quarter" idx="41" hasCustomPrompt="1"/>
          </p:nvPr>
        </p:nvSpPr>
        <p:spPr>
          <a:xfrm>
            <a:off x="809482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4" name="Content 5">
            <a:extLst>
              <a:ext uri="{FF2B5EF4-FFF2-40B4-BE49-F238E27FC236}">
                <a16:creationId xmlns:a16="http://schemas.microsoft.com/office/drawing/2014/main" id="{0DCEDA5E-B933-4043-B079-DC5C2D0CDD68}"/>
              </a:ext>
            </a:extLst>
          </p:cNvPr>
          <p:cNvSpPr>
            <a:spLocks noGrp="1"/>
          </p:cNvSpPr>
          <p:nvPr>
            <p:ph sz="quarter" idx="37" hasCustomPrompt="1"/>
          </p:nvPr>
        </p:nvSpPr>
        <p:spPr>
          <a:xfrm>
            <a:off x="437880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4">
            <a:extLst>
              <a:ext uri="{FF2B5EF4-FFF2-40B4-BE49-F238E27FC236}">
                <a16:creationId xmlns:a16="http://schemas.microsoft.com/office/drawing/2014/main" id="{2CCF372A-A7F9-48E7-8AFF-10329CDF00F7}"/>
              </a:ext>
            </a:extLst>
          </p:cNvPr>
          <p:cNvSpPr>
            <a:spLocks noGrp="1"/>
          </p:cNvSpPr>
          <p:nvPr>
            <p:ph sz="quarter" idx="33" hasCustomPrompt="1"/>
          </p:nvPr>
        </p:nvSpPr>
        <p:spPr>
          <a:xfrm>
            <a:off x="66278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6" name="Content 3">
            <a:extLst>
              <a:ext uri="{FF2B5EF4-FFF2-40B4-BE49-F238E27FC236}">
                <a16:creationId xmlns:a16="http://schemas.microsoft.com/office/drawing/2014/main" id="{483AEBA9-997C-4AF1-BC36-DF1EF59C4D8D}"/>
              </a:ext>
            </a:extLst>
          </p:cNvPr>
          <p:cNvSpPr>
            <a:spLocks noGrp="1"/>
          </p:cNvSpPr>
          <p:nvPr>
            <p:ph sz="quarter" idx="39" hasCustomPrompt="1"/>
          </p:nvPr>
        </p:nvSpPr>
        <p:spPr>
          <a:xfrm>
            <a:off x="809482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2">
            <a:extLst>
              <a:ext uri="{FF2B5EF4-FFF2-40B4-BE49-F238E27FC236}">
                <a16:creationId xmlns:a16="http://schemas.microsoft.com/office/drawing/2014/main" id="{84D03894-9220-4DF5-9EC9-D9EE17EDFE1F}"/>
              </a:ext>
            </a:extLst>
          </p:cNvPr>
          <p:cNvSpPr>
            <a:spLocks noGrp="1"/>
          </p:cNvSpPr>
          <p:nvPr>
            <p:ph sz="quarter" idx="35" hasCustomPrompt="1"/>
          </p:nvPr>
        </p:nvSpPr>
        <p:spPr>
          <a:xfrm>
            <a:off x="437880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1">
            <a:extLst>
              <a:ext uri="{FF2B5EF4-FFF2-40B4-BE49-F238E27FC236}">
                <a16:creationId xmlns:a16="http://schemas.microsoft.com/office/drawing/2014/main" id="{CC93FFE7-17C1-40D7-8753-29B60E1C2EC3}"/>
              </a:ext>
            </a:extLst>
          </p:cNvPr>
          <p:cNvSpPr>
            <a:spLocks noGrp="1"/>
          </p:cNvSpPr>
          <p:nvPr>
            <p:ph sz="quarter" idx="31" hasCustomPrompt="1"/>
          </p:nvPr>
        </p:nvSpPr>
        <p:spPr>
          <a:xfrm>
            <a:off x="66278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7" name="Subheading 6">
            <a:extLst>
              <a:ext uri="{FF2B5EF4-FFF2-40B4-BE49-F238E27FC236}">
                <a16:creationId xmlns:a16="http://schemas.microsoft.com/office/drawing/2014/main" id="{C7EF2981-5FF1-4033-A2A3-998061440D9B}"/>
              </a:ext>
            </a:extLst>
          </p:cNvPr>
          <p:cNvSpPr>
            <a:spLocks noGrp="1"/>
          </p:cNvSpPr>
          <p:nvPr>
            <p:ph type="body" sz="quarter" idx="40" hasCustomPrompt="1"/>
          </p:nvPr>
        </p:nvSpPr>
        <p:spPr>
          <a:xfrm>
            <a:off x="809482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3" name="Subheading 5">
            <a:extLst>
              <a:ext uri="{FF2B5EF4-FFF2-40B4-BE49-F238E27FC236}">
                <a16:creationId xmlns:a16="http://schemas.microsoft.com/office/drawing/2014/main" id="{D721A6A4-9239-4ECB-9607-0D41A420D098}"/>
              </a:ext>
            </a:extLst>
          </p:cNvPr>
          <p:cNvSpPr>
            <a:spLocks noGrp="1"/>
          </p:cNvSpPr>
          <p:nvPr>
            <p:ph type="body" sz="quarter" idx="36" hasCustomPrompt="1"/>
          </p:nvPr>
        </p:nvSpPr>
        <p:spPr>
          <a:xfrm>
            <a:off x="437880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4">
            <a:extLst>
              <a:ext uri="{FF2B5EF4-FFF2-40B4-BE49-F238E27FC236}">
                <a16:creationId xmlns:a16="http://schemas.microsoft.com/office/drawing/2014/main" id="{06268C5D-1962-4F8F-BA97-571C8EA03052}"/>
              </a:ext>
            </a:extLst>
          </p:cNvPr>
          <p:cNvSpPr>
            <a:spLocks noGrp="1"/>
          </p:cNvSpPr>
          <p:nvPr>
            <p:ph type="body" sz="quarter" idx="32" hasCustomPrompt="1"/>
          </p:nvPr>
        </p:nvSpPr>
        <p:spPr>
          <a:xfrm>
            <a:off x="66278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3">
            <a:extLst>
              <a:ext uri="{FF2B5EF4-FFF2-40B4-BE49-F238E27FC236}">
                <a16:creationId xmlns:a16="http://schemas.microsoft.com/office/drawing/2014/main" id="{6299602A-7A5C-4A18-B8F6-D684CACA9AE7}"/>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heading 2">
            <a:extLst>
              <a:ext uri="{FF2B5EF4-FFF2-40B4-BE49-F238E27FC236}">
                <a16:creationId xmlns:a16="http://schemas.microsoft.com/office/drawing/2014/main" id="{2BD10A58-CC1B-4290-B37D-91215855FFDB}"/>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2" name="Subheading 1">
            <a:extLst>
              <a:ext uri="{FF2B5EF4-FFF2-40B4-BE49-F238E27FC236}">
                <a16:creationId xmlns:a16="http://schemas.microsoft.com/office/drawing/2014/main" id="{E827CE0D-93C2-4914-AB12-C222AA680652}"/>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3E493B1D-2761-434D-BE2B-67924C7DA370}"/>
              </a:ext>
            </a:extLst>
          </p:cNvPr>
          <p:cNvSpPr>
            <a:spLocks noGrp="1"/>
          </p:cNvSpPr>
          <p:nvPr>
            <p:ph type="body" sz="quarter" idx="14" hasCustomPrompt="1"/>
          </p:nvPr>
        </p:nvSpPr>
        <p:spPr>
          <a:xfrm>
            <a:off x="662780" y="1203211"/>
            <a:ext cx="10866440" cy="388800"/>
          </a:xfrm>
          <a:noFill/>
          <a:ln w="19050">
            <a:noFill/>
          </a:ln>
        </p:spPr>
        <p:txBody>
          <a:bodyPr vert="horz" lIns="7200" tIns="0" rIns="0" bIns="0" rtlCol="0" anchor="t">
            <a:noAutofit/>
          </a:bodyPr>
          <a:lstStyle>
            <a:lvl1pPr>
              <a:defRPr lang="nl-NL" b="1" noProof="0" dirty="0">
                <a:solidFill>
                  <a:schemeClr val="tx1"/>
                </a:solidFill>
              </a:defRPr>
            </a:lvl1pPr>
          </a:lstStyle>
          <a:p>
            <a:pPr marL="0" lvl="0" indent="0">
              <a:buNone/>
            </a:pPr>
            <a:r>
              <a:rPr lang="nl-NL" noProof="0" dirty="0"/>
              <a:t>Klik om subtitel toe te voegen</a:t>
            </a:r>
          </a:p>
        </p:txBody>
      </p:sp>
      <p:sp>
        <p:nvSpPr>
          <p:cNvPr id="31" name="Title Placeholder">
            <a:extLst>
              <a:ext uri="{FF2B5EF4-FFF2-40B4-BE49-F238E27FC236}">
                <a16:creationId xmlns:a16="http://schemas.microsoft.com/office/drawing/2014/main" id="{1B5D020D-8140-4C23-8C8E-6E122B5A1D11}"/>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20D419EE-88F1-4989-8836-3F7287A8548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9" name="Footer Placeholder">
            <a:extLst>
              <a:ext uri="{FF2B5EF4-FFF2-40B4-BE49-F238E27FC236}">
                <a16:creationId xmlns:a16="http://schemas.microsoft.com/office/drawing/2014/main" id="{496692EB-3EF7-4005-BB14-C4E4AE8A68F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39" name="Slide Number Placeholder">
            <a:extLst>
              <a:ext uri="{FF2B5EF4-FFF2-40B4-BE49-F238E27FC236}">
                <a16:creationId xmlns:a16="http://schemas.microsoft.com/office/drawing/2014/main" id="{412FEEA4-3298-41B0-B0FC-060B542257E0}"/>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11720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1"/>
            </p:custDataLst>
            <p:extLst>
              <p:ext uri="{D42A27DB-BD31-4B8C-83A1-F6EECF244321}">
                <p14:modId xmlns:p14="http://schemas.microsoft.com/office/powerpoint/2010/main" val="40152663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60819" y="4487276"/>
            <a:ext cx="10866439" cy="195509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79" y="2059963"/>
            <a:ext cx="10866439" cy="195509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60819" y="4127276"/>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79" y="1699963"/>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1333758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ox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D445CAE-DD21-4975-8FDB-DF3F82808A71}"/>
              </a:ext>
            </a:extLst>
          </p:cNvPr>
          <p:cNvGraphicFramePr>
            <a:graphicFrameLocks noChangeAspect="1"/>
          </p:cNvGraphicFramePr>
          <p:nvPr>
            <p:custDataLst>
              <p:tags r:id="rId1"/>
            </p:custDataLst>
            <p:extLst>
              <p:ext uri="{D42A27DB-BD31-4B8C-83A1-F6EECF244321}">
                <p14:modId xmlns:p14="http://schemas.microsoft.com/office/powerpoint/2010/main" val="27123934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0D445CAE-DD21-4975-8FDB-DF3F82808A7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A436DF-061F-42B0-B05F-B86C950C261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1" name="Content 2">
            <a:extLst>
              <a:ext uri="{FF2B5EF4-FFF2-40B4-BE49-F238E27FC236}">
                <a16:creationId xmlns:a16="http://schemas.microsoft.com/office/drawing/2014/main" id="{4E116794-B773-434D-9A97-3F328095E57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2" name="Content 1">
            <a:extLst>
              <a:ext uri="{FF2B5EF4-FFF2-40B4-BE49-F238E27FC236}">
                <a16:creationId xmlns:a16="http://schemas.microsoft.com/office/drawing/2014/main" id="{5687B720-82F0-4A0F-88BA-6494AE9EE32F}"/>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title placeholder">
            <a:extLst>
              <a:ext uri="{FF2B5EF4-FFF2-40B4-BE49-F238E27FC236}">
                <a16:creationId xmlns:a16="http://schemas.microsoft.com/office/drawing/2014/main" id="{C07FED8B-0726-4093-AA65-013CF2AB86FE}"/>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6" name="Title Placeholder">
            <a:extLst>
              <a:ext uri="{FF2B5EF4-FFF2-40B4-BE49-F238E27FC236}">
                <a16:creationId xmlns:a16="http://schemas.microsoft.com/office/drawing/2014/main" id="{61605780-F52F-4D96-B791-47362B41F539}"/>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901CC59E-FC60-4C86-9DA5-AC4FAE7D62C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1EF4ABE-D938-4EF6-89F7-C7DD4C65A05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5" name="Slide Number Placeholder">
            <a:extLst>
              <a:ext uri="{FF2B5EF4-FFF2-40B4-BE49-F238E27FC236}">
                <a16:creationId xmlns:a16="http://schemas.microsoft.com/office/drawing/2014/main" id="{F558ECA9-B2A7-4D71-83E2-6BCC7C0B11A3}"/>
              </a:ext>
            </a:extLst>
          </p:cNvPr>
          <p:cNvSpPr>
            <a:spLocks noGrp="1"/>
          </p:cNvSpPr>
          <p:nvPr>
            <p:ph type="sldNum" sz="quarter" idx="12"/>
          </p:nvPr>
        </p:nvSpPr>
        <p:spPr>
          <a:xfrm>
            <a:off x="10989444" y="6684903"/>
            <a:ext cx="1023140" cy="163513"/>
          </a:xfrm>
          <a:prstGeom prst="rect">
            <a:avLst/>
          </a:prstGeom>
        </p:spPr>
        <p:txBody>
          <a:bodyPr/>
          <a:lstStyle/>
          <a:p>
            <a:fld id="{EC917AA4-3D3B-4C93-9EA0-2FE662C6E187}" type="slidenum">
              <a:rPr lang="nl-NL" smtClean="0"/>
              <a:t>‹#›</a:t>
            </a:fld>
            <a:endParaRPr lang="nl-NL"/>
          </a:p>
        </p:txBody>
      </p:sp>
    </p:spTree>
    <p:extLst>
      <p:ext uri="{BB962C8B-B14F-4D97-AF65-F5344CB8AC3E}">
        <p14:creationId xmlns:p14="http://schemas.microsoft.com/office/powerpoint/2010/main" val="314575816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ags" Target="../tags/tag2.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emf"/><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9"/>
            </p:custDataLst>
            <p:extLst>
              <p:ext uri="{D42A27DB-BD31-4B8C-83A1-F6EECF244321}">
                <p14:modId xmlns:p14="http://schemas.microsoft.com/office/powerpoint/2010/main" val="84487748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1" imgW="470" imgH="469" progId="TCLayout.ActiveDocument.1">
                  <p:embed/>
                </p:oleObj>
              </mc:Choice>
              <mc:Fallback>
                <p:oleObj name="think-cell Slide" r:id="rId41" imgW="470" imgH="469" progId="TCLayout.ActiveDocument.1">
                  <p:embed/>
                  <p:pic>
                    <p:nvPicPr>
                      <p:cNvPr id="4" name="Object 3" hidden="1"/>
                      <p:cNvPicPr/>
                      <p:nvPr/>
                    </p:nvPicPr>
                    <p:blipFill>
                      <a:blip r:embed="rId42"/>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31C9EA2-1A83-4756-8719-C849FD511CB4}"/>
              </a:ext>
            </a:extLst>
          </p:cNvPr>
          <p:cNvSpPr/>
          <p:nvPr>
            <p:custDataLst>
              <p:tags r:id="rId40"/>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FF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Logo 15">
            <a:extLst>
              <a:ext uri="{FF2B5EF4-FFF2-40B4-BE49-F238E27FC236}">
                <a16:creationId xmlns:a16="http://schemas.microsoft.com/office/drawing/2014/main" id="{6497299B-2F82-4131-87CA-00B86C3DE808}"/>
              </a:ext>
            </a:extLst>
          </p:cNvPr>
          <p:cNvSpPr/>
          <p:nvPr/>
        </p:nvSpPr>
        <p:spPr>
          <a:xfrm>
            <a:off x="26100" y="6630741"/>
            <a:ext cx="579726" cy="15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6" name="Logo 14">
            <a:extLst>
              <a:ext uri="{FF2B5EF4-FFF2-40B4-BE49-F238E27FC236}">
                <a16:creationId xmlns:a16="http://schemas.microsoft.com/office/drawing/2014/main" id="{90B4F34B-2003-4AA1-8D3D-ED2C69CC3061}"/>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3" name="Logo 13">
            <a:extLst>
              <a:ext uri="{FF2B5EF4-FFF2-40B4-BE49-F238E27FC236}">
                <a16:creationId xmlns:a16="http://schemas.microsoft.com/office/drawing/2014/main" id="{5A6601A9-BD6A-491B-AA9B-4118F84EA631}"/>
              </a:ext>
            </a:extLst>
          </p:cNvPr>
          <p:cNvSpPr/>
          <p:nvPr/>
        </p:nvSpPr>
        <p:spPr>
          <a:xfrm>
            <a:off x="29883" y="6672264"/>
            <a:ext cx="617997" cy="162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5" name="Logo 12">
            <a:extLst>
              <a:ext uri="{FF2B5EF4-FFF2-40B4-BE49-F238E27FC236}">
                <a16:creationId xmlns:a16="http://schemas.microsoft.com/office/drawing/2014/main" id="{115862BD-83F2-449E-93A4-A599C13765F1}"/>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6" name="Logo 11">
            <a:extLst>
              <a:ext uri="{FF2B5EF4-FFF2-40B4-BE49-F238E27FC236}">
                <a16:creationId xmlns:a16="http://schemas.microsoft.com/office/drawing/2014/main" id="{CC912687-ADE9-4B11-9EDB-437C2F6FA209}"/>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7" name="Logo 10">
            <a:extLst>
              <a:ext uri="{FF2B5EF4-FFF2-40B4-BE49-F238E27FC236}">
                <a16:creationId xmlns:a16="http://schemas.microsoft.com/office/drawing/2014/main" id="{C867EDE4-D91C-4425-86ED-1DC968737FB2}"/>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8" name="Logo 9">
            <a:extLst>
              <a:ext uri="{FF2B5EF4-FFF2-40B4-BE49-F238E27FC236}">
                <a16:creationId xmlns:a16="http://schemas.microsoft.com/office/drawing/2014/main" id="{A8BD4392-AE99-483A-87C0-0C5E7C68B767}"/>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9" name="Logo 8">
            <a:extLst>
              <a:ext uri="{FF2B5EF4-FFF2-40B4-BE49-F238E27FC236}">
                <a16:creationId xmlns:a16="http://schemas.microsoft.com/office/drawing/2014/main" id="{6C361CA2-149C-4646-BC37-8E87F87B0C03}"/>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0" name="Logo 7">
            <a:extLst>
              <a:ext uri="{FF2B5EF4-FFF2-40B4-BE49-F238E27FC236}">
                <a16:creationId xmlns:a16="http://schemas.microsoft.com/office/drawing/2014/main" id="{85E6EED7-DAAB-48CD-A0A2-567C5D30A956}"/>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1" name="Logo 6">
            <a:extLst>
              <a:ext uri="{FF2B5EF4-FFF2-40B4-BE49-F238E27FC236}">
                <a16:creationId xmlns:a16="http://schemas.microsoft.com/office/drawing/2014/main" id="{4FBAE128-65F0-4630-93A6-69C7939A4E59}"/>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2" name="Logo 5">
            <a:extLst>
              <a:ext uri="{FF2B5EF4-FFF2-40B4-BE49-F238E27FC236}">
                <a16:creationId xmlns:a16="http://schemas.microsoft.com/office/drawing/2014/main" id="{C8422C00-4DBC-46B0-B01E-89DED88D1336}"/>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3" name="Logo 4">
            <a:extLst>
              <a:ext uri="{FF2B5EF4-FFF2-40B4-BE49-F238E27FC236}">
                <a16:creationId xmlns:a16="http://schemas.microsoft.com/office/drawing/2014/main" id="{4192A432-A0B3-452A-89A4-D7A9DD9E3419}"/>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4" name="Logo 3">
            <a:extLst>
              <a:ext uri="{FF2B5EF4-FFF2-40B4-BE49-F238E27FC236}">
                <a16:creationId xmlns:a16="http://schemas.microsoft.com/office/drawing/2014/main" id="{8B2D47DC-42C1-4914-A391-0AF199DBBFB2}"/>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55" name="Logo 2">
            <a:extLst>
              <a:ext uri="{FF2B5EF4-FFF2-40B4-BE49-F238E27FC236}">
                <a16:creationId xmlns:a16="http://schemas.microsoft.com/office/drawing/2014/main" id="{87595776-AA1D-4FF3-88C2-60D75E2B43F3}"/>
              </a:ext>
            </a:extLst>
          </p:cNvPr>
          <p:cNvSpPr txBox="1"/>
          <p:nvPr/>
        </p:nvSpPr>
        <p:spPr>
          <a:xfrm>
            <a:off x="346122" y="6722455"/>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6" name="Logo 1">
            <a:extLst>
              <a:ext uri="{FF2B5EF4-FFF2-40B4-BE49-F238E27FC236}">
                <a16:creationId xmlns:a16="http://schemas.microsoft.com/office/drawing/2014/main" id="{29527F06-77EE-4E39-B511-8BDF4271AF83}"/>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6" name="Content 1">
            <a:extLst>
              <a:ext uri="{FF2B5EF4-FFF2-40B4-BE49-F238E27FC236}">
                <a16:creationId xmlns:a16="http://schemas.microsoft.com/office/drawing/2014/main" id="{4B9982FA-94CE-476E-98B9-AED20350F85D}"/>
              </a:ext>
            </a:extLst>
          </p:cNvPr>
          <p:cNvSpPr>
            <a:spLocks noGrp="1"/>
          </p:cNvSpPr>
          <p:nvPr>
            <p:ph type="body" idx="1"/>
          </p:nvPr>
        </p:nvSpPr>
        <p:spPr>
          <a:xfrm>
            <a:off x="662780" y="1699963"/>
            <a:ext cx="10866440" cy="4646068"/>
          </a:xfrm>
          <a:prstGeom prst="rect">
            <a:avLst/>
          </a:prstGeom>
        </p:spPr>
        <p:txBody>
          <a:bodyPr vert="horz" lIns="72000" tIns="72000" rIns="72000" bIns="72000" rtlCol="0">
            <a:noAutofit/>
          </a:body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lide Number Placeholder">
            <a:extLst>
              <a:ext uri="{FF2B5EF4-FFF2-40B4-BE49-F238E27FC236}">
                <a16:creationId xmlns:a16="http://schemas.microsoft.com/office/drawing/2014/main" id="{C29954D6-5947-4302-93C0-0633755B2109}"/>
              </a:ext>
            </a:extLst>
          </p:cNvPr>
          <p:cNvSpPr>
            <a:spLocks noGrp="1"/>
          </p:cNvSpPr>
          <p:nvPr>
            <p:ph type="sldNum" sz="quarter" idx="4"/>
          </p:nvPr>
        </p:nvSpPr>
        <p:spPr>
          <a:xfrm>
            <a:off x="10989437" y="6688612"/>
            <a:ext cx="1023140" cy="163513"/>
          </a:xfrm>
          <a:prstGeom prst="rect">
            <a:avLst/>
          </a:prstGeom>
        </p:spPr>
        <p:txBody>
          <a:bodyPr lIns="0" tIns="0" rIns="72000" bIns="0"/>
          <a:lstStyle>
            <a:lvl1pPr marL="0" indent="0" algn="r">
              <a:buNone/>
              <a:defRPr sz="1000">
                <a:latin typeface="+mj-lt"/>
              </a:defRPr>
            </a:lvl1pPr>
          </a:lstStyle>
          <a:p>
            <a:fld id="{EC917AA4-3D3B-4C93-9EA0-2FE662C6E187}" type="slidenum">
              <a:rPr lang="nl-NL" smtClean="0"/>
              <a:t>‹#›</a:t>
            </a:fld>
            <a:endParaRPr lang="nl-NL"/>
          </a:p>
        </p:txBody>
      </p:sp>
      <p:sp>
        <p:nvSpPr>
          <p:cNvPr id="5" name="Title Placeholder">
            <a:extLst>
              <a:ext uri="{FF2B5EF4-FFF2-40B4-BE49-F238E27FC236}">
                <a16:creationId xmlns:a16="http://schemas.microsoft.com/office/drawing/2014/main" id="{E47AA617-8B1D-41AC-B98B-87D8DF9993E4}"/>
              </a:ext>
            </a:extLst>
          </p:cNvPr>
          <p:cNvSpPr>
            <a:spLocks noGrp="1"/>
          </p:cNvSpPr>
          <p:nvPr>
            <p:ph type="title"/>
          </p:nvPr>
        </p:nvSpPr>
        <p:spPr>
          <a:xfrm>
            <a:off x="664764" y="384876"/>
            <a:ext cx="10866441" cy="774000"/>
          </a:xfrm>
          <a:prstGeom prst="rect">
            <a:avLst/>
          </a:prstGeom>
        </p:spPr>
        <p:txBody>
          <a:bodyPr vert="horz" lIns="0" tIns="0" rIns="0" bIns="0" rtlCol="0" anchor="b">
            <a:noAutofit/>
          </a:bodyPr>
          <a:lstStyle/>
          <a:p>
            <a:pPr lvl="0"/>
            <a:r>
              <a:rPr lang="nl-NL" noProof="0"/>
              <a:t>Klik om titel toe te voegen</a:t>
            </a:r>
          </a:p>
        </p:txBody>
      </p:sp>
      <p:sp>
        <p:nvSpPr>
          <p:cNvPr id="23" name="Footer Placeholder">
            <a:extLst>
              <a:ext uri="{FF2B5EF4-FFF2-40B4-BE49-F238E27FC236}">
                <a16:creationId xmlns:a16="http://schemas.microsoft.com/office/drawing/2014/main" id="{7D08E99E-5D00-4CC1-8F6F-091AC26BC389}"/>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Tree>
    <p:extLst>
      <p:ext uri="{BB962C8B-B14F-4D97-AF65-F5344CB8AC3E}">
        <p14:creationId xmlns:p14="http://schemas.microsoft.com/office/powerpoint/2010/main" val="1014178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txStyles>
    <p:titleStyle>
      <a:lvl1pPr algn="l" defTabSz="685800" rtl="0" eaLnBrk="1" latinLnBrk="0" hangingPunct="1">
        <a:lnSpc>
          <a:spcPct val="90000"/>
        </a:lnSpc>
        <a:spcBef>
          <a:spcPct val="0"/>
        </a:spcBef>
        <a:buNone/>
        <a:defRPr lang="nl-NL" sz="2800" b="1" kern="1200" noProof="0" dirty="0">
          <a:solidFill>
            <a:schemeClr val="tx2"/>
          </a:solidFill>
          <a:latin typeface="Corbel" panose="020B0503020204020204" pitchFamily="34" charset="0"/>
          <a:ea typeface="+mj-ea"/>
          <a:cs typeface="+mj-cs"/>
        </a:defRPr>
      </a:lvl1pPr>
    </p:titleStyle>
    <p:body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p15:clr>
            <a:srgbClr val="F26B43"/>
          </p15:clr>
        </p15:guide>
        <p15:guide id="2" pos="415">
          <p15:clr>
            <a:srgbClr val="F26B43"/>
          </p15:clr>
        </p15:guide>
        <p15:guide id="3" pos="3840">
          <p15:clr>
            <a:srgbClr val="F26B43"/>
          </p15:clr>
        </p15:guide>
        <p15:guide id="4" orient="horz" pos="3974">
          <p15:clr>
            <a:srgbClr val="F26B43"/>
          </p15:clr>
        </p15:guide>
        <p15:guide id="5" orient="horz" pos="754">
          <p15:clr>
            <a:srgbClr val="F26B43"/>
          </p15:clr>
        </p15:guide>
        <p15:guide id="6" orient="horz" pos="1003">
          <p15:clr>
            <a:srgbClr val="F26B43"/>
          </p15:clr>
        </p15:guide>
        <p15:guide id="7" pos="72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tags" Target="../tags/tag7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oleObject" Target="../embeddings/oleObject48.bin"/><Relationship Id="rId7" Type="http://schemas.openxmlformats.org/officeDocument/2006/relationships/image" Target="../media/image35.png"/><Relationship Id="rId2" Type="http://schemas.openxmlformats.org/officeDocument/2006/relationships/slideLayout" Target="../slideLayouts/slideLayout4.xml"/><Relationship Id="rId1" Type="http://schemas.openxmlformats.org/officeDocument/2006/relationships/tags" Target="../tags/tag80.xml"/><Relationship Id="rId6" Type="http://schemas.openxmlformats.org/officeDocument/2006/relationships/image" Target="../media/image34.sv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7.emf"/><Relationship Id="rId9" Type="http://schemas.openxmlformats.org/officeDocument/2006/relationships/image" Target="../media/image37.png"/></Relationships>
</file>

<file path=ppt/slides/_rels/slide1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oleObject" Target="../embeddings/oleObject49.bin"/><Relationship Id="rId7"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tags" Target="../tags/tag81.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7.emf"/><Relationship Id="rId9" Type="http://schemas.openxmlformats.org/officeDocument/2006/relationships/image" Target="../media/image41.png"/></Relationships>
</file>

<file path=ppt/slides/_rels/slide12.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oleObject" Target="../embeddings/oleObject50.bin"/><Relationship Id="rId7" Type="http://schemas.openxmlformats.org/officeDocument/2006/relationships/image" Target="../media/image42.png"/><Relationship Id="rId2" Type="http://schemas.openxmlformats.org/officeDocument/2006/relationships/slideLayout" Target="../slideLayouts/slideLayout2.xml"/><Relationship Id="rId1" Type="http://schemas.openxmlformats.org/officeDocument/2006/relationships/tags" Target="../tags/tag8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8.emf"/><Relationship Id="rId9" Type="http://schemas.openxmlformats.org/officeDocument/2006/relationships/image" Target="../media/image43.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1.bin"/><Relationship Id="rId7" Type="http://schemas.openxmlformats.org/officeDocument/2006/relationships/image" Target="../media/image44.png"/><Relationship Id="rId2" Type="http://schemas.openxmlformats.org/officeDocument/2006/relationships/slideLayout" Target="../slideLayouts/slideLayout4.xml"/><Relationship Id="rId1" Type="http://schemas.openxmlformats.org/officeDocument/2006/relationships/tags" Target="../tags/tag83.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2.bin"/><Relationship Id="rId7" Type="http://schemas.openxmlformats.org/officeDocument/2006/relationships/image" Target="../media/image36.svg"/><Relationship Id="rId2" Type="http://schemas.openxmlformats.org/officeDocument/2006/relationships/slideLayout" Target="../slideLayouts/slideLayout4.xml"/><Relationship Id="rId1" Type="http://schemas.openxmlformats.org/officeDocument/2006/relationships/tags" Target="../tags/tag84.xml"/><Relationship Id="rId6" Type="http://schemas.openxmlformats.org/officeDocument/2006/relationships/image" Target="../media/image35.png"/><Relationship Id="rId5" Type="http://schemas.openxmlformats.org/officeDocument/2006/relationships/image" Target="../media/image45.png"/><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3.bin"/><Relationship Id="rId7" Type="http://schemas.openxmlformats.org/officeDocument/2006/relationships/image" Target="../media/image36.svg"/><Relationship Id="rId2" Type="http://schemas.openxmlformats.org/officeDocument/2006/relationships/slideLayout" Target="../slideLayouts/slideLayout4.xml"/><Relationship Id="rId1" Type="http://schemas.openxmlformats.org/officeDocument/2006/relationships/tags" Target="../tags/tag85.xml"/><Relationship Id="rId6" Type="http://schemas.openxmlformats.org/officeDocument/2006/relationships/image" Target="../media/image35.png"/><Relationship Id="rId5" Type="http://schemas.openxmlformats.org/officeDocument/2006/relationships/image" Target="../media/image46.png"/><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oleObject" Target="../embeddings/oleObject54.bin"/><Relationship Id="rId7" Type="http://schemas.openxmlformats.org/officeDocument/2006/relationships/image" Target="../media/image47.png"/><Relationship Id="rId2" Type="http://schemas.openxmlformats.org/officeDocument/2006/relationships/slideLayout" Target="../slideLayouts/slideLayout2.xml"/><Relationship Id="rId1" Type="http://schemas.openxmlformats.org/officeDocument/2006/relationships/tags" Target="../tags/tag86.xml"/><Relationship Id="rId6" Type="http://schemas.openxmlformats.org/officeDocument/2006/relationships/image" Target="../media/image34.svg"/><Relationship Id="rId5" Type="http://schemas.openxmlformats.org/officeDocument/2006/relationships/image" Target="../media/image33.png"/><Relationship Id="rId10" Type="http://schemas.openxmlformats.org/officeDocument/2006/relationships/image" Target="../media/image50.svg"/><Relationship Id="rId4" Type="http://schemas.openxmlformats.org/officeDocument/2006/relationships/image" Target="../media/image7.emf"/><Relationship Id="rId9" Type="http://schemas.openxmlformats.org/officeDocument/2006/relationships/image" Target="../media/image49.png"/></Relationships>
</file>

<file path=ppt/slides/_rels/slide17.xml.rels><?xml version="1.0" encoding="UTF-8" standalone="yes"?>
<Relationships xmlns="http://schemas.openxmlformats.org/package/2006/relationships"><Relationship Id="rId8" Type="http://schemas.openxmlformats.org/officeDocument/2006/relationships/image" Target="../media/image52.svg"/><Relationship Id="rId3" Type="http://schemas.openxmlformats.org/officeDocument/2006/relationships/oleObject" Target="../embeddings/oleObject55.bin"/><Relationship Id="rId7" Type="http://schemas.openxmlformats.org/officeDocument/2006/relationships/image" Target="../media/image51.png"/><Relationship Id="rId2" Type="http://schemas.openxmlformats.org/officeDocument/2006/relationships/slideLayout" Target="../slideLayouts/slideLayout2.xml"/><Relationship Id="rId1" Type="http://schemas.openxmlformats.org/officeDocument/2006/relationships/tags" Target="../tags/tag87.xml"/><Relationship Id="rId6" Type="http://schemas.openxmlformats.org/officeDocument/2006/relationships/image" Target="../media/image38.svg"/><Relationship Id="rId5" Type="http://schemas.openxmlformats.org/officeDocument/2006/relationships/image" Target="../media/image37.png"/><Relationship Id="rId10" Type="http://schemas.openxmlformats.org/officeDocument/2006/relationships/image" Target="../media/image54.svg"/><Relationship Id="rId4" Type="http://schemas.openxmlformats.org/officeDocument/2006/relationships/image" Target="../media/image28.emf"/><Relationship Id="rId9" Type="http://schemas.openxmlformats.org/officeDocument/2006/relationships/image" Target="../media/image53.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tags" Target="../tags/tag72.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oleObject" Target="../embeddings/oleObject41.bin"/><Relationship Id="rId7" Type="http://schemas.openxmlformats.org/officeDocument/2006/relationships/image" Target="../media/image13.png"/><Relationship Id="rId2" Type="http://schemas.openxmlformats.org/officeDocument/2006/relationships/slideLayout" Target="../slideLayouts/slideLayout31.xml"/><Relationship Id="rId1" Type="http://schemas.openxmlformats.org/officeDocument/2006/relationships/tags" Target="../tags/tag73.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svg"/><Relationship Id="rId3" Type="http://schemas.openxmlformats.org/officeDocument/2006/relationships/oleObject" Target="../embeddings/oleObject42.bin"/><Relationship Id="rId7" Type="http://schemas.openxmlformats.org/officeDocument/2006/relationships/image" Target="../media/image17.svg"/><Relationship Id="rId12" Type="http://schemas.openxmlformats.org/officeDocument/2006/relationships/image" Target="../media/image22.png"/><Relationship Id="rId17" Type="http://schemas.openxmlformats.org/officeDocument/2006/relationships/image" Target="../media/image27.svg"/><Relationship Id="rId2" Type="http://schemas.openxmlformats.org/officeDocument/2006/relationships/slideLayout" Target="../slideLayouts/slideLayout2.xml"/><Relationship Id="rId16" Type="http://schemas.openxmlformats.org/officeDocument/2006/relationships/image" Target="../media/image26.png"/><Relationship Id="rId1" Type="http://schemas.openxmlformats.org/officeDocument/2006/relationships/tags" Target="../tags/tag74.xml"/><Relationship Id="rId6" Type="http://schemas.openxmlformats.org/officeDocument/2006/relationships/image" Target="../media/image16.png"/><Relationship Id="rId11" Type="http://schemas.openxmlformats.org/officeDocument/2006/relationships/image" Target="../media/image21.svg"/><Relationship Id="rId5" Type="http://schemas.openxmlformats.org/officeDocument/2006/relationships/image" Target="../media/image15.png"/><Relationship Id="rId15" Type="http://schemas.openxmlformats.org/officeDocument/2006/relationships/image" Target="../media/image25.svg"/><Relationship Id="rId10" Type="http://schemas.openxmlformats.org/officeDocument/2006/relationships/image" Target="../media/image20.png"/><Relationship Id="rId4" Type="http://schemas.openxmlformats.org/officeDocument/2006/relationships/image" Target="../media/image7.emf"/><Relationship Id="rId9" Type="http://schemas.openxmlformats.org/officeDocument/2006/relationships/image" Target="../media/image19.svg"/><Relationship Id="rId1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tags" Target="../tags/tag75.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4.xml"/><Relationship Id="rId1" Type="http://schemas.openxmlformats.org/officeDocument/2006/relationships/tags" Target="../tags/tag76.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tags" Target="../tags/tag77.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oleObject" Target="../embeddings/oleObject46.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tags" Target="../tags/tag78.xml"/><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emf"/></Relationships>
</file>

<file path=ppt/slides/_rels/slide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oleObject" Target="../embeddings/oleObject47.bin"/><Relationship Id="rId7" Type="http://schemas.openxmlformats.org/officeDocument/2006/relationships/image" Target="../media/image13.png"/><Relationship Id="rId2" Type="http://schemas.openxmlformats.org/officeDocument/2006/relationships/slideLayout" Target="../slideLayouts/slideLayout31.xml"/><Relationship Id="rId1" Type="http://schemas.openxmlformats.org/officeDocument/2006/relationships/tags" Target="../tags/tag79.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44C4F72B-1F7C-4390-A3ED-53E3E6FC3F30}"/>
              </a:ext>
            </a:extLst>
          </p:cNvPr>
          <p:cNvGraphicFramePr>
            <a:graphicFrameLocks noChangeAspect="1"/>
          </p:cNvGraphicFramePr>
          <p:nvPr>
            <p:custDataLst>
              <p:tags r:id="rId1"/>
            </p:custDataLst>
            <p:extLst>
              <p:ext uri="{D42A27DB-BD31-4B8C-83A1-F6EECF244321}">
                <p14:modId xmlns:p14="http://schemas.microsoft.com/office/powerpoint/2010/main" val="18305203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5" name="Object 4" hidden="1">
                        <a:extLst>
                          <a:ext uri="{FF2B5EF4-FFF2-40B4-BE49-F238E27FC236}">
                            <a16:creationId xmlns:a16="http://schemas.microsoft.com/office/drawing/2014/main" id="{44C4F72B-1F7C-4390-A3ED-53E3E6FC3F3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252A91CE-A9C6-422C-B996-E3AD51D031CE}"/>
              </a:ext>
            </a:extLst>
          </p:cNvPr>
          <p:cNvSpPr>
            <a:spLocks noGrp="1"/>
          </p:cNvSpPr>
          <p:nvPr>
            <p:ph type="body" idx="1"/>
          </p:nvPr>
        </p:nvSpPr>
        <p:spPr/>
        <p:txBody>
          <a:bodyPr/>
          <a:lstStyle/>
          <a:p>
            <a:r>
              <a:rPr lang="nl-NL" dirty="0"/>
              <a:t>Mei 2022</a:t>
            </a:r>
          </a:p>
        </p:txBody>
      </p:sp>
      <p:sp>
        <p:nvSpPr>
          <p:cNvPr id="3" name="Title 2">
            <a:extLst>
              <a:ext uri="{FF2B5EF4-FFF2-40B4-BE49-F238E27FC236}">
                <a16:creationId xmlns:a16="http://schemas.microsoft.com/office/drawing/2014/main" id="{97C2EE4B-3682-4A74-A372-173A7A00C826}"/>
              </a:ext>
            </a:extLst>
          </p:cNvPr>
          <p:cNvSpPr>
            <a:spLocks noGrp="1"/>
          </p:cNvSpPr>
          <p:nvPr>
            <p:ph type="ctrTitle"/>
          </p:nvPr>
        </p:nvSpPr>
        <p:spPr>
          <a:xfrm>
            <a:off x="989445" y="1758950"/>
            <a:ext cx="8358741" cy="1835150"/>
          </a:xfrm>
        </p:spPr>
        <p:txBody>
          <a:bodyPr vert="horz"/>
          <a:lstStyle/>
          <a:p>
            <a:r>
              <a:rPr lang="nl-NL" dirty="0"/>
              <a:t>Beleid AVG en Algemene voorwaarden</a:t>
            </a:r>
          </a:p>
        </p:txBody>
      </p:sp>
      <p:pic>
        <p:nvPicPr>
          <p:cNvPr id="10" name="Graphic 9" descr="Security camera outline">
            <a:extLst>
              <a:ext uri="{FF2B5EF4-FFF2-40B4-BE49-F238E27FC236}">
                <a16:creationId xmlns:a16="http://schemas.microsoft.com/office/drawing/2014/main" id="{A1DE16F3-3017-4568-AB9D-C75B58BD7C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73319" y="3911202"/>
            <a:ext cx="2129236" cy="2129236"/>
          </a:xfrm>
          <a:prstGeom prst="rect">
            <a:avLst/>
          </a:prstGeom>
        </p:spPr>
      </p:pic>
    </p:spTree>
    <p:extLst>
      <p:ext uri="{BB962C8B-B14F-4D97-AF65-F5344CB8AC3E}">
        <p14:creationId xmlns:p14="http://schemas.microsoft.com/office/powerpoint/2010/main" val="3097434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2885860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33" name="Content Placeholder 32" descr="Lock with solid fill">
            <a:extLst>
              <a:ext uri="{FF2B5EF4-FFF2-40B4-BE49-F238E27FC236}">
                <a16:creationId xmlns:a16="http://schemas.microsoft.com/office/drawing/2014/main" id="{2F3D1E69-9696-4D86-9351-36E9BDBD6E64}"/>
              </a:ext>
            </a:extLst>
          </p:cNvPr>
          <p:cNvPicPr>
            <a:picLocks noGrp="1" noChangeAspect="1"/>
          </p:cNvPicPr>
          <p:nvPr>
            <p:ph sz="quarter" idx="39"/>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25401" y="2475152"/>
            <a:ext cx="1773238" cy="1773238"/>
          </a:xfrm>
        </p:spPr>
      </p:pic>
      <p:pic>
        <p:nvPicPr>
          <p:cNvPr id="31" name="Content Placeholder 30" descr="Folder Search with solid fill">
            <a:extLst>
              <a:ext uri="{FF2B5EF4-FFF2-40B4-BE49-F238E27FC236}">
                <a16:creationId xmlns:a16="http://schemas.microsoft.com/office/drawing/2014/main" id="{69F18923-71B2-415D-B0A4-5C4BB7C13E3F}"/>
              </a:ext>
            </a:extLst>
          </p:cNvPr>
          <p:cNvPicPr>
            <a:picLocks noGrp="1" noChangeAspect="1"/>
          </p:cNvPicPr>
          <p:nvPr>
            <p:ph sz="quarter" idx="35"/>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09381" y="2475152"/>
            <a:ext cx="1773238" cy="1773238"/>
          </a:xfrm>
        </p:spPr>
      </p:pic>
      <p:pic>
        <p:nvPicPr>
          <p:cNvPr id="29" name="Content Placeholder 28" descr="Document with solid fill">
            <a:extLst>
              <a:ext uri="{FF2B5EF4-FFF2-40B4-BE49-F238E27FC236}">
                <a16:creationId xmlns:a16="http://schemas.microsoft.com/office/drawing/2014/main" id="{D47BD432-D12D-49A9-AAC6-25C681578137}"/>
              </a:ext>
            </a:extLst>
          </p:cNvPr>
          <p:cNvPicPr>
            <a:picLocks noGrp="1" noChangeAspect="1"/>
          </p:cNvPicPr>
          <p:nvPr>
            <p:ph sz="quarter" idx="31"/>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93361" y="2475152"/>
            <a:ext cx="1773238" cy="1773238"/>
          </a:xfrm>
        </p:spPr>
      </p:pic>
      <p:sp>
        <p:nvSpPr>
          <p:cNvPr id="18" name="Text Placeholder 17">
            <a:extLst>
              <a:ext uri="{FF2B5EF4-FFF2-40B4-BE49-F238E27FC236}">
                <a16:creationId xmlns:a16="http://schemas.microsoft.com/office/drawing/2014/main" id="{52B401AA-0E28-4602-8670-AF0D8D6DA7AC}"/>
              </a:ext>
            </a:extLst>
          </p:cNvPr>
          <p:cNvSpPr>
            <a:spLocks noGrp="1"/>
          </p:cNvSpPr>
          <p:nvPr>
            <p:ph type="body" sz="quarter" idx="38"/>
          </p:nvPr>
        </p:nvSpPr>
        <p:spPr>
          <a:xfrm>
            <a:off x="8094820" y="1800631"/>
            <a:ext cx="3434400" cy="360000"/>
          </a:xfrm>
        </p:spPr>
        <p:txBody>
          <a:bodyPr anchor="ctr"/>
          <a:lstStyle/>
          <a:p>
            <a:pPr algn="ctr"/>
            <a:r>
              <a:rPr lang="nl-NL" dirty="0"/>
              <a:t>Veiligheidsmaatregelen</a:t>
            </a:r>
          </a:p>
        </p:txBody>
      </p:sp>
      <p:sp>
        <p:nvSpPr>
          <p:cNvPr id="16" name="Text Placeholder 15">
            <a:extLst>
              <a:ext uri="{FF2B5EF4-FFF2-40B4-BE49-F238E27FC236}">
                <a16:creationId xmlns:a16="http://schemas.microsoft.com/office/drawing/2014/main" id="{C99EA312-D737-40A7-B462-2260023BE382}"/>
              </a:ext>
            </a:extLst>
          </p:cNvPr>
          <p:cNvSpPr>
            <a:spLocks noGrp="1"/>
          </p:cNvSpPr>
          <p:nvPr>
            <p:ph type="body" sz="quarter" idx="34"/>
          </p:nvPr>
        </p:nvSpPr>
        <p:spPr>
          <a:xfrm>
            <a:off x="4378800" y="1800631"/>
            <a:ext cx="3434400" cy="360000"/>
          </a:xfrm>
        </p:spPr>
        <p:txBody>
          <a:bodyPr anchor="ctr"/>
          <a:lstStyle/>
          <a:p>
            <a:pPr algn="ctr"/>
            <a:r>
              <a:rPr lang="nl-NL" dirty="0"/>
              <a:t>Verwerkingsregisters</a:t>
            </a:r>
          </a:p>
        </p:txBody>
      </p:sp>
      <p:sp>
        <p:nvSpPr>
          <p:cNvPr id="14" name="Text Placeholder 13">
            <a:extLst>
              <a:ext uri="{FF2B5EF4-FFF2-40B4-BE49-F238E27FC236}">
                <a16:creationId xmlns:a16="http://schemas.microsoft.com/office/drawing/2014/main" id="{33AC9969-0F53-4E68-AA53-C6E16339702C}"/>
              </a:ext>
            </a:extLst>
          </p:cNvPr>
          <p:cNvSpPr>
            <a:spLocks noGrp="1"/>
          </p:cNvSpPr>
          <p:nvPr>
            <p:ph type="body" sz="quarter" idx="30"/>
          </p:nvPr>
        </p:nvSpPr>
        <p:spPr>
          <a:xfrm>
            <a:off x="662780" y="1800631"/>
            <a:ext cx="3434400" cy="360000"/>
          </a:xfrm>
        </p:spPr>
        <p:txBody>
          <a:bodyPr anchor="ctr"/>
          <a:lstStyle/>
          <a:p>
            <a:pPr algn="ctr"/>
            <a:r>
              <a:rPr lang="nl-NL" dirty="0"/>
              <a:t>AVG protocol / overeenkomsten</a:t>
            </a:r>
          </a:p>
        </p:txBody>
      </p:sp>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Bij invulling van AVG zijn drie dingen belangrijk </a:t>
            </a:r>
          </a:p>
        </p:txBody>
      </p:sp>
      <p:sp>
        <p:nvSpPr>
          <p:cNvPr id="13" name="Text Placeholder 12">
            <a:extLst>
              <a:ext uri="{FF2B5EF4-FFF2-40B4-BE49-F238E27FC236}">
                <a16:creationId xmlns:a16="http://schemas.microsoft.com/office/drawing/2014/main" id="{E7C2C1DF-95F5-4107-98D4-1DB78C83C175}"/>
              </a:ext>
            </a:extLst>
          </p:cNvPr>
          <p:cNvSpPr>
            <a:spLocks noGrp="1"/>
          </p:cNvSpPr>
          <p:nvPr>
            <p:ph type="body" sz="quarter" idx="20"/>
          </p:nvPr>
        </p:nvSpPr>
        <p:spPr/>
        <p:txBody>
          <a:bodyPr/>
          <a:lstStyle/>
          <a:p>
            <a:endParaRPr lang="nl-NL"/>
          </a:p>
        </p:txBody>
      </p:sp>
      <p:sp>
        <p:nvSpPr>
          <p:cNvPr id="36" name="TextBox 35">
            <a:extLst>
              <a:ext uri="{FF2B5EF4-FFF2-40B4-BE49-F238E27FC236}">
                <a16:creationId xmlns:a16="http://schemas.microsoft.com/office/drawing/2014/main" id="{0B04CA17-AE9B-4C01-B208-4DBD3DE91EFF}"/>
              </a:ext>
            </a:extLst>
          </p:cNvPr>
          <p:cNvSpPr txBox="1"/>
          <p:nvPr/>
        </p:nvSpPr>
        <p:spPr>
          <a:xfrm>
            <a:off x="1259844" y="4562912"/>
            <a:ext cx="2374497" cy="1123950"/>
          </a:xfrm>
          <a:prstGeom prst="rect">
            <a:avLst/>
          </a:prstGeom>
        </p:spPr>
        <p:txBody>
          <a:bodyPr vert="horz" wrap="square" lIns="91440" tIns="45720" rIns="91440" bIns="45720" rtlCol="0">
            <a:noAutofit/>
          </a:bodyPr>
          <a:lstStyle/>
          <a:p>
            <a:pPr algn="l"/>
            <a:r>
              <a:rPr lang="nl-NL" dirty="0"/>
              <a:t>AVG protocol</a:t>
            </a:r>
          </a:p>
          <a:p>
            <a:pPr algn="l"/>
            <a:r>
              <a:rPr lang="nl-NL" dirty="0"/>
              <a:t>Algemene Voorwaarden &amp; Verwerkersovereenkomst</a:t>
            </a:r>
          </a:p>
          <a:p>
            <a:pPr algn="l"/>
            <a:r>
              <a:rPr lang="nl-NL" noProof="0" dirty="0"/>
              <a:t>Privacyverklaring</a:t>
            </a:r>
          </a:p>
        </p:txBody>
      </p:sp>
      <p:sp>
        <p:nvSpPr>
          <p:cNvPr id="37" name="TextBox 36">
            <a:extLst>
              <a:ext uri="{FF2B5EF4-FFF2-40B4-BE49-F238E27FC236}">
                <a16:creationId xmlns:a16="http://schemas.microsoft.com/office/drawing/2014/main" id="{FC460A13-5DB1-4B52-98E7-B8FD92755268}"/>
              </a:ext>
            </a:extLst>
          </p:cNvPr>
          <p:cNvSpPr txBox="1"/>
          <p:nvPr/>
        </p:nvSpPr>
        <p:spPr>
          <a:xfrm>
            <a:off x="4975863" y="4562912"/>
            <a:ext cx="2374498" cy="1123950"/>
          </a:xfrm>
          <a:prstGeom prst="rect">
            <a:avLst/>
          </a:prstGeom>
        </p:spPr>
        <p:txBody>
          <a:bodyPr vert="horz" wrap="square" lIns="91440" tIns="45720" rIns="91440" bIns="45720" rtlCol="0">
            <a:noAutofit/>
          </a:bodyPr>
          <a:lstStyle/>
          <a:p>
            <a:pPr algn="l"/>
            <a:r>
              <a:rPr lang="nl-NL" dirty="0"/>
              <a:t>Register – algemeen deel</a:t>
            </a:r>
            <a:endParaRPr lang="nl-NL" noProof="0" dirty="0"/>
          </a:p>
          <a:p>
            <a:pPr algn="l"/>
            <a:r>
              <a:rPr lang="nl-NL" noProof="0" dirty="0"/>
              <a:t>Register </a:t>
            </a:r>
            <a:r>
              <a:rPr lang="nl-NL" dirty="0"/>
              <a:t>– projectdeel</a:t>
            </a:r>
          </a:p>
          <a:p>
            <a:pPr algn="l"/>
            <a:r>
              <a:rPr lang="nl-NL" noProof="0" dirty="0"/>
              <a:t>Register </a:t>
            </a:r>
            <a:r>
              <a:rPr lang="nl-NL" dirty="0"/>
              <a:t>– datalekken</a:t>
            </a:r>
            <a:r>
              <a:rPr lang="nl-NL" noProof="0" dirty="0"/>
              <a:t> </a:t>
            </a:r>
          </a:p>
        </p:txBody>
      </p:sp>
      <p:sp>
        <p:nvSpPr>
          <p:cNvPr id="38" name="TextBox 37">
            <a:extLst>
              <a:ext uri="{FF2B5EF4-FFF2-40B4-BE49-F238E27FC236}">
                <a16:creationId xmlns:a16="http://schemas.microsoft.com/office/drawing/2014/main" id="{5200DF80-0548-4709-80C4-7438840DC816}"/>
              </a:ext>
            </a:extLst>
          </p:cNvPr>
          <p:cNvSpPr txBox="1"/>
          <p:nvPr/>
        </p:nvSpPr>
        <p:spPr>
          <a:xfrm>
            <a:off x="8691883" y="4562912"/>
            <a:ext cx="2374499" cy="1123950"/>
          </a:xfrm>
          <a:prstGeom prst="rect">
            <a:avLst/>
          </a:prstGeom>
        </p:spPr>
        <p:txBody>
          <a:bodyPr vert="horz" wrap="square" lIns="91440" tIns="45720" rIns="91440" bIns="45720" rtlCol="0">
            <a:noAutofit/>
          </a:bodyPr>
          <a:lstStyle/>
          <a:p>
            <a:pPr algn="l"/>
            <a:r>
              <a:rPr lang="nl-NL" dirty="0"/>
              <a:t>Beveiligde laptops</a:t>
            </a:r>
          </a:p>
          <a:p>
            <a:pPr algn="l"/>
            <a:r>
              <a:rPr lang="nl-NL" noProof="0" dirty="0"/>
              <a:t>Beveiligde mappen &amp; mail</a:t>
            </a:r>
          </a:p>
        </p:txBody>
      </p:sp>
    </p:spTree>
    <p:extLst>
      <p:ext uri="{BB962C8B-B14F-4D97-AF65-F5344CB8AC3E}">
        <p14:creationId xmlns:p14="http://schemas.microsoft.com/office/powerpoint/2010/main" val="409884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18353292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4" name="Content Placeholder 23">
            <a:extLst>
              <a:ext uri="{FF2B5EF4-FFF2-40B4-BE49-F238E27FC236}">
                <a16:creationId xmlns:a16="http://schemas.microsoft.com/office/drawing/2014/main" id="{DAA5AAE0-25F0-4327-B6CC-D734EFC4E832}"/>
              </a:ext>
            </a:extLst>
          </p:cNvPr>
          <p:cNvSpPr>
            <a:spLocks noGrp="1"/>
          </p:cNvSpPr>
          <p:nvPr>
            <p:ph sz="quarter" idx="31"/>
          </p:nvPr>
        </p:nvSpPr>
        <p:spPr>
          <a:xfrm>
            <a:off x="3618439" y="4774695"/>
            <a:ext cx="6885870" cy="1528683"/>
          </a:xfrm>
        </p:spPr>
        <p:txBody>
          <a:bodyPr/>
          <a:lstStyle/>
          <a:p>
            <a:pPr marL="0" indent="0">
              <a:buNone/>
            </a:pPr>
            <a:r>
              <a:rPr lang="nl-NL" b="1" dirty="0"/>
              <a:t>Privacyverklaring + Disclaimer</a:t>
            </a:r>
            <a:endParaRPr lang="nl-NL" dirty="0"/>
          </a:p>
          <a:p>
            <a:pPr marL="0" indent="0">
              <a:buNone/>
            </a:pPr>
            <a:r>
              <a:rPr lang="nl-NL" dirty="0"/>
              <a:t>It’s Public verzamelt en gebruikt persoonsgegevens als onderdeel van adviesopdrachten, websitegebruik, nieuwsbriefaanmeldingen, kennismakings-evenementen, sollicitaties en interne bedrijfsvoering (werknemers). Wij hechten veel waarde aan de bescherming van persoonsgegevens.  In deze privacyverklaring zetten we  per onderdeel op een rij welke gegevens we verzamelen, hoe we deze gebruiken en hoe we de privacy waarborgen</a:t>
            </a:r>
          </a:p>
          <a:p>
            <a:pPr marL="0" indent="0">
              <a:buNone/>
            </a:pPr>
            <a:endParaRPr lang="nl-NL" dirty="0"/>
          </a:p>
          <a:p>
            <a:pPr marL="0" indent="0">
              <a:buNone/>
            </a:pPr>
            <a:endParaRPr lang="nl-NL" dirty="0"/>
          </a:p>
        </p:txBody>
      </p:sp>
      <p:sp>
        <p:nvSpPr>
          <p:cNvPr id="23" name="Text Placeholder 22">
            <a:extLst>
              <a:ext uri="{FF2B5EF4-FFF2-40B4-BE49-F238E27FC236}">
                <a16:creationId xmlns:a16="http://schemas.microsoft.com/office/drawing/2014/main" id="{2BD40091-8D5D-4BAF-8808-FDB93BC7DB70}"/>
              </a:ext>
            </a:extLst>
          </p:cNvPr>
          <p:cNvSpPr>
            <a:spLocks noGrp="1"/>
          </p:cNvSpPr>
          <p:nvPr>
            <p:ph type="body" sz="quarter" idx="20"/>
          </p:nvPr>
        </p:nvSpPr>
        <p:spPr/>
        <p:txBody>
          <a:bodyPr/>
          <a:lstStyle/>
          <a:p>
            <a:r>
              <a:rPr lang="nl-NL" dirty="0"/>
              <a:t>Privacyverklaring</a:t>
            </a:r>
          </a:p>
        </p:txBody>
      </p:sp>
      <p:sp>
        <p:nvSpPr>
          <p:cNvPr id="25" name="Text Placeholder 24">
            <a:extLst>
              <a:ext uri="{FF2B5EF4-FFF2-40B4-BE49-F238E27FC236}">
                <a16:creationId xmlns:a16="http://schemas.microsoft.com/office/drawing/2014/main" id="{5A957D9A-CAB2-4618-B81A-A1A9F271AFCA}"/>
              </a:ext>
            </a:extLst>
          </p:cNvPr>
          <p:cNvSpPr>
            <a:spLocks noGrp="1"/>
          </p:cNvSpPr>
          <p:nvPr>
            <p:ph type="body" sz="quarter" idx="14"/>
          </p:nvPr>
        </p:nvSpPr>
        <p:spPr/>
        <p:txBody>
          <a:bodyPr/>
          <a:lstStyle/>
          <a:p>
            <a:endParaRPr lang="nl-NL" dirty="0"/>
          </a:p>
        </p:txBody>
      </p:sp>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Er zijn verschillende verplichte AVG documenten </a:t>
            </a:r>
          </a:p>
        </p:txBody>
      </p:sp>
      <p:pic>
        <p:nvPicPr>
          <p:cNvPr id="13" name="Content Placeholder 28" descr="Document with solid fill">
            <a:extLst>
              <a:ext uri="{FF2B5EF4-FFF2-40B4-BE49-F238E27FC236}">
                <a16:creationId xmlns:a16="http://schemas.microsoft.com/office/drawing/2014/main" id="{226F0D9F-DAFD-41EE-8967-454B553A7E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45" y="82832"/>
            <a:ext cx="396946" cy="396946"/>
          </a:xfrm>
          <a:prstGeom prst="rect">
            <a:avLst/>
          </a:prstGeom>
          <a:noFill/>
          <a:ln w="19050">
            <a:noFill/>
          </a:ln>
        </p:spPr>
      </p:pic>
      <p:sp>
        <p:nvSpPr>
          <p:cNvPr id="14" name="Content Placeholder 23">
            <a:extLst>
              <a:ext uri="{FF2B5EF4-FFF2-40B4-BE49-F238E27FC236}">
                <a16:creationId xmlns:a16="http://schemas.microsoft.com/office/drawing/2014/main" id="{D791730F-C8CC-4BD2-B68B-C0507C0B99A1}"/>
              </a:ext>
            </a:extLst>
          </p:cNvPr>
          <p:cNvSpPr txBox="1">
            <a:spLocks/>
          </p:cNvSpPr>
          <p:nvPr/>
        </p:nvSpPr>
        <p:spPr>
          <a:xfrm>
            <a:off x="3618438" y="1786152"/>
            <a:ext cx="6885871" cy="765495"/>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AVG protocol</a:t>
            </a:r>
          </a:p>
          <a:p>
            <a:pPr marL="0" indent="0">
              <a:buNone/>
            </a:pPr>
            <a:r>
              <a:rPr lang="nl-NL" sz="1400" noProof="0" dirty="0">
                <a:latin typeface="Object Sans" panose="00000500000000000000" pitchFamily="50" charset="0"/>
              </a:rPr>
              <a:t>In het AVG protocol vind je samenvatting van acties die ondernomen moeten worden rondom AVG. Ben je iets vergeten of wil je het opnieuw opzoeken? Kijk dan hier (link)</a:t>
            </a:r>
          </a:p>
        </p:txBody>
      </p:sp>
      <p:sp>
        <p:nvSpPr>
          <p:cNvPr id="15" name="Content Placeholder 23">
            <a:extLst>
              <a:ext uri="{FF2B5EF4-FFF2-40B4-BE49-F238E27FC236}">
                <a16:creationId xmlns:a16="http://schemas.microsoft.com/office/drawing/2014/main" id="{28CE127F-2D5B-4015-9E1A-233978E77458}"/>
              </a:ext>
            </a:extLst>
          </p:cNvPr>
          <p:cNvSpPr txBox="1">
            <a:spLocks/>
          </p:cNvSpPr>
          <p:nvPr/>
        </p:nvSpPr>
        <p:spPr>
          <a:xfrm>
            <a:off x="3618440" y="3280891"/>
            <a:ext cx="6885871" cy="945669"/>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Algemene Voorwaarden + Verwerkersovereenkomst (incl. bijlage projectvoorstel!)</a:t>
            </a:r>
          </a:p>
          <a:p>
            <a:pPr marL="0" indent="0">
              <a:buNone/>
            </a:pPr>
            <a:r>
              <a:rPr lang="nl-NL" sz="1400" noProof="0" dirty="0">
                <a:latin typeface="Object Sans" panose="00000500000000000000" pitchFamily="50" charset="0"/>
              </a:rPr>
              <a:t>Als er met persoonsgegevens wordt gewerkt kunnen de nieuwe algemene voorwaarden gelijk als verwerkersovereenkomst functioneren. Het is dan belangrijk om de bijlage in het projectvoorstel in te vullen en deze ter goedkeuring voor te leggen aan de opdrachtgever.</a:t>
            </a:r>
          </a:p>
        </p:txBody>
      </p:sp>
      <p:sp>
        <p:nvSpPr>
          <p:cNvPr id="17" name="Text Placeholder 13">
            <a:extLst>
              <a:ext uri="{FF2B5EF4-FFF2-40B4-BE49-F238E27FC236}">
                <a16:creationId xmlns:a16="http://schemas.microsoft.com/office/drawing/2014/main" id="{7513BA4C-8AA7-400A-AE38-1C2823E7511E}"/>
              </a:ext>
            </a:extLst>
          </p:cNvPr>
          <p:cNvSpPr txBox="1">
            <a:spLocks/>
          </p:cNvSpPr>
          <p:nvPr/>
        </p:nvSpPr>
        <p:spPr>
          <a:xfrm>
            <a:off x="400756" y="134812"/>
            <a:ext cx="3434400" cy="360000"/>
          </a:xfrm>
          <a:prstGeom prst="rect">
            <a:avLst/>
          </a:prstGeom>
        </p:spPr>
        <p:txBody>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AVG protocol / overeenkomsten</a:t>
            </a:r>
          </a:p>
        </p:txBody>
      </p:sp>
      <p:pic>
        <p:nvPicPr>
          <p:cNvPr id="4" name="Picture 3">
            <a:extLst>
              <a:ext uri="{FF2B5EF4-FFF2-40B4-BE49-F238E27FC236}">
                <a16:creationId xmlns:a16="http://schemas.microsoft.com/office/drawing/2014/main" id="{3419FCC9-629C-72A4-B7BF-3645BFB5E1BE}"/>
              </a:ext>
            </a:extLst>
          </p:cNvPr>
          <p:cNvPicPr>
            <a:picLocks noChangeAspect="1"/>
          </p:cNvPicPr>
          <p:nvPr/>
        </p:nvPicPr>
        <p:blipFill>
          <a:blip r:embed="rId7"/>
          <a:stretch>
            <a:fillRect/>
          </a:stretch>
        </p:blipFill>
        <p:spPr>
          <a:xfrm>
            <a:off x="1913378" y="1786152"/>
            <a:ext cx="933203" cy="1323312"/>
          </a:xfrm>
          <a:prstGeom prst="rect">
            <a:avLst/>
          </a:prstGeom>
          <a:ln w="6350">
            <a:solidFill>
              <a:schemeClr val="tx1"/>
            </a:solidFill>
          </a:ln>
        </p:spPr>
      </p:pic>
      <p:pic>
        <p:nvPicPr>
          <p:cNvPr id="8" name="Picture 7">
            <a:extLst>
              <a:ext uri="{FF2B5EF4-FFF2-40B4-BE49-F238E27FC236}">
                <a16:creationId xmlns:a16="http://schemas.microsoft.com/office/drawing/2014/main" id="{7C8EAC6E-4A78-FAAA-C6E5-ED6D8F9E39F1}"/>
              </a:ext>
            </a:extLst>
          </p:cNvPr>
          <p:cNvPicPr>
            <a:picLocks noChangeAspect="1"/>
          </p:cNvPicPr>
          <p:nvPr/>
        </p:nvPicPr>
        <p:blipFill>
          <a:blip r:embed="rId8"/>
          <a:stretch>
            <a:fillRect/>
          </a:stretch>
        </p:blipFill>
        <p:spPr>
          <a:xfrm rot="477012">
            <a:off x="1913378" y="3280891"/>
            <a:ext cx="933203" cy="1322377"/>
          </a:xfrm>
          <a:prstGeom prst="rect">
            <a:avLst/>
          </a:prstGeom>
          <a:ln w="6350">
            <a:solidFill>
              <a:schemeClr val="tx1"/>
            </a:solidFill>
          </a:ln>
        </p:spPr>
      </p:pic>
      <p:pic>
        <p:nvPicPr>
          <p:cNvPr id="16" name="Picture 15">
            <a:extLst>
              <a:ext uri="{FF2B5EF4-FFF2-40B4-BE49-F238E27FC236}">
                <a16:creationId xmlns:a16="http://schemas.microsoft.com/office/drawing/2014/main" id="{C2EF0E23-A255-62D1-2B8D-A793173EC414}"/>
              </a:ext>
            </a:extLst>
          </p:cNvPr>
          <p:cNvPicPr>
            <a:picLocks noChangeAspect="1"/>
          </p:cNvPicPr>
          <p:nvPr/>
        </p:nvPicPr>
        <p:blipFill>
          <a:blip r:embed="rId9"/>
          <a:stretch>
            <a:fillRect/>
          </a:stretch>
        </p:blipFill>
        <p:spPr>
          <a:xfrm>
            <a:off x="1907192" y="4774695"/>
            <a:ext cx="939389" cy="1323312"/>
          </a:xfrm>
          <a:prstGeom prst="rect">
            <a:avLst/>
          </a:prstGeom>
          <a:ln w="6350">
            <a:solidFill>
              <a:schemeClr val="tx1"/>
            </a:solidFill>
          </a:ln>
        </p:spPr>
      </p:pic>
    </p:spTree>
    <p:extLst>
      <p:ext uri="{BB962C8B-B14F-4D97-AF65-F5344CB8AC3E}">
        <p14:creationId xmlns:p14="http://schemas.microsoft.com/office/powerpoint/2010/main" val="1657751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8700282E-5961-4F05-B397-3844C15E565E}"/>
              </a:ext>
            </a:extLst>
          </p:cNvPr>
          <p:cNvGraphicFramePr>
            <a:graphicFrameLocks noChangeAspect="1"/>
          </p:cNvGraphicFramePr>
          <p:nvPr>
            <p:custDataLst>
              <p:tags r:id="rId1"/>
            </p:custDataLst>
            <p:extLst>
              <p:ext uri="{D42A27DB-BD31-4B8C-83A1-F6EECF244321}">
                <p14:modId xmlns:p14="http://schemas.microsoft.com/office/powerpoint/2010/main" val="30207524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26" imgH="526" progId="TCLayout.ActiveDocument.1">
                  <p:embed/>
                </p:oleObj>
              </mc:Choice>
              <mc:Fallback>
                <p:oleObj name="think-cell Slide" r:id="rId3" imgW="526" imgH="52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 Placeholder 2">
            <a:extLst>
              <a:ext uri="{FF2B5EF4-FFF2-40B4-BE49-F238E27FC236}">
                <a16:creationId xmlns:a16="http://schemas.microsoft.com/office/drawing/2014/main" id="{C87A0F1F-E897-44DF-85A5-86F19016136F}"/>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1F7454F9-E13B-4D9E-801E-03A71EE4B4B9}"/>
              </a:ext>
            </a:extLst>
          </p:cNvPr>
          <p:cNvSpPr>
            <a:spLocks noGrp="1"/>
          </p:cNvSpPr>
          <p:nvPr>
            <p:ph type="body" sz="quarter" idx="14"/>
          </p:nvPr>
        </p:nvSpPr>
        <p:spPr/>
        <p:txBody>
          <a:bodyPr/>
          <a:lstStyle/>
          <a:p>
            <a:endParaRPr lang="nl-NL"/>
          </a:p>
        </p:txBody>
      </p:sp>
      <p:sp>
        <p:nvSpPr>
          <p:cNvPr id="5" name="Title 4">
            <a:extLst>
              <a:ext uri="{FF2B5EF4-FFF2-40B4-BE49-F238E27FC236}">
                <a16:creationId xmlns:a16="http://schemas.microsoft.com/office/drawing/2014/main" id="{29650B99-39F9-4BBE-A020-59274D11FD3E}"/>
              </a:ext>
            </a:extLst>
          </p:cNvPr>
          <p:cNvSpPr>
            <a:spLocks noGrp="1"/>
          </p:cNvSpPr>
          <p:nvPr>
            <p:ph type="title"/>
          </p:nvPr>
        </p:nvSpPr>
        <p:spPr/>
        <p:txBody>
          <a:bodyPr vert="horz"/>
          <a:lstStyle/>
          <a:p>
            <a:r>
              <a:rPr lang="nl-NL" dirty="0"/>
              <a:t>Bij overeenkomsten zijn de volgende drie documenten van belang</a:t>
            </a:r>
          </a:p>
        </p:txBody>
      </p:sp>
      <p:pic>
        <p:nvPicPr>
          <p:cNvPr id="14" name="Content Placeholder 28" descr="Document with solid fill">
            <a:extLst>
              <a:ext uri="{FF2B5EF4-FFF2-40B4-BE49-F238E27FC236}">
                <a16:creationId xmlns:a16="http://schemas.microsoft.com/office/drawing/2014/main" id="{379A1459-4814-42AC-92BF-7860A6AC46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45" y="82832"/>
            <a:ext cx="396946" cy="396946"/>
          </a:xfrm>
          <a:prstGeom prst="rect">
            <a:avLst/>
          </a:prstGeom>
          <a:noFill/>
          <a:ln w="19050">
            <a:noFill/>
          </a:ln>
        </p:spPr>
      </p:pic>
      <p:pic>
        <p:nvPicPr>
          <p:cNvPr id="11" name="Picture 10">
            <a:extLst>
              <a:ext uri="{FF2B5EF4-FFF2-40B4-BE49-F238E27FC236}">
                <a16:creationId xmlns:a16="http://schemas.microsoft.com/office/drawing/2014/main" id="{EEC6154D-D6D0-6F92-08AD-0F378C33F1DF}"/>
              </a:ext>
            </a:extLst>
          </p:cNvPr>
          <p:cNvPicPr>
            <a:picLocks noChangeAspect="1"/>
          </p:cNvPicPr>
          <p:nvPr/>
        </p:nvPicPr>
        <p:blipFill>
          <a:blip r:embed="rId7"/>
          <a:stretch>
            <a:fillRect/>
          </a:stretch>
        </p:blipFill>
        <p:spPr>
          <a:xfrm>
            <a:off x="1909316" y="4770147"/>
            <a:ext cx="936065" cy="1322377"/>
          </a:xfrm>
          <a:prstGeom prst="rect">
            <a:avLst/>
          </a:prstGeom>
          <a:ln w="6350">
            <a:solidFill>
              <a:schemeClr val="tx1"/>
            </a:solidFill>
          </a:ln>
        </p:spPr>
      </p:pic>
      <p:pic>
        <p:nvPicPr>
          <p:cNvPr id="13" name="Picture 12">
            <a:extLst>
              <a:ext uri="{FF2B5EF4-FFF2-40B4-BE49-F238E27FC236}">
                <a16:creationId xmlns:a16="http://schemas.microsoft.com/office/drawing/2014/main" id="{E3113784-AE7B-F799-2CF9-09F5C8972625}"/>
              </a:ext>
            </a:extLst>
          </p:cNvPr>
          <p:cNvPicPr>
            <a:picLocks noChangeAspect="1"/>
          </p:cNvPicPr>
          <p:nvPr/>
        </p:nvPicPr>
        <p:blipFill>
          <a:blip r:embed="rId8"/>
          <a:stretch>
            <a:fillRect/>
          </a:stretch>
        </p:blipFill>
        <p:spPr>
          <a:xfrm>
            <a:off x="1913377" y="1786152"/>
            <a:ext cx="933203" cy="1322377"/>
          </a:xfrm>
          <a:prstGeom prst="rect">
            <a:avLst/>
          </a:prstGeom>
          <a:ln w="6350">
            <a:solidFill>
              <a:schemeClr val="tx1"/>
            </a:solidFill>
          </a:ln>
        </p:spPr>
      </p:pic>
      <p:pic>
        <p:nvPicPr>
          <p:cNvPr id="15" name="Picture 14">
            <a:extLst>
              <a:ext uri="{FF2B5EF4-FFF2-40B4-BE49-F238E27FC236}">
                <a16:creationId xmlns:a16="http://schemas.microsoft.com/office/drawing/2014/main" id="{2FA40D53-A19B-BD0A-4101-9F4E0A058429}"/>
              </a:ext>
            </a:extLst>
          </p:cNvPr>
          <p:cNvPicPr>
            <a:picLocks noChangeAspect="1"/>
          </p:cNvPicPr>
          <p:nvPr/>
        </p:nvPicPr>
        <p:blipFill>
          <a:blip r:embed="rId9"/>
          <a:stretch>
            <a:fillRect/>
          </a:stretch>
        </p:blipFill>
        <p:spPr>
          <a:xfrm>
            <a:off x="1909316" y="3280890"/>
            <a:ext cx="937264" cy="1322377"/>
          </a:xfrm>
          <a:prstGeom prst="rect">
            <a:avLst/>
          </a:prstGeom>
          <a:ln w="6350">
            <a:solidFill>
              <a:schemeClr val="tx1"/>
            </a:solidFill>
          </a:ln>
        </p:spPr>
      </p:pic>
      <p:sp>
        <p:nvSpPr>
          <p:cNvPr id="16" name="Content Placeholder 23">
            <a:extLst>
              <a:ext uri="{FF2B5EF4-FFF2-40B4-BE49-F238E27FC236}">
                <a16:creationId xmlns:a16="http://schemas.microsoft.com/office/drawing/2014/main" id="{F644D36F-A401-71CB-1864-8E5B49E0F073}"/>
              </a:ext>
            </a:extLst>
          </p:cNvPr>
          <p:cNvSpPr>
            <a:spLocks noGrp="1"/>
          </p:cNvSpPr>
          <p:nvPr>
            <p:ph sz="quarter" idx="31"/>
          </p:nvPr>
        </p:nvSpPr>
        <p:spPr>
          <a:xfrm>
            <a:off x="3618439" y="4770147"/>
            <a:ext cx="6885870" cy="1322377"/>
          </a:xfrm>
        </p:spPr>
        <p:txBody>
          <a:bodyPr/>
          <a:lstStyle/>
          <a:p>
            <a:pPr marL="0" indent="0">
              <a:buNone/>
            </a:pPr>
            <a:r>
              <a:rPr lang="nl-NL" b="1" dirty="0"/>
              <a:t>Bijlage projectvoorstel!</a:t>
            </a:r>
          </a:p>
          <a:p>
            <a:pPr marL="0" indent="0">
              <a:buNone/>
            </a:pPr>
            <a:r>
              <a:rPr lang="nl-NL" dirty="0"/>
              <a:t>De bijlage ‘Persoonsgegevens te verwerken in kader van deze opdracht’ wordt ingevuld </a:t>
            </a:r>
            <a:br>
              <a:rPr lang="nl-NL" dirty="0"/>
            </a:br>
            <a:r>
              <a:rPr lang="nl-NL" dirty="0"/>
              <a:t>en in het projectvoorstel (offerte) toegevoegd wanneer persoonsgegevens in kader van de adviesopdracht worden verwerkt. Deze wordt samen met de rest van het projectvoorstel ter goedkeuring voorgelegd aan de opdrachtgever. Op de verwerking van de persoonsgegevens zijn de voorwaarden zoals beschreven in de verwerkersovereenkomst van toepassing</a:t>
            </a:r>
          </a:p>
          <a:p>
            <a:pPr marL="0" indent="0">
              <a:buNone/>
            </a:pPr>
            <a:endParaRPr lang="nl-NL" dirty="0"/>
          </a:p>
          <a:p>
            <a:pPr marL="0" indent="0">
              <a:buNone/>
            </a:pPr>
            <a:endParaRPr lang="nl-NL" dirty="0"/>
          </a:p>
          <a:p>
            <a:pPr marL="0" indent="0">
              <a:buNone/>
            </a:pPr>
            <a:endParaRPr lang="nl-NL" dirty="0"/>
          </a:p>
        </p:txBody>
      </p:sp>
      <p:sp>
        <p:nvSpPr>
          <p:cNvPr id="17" name="Content Placeholder 23">
            <a:extLst>
              <a:ext uri="{FF2B5EF4-FFF2-40B4-BE49-F238E27FC236}">
                <a16:creationId xmlns:a16="http://schemas.microsoft.com/office/drawing/2014/main" id="{8CEFD220-9BD2-6553-063B-3B208A1359B9}"/>
              </a:ext>
            </a:extLst>
          </p:cNvPr>
          <p:cNvSpPr txBox="1">
            <a:spLocks/>
          </p:cNvSpPr>
          <p:nvPr/>
        </p:nvSpPr>
        <p:spPr>
          <a:xfrm>
            <a:off x="3618439" y="1786152"/>
            <a:ext cx="6885870" cy="765495"/>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Algemene Voorwaarden</a:t>
            </a:r>
          </a:p>
          <a:p>
            <a:pPr marL="0" indent="0">
              <a:buNone/>
            </a:pPr>
            <a:r>
              <a:rPr lang="nl-NL" sz="1400" noProof="0" dirty="0">
                <a:latin typeface="Object Sans" panose="00000500000000000000" pitchFamily="50" charset="0"/>
              </a:rPr>
              <a:t>De algemene voorwaarden hebben betrekking de voorwaarden waaronder wij onze dienstverlening uitvoeren en organiseren. </a:t>
            </a:r>
            <a:r>
              <a:rPr lang="nl-NL" dirty="0">
                <a:latin typeface="Object Sans" panose="00000500000000000000" pitchFamily="50" charset="0"/>
              </a:rPr>
              <a:t>Ze hebben betrekking op iedere aanbieding, offerte, overeenkomst en rechtsbetrekking tussen It’s Public en een opdrachtgever en </a:t>
            </a:r>
            <a:br>
              <a:rPr lang="nl-NL" dirty="0">
                <a:latin typeface="Object Sans" panose="00000500000000000000" pitchFamily="50" charset="0"/>
              </a:rPr>
            </a:br>
            <a:r>
              <a:rPr lang="nl-NL" dirty="0">
                <a:latin typeface="Object Sans" panose="00000500000000000000" pitchFamily="50" charset="0"/>
              </a:rPr>
              <a:t>wordt ter kennisneming bijgevoegd bij het toegestuurde projectvoorstel (offerte)</a:t>
            </a:r>
            <a:endParaRPr lang="nl-NL" sz="1400" noProof="0" dirty="0">
              <a:latin typeface="Object Sans" panose="00000500000000000000" pitchFamily="50" charset="0"/>
            </a:endParaRPr>
          </a:p>
        </p:txBody>
      </p:sp>
      <p:sp>
        <p:nvSpPr>
          <p:cNvPr id="18" name="Content Placeholder 23">
            <a:extLst>
              <a:ext uri="{FF2B5EF4-FFF2-40B4-BE49-F238E27FC236}">
                <a16:creationId xmlns:a16="http://schemas.microsoft.com/office/drawing/2014/main" id="{803167DB-5329-2E1A-3844-E1B19C9EC7C5}"/>
              </a:ext>
            </a:extLst>
          </p:cNvPr>
          <p:cNvSpPr txBox="1">
            <a:spLocks/>
          </p:cNvSpPr>
          <p:nvPr/>
        </p:nvSpPr>
        <p:spPr>
          <a:xfrm>
            <a:off x="3618439" y="3280890"/>
            <a:ext cx="6885871" cy="1216934"/>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Verwerkersovereenkomst </a:t>
            </a:r>
          </a:p>
          <a:p>
            <a:pPr marL="0" indent="0">
              <a:buNone/>
            </a:pPr>
            <a:r>
              <a:rPr lang="nl-NL" dirty="0">
                <a:latin typeface="Object Sans" panose="00000500000000000000" pitchFamily="50" charset="0"/>
              </a:rPr>
              <a:t>In de verwerkersovereenkomst zetten wij de voorwaarden uiteen waaronder wij persoons-gegevens in kader van een adviesopdracht verwerken. Deze is standaard bijgevoegd bij de algemene voorwaarden, maar is enkel van toepassing als ook daadwerkelijk persoons-gegevens in kader van een adviesopdracht door ons worden verwerkt</a:t>
            </a:r>
            <a:endParaRPr lang="nl-NL" sz="1400" noProof="0" dirty="0">
              <a:latin typeface="Object Sans" panose="00000500000000000000" pitchFamily="50" charset="0"/>
            </a:endParaRPr>
          </a:p>
        </p:txBody>
      </p:sp>
    </p:spTree>
    <p:extLst>
      <p:ext uri="{BB962C8B-B14F-4D97-AF65-F5344CB8AC3E}">
        <p14:creationId xmlns:p14="http://schemas.microsoft.com/office/powerpoint/2010/main" val="295362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32098607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Algemeen register geeft overzicht van AVG bij interne bedrijfsvoering</a:t>
            </a:r>
            <a:r>
              <a:rPr lang="nl-NL" dirty="0">
                <a:highlight>
                  <a:srgbClr val="FFFF00"/>
                </a:highlight>
              </a:rPr>
              <a:t> </a:t>
            </a:r>
          </a:p>
        </p:txBody>
      </p:sp>
      <p:sp>
        <p:nvSpPr>
          <p:cNvPr id="13" name="Text Placeholder 12">
            <a:extLst>
              <a:ext uri="{FF2B5EF4-FFF2-40B4-BE49-F238E27FC236}">
                <a16:creationId xmlns:a16="http://schemas.microsoft.com/office/drawing/2014/main" id="{E7C2C1DF-95F5-4107-98D4-1DB78C83C175}"/>
              </a:ext>
            </a:extLst>
          </p:cNvPr>
          <p:cNvSpPr>
            <a:spLocks noGrp="1"/>
          </p:cNvSpPr>
          <p:nvPr>
            <p:ph type="body" sz="quarter" idx="20"/>
          </p:nvPr>
        </p:nvSpPr>
        <p:spPr/>
        <p:txBody>
          <a:bodyPr/>
          <a:lstStyle/>
          <a:p>
            <a:endParaRPr lang="nl-NL"/>
          </a:p>
        </p:txBody>
      </p:sp>
      <p:sp>
        <p:nvSpPr>
          <p:cNvPr id="16" name="Text Placeholder 13">
            <a:extLst>
              <a:ext uri="{FF2B5EF4-FFF2-40B4-BE49-F238E27FC236}">
                <a16:creationId xmlns:a16="http://schemas.microsoft.com/office/drawing/2014/main" id="{A4774C23-5DA5-41E0-A09E-A1F4B0DF60E4}"/>
              </a:ext>
            </a:extLst>
          </p:cNvPr>
          <p:cNvSpPr txBox="1">
            <a:spLocks/>
          </p:cNvSpPr>
          <p:nvPr/>
        </p:nvSpPr>
        <p:spPr>
          <a:xfrm>
            <a:off x="400756" y="134812"/>
            <a:ext cx="3434400" cy="360000"/>
          </a:xfrm>
          <a:prstGeom prst="rect">
            <a:avLst/>
          </a:prstGeom>
        </p:spPr>
        <p:txBody>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Verwerkingsregister</a:t>
            </a:r>
          </a:p>
        </p:txBody>
      </p:sp>
      <p:pic>
        <p:nvPicPr>
          <p:cNvPr id="18" name="Content Placeholder 30" descr="Folder Search with solid fill">
            <a:extLst>
              <a:ext uri="{FF2B5EF4-FFF2-40B4-BE49-F238E27FC236}">
                <a16:creationId xmlns:a16="http://schemas.microsoft.com/office/drawing/2014/main" id="{B06EF6F9-2BB8-4599-9156-5919EE4DFB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888" y="77647"/>
            <a:ext cx="360000" cy="360000"/>
          </a:xfrm>
          <a:prstGeom prst="rect">
            <a:avLst/>
          </a:prstGeom>
          <a:noFill/>
          <a:ln w="19050">
            <a:noFill/>
          </a:ln>
        </p:spPr>
      </p:pic>
      <p:pic>
        <p:nvPicPr>
          <p:cNvPr id="20" name="Picture 19">
            <a:extLst>
              <a:ext uri="{FF2B5EF4-FFF2-40B4-BE49-F238E27FC236}">
                <a16:creationId xmlns:a16="http://schemas.microsoft.com/office/drawing/2014/main" id="{C98C708E-0EE5-5330-08A9-40D30C0D8D56}"/>
              </a:ext>
            </a:extLst>
          </p:cNvPr>
          <p:cNvPicPr>
            <a:picLocks noChangeAspect="1"/>
          </p:cNvPicPr>
          <p:nvPr/>
        </p:nvPicPr>
        <p:blipFill>
          <a:blip r:embed="rId7"/>
          <a:stretch>
            <a:fillRect/>
          </a:stretch>
        </p:blipFill>
        <p:spPr>
          <a:xfrm>
            <a:off x="1892717" y="1866255"/>
            <a:ext cx="8405380" cy="1872460"/>
          </a:xfrm>
          <a:prstGeom prst="rect">
            <a:avLst/>
          </a:prstGeom>
        </p:spPr>
      </p:pic>
      <p:sp>
        <p:nvSpPr>
          <p:cNvPr id="59" name="Content Placeholder 23">
            <a:extLst>
              <a:ext uri="{FF2B5EF4-FFF2-40B4-BE49-F238E27FC236}">
                <a16:creationId xmlns:a16="http://schemas.microsoft.com/office/drawing/2014/main" id="{9F821666-7E40-BFB0-EA5F-AA9A7FE9F2E6}"/>
              </a:ext>
            </a:extLst>
          </p:cNvPr>
          <p:cNvSpPr txBox="1">
            <a:spLocks/>
          </p:cNvSpPr>
          <p:nvPr/>
        </p:nvSpPr>
        <p:spPr>
          <a:xfrm>
            <a:off x="1909318" y="4012049"/>
            <a:ext cx="4094329" cy="1998132"/>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Welke gegevens registreren we?</a:t>
            </a:r>
          </a:p>
          <a:p>
            <a:pPr marL="0" indent="0">
              <a:buNone/>
            </a:pPr>
            <a:r>
              <a:rPr lang="nl-NL" sz="1400" noProof="0" dirty="0">
                <a:latin typeface="+mn-lt"/>
              </a:rPr>
              <a:t>It’s Public verzamelt en verwerkt verschillende persoonsgegevens </a:t>
            </a:r>
            <a:r>
              <a:rPr lang="nl-NL" b="1" dirty="0">
                <a:latin typeface="+mn-lt"/>
              </a:rPr>
              <a:t>als onderdeel van algemene bedrijfsvoering</a:t>
            </a:r>
            <a:r>
              <a:rPr lang="nl-NL" sz="1400" noProof="0" dirty="0">
                <a:latin typeface="+mn-lt"/>
              </a:rPr>
              <a:t>, bijv. </a:t>
            </a:r>
            <a:r>
              <a:rPr lang="nl-NL" dirty="0">
                <a:latin typeface="+mn-lt"/>
              </a:rPr>
              <a:t>bij </a:t>
            </a:r>
            <a:r>
              <a:rPr lang="nl-NL" sz="1400" noProof="0" dirty="0">
                <a:latin typeface="+mn-lt"/>
              </a:rPr>
              <a:t>websitegebruik, nieuwsbrief aanmeldingen en sollicitaties.</a:t>
            </a:r>
          </a:p>
          <a:p>
            <a:pPr marL="0" indent="0">
              <a:buNone/>
            </a:pPr>
            <a:r>
              <a:rPr lang="nl-NL" dirty="0">
                <a:latin typeface="+mn-lt"/>
              </a:rPr>
              <a:t>In het register maken we een overzicht van o.a. de </a:t>
            </a:r>
            <a:r>
              <a:rPr lang="nl-NL" b="1" dirty="0">
                <a:latin typeface="+mn-lt"/>
              </a:rPr>
              <a:t>type </a:t>
            </a:r>
            <a:r>
              <a:rPr lang="nl-NL" dirty="0">
                <a:latin typeface="+mn-lt"/>
              </a:rPr>
              <a:t>persoonsgegevens</a:t>
            </a:r>
            <a:r>
              <a:rPr lang="nl-NL" b="1" dirty="0">
                <a:latin typeface="+mn-lt"/>
              </a:rPr>
              <a:t> </a:t>
            </a:r>
            <a:r>
              <a:rPr lang="nl-NL" dirty="0">
                <a:latin typeface="+mn-lt"/>
              </a:rPr>
              <a:t>die we verzamelen, </a:t>
            </a:r>
            <a:r>
              <a:rPr lang="nl-NL" b="1" dirty="0">
                <a:latin typeface="+mn-lt"/>
              </a:rPr>
              <a:t>de plek </a:t>
            </a:r>
            <a:r>
              <a:rPr lang="nl-NL" dirty="0">
                <a:latin typeface="+mn-lt"/>
              </a:rPr>
              <a:t>waar deze zijn opgeslagen en </a:t>
            </a:r>
            <a:r>
              <a:rPr lang="nl-NL" b="1" dirty="0">
                <a:latin typeface="+mn-lt"/>
              </a:rPr>
              <a:t>de grondslag </a:t>
            </a:r>
            <a:r>
              <a:rPr lang="nl-NL" dirty="0">
                <a:latin typeface="+mn-lt"/>
              </a:rPr>
              <a:t>voor het verzamelen</a:t>
            </a:r>
          </a:p>
        </p:txBody>
      </p:sp>
      <p:sp>
        <p:nvSpPr>
          <p:cNvPr id="61" name="Content Placeholder 23">
            <a:extLst>
              <a:ext uri="{FF2B5EF4-FFF2-40B4-BE49-F238E27FC236}">
                <a16:creationId xmlns:a16="http://schemas.microsoft.com/office/drawing/2014/main" id="{28DA96EE-577D-F986-4447-E8E00C7B5200}"/>
              </a:ext>
            </a:extLst>
          </p:cNvPr>
          <p:cNvSpPr txBox="1">
            <a:spLocks/>
          </p:cNvSpPr>
          <p:nvPr/>
        </p:nvSpPr>
        <p:spPr>
          <a:xfrm>
            <a:off x="6188354" y="4012048"/>
            <a:ext cx="4298309" cy="1998133"/>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Hoe wordt het register gebruikt?</a:t>
            </a:r>
          </a:p>
          <a:p>
            <a:pPr marL="0" indent="0">
              <a:buNone/>
            </a:pPr>
            <a:r>
              <a:rPr lang="nl-NL" sz="1400" noProof="0" dirty="0">
                <a:latin typeface="+mn-lt"/>
              </a:rPr>
              <a:t>Personen die gebruik maken van onze diensten en waarvan persoonsgegevens worden verzameld hebben o.a. het </a:t>
            </a:r>
            <a:r>
              <a:rPr lang="nl-NL" sz="1400" b="1" noProof="0" dirty="0">
                <a:latin typeface="+mn-lt"/>
              </a:rPr>
              <a:t>recht om hun gegevens in te zien</a:t>
            </a:r>
            <a:r>
              <a:rPr lang="nl-NL" sz="1400" noProof="0" dirty="0">
                <a:latin typeface="+mn-lt"/>
              </a:rPr>
              <a:t>.</a:t>
            </a:r>
          </a:p>
          <a:p>
            <a:pPr marL="0" indent="0">
              <a:buNone/>
            </a:pPr>
            <a:r>
              <a:rPr lang="nl-NL" dirty="0">
                <a:latin typeface="+mn-lt"/>
              </a:rPr>
              <a:t>Met dit verwerkingsregister kunnen we een dergelijk verzoek tot inzage snel en goed afhandelen</a:t>
            </a:r>
            <a:br>
              <a:rPr lang="nl-NL" dirty="0">
                <a:latin typeface="+mn-lt"/>
              </a:rPr>
            </a:br>
            <a:br>
              <a:rPr lang="nl-NL" dirty="0">
                <a:latin typeface="+mn-lt"/>
              </a:rPr>
            </a:br>
            <a:r>
              <a:rPr lang="nl-NL" dirty="0">
                <a:latin typeface="+mn-lt"/>
              </a:rPr>
              <a:t>Check hier het AVG protocol voor interne bedrijfsvoering </a:t>
            </a:r>
          </a:p>
        </p:txBody>
      </p:sp>
    </p:spTree>
    <p:extLst>
      <p:ext uri="{BB962C8B-B14F-4D97-AF65-F5344CB8AC3E}">
        <p14:creationId xmlns:p14="http://schemas.microsoft.com/office/powerpoint/2010/main" val="814644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8892543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7" name="Picture 6">
            <a:extLst>
              <a:ext uri="{FF2B5EF4-FFF2-40B4-BE49-F238E27FC236}">
                <a16:creationId xmlns:a16="http://schemas.microsoft.com/office/drawing/2014/main" id="{C2A64D7E-B680-FB0C-946C-302783CE41CE}"/>
              </a:ext>
            </a:extLst>
          </p:cNvPr>
          <p:cNvPicPr>
            <a:picLocks noChangeAspect="1"/>
          </p:cNvPicPr>
          <p:nvPr/>
        </p:nvPicPr>
        <p:blipFill rotWithShape="1">
          <a:blip r:embed="rId5"/>
          <a:srcRect b="7676"/>
          <a:stretch/>
        </p:blipFill>
        <p:spPr>
          <a:xfrm>
            <a:off x="1892717" y="1867110"/>
            <a:ext cx="8398632" cy="1870752"/>
          </a:xfrm>
          <a:prstGeom prst="rect">
            <a:avLst/>
          </a:prstGeom>
        </p:spPr>
      </p:pic>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Projectregister geeft overzicht van AVG bij adviesopdrachten</a:t>
            </a:r>
            <a:endParaRPr lang="nl-NL" dirty="0">
              <a:highlight>
                <a:srgbClr val="FFFF00"/>
              </a:highlight>
            </a:endParaRPr>
          </a:p>
        </p:txBody>
      </p:sp>
      <p:sp>
        <p:nvSpPr>
          <p:cNvPr id="13" name="Text Placeholder 12">
            <a:extLst>
              <a:ext uri="{FF2B5EF4-FFF2-40B4-BE49-F238E27FC236}">
                <a16:creationId xmlns:a16="http://schemas.microsoft.com/office/drawing/2014/main" id="{E7C2C1DF-95F5-4107-98D4-1DB78C83C175}"/>
              </a:ext>
            </a:extLst>
          </p:cNvPr>
          <p:cNvSpPr>
            <a:spLocks noGrp="1"/>
          </p:cNvSpPr>
          <p:nvPr>
            <p:ph type="body" sz="quarter" idx="20"/>
          </p:nvPr>
        </p:nvSpPr>
        <p:spPr/>
        <p:txBody>
          <a:bodyPr/>
          <a:lstStyle/>
          <a:p>
            <a:endParaRPr lang="nl-NL"/>
          </a:p>
        </p:txBody>
      </p:sp>
      <p:sp>
        <p:nvSpPr>
          <p:cNvPr id="39" name="Text Placeholder 13">
            <a:extLst>
              <a:ext uri="{FF2B5EF4-FFF2-40B4-BE49-F238E27FC236}">
                <a16:creationId xmlns:a16="http://schemas.microsoft.com/office/drawing/2014/main" id="{D72272BF-2B36-4645-8A64-A91B854EF9FC}"/>
              </a:ext>
            </a:extLst>
          </p:cNvPr>
          <p:cNvSpPr txBox="1">
            <a:spLocks/>
          </p:cNvSpPr>
          <p:nvPr/>
        </p:nvSpPr>
        <p:spPr>
          <a:xfrm>
            <a:off x="400756" y="134812"/>
            <a:ext cx="3434400" cy="360000"/>
          </a:xfrm>
          <a:prstGeom prst="rect">
            <a:avLst/>
          </a:prstGeom>
        </p:spPr>
        <p:txBody>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Verwerkingsregister</a:t>
            </a:r>
          </a:p>
        </p:txBody>
      </p:sp>
      <p:pic>
        <p:nvPicPr>
          <p:cNvPr id="40" name="Content Placeholder 30" descr="Folder Search with solid fill">
            <a:extLst>
              <a:ext uri="{FF2B5EF4-FFF2-40B4-BE49-F238E27FC236}">
                <a16:creationId xmlns:a16="http://schemas.microsoft.com/office/drawing/2014/main" id="{1ADFFD27-E1FB-4A38-A349-0EC6231E91A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888" y="77647"/>
            <a:ext cx="360000" cy="360000"/>
          </a:xfrm>
          <a:prstGeom prst="rect">
            <a:avLst/>
          </a:prstGeom>
          <a:noFill/>
          <a:ln w="19050">
            <a:noFill/>
          </a:ln>
        </p:spPr>
      </p:pic>
      <p:sp>
        <p:nvSpPr>
          <p:cNvPr id="25" name="Content Placeholder 23">
            <a:extLst>
              <a:ext uri="{FF2B5EF4-FFF2-40B4-BE49-F238E27FC236}">
                <a16:creationId xmlns:a16="http://schemas.microsoft.com/office/drawing/2014/main" id="{0A2B3FD5-0ED9-BA1E-4312-875F133D7498}"/>
              </a:ext>
            </a:extLst>
          </p:cNvPr>
          <p:cNvSpPr txBox="1">
            <a:spLocks/>
          </p:cNvSpPr>
          <p:nvPr/>
        </p:nvSpPr>
        <p:spPr>
          <a:xfrm>
            <a:off x="1909317" y="4012049"/>
            <a:ext cx="4109743" cy="1872460"/>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Welke gegevens registreren we?</a:t>
            </a:r>
          </a:p>
          <a:p>
            <a:pPr marL="0" indent="0">
              <a:buNone/>
            </a:pPr>
            <a:r>
              <a:rPr lang="nl-NL" sz="1400" noProof="0" dirty="0">
                <a:latin typeface="+mn-lt"/>
              </a:rPr>
              <a:t>Een belangrijk onderdeel van ons AVG beleid is het omgaan met persoonsgegevens die wij </a:t>
            </a:r>
            <a:r>
              <a:rPr lang="nl-NL" sz="1400" b="1" noProof="0" dirty="0">
                <a:latin typeface="+mn-lt"/>
              </a:rPr>
              <a:t>ontvangen</a:t>
            </a:r>
            <a:r>
              <a:rPr lang="nl-NL" sz="1400" noProof="0" dirty="0">
                <a:latin typeface="+mn-lt"/>
              </a:rPr>
              <a:t> van opdrachtgevers voor het uitvoeren van projecten.</a:t>
            </a:r>
          </a:p>
          <a:p>
            <a:pPr marL="0" indent="0">
              <a:buNone/>
            </a:pPr>
            <a:r>
              <a:rPr lang="nl-NL" b="1" dirty="0">
                <a:latin typeface="+mn-lt"/>
              </a:rPr>
              <a:t>Vooraf wordt bepaald of dit nodig </a:t>
            </a:r>
            <a:r>
              <a:rPr lang="nl-NL" dirty="0">
                <a:latin typeface="+mn-lt"/>
              </a:rPr>
              <a:t>is in het kader van het project. Als er een manier is om dit te voorkomen dan heeft dat de voorkeur (bijv. niet geboortedatum gebruiken, maar geboortemaand, waardoor het minder snel herleidbaar is)</a:t>
            </a:r>
          </a:p>
          <a:p>
            <a:pPr marL="0" indent="0">
              <a:buNone/>
            </a:pPr>
            <a:endParaRPr lang="nl-NL" dirty="0">
              <a:latin typeface="+mn-lt"/>
            </a:endParaRPr>
          </a:p>
        </p:txBody>
      </p:sp>
      <p:sp>
        <p:nvSpPr>
          <p:cNvPr id="26" name="Content Placeholder 23">
            <a:extLst>
              <a:ext uri="{FF2B5EF4-FFF2-40B4-BE49-F238E27FC236}">
                <a16:creationId xmlns:a16="http://schemas.microsoft.com/office/drawing/2014/main" id="{01BD2F44-7D34-9CE2-E934-9EABC21084C3}"/>
              </a:ext>
            </a:extLst>
          </p:cNvPr>
          <p:cNvSpPr txBox="1">
            <a:spLocks/>
          </p:cNvSpPr>
          <p:nvPr/>
        </p:nvSpPr>
        <p:spPr>
          <a:xfrm>
            <a:off x="6188354" y="4012049"/>
            <a:ext cx="4102995" cy="2265765"/>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Hoe wordt het register gebruikt?</a:t>
            </a:r>
          </a:p>
          <a:p>
            <a:pPr marL="0" indent="0">
              <a:buNone/>
            </a:pPr>
            <a:r>
              <a:rPr lang="nl-NL" sz="1400" b="1" noProof="0" dirty="0">
                <a:latin typeface="+mn-lt"/>
              </a:rPr>
              <a:t>Vooraf</a:t>
            </a:r>
            <a:r>
              <a:rPr lang="nl-NL" sz="1400" noProof="0" dirty="0">
                <a:latin typeface="+mn-lt"/>
              </a:rPr>
              <a:t>: Bijlage projectvoorstel wordt ingevuld</a:t>
            </a:r>
          </a:p>
          <a:p>
            <a:pPr marL="0" indent="0">
              <a:buNone/>
            </a:pPr>
            <a:r>
              <a:rPr lang="nl-NL" b="1" dirty="0">
                <a:latin typeface="+mn-lt"/>
              </a:rPr>
              <a:t>Start en tijdens</a:t>
            </a:r>
            <a:r>
              <a:rPr lang="nl-NL" dirty="0">
                <a:latin typeface="+mn-lt"/>
              </a:rPr>
              <a:t>: AVG verantwoordelijke vult verwerkingsregister in en houdt het register bij.</a:t>
            </a:r>
            <a:endParaRPr lang="nl-NL" sz="1400" noProof="0" dirty="0">
              <a:latin typeface="+mn-lt"/>
            </a:endParaRPr>
          </a:p>
          <a:p>
            <a:pPr marL="0" indent="0">
              <a:buNone/>
            </a:pPr>
            <a:r>
              <a:rPr lang="nl-NL" b="1" dirty="0">
                <a:latin typeface="+mn-lt"/>
              </a:rPr>
              <a:t>Na</a:t>
            </a:r>
            <a:r>
              <a:rPr lang="nl-NL" dirty="0">
                <a:latin typeface="+mn-lt"/>
              </a:rPr>
              <a:t>: AVG verantwoordelijke verwerkt register na afronding en noteert openstaande acties (e.g. verwijdering / </a:t>
            </a:r>
            <a:r>
              <a:rPr lang="nl-NL" dirty="0" err="1">
                <a:latin typeface="+mn-lt"/>
              </a:rPr>
              <a:t>anonimisering</a:t>
            </a:r>
            <a:r>
              <a:rPr lang="nl-NL" dirty="0">
                <a:latin typeface="+mn-lt"/>
              </a:rPr>
              <a:t> na bewaartermijn)</a:t>
            </a:r>
            <a:br>
              <a:rPr lang="nl-NL" dirty="0">
                <a:latin typeface="+mn-lt"/>
              </a:rPr>
            </a:br>
            <a:br>
              <a:rPr lang="nl-NL" dirty="0">
                <a:latin typeface="+mn-lt"/>
              </a:rPr>
            </a:br>
            <a:r>
              <a:rPr lang="nl-NL" dirty="0">
                <a:latin typeface="+mn-lt"/>
              </a:rPr>
              <a:t>Check hier het AVG protocol voor adviesopdrachten</a:t>
            </a:r>
            <a:br>
              <a:rPr lang="nl-NL" dirty="0">
                <a:latin typeface="+mn-lt"/>
              </a:rPr>
            </a:br>
            <a:endParaRPr lang="nl-NL" dirty="0">
              <a:latin typeface="+mn-lt"/>
            </a:endParaRPr>
          </a:p>
        </p:txBody>
      </p:sp>
    </p:spTree>
    <p:extLst>
      <p:ext uri="{BB962C8B-B14F-4D97-AF65-F5344CB8AC3E}">
        <p14:creationId xmlns:p14="http://schemas.microsoft.com/office/powerpoint/2010/main" val="1563126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3152802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11" name="Picture 10">
            <a:extLst>
              <a:ext uri="{FF2B5EF4-FFF2-40B4-BE49-F238E27FC236}">
                <a16:creationId xmlns:a16="http://schemas.microsoft.com/office/drawing/2014/main" id="{0ED1B972-01EA-A568-87D6-26C2872109B5}"/>
              </a:ext>
            </a:extLst>
          </p:cNvPr>
          <p:cNvPicPr>
            <a:picLocks noChangeAspect="1"/>
          </p:cNvPicPr>
          <p:nvPr/>
        </p:nvPicPr>
        <p:blipFill rotWithShape="1">
          <a:blip r:embed="rId5"/>
          <a:srcRect b="7008"/>
          <a:stretch/>
        </p:blipFill>
        <p:spPr>
          <a:xfrm>
            <a:off x="1892717" y="1867140"/>
            <a:ext cx="8397448" cy="1870692"/>
          </a:xfrm>
          <a:prstGeom prst="rect">
            <a:avLst/>
          </a:prstGeom>
        </p:spPr>
      </p:pic>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Datalekregister geeft overzicht van AVG bij datalekken; deze moet volledig ingevuld worden, zie protocol datalekken!</a:t>
            </a:r>
            <a:endParaRPr lang="nl-NL" dirty="0">
              <a:highlight>
                <a:srgbClr val="FFFF00"/>
              </a:highlight>
            </a:endParaRPr>
          </a:p>
        </p:txBody>
      </p:sp>
      <p:sp>
        <p:nvSpPr>
          <p:cNvPr id="13" name="Text Placeholder 12">
            <a:extLst>
              <a:ext uri="{FF2B5EF4-FFF2-40B4-BE49-F238E27FC236}">
                <a16:creationId xmlns:a16="http://schemas.microsoft.com/office/drawing/2014/main" id="{E7C2C1DF-95F5-4107-98D4-1DB78C83C175}"/>
              </a:ext>
            </a:extLst>
          </p:cNvPr>
          <p:cNvSpPr>
            <a:spLocks noGrp="1"/>
          </p:cNvSpPr>
          <p:nvPr>
            <p:ph type="body" sz="quarter" idx="20"/>
          </p:nvPr>
        </p:nvSpPr>
        <p:spPr/>
        <p:txBody>
          <a:bodyPr/>
          <a:lstStyle/>
          <a:p>
            <a:endParaRPr lang="nl-NL"/>
          </a:p>
        </p:txBody>
      </p:sp>
      <p:sp>
        <p:nvSpPr>
          <p:cNvPr id="22" name="Text Placeholder 13">
            <a:extLst>
              <a:ext uri="{FF2B5EF4-FFF2-40B4-BE49-F238E27FC236}">
                <a16:creationId xmlns:a16="http://schemas.microsoft.com/office/drawing/2014/main" id="{953E8826-0B87-4686-A4D3-BBC197B2BE32}"/>
              </a:ext>
            </a:extLst>
          </p:cNvPr>
          <p:cNvSpPr txBox="1">
            <a:spLocks/>
          </p:cNvSpPr>
          <p:nvPr/>
        </p:nvSpPr>
        <p:spPr>
          <a:xfrm>
            <a:off x="400756" y="134812"/>
            <a:ext cx="3434400" cy="360000"/>
          </a:xfrm>
          <a:prstGeom prst="rect">
            <a:avLst/>
          </a:prstGeom>
        </p:spPr>
        <p:txBody>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Verwerkingsregister</a:t>
            </a:r>
          </a:p>
        </p:txBody>
      </p:sp>
      <p:pic>
        <p:nvPicPr>
          <p:cNvPr id="24" name="Content Placeholder 30" descr="Folder Search with solid fill">
            <a:extLst>
              <a:ext uri="{FF2B5EF4-FFF2-40B4-BE49-F238E27FC236}">
                <a16:creationId xmlns:a16="http://schemas.microsoft.com/office/drawing/2014/main" id="{8B284C2B-DC51-475A-B57C-C3B13443423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9888" y="77647"/>
            <a:ext cx="360000" cy="360000"/>
          </a:xfrm>
          <a:prstGeom prst="rect">
            <a:avLst/>
          </a:prstGeom>
          <a:noFill/>
          <a:ln w="19050">
            <a:noFill/>
          </a:ln>
        </p:spPr>
      </p:pic>
      <p:sp>
        <p:nvSpPr>
          <p:cNvPr id="37" name="Content Placeholder 23">
            <a:extLst>
              <a:ext uri="{FF2B5EF4-FFF2-40B4-BE49-F238E27FC236}">
                <a16:creationId xmlns:a16="http://schemas.microsoft.com/office/drawing/2014/main" id="{296FDC7C-9A76-0305-7B5B-4ABF9F5506BA}"/>
              </a:ext>
            </a:extLst>
          </p:cNvPr>
          <p:cNvSpPr txBox="1">
            <a:spLocks/>
          </p:cNvSpPr>
          <p:nvPr/>
        </p:nvSpPr>
        <p:spPr>
          <a:xfrm>
            <a:off x="1909318" y="4012049"/>
            <a:ext cx="4094330" cy="1998132"/>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Welke gegevens registreren we?</a:t>
            </a:r>
          </a:p>
          <a:p>
            <a:pPr marL="0" indent="0">
              <a:buNone/>
            </a:pPr>
            <a:r>
              <a:rPr lang="nl-NL" dirty="0">
                <a:solidFill>
                  <a:schemeClr val="tx1"/>
                </a:solidFill>
                <a:latin typeface="+mn-lt"/>
              </a:rPr>
              <a:t>Naast het zo snel mogelijk verhelpen van de lek op korte termijn houden we in dit register bij wat de </a:t>
            </a:r>
            <a:r>
              <a:rPr lang="nl-NL" b="1" dirty="0">
                <a:solidFill>
                  <a:schemeClr val="tx1"/>
                </a:solidFill>
                <a:latin typeface="+mn-lt"/>
              </a:rPr>
              <a:t>scope</a:t>
            </a:r>
            <a:r>
              <a:rPr lang="nl-NL" dirty="0">
                <a:solidFill>
                  <a:schemeClr val="tx1"/>
                </a:solidFill>
                <a:latin typeface="+mn-lt"/>
              </a:rPr>
              <a:t> van het lek is, wat de (mogelijke) </a:t>
            </a:r>
            <a:r>
              <a:rPr lang="nl-NL" b="1" dirty="0">
                <a:solidFill>
                  <a:schemeClr val="tx1"/>
                </a:solidFill>
                <a:latin typeface="+mn-lt"/>
              </a:rPr>
              <a:t>oorzaak</a:t>
            </a:r>
            <a:r>
              <a:rPr lang="nl-NL" dirty="0">
                <a:solidFill>
                  <a:schemeClr val="tx1"/>
                </a:solidFill>
                <a:latin typeface="+mn-lt"/>
              </a:rPr>
              <a:t> ervan is, wie er (mogelijk) door zijn </a:t>
            </a:r>
            <a:r>
              <a:rPr lang="nl-NL" b="1" dirty="0">
                <a:solidFill>
                  <a:schemeClr val="tx1"/>
                </a:solidFill>
                <a:latin typeface="+mn-lt"/>
              </a:rPr>
              <a:t>getroffen</a:t>
            </a:r>
            <a:r>
              <a:rPr lang="nl-NL" dirty="0">
                <a:solidFill>
                  <a:schemeClr val="tx1"/>
                </a:solidFill>
                <a:latin typeface="+mn-lt"/>
              </a:rPr>
              <a:t> en welke </a:t>
            </a:r>
            <a:r>
              <a:rPr lang="nl-NL" b="1" dirty="0">
                <a:solidFill>
                  <a:schemeClr val="tx1"/>
                </a:solidFill>
                <a:latin typeface="+mn-lt"/>
              </a:rPr>
              <a:t>acties</a:t>
            </a:r>
            <a:r>
              <a:rPr lang="nl-NL" dirty="0">
                <a:solidFill>
                  <a:schemeClr val="tx1"/>
                </a:solidFill>
                <a:latin typeface="+mn-lt"/>
              </a:rPr>
              <a:t> er zijn ondernomen</a:t>
            </a:r>
          </a:p>
        </p:txBody>
      </p:sp>
      <p:sp>
        <p:nvSpPr>
          <p:cNvPr id="38" name="Content Placeholder 23">
            <a:extLst>
              <a:ext uri="{FF2B5EF4-FFF2-40B4-BE49-F238E27FC236}">
                <a16:creationId xmlns:a16="http://schemas.microsoft.com/office/drawing/2014/main" id="{DD29495B-CCD4-BF68-6C02-4542FED3BCEF}"/>
              </a:ext>
            </a:extLst>
          </p:cNvPr>
          <p:cNvSpPr txBox="1">
            <a:spLocks/>
          </p:cNvSpPr>
          <p:nvPr/>
        </p:nvSpPr>
        <p:spPr>
          <a:xfrm>
            <a:off x="6188354" y="4012048"/>
            <a:ext cx="4278419" cy="1998133"/>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solidFill>
                  <a:srgbClr val="22777B"/>
                </a:solidFill>
                <a:latin typeface="+mn-lt"/>
              </a:rPr>
              <a:t>Hoe wordt het register gebruikt?</a:t>
            </a:r>
          </a:p>
          <a:p>
            <a:pPr marL="0" indent="0">
              <a:buNone/>
            </a:pPr>
            <a:r>
              <a:rPr lang="nl-NL" sz="1400" noProof="0" dirty="0">
                <a:latin typeface="+mn-lt"/>
              </a:rPr>
              <a:t>Dit register helpt de privacy </a:t>
            </a:r>
            <a:r>
              <a:rPr lang="nl-NL" sz="1400" noProof="0" dirty="0" err="1">
                <a:latin typeface="+mn-lt"/>
              </a:rPr>
              <a:t>officer</a:t>
            </a:r>
            <a:r>
              <a:rPr lang="nl-NL" sz="1400" noProof="0" dirty="0">
                <a:latin typeface="+mn-lt"/>
              </a:rPr>
              <a:t> om </a:t>
            </a:r>
            <a:r>
              <a:rPr lang="nl-NL" sz="1400" b="1" noProof="0" dirty="0">
                <a:latin typeface="+mn-lt"/>
              </a:rPr>
              <a:t>overzicht te krijgen van het lek</a:t>
            </a:r>
            <a:r>
              <a:rPr lang="nl-NL" sz="1400" noProof="0" dirty="0">
                <a:latin typeface="+mn-lt"/>
              </a:rPr>
              <a:t> en gericht acties te kunnen ondernemen om het </a:t>
            </a:r>
            <a:r>
              <a:rPr lang="nl-NL" sz="1400" noProof="0" dirty="0" err="1">
                <a:latin typeface="+mn-lt"/>
              </a:rPr>
              <a:t>datalek</a:t>
            </a:r>
            <a:r>
              <a:rPr lang="nl-NL" sz="1400" noProof="0" dirty="0">
                <a:latin typeface="+mn-lt"/>
              </a:rPr>
              <a:t> te verhelpen en toekomstige lekken te voorkomen. Ook helpt het om getroffenen en betrokken instanties goed in te lichten.</a:t>
            </a:r>
            <a:br>
              <a:rPr lang="nl-NL" sz="1400" noProof="0" dirty="0">
                <a:latin typeface="+mn-lt"/>
              </a:rPr>
            </a:br>
            <a:endParaRPr lang="nl-NL" dirty="0">
              <a:latin typeface="+mn-lt"/>
            </a:endParaRPr>
          </a:p>
          <a:p>
            <a:pPr marL="0" indent="0">
              <a:buNone/>
            </a:pPr>
            <a:r>
              <a:rPr lang="nl-NL" dirty="0">
                <a:latin typeface="+mn-lt"/>
              </a:rPr>
              <a:t>Check hier het AVG protocol bij datalekken</a:t>
            </a:r>
            <a:endParaRPr lang="nl-NL" sz="1400" noProof="0" dirty="0">
              <a:latin typeface="+mn-lt"/>
            </a:endParaRPr>
          </a:p>
        </p:txBody>
      </p:sp>
    </p:spTree>
    <p:extLst>
      <p:ext uri="{BB962C8B-B14F-4D97-AF65-F5344CB8AC3E}">
        <p14:creationId xmlns:p14="http://schemas.microsoft.com/office/powerpoint/2010/main" val="306849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14772969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Text Placeholder 13">
            <a:extLst>
              <a:ext uri="{FF2B5EF4-FFF2-40B4-BE49-F238E27FC236}">
                <a16:creationId xmlns:a16="http://schemas.microsoft.com/office/drawing/2014/main" id="{33AC9969-0F53-4E68-AA53-C6E16339702C}"/>
              </a:ext>
            </a:extLst>
          </p:cNvPr>
          <p:cNvSpPr>
            <a:spLocks noGrp="1"/>
          </p:cNvSpPr>
          <p:nvPr>
            <p:ph sz="quarter" idx="31"/>
          </p:nvPr>
        </p:nvSpPr>
        <p:spPr>
          <a:xfrm>
            <a:off x="3618439" y="1867110"/>
            <a:ext cx="6510983" cy="1818182"/>
          </a:xfrm>
        </p:spPr>
        <p:txBody>
          <a:bodyPr/>
          <a:lstStyle/>
          <a:p>
            <a:pPr marL="0" indent="0">
              <a:buClr>
                <a:schemeClr val="accent3"/>
              </a:buClr>
              <a:buNone/>
            </a:pPr>
            <a:r>
              <a:rPr lang="nl-NL" b="1" dirty="0">
                <a:latin typeface="+mn-lt"/>
              </a:rPr>
              <a:t>Beveiligde laptops </a:t>
            </a:r>
          </a:p>
          <a:p>
            <a:pPr>
              <a:spcBef>
                <a:spcPts val="300"/>
              </a:spcBef>
              <a:buClr>
                <a:schemeClr val="accent3"/>
              </a:buClr>
            </a:pPr>
            <a:r>
              <a:rPr lang="nl-NL" dirty="0">
                <a:solidFill>
                  <a:schemeClr val="tx1"/>
                </a:solidFill>
                <a:latin typeface="+mn-lt"/>
                <a:sym typeface="Wingdings" panose="05000000000000000000" pitchFamily="2" charset="2"/>
              </a:rPr>
              <a:t>Alle laptops en meeneembare opslagmedia (bijv. USB sticks) worden versleuteld met </a:t>
            </a:r>
            <a:r>
              <a:rPr lang="nl-NL" dirty="0" err="1">
                <a:solidFill>
                  <a:schemeClr val="tx1"/>
                </a:solidFill>
                <a:latin typeface="+mn-lt"/>
                <a:sym typeface="Wingdings" panose="05000000000000000000" pitchFamily="2" charset="2"/>
              </a:rPr>
              <a:t>apparaatversleuteling</a:t>
            </a:r>
            <a:r>
              <a:rPr lang="nl-NL" dirty="0">
                <a:solidFill>
                  <a:schemeClr val="tx1"/>
                </a:solidFill>
                <a:latin typeface="+mn-lt"/>
                <a:sym typeface="Wingdings" panose="05000000000000000000" pitchFamily="2" charset="2"/>
              </a:rPr>
              <a:t> zoals </a:t>
            </a:r>
            <a:r>
              <a:rPr lang="nl-NL" dirty="0" err="1">
                <a:solidFill>
                  <a:schemeClr val="tx1"/>
                </a:solidFill>
                <a:latin typeface="+mn-lt"/>
                <a:sym typeface="Wingdings" panose="05000000000000000000" pitchFamily="2" charset="2"/>
              </a:rPr>
              <a:t>Bitlocker</a:t>
            </a:r>
            <a:endParaRPr lang="nl-NL" dirty="0">
              <a:solidFill>
                <a:schemeClr val="tx1"/>
              </a:solidFill>
              <a:latin typeface="+mn-lt"/>
              <a:sym typeface="Wingdings" panose="05000000000000000000" pitchFamily="2" charset="2"/>
            </a:endParaRPr>
          </a:p>
          <a:p>
            <a:pPr>
              <a:spcBef>
                <a:spcPts val="300"/>
              </a:spcBef>
              <a:buClr>
                <a:schemeClr val="accent3"/>
              </a:buClr>
            </a:pPr>
            <a:r>
              <a:rPr lang="nl-NL" dirty="0">
                <a:solidFill>
                  <a:schemeClr val="tx1"/>
                </a:solidFill>
                <a:latin typeface="+mn-lt"/>
                <a:sym typeface="Wingdings" panose="05000000000000000000" pitchFamily="2" charset="2"/>
              </a:rPr>
              <a:t>It’s Public heeft antivirus-/beveiligingssoftware geïnstalleerd op alle computers met automatische updates zodat de software up-to-date blijft</a:t>
            </a:r>
          </a:p>
          <a:p>
            <a:pPr>
              <a:spcBef>
                <a:spcPts val="300"/>
              </a:spcBef>
              <a:buClr>
                <a:schemeClr val="accent3"/>
              </a:buClr>
            </a:pPr>
            <a:r>
              <a:rPr lang="nl-NL" dirty="0">
                <a:solidFill>
                  <a:schemeClr val="tx1"/>
                </a:solidFill>
                <a:latin typeface="+mn-lt"/>
              </a:rPr>
              <a:t>Het is voor iedereen noodzakelijk om een complex wachtwoord te kiezen, dat bestaat uit minimaal 8 karakters, die bestaan uit een combinatie van minimaal drie van de volgende: hoofd- en kleine letters, cijfers en speciale tekens</a:t>
            </a:r>
            <a:endParaRPr lang="nl-NL" dirty="0">
              <a:solidFill>
                <a:schemeClr val="tx1"/>
              </a:solidFill>
              <a:latin typeface="+mn-lt"/>
              <a:sym typeface="Wingdings" panose="05000000000000000000" pitchFamily="2" charset="2"/>
            </a:endParaRPr>
          </a:p>
        </p:txBody>
      </p:sp>
      <p:sp>
        <p:nvSpPr>
          <p:cNvPr id="16" name="Text Placeholder 15">
            <a:extLst>
              <a:ext uri="{FF2B5EF4-FFF2-40B4-BE49-F238E27FC236}">
                <a16:creationId xmlns:a16="http://schemas.microsoft.com/office/drawing/2014/main" id="{C99EA312-D737-40A7-B462-2260023BE382}"/>
              </a:ext>
            </a:extLst>
          </p:cNvPr>
          <p:cNvSpPr>
            <a:spLocks noGrp="1"/>
          </p:cNvSpPr>
          <p:nvPr>
            <p:ph type="body" sz="quarter" idx="20"/>
          </p:nvPr>
        </p:nvSpPr>
        <p:spPr/>
        <p:txBody>
          <a:bodyPr/>
          <a:lstStyle/>
          <a:p>
            <a:r>
              <a:rPr lang="nl-NL" dirty="0"/>
              <a:t>Register projectdeel</a:t>
            </a:r>
          </a:p>
        </p:txBody>
      </p:sp>
      <p:sp>
        <p:nvSpPr>
          <p:cNvPr id="18" name="Text Placeholder 17">
            <a:extLst>
              <a:ext uri="{FF2B5EF4-FFF2-40B4-BE49-F238E27FC236}">
                <a16:creationId xmlns:a16="http://schemas.microsoft.com/office/drawing/2014/main" id="{52B401AA-0E28-4602-8670-AF0D8D6DA7AC}"/>
              </a:ext>
            </a:extLst>
          </p:cNvPr>
          <p:cNvSpPr>
            <a:spLocks noGrp="1"/>
          </p:cNvSpPr>
          <p:nvPr>
            <p:ph type="body" sz="quarter" idx="14"/>
          </p:nvPr>
        </p:nvSpPr>
        <p:spPr/>
        <p:txBody>
          <a:bodyPr/>
          <a:lstStyle/>
          <a:p>
            <a:endParaRPr lang="nl-NL" dirty="0"/>
          </a:p>
        </p:txBody>
      </p:sp>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Samenvatting veiligheidsmaatregelen</a:t>
            </a:r>
          </a:p>
        </p:txBody>
      </p:sp>
      <p:sp>
        <p:nvSpPr>
          <p:cNvPr id="11" name="Text Placeholder 13">
            <a:extLst>
              <a:ext uri="{FF2B5EF4-FFF2-40B4-BE49-F238E27FC236}">
                <a16:creationId xmlns:a16="http://schemas.microsoft.com/office/drawing/2014/main" id="{B78B7E25-6AF4-42B4-B503-1EA9679D48B4}"/>
              </a:ext>
            </a:extLst>
          </p:cNvPr>
          <p:cNvSpPr txBox="1">
            <a:spLocks/>
          </p:cNvSpPr>
          <p:nvPr/>
        </p:nvSpPr>
        <p:spPr>
          <a:xfrm>
            <a:off x="400756" y="134812"/>
            <a:ext cx="3434400" cy="360000"/>
          </a:xfrm>
          <a:prstGeom prst="rect">
            <a:avLst/>
          </a:prstGeom>
        </p:spPr>
        <p:txBody>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buNone/>
            </a:pPr>
            <a:r>
              <a:rPr lang="nl-NL" b="1" dirty="0"/>
              <a:t>Veiligheidsmaatregelen</a:t>
            </a:r>
          </a:p>
        </p:txBody>
      </p:sp>
      <p:pic>
        <p:nvPicPr>
          <p:cNvPr id="13" name="Content Placeholder 32" descr="Lock with solid fill">
            <a:extLst>
              <a:ext uri="{FF2B5EF4-FFF2-40B4-BE49-F238E27FC236}">
                <a16:creationId xmlns:a16="http://schemas.microsoft.com/office/drawing/2014/main" id="{D15D5EC6-B655-4C50-B3A1-8E9B03D184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787" y="94770"/>
            <a:ext cx="343835" cy="343835"/>
          </a:xfrm>
          <a:prstGeom prst="rect">
            <a:avLst/>
          </a:prstGeom>
        </p:spPr>
      </p:pic>
      <p:pic>
        <p:nvPicPr>
          <p:cNvPr id="21" name="Graphic 20" descr="Laptop with solid fill">
            <a:extLst>
              <a:ext uri="{FF2B5EF4-FFF2-40B4-BE49-F238E27FC236}">
                <a16:creationId xmlns:a16="http://schemas.microsoft.com/office/drawing/2014/main" id="{D4D13B03-DD27-47EC-1461-EB9EE14D41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22777" y="2309599"/>
            <a:ext cx="933203" cy="933203"/>
          </a:xfrm>
          <a:prstGeom prst="rect">
            <a:avLst/>
          </a:prstGeom>
        </p:spPr>
      </p:pic>
      <p:sp>
        <p:nvSpPr>
          <p:cNvPr id="22" name="Text Placeholder 13">
            <a:extLst>
              <a:ext uri="{FF2B5EF4-FFF2-40B4-BE49-F238E27FC236}">
                <a16:creationId xmlns:a16="http://schemas.microsoft.com/office/drawing/2014/main" id="{A07B7C3A-8421-18F2-34EC-0510BB9D7628}"/>
              </a:ext>
            </a:extLst>
          </p:cNvPr>
          <p:cNvSpPr txBox="1">
            <a:spLocks/>
          </p:cNvSpPr>
          <p:nvPr/>
        </p:nvSpPr>
        <p:spPr>
          <a:xfrm>
            <a:off x="3618439" y="3767293"/>
            <a:ext cx="6510983" cy="2455504"/>
          </a:xfrm>
          <a:prstGeom prst="rect">
            <a:avLst/>
          </a:prstGeom>
          <a:noFill/>
          <a:ln w="19050">
            <a:noFill/>
          </a:ln>
        </p:spPr>
        <p:txBody>
          <a:bodyPr vert="horz" lIns="72000" tIns="72000" rIns="72000" bIns="72000" rtlCol="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lang="en-US" sz="1400" kern="1200" dirty="0" smtClean="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lang="en-US" sz="1400" kern="1200" dirty="0">
                <a:solidFill>
                  <a:schemeClr val="tx1"/>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lang="nl-NL" sz="1400" kern="1200" dirty="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defTabSz="685800">
              <a:lnSpc>
                <a:spcPct val="120000"/>
              </a:lnSpc>
              <a:buClr>
                <a:schemeClr val="accent3"/>
              </a:buClr>
              <a:buNone/>
            </a:pPr>
            <a:r>
              <a:rPr lang="en-GB" b="1" dirty="0" err="1">
                <a:latin typeface="+mn-lt"/>
                <a:sym typeface="Wingdings" panose="05000000000000000000" pitchFamily="2" charset="2"/>
              </a:rPr>
              <a:t>Beveiligde</a:t>
            </a:r>
            <a:r>
              <a:rPr lang="en-GB" b="1" dirty="0">
                <a:latin typeface="+mn-lt"/>
                <a:sym typeface="Wingdings" panose="05000000000000000000" pitchFamily="2" charset="2"/>
              </a:rPr>
              <a:t> </a:t>
            </a:r>
            <a:r>
              <a:rPr lang="en-GB" b="1" dirty="0" err="1">
                <a:latin typeface="+mn-lt"/>
                <a:sym typeface="Wingdings" panose="05000000000000000000" pitchFamily="2" charset="2"/>
              </a:rPr>
              <a:t>mappen</a:t>
            </a:r>
            <a:r>
              <a:rPr lang="en-GB" b="1" dirty="0">
                <a:latin typeface="+mn-lt"/>
                <a:sym typeface="Wingdings" panose="05000000000000000000" pitchFamily="2" charset="2"/>
              </a:rPr>
              <a:t> &amp; mail</a:t>
            </a:r>
          </a:p>
          <a:p>
            <a:pPr defTabSz="685800">
              <a:spcBef>
                <a:spcPts val="300"/>
              </a:spcBef>
              <a:buClr>
                <a:schemeClr val="accent3"/>
              </a:buClr>
            </a:pPr>
            <a:r>
              <a:rPr lang="nl-NL" dirty="0">
                <a:solidFill>
                  <a:schemeClr val="tx1"/>
                </a:solidFill>
                <a:latin typeface="+mn-lt"/>
              </a:rPr>
              <a:t>It’s Public zorgt er voor dat toegangsrechten voor bestanden met vertrouwelijke persoonsgegevens tot een minimum zullen worden beperkt, zodat alleen de projectteamleden en systeembeheerders toegang hebben</a:t>
            </a:r>
          </a:p>
          <a:p>
            <a:pPr defTabSz="685800">
              <a:spcBef>
                <a:spcPts val="300"/>
              </a:spcBef>
              <a:buClr>
                <a:schemeClr val="accent3"/>
              </a:buClr>
            </a:pPr>
            <a:r>
              <a:rPr lang="nl-NL" dirty="0">
                <a:solidFill>
                  <a:schemeClr val="tx1"/>
                </a:solidFill>
                <a:latin typeface="+mn-lt"/>
              </a:rPr>
              <a:t>Bij wisselingen in het team dat de opdracht uitvoert, zullen de toegangsrechten tot vertrouwelijke persoonsgegevens van vertrekkende teamleden zonder vertraging worden beëindigd (bijv. bij verschuivingen in projectteam of bij ontslag)</a:t>
            </a:r>
          </a:p>
          <a:p>
            <a:pPr defTabSz="685800">
              <a:spcBef>
                <a:spcPts val="300"/>
              </a:spcBef>
              <a:buClr>
                <a:schemeClr val="accent3"/>
              </a:buClr>
            </a:pPr>
            <a:r>
              <a:rPr lang="nl-NL" dirty="0">
                <a:solidFill>
                  <a:schemeClr val="tx1"/>
                </a:solidFill>
                <a:latin typeface="+mn-lt"/>
              </a:rPr>
              <a:t>Wanneer It’s Public gebruikersaccounts aanmaakt die toegang geven tot de verwerking van vertrouwelijke persoonsgegevens, dan zal It’s Public voor ieder individuele verwerker een apart gebruikersaccount aanmaken, dat niet gedeeld mag worden met andere verwerkers</a:t>
            </a:r>
          </a:p>
        </p:txBody>
      </p:sp>
      <p:pic>
        <p:nvPicPr>
          <p:cNvPr id="24" name="Graphic 23" descr="Folder outline">
            <a:extLst>
              <a:ext uri="{FF2B5EF4-FFF2-40B4-BE49-F238E27FC236}">
                <a16:creationId xmlns:a16="http://schemas.microsoft.com/office/drawing/2014/main" id="{122E73EB-C7E0-BE4F-48A5-8B62004304F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32179" y="4537845"/>
            <a:ext cx="914400" cy="914400"/>
          </a:xfrm>
          <a:prstGeom prst="rect">
            <a:avLst/>
          </a:prstGeom>
        </p:spPr>
      </p:pic>
    </p:spTree>
    <p:extLst>
      <p:ext uri="{BB962C8B-B14F-4D97-AF65-F5344CB8AC3E}">
        <p14:creationId xmlns:p14="http://schemas.microsoft.com/office/powerpoint/2010/main" val="1512147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FD8020C-027C-4D3E-A8B5-ECB27BC404B5}"/>
              </a:ext>
            </a:extLst>
          </p:cNvPr>
          <p:cNvGraphicFramePr>
            <a:graphicFrameLocks noChangeAspect="1"/>
          </p:cNvGraphicFramePr>
          <p:nvPr>
            <p:custDataLst>
              <p:tags r:id="rId1"/>
            </p:custDataLst>
            <p:extLst>
              <p:ext uri="{D42A27DB-BD31-4B8C-83A1-F6EECF244321}">
                <p14:modId xmlns:p14="http://schemas.microsoft.com/office/powerpoint/2010/main" val="14152370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26" imgH="526" progId="TCLayout.ActiveDocument.1">
                  <p:embed/>
                </p:oleObj>
              </mc:Choice>
              <mc:Fallback>
                <p:oleObj name="think-cell Slide" r:id="rId3" imgW="526" imgH="52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2" name="Rectangle: Rounded Corners 31">
            <a:extLst>
              <a:ext uri="{FF2B5EF4-FFF2-40B4-BE49-F238E27FC236}">
                <a16:creationId xmlns:a16="http://schemas.microsoft.com/office/drawing/2014/main" id="{D4790F51-5E0E-6321-89A5-7877C813649A}"/>
              </a:ext>
            </a:extLst>
          </p:cNvPr>
          <p:cNvSpPr/>
          <p:nvPr/>
        </p:nvSpPr>
        <p:spPr>
          <a:xfrm>
            <a:off x="6564562" y="2269231"/>
            <a:ext cx="3297429" cy="3080097"/>
          </a:xfrm>
          <a:prstGeom prst="roundRect">
            <a:avLst/>
          </a:prstGeom>
          <a:solidFill>
            <a:srgbClr val="F2F2F2"/>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solidFill>
                <a:srgbClr val="FFFFFF"/>
              </a:solidFill>
            </a:endParaRPr>
          </a:p>
        </p:txBody>
      </p:sp>
      <p:sp>
        <p:nvSpPr>
          <p:cNvPr id="31" name="Rectangle: Rounded Corners 30">
            <a:extLst>
              <a:ext uri="{FF2B5EF4-FFF2-40B4-BE49-F238E27FC236}">
                <a16:creationId xmlns:a16="http://schemas.microsoft.com/office/drawing/2014/main" id="{E0823A10-77F3-9FB2-7E6D-5EA00415F9B6}"/>
              </a:ext>
            </a:extLst>
          </p:cNvPr>
          <p:cNvSpPr/>
          <p:nvPr/>
        </p:nvSpPr>
        <p:spPr>
          <a:xfrm>
            <a:off x="2330009" y="2269231"/>
            <a:ext cx="3297429" cy="3080097"/>
          </a:xfrm>
          <a:prstGeom prst="roundRect">
            <a:avLst/>
          </a:prstGeom>
          <a:solidFill>
            <a:srgbClr val="F2F2F2"/>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solidFill>
                <a:srgbClr val="FFFFFF"/>
              </a:solidFill>
            </a:endParaRPr>
          </a:p>
        </p:txBody>
      </p:sp>
      <p:sp>
        <p:nvSpPr>
          <p:cNvPr id="3" name="Text Placeholder 2">
            <a:extLst>
              <a:ext uri="{FF2B5EF4-FFF2-40B4-BE49-F238E27FC236}">
                <a16:creationId xmlns:a16="http://schemas.microsoft.com/office/drawing/2014/main" id="{E75D1DB9-76D1-42F4-9D72-43CA1900237A}"/>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52778DF1-EB7C-490F-A654-C94154383693}"/>
              </a:ext>
            </a:extLst>
          </p:cNvPr>
          <p:cNvSpPr>
            <a:spLocks noGrp="1"/>
          </p:cNvSpPr>
          <p:nvPr>
            <p:ph type="body" sz="quarter" idx="14"/>
          </p:nvPr>
        </p:nvSpPr>
        <p:spPr/>
        <p:txBody>
          <a:bodyPr/>
          <a:lstStyle/>
          <a:p>
            <a:endParaRPr lang="nl-NL"/>
          </a:p>
        </p:txBody>
      </p:sp>
      <p:sp>
        <p:nvSpPr>
          <p:cNvPr id="5" name="Title 4">
            <a:extLst>
              <a:ext uri="{FF2B5EF4-FFF2-40B4-BE49-F238E27FC236}">
                <a16:creationId xmlns:a16="http://schemas.microsoft.com/office/drawing/2014/main" id="{2C811D49-4E53-4E1B-AEBA-912EC743FC46}"/>
              </a:ext>
            </a:extLst>
          </p:cNvPr>
          <p:cNvSpPr>
            <a:spLocks noGrp="1"/>
          </p:cNvSpPr>
          <p:nvPr>
            <p:ph type="title"/>
          </p:nvPr>
        </p:nvSpPr>
        <p:spPr/>
        <p:txBody>
          <a:bodyPr vert="horz"/>
          <a:lstStyle/>
          <a:p>
            <a:r>
              <a:rPr lang="nl-NL" dirty="0"/>
              <a:t>Vragen of twijfels? Onderneem direct actie!</a:t>
            </a:r>
          </a:p>
        </p:txBody>
      </p:sp>
      <p:pic>
        <p:nvPicPr>
          <p:cNvPr id="17" name="Content Placeholder 28" descr="Document with solid fill">
            <a:extLst>
              <a:ext uri="{FF2B5EF4-FFF2-40B4-BE49-F238E27FC236}">
                <a16:creationId xmlns:a16="http://schemas.microsoft.com/office/drawing/2014/main" id="{D61A22F7-2A7F-85A2-2594-8541C988EE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92105" y="3247399"/>
            <a:ext cx="1773238" cy="1773238"/>
          </a:xfrm>
          <a:prstGeom prst="rect">
            <a:avLst/>
          </a:prstGeom>
          <a:noFill/>
          <a:ln w="19050">
            <a:noFill/>
          </a:ln>
        </p:spPr>
      </p:pic>
      <p:pic>
        <p:nvPicPr>
          <p:cNvPr id="20" name="Graphic 19" descr="Confused person with solid fill">
            <a:extLst>
              <a:ext uri="{FF2B5EF4-FFF2-40B4-BE49-F238E27FC236}">
                <a16:creationId xmlns:a16="http://schemas.microsoft.com/office/drawing/2014/main" id="{94A9FAD6-1936-7851-2575-9A16CFCDA70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05191" y="3393487"/>
            <a:ext cx="1479581" cy="1479581"/>
          </a:xfrm>
          <a:prstGeom prst="rect">
            <a:avLst/>
          </a:prstGeom>
        </p:spPr>
      </p:pic>
      <p:pic>
        <p:nvPicPr>
          <p:cNvPr id="22" name="Graphic 21" descr="Man with solid fill">
            <a:extLst>
              <a:ext uri="{FF2B5EF4-FFF2-40B4-BE49-F238E27FC236}">
                <a16:creationId xmlns:a16="http://schemas.microsoft.com/office/drawing/2014/main" id="{1A2DEA16-E468-C8C8-ADCC-E877623BC10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41784" y="3393487"/>
            <a:ext cx="1479581" cy="1479581"/>
          </a:xfrm>
          <a:prstGeom prst="rect">
            <a:avLst/>
          </a:prstGeom>
        </p:spPr>
      </p:pic>
      <p:sp>
        <p:nvSpPr>
          <p:cNvPr id="34" name="TextBox 33">
            <a:extLst>
              <a:ext uri="{FF2B5EF4-FFF2-40B4-BE49-F238E27FC236}">
                <a16:creationId xmlns:a16="http://schemas.microsoft.com/office/drawing/2014/main" id="{43C420AE-EEB2-63D5-2DE9-88AF540F8F50}"/>
              </a:ext>
            </a:extLst>
          </p:cNvPr>
          <p:cNvSpPr txBox="1"/>
          <p:nvPr/>
        </p:nvSpPr>
        <p:spPr>
          <a:xfrm>
            <a:off x="2330009" y="2798956"/>
            <a:ext cx="3297431" cy="388801"/>
          </a:xfrm>
          <a:prstGeom prst="rect">
            <a:avLst/>
          </a:prstGeom>
        </p:spPr>
        <p:txBody>
          <a:bodyPr vert="horz" wrap="square" lIns="91440" tIns="45720" rIns="91440" bIns="45720" rtlCol="0" anchor="ctr">
            <a:noAutofit/>
          </a:bodyPr>
          <a:lstStyle/>
          <a:p>
            <a:pPr marL="0" indent="0" algn="ctr">
              <a:buNone/>
            </a:pPr>
            <a:r>
              <a:rPr lang="nl-NL" b="1" noProof="0" dirty="0"/>
              <a:t>Kijk in AVG protocol</a:t>
            </a:r>
          </a:p>
        </p:txBody>
      </p:sp>
      <p:sp>
        <p:nvSpPr>
          <p:cNvPr id="35" name="TextBox 34">
            <a:extLst>
              <a:ext uri="{FF2B5EF4-FFF2-40B4-BE49-F238E27FC236}">
                <a16:creationId xmlns:a16="http://schemas.microsoft.com/office/drawing/2014/main" id="{A76102B0-B84A-CD87-6FFD-B69C1D09703F}"/>
              </a:ext>
            </a:extLst>
          </p:cNvPr>
          <p:cNvSpPr txBox="1"/>
          <p:nvPr/>
        </p:nvSpPr>
        <p:spPr>
          <a:xfrm>
            <a:off x="6564561" y="2798956"/>
            <a:ext cx="3297431" cy="388801"/>
          </a:xfrm>
          <a:prstGeom prst="rect">
            <a:avLst/>
          </a:prstGeom>
        </p:spPr>
        <p:txBody>
          <a:bodyPr vert="horz" wrap="square" lIns="91440" tIns="45720" rIns="91440" bIns="45720" rtlCol="0" anchor="ctr">
            <a:noAutofit/>
          </a:bodyPr>
          <a:lstStyle/>
          <a:p>
            <a:pPr marL="0" indent="0" algn="ctr">
              <a:buNone/>
            </a:pPr>
            <a:r>
              <a:rPr lang="nl-NL" b="1" noProof="0" dirty="0"/>
              <a:t>Vraag aan xxx</a:t>
            </a:r>
          </a:p>
        </p:txBody>
      </p:sp>
    </p:spTree>
    <p:extLst>
      <p:ext uri="{BB962C8B-B14F-4D97-AF65-F5344CB8AC3E}">
        <p14:creationId xmlns:p14="http://schemas.microsoft.com/office/powerpoint/2010/main" val="412687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B26A773-305E-453F-A6E3-B1786B549935}"/>
              </a:ext>
            </a:extLst>
          </p:cNvPr>
          <p:cNvGraphicFramePr>
            <a:graphicFrameLocks noChangeAspect="1"/>
          </p:cNvGraphicFramePr>
          <p:nvPr>
            <p:custDataLst>
              <p:tags r:id="rId1"/>
            </p:custDataLst>
            <p:extLst>
              <p:ext uri="{D42A27DB-BD31-4B8C-83A1-F6EECF244321}">
                <p14:modId xmlns:p14="http://schemas.microsoft.com/office/powerpoint/2010/main" val="17305898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6B26A773-305E-453F-A6E3-B1786B54993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A7748752-596C-43B6-914D-165A62BA409D}"/>
              </a:ext>
            </a:extLst>
          </p:cNvPr>
          <p:cNvSpPr>
            <a:spLocks noGrp="1"/>
          </p:cNvSpPr>
          <p:nvPr>
            <p:ph sz="quarter" idx="31"/>
          </p:nvPr>
        </p:nvSpPr>
        <p:spPr/>
        <p:txBody>
          <a:bodyPr/>
          <a:lstStyle/>
          <a:p>
            <a:pPr marL="0" indent="0">
              <a:buNone/>
            </a:pPr>
            <a:r>
              <a:rPr lang="nl-NL" dirty="0"/>
              <a:t>Het doel van dit document is tweeledig:</a:t>
            </a:r>
          </a:p>
          <a:p>
            <a:r>
              <a:rPr lang="nl-NL" dirty="0"/>
              <a:t>Informeren van (nieuwe) medewerkers over de algemene voorwaarden en AVG beleid</a:t>
            </a:r>
          </a:p>
          <a:p>
            <a:r>
              <a:rPr lang="nl-NL" dirty="0"/>
              <a:t>Uitleg geven over hoe It’s Public beide implementeert in dagelijkse werkzaamheden</a:t>
            </a:r>
          </a:p>
          <a:p>
            <a:endParaRPr lang="nl-NL" dirty="0"/>
          </a:p>
          <a:p>
            <a:pPr marL="0" indent="0">
              <a:buNone/>
            </a:pPr>
            <a:r>
              <a:rPr lang="nl-NL" dirty="0"/>
              <a:t>Goed AVG beleid gaat over goede omgang met vertrouwelijke persoonsgegevens. Schakel bij twijfel over het gebruik of verwerking van deze gegevens altijd een collega in zodat onnodige risico’s op datalekken worden voorkomen.</a:t>
            </a:r>
          </a:p>
        </p:txBody>
      </p:sp>
      <p:sp>
        <p:nvSpPr>
          <p:cNvPr id="3" name="Text Placeholder 2">
            <a:extLst>
              <a:ext uri="{FF2B5EF4-FFF2-40B4-BE49-F238E27FC236}">
                <a16:creationId xmlns:a16="http://schemas.microsoft.com/office/drawing/2014/main" id="{FF6473BC-CEBA-47CE-8502-59CE4F94C8DE}"/>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89628176-698B-499C-820D-E725B7D05F29}"/>
              </a:ext>
            </a:extLst>
          </p:cNvPr>
          <p:cNvSpPr>
            <a:spLocks noGrp="1"/>
          </p:cNvSpPr>
          <p:nvPr>
            <p:ph type="body" sz="quarter" idx="14"/>
          </p:nvPr>
        </p:nvSpPr>
        <p:spPr/>
        <p:txBody>
          <a:bodyPr/>
          <a:lstStyle/>
          <a:p>
            <a:endParaRPr lang="nl-NL"/>
          </a:p>
        </p:txBody>
      </p:sp>
      <p:sp>
        <p:nvSpPr>
          <p:cNvPr id="5" name="Title 4">
            <a:extLst>
              <a:ext uri="{FF2B5EF4-FFF2-40B4-BE49-F238E27FC236}">
                <a16:creationId xmlns:a16="http://schemas.microsoft.com/office/drawing/2014/main" id="{9D91EF73-78B7-4BB2-AFDB-F66E905FFC59}"/>
              </a:ext>
            </a:extLst>
          </p:cNvPr>
          <p:cNvSpPr>
            <a:spLocks noGrp="1"/>
          </p:cNvSpPr>
          <p:nvPr>
            <p:ph type="title"/>
          </p:nvPr>
        </p:nvSpPr>
        <p:spPr/>
        <p:txBody>
          <a:bodyPr vert="horz"/>
          <a:lstStyle/>
          <a:p>
            <a:r>
              <a:rPr lang="nl-NL" dirty="0"/>
              <a:t>Context en doel</a:t>
            </a:r>
          </a:p>
        </p:txBody>
      </p:sp>
    </p:spTree>
    <p:extLst>
      <p:ext uri="{BB962C8B-B14F-4D97-AF65-F5344CB8AC3E}">
        <p14:creationId xmlns:p14="http://schemas.microsoft.com/office/powerpoint/2010/main" val="160955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DA526589-C2E2-4631-A7DF-C5F15D81CF5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9" name="Object 8" hidden="1">
                        <a:extLst>
                          <a:ext uri="{FF2B5EF4-FFF2-40B4-BE49-F238E27FC236}">
                            <a16:creationId xmlns:a16="http://schemas.microsoft.com/office/drawing/2014/main" id="{DA526589-C2E2-4631-A7DF-C5F15D81CF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 Placeholder 9">
            <a:extLst>
              <a:ext uri="{FF2B5EF4-FFF2-40B4-BE49-F238E27FC236}">
                <a16:creationId xmlns:a16="http://schemas.microsoft.com/office/drawing/2014/main" id="{C8BB69EC-C89C-409F-8622-9A773CCEAE2E}"/>
              </a:ext>
            </a:extLst>
          </p:cNvPr>
          <p:cNvSpPr>
            <a:spLocks noGrp="1"/>
          </p:cNvSpPr>
          <p:nvPr>
            <p:ph type="body" sz="quarter" idx="31"/>
          </p:nvPr>
        </p:nvSpPr>
        <p:spPr>
          <a:xfrm>
            <a:off x="1573717" y="2692315"/>
            <a:ext cx="9878845" cy="576000"/>
          </a:xfrm>
          <a:solidFill>
            <a:srgbClr val="22777B"/>
          </a:solidFill>
        </p:spPr>
        <p:txBody>
          <a:bodyPr vert="horz" lIns="72000" tIns="72000" rIns="72000" bIns="72000" rtlCol="0" anchor="ctr">
            <a:noAutofit/>
          </a:bodyPr>
          <a:lstStyle/>
          <a:p>
            <a:r>
              <a:rPr lang="nl-NL" b="1" dirty="0">
                <a:solidFill>
                  <a:srgbClr val="FFFFFF"/>
                </a:solidFill>
              </a:rPr>
              <a:t> Achtergrond &amp; belang AVG</a:t>
            </a:r>
          </a:p>
        </p:txBody>
      </p:sp>
      <p:sp>
        <p:nvSpPr>
          <p:cNvPr id="22" name="Text Placeholder 21">
            <a:extLst>
              <a:ext uri="{FF2B5EF4-FFF2-40B4-BE49-F238E27FC236}">
                <a16:creationId xmlns:a16="http://schemas.microsoft.com/office/drawing/2014/main" id="{EA7908D2-BE3D-4878-8DDB-8AE44986425E}"/>
              </a:ext>
            </a:extLst>
          </p:cNvPr>
          <p:cNvSpPr>
            <a:spLocks noGrp="1"/>
          </p:cNvSpPr>
          <p:nvPr>
            <p:ph type="body" sz="quarter" idx="32"/>
          </p:nvPr>
        </p:nvSpPr>
        <p:spPr>
          <a:xfrm>
            <a:off x="1573717" y="3469709"/>
            <a:ext cx="9878845" cy="576000"/>
          </a:xfrm>
          <a:solidFill>
            <a:schemeClr val="accent4">
              <a:lumMod val="20000"/>
              <a:lumOff val="80000"/>
            </a:schemeClr>
          </a:solidFill>
        </p:spPr>
        <p:txBody>
          <a:bodyPr vert="horz" lIns="72000" tIns="72000" rIns="72000" bIns="72000" rtlCol="0" anchor="ctr">
            <a:noAutofit/>
          </a:bodyPr>
          <a:lstStyle/>
          <a:p>
            <a:r>
              <a:rPr lang="nl-NL"/>
              <a:t>Praktische invulling</a:t>
            </a:r>
            <a:endParaRPr lang="nl-NL" dirty="0"/>
          </a:p>
        </p:txBody>
      </p:sp>
      <p:pic>
        <p:nvPicPr>
          <p:cNvPr id="4" name="Graphic 3" descr="Lightbulb and gear with solid fill">
            <a:extLst>
              <a:ext uri="{FF2B5EF4-FFF2-40B4-BE49-F238E27FC236}">
                <a16:creationId xmlns:a16="http://schemas.microsoft.com/office/drawing/2014/main" id="{C7ADCF6E-AE54-DFAB-C18D-55BF469FFA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171" y="3532382"/>
            <a:ext cx="456914" cy="456914"/>
          </a:xfrm>
          <a:prstGeom prst="rect">
            <a:avLst/>
          </a:prstGeom>
        </p:spPr>
      </p:pic>
      <p:pic>
        <p:nvPicPr>
          <p:cNvPr id="7" name="Graphic 6" descr="Lights On with solid fill">
            <a:extLst>
              <a:ext uri="{FF2B5EF4-FFF2-40B4-BE49-F238E27FC236}">
                <a16:creationId xmlns:a16="http://schemas.microsoft.com/office/drawing/2014/main" id="{B7E8EA49-0246-AB19-781C-69725685927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5573" y="2749895"/>
            <a:ext cx="456914" cy="456914"/>
          </a:xfrm>
          <a:prstGeom prst="rect">
            <a:avLst/>
          </a:prstGeom>
        </p:spPr>
      </p:pic>
    </p:spTree>
    <p:extLst>
      <p:ext uri="{BB962C8B-B14F-4D97-AF65-F5344CB8AC3E}">
        <p14:creationId xmlns:p14="http://schemas.microsoft.com/office/powerpoint/2010/main" val="174115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20754101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8" name="Content Placeholder 7">
            <a:extLst>
              <a:ext uri="{FF2B5EF4-FFF2-40B4-BE49-F238E27FC236}">
                <a16:creationId xmlns:a16="http://schemas.microsoft.com/office/drawing/2014/main" id="{CB65132A-854A-4585-97FD-8EAE9C4E26C6}"/>
              </a:ext>
            </a:extLst>
          </p:cNvPr>
          <p:cNvPicPr>
            <a:picLocks noGrp="1" noChangeAspect="1"/>
          </p:cNvPicPr>
          <p:nvPr>
            <p:ph sz="quarter" idx="31"/>
          </p:nvPr>
        </p:nvPicPr>
        <p:blipFill>
          <a:blip r:embed="rId5">
            <a:extLst>
              <a:ext uri="{28A0092B-C50C-407E-A947-70E740481C1C}">
                <a14:useLocalDpi xmlns:a14="http://schemas.microsoft.com/office/drawing/2010/main" val="0"/>
              </a:ext>
            </a:extLst>
          </a:blip>
          <a:stretch>
            <a:fillRect/>
          </a:stretch>
        </p:blipFill>
        <p:spPr>
          <a:xfrm>
            <a:off x="5388921" y="3192389"/>
            <a:ext cx="1414158" cy="1414158"/>
          </a:xfrm>
        </p:spPr>
      </p:pic>
      <p:sp>
        <p:nvSpPr>
          <p:cNvPr id="3" name="Text Placeholder 2">
            <a:extLst>
              <a:ext uri="{FF2B5EF4-FFF2-40B4-BE49-F238E27FC236}">
                <a16:creationId xmlns:a16="http://schemas.microsoft.com/office/drawing/2014/main" id="{663FF541-4976-4EEF-8359-2EC9DB6D0E51}"/>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8E571857-7586-4DD1-B784-3D39CBF50A82}"/>
              </a:ext>
            </a:extLst>
          </p:cNvPr>
          <p:cNvSpPr>
            <a:spLocks noGrp="1"/>
          </p:cNvSpPr>
          <p:nvPr>
            <p:ph type="body" sz="quarter" idx="14"/>
          </p:nvPr>
        </p:nvSpPr>
        <p:spPr/>
        <p:txBody>
          <a:bodyPr/>
          <a:lstStyle/>
          <a:p>
            <a:endParaRPr lang="nl-NL" dirty="0"/>
          </a:p>
        </p:txBody>
      </p:sp>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It’s Public verzamelt persoonsgegevens uit verschillende activiteiten</a:t>
            </a:r>
          </a:p>
        </p:txBody>
      </p:sp>
      <p:sp>
        <p:nvSpPr>
          <p:cNvPr id="2" name="Rectangle 1">
            <a:extLst>
              <a:ext uri="{FF2B5EF4-FFF2-40B4-BE49-F238E27FC236}">
                <a16:creationId xmlns:a16="http://schemas.microsoft.com/office/drawing/2014/main" id="{CCE34356-A100-4ED1-833A-07714E49F5C2}"/>
              </a:ext>
            </a:extLst>
          </p:cNvPr>
          <p:cNvSpPr/>
          <p:nvPr/>
        </p:nvSpPr>
        <p:spPr>
          <a:xfrm>
            <a:off x="1865271" y="2155971"/>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18" name="Rectangle 17">
            <a:extLst>
              <a:ext uri="{FF2B5EF4-FFF2-40B4-BE49-F238E27FC236}">
                <a16:creationId xmlns:a16="http://schemas.microsoft.com/office/drawing/2014/main" id="{6E734EE0-F119-49BB-8252-A7771B554245}"/>
              </a:ext>
            </a:extLst>
          </p:cNvPr>
          <p:cNvSpPr/>
          <p:nvPr/>
        </p:nvSpPr>
        <p:spPr>
          <a:xfrm>
            <a:off x="1865270" y="3469347"/>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19" name="Rectangle 18">
            <a:extLst>
              <a:ext uri="{FF2B5EF4-FFF2-40B4-BE49-F238E27FC236}">
                <a16:creationId xmlns:a16="http://schemas.microsoft.com/office/drawing/2014/main" id="{5B074F0A-2A48-489B-A992-4BCF1F01FF43}"/>
              </a:ext>
            </a:extLst>
          </p:cNvPr>
          <p:cNvSpPr/>
          <p:nvPr/>
        </p:nvSpPr>
        <p:spPr>
          <a:xfrm>
            <a:off x="1865269" y="4782723"/>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20" name="Rectangle 19">
            <a:extLst>
              <a:ext uri="{FF2B5EF4-FFF2-40B4-BE49-F238E27FC236}">
                <a16:creationId xmlns:a16="http://schemas.microsoft.com/office/drawing/2014/main" id="{ACDEC148-FFCD-426C-AAE5-E59988855A14}"/>
              </a:ext>
            </a:extLst>
          </p:cNvPr>
          <p:cNvSpPr/>
          <p:nvPr/>
        </p:nvSpPr>
        <p:spPr>
          <a:xfrm>
            <a:off x="8036535" y="2155971"/>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27" name="Rectangle 26">
            <a:extLst>
              <a:ext uri="{FF2B5EF4-FFF2-40B4-BE49-F238E27FC236}">
                <a16:creationId xmlns:a16="http://schemas.microsoft.com/office/drawing/2014/main" id="{EF3C12A5-8366-4F5B-B63A-7734BA10D6AF}"/>
              </a:ext>
            </a:extLst>
          </p:cNvPr>
          <p:cNvSpPr/>
          <p:nvPr/>
        </p:nvSpPr>
        <p:spPr>
          <a:xfrm>
            <a:off x="8036534" y="3469347"/>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29" name="Rectangle 28">
            <a:extLst>
              <a:ext uri="{FF2B5EF4-FFF2-40B4-BE49-F238E27FC236}">
                <a16:creationId xmlns:a16="http://schemas.microsoft.com/office/drawing/2014/main" id="{1C2B7265-98DF-4D48-A7B7-309BCF4B4C1C}"/>
              </a:ext>
            </a:extLst>
          </p:cNvPr>
          <p:cNvSpPr/>
          <p:nvPr/>
        </p:nvSpPr>
        <p:spPr>
          <a:xfrm>
            <a:off x="8036533" y="4782723"/>
            <a:ext cx="2290195" cy="889233"/>
          </a:xfrm>
          <a:prstGeom prst="rect">
            <a:avLst/>
          </a:prstGeom>
          <a:solidFill>
            <a:schemeClr val="accent6">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cxnSp>
        <p:nvCxnSpPr>
          <p:cNvPr id="9" name="Straight Connector 8">
            <a:extLst>
              <a:ext uri="{FF2B5EF4-FFF2-40B4-BE49-F238E27FC236}">
                <a16:creationId xmlns:a16="http://schemas.microsoft.com/office/drawing/2014/main" id="{3900C016-CA41-432A-9D0C-587C1EBCCFCB}"/>
              </a:ext>
            </a:extLst>
          </p:cNvPr>
          <p:cNvCxnSpPr>
            <a:cxnSpLocks/>
            <a:stCxn id="2" idx="3"/>
          </p:cNvCxnSpPr>
          <p:nvPr/>
        </p:nvCxnSpPr>
        <p:spPr>
          <a:xfrm>
            <a:off x="4155466" y="2600588"/>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D432FCA-4274-4F94-B4CF-212FADC70FE0}"/>
              </a:ext>
            </a:extLst>
          </p:cNvPr>
          <p:cNvCxnSpPr>
            <a:cxnSpLocks/>
          </p:cNvCxnSpPr>
          <p:nvPr/>
        </p:nvCxnSpPr>
        <p:spPr>
          <a:xfrm rot="-1560000">
            <a:off x="4155465" y="3821685"/>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257E9FC-4CD5-4A46-8659-96BB45540B64}"/>
              </a:ext>
            </a:extLst>
          </p:cNvPr>
          <p:cNvCxnSpPr>
            <a:cxnSpLocks/>
          </p:cNvCxnSpPr>
          <p:nvPr/>
        </p:nvCxnSpPr>
        <p:spPr>
          <a:xfrm flipV="1">
            <a:off x="4155466" y="5066548"/>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185D6A9-ECC2-41DB-AA0D-0F47CFEC8545}"/>
              </a:ext>
            </a:extLst>
          </p:cNvPr>
          <p:cNvCxnSpPr/>
          <p:nvPr/>
        </p:nvCxnSpPr>
        <p:spPr>
          <a:xfrm>
            <a:off x="7667419" y="5069701"/>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1C9C086-6A79-4D28-AFDD-86CACF051872}"/>
              </a:ext>
            </a:extLst>
          </p:cNvPr>
          <p:cNvCxnSpPr>
            <a:cxnSpLocks/>
          </p:cNvCxnSpPr>
          <p:nvPr/>
        </p:nvCxnSpPr>
        <p:spPr>
          <a:xfrm rot="-1560000">
            <a:off x="7640001" y="3872631"/>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4AC7BDE-0D65-4222-8857-14183C1526B4}"/>
              </a:ext>
            </a:extLst>
          </p:cNvPr>
          <p:cNvCxnSpPr>
            <a:cxnSpLocks/>
          </p:cNvCxnSpPr>
          <p:nvPr/>
        </p:nvCxnSpPr>
        <p:spPr>
          <a:xfrm flipV="1">
            <a:off x="7667420" y="2600587"/>
            <a:ext cx="369115" cy="184557"/>
          </a:xfrm>
          <a:prstGeom prst="line">
            <a:avLst/>
          </a:prstGeom>
          <a:ln w="19050">
            <a:solidFill>
              <a:srgbClr val="95C5C9"/>
            </a:solidFill>
          </a:ln>
        </p:spPr>
        <p:style>
          <a:lnRef idx="1">
            <a:schemeClr val="accent1"/>
          </a:lnRef>
          <a:fillRef idx="0">
            <a:schemeClr val="accent1"/>
          </a:fillRef>
          <a:effectRef idx="0">
            <a:schemeClr val="accent1"/>
          </a:effectRef>
          <a:fontRef idx="minor">
            <a:schemeClr val="tx1"/>
          </a:fontRef>
        </p:style>
      </p:cxnSp>
      <p:pic>
        <p:nvPicPr>
          <p:cNvPr id="14" name="Graphic 13" descr="Internet with solid fill">
            <a:extLst>
              <a:ext uri="{FF2B5EF4-FFF2-40B4-BE49-F238E27FC236}">
                <a16:creationId xmlns:a16="http://schemas.microsoft.com/office/drawing/2014/main" id="{86400FB0-5666-44FC-AA6B-2DAA8762442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98697" y="2309557"/>
            <a:ext cx="577640" cy="577640"/>
          </a:xfrm>
          <a:prstGeom prst="rect">
            <a:avLst/>
          </a:prstGeom>
        </p:spPr>
      </p:pic>
      <p:sp>
        <p:nvSpPr>
          <p:cNvPr id="15" name="TextBox 14">
            <a:extLst>
              <a:ext uri="{FF2B5EF4-FFF2-40B4-BE49-F238E27FC236}">
                <a16:creationId xmlns:a16="http://schemas.microsoft.com/office/drawing/2014/main" id="{F6F140EE-C001-4516-B0E4-750DED16797C}"/>
              </a:ext>
            </a:extLst>
          </p:cNvPr>
          <p:cNvSpPr txBox="1"/>
          <p:nvPr/>
        </p:nvSpPr>
        <p:spPr>
          <a:xfrm>
            <a:off x="2576337" y="2155970"/>
            <a:ext cx="1445162" cy="880241"/>
          </a:xfrm>
          <a:prstGeom prst="rect">
            <a:avLst/>
          </a:prstGeom>
        </p:spPr>
        <p:txBody>
          <a:bodyPr vert="horz" wrap="square" lIns="91440" tIns="45720" rIns="91440" bIns="45720" rtlCol="0" anchor="ctr">
            <a:noAutofit/>
          </a:bodyPr>
          <a:lstStyle/>
          <a:p>
            <a:pPr marL="0" indent="0" algn="l">
              <a:buNone/>
            </a:pPr>
            <a:r>
              <a:rPr lang="nl-NL" noProof="0" dirty="0"/>
              <a:t>Websitebezoek</a:t>
            </a:r>
          </a:p>
        </p:txBody>
      </p:sp>
      <p:pic>
        <p:nvPicPr>
          <p:cNvPr id="35" name="Graphic 34" descr="Meeting with solid fill">
            <a:extLst>
              <a:ext uri="{FF2B5EF4-FFF2-40B4-BE49-F238E27FC236}">
                <a16:creationId xmlns:a16="http://schemas.microsoft.com/office/drawing/2014/main" id="{E08EF27D-C5CE-41D7-9EBF-B6181CD785B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98697" y="3610405"/>
            <a:ext cx="607844" cy="607844"/>
          </a:xfrm>
          <a:prstGeom prst="rect">
            <a:avLst/>
          </a:prstGeom>
        </p:spPr>
      </p:pic>
      <p:sp>
        <p:nvSpPr>
          <p:cNvPr id="36" name="TextBox 35">
            <a:extLst>
              <a:ext uri="{FF2B5EF4-FFF2-40B4-BE49-F238E27FC236}">
                <a16:creationId xmlns:a16="http://schemas.microsoft.com/office/drawing/2014/main" id="{2FE61A27-03CD-4B52-9AB0-1261791D5055}"/>
              </a:ext>
            </a:extLst>
          </p:cNvPr>
          <p:cNvSpPr txBox="1"/>
          <p:nvPr/>
        </p:nvSpPr>
        <p:spPr>
          <a:xfrm>
            <a:off x="2560964" y="3473578"/>
            <a:ext cx="1445162" cy="880241"/>
          </a:xfrm>
          <a:prstGeom prst="rect">
            <a:avLst/>
          </a:prstGeom>
        </p:spPr>
        <p:txBody>
          <a:bodyPr vert="horz" wrap="square" lIns="91440" tIns="45720" rIns="91440" bIns="45720" rtlCol="0" anchor="ctr">
            <a:noAutofit/>
          </a:bodyPr>
          <a:lstStyle/>
          <a:p>
            <a:pPr marL="0" indent="0" algn="l">
              <a:buNone/>
            </a:pPr>
            <a:r>
              <a:rPr lang="nl-NL" noProof="0" dirty="0"/>
              <a:t>Projecten</a:t>
            </a:r>
          </a:p>
        </p:txBody>
      </p:sp>
      <p:sp>
        <p:nvSpPr>
          <p:cNvPr id="39" name="TextBox 38">
            <a:extLst>
              <a:ext uri="{FF2B5EF4-FFF2-40B4-BE49-F238E27FC236}">
                <a16:creationId xmlns:a16="http://schemas.microsoft.com/office/drawing/2014/main" id="{E9865CB4-EE19-4D6C-95AF-CC90D0D92803}"/>
              </a:ext>
            </a:extLst>
          </p:cNvPr>
          <p:cNvSpPr txBox="1"/>
          <p:nvPr/>
        </p:nvSpPr>
        <p:spPr>
          <a:xfrm>
            <a:off x="2576337" y="4790339"/>
            <a:ext cx="1445162" cy="880241"/>
          </a:xfrm>
          <a:prstGeom prst="rect">
            <a:avLst/>
          </a:prstGeom>
        </p:spPr>
        <p:txBody>
          <a:bodyPr vert="horz" wrap="square" lIns="91440" tIns="45720" rIns="91440" bIns="45720" rtlCol="0" anchor="ctr">
            <a:noAutofit/>
          </a:bodyPr>
          <a:lstStyle/>
          <a:p>
            <a:pPr marL="0" indent="0" algn="l">
              <a:buNone/>
            </a:pPr>
            <a:r>
              <a:rPr lang="nl-NL" noProof="0" dirty="0"/>
              <a:t>Sollicitaties</a:t>
            </a:r>
          </a:p>
        </p:txBody>
      </p:sp>
      <p:pic>
        <p:nvPicPr>
          <p:cNvPr id="41" name="Graphic 40" descr="Newspaper with solid fill">
            <a:extLst>
              <a:ext uri="{FF2B5EF4-FFF2-40B4-BE49-F238E27FC236}">
                <a16:creationId xmlns:a16="http://schemas.microsoft.com/office/drawing/2014/main" id="{C2FBC778-B1C9-431B-964C-BF5063479C6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615663" y="2276214"/>
            <a:ext cx="652147" cy="652147"/>
          </a:xfrm>
          <a:prstGeom prst="rect">
            <a:avLst/>
          </a:prstGeom>
        </p:spPr>
      </p:pic>
      <p:sp>
        <p:nvSpPr>
          <p:cNvPr id="42" name="TextBox 41">
            <a:extLst>
              <a:ext uri="{FF2B5EF4-FFF2-40B4-BE49-F238E27FC236}">
                <a16:creationId xmlns:a16="http://schemas.microsoft.com/office/drawing/2014/main" id="{077A3A6D-2592-4AC6-AB3B-024C273C83A9}"/>
              </a:ext>
            </a:extLst>
          </p:cNvPr>
          <p:cNvSpPr txBox="1"/>
          <p:nvPr/>
        </p:nvSpPr>
        <p:spPr>
          <a:xfrm>
            <a:off x="8170501" y="2150362"/>
            <a:ext cx="1445162" cy="880241"/>
          </a:xfrm>
          <a:prstGeom prst="rect">
            <a:avLst/>
          </a:prstGeom>
        </p:spPr>
        <p:txBody>
          <a:bodyPr vert="horz" wrap="square" lIns="91440" tIns="45720" rIns="91440" bIns="45720" rtlCol="0" anchor="ctr">
            <a:noAutofit/>
          </a:bodyPr>
          <a:lstStyle/>
          <a:p>
            <a:pPr marL="0" indent="0" algn="r">
              <a:buNone/>
            </a:pPr>
            <a:r>
              <a:rPr lang="nl-NL" noProof="0" dirty="0"/>
              <a:t>Nieuwsbrief</a:t>
            </a:r>
          </a:p>
        </p:txBody>
      </p:sp>
      <p:pic>
        <p:nvPicPr>
          <p:cNvPr id="44" name="Graphic 43" descr="Office worker female with solid fill">
            <a:extLst>
              <a:ext uri="{FF2B5EF4-FFF2-40B4-BE49-F238E27FC236}">
                <a16:creationId xmlns:a16="http://schemas.microsoft.com/office/drawing/2014/main" id="{FD86B027-F51F-48C9-A8D2-214FAE5A37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03056" y="4934568"/>
            <a:ext cx="573279" cy="573279"/>
          </a:xfrm>
          <a:prstGeom prst="rect">
            <a:avLst/>
          </a:prstGeom>
        </p:spPr>
      </p:pic>
      <p:pic>
        <p:nvPicPr>
          <p:cNvPr id="48" name="Graphic 47" descr="Employee badge with solid fill">
            <a:extLst>
              <a:ext uri="{FF2B5EF4-FFF2-40B4-BE49-F238E27FC236}">
                <a16:creationId xmlns:a16="http://schemas.microsoft.com/office/drawing/2014/main" id="{322894FC-C2CA-43EF-8645-AF2B9A38342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631036" y="3589590"/>
            <a:ext cx="620684" cy="620684"/>
          </a:xfrm>
          <a:prstGeom prst="rect">
            <a:avLst/>
          </a:prstGeom>
        </p:spPr>
      </p:pic>
      <p:sp>
        <p:nvSpPr>
          <p:cNvPr id="49" name="TextBox 48">
            <a:extLst>
              <a:ext uri="{FF2B5EF4-FFF2-40B4-BE49-F238E27FC236}">
                <a16:creationId xmlns:a16="http://schemas.microsoft.com/office/drawing/2014/main" id="{8739C2F3-7AB1-4419-AAB4-0E7C75494491}"/>
              </a:ext>
            </a:extLst>
          </p:cNvPr>
          <p:cNvSpPr txBox="1"/>
          <p:nvPr/>
        </p:nvSpPr>
        <p:spPr>
          <a:xfrm>
            <a:off x="8170501" y="3482571"/>
            <a:ext cx="1445162" cy="880241"/>
          </a:xfrm>
          <a:prstGeom prst="rect">
            <a:avLst/>
          </a:prstGeom>
        </p:spPr>
        <p:txBody>
          <a:bodyPr vert="horz" wrap="square" lIns="91440" tIns="45720" rIns="91440" bIns="45720" rtlCol="0" anchor="ctr">
            <a:noAutofit/>
          </a:bodyPr>
          <a:lstStyle/>
          <a:p>
            <a:pPr marL="0" indent="0" algn="r">
              <a:buNone/>
            </a:pPr>
            <a:r>
              <a:rPr lang="nl-NL" noProof="0" dirty="0"/>
              <a:t>Werknemers</a:t>
            </a:r>
          </a:p>
        </p:txBody>
      </p:sp>
      <p:sp>
        <p:nvSpPr>
          <p:cNvPr id="50" name="TextBox 49">
            <a:extLst>
              <a:ext uri="{FF2B5EF4-FFF2-40B4-BE49-F238E27FC236}">
                <a16:creationId xmlns:a16="http://schemas.microsoft.com/office/drawing/2014/main" id="{06211F82-4E37-4450-B35C-F476133F2BD6}"/>
              </a:ext>
            </a:extLst>
          </p:cNvPr>
          <p:cNvSpPr txBox="1"/>
          <p:nvPr/>
        </p:nvSpPr>
        <p:spPr>
          <a:xfrm>
            <a:off x="8170501" y="4790339"/>
            <a:ext cx="1445162" cy="880241"/>
          </a:xfrm>
          <a:prstGeom prst="rect">
            <a:avLst/>
          </a:prstGeom>
        </p:spPr>
        <p:txBody>
          <a:bodyPr vert="horz" wrap="square" lIns="91440" tIns="45720" rIns="91440" bIns="45720" rtlCol="0" anchor="ctr">
            <a:noAutofit/>
          </a:bodyPr>
          <a:lstStyle/>
          <a:p>
            <a:pPr marL="0" indent="0" algn="r">
              <a:buNone/>
            </a:pPr>
            <a:r>
              <a:rPr lang="nl-NL" noProof="0" dirty="0"/>
              <a:t>Kennismakings-evenementen</a:t>
            </a:r>
          </a:p>
        </p:txBody>
      </p:sp>
      <p:pic>
        <p:nvPicPr>
          <p:cNvPr id="52" name="Graphic 51" descr="Chat with solid fill">
            <a:extLst>
              <a:ext uri="{FF2B5EF4-FFF2-40B4-BE49-F238E27FC236}">
                <a16:creationId xmlns:a16="http://schemas.microsoft.com/office/drawing/2014/main" id="{FBA4274E-8C8F-4703-9CCF-CB77722199C9}"/>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615663" y="4925940"/>
            <a:ext cx="632382" cy="632382"/>
          </a:xfrm>
          <a:prstGeom prst="rect">
            <a:avLst/>
          </a:prstGeom>
        </p:spPr>
      </p:pic>
    </p:spTree>
    <p:extLst>
      <p:ext uri="{BB962C8B-B14F-4D97-AF65-F5344CB8AC3E}">
        <p14:creationId xmlns:p14="http://schemas.microsoft.com/office/powerpoint/2010/main" val="26793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285CE3B-CD0C-489C-A757-1D777AD737F3}"/>
              </a:ext>
            </a:extLst>
          </p:cNvPr>
          <p:cNvGraphicFramePr>
            <a:graphicFrameLocks noChangeAspect="1"/>
          </p:cNvGraphicFramePr>
          <p:nvPr>
            <p:custDataLst>
              <p:tags r:id="rId1"/>
            </p:custDataLst>
            <p:extLst>
              <p:ext uri="{D42A27DB-BD31-4B8C-83A1-F6EECF244321}">
                <p14:modId xmlns:p14="http://schemas.microsoft.com/office/powerpoint/2010/main" val="1403018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6" name="Object 5" hidden="1">
                        <a:extLst>
                          <a:ext uri="{FF2B5EF4-FFF2-40B4-BE49-F238E27FC236}">
                            <a16:creationId xmlns:a16="http://schemas.microsoft.com/office/drawing/2014/main" id="{8285CE3B-CD0C-489C-A757-1D777AD737F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F6EAAF1A-4F45-44F0-BE34-ECBB116C85C7}"/>
              </a:ext>
            </a:extLst>
          </p:cNvPr>
          <p:cNvSpPr>
            <a:spLocks noGrp="1"/>
          </p:cNvSpPr>
          <p:nvPr>
            <p:ph sz="quarter" idx="31"/>
          </p:nvPr>
        </p:nvSpPr>
        <p:spPr/>
        <p:txBody>
          <a:bodyPr/>
          <a:lstStyle/>
          <a:p>
            <a:pPr marL="0" indent="0">
              <a:spcBef>
                <a:spcPts val="300"/>
              </a:spcBef>
              <a:buNone/>
            </a:pPr>
            <a:r>
              <a:rPr lang="nl-NL" dirty="0"/>
              <a:t>Sinds 25 mei 2018 is de Algemene verordening gegevensbescherming (AVG) van toepassing. It’s Public heeft een beleid opgesteld </a:t>
            </a:r>
            <a:r>
              <a:rPr lang="en-NL" dirty="0"/>
              <a:t>om </a:t>
            </a:r>
            <a:r>
              <a:rPr lang="en-NL" dirty="0" err="1"/>
              <a:t>aan</a:t>
            </a:r>
            <a:r>
              <a:rPr lang="en-NL" dirty="0"/>
              <a:t> die </a:t>
            </a:r>
            <a:r>
              <a:rPr lang="nl-NL" dirty="0"/>
              <a:t>regelgeving</a:t>
            </a:r>
            <a:r>
              <a:rPr lang="en-NL" dirty="0"/>
              <a:t> </a:t>
            </a:r>
            <a:r>
              <a:rPr lang="en-NL" dirty="0" err="1"/>
              <a:t>te</a:t>
            </a:r>
            <a:r>
              <a:rPr lang="en-NL" dirty="0"/>
              <a:t> </a:t>
            </a:r>
            <a:r>
              <a:rPr lang="en-NL" dirty="0" err="1"/>
              <a:t>voldoen</a:t>
            </a:r>
            <a:r>
              <a:rPr lang="nl-NL" dirty="0"/>
              <a:t>. Het beleid is gebaseerd op de richtlijnen van de Autoriteit Persoonsgegevens.</a:t>
            </a:r>
          </a:p>
          <a:p>
            <a:pPr marL="0" indent="0">
              <a:spcBef>
                <a:spcPts val="300"/>
              </a:spcBef>
              <a:buNone/>
            </a:pPr>
            <a:endParaRPr lang="nl-NL" dirty="0"/>
          </a:p>
          <a:p>
            <a:pPr marL="0" indent="0">
              <a:spcBef>
                <a:spcPts val="300"/>
              </a:spcBef>
              <a:buClr>
                <a:schemeClr val="accent3"/>
              </a:buClr>
              <a:buNone/>
            </a:pPr>
            <a:r>
              <a:rPr lang="nl-NL" dirty="0"/>
              <a:t>Het doel van het beleid is om bewust en zorgvuldig om te gaan met persoonsgegevens die wij bewaren voor interne bedrijfsvoering en </a:t>
            </a:r>
            <a:r>
              <a:rPr lang="en-NL" dirty="0"/>
              <a:t>die </a:t>
            </a:r>
            <a:r>
              <a:rPr lang="en-NL" dirty="0" err="1"/>
              <a:t>wij</a:t>
            </a:r>
            <a:r>
              <a:rPr lang="en-NL" dirty="0"/>
              <a:t> </a:t>
            </a:r>
            <a:r>
              <a:rPr lang="nl-NL" dirty="0"/>
              <a:t>ontvangen van opdrachtgevers voor het uitvoeren van adviesopdrachten. Concreet betekent dit dat wij:</a:t>
            </a:r>
          </a:p>
          <a:p>
            <a:pPr marL="171450" indent="-171450">
              <a:spcBef>
                <a:spcPts val="300"/>
              </a:spcBef>
              <a:buClr>
                <a:schemeClr val="accent3"/>
              </a:buClr>
              <a:buFont typeface="Wingdings" panose="05000000000000000000" pitchFamily="2" charset="2"/>
              <a:buChar char="§"/>
            </a:pPr>
            <a:r>
              <a:rPr lang="nl-NL" dirty="0"/>
              <a:t>altijd weten welke data wij in beheer hebben, en waarom</a:t>
            </a:r>
          </a:p>
          <a:p>
            <a:pPr marL="171450" indent="-171450">
              <a:spcBef>
                <a:spcPts val="300"/>
              </a:spcBef>
              <a:buClr>
                <a:schemeClr val="accent3"/>
              </a:buClr>
              <a:buFont typeface="Wingdings" panose="05000000000000000000" pitchFamily="2" charset="2"/>
              <a:buChar char="§"/>
            </a:pPr>
            <a:r>
              <a:rPr lang="nl-NL" dirty="0"/>
              <a:t>binnen afgesproken termijnen persoonsgegevens anonimiseren of verwijderen</a:t>
            </a:r>
          </a:p>
          <a:p>
            <a:pPr marL="171450" indent="-171450">
              <a:spcBef>
                <a:spcPts val="300"/>
              </a:spcBef>
              <a:buClr>
                <a:schemeClr val="accent3"/>
              </a:buClr>
              <a:buFont typeface="Wingdings" panose="05000000000000000000" pitchFamily="2" charset="2"/>
              <a:buChar char="§"/>
            </a:pPr>
            <a:r>
              <a:rPr lang="en-NL" dirty="0"/>
              <a:t>de door </a:t>
            </a:r>
            <a:r>
              <a:rPr lang="en-NL" dirty="0" err="1"/>
              <a:t>ons</a:t>
            </a:r>
            <a:r>
              <a:rPr lang="en-NL" dirty="0"/>
              <a:t> </a:t>
            </a:r>
            <a:r>
              <a:rPr lang="en-NL" dirty="0" err="1"/>
              <a:t>ontvangen</a:t>
            </a:r>
            <a:r>
              <a:rPr lang="en-NL" dirty="0"/>
              <a:t> data </a:t>
            </a:r>
            <a:r>
              <a:rPr lang="en-NL" dirty="0" err="1"/>
              <a:t>veilig</a:t>
            </a:r>
            <a:r>
              <a:rPr lang="en-NL" dirty="0"/>
              <a:t> </a:t>
            </a:r>
            <a:r>
              <a:rPr lang="en-NL" dirty="0" err="1"/>
              <a:t>beheren</a:t>
            </a:r>
            <a:endParaRPr lang="en-NL" dirty="0"/>
          </a:p>
          <a:p>
            <a:pPr marL="171450" indent="-171450">
              <a:spcBef>
                <a:spcPts val="300"/>
              </a:spcBef>
              <a:buClr>
                <a:schemeClr val="accent3"/>
              </a:buClr>
              <a:buFont typeface="Wingdings" panose="05000000000000000000" pitchFamily="2" charset="2"/>
              <a:buChar char="§"/>
            </a:pPr>
            <a:r>
              <a:rPr lang="nl-NL" dirty="0"/>
              <a:t>een lijst bijhouden van datalekken die optreden</a:t>
            </a:r>
          </a:p>
          <a:p>
            <a:pPr marL="0" indent="0">
              <a:spcBef>
                <a:spcPts val="300"/>
              </a:spcBef>
              <a:buClr>
                <a:schemeClr val="accent3"/>
              </a:buClr>
              <a:buNone/>
            </a:pPr>
            <a:endParaRPr lang="en-GB" dirty="0"/>
          </a:p>
          <a:p>
            <a:pPr marL="0" indent="0">
              <a:spcBef>
                <a:spcPts val="300"/>
              </a:spcBef>
              <a:buClr>
                <a:schemeClr val="accent3"/>
              </a:buClr>
              <a:buNone/>
            </a:pPr>
            <a:r>
              <a:rPr lang="en-NL" dirty="0"/>
              <a:t>De </a:t>
            </a:r>
            <a:r>
              <a:rPr lang="en-NL" dirty="0" err="1"/>
              <a:t>uitvoering</a:t>
            </a:r>
            <a:r>
              <a:rPr lang="en-NL" dirty="0"/>
              <a:t> is </a:t>
            </a:r>
            <a:r>
              <a:rPr lang="en-NL" dirty="0" err="1"/>
              <a:t>een</a:t>
            </a:r>
            <a:r>
              <a:rPr lang="en-NL" dirty="0"/>
              <a:t> </a:t>
            </a:r>
            <a:r>
              <a:rPr lang="en-NL" dirty="0" err="1"/>
              <a:t>lopend</a:t>
            </a:r>
            <a:r>
              <a:rPr lang="en-NL" dirty="0"/>
              <a:t> </a:t>
            </a:r>
            <a:r>
              <a:rPr lang="en-NL" dirty="0" err="1"/>
              <a:t>proces</a:t>
            </a:r>
            <a:r>
              <a:rPr lang="en-NL" dirty="0"/>
              <a:t> </a:t>
            </a:r>
            <a:r>
              <a:rPr lang="en-NL" dirty="0" err="1"/>
              <a:t>dat</a:t>
            </a:r>
            <a:r>
              <a:rPr lang="en-NL" dirty="0"/>
              <a:t> </a:t>
            </a:r>
            <a:r>
              <a:rPr lang="en-NL" dirty="0" err="1"/>
              <a:t>gedurende</a:t>
            </a:r>
            <a:r>
              <a:rPr lang="en-NL" dirty="0"/>
              <a:t> het hele </a:t>
            </a:r>
            <a:r>
              <a:rPr lang="en-NL" dirty="0" err="1"/>
              <a:t>jaar</a:t>
            </a:r>
            <a:r>
              <a:rPr lang="en-NL" dirty="0"/>
              <a:t> </a:t>
            </a:r>
            <a:r>
              <a:rPr lang="en-NL" dirty="0" err="1"/>
              <a:t>plaatsvindt</a:t>
            </a:r>
            <a:r>
              <a:rPr lang="en-NL" dirty="0"/>
              <a:t> op </a:t>
            </a:r>
            <a:r>
              <a:rPr lang="en-NL" dirty="0" err="1"/>
              <a:t>bepaalde</a:t>
            </a:r>
            <a:r>
              <a:rPr lang="en-NL" dirty="0"/>
              <a:t> </a:t>
            </a:r>
            <a:r>
              <a:rPr lang="en-NL" dirty="0" err="1"/>
              <a:t>momenten</a:t>
            </a:r>
            <a:r>
              <a:rPr lang="en-NL" dirty="0"/>
              <a:t> </a:t>
            </a:r>
            <a:r>
              <a:rPr lang="en-NL" dirty="0" err="1"/>
              <a:t>zoals</a:t>
            </a:r>
            <a:r>
              <a:rPr lang="en-NL" dirty="0"/>
              <a:t> het </a:t>
            </a:r>
            <a:r>
              <a:rPr lang="en-NL" dirty="0" err="1"/>
              <a:t>aannemen</a:t>
            </a:r>
            <a:r>
              <a:rPr lang="en-NL" dirty="0"/>
              <a:t> of </a:t>
            </a:r>
            <a:r>
              <a:rPr lang="en-NL" dirty="0" err="1"/>
              <a:t>afscheid</a:t>
            </a:r>
            <a:r>
              <a:rPr lang="en-NL" dirty="0"/>
              <a:t> </a:t>
            </a:r>
            <a:r>
              <a:rPr lang="en-NL" dirty="0" err="1"/>
              <a:t>nemen</a:t>
            </a:r>
            <a:r>
              <a:rPr lang="en-NL" dirty="0"/>
              <a:t> van </a:t>
            </a:r>
            <a:r>
              <a:rPr lang="en-NL" dirty="0" err="1"/>
              <a:t>werknemers</a:t>
            </a:r>
            <a:r>
              <a:rPr lang="en-NL" dirty="0"/>
              <a:t>, het </a:t>
            </a:r>
            <a:r>
              <a:rPr lang="en-NL" dirty="0" err="1"/>
              <a:t>starten</a:t>
            </a:r>
            <a:r>
              <a:rPr lang="en-NL" dirty="0"/>
              <a:t> of </a:t>
            </a:r>
            <a:r>
              <a:rPr lang="en-NL" dirty="0" err="1"/>
              <a:t>afronden</a:t>
            </a:r>
            <a:r>
              <a:rPr lang="en-NL" dirty="0"/>
              <a:t> van </a:t>
            </a:r>
            <a:r>
              <a:rPr lang="en-NL" dirty="0" err="1"/>
              <a:t>een</a:t>
            </a:r>
            <a:r>
              <a:rPr lang="en-NL" dirty="0"/>
              <a:t> </a:t>
            </a:r>
            <a:r>
              <a:rPr lang="en-NL" dirty="0" err="1"/>
              <a:t>nieuwe</a:t>
            </a:r>
            <a:r>
              <a:rPr lang="en-GB" dirty="0"/>
              <a:t> </a:t>
            </a:r>
            <a:r>
              <a:rPr lang="en-GB" dirty="0" err="1"/>
              <a:t>advies</a:t>
            </a:r>
            <a:r>
              <a:rPr lang="en-NL" dirty="0" err="1"/>
              <a:t>opdracht</a:t>
            </a:r>
            <a:r>
              <a:rPr lang="en-NL" dirty="0"/>
              <a:t> of </a:t>
            </a:r>
            <a:r>
              <a:rPr lang="en-NL" dirty="0" err="1"/>
              <a:t>bij</a:t>
            </a:r>
            <a:r>
              <a:rPr lang="en-NL" dirty="0"/>
              <a:t> het </a:t>
            </a:r>
            <a:r>
              <a:rPr lang="en-NL" dirty="0" err="1"/>
              <a:t>optreden</a:t>
            </a:r>
            <a:r>
              <a:rPr lang="en-NL" dirty="0"/>
              <a:t> van </a:t>
            </a:r>
            <a:r>
              <a:rPr lang="en-NL" dirty="0" err="1"/>
              <a:t>een</a:t>
            </a:r>
            <a:r>
              <a:rPr lang="en-NL" dirty="0"/>
              <a:t> </a:t>
            </a:r>
            <a:r>
              <a:rPr lang="en-NL" dirty="0" err="1"/>
              <a:t>datalek</a:t>
            </a:r>
            <a:r>
              <a:rPr lang="en-NL" dirty="0"/>
              <a:t>. Om de </a:t>
            </a:r>
            <a:r>
              <a:rPr lang="en-NL" dirty="0" err="1"/>
              <a:t>uitvoering</a:t>
            </a:r>
            <a:r>
              <a:rPr lang="en-NL" dirty="0"/>
              <a:t> </a:t>
            </a:r>
            <a:r>
              <a:rPr lang="en-NL" dirty="0" err="1"/>
              <a:t>te</a:t>
            </a:r>
            <a:r>
              <a:rPr lang="en-NL" dirty="0"/>
              <a:t> </a:t>
            </a:r>
            <a:r>
              <a:rPr lang="en-NL" dirty="0" err="1"/>
              <a:t>waarborgen</a:t>
            </a:r>
            <a:r>
              <a:rPr lang="en-NL" dirty="0"/>
              <a:t> </a:t>
            </a:r>
            <a:r>
              <a:rPr lang="en-NL" dirty="0" err="1"/>
              <a:t>wordt</a:t>
            </a:r>
            <a:r>
              <a:rPr lang="en-NL" dirty="0"/>
              <a:t> elk </a:t>
            </a:r>
            <a:r>
              <a:rPr lang="en-NL" dirty="0" err="1"/>
              <a:t>kwartaal</a:t>
            </a:r>
            <a:r>
              <a:rPr lang="en-NL" dirty="0"/>
              <a:t> </a:t>
            </a:r>
            <a:r>
              <a:rPr lang="en-NL" dirty="0" err="1"/>
              <a:t>een</a:t>
            </a:r>
            <a:r>
              <a:rPr lang="en-NL" dirty="0"/>
              <a:t> meeting </a:t>
            </a:r>
            <a:r>
              <a:rPr lang="en-NL" dirty="0" err="1"/>
              <a:t>ingepland</a:t>
            </a:r>
            <a:r>
              <a:rPr lang="en-NL" dirty="0"/>
              <a:t> </a:t>
            </a:r>
            <a:r>
              <a:rPr lang="en-NL" dirty="0" err="1"/>
              <a:t>waarin</a:t>
            </a:r>
            <a:r>
              <a:rPr lang="en-NL" dirty="0"/>
              <a:t> </a:t>
            </a:r>
            <a:r>
              <a:rPr lang="en-NL" dirty="0" err="1"/>
              <a:t>wij</a:t>
            </a:r>
            <a:r>
              <a:rPr lang="en-NL" dirty="0"/>
              <a:t> de </a:t>
            </a:r>
            <a:r>
              <a:rPr lang="en-NL" dirty="0" err="1"/>
              <a:t>uitvoering</a:t>
            </a:r>
            <a:r>
              <a:rPr lang="en-NL" dirty="0"/>
              <a:t> </a:t>
            </a:r>
            <a:r>
              <a:rPr lang="en-NL" dirty="0" err="1"/>
              <a:t>toetsen</a:t>
            </a:r>
            <a:r>
              <a:rPr lang="en-NL" dirty="0"/>
              <a:t> </a:t>
            </a:r>
            <a:r>
              <a:rPr lang="en-NL" dirty="0" err="1"/>
              <a:t>aan</a:t>
            </a:r>
            <a:r>
              <a:rPr lang="en-NL" dirty="0"/>
              <a:t> de hand van </a:t>
            </a:r>
            <a:r>
              <a:rPr lang="en-NL" dirty="0" err="1"/>
              <a:t>dit</a:t>
            </a:r>
            <a:r>
              <a:rPr lang="en-NL" dirty="0"/>
              <a:t> </a:t>
            </a:r>
            <a:r>
              <a:rPr lang="en-NL" dirty="0" err="1"/>
              <a:t>beleidsdocument</a:t>
            </a:r>
            <a:r>
              <a:rPr lang="en-NL" dirty="0"/>
              <a:t> </a:t>
            </a:r>
            <a:r>
              <a:rPr lang="en-NL" dirty="0" err="1"/>
              <a:t>en</a:t>
            </a:r>
            <a:r>
              <a:rPr lang="en-NL" dirty="0"/>
              <a:t> het </a:t>
            </a:r>
            <a:r>
              <a:rPr lang="en-NL" dirty="0" err="1"/>
              <a:t>verwerkersregister</a:t>
            </a:r>
            <a:r>
              <a:rPr lang="en-NL" dirty="0"/>
              <a:t> </a:t>
            </a:r>
            <a:r>
              <a:rPr lang="en-NL" dirty="0" err="1"/>
              <a:t>en</a:t>
            </a:r>
            <a:r>
              <a:rPr lang="en-NL" dirty="0"/>
              <a:t> </a:t>
            </a:r>
            <a:r>
              <a:rPr lang="en-NL" dirty="0" err="1"/>
              <a:t>eventuele</a:t>
            </a:r>
            <a:r>
              <a:rPr lang="en-NL" dirty="0"/>
              <a:t> </a:t>
            </a:r>
            <a:r>
              <a:rPr lang="en-NL" dirty="0" err="1"/>
              <a:t>nagelaten</a:t>
            </a:r>
            <a:r>
              <a:rPr lang="en-NL" dirty="0"/>
              <a:t> </a:t>
            </a:r>
            <a:r>
              <a:rPr lang="en-NL" dirty="0" err="1"/>
              <a:t>acties</a:t>
            </a:r>
            <a:r>
              <a:rPr lang="en-NL" dirty="0"/>
              <a:t> </a:t>
            </a:r>
            <a:r>
              <a:rPr lang="en-NL" dirty="0" err="1"/>
              <a:t>alsnog</a:t>
            </a:r>
            <a:r>
              <a:rPr lang="en-NL" dirty="0"/>
              <a:t> </a:t>
            </a:r>
            <a:r>
              <a:rPr lang="en-NL" dirty="0" err="1"/>
              <a:t>uitvoeren</a:t>
            </a:r>
            <a:r>
              <a:rPr lang="en-NL" dirty="0"/>
              <a:t>. </a:t>
            </a:r>
            <a:endParaRPr lang="nl-NL" dirty="0"/>
          </a:p>
        </p:txBody>
      </p:sp>
      <p:sp>
        <p:nvSpPr>
          <p:cNvPr id="3" name="Text Placeholder 2">
            <a:extLst>
              <a:ext uri="{FF2B5EF4-FFF2-40B4-BE49-F238E27FC236}">
                <a16:creationId xmlns:a16="http://schemas.microsoft.com/office/drawing/2014/main" id="{663FF541-4976-4EEF-8359-2EC9DB6D0E51}"/>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8E571857-7586-4DD1-B784-3D39CBF50A82}"/>
              </a:ext>
            </a:extLst>
          </p:cNvPr>
          <p:cNvSpPr>
            <a:spLocks noGrp="1"/>
          </p:cNvSpPr>
          <p:nvPr>
            <p:ph type="body" sz="quarter" idx="14"/>
          </p:nvPr>
        </p:nvSpPr>
        <p:spPr/>
        <p:txBody>
          <a:bodyPr/>
          <a:lstStyle/>
          <a:p>
            <a:endParaRPr lang="nl-NL" dirty="0"/>
          </a:p>
        </p:txBody>
      </p:sp>
      <p:sp>
        <p:nvSpPr>
          <p:cNvPr id="5" name="Title 4">
            <a:extLst>
              <a:ext uri="{FF2B5EF4-FFF2-40B4-BE49-F238E27FC236}">
                <a16:creationId xmlns:a16="http://schemas.microsoft.com/office/drawing/2014/main" id="{88A5EEE1-06DD-419C-B1FA-444F0C5BCCC2}"/>
              </a:ext>
            </a:extLst>
          </p:cNvPr>
          <p:cNvSpPr>
            <a:spLocks noGrp="1"/>
          </p:cNvSpPr>
          <p:nvPr>
            <p:ph type="title"/>
          </p:nvPr>
        </p:nvSpPr>
        <p:spPr/>
        <p:txBody>
          <a:bodyPr vert="horz"/>
          <a:lstStyle/>
          <a:p>
            <a:r>
              <a:rPr lang="nl-NL" dirty="0"/>
              <a:t>De AVG wet verplicht goede omgang met persoonsgegevens zodat ieders recht op privacy wordt gewaarborgd</a:t>
            </a:r>
          </a:p>
        </p:txBody>
      </p:sp>
      <p:sp>
        <p:nvSpPr>
          <p:cNvPr id="47" name="Footer Placeholder 3">
            <a:extLst>
              <a:ext uri="{FF2B5EF4-FFF2-40B4-BE49-F238E27FC236}">
                <a16:creationId xmlns:a16="http://schemas.microsoft.com/office/drawing/2014/main" id="{BB639CC7-8CB2-4523-99B4-CB76A45EFB75}"/>
              </a:ext>
            </a:extLst>
          </p:cNvPr>
          <p:cNvSpPr>
            <a:spLocks noGrp="1"/>
          </p:cNvSpPr>
          <p:nvPr>
            <p:ph type="ftr" sz="quarter" idx="3"/>
          </p:nvPr>
        </p:nvSpPr>
        <p:spPr>
          <a:xfrm>
            <a:off x="661800" y="6686783"/>
            <a:ext cx="10868400" cy="122400"/>
          </a:xfrm>
        </p:spPr>
        <p:txBody>
          <a:bodyPr/>
          <a:lstStyle/>
          <a:p>
            <a:r>
              <a:rPr lang="nl-NL" dirty="0"/>
              <a:t>Bron: Autoriteit Persoonsgegevens</a:t>
            </a:r>
          </a:p>
        </p:txBody>
      </p:sp>
    </p:spTree>
    <p:extLst>
      <p:ext uri="{BB962C8B-B14F-4D97-AF65-F5344CB8AC3E}">
        <p14:creationId xmlns:p14="http://schemas.microsoft.com/office/powerpoint/2010/main" val="304706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4ABCE44-5582-4709-9CA1-C9B09FD726DF}"/>
              </a:ext>
            </a:extLst>
          </p:cNvPr>
          <p:cNvGraphicFramePr>
            <a:graphicFrameLocks noChangeAspect="1"/>
          </p:cNvGraphicFramePr>
          <p:nvPr>
            <p:custDataLst>
              <p:tags r:id="rId1"/>
            </p:custDataLst>
            <p:extLst>
              <p:ext uri="{D42A27DB-BD31-4B8C-83A1-F6EECF244321}">
                <p14:modId xmlns:p14="http://schemas.microsoft.com/office/powerpoint/2010/main" val="2862453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5" name="Rectangle: Rounded Corners 14">
            <a:extLst>
              <a:ext uri="{FF2B5EF4-FFF2-40B4-BE49-F238E27FC236}">
                <a16:creationId xmlns:a16="http://schemas.microsoft.com/office/drawing/2014/main" id="{CDFFD90F-5DD5-47E5-9AC4-D843BE997C5F}"/>
              </a:ext>
            </a:extLst>
          </p:cNvPr>
          <p:cNvSpPr/>
          <p:nvPr/>
        </p:nvSpPr>
        <p:spPr>
          <a:xfrm>
            <a:off x="799750" y="2278110"/>
            <a:ext cx="3297429" cy="3080097"/>
          </a:xfrm>
          <a:prstGeom prst="roundRect">
            <a:avLst/>
          </a:prstGeom>
          <a:solidFill>
            <a:srgbClr val="F2F2F2"/>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nl-NL">
              <a:solidFill>
                <a:srgbClr val="FFFFFF"/>
              </a:solidFill>
            </a:endParaRPr>
          </a:p>
        </p:txBody>
      </p:sp>
      <p:sp>
        <p:nvSpPr>
          <p:cNvPr id="16" name="Rectangle: Rounded Corners 15">
            <a:extLst>
              <a:ext uri="{FF2B5EF4-FFF2-40B4-BE49-F238E27FC236}">
                <a16:creationId xmlns:a16="http://schemas.microsoft.com/office/drawing/2014/main" id="{92494EA7-066B-4F8B-A55E-B963A580F3A0}"/>
              </a:ext>
            </a:extLst>
          </p:cNvPr>
          <p:cNvSpPr/>
          <p:nvPr/>
        </p:nvSpPr>
        <p:spPr>
          <a:xfrm>
            <a:off x="4447282" y="2278110"/>
            <a:ext cx="3297429" cy="3080097"/>
          </a:xfrm>
          <a:prstGeom prst="roundRect">
            <a:avLst/>
          </a:prstGeom>
          <a:solidFill>
            <a:srgbClr val="F2F2F2"/>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nl-NL" dirty="0">
              <a:solidFill>
                <a:srgbClr val="FFFFFF"/>
              </a:solidFill>
            </a:endParaRPr>
          </a:p>
        </p:txBody>
      </p:sp>
      <p:sp>
        <p:nvSpPr>
          <p:cNvPr id="17" name="Rectangle: Rounded Corners 16">
            <a:extLst>
              <a:ext uri="{FF2B5EF4-FFF2-40B4-BE49-F238E27FC236}">
                <a16:creationId xmlns:a16="http://schemas.microsoft.com/office/drawing/2014/main" id="{A1A78DE0-FA4C-4114-9BC3-3A3F2D46FF6B}"/>
              </a:ext>
            </a:extLst>
          </p:cNvPr>
          <p:cNvSpPr/>
          <p:nvPr/>
        </p:nvSpPr>
        <p:spPr>
          <a:xfrm>
            <a:off x="8094821" y="2278110"/>
            <a:ext cx="3297429" cy="3080098"/>
          </a:xfrm>
          <a:prstGeom prst="roundRect">
            <a:avLst/>
          </a:prstGeom>
          <a:solidFill>
            <a:schemeClr val="bg1">
              <a:lumMod val="95000"/>
            </a:schemeClr>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l"/>
            <a:endParaRPr lang="nl-NL"/>
          </a:p>
        </p:txBody>
      </p:sp>
      <p:sp>
        <p:nvSpPr>
          <p:cNvPr id="2" name="Content Placeholder 1">
            <a:extLst>
              <a:ext uri="{FF2B5EF4-FFF2-40B4-BE49-F238E27FC236}">
                <a16:creationId xmlns:a16="http://schemas.microsoft.com/office/drawing/2014/main" id="{96B23AEB-A337-44B7-9E02-01CE228FC664}"/>
              </a:ext>
            </a:extLst>
          </p:cNvPr>
          <p:cNvSpPr>
            <a:spLocks noGrp="1"/>
          </p:cNvSpPr>
          <p:nvPr>
            <p:ph sz="quarter" idx="39"/>
          </p:nvPr>
        </p:nvSpPr>
        <p:spPr>
          <a:xfrm>
            <a:off x="8094819" y="2884682"/>
            <a:ext cx="3297428" cy="2473527"/>
          </a:xfrm>
        </p:spPr>
        <p:txBody>
          <a:bodyPr lIns="162000" rIns="162000"/>
          <a:lstStyle/>
          <a:p>
            <a:pPr marL="0" indent="0" algn="ctr">
              <a:buNone/>
            </a:pPr>
            <a:r>
              <a:rPr lang="nl-NL" i="1" dirty="0"/>
              <a:t>Personen waarover persoonsgegevens worden verzameld hebben:</a:t>
            </a:r>
          </a:p>
          <a:p>
            <a:pPr marL="0" indent="0">
              <a:buNone/>
            </a:pPr>
            <a:endParaRPr lang="nl-NL" dirty="0"/>
          </a:p>
          <a:p>
            <a:r>
              <a:rPr lang="nl-NL" dirty="0"/>
              <a:t>Recht om in te zien</a:t>
            </a:r>
          </a:p>
          <a:p>
            <a:r>
              <a:rPr lang="nl-NL" dirty="0"/>
              <a:t>Recht om te wijzigen</a:t>
            </a:r>
          </a:p>
          <a:p>
            <a:r>
              <a:rPr lang="nl-NL" dirty="0"/>
              <a:t>Recht om vergeten te worden</a:t>
            </a:r>
          </a:p>
          <a:p>
            <a:r>
              <a:rPr lang="nl-NL" dirty="0"/>
              <a:t>Recht om gegevens over te dragen</a:t>
            </a:r>
          </a:p>
          <a:p>
            <a:r>
              <a:rPr lang="nl-NL" dirty="0"/>
              <a:t>Recht op informatie</a:t>
            </a:r>
          </a:p>
          <a:p>
            <a:endParaRPr lang="nl-NL" dirty="0"/>
          </a:p>
        </p:txBody>
      </p:sp>
      <p:sp>
        <p:nvSpPr>
          <p:cNvPr id="4" name="Content Placeholder 3">
            <a:extLst>
              <a:ext uri="{FF2B5EF4-FFF2-40B4-BE49-F238E27FC236}">
                <a16:creationId xmlns:a16="http://schemas.microsoft.com/office/drawing/2014/main" id="{3487374D-314A-46F7-98D7-D2E514B45D35}"/>
              </a:ext>
            </a:extLst>
          </p:cNvPr>
          <p:cNvSpPr>
            <a:spLocks noGrp="1"/>
          </p:cNvSpPr>
          <p:nvPr>
            <p:ph sz="quarter" idx="31"/>
          </p:nvPr>
        </p:nvSpPr>
        <p:spPr>
          <a:xfrm>
            <a:off x="799749" y="2884680"/>
            <a:ext cx="3297428" cy="2473527"/>
          </a:xfrm>
        </p:spPr>
        <p:txBody>
          <a:bodyPr lIns="162000" rIns="162000"/>
          <a:lstStyle/>
          <a:p>
            <a:pPr marL="0" indent="0" algn="ctr">
              <a:spcBef>
                <a:spcPts val="300"/>
              </a:spcBef>
              <a:buNone/>
            </a:pPr>
            <a:r>
              <a:rPr lang="nl-NL" i="1" dirty="0"/>
              <a:t>Persoonsgegevens mag je verwerken wanneer er sprake is van:</a:t>
            </a:r>
          </a:p>
          <a:p>
            <a:pPr algn="ctr">
              <a:spcBef>
                <a:spcPts val="300"/>
              </a:spcBef>
            </a:pPr>
            <a:endParaRPr lang="nl-NL" dirty="0"/>
          </a:p>
          <a:p>
            <a:pPr>
              <a:spcBef>
                <a:spcPts val="300"/>
              </a:spcBef>
            </a:pPr>
            <a:r>
              <a:rPr lang="nl-NL" dirty="0"/>
              <a:t>Toestemming van gebruiker</a:t>
            </a:r>
          </a:p>
          <a:p>
            <a:pPr>
              <a:spcBef>
                <a:spcPts val="300"/>
              </a:spcBef>
            </a:pPr>
            <a:r>
              <a:rPr lang="nl-NL" dirty="0"/>
              <a:t>Wettelijke verplichting</a:t>
            </a:r>
          </a:p>
          <a:p>
            <a:pPr>
              <a:spcBef>
                <a:spcPts val="300"/>
              </a:spcBef>
            </a:pPr>
            <a:r>
              <a:rPr lang="nl-NL" dirty="0"/>
              <a:t>Algemeen belang of openbaar gezag</a:t>
            </a:r>
          </a:p>
          <a:p>
            <a:pPr>
              <a:spcBef>
                <a:spcPts val="300"/>
              </a:spcBef>
            </a:pPr>
            <a:r>
              <a:rPr lang="nl-NL" dirty="0"/>
              <a:t>Gerechtvaardigd belang</a:t>
            </a:r>
          </a:p>
          <a:p>
            <a:pPr>
              <a:spcBef>
                <a:spcPts val="300"/>
              </a:spcBef>
            </a:pPr>
            <a:r>
              <a:rPr lang="nl-NL" dirty="0"/>
              <a:t>Uitvoering overeenkomst </a:t>
            </a:r>
          </a:p>
          <a:p>
            <a:pPr>
              <a:spcBef>
                <a:spcPts val="300"/>
              </a:spcBef>
            </a:pPr>
            <a:r>
              <a:rPr lang="nl-NL" dirty="0"/>
              <a:t>Vitale belangen</a:t>
            </a:r>
          </a:p>
          <a:p>
            <a:pPr marL="0" indent="0" algn="ctr">
              <a:spcBef>
                <a:spcPts val="300"/>
              </a:spcBef>
              <a:buNone/>
            </a:pPr>
            <a:endParaRPr lang="nl-NL" dirty="0"/>
          </a:p>
        </p:txBody>
      </p:sp>
      <p:sp>
        <p:nvSpPr>
          <p:cNvPr id="5" name="Text Placeholder 4">
            <a:extLst>
              <a:ext uri="{FF2B5EF4-FFF2-40B4-BE49-F238E27FC236}">
                <a16:creationId xmlns:a16="http://schemas.microsoft.com/office/drawing/2014/main" id="{E76A75DE-DE84-4A77-A606-6D71825D57DB}"/>
              </a:ext>
            </a:extLst>
          </p:cNvPr>
          <p:cNvSpPr>
            <a:spLocks noGrp="1"/>
          </p:cNvSpPr>
          <p:nvPr>
            <p:ph type="body" sz="quarter" idx="38"/>
          </p:nvPr>
        </p:nvSpPr>
        <p:spPr>
          <a:xfrm>
            <a:off x="8094816" y="2401394"/>
            <a:ext cx="3297434" cy="360000"/>
          </a:xfrm>
        </p:spPr>
        <p:txBody>
          <a:bodyPr anchor="ctr"/>
          <a:lstStyle/>
          <a:p>
            <a:pPr algn="ctr"/>
            <a:r>
              <a:rPr lang="nl-NL" dirty="0"/>
              <a:t>Rechten van betrokkenen</a:t>
            </a:r>
          </a:p>
        </p:txBody>
      </p:sp>
      <p:sp>
        <p:nvSpPr>
          <p:cNvPr id="6" name="Text Placeholder 5">
            <a:extLst>
              <a:ext uri="{FF2B5EF4-FFF2-40B4-BE49-F238E27FC236}">
                <a16:creationId xmlns:a16="http://schemas.microsoft.com/office/drawing/2014/main" id="{0457E5FC-C4A4-4A51-A3CC-390BFC9F4597}"/>
              </a:ext>
            </a:extLst>
          </p:cNvPr>
          <p:cNvSpPr>
            <a:spLocks noGrp="1"/>
          </p:cNvSpPr>
          <p:nvPr>
            <p:ph type="body" sz="quarter" idx="34"/>
          </p:nvPr>
        </p:nvSpPr>
        <p:spPr>
          <a:xfrm>
            <a:off x="4447280" y="2401394"/>
            <a:ext cx="3297432" cy="360000"/>
          </a:xfrm>
        </p:spPr>
        <p:txBody>
          <a:bodyPr anchor="ctr"/>
          <a:lstStyle/>
          <a:p>
            <a:pPr algn="ctr"/>
            <a:r>
              <a:rPr lang="nl-NL" dirty="0">
                <a:solidFill>
                  <a:srgbClr val="000000"/>
                </a:solidFill>
              </a:rPr>
              <a:t>Documenten &amp; maatregelen</a:t>
            </a:r>
          </a:p>
        </p:txBody>
      </p:sp>
      <p:sp>
        <p:nvSpPr>
          <p:cNvPr id="7" name="Text Placeholder 6">
            <a:extLst>
              <a:ext uri="{FF2B5EF4-FFF2-40B4-BE49-F238E27FC236}">
                <a16:creationId xmlns:a16="http://schemas.microsoft.com/office/drawing/2014/main" id="{A5C80A77-620D-41A8-99C7-08D7D800275B}"/>
              </a:ext>
            </a:extLst>
          </p:cNvPr>
          <p:cNvSpPr>
            <a:spLocks noGrp="1"/>
          </p:cNvSpPr>
          <p:nvPr>
            <p:ph type="body" sz="quarter" idx="30"/>
          </p:nvPr>
        </p:nvSpPr>
        <p:spPr>
          <a:xfrm>
            <a:off x="799747" y="2401394"/>
            <a:ext cx="3297430" cy="360000"/>
          </a:xfrm>
        </p:spPr>
        <p:txBody>
          <a:bodyPr anchor="ctr"/>
          <a:lstStyle/>
          <a:p>
            <a:pPr algn="ctr"/>
            <a:r>
              <a:rPr lang="nl-NL" dirty="0">
                <a:solidFill>
                  <a:srgbClr val="000000"/>
                </a:solidFill>
              </a:rPr>
              <a:t>Grondslag</a:t>
            </a:r>
            <a:endParaRPr lang="nl-NL" b="0" dirty="0">
              <a:solidFill>
                <a:srgbClr val="000000"/>
              </a:solidFill>
            </a:endParaRPr>
          </a:p>
        </p:txBody>
      </p:sp>
      <p:sp>
        <p:nvSpPr>
          <p:cNvPr id="8" name="Text Placeholder 7">
            <a:extLst>
              <a:ext uri="{FF2B5EF4-FFF2-40B4-BE49-F238E27FC236}">
                <a16:creationId xmlns:a16="http://schemas.microsoft.com/office/drawing/2014/main" id="{D2D2D3D8-0706-4A0E-9539-D5DFFCBC9D91}"/>
              </a:ext>
            </a:extLst>
          </p:cNvPr>
          <p:cNvSpPr>
            <a:spLocks noGrp="1"/>
          </p:cNvSpPr>
          <p:nvPr>
            <p:ph type="body" sz="quarter" idx="14"/>
          </p:nvPr>
        </p:nvSpPr>
        <p:spPr>
          <a:xfrm>
            <a:off x="662780" y="1158821"/>
            <a:ext cx="10866440" cy="388800"/>
          </a:xfrm>
        </p:spPr>
        <p:txBody>
          <a:bodyPr/>
          <a:lstStyle/>
          <a:p>
            <a:endParaRPr lang="nl-NL"/>
          </a:p>
        </p:txBody>
      </p:sp>
      <p:sp>
        <p:nvSpPr>
          <p:cNvPr id="9" name="Title 8">
            <a:extLst>
              <a:ext uri="{FF2B5EF4-FFF2-40B4-BE49-F238E27FC236}">
                <a16:creationId xmlns:a16="http://schemas.microsoft.com/office/drawing/2014/main" id="{64EBC342-BA7A-4134-B9BF-83A96BAEF732}"/>
              </a:ext>
            </a:extLst>
          </p:cNvPr>
          <p:cNvSpPr>
            <a:spLocks noGrp="1"/>
          </p:cNvSpPr>
          <p:nvPr>
            <p:ph type="title"/>
          </p:nvPr>
        </p:nvSpPr>
        <p:spPr/>
        <p:txBody>
          <a:bodyPr vert="horz"/>
          <a:lstStyle/>
          <a:p>
            <a:r>
              <a:rPr lang="nl-NL" dirty="0"/>
              <a:t>De AVG specificeert voorwaarden, maatregelen en rechten van betrokkenen t.a.v. gebruik persoonsgegevens</a:t>
            </a:r>
          </a:p>
        </p:txBody>
      </p:sp>
      <p:sp>
        <p:nvSpPr>
          <p:cNvPr id="10" name="Text Placeholder 9">
            <a:extLst>
              <a:ext uri="{FF2B5EF4-FFF2-40B4-BE49-F238E27FC236}">
                <a16:creationId xmlns:a16="http://schemas.microsoft.com/office/drawing/2014/main" id="{FB390E1E-DDDB-4B1F-B982-57E2A2703B12}"/>
              </a:ext>
            </a:extLst>
          </p:cNvPr>
          <p:cNvSpPr>
            <a:spLocks noGrp="1"/>
          </p:cNvSpPr>
          <p:nvPr>
            <p:ph type="body" sz="quarter" idx="20"/>
          </p:nvPr>
        </p:nvSpPr>
        <p:spPr/>
        <p:txBody>
          <a:bodyPr/>
          <a:lstStyle/>
          <a:p>
            <a:endParaRPr lang="nl-NL"/>
          </a:p>
        </p:txBody>
      </p:sp>
      <p:sp>
        <p:nvSpPr>
          <p:cNvPr id="3" name="Content Placeholder 2">
            <a:extLst>
              <a:ext uri="{FF2B5EF4-FFF2-40B4-BE49-F238E27FC236}">
                <a16:creationId xmlns:a16="http://schemas.microsoft.com/office/drawing/2014/main" id="{C05A4A91-08EF-466F-8907-BF709656DD16}"/>
              </a:ext>
            </a:extLst>
          </p:cNvPr>
          <p:cNvSpPr>
            <a:spLocks noGrp="1"/>
          </p:cNvSpPr>
          <p:nvPr>
            <p:ph sz="quarter" idx="35"/>
          </p:nvPr>
        </p:nvSpPr>
        <p:spPr>
          <a:xfrm>
            <a:off x="4447282" y="2884681"/>
            <a:ext cx="3297429" cy="2473527"/>
          </a:xfrm>
        </p:spPr>
        <p:txBody>
          <a:bodyPr lIns="162000" rIns="162000"/>
          <a:lstStyle/>
          <a:p>
            <a:pPr marL="0" indent="0" algn="ctr">
              <a:buNone/>
            </a:pPr>
            <a:r>
              <a:rPr lang="nl-NL" i="1" dirty="0"/>
              <a:t>Deze documenten en maatregelen zijn verplicht door AVG:</a:t>
            </a:r>
          </a:p>
          <a:p>
            <a:pPr algn="ctr"/>
            <a:endParaRPr lang="nl-NL" dirty="0"/>
          </a:p>
          <a:p>
            <a:r>
              <a:rPr lang="nl-NL" dirty="0"/>
              <a:t>AVG protocol</a:t>
            </a:r>
          </a:p>
          <a:p>
            <a:r>
              <a:rPr lang="nl-NL" dirty="0"/>
              <a:t>Verwerkingsregister</a:t>
            </a:r>
          </a:p>
          <a:p>
            <a:r>
              <a:rPr lang="nl-NL" dirty="0"/>
              <a:t>Digitale beveiliging</a:t>
            </a:r>
          </a:p>
        </p:txBody>
      </p:sp>
    </p:spTree>
    <p:extLst>
      <p:ext uri="{BB962C8B-B14F-4D97-AF65-F5344CB8AC3E}">
        <p14:creationId xmlns:p14="http://schemas.microsoft.com/office/powerpoint/2010/main" val="347556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94ABCE44-5582-4709-9CA1-C9B09FD726D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12" name="Object 11" hidden="1">
                        <a:extLst>
                          <a:ext uri="{FF2B5EF4-FFF2-40B4-BE49-F238E27FC236}">
                            <a16:creationId xmlns:a16="http://schemas.microsoft.com/office/drawing/2014/main" id="{94ABCE44-5582-4709-9CA1-C9B09FD726D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487374D-314A-46F7-98D7-D2E514B45D35}"/>
              </a:ext>
            </a:extLst>
          </p:cNvPr>
          <p:cNvSpPr>
            <a:spLocks noGrp="1"/>
          </p:cNvSpPr>
          <p:nvPr>
            <p:ph sz="quarter" idx="31"/>
          </p:nvPr>
        </p:nvSpPr>
        <p:spPr>
          <a:xfrm>
            <a:off x="661800" y="1786153"/>
            <a:ext cx="10869380" cy="3781528"/>
          </a:xfrm>
        </p:spPr>
        <p:txBody>
          <a:bodyPr/>
          <a:lstStyle/>
          <a:p>
            <a:pPr marL="0" indent="0">
              <a:spcBef>
                <a:spcPts val="300"/>
              </a:spcBef>
              <a:buNone/>
            </a:pPr>
            <a:r>
              <a:rPr lang="nl-NL" b="1" dirty="0"/>
              <a:t>Toestemming van gebruiker: </a:t>
            </a:r>
            <a:r>
              <a:rPr lang="nl-NL" dirty="0"/>
              <a:t> De gebruiker van een dienst moet toestemming hebben gegevens om zijn of haar persoonsgegevens te verwerken. Deze toestemming moet vrijelijk (zonder nadelen bij weigering) en ondubbelzinnig (actieve handeling) gegeven worden voor een specifieke verwerking en verwerkingsdoel door een goed geïnformeerde gebruiker</a:t>
            </a:r>
          </a:p>
          <a:p>
            <a:pPr marL="0" indent="0">
              <a:spcBef>
                <a:spcPts val="300"/>
              </a:spcBef>
              <a:buNone/>
            </a:pPr>
            <a:endParaRPr lang="nl-NL" b="1" dirty="0"/>
          </a:p>
          <a:p>
            <a:pPr marL="0" indent="0">
              <a:spcBef>
                <a:spcPts val="300"/>
              </a:spcBef>
              <a:buNone/>
            </a:pPr>
            <a:r>
              <a:rPr lang="nl-NL" b="1" dirty="0"/>
              <a:t>Wettelijke verplichting: </a:t>
            </a:r>
            <a:r>
              <a:rPr lang="nl-NL" dirty="0"/>
              <a:t>De verwerking van de persoonsgegevens moet noodzakelijk zijn om aan een wettelijke verplichting te voldoen (bijvoorbeeld bij fiscale gegevens / personeelsdossier)</a:t>
            </a:r>
            <a:endParaRPr lang="nl-NL" b="1" dirty="0"/>
          </a:p>
          <a:p>
            <a:pPr marL="0" indent="0">
              <a:spcBef>
                <a:spcPts val="300"/>
              </a:spcBef>
              <a:buNone/>
            </a:pPr>
            <a:endParaRPr lang="nl-NL" b="1" dirty="0"/>
          </a:p>
          <a:p>
            <a:pPr marL="0" indent="0">
              <a:spcBef>
                <a:spcPts val="300"/>
              </a:spcBef>
              <a:buNone/>
            </a:pPr>
            <a:r>
              <a:rPr lang="nl-NL" b="1" dirty="0"/>
              <a:t>Algemeen belang of openbaar gezag: </a:t>
            </a:r>
            <a:r>
              <a:rPr lang="nl-NL" dirty="0"/>
              <a:t>De verwerking van persoonsgegevens moet noodzakelijk zijn om een taak van algemeen belang uit te voeren of openbaar gezag uit te oefenen. Het gaat daarbij om wettelijke taken</a:t>
            </a:r>
          </a:p>
          <a:p>
            <a:pPr marL="0" indent="0">
              <a:spcBef>
                <a:spcPts val="300"/>
              </a:spcBef>
              <a:buNone/>
            </a:pPr>
            <a:endParaRPr lang="nl-NL" b="1" dirty="0"/>
          </a:p>
          <a:p>
            <a:pPr marL="0" indent="0">
              <a:spcBef>
                <a:spcPts val="300"/>
              </a:spcBef>
              <a:buNone/>
            </a:pPr>
            <a:r>
              <a:rPr lang="nl-NL" b="1" dirty="0"/>
              <a:t>Gerechtvaardigd belang</a:t>
            </a:r>
            <a:r>
              <a:rPr lang="nl-NL" b="1" dirty="0">
                <a:solidFill>
                  <a:schemeClr val="tx1"/>
                </a:solidFill>
              </a:rPr>
              <a:t>: </a:t>
            </a:r>
            <a:r>
              <a:rPr lang="nl-NL" dirty="0">
                <a:solidFill>
                  <a:schemeClr val="tx1"/>
                </a:solidFill>
              </a:rPr>
              <a:t>Deze grondslag is van toepassing wanneer het belang van de verwerker zwaarder weegt dan die van de betrokkene (bijvoorbeeld het recht op privacy) en dit belang alleen kan worden behartigd door het verwerken van persoonsgegevens</a:t>
            </a:r>
            <a:endParaRPr lang="nl-NL" b="1" dirty="0">
              <a:solidFill>
                <a:schemeClr val="tx1"/>
              </a:solidFill>
            </a:endParaRPr>
          </a:p>
          <a:p>
            <a:pPr marL="0" indent="0">
              <a:spcBef>
                <a:spcPts val="300"/>
              </a:spcBef>
              <a:buNone/>
            </a:pPr>
            <a:endParaRPr lang="nl-NL" b="1" dirty="0"/>
          </a:p>
          <a:p>
            <a:pPr marL="0" indent="0">
              <a:spcBef>
                <a:spcPts val="300"/>
              </a:spcBef>
              <a:buNone/>
            </a:pPr>
            <a:r>
              <a:rPr lang="nl-NL" b="1" dirty="0"/>
              <a:t>Overeenkomst: </a:t>
            </a:r>
            <a:r>
              <a:rPr lang="nl-NL" dirty="0"/>
              <a:t>Een overeenkomst maakt het noodzakelijk om persoonsgegevens te verwerken (bijv. adres bij online bestelling)</a:t>
            </a:r>
            <a:endParaRPr lang="nl-NL" b="1" dirty="0"/>
          </a:p>
          <a:p>
            <a:pPr marL="0" indent="0">
              <a:spcBef>
                <a:spcPts val="300"/>
              </a:spcBef>
              <a:buNone/>
            </a:pPr>
            <a:endParaRPr lang="nl-NL" b="1" dirty="0"/>
          </a:p>
          <a:p>
            <a:pPr marL="0" indent="0">
              <a:spcBef>
                <a:spcPts val="300"/>
              </a:spcBef>
              <a:buNone/>
            </a:pPr>
            <a:r>
              <a:rPr lang="nl-NL" b="1" dirty="0"/>
              <a:t>Vitale belangen: </a:t>
            </a:r>
            <a:r>
              <a:rPr lang="nl-NL" dirty="0"/>
              <a:t>Een vitaal belang is aan de orde wanneer als het over een belang gaat dat essentieel is voor iemands leven of gezondheid en deze persoon niet om toestemming gevraagd kan worden. Het gaat bijvoorbeeld om het verwerken of verstrekken van medische persoonsgegevens</a:t>
            </a:r>
            <a:endParaRPr lang="nl-NL" b="1" dirty="0"/>
          </a:p>
          <a:p>
            <a:pPr marL="0" indent="0">
              <a:spcBef>
                <a:spcPts val="300"/>
              </a:spcBef>
              <a:buNone/>
            </a:pPr>
            <a:endParaRPr lang="nl-NL" dirty="0">
              <a:solidFill>
                <a:srgbClr val="FFFFFF"/>
              </a:solidFill>
            </a:endParaRPr>
          </a:p>
        </p:txBody>
      </p:sp>
      <p:sp>
        <p:nvSpPr>
          <p:cNvPr id="3" name="Text Placeholder 2">
            <a:extLst>
              <a:ext uri="{FF2B5EF4-FFF2-40B4-BE49-F238E27FC236}">
                <a16:creationId xmlns:a16="http://schemas.microsoft.com/office/drawing/2014/main" id="{40FEEBB0-9364-41F2-9D29-1AADC9183B30}"/>
              </a:ext>
            </a:extLst>
          </p:cNvPr>
          <p:cNvSpPr>
            <a:spLocks noGrp="1"/>
          </p:cNvSpPr>
          <p:nvPr>
            <p:ph type="body" sz="quarter" idx="20"/>
          </p:nvPr>
        </p:nvSpPr>
        <p:spPr/>
        <p:txBody>
          <a:bodyPr/>
          <a:lstStyle/>
          <a:p>
            <a:endParaRPr lang="nl-NL"/>
          </a:p>
        </p:txBody>
      </p:sp>
      <p:sp>
        <p:nvSpPr>
          <p:cNvPr id="24" name="Footer Placeholder 3">
            <a:extLst>
              <a:ext uri="{FF2B5EF4-FFF2-40B4-BE49-F238E27FC236}">
                <a16:creationId xmlns:a16="http://schemas.microsoft.com/office/drawing/2014/main" id="{EFEECA3E-A4AA-4286-8494-4120CB7153F5}"/>
              </a:ext>
            </a:extLst>
          </p:cNvPr>
          <p:cNvSpPr>
            <a:spLocks noGrp="1"/>
          </p:cNvSpPr>
          <p:nvPr>
            <p:ph type="ftr" sz="quarter" idx="3"/>
          </p:nvPr>
        </p:nvSpPr>
        <p:spPr/>
        <p:txBody>
          <a:bodyPr/>
          <a:lstStyle/>
          <a:p>
            <a:r>
              <a:rPr lang="nl-NL" dirty="0"/>
              <a:t>Bron: Autoriteit Persoonsgegevens: ‘Vragen over de 6 grondslagen’.</a:t>
            </a:r>
          </a:p>
        </p:txBody>
      </p:sp>
      <p:sp>
        <p:nvSpPr>
          <p:cNvPr id="7" name="Text Placeholder 6">
            <a:extLst>
              <a:ext uri="{FF2B5EF4-FFF2-40B4-BE49-F238E27FC236}">
                <a16:creationId xmlns:a16="http://schemas.microsoft.com/office/drawing/2014/main" id="{A5C80A77-620D-41A8-99C7-08D7D800275B}"/>
              </a:ext>
            </a:extLst>
          </p:cNvPr>
          <p:cNvSpPr>
            <a:spLocks noGrp="1"/>
          </p:cNvSpPr>
          <p:nvPr>
            <p:ph type="body" sz="quarter" idx="14"/>
          </p:nvPr>
        </p:nvSpPr>
        <p:spPr/>
        <p:txBody>
          <a:bodyPr/>
          <a:lstStyle/>
          <a:p>
            <a:pPr algn="ctr"/>
            <a:r>
              <a:rPr lang="nl-NL" dirty="0">
                <a:solidFill>
                  <a:srgbClr val="FFFFFF"/>
                </a:solidFill>
              </a:rPr>
              <a:t>Grondslag</a:t>
            </a:r>
            <a:endParaRPr lang="nl-NL" b="0" dirty="0">
              <a:solidFill>
                <a:srgbClr val="FFFFFF"/>
              </a:solidFill>
            </a:endParaRPr>
          </a:p>
          <a:p>
            <a:pPr algn="ctr"/>
            <a:endParaRPr lang="nl-NL" dirty="0"/>
          </a:p>
        </p:txBody>
      </p:sp>
      <p:sp>
        <p:nvSpPr>
          <p:cNvPr id="9" name="Title 8">
            <a:extLst>
              <a:ext uri="{FF2B5EF4-FFF2-40B4-BE49-F238E27FC236}">
                <a16:creationId xmlns:a16="http://schemas.microsoft.com/office/drawing/2014/main" id="{64EBC342-BA7A-4134-B9BF-83A96BAEF732}"/>
              </a:ext>
            </a:extLst>
          </p:cNvPr>
          <p:cNvSpPr>
            <a:spLocks noGrp="1"/>
          </p:cNvSpPr>
          <p:nvPr>
            <p:ph type="title"/>
          </p:nvPr>
        </p:nvSpPr>
        <p:spPr/>
        <p:txBody>
          <a:bodyPr vert="horz"/>
          <a:lstStyle/>
          <a:p>
            <a:r>
              <a:rPr lang="nl-NL" dirty="0"/>
              <a:t>Persoonsgegevens mag je alleen verwerken wanneer wordt voldaan aan minimaal één van deze zes grondslagen</a:t>
            </a:r>
          </a:p>
        </p:txBody>
      </p:sp>
      <p:sp>
        <p:nvSpPr>
          <p:cNvPr id="8" name="Speech Bubble: Rectangle 7">
            <a:extLst>
              <a:ext uri="{FF2B5EF4-FFF2-40B4-BE49-F238E27FC236}">
                <a16:creationId xmlns:a16="http://schemas.microsoft.com/office/drawing/2014/main" id="{711687FE-6B63-DEC8-FF7B-1E6C5D39334F}"/>
              </a:ext>
            </a:extLst>
          </p:cNvPr>
          <p:cNvSpPr/>
          <p:nvPr/>
        </p:nvSpPr>
        <p:spPr>
          <a:xfrm>
            <a:off x="658813" y="5872000"/>
            <a:ext cx="10866440" cy="254468"/>
          </a:xfrm>
          <a:prstGeom prst="wedgeRectCallout">
            <a:avLst>
              <a:gd name="adj1" fmla="val -13750"/>
              <a:gd name="adj2" fmla="val 206"/>
            </a:avLst>
          </a:prstGeom>
          <a:solidFill>
            <a:srgbClr val="22777B"/>
          </a:solidFill>
          <a:ln w="4266" cap="flat">
            <a:no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l">
              <a:buNone/>
            </a:pPr>
            <a:r>
              <a:rPr lang="nl-NL" sz="1200" dirty="0">
                <a:solidFill>
                  <a:srgbClr val="FFFFFF"/>
                </a:solidFill>
              </a:rPr>
              <a:t>It’s Public doet voornamelijk beroep op grondslag </a:t>
            </a:r>
            <a:r>
              <a:rPr lang="nl-NL" sz="1200" b="1" dirty="0">
                <a:solidFill>
                  <a:srgbClr val="FFFFFF"/>
                </a:solidFill>
              </a:rPr>
              <a:t>toestemming van gebruiker </a:t>
            </a:r>
            <a:r>
              <a:rPr lang="nl-NL" sz="1200" dirty="0">
                <a:solidFill>
                  <a:srgbClr val="FFFFFF"/>
                </a:solidFill>
              </a:rPr>
              <a:t>bij interne bedrijfsvoering en </a:t>
            </a:r>
            <a:r>
              <a:rPr lang="nl-NL" sz="1200" b="1" dirty="0">
                <a:solidFill>
                  <a:srgbClr val="FFFFFF"/>
                </a:solidFill>
              </a:rPr>
              <a:t>algemeen belang of openbaar gezag</a:t>
            </a:r>
            <a:r>
              <a:rPr lang="nl-NL" sz="1200" dirty="0">
                <a:solidFill>
                  <a:srgbClr val="FFFFFF"/>
                </a:solidFill>
              </a:rPr>
              <a:t> bij adviesopdrachten</a:t>
            </a:r>
          </a:p>
        </p:txBody>
      </p:sp>
    </p:spTree>
    <p:extLst>
      <p:ext uri="{BB962C8B-B14F-4D97-AF65-F5344CB8AC3E}">
        <p14:creationId xmlns:p14="http://schemas.microsoft.com/office/powerpoint/2010/main" val="328477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15186B6-70C3-4141-BFA4-3B240A352A0E}"/>
              </a:ext>
            </a:extLst>
          </p:cNvPr>
          <p:cNvGraphicFramePr>
            <a:graphicFrameLocks noChangeAspect="1"/>
          </p:cNvGraphicFramePr>
          <p:nvPr>
            <p:custDataLst>
              <p:tags r:id="rId1"/>
            </p:custDataLst>
            <p:extLst>
              <p:ext uri="{D42A27DB-BD31-4B8C-83A1-F6EECF244321}">
                <p14:modId xmlns:p14="http://schemas.microsoft.com/office/powerpoint/2010/main" val="750509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26" imgH="526" progId="TCLayout.ActiveDocument.1">
                  <p:embed/>
                </p:oleObj>
              </mc:Choice>
              <mc:Fallback>
                <p:oleObj name="think-cell Slide" r:id="rId3" imgW="526" imgH="52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 Placeholder 2">
            <a:extLst>
              <a:ext uri="{FF2B5EF4-FFF2-40B4-BE49-F238E27FC236}">
                <a16:creationId xmlns:a16="http://schemas.microsoft.com/office/drawing/2014/main" id="{5F3808EE-218F-4D7C-AB5A-AE1154CCF5B3}"/>
              </a:ext>
            </a:extLst>
          </p:cNvPr>
          <p:cNvSpPr>
            <a:spLocks noGrp="1"/>
          </p:cNvSpPr>
          <p:nvPr>
            <p:ph type="body" sz="quarter" idx="20"/>
          </p:nvPr>
        </p:nvSpPr>
        <p:spPr/>
        <p:txBody>
          <a:bodyPr/>
          <a:lstStyle/>
          <a:p>
            <a:endParaRPr lang="nl-NL"/>
          </a:p>
        </p:txBody>
      </p:sp>
      <p:sp>
        <p:nvSpPr>
          <p:cNvPr id="4" name="Text Placeholder 3">
            <a:extLst>
              <a:ext uri="{FF2B5EF4-FFF2-40B4-BE49-F238E27FC236}">
                <a16:creationId xmlns:a16="http://schemas.microsoft.com/office/drawing/2014/main" id="{FA1F6E2C-1916-4761-B59E-A96B89815D36}"/>
              </a:ext>
            </a:extLst>
          </p:cNvPr>
          <p:cNvSpPr>
            <a:spLocks noGrp="1"/>
          </p:cNvSpPr>
          <p:nvPr>
            <p:ph type="body" sz="quarter" idx="14"/>
          </p:nvPr>
        </p:nvSpPr>
        <p:spPr/>
        <p:txBody>
          <a:bodyPr/>
          <a:lstStyle/>
          <a:p>
            <a:r>
              <a:rPr lang="nl-NL" dirty="0"/>
              <a:t>Type persoonsgegevens en voorbeelden</a:t>
            </a:r>
          </a:p>
        </p:txBody>
      </p:sp>
      <p:sp>
        <p:nvSpPr>
          <p:cNvPr id="5" name="Title 4">
            <a:extLst>
              <a:ext uri="{FF2B5EF4-FFF2-40B4-BE49-F238E27FC236}">
                <a16:creationId xmlns:a16="http://schemas.microsoft.com/office/drawing/2014/main" id="{31F4D0AD-7539-4C03-9BE5-342C93341BE6}"/>
              </a:ext>
            </a:extLst>
          </p:cNvPr>
          <p:cNvSpPr>
            <a:spLocks noGrp="1"/>
          </p:cNvSpPr>
          <p:nvPr>
            <p:ph type="title"/>
          </p:nvPr>
        </p:nvSpPr>
        <p:spPr/>
        <p:txBody>
          <a:bodyPr vert="horz"/>
          <a:lstStyle/>
          <a:p>
            <a:r>
              <a:rPr lang="nl-NL" dirty="0"/>
              <a:t>Wanneer is er sprake van persoonsgegevens in het kader van de AVG? </a:t>
            </a:r>
          </a:p>
        </p:txBody>
      </p:sp>
      <p:sp>
        <p:nvSpPr>
          <p:cNvPr id="9" name="TextBox 8">
            <a:extLst>
              <a:ext uri="{FF2B5EF4-FFF2-40B4-BE49-F238E27FC236}">
                <a16:creationId xmlns:a16="http://schemas.microsoft.com/office/drawing/2014/main" id="{7C62C89B-4747-43CC-BEAC-1D50473A04C9}"/>
              </a:ext>
            </a:extLst>
          </p:cNvPr>
          <p:cNvSpPr txBox="1"/>
          <p:nvPr/>
        </p:nvSpPr>
        <p:spPr>
          <a:xfrm>
            <a:off x="6107566" y="2133098"/>
            <a:ext cx="5297353" cy="1255728"/>
          </a:xfrm>
          <a:prstGeom prst="rect">
            <a:avLst/>
          </a:prstGeom>
          <a:noFill/>
        </p:spPr>
        <p:txBody>
          <a:bodyPr wrap="square">
            <a:spAutoFit/>
          </a:bodyPr>
          <a:lstStyle/>
          <a:p>
            <a:pPr marL="0" indent="0">
              <a:buNone/>
            </a:pPr>
            <a:r>
              <a:rPr lang="nl-NL" sz="1400" b="0" i="0" u="none" strike="noStrike" dirty="0">
                <a:solidFill>
                  <a:srgbClr val="000000"/>
                </a:solidFill>
                <a:effectLst/>
                <a:latin typeface="Corbel" panose="020B0503020204020204" pitchFamily="34" charset="0"/>
              </a:rPr>
              <a:t>Er is sprake van verwerking persoonsgegevens in het kader van de AVG als er (een combinatie aan) gegevens worden gebruikt die, indien de data openbaar gepubliceerd zou worden, door enig persoon met andere (openbare) bronnen gecombineerd zou kunnen worden tot </a:t>
            </a:r>
            <a:r>
              <a:rPr lang="nl-NL" sz="1400" b="1" i="0" u="none" strike="noStrike" dirty="0">
                <a:solidFill>
                  <a:srgbClr val="000000"/>
                </a:solidFill>
                <a:effectLst/>
                <a:latin typeface="Corbel" panose="020B0503020204020204" pitchFamily="34" charset="0"/>
              </a:rPr>
              <a:t>identificatie van de persoon</a:t>
            </a:r>
            <a:r>
              <a:rPr lang="nl-NL" sz="1400" b="0" i="0" u="none" strike="noStrike" dirty="0">
                <a:solidFill>
                  <a:srgbClr val="000000"/>
                </a:solidFill>
                <a:effectLst/>
                <a:latin typeface="Corbel" panose="020B0503020204020204" pitchFamily="34" charset="0"/>
              </a:rPr>
              <a:t> (bijv. combinatie postcode en geboortedatum)</a:t>
            </a:r>
            <a:endParaRPr lang="nl-NL" dirty="0"/>
          </a:p>
        </p:txBody>
      </p:sp>
      <p:sp>
        <p:nvSpPr>
          <p:cNvPr id="11" name="TextBox 10">
            <a:extLst>
              <a:ext uri="{FF2B5EF4-FFF2-40B4-BE49-F238E27FC236}">
                <a16:creationId xmlns:a16="http://schemas.microsoft.com/office/drawing/2014/main" id="{ED7F22E3-3AD6-452E-AA18-8B89B0CE55E3}"/>
              </a:ext>
            </a:extLst>
          </p:cNvPr>
          <p:cNvSpPr txBox="1"/>
          <p:nvPr/>
        </p:nvSpPr>
        <p:spPr>
          <a:xfrm>
            <a:off x="6107567" y="4123813"/>
            <a:ext cx="5293072" cy="867930"/>
          </a:xfrm>
          <a:prstGeom prst="rect">
            <a:avLst/>
          </a:prstGeom>
          <a:noFill/>
        </p:spPr>
        <p:txBody>
          <a:bodyPr wrap="square">
            <a:spAutoFit/>
          </a:bodyPr>
          <a:lstStyle/>
          <a:p>
            <a:pPr marL="0" indent="0" algn="l" fontAlgn="base">
              <a:buNone/>
            </a:pPr>
            <a:r>
              <a:rPr lang="nl-NL" b="0" i="0" dirty="0">
                <a:effectLst/>
                <a:latin typeface="MS-Light"/>
              </a:rPr>
              <a:t>De </a:t>
            </a:r>
            <a:r>
              <a:rPr lang="nl-NL" b="1" i="0" dirty="0">
                <a:effectLst/>
                <a:latin typeface="MS-Light"/>
              </a:rPr>
              <a:t>verwerking van bijzondere persoonsgegevens is verboden</a:t>
            </a:r>
            <a:r>
              <a:rPr lang="nl-NL" b="0" i="0" dirty="0">
                <a:effectLst/>
                <a:latin typeface="MS-Light"/>
              </a:rPr>
              <a:t>. Tenzij </a:t>
            </a:r>
            <a:br>
              <a:rPr lang="nl-NL" b="0" i="0" dirty="0">
                <a:effectLst/>
                <a:latin typeface="MS-Light"/>
              </a:rPr>
            </a:br>
            <a:r>
              <a:rPr lang="nl-NL" b="0" i="0" dirty="0">
                <a:effectLst/>
                <a:latin typeface="MS-Light"/>
              </a:rPr>
              <a:t>u zich kunt beroepen op een wettelijke uitzondering én een van de grondslagen voor het verwerken van normale persoonsgegevens (soms valt dit samen)</a:t>
            </a:r>
          </a:p>
        </p:txBody>
      </p:sp>
      <p:sp>
        <p:nvSpPr>
          <p:cNvPr id="10" name="TextBox 9">
            <a:extLst>
              <a:ext uri="{FF2B5EF4-FFF2-40B4-BE49-F238E27FC236}">
                <a16:creationId xmlns:a16="http://schemas.microsoft.com/office/drawing/2014/main" id="{ACC67D0D-FD20-01E4-EF35-C29EB149EBE8}"/>
              </a:ext>
            </a:extLst>
          </p:cNvPr>
          <p:cNvSpPr txBox="1"/>
          <p:nvPr/>
        </p:nvSpPr>
        <p:spPr>
          <a:xfrm>
            <a:off x="2369246" y="2133098"/>
            <a:ext cx="2961200" cy="1512209"/>
          </a:xfrm>
          <a:prstGeom prst="rect">
            <a:avLst/>
          </a:prstGeom>
          <a:noFill/>
        </p:spPr>
        <p:txBody>
          <a:bodyPr wrap="square">
            <a:spAutoFit/>
          </a:bodyPr>
          <a:lstStyle/>
          <a:p>
            <a:r>
              <a:rPr lang="nl-NL" sz="1400" b="1" i="0" u="none" strike="noStrike" dirty="0">
                <a:effectLst/>
                <a:latin typeface="Corbel" panose="020B0503020204020204" pitchFamily="34" charset="0"/>
              </a:rPr>
              <a:t>Normale persoonsgegevens</a:t>
            </a:r>
            <a:r>
              <a:rPr lang="nl-NL" sz="1400" b="0" i="0" u="none" strike="noStrike" dirty="0">
                <a:solidFill>
                  <a:srgbClr val="000000"/>
                </a:solidFill>
                <a:effectLst/>
                <a:latin typeface="Corbel" panose="020B0503020204020204" pitchFamily="34" charset="0"/>
              </a:rPr>
              <a:t>, bijv</a:t>
            </a:r>
            <a:r>
              <a:rPr lang="nl-NL" dirty="0"/>
              <a:t>.</a:t>
            </a:r>
          </a:p>
          <a:p>
            <a:pPr lvl="1"/>
            <a:r>
              <a:rPr lang="nl-NL" dirty="0"/>
              <a:t>Voor- en achternaam</a:t>
            </a:r>
          </a:p>
          <a:p>
            <a:pPr lvl="1"/>
            <a:r>
              <a:rPr lang="nl-NL" dirty="0"/>
              <a:t>Woonadres</a:t>
            </a:r>
          </a:p>
          <a:p>
            <a:pPr lvl="1"/>
            <a:r>
              <a:rPr lang="nl-NL" dirty="0"/>
              <a:t>Geboortedatum</a:t>
            </a:r>
          </a:p>
          <a:p>
            <a:pPr lvl="1"/>
            <a:r>
              <a:rPr lang="nl-NL" dirty="0"/>
              <a:t>Mailadres</a:t>
            </a:r>
          </a:p>
          <a:p>
            <a:pPr lvl="1"/>
            <a:r>
              <a:rPr lang="nl-NL" dirty="0"/>
              <a:t>IP-adres</a:t>
            </a:r>
          </a:p>
        </p:txBody>
      </p:sp>
      <p:sp>
        <p:nvSpPr>
          <p:cNvPr id="13" name="TextBox 12">
            <a:extLst>
              <a:ext uri="{FF2B5EF4-FFF2-40B4-BE49-F238E27FC236}">
                <a16:creationId xmlns:a16="http://schemas.microsoft.com/office/drawing/2014/main" id="{B5EAAE0C-7EDC-CE88-AAC2-3973E2146365}"/>
              </a:ext>
            </a:extLst>
          </p:cNvPr>
          <p:cNvSpPr txBox="1"/>
          <p:nvPr/>
        </p:nvSpPr>
        <p:spPr>
          <a:xfrm>
            <a:off x="2372800" y="4123813"/>
            <a:ext cx="3469200" cy="1512209"/>
          </a:xfrm>
          <a:prstGeom prst="rect">
            <a:avLst/>
          </a:prstGeom>
          <a:noFill/>
        </p:spPr>
        <p:txBody>
          <a:bodyPr wrap="square">
            <a:spAutoFit/>
          </a:bodyPr>
          <a:lstStyle/>
          <a:p>
            <a:pPr algn="l" fontAlgn="base"/>
            <a:r>
              <a:rPr lang="nl-NL" b="1" i="0" dirty="0">
                <a:solidFill>
                  <a:schemeClr val="tx1"/>
                </a:solidFill>
                <a:effectLst/>
                <a:latin typeface="MS-Light"/>
              </a:rPr>
              <a:t>Bijzondere persoonsgegevens</a:t>
            </a:r>
            <a:r>
              <a:rPr lang="nl-NL" b="0" i="0" dirty="0">
                <a:solidFill>
                  <a:schemeClr val="tx1"/>
                </a:solidFill>
                <a:effectLst/>
                <a:latin typeface="MS-Light"/>
              </a:rPr>
              <a:t>, bijv.</a:t>
            </a:r>
          </a:p>
          <a:p>
            <a:pPr lvl="1" fontAlgn="base"/>
            <a:r>
              <a:rPr lang="nl-NL" b="0" i="0" dirty="0">
                <a:solidFill>
                  <a:schemeClr val="tx1"/>
                </a:solidFill>
                <a:effectLst/>
                <a:latin typeface="MS-Light"/>
              </a:rPr>
              <a:t>Gezondheid (bv toewijzing/facturatie)</a:t>
            </a:r>
          </a:p>
          <a:p>
            <a:pPr lvl="1" fontAlgn="base"/>
            <a:r>
              <a:rPr lang="nl-NL" dirty="0">
                <a:solidFill>
                  <a:schemeClr val="tx1"/>
                </a:solidFill>
                <a:latin typeface="MS-Light"/>
              </a:rPr>
              <a:t>Ras</a:t>
            </a:r>
          </a:p>
          <a:p>
            <a:pPr lvl="1" fontAlgn="base"/>
            <a:r>
              <a:rPr lang="nl-NL" dirty="0">
                <a:solidFill>
                  <a:schemeClr val="tx1"/>
                </a:solidFill>
                <a:latin typeface="MS-Light"/>
              </a:rPr>
              <a:t>Geloof</a:t>
            </a:r>
          </a:p>
          <a:p>
            <a:pPr lvl="1" fontAlgn="base"/>
            <a:r>
              <a:rPr lang="nl-NL" b="0" i="0" dirty="0">
                <a:solidFill>
                  <a:schemeClr val="tx1"/>
                </a:solidFill>
                <a:effectLst/>
                <a:latin typeface="MS-Light"/>
              </a:rPr>
              <a:t>Strafrechtelijk </a:t>
            </a:r>
            <a:r>
              <a:rPr lang="nl-NL" dirty="0">
                <a:solidFill>
                  <a:schemeClr val="tx1"/>
                </a:solidFill>
                <a:latin typeface="MS-Light"/>
              </a:rPr>
              <a:t>verleden</a:t>
            </a:r>
          </a:p>
          <a:p>
            <a:pPr lvl="1" fontAlgn="base"/>
            <a:r>
              <a:rPr lang="nl-NL" dirty="0">
                <a:solidFill>
                  <a:schemeClr val="tx1"/>
                </a:solidFill>
                <a:latin typeface="MS-Light"/>
              </a:rPr>
              <a:t>Seksuele leven</a:t>
            </a:r>
          </a:p>
        </p:txBody>
      </p:sp>
      <p:pic>
        <p:nvPicPr>
          <p:cNvPr id="8" name="Graphic 7" descr="Research with solid fill">
            <a:extLst>
              <a:ext uri="{FF2B5EF4-FFF2-40B4-BE49-F238E27FC236}">
                <a16:creationId xmlns:a16="http://schemas.microsoft.com/office/drawing/2014/main" id="{C6F430FA-A250-607A-8B44-637980FDDB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68908" y="4562371"/>
            <a:ext cx="635093" cy="635093"/>
          </a:xfrm>
          <a:prstGeom prst="rect">
            <a:avLst/>
          </a:prstGeom>
        </p:spPr>
      </p:pic>
      <p:pic>
        <p:nvPicPr>
          <p:cNvPr id="16" name="Graphic 15" descr="Research with solid fill">
            <a:extLst>
              <a:ext uri="{FF2B5EF4-FFF2-40B4-BE49-F238E27FC236}">
                <a16:creationId xmlns:a16="http://schemas.microsoft.com/office/drawing/2014/main" id="{7FF88E52-3BC5-7F9F-242B-813FD3CDEFC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64112" y="2571656"/>
            <a:ext cx="635093" cy="635093"/>
          </a:xfrm>
          <a:prstGeom prst="rect">
            <a:avLst/>
          </a:prstGeom>
        </p:spPr>
      </p:pic>
    </p:spTree>
    <p:extLst>
      <p:ext uri="{BB962C8B-B14F-4D97-AF65-F5344CB8AC3E}">
        <p14:creationId xmlns:p14="http://schemas.microsoft.com/office/powerpoint/2010/main" val="214797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DA526589-C2E2-4631-A7DF-C5F15D81CF5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9" name="Object 8" hidden="1">
                        <a:extLst>
                          <a:ext uri="{FF2B5EF4-FFF2-40B4-BE49-F238E27FC236}">
                            <a16:creationId xmlns:a16="http://schemas.microsoft.com/office/drawing/2014/main" id="{DA526589-C2E2-4631-A7DF-C5F15D81CF5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 Placeholder 9">
            <a:extLst>
              <a:ext uri="{FF2B5EF4-FFF2-40B4-BE49-F238E27FC236}">
                <a16:creationId xmlns:a16="http://schemas.microsoft.com/office/drawing/2014/main" id="{C8BB69EC-C89C-409F-8622-9A773CCEAE2E}"/>
              </a:ext>
            </a:extLst>
          </p:cNvPr>
          <p:cNvSpPr>
            <a:spLocks noGrp="1"/>
          </p:cNvSpPr>
          <p:nvPr>
            <p:ph type="body" sz="quarter" idx="31"/>
          </p:nvPr>
        </p:nvSpPr>
        <p:spPr>
          <a:xfrm>
            <a:off x="1573717" y="2692315"/>
            <a:ext cx="9878845" cy="576000"/>
          </a:xfrm>
          <a:solidFill>
            <a:schemeClr val="accent4">
              <a:lumMod val="20000"/>
              <a:lumOff val="80000"/>
            </a:schemeClr>
          </a:solidFill>
        </p:spPr>
        <p:txBody>
          <a:bodyPr vert="horz" lIns="72000" tIns="72000" rIns="72000" bIns="72000" rtlCol="0" anchor="ctr">
            <a:noAutofit/>
          </a:bodyPr>
          <a:lstStyle/>
          <a:p>
            <a:r>
              <a:rPr lang="nl-NL" dirty="0"/>
              <a:t> Achtergrond &amp; belang AVG</a:t>
            </a:r>
          </a:p>
        </p:txBody>
      </p:sp>
      <p:sp>
        <p:nvSpPr>
          <p:cNvPr id="22" name="Text Placeholder 21">
            <a:extLst>
              <a:ext uri="{FF2B5EF4-FFF2-40B4-BE49-F238E27FC236}">
                <a16:creationId xmlns:a16="http://schemas.microsoft.com/office/drawing/2014/main" id="{EA7908D2-BE3D-4878-8DDB-8AE44986425E}"/>
              </a:ext>
            </a:extLst>
          </p:cNvPr>
          <p:cNvSpPr>
            <a:spLocks noGrp="1"/>
          </p:cNvSpPr>
          <p:nvPr>
            <p:ph type="body" sz="quarter" idx="32"/>
          </p:nvPr>
        </p:nvSpPr>
        <p:spPr>
          <a:xfrm>
            <a:off x="1573717" y="3469709"/>
            <a:ext cx="9878845" cy="576000"/>
          </a:xfrm>
          <a:solidFill>
            <a:srgbClr val="22777B"/>
          </a:solidFill>
        </p:spPr>
        <p:txBody>
          <a:bodyPr vert="horz" lIns="72000" tIns="72000" rIns="72000" bIns="72000" rtlCol="0" anchor="ctr">
            <a:noAutofit/>
          </a:bodyPr>
          <a:lstStyle/>
          <a:p>
            <a:r>
              <a:rPr lang="nl-NL" b="1" dirty="0">
                <a:solidFill>
                  <a:srgbClr val="FFFFFF"/>
                </a:solidFill>
              </a:rPr>
              <a:t>Praktische invulling</a:t>
            </a:r>
          </a:p>
        </p:txBody>
      </p:sp>
      <p:pic>
        <p:nvPicPr>
          <p:cNvPr id="4" name="Graphic 3" descr="Lightbulb and gear with solid fill">
            <a:extLst>
              <a:ext uri="{FF2B5EF4-FFF2-40B4-BE49-F238E27FC236}">
                <a16:creationId xmlns:a16="http://schemas.microsoft.com/office/drawing/2014/main" id="{C7ADCF6E-AE54-DFAB-C18D-55BF469FFA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171" y="3532382"/>
            <a:ext cx="456914" cy="456914"/>
          </a:xfrm>
          <a:prstGeom prst="rect">
            <a:avLst/>
          </a:prstGeom>
        </p:spPr>
      </p:pic>
      <p:pic>
        <p:nvPicPr>
          <p:cNvPr id="7" name="Graphic 6" descr="Lights On with solid fill">
            <a:extLst>
              <a:ext uri="{FF2B5EF4-FFF2-40B4-BE49-F238E27FC236}">
                <a16:creationId xmlns:a16="http://schemas.microsoft.com/office/drawing/2014/main" id="{B7E8EA49-0246-AB19-781C-69725685927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5573" y="2749895"/>
            <a:ext cx="456914" cy="456914"/>
          </a:xfrm>
          <a:prstGeom prst="rect">
            <a:avLst/>
          </a:prstGeom>
        </p:spPr>
      </p:pic>
    </p:spTree>
    <p:extLst>
      <p:ext uri="{BB962C8B-B14F-4D97-AF65-F5344CB8AC3E}">
        <p14:creationId xmlns:p14="http://schemas.microsoft.com/office/powerpoint/2010/main" val="4932677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jKkZjM0QY4ao2xVYjU2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miiJvy_4tekh98I1ntnc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SKnv.qK89wGn8UUl0lKx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ch1DVjm2yJXGSu2a5U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Xi5nYSiqWKkiV_bdPPk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dtf2RvRk9dwWh7nYFCvi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wGLhfxLd1ib8bLMfj_iE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v1xgA6O64ylGbw1SJew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_rfiUKJ.XLxk32qy2C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CH0xMGHhgn.b.3QDJ5Kw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tr1Cmq9e_WoDnAyN85_z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ixDE2qNWsWkJwAP8bmq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mOInqSw7_Qu0zLjtZsI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I04Yq9zJgpgvuhuB0tL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GZ7wuYeS5jKBPb4ajkdA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eXRdsX2Kj6icgjvmcNAa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0elinsOyO3KtxcupkVhc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Hx1AIHP.MqeTC.HNDoZ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9hmycqPlTDaSlW1E5M9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vlRRvJPcHPilzCg6OyU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PdLCoseYCT2knYaRMr8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heme/theme1.xml><?xml version="1.0" encoding="utf-8"?>
<a:theme xmlns:a="http://schemas.openxmlformats.org/drawingml/2006/main" name="itspublic 20200925">
  <a:themeElements>
    <a:clrScheme name="itspublic 20200928">
      <a:dk1>
        <a:srgbClr val="000000"/>
      </a:dk1>
      <a:lt1>
        <a:srgbClr val="FFFFFF"/>
      </a:lt1>
      <a:dk2>
        <a:srgbClr val="22777B"/>
      </a:dk2>
      <a:lt2>
        <a:srgbClr val="FFFFFF"/>
      </a:lt2>
      <a:accent1>
        <a:srgbClr val="22777B"/>
      </a:accent1>
      <a:accent2>
        <a:srgbClr val="408E94"/>
      </a:accent2>
      <a:accent3>
        <a:srgbClr val="68ABB0"/>
      </a:accent3>
      <a:accent4>
        <a:srgbClr val="95C5C9"/>
      </a:accent4>
      <a:accent5>
        <a:srgbClr val="CFE3E6"/>
      </a:accent5>
      <a:accent6>
        <a:srgbClr val="FFFFFF"/>
      </a:accent6>
      <a:hlink>
        <a:srgbClr val="000000"/>
      </a:hlink>
      <a:folHlink>
        <a:srgbClr val="FFBD42"/>
      </a:folHlink>
    </a:clrScheme>
    <a:fontScheme name="Corbel">
      <a:majorFont>
        <a:latin typeface="Corbel"/>
        <a:ea typeface=""/>
        <a:cs typeface=""/>
      </a:majorFont>
      <a:minorFont>
        <a:latin typeface="Corbel"/>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ln w="4266" cap="flat">
          <a:noFill/>
          <a:prstDash val="solid"/>
          <a:miter/>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l">
          <a:defRPr smtClean="0"/>
        </a:defPPr>
      </a:lstStyle>
    </a:spDef>
    <a:txDef>
      <a:spPr/>
      <a:bodyPr vert="horz" lIns="91440" tIns="45720" rIns="91440" bIns="45720" rtlCol="0">
        <a:noAutofit/>
      </a:bodyPr>
      <a:lstStyle>
        <a:defPPr algn="l">
          <a:defRPr noProof="0" dirty="0" smtClean="0"/>
        </a:defPPr>
      </a:lstStyle>
    </a:txDef>
  </a:objectDefaults>
  <a:extraClrSchemeLst/>
  <a:custClrLst>
    <a:custClr name="Accent1">
      <a:srgbClr val="22777B"/>
    </a:custClr>
    <a:custClr name="Accent2">
      <a:srgbClr val="408E94"/>
    </a:custClr>
    <a:custClr name="Accent3">
      <a:srgbClr val="68ABB0"/>
    </a:custClr>
    <a:custClr name="Accent4">
      <a:srgbClr val="95C5C9"/>
    </a:custClr>
    <a:custClr name="Accent5">
      <a:srgbClr val="CFE3E6"/>
    </a:custClr>
    <a:custClr name="Grey1">
      <a:srgbClr val="4F4F4F"/>
    </a:custClr>
    <a:custClr name="Grey2">
      <a:srgbClr val="6A6A6A"/>
    </a:custClr>
    <a:custClr name="Grey3">
      <a:srgbClr val="8C8C8C"/>
    </a:custClr>
    <a:custClr name="Grey4">
      <a:srgbClr val="AFAFAF"/>
    </a:custClr>
    <a:custClr name="Grey5">
      <a:srgbClr val="DBDBDB"/>
    </a:custClr>
    <a:custClr name="Darkgreen">
      <a:srgbClr val="17722B"/>
    </a:custClr>
    <a:custClr name="Lightgreen">
      <a:srgbClr val="59943A"/>
    </a:custClr>
    <a:custClr name="Yellow">
      <a:srgbClr val="FFBD42"/>
    </a:custClr>
    <a:custClr name="Orange">
      <a:srgbClr val="EC6224"/>
    </a:custClr>
    <a:custClr name="Red">
      <a:srgbClr val="BF211E"/>
    </a:custClr>
    <a:custClr name="Accent1">
      <a:srgbClr val="22777B"/>
    </a:custClr>
    <a:custClr name="Accent4">
      <a:srgbClr val="95C5C9"/>
    </a:custClr>
    <a:custClr name="Grey5">
      <a:srgbClr val="DBDBDB"/>
    </a:custClr>
    <a:custClr name="Lightyellow">
      <a:srgbClr val="FFE8BA"/>
    </a:custClr>
    <a:custClr name="Yellow">
      <a:srgbClr val="FFBD42"/>
    </a:custClr>
  </a:custClrLst>
  <a:extLst>
    <a:ext uri="{05A4C25C-085E-4340-85A3-A5531E510DB2}">
      <thm15:themeFamily xmlns:thm15="http://schemas.microsoft.com/office/thememl/2012/main" name="01a PowerPoint Sjabloon - it's public - v 3.06" id="{FB9ECE5C-D34D-46BF-BB96-4E66ADF4739F}" vid="{830D423E-38E2-429D-9773-F58E793AE5C1}"/>
    </a:ext>
  </a:extLst>
</a:theme>
</file>

<file path=docProps/app.xml><?xml version="1.0" encoding="utf-8"?>
<Properties xmlns="http://schemas.openxmlformats.org/officeDocument/2006/extended-properties" xmlns:vt="http://schemas.openxmlformats.org/officeDocument/2006/docPropsVTypes">
  <Template>01a PowerPoint Sjabloon - it's public - v 3.06</Template>
  <TotalTime>0</TotalTime>
  <Words>1766</Words>
  <Application>Microsoft Office PowerPoint</Application>
  <PresentationFormat>Widescreen</PresentationFormat>
  <Paragraphs>152</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Corbel</vt:lpstr>
      <vt:lpstr>MS-Light</vt:lpstr>
      <vt:lpstr>Object Sans</vt:lpstr>
      <vt:lpstr>Wingdings</vt:lpstr>
      <vt:lpstr>itspublic 20200925</vt:lpstr>
      <vt:lpstr>think-cell Slide</vt:lpstr>
      <vt:lpstr>Beleid AVG en Algemene voorwaarden</vt:lpstr>
      <vt:lpstr>Context en doel</vt:lpstr>
      <vt:lpstr>PowerPoint Presentation</vt:lpstr>
      <vt:lpstr>It’s Public verzamelt persoonsgegevens uit verschillende activiteiten</vt:lpstr>
      <vt:lpstr>De AVG wet verplicht goede omgang met persoonsgegevens zodat ieders recht op privacy wordt gewaarborgd</vt:lpstr>
      <vt:lpstr>De AVG specificeert voorwaarden, maatregelen en rechten van betrokkenen t.a.v. gebruik persoonsgegevens</vt:lpstr>
      <vt:lpstr>Persoonsgegevens mag je alleen verwerken wanneer wordt voldaan aan minimaal één van deze zes grondslagen</vt:lpstr>
      <vt:lpstr>Wanneer is er sprake van persoonsgegevens in het kader van de AVG? </vt:lpstr>
      <vt:lpstr>PowerPoint Presentation</vt:lpstr>
      <vt:lpstr>Bij invulling van AVG zijn drie dingen belangrijk </vt:lpstr>
      <vt:lpstr>Er zijn verschillende verplichte AVG documenten </vt:lpstr>
      <vt:lpstr>Bij overeenkomsten zijn de volgende drie documenten van belang</vt:lpstr>
      <vt:lpstr>Algemeen register geeft overzicht van AVG bij interne bedrijfsvoering </vt:lpstr>
      <vt:lpstr>Projectregister geeft overzicht van AVG bij adviesopdrachten</vt:lpstr>
      <vt:lpstr>Datalekregister geeft overzicht van AVG bij datalekken; deze moet volledig ingevuld worden, zie protocol datalekken!</vt:lpstr>
      <vt:lpstr>Samenvatting veiligheidsmaatregelen</vt:lpstr>
      <vt:lpstr>Vragen of twijfels? Onderneem direct actie!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Beleid Algemene Verordening Gegevensbescherming (AVG)</dc:title>
  <dc:creator>Bas Verviers</dc:creator>
  <cp:lastModifiedBy>Thijs Jacobs</cp:lastModifiedBy>
  <cp:revision>26</cp:revision>
  <dcterms:created xsi:type="dcterms:W3CDTF">2022-04-06T12:03:13Z</dcterms:created>
  <dcterms:modified xsi:type="dcterms:W3CDTF">2023-02-24T10:37:17Z</dcterms:modified>
</cp:coreProperties>
</file>