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b" ContentType="application/vnd.ms-excel.sheet.binary.macroEnabled.12"/>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heme/theme2.xml" ContentType="application/vnd.openxmlformats-officedocument.them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369" r:id="rId2"/>
  </p:sldIdLst>
  <p:sldSz cx="12192000" cy="6858000"/>
  <p:notesSz cx="6888163" cy="10018713"/>
  <p:custDataLst>
    <p:tags r:id="rId4"/>
  </p:custDataLst>
  <p:defaultTextStyle>
    <a:defPPr>
      <a:defRPr lang="nl-NL"/>
    </a:defPPr>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1828800" algn="l" rtl="0" fontAlgn="base">
      <a:spcBef>
        <a:spcPct val="0"/>
      </a:spcBef>
      <a:spcAft>
        <a:spcPct val="0"/>
      </a:spcAft>
      <a:defRPr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81" d="100"/>
          <a:sy n="81" d="100"/>
        </p:scale>
        <p:origin x="725"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Binary_Worksheet.xlsb"/></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Binary_Worksheet9.xlsb"/></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Binary_Worksheet10.xlsb"/></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Binary_Worksheet11.xlsb"/></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Binary_Worksheet1.xlsb"/></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Binary_Worksheet2.xlsb"/></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Binary_Worksheet3.xlsb"/></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Binary_Worksheet4.xlsb"/></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Binary_Worksheet5.xlsb"/></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Binary_Worksheet6.xlsb"/></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Binary_Worksheet7.xlsb"/></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Binary_Worksheet8.xlsb"/></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574057843996492E-2"/>
          <c:y val="7.5471698113207544E-2"/>
          <c:w val="0.90885188431200703"/>
          <c:h val="0.84905660377358494"/>
        </c:manualLayout>
      </c:layout>
      <c:barChart>
        <c:barDir val="col"/>
        <c:grouping val="stacked"/>
        <c:varyColors val="0"/>
        <c:ser>
          <c:idx val="0"/>
          <c:order val="0"/>
          <c:spPr>
            <a:solidFill>
              <a:schemeClr val="accent1"/>
            </a:solidFill>
            <a:ln>
              <a:noFill/>
            </a:ln>
          </c:spPr>
          <c:invertIfNegative val="0"/>
          <c:dLbls>
            <c:dLbl>
              <c:idx val="0"/>
              <c:layout>
                <c:manualLayout>
                  <c:x val="0"/>
                  <c:y val="-0.13497822931785197"/>
                </c:manualLayout>
              </c:layout>
              <c:numFmt formatCode="#,##0;&quot;-&quot;#,##0" sourceLinked="0"/>
              <c:spPr>
                <a:noFill/>
                <a:ln>
                  <a:noFill/>
                </a:ln>
              </c:spPr>
              <c:txPr>
                <a:bodyPr wrap="none"/>
                <a:lstStyle/>
                <a:p>
                  <a:pPr>
                    <a:defRPr sz="10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DFEA-4E8A-AC02-663AE1D90AB1}"/>
                </c:ext>
              </c:extLst>
            </c:dLbl>
            <c:dLbl>
              <c:idx val="1"/>
              <c:layout>
                <c:manualLayout>
                  <c:x val="0"/>
                  <c:y val="-0.12336719883889695"/>
                </c:manualLayout>
              </c:layout>
              <c:numFmt formatCode="#,##0;&quot;-&quot;#,##0" sourceLinked="0"/>
              <c:spPr>
                <a:noFill/>
                <a:ln>
                  <a:noFill/>
                </a:ln>
              </c:spPr>
              <c:txPr>
                <a:bodyPr wrap="none"/>
                <a:lstStyle/>
                <a:p>
                  <a:pPr>
                    <a:defRPr sz="10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DFEA-4E8A-AC02-663AE1D90AB1}"/>
                </c:ext>
              </c:extLst>
            </c:dLbl>
            <c:dLbl>
              <c:idx val="2"/>
              <c:layout>
                <c:manualLayout>
                  <c:x val="0"/>
                  <c:y val="-0.12336719883889695"/>
                </c:manualLayout>
              </c:layout>
              <c:numFmt formatCode="#,##0;&quot;-&quot;#,##0" sourceLinked="0"/>
              <c:spPr>
                <a:noFill/>
                <a:ln>
                  <a:noFill/>
                </a:ln>
              </c:spPr>
              <c:txPr>
                <a:bodyPr wrap="none"/>
                <a:lstStyle/>
                <a:p>
                  <a:pPr>
                    <a:defRPr sz="10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DFEA-4E8A-AC02-663AE1D90AB1}"/>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Sheet1!$A$1:$C$1</c:f>
              <c:numCache>
                <c:formatCode>General</c:formatCode>
                <c:ptCount val="3"/>
                <c:pt idx="0">
                  <c:v>20</c:v>
                </c:pt>
                <c:pt idx="1">
                  <c:v>15</c:v>
                </c:pt>
                <c:pt idx="2">
                  <c:v>15</c:v>
                </c:pt>
              </c:numCache>
            </c:numRef>
          </c:val>
          <c:extLst>
            <c:ext xmlns:c16="http://schemas.microsoft.com/office/drawing/2014/chart" uri="{C3380CC4-5D6E-409C-BE32-E72D297353CC}">
              <c16:uniqueId val="{00000003-DFEA-4E8A-AC02-663AE1D90AB1}"/>
            </c:ext>
          </c:extLst>
        </c:ser>
        <c:dLbls>
          <c:showLegendKey val="0"/>
          <c:showVal val="0"/>
          <c:showCatName val="0"/>
          <c:showSerName val="0"/>
          <c:showPercent val="0"/>
          <c:showBubbleSize val="0"/>
        </c:dLbls>
        <c:gapWidth val="80"/>
        <c:overlap val="100"/>
        <c:axId val="1336812703"/>
        <c:axId val="1"/>
      </c:barChart>
      <c:catAx>
        <c:axId val="1336812703"/>
        <c:scaling>
          <c:orientation val="minMax"/>
        </c:scaling>
        <c:delete val="0"/>
        <c:axPos val="b"/>
        <c:majorGridlines>
          <c:spPr>
            <a:ln>
              <a:noFill/>
            </a:ln>
          </c:spPr>
        </c:majorGridlines>
        <c:majorTickMark val="none"/>
        <c:minorTickMark val="none"/>
        <c:tickLblPos val="none"/>
        <c:spPr>
          <a:ln w="9525" cap="flat" algn="ctr">
            <a:solidFill>
              <a:srgbClr val="6A6A6A"/>
            </a:solidFill>
            <a:prstDash val="solid"/>
          </a:ln>
        </c:spPr>
        <c:crossAx val="1"/>
        <c:crosses val="min"/>
        <c:auto val="0"/>
        <c:lblAlgn val="ctr"/>
        <c:lblOffset val="100"/>
        <c:noMultiLvlLbl val="0"/>
      </c:catAx>
      <c:valAx>
        <c:axId val="1"/>
        <c:scaling>
          <c:orientation val="minMax"/>
          <c:max val="185"/>
          <c:min val="0"/>
        </c:scaling>
        <c:delete val="1"/>
        <c:axPos val="l"/>
        <c:numFmt formatCode="General" sourceLinked="1"/>
        <c:majorTickMark val="out"/>
        <c:minorTickMark val="none"/>
        <c:tickLblPos val="nextTo"/>
        <c:crossAx val="1336812703"/>
        <c:crosses val="min"/>
        <c:crossBetween val="between"/>
      </c:valAx>
    </c:plotArea>
    <c:plotVisOnly val="0"/>
    <c:dispBlanksAs val="gap"/>
    <c:showDLblsOverMax val="1"/>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574057843996492E-2"/>
          <c:y val="7.5471698113207544E-2"/>
          <c:w val="0.90885188431200703"/>
          <c:h val="0.84905660377358494"/>
        </c:manualLayout>
      </c:layout>
      <c:barChart>
        <c:barDir val="col"/>
        <c:grouping val="stacked"/>
        <c:varyColors val="0"/>
        <c:ser>
          <c:idx val="0"/>
          <c:order val="0"/>
          <c:spPr>
            <a:solidFill>
              <a:schemeClr val="accent1"/>
            </a:solidFill>
            <a:ln>
              <a:noFill/>
            </a:ln>
          </c:spPr>
          <c:invertIfNegative val="0"/>
          <c:val>
            <c:numRef>
              <c:f>Sheet1!$A$1:$C$1</c:f>
              <c:numCache>
                <c:formatCode>General</c:formatCode>
                <c:ptCount val="3"/>
                <c:pt idx="0">
                  <c:v>25</c:v>
                </c:pt>
                <c:pt idx="1">
                  <c:v>40</c:v>
                </c:pt>
                <c:pt idx="2">
                  <c:v>50</c:v>
                </c:pt>
              </c:numCache>
            </c:numRef>
          </c:val>
          <c:extLst>
            <c:ext xmlns:c16="http://schemas.microsoft.com/office/drawing/2014/chart" uri="{C3380CC4-5D6E-409C-BE32-E72D297353CC}">
              <c16:uniqueId val="{00000000-6683-4752-B483-4C37C6988E45}"/>
            </c:ext>
          </c:extLst>
        </c:ser>
        <c:dLbls>
          <c:showLegendKey val="0"/>
          <c:showVal val="0"/>
          <c:showCatName val="0"/>
          <c:showSerName val="0"/>
          <c:showPercent val="0"/>
          <c:showBubbleSize val="0"/>
        </c:dLbls>
        <c:gapWidth val="80"/>
        <c:overlap val="100"/>
        <c:axId val="1336805631"/>
        <c:axId val="1"/>
      </c:barChart>
      <c:catAx>
        <c:axId val="1336805631"/>
        <c:scaling>
          <c:orientation val="minMax"/>
        </c:scaling>
        <c:delete val="0"/>
        <c:axPos val="b"/>
        <c:majorGridlines>
          <c:spPr>
            <a:ln>
              <a:noFill/>
            </a:ln>
          </c:spPr>
        </c:majorGridlines>
        <c:majorTickMark val="none"/>
        <c:minorTickMark val="none"/>
        <c:tickLblPos val="none"/>
        <c:spPr>
          <a:ln w="9525" cap="flat" algn="ctr">
            <a:solidFill>
              <a:srgbClr val="6A6A6A"/>
            </a:solidFill>
            <a:prstDash val="solid"/>
          </a:ln>
        </c:spPr>
        <c:crossAx val="1"/>
        <c:crosses val="min"/>
        <c:auto val="0"/>
        <c:lblAlgn val="ctr"/>
        <c:lblOffset val="100"/>
        <c:noMultiLvlLbl val="0"/>
      </c:catAx>
      <c:valAx>
        <c:axId val="1"/>
        <c:scaling>
          <c:orientation val="minMax"/>
          <c:max val="185"/>
          <c:min val="0"/>
        </c:scaling>
        <c:delete val="1"/>
        <c:axPos val="l"/>
        <c:numFmt formatCode="General" sourceLinked="1"/>
        <c:majorTickMark val="out"/>
        <c:minorTickMark val="none"/>
        <c:tickLblPos val="nextTo"/>
        <c:crossAx val="1336805631"/>
        <c:crosses val="min"/>
        <c:crossBetween val="between"/>
      </c:valAx>
    </c:plotArea>
    <c:plotVisOnly val="0"/>
    <c:dispBlanksAs val="gap"/>
    <c:showDLblsOverMax val="1"/>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574057843996492E-2"/>
          <c:y val="7.5471698113207544E-2"/>
          <c:w val="0.90885188431200703"/>
          <c:h val="0.84905660377358494"/>
        </c:manualLayout>
      </c:layout>
      <c:barChart>
        <c:barDir val="col"/>
        <c:grouping val="stacked"/>
        <c:varyColors val="0"/>
        <c:ser>
          <c:idx val="0"/>
          <c:order val="0"/>
          <c:spPr>
            <a:solidFill>
              <a:schemeClr val="accent1"/>
            </a:solidFill>
            <a:ln>
              <a:noFill/>
            </a:ln>
          </c:spPr>
          <c:invertIfNegative val="0"/>
          <c:dLbls>
            <c:dLbl>
              <c:idx val="0"/>
              <c:layout>
                <c:manualLayout>
                  <c:x val="0"/>
                  <c:y val="-0.31930333817126272"/>
                </c:manualLayout>
              </c:layout>
              <c:numFmt formatCode="#,##0;&quot;-&quot;#,##0" sourceLinked="0"/>
              <c:spPr>
                <a:noFill/>
                <a:ln>
                  <a:noFill/>
                </a:ln>
              </c:spPr>
              <c:txPr>
                <a:bodyPr wrap="none"/>
                <a:lstStyle/>
                <a:p>
                  <a:pPr>
                    <a:defRPr sz="10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A0AA-4204-9B1C-4087B2DF431F}"/>
                </c:ext>
              </c:extLst>
            </c:dLbl>
            <c:dLbl>
              <c:idx val="1"/>
              <c:layout>
                <c:manualLayout>
                  <c:x val="0"/>
                  <c:y val="-0.30769230769230771"/>
                </c:manualLayout>
              </c:layout>
              <c:numFmt formatCode="#,##0;&quot;-&quot;#,##0" sourceLinked="0"/>
              <c:spPr>
                <a:noFill/>
                <a:ln>
                  <a:noFill/>
                </a:ln>
              </c:spPr>
              <c:txPr>
                <a:bodyPr wrap="none"/>
                <a:lstStyle/>
                <a:p>
                  <a:pPr>
                    <a:defRPr sz="10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A0AA-4204-9B1C-4087B2DF431F}"/>
                </c:ext>
              </c:extLst>
            </c:dLbl>
            <c:dLbl>
              <c:idx val="2"/>
              <c:layout>
                <c:manualLayout>
                  <c:x val="0"/>
                  <c:y val="-0.27431059506531202"/>
                </c:manualLayout>
              </c:layout>
              <c:numFmt formatCode="#,##0;&quot;-&quot;#,##0" sourceLinked="0"/>
              <c:spPr>
                <a:noFill/>
                <a:ln>
                  <a:noFill/>
                </a:ln>
              </c:spPr>
              <c:txPr>
                <a:bodyPr wrap="none"/>
                <a:lstStyle/>
                <a:p>
                  <a:pPr>
                    <a:defRPr sz="10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A0AA-4204-9B1C-4087B2DF431F}"/>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Sheet1!$A$1:$C$1</c:f>
              <c:numCache>
                <c:formatCode>General</c:formatCode>
                <c:ptCount val="3"/>
                <c:pt idx="0">
                  <c:v>100</c:v>
                </c:pt>
                <c:pt idx="1">
                  <c:v>95</c:v>
                </c:pt>
                <c:pt idx="2">
                  <c:v>80</c:v>
                </c:pt>
              </c:numCache>
            </c:numRef>
          </c:val>
          <c:extLst>
            <c:ext xmlns:c16="http://schemas.microsoft.com/office/drawing/2014/chart" uri="{C3380CC4-5D6E-409C-BE32-E72D297353CC}">
              <c16:uniqueId val="{00000003-A0AA-4204-9B1C-4087B2DF431F}"/>
            </c:ext>
          </c:extLst>
        </c:ser>
        <c:dLbls>
          <c:showLegendKey val="0"/>
          <c:showVal val="0"/>
          <c:showCatName val="0"/>
          <c:showSerName val="0"/>
          <c:showPercent val="0"/>
          <c:showBubbleSize val="0"/>
        </c:dLbls>
        <c:gapWidth val="80"/>
        <c:overlap val="100"/>
        <c:axId val="1336818943"/>
        <c:axId val="1"/>
      </c:barChart>
      <c:catAx>
        <c:axId val="1336818943"/>
        <c:scaling>
          <c:orientation val="minMax"/>
        </c:scaling>
        <c:delete val="0"/>
        <c:axPos val="b"/>
        <c:majorGridlines>
          <c:spPr>
            <a:ln>
              <a:noFill/>
            </a:ln>
          </c:spPr>
        </c:majorGridlines>
        <c:majorTickMark val="none"/>
        <c:minorTickMark val="none"/>
        <c:tickLblPos val="none"/>
        <c:spPr>
          <a:ln w="9525" cap="flat" algn="ctr">
            <a:solidFill>
              <a:srgbClr val="6A6A6A"/>
            </a:solidFill>
            <a:prstDash val="solid"/>
          </a:ln>
        </c:spPr>
        <c:crossAx val="1"/>
        <c:crosses val="min"/>
        <c:auto val="0"/>
        <c:lblAlgn val="ctr"/>
        <c:lblOffset val="100"/>
        <c:noMultiLvlLbl val="0"/>
      </c:catAx>
      <c:valAx>
        <c:axId val="1"/>
        <c:scaling>
          <c:orientation val="minMax"/>
          <c:max val="185"/>
          <c:min val="0"/>
        </c:scaling>
        <c:delete val="1"/>
        <c:axPos val="l"/>
        <c:numFmt formatCode="General" sourceLinked="1"/>
        <c:majorTickMark val="out"/>
        <c:minorTickMark val="none"/>
        <c:tickLblPos val="nextTo"/>
        <c:crossAx val="1336818943"/>
        <c:crosses val="min"/>
        <c:crossBetween val="between"/>
      </c:valAx>
    </c:plotArea>
    <c:plotVisOnly val="0"/>
    <c:dispBlanksAs val="gap"/>
    <c:showDLblsOverMax val="1"/>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574057843996492E-2"/>
          <c:y val="7.5471698113207544E-2"/>
          <c:w val="0.90885188431200703"/>
          <c:h val="0.84905660377358494"/>
        </c:manualLayout>
      </c:layout>
      <c:barChart>
        <c:barDir val="col"/>
        <c:grouping val="stacked"/>
        <c:varyColors val="0"/>
        <c:ser>
          <c:idx val="0"/>
          <c:order val="0"/>
          <c:spPr>
            <a:solidFill>
              <a:schemeClr val="accent1"/>
            </a:solidFill>
            <a:ln>
              <a:noFill/>
            </a:ln>
          </c:spPr>
          <c:invertIfNegative val="0"/>
          <c:val>
            <c:numRef>
              <c:f>Sheet1!$A$1:$C$1</c:f>
              <c:numCache>
                <c:formatCode>General</c:formatCode>
                <c:ptCount val="3"/>
                <c:pt idx="0">
                  <c:v>15</c:v>
                </c:pt>
                <c:pt idx="1">
                  <c:v>25</c:v>
                </c:pt>
                <c:pt idx="2">
                  <c:v>35</c:v>
                </c:pt>
              </c:numCache>
            </c:numRef>
          </c:val>
          <c:extLst>
            <c:ext xmlns:c16="http://schemas.microsoft.com/office/drawing/2014/chart" uri="{C3380CC4-5D6E-409C-BE32-E72D297353CC}">
              <c16:uniqueId val="{00000000-4617-472D-81B5-A9D0D31E6A16}"/>
            </c:ext>
          </c:extLst>
        </c:ser>
        <c:dLbls>
          <c:showLegendKey val="0"/>
          <c:showVal val="0"/>
          <c:showCatName val="0"/>
          <c:showSerName val="0"/>
          <c:showPercent val="0"/>
          <c:showBubbleSize val="0"/>
        </c:dLbls>
        <c:gapWidth val="80"/>
        <c:overlap val="100"/>
        <c:axId val="1336797311"/>
        <c:axId val="1"/>
      </c:barChart>
      <c:catAx>
        <c:axId val="1336797311"/>
        <c:scaling>
          <c:orientation val="minMax"/>
        </c:scaling>
        <c:delete val="0"/>
        <c:axPos val="b"/>
        <c:majorGridlines>
          <c:spPr>
            <a:ln>
              <a:noFill/>
            </a:ln>
          </c:spPr>
        </c:majorGridlines>
        <c:majorTickMark val="none"/>
        <c:minorTickMark val="none"/>
        <c:tickLblPos val="none"/>
        <c:spPr>
          <a:ln w="9525" cap="flat" algn="ctr">
            <a:solidFill>
              <a:srgbClr val="6A6A6A"/>
            </a:solidFill>
            <a:prstDash val="solid"/>
          </a:ln>
        </c:spPr>
        <c:crossAx val="1"/>
        <c:crosses val="min"/>
        <c:auto val="0"/>
        <c:lblAlgn val="ctr"/>
        <c:lblOffset val="100"/>
        <c:noMultiLvlLbl val="0"/>
      </c:catAx>
      <c:valAx>
        <c:axId val="1"/>
        <c:scaling>
          <c:orientation val="minMax"/>
          <c:max val="185"/>
          <c:min val="0"/>
        </c:scaling>
        <c:delete val="1"/>
        <c:axPos val="l"/>
        <c:numFmt formatCode="General" sourceLinked="1"/>
        <c:majorTickMark val="out"/>
        <c:minorTickMark val="none"/>
        <c:tickLblPos val="nextTo"/>
        <c:crossAx val="1336797311"/>
        <c:crosses val="min"/>
        <c:crossBetween val="between"/>
      </c:valAx>
    </c:plotArea>
    <c:plotVisOnly val="0"/>
    <c:dispBlanksAs val="gap"/>
    <c:showDLblsOverMax val="1"/>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574057843996492E-2"/>
          <c:y val="7.5471698113207544E-2"/>
          <c:w val="0.90885188431200703"/>
          <c:h val="0.84905660377358494"/>
        </c:manualLayout>
      </c:layout>
      <c:barChart>
        <c:barDir val="col"/>
        <c:grouping val="stacked"/>
        <c:varyColors val="0"/>
        <c:ser>
          <c:idx val="0"/>
          <c:order val="0"/>
          <c:spPr>
            <a:solidFill>
              <a:schemeClr val="accent1"/>
            </a:solidFill>
            <a:ln>
              <a:noFill/>
            </a:ln>
          </c:spPr>
          <c:invertIfNegative val="0"/>
          <c:val>
            <c:numRef>
              <c:f>Sheet1!$A$1:$C$1</c:f>
              <c:numCache>
                <c:formatCode>General</c:formatCode>
                <c:ptCount val="3"/>
                <c:pt idx="0">
                  <c:v>20</c:v>
                </c:pt>
                <c:pt idx="1">
                  <c:v>50</c:v>
                </c:pt>
                <c:pt idx="2">
                  <c:v>65</c:v>
                </c:pt>
              </c:numCache>
            </c:numRef>
          </c:val>
          <c:extLst>
            <c:ext xmlns:c16="http://schemas.microsoft.com/office/drawing/2014/chart" uri="{C3380CC4-5D6E-409C-BE32-E72D297353CC}">
              <c16:uniqueId val="{00000000-3F2F-46A4-A356-205DFBCDAE44}"/>
            </c:ext>
          </c:extLst>
        </c:ser>
        <c:dLbls>
          <c:showLegendKey val="0"/>
          <c:showVal val="0"/>
          <c:showCatName val="0"/>
          <c:showSerName val="0"/>
          <c:showPercent val="0"/>
          <c:showBubbleSize val="0"/>
        </c:dLbls>
        <c:gapWidth val="80"/>
        <c:overlap val="100"/>
        <c:axId val="1336818111"/>
        <c:axId val="1"/>
      </c:barChart>
      <c:catAx>
        <c:axId val="1336818111"/>
        <c:scaling>
          <c:orientation val="minMax"/>
        </c:scaling>
        <c:delete val="0"/>
        <c:axPos val="b"/>
        <c:majorGridlines>
          <c:spPr>
            <a:ln>
              <a:noFill/>
            </a:ln>
          </c:spPr>
        </c:majorGridlines>
        <c:majorTickMark val="none"/>
        <c:minorTickMark val="none"/>
        <c:tickLblPos val="none"/>
        <c:spPr>
          <a:ln w="9525" cap="flat" algn="ctr">
            <a:solidFill>
              <a:srgbClr val="6A6A6A"/>
            </a:solidFill>
            <a:prstDash val="solid"/>
          </a:ln>
        </c:spPr>
        <c:crossAx val="1"/>
        <c:crosses val="min"/>
        <c:auto val="0"/>
        <c:lblAlgn val="ctr"/>
        <c:lblOffset val="100"/>
        <c:noMultiLvlLbl val="0"/>
      </c:catAx>
      <c:valAx>
        <c:axId val="1"/>
        <c:scaling>
          <c:orientation val="minMax"/>
          <c:max val="185"/>
          <c:min val="0"/>
        </c:scaling>
        <c:delete val="1"/>
        <c:axPos val="l"/>
        <c:numFmt formatCode="General" sourceLinked="1"/>
        <c:majorTickMark val="out"/>
        <c:minorTickMark val="none"/>
        <c:tickLblPos val="nextTo"/>
        <c:crossAx val="1336818111"/>
        <c:crosses val="min"/>
        <c:crossBetween val="between"/>
      </c:valAx>
    </c:plotArea>
    <c:plotVisOnly val="0"/>
    <c:dispBlanksAs val="gap"/>
    <c:showDLblsOverMax val="1"/>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574057843996492E-2"/>
          <c:y val="7.5471698113207544E-2"/>
          <c:w val="0.90885188431200703"/>
          <c:h val="0.84905660377358494"/>
        </c:manualLayout>
      </c:layout>
      <c:barChart>
        <c:barDir val="col"/>
        <c:grouping val="stacked"/>
        <c:varyColors val="0"/>
        <c:ser>
          <c:idx val="0"/>
          <c:order val="0"/>
          <c:spPr>
            <a:solidFill>
              <a:schemeClr val="accent1"/>
            </a:solidFill>
            <a:ln>
              <a:noFill/>
            </a:ln>
          </c:spPr>
          <c:invertIfNegative val="0"/>
          <c:dLbls>
            <c:dLbl>
              <c:idx val="0"/>
              <c:layout>
                <c:manualLayout>
                  <c:x val="0"/>
                  <c:y val="-0.13497822931785197"/>
                </c:manualLayout>
              </c:layout>
              <c:numFmt formatCode="#,##0;&quot;-&quot;#,##0" sourceLinked="0"/>
              <c:spPr>
                <a:noFill/>
                <a:ln>
                  <a:noFill/>
                </a:ln>
              </c:spPr>
              <c:txPr>
                <a:bodyPr wrap="none"/>
                <a:lstStyle/>
                <a:p>
                  <a:pPr>
                    <a:defRPr sz="10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8F1E-46A2-B89D-1F99585F8919}"/>
                </c:ext>
              </c:extLst>
            </c:dLbl>
            <c:dLbl>
              <c:idx val="1"/>
              <c:layout>
                <c:manualLayout>
                  <c:x val="0"/>
                  <c:y val="-0.12336719883889695"/>
                </c:manualLayout>
              </c:layout>
              <c:numFmt formatCode="#,##0;&quot;-&quot;#,##0" sourceLinked="0"/>
              <c:spPr>
                <a:noFill/>
                <a:ln>
                  <a:noFill/>
                </a:ln>
              </c:spPr>
              <c:txPr>
                <a:bodyPr wrap="none"/>
                <a:lstStyle/>
                <a:p>
                  <a:pPr>
                    <a:defRPr sz="10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8F1E-46A2-B89D-1F99585F8919}"/>
                </c:ext>
              </c:extLst>
            </c:dLbl>
            <c:dLbl>
              <c:idx val="2"/>
              <c:layout>
                <c:manualLayout>
                  <c:x val="0"/>
                  <c:y val="-0.12336719883889695"/>
                </c:manualLayout>
              </c:layout>
              <c:numFmt formatCode="#,##0;&quot;-&quot;#,##0" sourceLinked="0"/>
              <c:spPr>
                <a:noFill/>
                <a:ln>
                  <a:noFill/>
                </a:ln>
              </c:spPr>
              <c:txPr>
                <a:bodyPr wrap="none"/>
                <a:lstStyle/>
                <a:p>
                  <a:pPr>
                    <a:defRPr sz="10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8F1E-46A2-B89D-1F99585F891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Sheet1!$A$1:$C$1</c:f>
              <c:numCache>
                <c:formatCode>General</c:formatCode>
                <c:ptCount val="3"/>
                <c:pt idx="0">
                  <c:v>20</c:v>
                </c:pt>
                <c:pt idx="1">
                  <c:v>15</c:v>
                </c:pt>
                <c:pt idx="2">
                  <c:v>15</c:v>
                </c:pt>
              </c:numCache>
            </c:numRef>
          </c:val>
          <c:extLst>
            <c:ext xmlns:c16="http://schemas.microsoft.com/office/drawing/2014/chart" uri="{C3380CC4-5D6E-409C-BE32-E72D297353CC}">
              <c16:uniqueId val="{00000003-8F1E-46A2-B89D-1F99585F8919}"/>
            </c:ext>
          </c:extLst>
        </c:ser>
        <c:dLbls>
          <c:showLegendKey val="0"/>
          <c:showVal val="0"/>
          <c:showCatName val="0"/>
          <c:showSerName val="0"/>
          <c:showPercent val="0"/>
          <c:showBubbleSize val="0"/>
        </c:dLbls>
        <c:gapWidth val="80"/>
        <c:overlap val="100"/>
        <c:axId val="1336807711"/>
        <c:axId val="1"/>
      </c:barChart>
      <c:catAx>
        <c:axId val="1336807711"/>
        <c:scaling>
          <c:orientation val="minMax"/>
        </c:scaling>
        <c:delete val="0"/>
        <c:axPos val="b"/>
        <c:majorGridlines>
          <c:spPr>
            <a:ln>
              <a:noFill/>
            </a:ln>
          </c:spPr>
        </c:majorGridlines>
        <c:majorTickMark val="none"/>
        <c:minorTickMark val="none"/>
        <c:tickLblPos val="none"/>
        <c:spPr>
          <a:ln w="9525" cap="flat" algn="ctr">
            <a:solidFill>
              <a:srgbClr val="6A6A6A"/>
            </a:solidFill>
            <a:prstDash val="solid"/>
          </a:ln>
        </c:spPr>
        <c:crossAx val="1"/>
        <c:crosses val="min"/>
        <c:auto val="0"/>
        <c:lblAlgn val="ctr"/>
        <c:lblOffset val="100"/>
        <c:noMultiLvlLbl val="0"/>
      </c:catAx>
      <c:valAx>
        <c:axId val="1"/>
        <c:scaling>
          <c:orientation val="minMax"/>
          <c:max val="185"/>
          <c:min val="0"/>
        </c:scaling>
        <c:delete val="1"/>
        <c:axPos val="l"/>
        <c:numFmt formatCode="General" sourceLinked="1"/>
        <c:majorTickMark val="out"/>
        <c:minorTickMark val="none"/>
        <c:tickLblPos val="nextTo"/>
        <c:crossAx val="1336807711"/>
        <c:crosses val="min"/>
        <c:crossBetween val="between"/>
      </c:valAx>
    </c:plotArea>
    <c:plotVisOnly val="0"/>
    <c:dispBlanksAs val="gap"/>
    <c:showDLblsOverMax val="1"/>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574057843996492E-2"/>
          <c:y val="7.5471698113207544E-2"/>
          <c:w val="0.90885188431200703"/>
          <c:h val="0.84905660377358494"/>
        </c:manualLayout>
      </c:layout>
      <c:barChart>
        <c:barDir val="col"/>
        <c:grouping val="stacked"/>
        <c:varyColors val="0"/>
        <c:ser>
          <c:idx val="0"/>
          <c:order val="0"/>
          <c:spPr>
            <a:solidFill>
              <a:schemeClr val="accent1"/>
            </a:solidFill>
            <a:ln>
              <a:noFill/>
            </a:ln>
          </c:spPr>
          <c:invertIfNegative val="0"/>
          <c:val>
            <c:numRef>
              <c:f>Sheet1!$A$1:$C$1</c:f>
              <c:numCache>
                <c:formatCode>General</c:formatCode>
                <c:ptCount val="3"/>
                <c:pt idx="0">
                  <c:v>10</c:v>
                </c:pt>
                <c:pt idx="1">
                  <c:v>30</c:v>
                </c:pt>
                <c:pt idx="2">
                  <c:v>40</c:v>
                </c:pt>
              </c:numCache>
            </c:numRef>
          </c:val>
          <c:extLst>
            <c:ext xmlns:c16="http://schemas.microsoft.com/office/drawing/2014/chart" uri="{C3380CC4-5D6E-409C-BE32-E72D297353CC}">
              <c16:uniqueId val="{00000000-11C5-44E0-8F0A-7A338FAEBD3A}"/>
            </c:ext>
          </c:extLst>
        </c:ser>
        <c:dLbls>
          <c:showLegendKey val="0"/>
          <c:showVal val="0"/>
          <c:showCatName val="0"/>
          <c:showSerName val="0"/>
          <c:showPercent val="0"/>
          <c:showBubbleSize val="0"/>
        </c:dLbls>
        <c:gapWidth val="80"/>
        <c:overlap val="100"/>
        <c:axId val="1336799807"/>
        <c:axId val="1"/>
      </c:barChart>
      <c:catAx>
        <c:axId val="1336799807"/>
        <c:scaling>
          <c:orientation val="minMax"/>
        </c:scaling>
        <c:delete val="0"/>
        <c:axPos val="b"/>
        <c:majorGridlines>
          <c:spPr>
            <a:ln>
              <a:noFill/>
            </a:ln>
          </c:spPr>
        </c:majorGridlines>
        <c:majorTickMark val="none"/>
        <c:minorTickMark val="none"/>
        <c:tickLblPos val="none"/>
        <c:spPr>
          <a:ln w="9525" cap="flat" algn="ctr">
            <a:solidFill>
              <a:srgbClr val="6A6A6A"/>
            </a:solidFill>
            <a:prstDash val="solid"/>
          </a:ln>
        </c:spPr>
        <c:crossAx val="1"/>
        <c:crosses val="min"/>
        <c:auto val="0"/>
        <c:lblAlgn val="ctr"/>
        <c:lblOffset val="100"/>
        <c:noMultiLvlLbl val="0"/>
      </c:catAx>
      <c:valAx>
        <c:axId val="1"/>
        <c:scaling>
          <c:orientation val="minMax"/>
          <c:max val="185"/>
          <c:min val="0"/>
        </c:scaling>
        <c:delete val="1"/>
        <c:axPos val="l"/>
        <c:numFmt formatCode="General" sourceLinked="1"/>
        <c:majorTickMark val="out"/>
        <c:minorTickMark val="none"/>
        <c:tickLblPos val="nextTo"/>
        <c:crossAx val="1336799807"/>
        <c:crosses val="min"/>
        <c:crossBetween val="between"/>
      </c:valAx>
    </c:plotArea>
    <c:plotVisOnly val="0"/>
    <c:dispBlanksAs val="gap"/>
    <c:showDLblsOverMax val="1"/>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574057843996492E-2"/>
          <c:y val="7.5471698113207544E-2"/>
          <c:w val="0.90885188431200703"/>
          <c:h val="0.84905660377358494"/>
        </c:manualLayout>
      </c:layout>
      <c:barChart>
        <c:barDir val="col"/>
        <c:grouping val="stacked"/>
        <c:varyColors val="0"/>
        <c:ser>
          <c:idx val="0"/>
          <c:order val="0"/>
          <c:spPr>
            <a:solidFill>
              <a:schemeClr val="accent1"/>
            </a:solidFill>
            <a:ln>
              <a:noFill/>
            </a:ln>
          </c:spPr>
          <c:invertIfNegative val="0"/>
          <c:dLbls>
            <c:dLbl>
              <c:idx val="0"/>
              <c:layout>
                <c:manualLayout>
                  <c:x val="0"/>
                  <c:y val="-0.18142235123367198"/>
                </c:manualLayout>
              </c:layout>
              <c:numFmt formatCode="#,##0;&quot;-&quot;#,##0" sourceLinked="0"/>
              <c:spPr>
                <a:noFill/>
                <a:ln>
                  <a:noFill/>
                </a:ln>
              </c:spPr>
              <c:txPr>
                <a:bodyPr wrap="none"/>
                <a:lstStyle/>
                <a:p>
                  <a:pPr>
                    <a:defRPr sz="10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71DC-4769-B754-28F402612928}"/>
                </c:ext>
              </c:extLst>
            </c:dLbl>
            <c:dLbl>
              <c:idx val="1"/>
              <c:layout>
                <c:manualLayout>
                  <c:x val="0"/>
                  <c:y val="-0.17126269956458637"/>
                </c:manualLayout>
              </c:layout>
              <c:numFmt formatCode="#,##0;&quot;-&quot;#,##0" sourceLinked="0"/>
              <c:spPr>
                <a:noFill/>
                <a:ln>
                  <a:noFill/>
                </a:ln>
              </c:spPr>
              <c:txPr>
                <a:bodyPr wrap="none"/>
                <a:lstStyle/>
                <a:p>
                  <a:pPr>
                    <a:defRPr sz="10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71DC-4769-B754-28F402612928}"/>
                </c:ext>
              </c:extLst>
            </c:dLbl>
            <c:dLbl>
              <c:idx val="2"/>
              <c:layout>
                <c:manualLayout>
                  <c:x val="0"/>
                  <c:y val="-0.15965166908563136"/>
                </c:manualLayout>
              </c:layout>
              <c:numFmt formatCode="#,##0;&quot;-&quot;#,##0" sourceLinked="0"/>
              <c:spPr>
                <a:noFill/>
                <a:ln>
                  <a:noFill/>
                </a:ln>
              </c:spPr>
              <c:txPr>
                <a:bodyPr wrap="none"/>
                <a:lstStyle/>
                <a:p>
                  <a:pPr>
                    <a:defRPr sz="10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71DC-4769-B754-28F40261292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Sheet1!$A$1:$C$1</c:f>
              <c:numCache>
                <c:formatCode>General</c:formatCode>
                <c:ptCount val="3"/>
                <c:pt idx="0">
                  <c:v>40</c:v>
                </c:pt>
                <c:pt idx="1">
                  <c:v>35</c:v>
                </c:pt>
                <c:pt idx="2">
                  <c:v>30</c:v>
                </c:pt>
              </c:numCache>
            </c:numRef>
          </c:val>
          <c:extLst>
            <c:ext xmlns:c16="http://schemas.microsoft.com/office/drawing/2014/chart" uri="{C3380CC4-5D6E-409C-BE32-E72D297353CC}">
              <c16:uniqueId val="{00000003-71DC-4769-B754-28F402612928}"/>
            </c:ext>
          </c:extLst>
        </c:ser>
        <c:dLbls>
          <c:showLegendKey val="0"/>
          <c:showVal val="0"/>
          <c:showCatName val="0"/>
          <c:showSerName val="0"/>
          <c:showPercent val="0"/>
          <c:showBubbleSize val="0"/>
        </c:dLbls>
        <c:gapWidth val="80"/>
        <c:overlap val="100"/>
        <c:axId val="1336808959"/>
        <c:axId val="1"/>
      </c:barChart>
      <c:catAx>
        <c:axId val="1336808959"/>
        <c:scaling>
          <c:orientation val="minMax"/>
        </c:scaling>
        <c:delete val="0"/>
        <c:axPos val="b"/>
        <c:majorGridlines>
          <c:spPr>
            <a:ln>
              <a:noFill/>
            </a:ln>
          </c:spPr>
        </c:majorGridlines>
        <c:majorTickMark val="none"/>
        <c:minorTickMark val="none"/>
        <c:tickLblPos val="none"/>
        <c:spPr>
          <a:ln w="9525" cap="flat" algn="ctr">
            <a:solidFill>
              <a:srgbClr val="6A6A6A"/>
            </a:solidFill>
            <a:prstDash val="solid"/>
          </a:ln>
        </c:spPr>
        <c:crossAx val="1"/>
        <c:crosses val="min"/>
        <c:auto val="0"/>
        <c:lblAlgn val="ctr"/>
        <c:lblOffset val="100"/>
        <c:noMultiLvlLbl val="0"/>
      </c:catAx>
      <c:valAx>
        <c:axId val="1"/>
        <c:scaling>
          <c:orientation val="minMax"/>
          <c:max val="185"/>
          <c:min val="0"/>
        </c:scaling>
        <c:delete val="1"/>
        <c:axPos val="l"/>
        <c:numFmt formatCode="General" sourceLinked="1"/>
        <c:majorTickMark val="out"/>
        <c:minorTickMark val="none"/>
        <c:tickLblPos val="nextTo"/>
        <c:crossAx val="1336808959"/>
        <c:crosses val="min"/>
        <c:crossBetween val="between"/>
      </c:valAx>
    </c:plotArea>
    <c:plotVisOnly val="0"/>
    <c:dispBlanksAs val="gap"/>
    <c:showDLblsOverMax val="1"/>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574057843996492E-2"/>
          <c:y val="7.5471698113207544E-2"/>
          <c:w val="0.90885188431200703"/>
          <c:h val="0.84905660377358494"/>
        </c:manualLayout>
      </c:layout>
      <c:barChart>
        <c:barDir val="col"/>
        <c:grouping val="stacked"/>
        <c:varyColors val="0"/>
        <c:ser>
          <c:idx val="0"/>
          <c:order val="0"/>
          <c:spPr>
            <a:solidFill>
              <a:schemeClr val="accent1"/>
            </a:solidFill>
            <a:ln>
              <a:noFill/>
            </a:ln>
          </c:spPr>
          <c:invertIfNegative val="0"/>
          <c:val>
            <c:numRef>
              <c:f>Sheet1!$A$1:$C$1</c:f>
              <c:numCache>
                <c:formatCode>General</c:formatCode>
                <c:ptCount val="3"/>
                <c:pt idx="0">
                  <c:v>5</c:v>
                </c:pt>
                <c:pt idx="1">
                  <c:v>10</c:v>
                </c:pt>
                <c:pt idx="2">
                  <c:v>15</c:v>
                </c:pt>
              </c:numCache>
            </c:numRef>
          </c:val>
          <c:extLst>
            <c:ext xmlns:c16="http://schemas.microsoft.com/office/drawing/2014/chart" uri="{C3380CC4-5D6E-409C-BE32-E72D297353CC}">
              <c16:uniqueId val="{00000000-2938-4DD2-83C9-EC8CE4BFEC24}"/>
            </c:ext>
          </c:extLst>
        </c:ser>
        <c:dLbls>
          <c:showLegendKey val="0"/>
          <c:showVal val="0"/>
          <c:showCatName val="0"/>
          <c:showSerName val="0"/>
          <c:showPercent val="0"/>
          <c:showBubbleSize val="0"/>
        </c:dLbls>
        <c:gapWidth val="80"/>
        <c:overlap val="100"/>
        <c:axId val="1336798559"/>
        <c:axId val="1"/>
      </c:barChart>
      <c:catAx>
        <c:axId val="1336798559"/>
        <c:scaling>
          <c:orientation val="minMax"/>
        </c:scaling>
        <c:delete val="0"/>
        <c:axPos val="b"/>
        <c:majorGridlines>
          <c:spPr>
            <a:ln>
              <a:noFill/>
            </a:ln>
          </c:spPr>
        </c:majorGridlines>
        <c:majorTickMark val="none"/>
        <c:minorTickMark val="none"/>
        <c:tickLblPos val="none"/>
        <c:spPr>
          <a:ln w="9525" cap="flat" algn="ctr">
            <a:solidFill>
              <a:srgbClr val="6A6A6A"/>
            </a:solidFill>
            <a:prstDash val="solid"/>
          </a:ln>
        </c:spPr>
        <c:crossAx val="1"/>
        <c:crosses val="min"/>
        <c:auto val="0"/>
        <c:lblAlgn val="ctr"/>
        <c:lblOffset val="100"/>
        <c:noMultiLvlLbl val="0"/>
      </c:catAx>
      <c:valAx>
        <c:axId val="1"/>
        <c:scaling>
          <c:orientation val="minMax"/>
          <c:max val="185"/>
          <c:min val="0"/>
        </c:scaling>
        <c:delete val="1"/>
        <c:axPos val="l"/>
        <c:numFmt formatCode="General" sourceLinked="1"/>
        <c:majorTickMark val="out"/>
        <c:minorTickMark val="none"/>
        <c:tickLblPos val="nextTo"/>
        <c:crossAx val="1336798559"/>
        <c:crosses val="min"/>
        <c:crossBetween val="between"/>
      </c:valAx>
    </c:plotArea>
    <c:plotVisOnly val="0"/>
    <c:dispBlanksAs val="gap"/>
    <c:showDLblsOverMax val="1"/>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574057843996492E-2"/>
          <c:y val="7.5471698113207544E-2"/>
          <c:w val="0.90885188431200703"/>
          <c:h val="0.84905660377358494"/>
        </c:manualLayout>
      </c:layout>
      <c:barChart>
        <c:barDir val="col"/>
        <c:grouping val="stacked"/>
        <c:varyColors val="0"/>
        <c:ser>
          <c:idx val="0"/>
          <c:order val="0"/>
          <c:spPr>
            <a:solidFill>
              <a:schemeClr val="accent1"/>
            </a:solidFill>
            <a:ln>
              <a:noFill/>
            </a:ln>
          </c:spPr>
          <c:invertIfNegative val="0"/>
          <c:dLbls>
            <c:dLbl>
              <c:idx val="0"/>
              <c:layout>
                <c:manualLayout>
                  <c:x val="0"/>
                  <c:y val="-0.11320754716981132"/>
                </c:manualLayout>
              </c:layout>
              <c:numFmt formatCode="#,##0;&quot;-&quot;#,##0" sourceLinked="0"/>
              <c:spPr>
                <a:noFill/>
                <a:ln>
                  <a:noFill/>
                </a:ln>
              </c:spPr>
              <c:txPr>
                <a:bodyPr wrap="none"/>
                <a:lstStyle/>
                <a:p>
                  <a:pPr>
                    <a:defRPr sz="10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C5E1-4A25-B772-F9ADD1516DCA}"/>
                </c:ext>
              </c:extLst>
            </c:dLbl>
            <c:dLbl>
              <c:idx val="1"/>
              <c:layout>
                <c:manualLayout>
                  <c:x val="0"/>
                  <c:y val="-0.11320754716981132"/>
                </c:manualLayout>
              </c:layout>
              <c:numFmt formatCode="#,##0;&quot;-&quot;#,##0" sourceLinked="0"/>
              <c:spPr>
                <a:noFill/>
                <a:ln>
                  <a:noFill/>
                </a:ln>
              </c:spPr>
              <c:txPr>
                <a:bodyPr wrap="none"/>
                <a:lstStyle/>
                <a:p>
                  <a:pPr>
                    <a:defRPr sz="10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C5E1-4A25-B772-F9ADD1516DCA}"/>
                </c:ext>
              </c:extLst>
            </c:dLbl>
            <c:dLbl>
              <c:idx val="2"/>
              <c:layout>
                <c:manualLayout>
                  <c:x val="0"/>
                  <c:y val="-0.11320754716981132"/>
                </c:manualLayout>
              </c:layout>
              <c:numFmt formatCode="#,##0;&quot;-&quot;#,##0" sourceLinked="0"/>
              <c:spPr>
                <a:noFill/>
                <a:ln>
                  <a:noFill/>
                </a:ln>
              </c:spPr>
              <c:txPr>
                <a:bodyPr wrap="none"/>
                <a:lstStyle/>
                <a:p>
                  <a:pPr>
                    <a:defRPr sz="10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C5E1-4A25-B772-F9ADD1516DC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Sheet1!$A$1:$C$1</c:f>
              <c:numCache>
                <c:formatCode>General</c:formatCode>
                <c:ptCount val="3"/>
                <c:pt idx="0">
                  <c:v>10</c:v>
                </c:pt>
                <c:pt idx="1">
                  <c:v>10</c:v>
                </c:pt>
                <c:pt idx="2">
                  <c:v>10</c:v>
                </c:pt>
              </c:numCache>
            </c:numRef>
          </c:val>
          <c:extLst>
            <c:ext xmlns:c16="http://schemas.microsoft.com/office/drawing/2014/chart" uri="{C3380CC4-5D6E-409C-BE32-E72D297353CC}">
              <c16:uniqueId val="{00000003-C5E1-4A25-B772-F9ADD1516DCA}"/>
            </c:ext>
          </c:extLst>
        </c:ser>
        <c:dLbls>
          <c:showLegendKey val="0"/>
          <c:showVal val="0"/>
          <c:showCatName val="0"/>
          <c:showSerName val="0"/>
          <c:showPercent val="0"/>
          <c:showBubbleSize val="0"/>
        </c:dLbls>
        <c:gapWidth val="80"/>
        <c:overlap val="100"/>
        <c:axId val="1336801055"/>
        <c:axId val="1"/>
      </c:barChart>
      <c:catAx>
        <c:axId val="1336801055"/>
        <c:scaling>
          <c:orientation val="minMax"/>
        </c:scaling>
        <c:delete val="0"/>
        <c:axPos val="b"/>
        <c:majorGridlines>
          <c:spPr>
            <a:ln>
              <a:noFill/>
            </a:ln>
          </c:spPr>
        </c:majorGridlines>
        <c:majorTickMark val="none"/>
        <c:minorTickMark val="none"/>
        <c:tickLblPos val="none"/>
        <c:spPr>
          <a:ln w="9525" cap="flat" algn="ctr">
            <a:solidFill>
              <a:srgbClr val="6A6A6A"/>
            </a:solidFill>
            <a:prstDash val="solid"/>
          </a:ln>
        </c:spPr>
        <c:crossAx val="1"/>
        <c:crosses val="min"/>
        <c:auto val="0"/>
        <c:lblAlgn val="ctr"/>
        <c:lblOffset val="100"/>
        <c:noMultiLvlLbl val="0"/>
      </c:catAx>
      <c:valAx>
        <c:axId val="1"/>
        <c:scaling>
          <c:orientation val="minMax"/>
          <c:max val="185"/>
          <c:min val="0"/>
        </c:scaling>
        <c:delete val="1"/>
        <c:axPos val="l"/>
        <c:numFmt formatCode="General" sourceLinked="1"/>
        <c:majorTickMark val="out"/>
        <c:minorTickMark val="none"/>
        <c:tickLblPos val="nextTo"/>
        <c:crossAx val="1336801055"/>
        <c:crosses val="min"/>
        <c:crossBetween val="between"/>
      </c:valAx>
    </c:plotArea>
    <c:plotVisOnly val="0"/>
    <c:dispBlanksAs val="gap"/>
    <c:showDLblsOverMax val="1"/>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574057843996492E-2"/>
          <c:y val="7.5471698113207544E-2"/>
          <c:w val="0.90885188431200703"/>
          <c:h val="0.84905660377358494"/>
        </c:manualLayout>
      </c:layout>
      <c:barChart>
        <c:barDir val="col"/>
        <c:grouping val="stacked"/>
        <c:varyColors val="0"/>
        <c:ser>
          <c:idx val="0"/>
          <c:order val="0"/>
          <c:spPr>
            <a:solidFill>
              <a:schemeClr val="accent1"/>
            </a:solidFill>
            <a:ln>
              <a:noFill/>
            </a:ln>
          </c:spPr>
          <c:invertIfNegative val="0"/>
          <c:val>
            <c:numRef>
              <c:f>Sheet1!$A$1:$C$1</c:f>
              <c:numCache>
                <c:formatCode>General</c:formatCode>
                <c:ptCount val="3"/>
                <c:pt idx="0">
                  <c:v>15</c:v>
                </c:pt>
                <c:pt idx="1">
                  <c:v>25</c:v>
                </c:pt>
                <c:pt idx="2">
                  <c:v>40</c:v>
                </c:pt>
              </c:numCache>
            </c:numRef>
          </c:val>
          <c:extLst>
            <c:ext xmlns:c16="http://schemas.microsoft.com/office/drawing/2014/chart" uri="{C3380CC4-5D6E-409C-BE32-E72D297353CC}">
              <c16:uniqueId val="{00000000-3AA3-46A3-9B61-5963D2E4B63C}"/>
            </c:ext>
          </c:extLst>
        </c:ser>
        <c:dLbls>
          <c:showLegendKey val="0"/>
          <c:showVal val="0"/>
          <c:showCatName val="0"/>
          <c:showSerName val="0"/>
          <c:showPercent val="0"/>
          <c:showBubbleSize val="0"/>
        </c:dLbls>
        <c:gapWidth val="80"/>
        <c:overlap val="100"/>
        <c:axId val="1336813119"/>
        <c:axId val="1"/>
      </c:barChart>
      <c:catAx>
        <c:axId val="1336813119"/>
        <c:scaling>
          <c:orientation val="minMax"/>
        </c:scaling>
        <c:delete val="0"/>
        <c:axPos val="b"/>
        <c:majorGridlines>
          <c:spPr>
            <a:ln>
              <a:noFill/>
            </a:ln>
          </c:spPr>
        </c:majorGridlines>
        <c:majorTickMark val="none"/>
        <c:minorTickMark val="none"/>
        <c:tickLblPos val="none"/>
        <c:spPr>
          <a:ln w="9525" cap="flat" algn="ctr">
            <a:solidFill>
              <a:srgbClr val="6A6A6A"/>
            </a:solidFill>
            <a:prstDash val="solid"/>
          </a:ln>
        </c:spPr>
        <c:crossAx val="1"/>
        <c:crosses val="min"/>
        <c:auto val="0"/>
        <c:lblAlgn val="ctr"/>
        <c:lblOffset val="100"/>
        <c:noMultiLvlLbl val="0"/>
      </c:catAx>
      <c:valAx>
        <c:axId val="1"/>
        <c:scaling>
          <c:orientation val="minMax"/>
          <c:max val="185"/>
          <c:min val="0"/>
        </c:scaling>
        <c:delete val="1"/>
        <c:axPos val="l"/>
        <c:numFmt formatCode="General" sourceLinked="1"/>
        <c:majorTickMark val="out"/>
        <c:minorTickMark val="none"/>
        <c:tickLblPos val="nextTo"/>
        <c:crossAx val="1336813119"/>
        <c:crosses val="min"/>
        <c:crossBetween val="between"/>
      </c:valAx>
    </c:plotArea>
    <c:plotVisOnly val="0"/>
    <c:dispBlanksAs val="gap"/>
    <c:showDLblsOverMax val="1"/>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574057843996492E-2"/>
          <c:y val="0.16294349540078842"/>
          <c:w val="0.90885188431200703"/>
          <c:h val="0.76872536136662284"/>
        </c:manualLayout>
      </c:layout>
      <c:barChart>
        <c:barDir val="col"/>
        <c:grouping val="stacked"/>
        <c:varyColors val="0"/>
        <c:ser>
          <c:idx val="0"/>
          <c:order val="0"/>
          <c:spPr>
            <a:solidFill>
              <a:schemeClr val="accent1"/>
            </a:solidFill>
            <a:ln>
              <a:noFill/>
            </a:ln>
          </c:spPr>
          <c:invertIfNegative val="0"/>
          <c:dLbls>
            <c:dLbl>
              <c:idx val="0"/>
              <c:layout>
                <c:manualLayout>
                  <c:x val="0"/>
                  <c:y val="-0.4664914586070959"/>
                </c:manualLayout>
              </c:layout>
              <c:numFmt formatCode="#,##0;&quot;-&quot;#,##0" sourceLinked="0"/>
              <c:spPr>
                <a:noFill/>
                <a:ln>
                  <a:noFill/>
                </a:ln>
              </c:spPr>
              <c:txPr>
                <a:bodyPr wrap="none"/>
                <a:lstStyle/>
                <a:p>
                  <a:pPr>
                    <a:defRPr sz="10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8898-4927-9D3C-541414226AC9}"/>
                </c:ext>
              </c:extLst>
            </c:dLbl>
            <c:dLbl>
              <c:idx val="1"/>
              <c:layout>
                <c:manualLayout>
                  <c:x val="0"/>
                  <c:y val="-0.40341655716162944"/>
                </c:manualLayout>
              </c:layout>
              <c:numFmt formatCode="#,##0;&quot;-&quot;#,##0" sourceLinked="0"/>
              <c:spPr>
                <a:noFill/>
                <a:ln>
                  <a:noFill/>
                </a:ln>
              </c:spPr>
              <c:txPr>
                <a:bodyPr wrap="none"/>
                <a:lstStyle/>
                <a:p>
                  <a:pPr>
                    <a:defRPr sz="10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8898-4927-9D3C-541414226AC9}"/>
                </c:ext>
              </c:extLst>
            </c:dLbl>
            <c:dLbl>
              <c:idx val="2"/>
              <c:layout>
                <c:manualLayout>
                  <c:x val="0"/>
                  <c:y val="-0.36268068331143233"/>
                </c:manualLayout>
              </c:layout>
              <c:numFmt formatCode="#,##0;&quot;-&quot;#,##0" sourceLinked="0"/>
              <c:spPr>
                <a:noFill/>
                <a:ln>
                  <a:noFill/>
                </a:ln>
              </c:spPr>
              <c:txPr>
                <a:bodyPr wrap="none"/>
                <a:lstStyle/>
                <a:p>
                  <a:pPr>
                    <a:defRPr sz="10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8898-4927-9D3C-541414226AC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Sheet1!$A$1:$C$1</c:f>
              <c:numCache>
                <c:formatCode>General</c:formatCode>
                <c:ptCount val="3"/>
                <c:pt idx="0">
                  <c:v>185</c:v>
                </c:pt>
                <c:pt idx="1">
                  <c:v>155</c:v>
                </c:pt>
                <c:pt idx="2">
                  <c:v>135</c:v>
                </c:pt>
              </c:numCache>
            </c:numRef>
          </c:val>
          <c:extLst>
            <c:ext xmlns:c16="http://schemas.microsoft.com/office/drawing/2014/chart" uri="{C3380CC4-5D6E-409C-BE32-E72D297353CC}">
              <c16:uniqueId val="{00000003-8898-4927-9D3C-541414226AC9}"/>
            </c:ext>
          </c:extLst>
        </c:ser>
        <c:dLbls>
          <c:showLegendKey val="0"/>
          <c:showVal val="0"/>
          <c:showCatName val="0"/>
          <c:showSerName val="0"/>
          <c:showPercent val="0"/>
          <c:showBubbleSize val="0"/>
        </c:dLbls>
        <c:gapWidth val="80"/>
        <c:overlap val="100"/>
        <c:axId val="1336816031"/>
        <c:axId val="1"/>
      </c:barChart>
      <c:catAx>
        <c:axId val="1336816031"/>
        <c:scaling>
          <c:orientation val="minMax"/>
        </c:scaling>
        <c:delete val="0"/>
        <c:axPos val="b"/>
        <c:majorGridlines>
          <c:spPr>
            <a:ln>
              <a:noFill/>
            </a:ln>
          </c:spPr>
        </c:majorGridlines>
        <c:majorTickMark val="none"/>
        <c:minorTickMark val="none"/>
        <c:tickLblPos val="none"/>
        <c:spPr>
          <a:ln w="9525" cap="flat" algn="ctr">
            <a:solidFill>
              <a:srgbClr val="6A6A6A"/>
            </a:solidFill>
            <a:prstDash val="solid"/>
          </a:ln>
        </c:spPr>
        <c:crossAx val="1"/>
        <c:crosses val="min"/>
        <c:auto val="0"/>
        <c:lblAlgn val="ctr"/>
        <c:lblOffset val="100"/>
        <c:noMultiLvlLbl val="0"/>
      </c:catAx>
      <c:valAx>
        <c:axId val="1"/>
        <c:scaling>
          <c:orientation val="minMax"/>
          <c:max val="185"/>
          <c:min val="0"/>
        </c:scaling>
        <c:delete val="1"/>
        <c:axPos val="l"/>
        <c:numFmt formatCode="General" sourceLinked="1"/>
        <c:majorTickMark val="out"/>
        <c:minorTickMark val="none"/>
        <c:tickLblPos val="nextTo"/>
        <c:crossAx val="1336816031"/>
        <c:crosses val="min"/>
        <c:crossBetween val="between"/>
      </c:valAx>
    </c:plotArea>
    <c:plotVisOnly val="0"/>
    <c:dispBlanksAs val="gap"/>
    <c:showDLblsOverMax val="1"/>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1" cy="502676"/>
          </a:xfrm>
          <a:prstGeom prst="rect">
            <a:avLst/>
          </a:prstGeom>
        </p:spPr>
        <p:txBody>
          <a:bodyPr vert="horz" lIns="96594" tIns="48297" rIns="96594" bIns="48297" rtlCol="0"/>
          <a:lstStyle>
            <a:lvl1pPr algn="l">
              <a:defRPr sz="1300"/>
            </a:lvl1pPr>
          </a:lstStyle>
          <a:p>
            <a:endParaRPr lang="nl-NL"/>
          </a:p>
        </p:txBody>
      </p:sp>
      <p:sp>
        <p:nvSpPr>
          <p:cNvPr id="3" name="Date Placeholder 2"/>
          <p:cNvSpPr>
            <a:spLocks noGrp="1"/>
          </p:cNvSpPr>
          <p:nvPr>
            <p:ph type="dt" idx="1"/>
          </p:nvPr>
        </p:nvSpPr>
        <p:spPr>
          <a:xfrm>
            <a:off x="3901698" y="0"/>
            <a:ext cx="2984871" cy="502676"/>
          </a:xfrm>
          <a:prstGeom prst="rect">
            <a:avLst/>
          </a:prstGeom>
        </p:spPr>
        <p:txBody>
          <a:bodyPr vert="horz" lIns="96594" tIns="48297" rIns="96594" bIns="48297" rtlCol="0"/>
          <a:lstStyle>
            <a:lvl1pPr algn="r">
              <a:defRPr sz="1300"/>
            </a:lvl1pPr>
          </a:lstStyle>
          <a:p>
            <a:fld id="{DBAB7E46-EE5F-4E84-A925-1F9FAD64D534}" type="datetimeFigureOut">
              <a:rPr lang="nl-NL" smtClean="0"/>
              <a:t>7-3-2022</a:t>
            </a:fld>
            <a:endParaRPr lang="nl-NL"/>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594" tIns="48297" rIns="96594" bIns="48297" rtlCol="0" anchor="ctr"/>
          <a:lstStyle/>
          <a:p>
            <a:endParaRPr lang="nl-NL"/>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594" tIns="48297" rIns="96594" bIns="4829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1" y="9516039"/>
            <a:ext cx="2984871" cy="502674"/>
          </a:xfrm>
          <a:prstGeom prst="rect">
            <a:avLst/>
          </a:prstGeom>
        </p:spPr>
        <p:txBody>
          <a:bodyPr vert="horz" lIns="96594" tIns="48297" rIns="96594" bIns="48297" rtlCol="0" anchor="b"/>
          <a:lstStyle>
            <a:lvl1pPr algn="l">
              <a:defRPr sz="1300"/>
            </a:lvl1pPr>
          </a:lstStyle>
          <a:p>
            <a:endParaRPr lang="nl-NL"/>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594" tIns="48297" rIns="96594" bIns="48297" rtlCol="0" anchor="b"/>
          <a:lstStyle>
            <a:lvl1pPr algn="r">
              <a:defRPr sz="1300"/>
            </a:lvl1pPr>
          </a:lstStyle>
          <a:p>
            <a:fld id="{007B09E3-1BCF-4E1D-B946-9C2963804C93}" type="slidenum">
              <a:rPr lang="nl-NL" smtClean="0"/>
              <a:t>‹#›</a:t>
            </a:fld>
            <a:endParaRPr lang="nl-NL"/>
          </a:p>
        </p:txBody>
      </p:sp>
    </p:spTree>
    <p:extLst>
      <p:ext uri="{BB962C8B-B14F-4D97-AF65-F5344CB8AC3E}">
        <p14:creationId xmlns:p14="http://schemas.microsoft.com/office/powerpoint/2010/main" val="1052881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3894C14A-43FC-4077-9BE3-59190B437372}" type="slidenum">
              <a:rPr lang="nl-NL" altLang="en-US" smtClean="0"/>
              <a:pPr/>
              <a:t>1</a:t>
            </a:fld>
            <a:endParaRPr lang="nl-NL" altLang="en-US"/>
          </a:p>
        </p:txBody>
      </p:sp>
    </p:spTree>
    <p:extLst>
      <p:ext uri="{BB962C8B-B14F-4D97-AF65-F5344CB8AC3E}">
        <p14:creationId xmlns:p14="http://schemas.microsoft.com/office/powerpoint/2010/main" val="8867284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vmlDrawing" Target="../drawings/vmlDrawing11.vml"/><Relationship Id="rId6" Type="http://schemas.openxmlformats.org/officeDocument/2006/relationships/image" Target="../media/image2.emf"/><Relationship Id="rId5" Type="http://schemas.openxmlformats.org/officeDocument/2006/relationships/oleObject" Target="../embeddings/oleObject11.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vmlDrawing" Target="../drawings/vmlDrawing12.vml"/><Relationship Id="rId6" Type="http://schemas.openxmlformats.org/officeDocument/2006/relationships/image" Target="../media/image2.emf"/><Relationship Id="rId5" Type="http://schemas.openxmlformats.org/officeDocument/2006/relationships/oleObject" Target="../embeddings/oleObject12.bin"/><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vmlDrawing" Target="../drawings/vmlDrawing13.vml"/><Relationship Id="rId6" Type="http://schemas.openxmlformats.org/officeDocument/2006/relationships/image" Target="../media/image2.emf"/><Relationship Id="rId5" Type="http://schemas.openxmlformats.org/officeDocument/2006/relationships/oleObject" Target="../embeddings/oleObject13.bin"/><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vmlDrawing" Target="../drawings/vmlDrawing14.vml"/><Relationship Id="rId6" Type="http://schemas.openxmlformats.org/officeDocument/2006/relationships/image" Target="../media/image2.emf"/><Relationship Id="rId5" Type="http://schemas.openxmlformats.org/officeDocument/2006/relationships/oleObject" Target="../embeddings/oleObject14.bin"/><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vmlDrawing" Target="../drawings/vmlDrawing15.vml"/><Relationship Id="rId6" Type="http://schemas.openxmlformats.org/officeDocument/2006/relationships/image" Target="../media/image2.emf"/><Relationship Id="rId5" Type="http://schemas.openxmlformats.org/officeDocument/2006/relationships/oleObject" Target="../embeddings/oleObject15.bin"/><Relationship Id="rId4"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vmlDrawing" Target="../drawings/vmlDrawing16.vml"/><Relationship Id="rId6" Type="http://schemas.openxmlformats.org/officeDocument/2006/relationships/image" Target="../media/image2.emf"/><Relationship Id="rId5" Type="http://schemas.openxmlformats.org/officeDocument/2006/relationships/oleObject" Target="../embeddings/oleObject16.bin"/><Relationship Id="rId4"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vmlDrawing" Target="../drawings/vmlDrawing17.vml"/><Relationship Id="rId6" Type="http://schemas.openxmlformats.org/officeDocument/2006/relationships/image" Target="../media/image2.emf"/><Relationship Id="rId5" Type="http://schemas.openxmlformats.org/officeDocument/2006/relationships/oleObject" Target="../embeddings/oleObject17.bin"/><Relationship Id="rId4"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vmlDrawing" Target="../drawings/vmlDrawing18.vml"/><Relationship Id="rId6" Type="http://schemas.openxmlformats.org/officeDocument/2006/relationships/image" Target="../media/image2.emf"/><Relationship Id="rId5" Type="http://schemas.openxmlformats.org/officeDocument/2006/relationships/oleObject" Target="../embeddings/oleObject18.bin"/><Relationship Id="rId4"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vmlDrawing" Target="../drawings/vmlDrawing19.vml"/><Relationship Id="rId6" Type="http://schemas.openxmlformats.org/officeDocument/2006/relationships/image" Target="../media/image2.emf"/><Relationship Id="rId5" Type="http://schemas.openxmlformats.org/officeDocument/2006/relationships/oleObject" Target="../embeddings/oleObject19.bin"/><Relationship Id="rId4"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vmlDrawing" Target="../drawings/vmlDrawing20.vml"/><Relationship Id="rId6" Type="http://schemas.openxmlformats.org/officeDocument/2006/relationships/image" Target="../media/image2.emf"/><Relationship Id="rId5" Type="http://schemas.openxmlformats.org/officeDocument/2006/relationships/oleObject" Target="../embeddings/oleObject20.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image" Target="../media/image2.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vmlDrawing" Target="../drawings/vmlDrawing21.vml"/><Relationship Id="rId6" Type="http://schemas.openxmlformats.org/officeDocument/2006/relationships/image" Target="../media/image2.emf"/><Relationship Id="rId5" Type="http://schemas.openxmlformats.org/officeDocument/2006/relationships/oleObject" Target="../embeddings/oleObject21.bin"/><Relationship Id="rId4"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vmlDrawing" Target="../drawings/vmlDrawing22.vml"/><Relationship Id="rId6" Type="http://schemas.openxmlformats.org/officeDocument/2006/relationships/image" Target="../media/image2.emf"/><Relationship Id="rId5" Type="http://schemas.openxmlformats.org/officeDocument/2006/relationships/oleObject" Target="../embeddings/oleObject22.bin"/><Relationship Id="rId4"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vmlDrawing" Target="../drawings/vmlDrawing23.vml"/><Relationship Id="rId6" Type="http://schemas.openxmlformats.org/officeDocument/2006/relationships/image" Target="../media/image2.emf"/><Relationship Id="rId5" Type="http://schemas.openxmlformats.org/officeDocument/2006/relationships/oleObject" Target="../embeddings/oleObject23.bin"/><Relationship Id="rId4"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vmlDrawing" Target="../drawings/vmlDrawing24.vml"/><Relationship Id="rId6" Type="http://schemas.openxmlformats.org/officeDocument/2006/relationships/image" Target="../media/image2.emf"/><Relationship Id="rId5" Type="http://schemas.openxmlformats.org/officeDocument/2006/relationships/oleObject" Target="../embeddings/oleObject24.bin"/><Relationship Id="rId4"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vmlDrawing" Target="../drawings/vmlDrawing25.vml"/><Relationship Id="rId6" Type="http://schemas.openxmlformats.org/officeDocument/2006/relationships/image" Target="../media/image2.emf"/><Relationship Id="rId5" Type="http://schemas.openxmlformats.org/officeDocument/2006/relationships/oleObject" Target="../embeddings/oleObject25.bin"/><Relationship Id="rId4"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vmlDrawing" Target="../drawings/vmlDrawing26.vml"/><Relationship Id="rId6" Type="http://schemas.openxmlformats.org/officeDocument/2006/relationships/image" Target="../media/image2.emf"/><Relationship Id="rId5" Type="http://schemas.openxmlformats.org/officeDocument/2006/relationships/oleObject" Target="../embeddings/oleObject26.bin"/><Relationship Id="rId4"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4.xml"/><Relationship Id="rId1" Type="http://schemas.openxmlformats.org/officeDocument/2006/relationships/vmlDrawing" Target="../drawings/vmlDrawing27.vml"/><Relationship Id="rId5" Type="http://schemas.openxmlformats.org/officeDocument/2006/relationships/image" Target="../media/image2.emf"/><Relationship Id="rId4" Type="http://schemas.openxmlformats.org/officeDocument/2006/relationships/oleObject" Target="../embeddings/oleObject27.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5.xml"/><Relationship Id="rId1" Type="http://schemas.openxmlformats.org/officeDocument/2006/relationships/vmlDrawing" Target="../drawings/vmlDrawing28.vml"/><Relationship Id="rId5" Type="http://schemas.openxmlformats.org/officeDocument/2006/relationships/image" Target="../media/image2.emf"/><Relationship Id="rId4" Type="http://schemas.openxmlformats.org/officeDocument/2006/relationships/oleObject" Target="../embeddings/oleObject28.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6.xml"/><Relationship Id="rId1" Type="http://schemas.openxmlformats.org/officeDocument/2006/relationships/vmlDrawing" Target="../drawings/vmlDrawing29.vml"/><Relationship Id="rId5" Type="http://schemas.openxmlformats.org/officeDocument/2006/relationships/image" Target="../media/image2.emf"/><Relationship Id="rId4" Type="http://schemas.openxmlformats.org/officeDocument/2006/relationships/oleObject" Target="../embeddings/oleObject29.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7.xml"/><Relationship Id="rId1" Type="http://schemas.openxmlformats.org/officeDocument/2006/relationships/vmlDrawing" Target="../drawings/vmlDrawing30.vml"/><Relationship Id="rId5" Type="http://schemas.openxmlformats.org/officeDocument/2006/relationships/image" Target="../media/image2.emf"/><Relationship Id="rId4" Type="http://schemas.openxmlformats.org/officeDocument/2006/relationships/oleObject" Target="../embeddings/oleObject30.bin"/></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image" Target="../media/image2.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vmlDrawing" Target="../drawings/vmlDrawing31.vml"/><Relationship Id="rId6" Type="http://schemas.openxmlformats.org/officeDocument/2006/relationships/image" Target="../media/image2.emf"/><Relationship Id="rId5" Type="http://schemas.openxmlformats.org/officeDocument/2006/relationships/oleObject" Target="../embeddings/oleObject31.bin"/><Relationship Id="rId4"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vmlDrawing" Target="../drawings/vmlDrawing32.vml"/><Relationship Id="rId6" Type="http://schemas.openxmlformats.org/officeDocument/2006/relationships/image" Target="../media/image2.emf"/><Relationship Id="rId5" Type="http://schemas.openxmlformats.org/officeDocument/2006/relationships/oleObject" Target="../embeddings/oleObject32.bin"/><Relationship Id="rId4"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vmlDrawing" Target="../drawings/vmlDrawing33.vml"/><Relationship Id="rId6" Type="http://schemas.openxmlformats.org/officeDocument/2006/relationships/image" Target="../media/image2.emf"/><Relationship Id="rId5" Type="http://schemas.openxmlformats.org/officeDocument/2006/relationships/oleObject" Target="../embeddings/oleObject33.bin"/><Relationship Id="rId4"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4.xml"/><Relationship Id="rId1" Type="http://schemas.openxmlformats.org/officeDocument/2006/relationships/vmlDrawing" Target="../drawings/vmlDrawing34.vml"/><Relationship Id="rId5" Type="http://schemas.openxmlformats.org/officeDocument/2006/relationships/image" Target="../media/image2.emf"/><Relationship Id="rId4" Type="http://schemas.openxmlformats.org/officeDocument/2006/relationships/oleObject" Target="../embeddings/oleObject34.bin"/></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5.xml"/><Relationship Id="rId1" Type="http://schemas.openxmlformats.org/officeDocument/2006/relationships/vmlDrawing" Target="../drawings/vmlDrawing35.vml"/><Relationship Id="rId5" Type="http://schemas.openxmlformats.org/officeDocument/2006/relationships/image" Target="../media/image2.emf"/><Relationship Id="rId4" Type="http://schemas.openxmlformats.org/officeDocument/2006/relationships/oleObject" Target="../embeddings/oleObject35.bin"/></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vmlDrawing" Target="../drawings/vmlDrawing36.vml"/><Relationship Id="rId6" Type="http://schemas.openxmlformats.org/officeDocument/2006/relationships/image" Target="../media/image2.emf"/><Relationship Id="rId5" Type="http://schemas.openxmlformats.org/officeDocument/2006/relationships/oleObject" Target="../embeddings/oleObject36.bin"/><Relationship Id="rId4"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vmlDrawing" Target="../drawings/vmlDrawing37.vml"/><Relationship Id="rId6" Type="http://schemas.openxmlformats.org/officeDocument/2006/relationships/image" Target="../media/image2.emf"/><Relationship Id="rId5" Type="http://schemas.openxmlformats.org/officeDocument/2006/relationships/oleObject" Target="../embeddings/oleObject37.bin"/><Relationship Id="rId4"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slideMaster" Target="../slideMasters/slideMaster1.xml"/><Relationship Id="rId7" Type="http://schemas.openxmlformats.org/officeDocument/2006/relationships/image" Target="../media/image3.png"/><Relationship Id="rId2" Type="http://schemas.openxmlformats.org/officeDocument/2006/relationships/tags" Target="../tags/tag70.xml"/><Relationship Id="rId1" Type="http://schemas.openxmlformats.org/officeDocument/2006/relationships/vmlDrawing" Target="../drawings/vmlDrawing38.vml"/><Relationship Id="rId6" Type="http://schemas.openxmlformats.org/officeDocument/2006/relationships/hyperlink" Target="http://www.itspublic.nl/" TargetMode="External"/><Relationship Id="rId5" Type="http://schemas.openxmlformats.org/officeDocument/2006/relationships/image" Target="../media/image2.emf"/><Relationship Id="rId10" Type="http://schemas.openxmlformats.org/officeDocument/2006/relationships/image" Target="../media/image6.svg"/><Relationship Id="rId4" Type="http://schemas.openxmlformats.org/officeDocument/2006/relationships/oleObject" Target="../embeddings/oleObject38.bin"/><Relationship Id="rId9" Type="http://schemas.openxmlformats.org/officeDocument/2006/relationships/image" Target="../media/image5.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image" Target="../media/image2.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vmlDrawing" Target="../drawings/vmlDrawing6.vml"/><Relationship Id="rId6" Type="http://schemas.openxmlformats.org/officeDocument/2006/relationships/image" Target="../media/image2.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image" Target="../media/image2.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vmlDrawing" Target="../drawings/vmlDrawing8.vml"/><Relationship Id="rId6" Type="http://schemas.openxmlformats.org/officeDocument/2006/relationships/image" Target="../media/image2.emf"/><Relationship Id="rId5" Type="http://schemas.openxmlformats.org/officeDocument/2006/relationships/oleObject" Target="../embeddings/oleObject8.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9.vml"/><Relationship Id="rId6" Type="http://schemas.openxmlformats.org/officeDocument/2006/relationships/image" Target="../media/image2.emf"/><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vmlDrawing" Target="../drawings/vmlDrawing10.vml"/><Relationship Id="rId6" Type="http://schemas.openxmlformats.org/officeDocument/2006/relationships/image" Target="../media/image2.emf"/><Relationship Id="rId5" Type="http://schemas.openxmlformats.org/officeDocument/2006/relationships/oleObject" Target="../embeddings/oleObject10.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Bas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DEBDC05-ABC9-4568-A800-EE35C41B4087}"/>
              </a:ext>
            </a:extLst>
          </p:cNvPr>
          <p:cNvGraphicFramePr>
            <a:graphicFrameLocks noChangeAspect="1"/>
          </p:cNvGraphicFramePr>
          <p:nvPr>
            <p:custDataLst>
              <p:tags r:id="rId2"/>
            </p:custDataLst>
            <p:extLst>
              <p:ext uri="{D42A27DB-BD31-4B8C-83A1-F6EECF244321}">
                <p14:modId xmlns:p14="http://schemas.microsoft.com/office/powerpoint/2010/main" val="6329744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9" name="think-cell Slide" r:id="rId5" imgW="501" imgH="502" progId="TCLayout.ActiveDocument.1">
                  <p:embed/>
                </p:oleObj>
              </mc:Choice>
              <mc:Fallback>
                <p:oleObj name="think-cell Slide" r:id="rId5" imgW="501" imgH="502" progId="TCLayout.ActiveDocument.1">
                  <p:embed/>
                  <p:pic>
                    <p:nvPicPr>
                      <p:cNvPr id="3" name="Object 2" hidden="1">
                        <a:extLst>
                          <a:ext uri="{FF2B5EF4-FFF2-40B4-BE49-F238E27FC236}">
                            <a16:creationId xmlns:a16="http://schemas.microsoft.com/office/drawing/2014/main" id="{3DEBDC05-ABC9-4568-A800-EE35C41B40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86CBF5AF-FE35-4852-AB2D-AFF76F72E251}"/>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6" name="Background"/>
          <p:cNvSpPr/>
          <p:nvPr/>
        </p:nvSpPr>
        <p:spPr>
          <a:xfrm>
            <a:off x="658813" y="0"/>
            <a:ext cx="1153318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8" name="Subtitle placeholder"/>
          <p:cNvSpPr>
            <a:spLocks noGrp="1"/>
          </p:cNvSpPr>
          <p:nvPr>
            <p:ph type="body" idx="1" hasCustomPrompt="1"/>
          </p:nvPr>
        </p:nvSpPr>
        <p:spPr>
          <a:xfrm>
            <a:off x="989445" y="4287838"/>
            <a:ext cx="4728967" cy="1752600"/>
          </a:xfrm>
          <a:prstGeom prst="rect">
            <a:avLst/>
          </a:prstGeom>
        </p:spPr>
        <p:txBody>
          <a:bodyPr lIns="0" tIns="0" rIns="0" bIns="0">
            <a:noAutofit/>
          </a:bodyPr>
          <a:lstStyle>
            <a:lvl1pPr marL="0" indent="0">
              <a:buNone/>
              <a:defRPr sz="2400" smtClean="0">
                <a:solidFill>
                  <a:schemeClr val="bg1"/>
                </a:solidFill>
                <a:latin typeface="Corbel" panose="020B0503020204020204" pitchFamily="34" charset="0"/>
              </a:defRPr>
            </a:lvl1pPr>
          </a:lstStyle>
          <a:p>
            <a:pPr lvl="0"/>
            <a:r>
              <a:rPr lang="nl-NL" noProof="0" dirty="0"/>
              <a:t>Klik om subtitel toe te voegen</a:t>
            </a:r>
            <a:endParaRPr lang="nl-NL" altLang="nl-NL" noProof="0" dirty="0"/>
          </a:p>
        </p:txBody>
      </p:sp>
      <p:sp>
        <p:nvSpPr>
          <p:cNvPr id="7" name="Title Placeholder"/>
          <p:cNvSpPr>
            <a:spLocks noGrp="1"/>
          </p:cNvSpPr>
          <p:nvPr>
            <p:ph type="ctrTitle" hasCustomPrompt="1"/>
          </p:nvPr>
        </p:nvSpPr>
        <p:spPr>
          <a:xfrm>
            <a:off x="989445" y="1758950"/>
            <a:ext cx="4728967" cy="1835150"/>
          </a:xfrm>
          <a:prstGeom prst="rect">
            <a:avLst/>
          </a:prstGeom>
        </p:spPr>
        <p:txBody>
          <a:bodyPr lIns="0" tIns="0" rIns="0" bIns="0" anchor="ctr">
            <a:noAutofit/>
          </a:bodyPr>
          <a:lstStyle>
            <a:lvl1pPr>
              <a:defRPr sz="4050" cap="all" baseline="0" smtClean="0">
                <a:solidFill>
                  <a:schemeClr val="bg1"/>
                </a:solidFill>
                <a:latin typeface="Corbel" panose="020B0503020204020204" pitchFamily="34" charset="0"/>
              </a:defRPr>
            </a:lvl1pPr>
          </a:lstStyle>
          <a:p>
            <a:pPr lvl="0"/>
            <a:r>
              <a:rPr lang="nl-NL" noProof="0" dirty="0"/>
              <a:t>Klik om titel toe te voegen</a:t>
            </a:r>
            <a:endParaRPr lang="nl-NL" altLang="nl-NL" noProof="0" dirty="0"/>
          </a:p>
        </p:txBody>
      </p:sp>
    </p:spTree>
    <p:extLst>
      <p:ext uri="{BB962C8B-B14F-4D97-AF65-F5344CB8AC3E}">
        <p14:creationId xmlns:p14="http://schemas.microsoft.com/office/powerpoint/2010/main" val="2986310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ox (3)">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1A88543-52E0-4854-B892-8778789B97F9}"/>
              </a:ext>
            </a:extLst>
          </p:cNvPr>
          <p:cNvGraphicFramePr>
            <a:graphicFrameLocks noChangeAspect="1"/>
          </p:cNvGraphicFramePr>
          <p:nvPr>
            <p:custDataLst>
              <p:tags r:id="rId2"/>
            </p:custDataLst>
            <p:extLst>
              <p:ext uri="{D42A27DB-BD31-4B8C-83A1-F6EECF244321}">
                <p14:modId xmlns:p14="http://schemas.microsoft.com/office/powerpoint/2010/main" val="6728627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75"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71A88543-52E0-4854-B892-8778789B97F9}"/>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91457E5-7C0F-42DD-AFFA-155E5F95D44A}"/>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3">
            <a:extLst>
              <a:ext uri="{FF2B5EF4-FFF2-40B4-BE49-F238E27FC236}">
                <a16:creationId xmlns:a16="http://schemas.microsoft.com/office/drawing/2014/main" id="{0EAFE620-8887-4F48-A5BF-E20C916D748C}"/>
              </a:ext>
            </a:extLst>
          </p:cNvPr>
          <p:cNvSpPr>
            <a:spLocks noGrp="1"/>
          </p:cNvSpPr>
          <p:nvPr>
            <p:ph sz="quarter" idx="39" hasCustomPrompt="1"/>
          </p:nvPr>
        </p:nvSpPr>
        <p:spPr>
          <a:xfrm>
            <a:off x="809482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5" name="Content 2">
            <a:extLst>
              <a:ext uri="{FF2B5EF4-FFF2-40B4-BE49-F238E27FC236}">
                <a16:creationId xmlns:a16="http://schemas.microsoft.com/office/drawing/2014/main" id="{50212735-0863-428B-BA0A-6AD10859D58E}"/>
              </a:ext>
            </a:extLst>
          </p:cNvPr>
          <p:cNvSpPr>
            <a:spLocks noGrp="1"/>
          </p:cNvSpPr>
          <p:nvPr>
            <p:ph sz="quarter" idx="35" hasCustomPrompt="1"/>
          </p:nvPr>
        </p:nvSpPr>
        <p:spPr>
          <a:xfrm>
            <a:off x="437880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7" name="Content 1">
            <a:extLst>
              <a:ext uri="{FF2B5EF4-FFF2-40B4-BE49-F238E27FC236}">
                <a16:creationId xmlns:a16="http://schemas.microsoft.com/office/drawing/2014/main" id="{FEC2B090-24D3-45A6-8CF3-3AEBF9D7AFC0}"/>
              </a:ext>
            </a:extLst>
          </p:cNvPr>
          <p:cNvSpPr>
            <a:spLocks noGrp="1"/>
          </p:cNvSpPr>
          <p:nvPr>
            <p:ph sz="quarter" idx="31" hasCustomPrompt="1"/>
          </p:nvPr>
        </p:nvSpPr>
        <p:spPr>
          <a:xfrm>
            <a:off x="66278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8" name="Subtitle placeholder">
            <a:extLst>
              <a:ext uri="{FF2B5EF4-FFF2-40B4-BE49-F238E27FC236}">
                <a16:creationId xmlns:a16="http://schemas.microsoft.com/office/drawing/2014/main" id="{FE478FCF-3ADB-4717-B8FE-C5A67239D583}"/>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9" name="Title Placeholder">
            <a:extLst>
              <a:ext uri="{FF2B5EF4-FFF2-40B4-BE49-F238E27FC236}">
                <a16:creationId xmlns:a16="http://schemas.microsoft.com/office/drawing/2014/main" id="{3561E1E3-7454-47A1-B76C-7647441BD690}"/>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2" name="Footnote">
            <a:extLst>
              <a:ext uri="{FF2B5EF4-FFF2-40B4-BE49-F238E27FC236}">
                <a16:creationId xmlns:a16="http://schemas.microsoft.com/office/drawing/2014/main" id="{9AE1DBF7-A560-4C8C-B0C2-F6E1CEC9ECFB}"/>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3" name="Footer Placeholder">
            <a:extLst>
              <a:ext uri="{FF2B5EF4-FFF2-40B4-BE49-F238E27FC236}">
                <a16:creationId xmlns:a16="http://schemas.microsoft.com/office/drawing/2014/main" id="{2CDB8301-D768-4A63-9722-8E4A18EF91C0}"/>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6" name="Slide Number Placeholder">
            <a:extLst>
              <a:ext uri="{FF2B5EF4-FFF2-40B4-BE49-F238E27FC236}">
                <a16:creationId xmlns:a16="http://schemas.microsoft.com/office/drawing/2014/main" id="{88D35255-5967-45E1-992B-07410B7E462E}"/>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151454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ox (4) Vertica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1A88543-52E0-4854-B892-8778789B97F9}"/>
              </a:ext>
            </a:extLst>
          </p:cNvPr>
          <p:cNvGraphicFramePr>
            <a:graphicFrameLocks noChangeAspect="1"/>
          </p:cNvGraphicFramePr>
          <p:nvPr>
            <p:custDataLst>
              <p:tags r:id="rId2"/>
            </p:custDataLst>
            <p:extLst>
              <p:ext uri="{D42A27DB-BD31-4B8C-83A1-F6EECF244321}">
                <p14:modId xmlns:p14="http://schemas.microsoft.com/office/powerpoint/2010/main" val="22874308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9"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71A88543-52E0-4854-B892-8778789B97F9}"/>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91457E5-7C0F-42DD-AFFA-155E5F95D44A}"/>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3" name="Content 4">
            <a:extLst>
              <a:ext uri="{FF2B5EF4-FFF2-40B4-BE49-F238E27FC236}">
                <a16:creationId xmlns:a16="http://schemas.microsoft.com/office/drawing/2014/main" id="{CCA0E4F8-64A5-495E-8C7F-2DE000984D91}"/>
              </a:ext>
            </a:extLst>
          </p:cNvPr>
          <p:cNvSpPr>
            <a:spLocks noGrp="1"/>
          </p:cNvSpPr>
          <p:nvPr>
            <p:ph sz="quarter" idx="40" hasCustomPrompt="1"/>
          </p:nvPr>
        </p:nvSpPr>
        <p:spPr>
          <a:xfrm>
            <a:off x="9023621"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5" name="Content 3">
            <a:extLst>
              <a:ext uri="{FF2B5EF4-FFF2-40B4-BE49-F238E27FC236}">
                <a16:creationId xmlns:a16="http://schemas.microsoft.com/office/drawing/2014/main" id="{4C2C5EBF-E20C-440F-9621-B2461261E89E}"/>
              </a:ext>
            </a:extLst>
          </p:cNvPr>
          <p:cNvSpPr>
            <a:spLocks noGrp="1"/>
          </p:cNvSpPr>
          <p:nvPr>
            <p:ph sz="quarter" idx="39" hasCustomPrompt="1"/>
          </p:nvPr>
        </p:nvSpPr>
        <p:spPr>
          <a:xfrm>
            <a:off x="6236674"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4" name="Content 2">
            <a:extLst>
              <a:ext uri="{FF2B5EF4-FFF2-40B4-BE49-F238E27FC236}">
                <a16:creationId xmlns:a16="http://schemas.microsoft.com/office/drawing/2014/main" id="{D6D7BDA6-45CE-4F5C-9300-22CB68F7A466}"/>
              </a:ext>
            </a:extLst>
          </p:cNvPr>
          <p:cNvSpPr>
            <a:spLocks noGrp="1"/>
          </p:cNvSpPr>
          <p:nvPr>
            <p:ph sz="quarter" idx="35" hasCustomPrompt="1"/>
          </p:nvPr>
        </p:nvSpPr>
        <p:spPr>
          <a:xfrm>
            <a:off x="3449727"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5" name="Content 1">
            <a:extLst>
              <a:ext uri="{FF2B5EF4-FFF2-40B4-BE49-F238E27FC236}">
                <a16:creationId xmlns:a16="http://schemas.microsoft.com/office/drawing/2014/main" id="{434B69B7-245C-4FA2-9E38-5AA958528CD7}"/>
              </a:ext>
            </a:extLst>
          </p:cNvPr>
          <p:cNvSpPr>
            <a:spLocks noGrp="1"/>
          </p:cNvSpPr>
          <p:nvPr>
            <p:ph sz="quarter" idx="31" hasCustomPrompt="1"/>
          </p:nvPr>
        </p:nvSpPr>
        <p:spPr>
          <a:xfrm>
            <a:off x="662780"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3" name="Subtitle placeholder">
            <a:extLst>
              <a:ext uri="{FF2B5EF4-FFF2-40B4-BE49-F238E27FC236}">
                <a16:creationId xmlns:a16="http://schemas.microsoft.com/office/drawing/2014/main" id="{C09227F2-CF9F-4178-8005-26CEDE4E22AF}"/>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4" name="Title Placeholder">
            <a:extLst>
              <a:ext uri="{FF2B5EF4-FFF2-40B4-BE49-F238E27FC236}">
                <a16:creationId xmlns:a16="http://schemas.microsoft.com/office/drawing/2014/main" id="{0AC9BFD8-AB16-43AC-B3ED-B1943FEDE1CE}"/>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4" name="Footnote">
            <a:extLst>
              <a:ext uri="{FF2B5EF4-FFF2-40B4-BE49-F238E27FC236}">
                <a16:creationId xmlns:a16="http://schemas.microsoft.com/office/drawing/2014/main" id="{AC97D24F-BEA1-4929-BE7A-B69D61FB9796}"/>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9394AB8E-84F7-44D9-872B-D3757FD85A78}"/>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E2EAF53B-741A-4ABC-868E-198897A7D0A3}"/>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1384517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ox (4)">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CEDDF32-DAB8-455B-BF39-0DC55F97C8D3}"/>
              </a:ext>
            </a:extLst>
          </p:cNvPr>
          <p:cNvGraphicFramePr>
            <a:graphicFrameLocks noChangeAspect="1"/>
          </p:cNvGraphicFramePr>
          <p:nvPr>
            <p:custDataLst>
              <p:tags r:id="rId2"/>
            </p:custDataLst>
            <p:extLst>
              <p:ext uri="{D42A27DB-BD31-4B8C-83A1-F6EECF244321}">
                <p14:modId xmlns:p14="http://schemas.microsoft.com/office/powerpoint/2010/main" val="19750528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23"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3CEDDF32-DAB8-455B-BF39-0DC55F97C8D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30C7FBF4-D2FA-45D5-BDBE-FC3284A7FF1B}"/>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3" name="Content 4">
            <a:extLst>
              <a:ext uri="{FF2B5EF4-FFF2-40B4-BE49-F238E27FC236}">
                <a16:creationId xmlns:a16="http://schemas.microsoft.com/office/drawing/2014/main" id="{45529C77-3D18-4B6D-8B54-7F32C02D85F8}"/>
              </a:ext>
            </a:extLst>
          </p:cNvPr>
          <p:cNvSpPr>
            <a:spLocks noGrp="1"/>
          </p:cNvSpPr>
          <p:nvPr>
            <p:ph sz="quarter" idx="40" hasCustomPrompt="1"/>
          </p:nvPr>
        </p:nvSpPr>
        <p:spPr>
          <a:xfrm>
            <a:off x="6237221" y="4141744"/>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4" name="Content 3">
            <a:extLst>
              <a:ext uri="{FF2B5EF4-FFF2-40B4-BE49-F238E27FC236}">
                <a16:creationId xmlns:a16="http://schemas.microsoft.com/office/drawing/2014/main" id="{9C8DFDF2-AEE3-4AE0-BD83-0D94F0A64068}"/>
              </a:ext>
            </a:extLst>
          </p:cNvPr>
          <p:cNvSpPr>
            <a:spLocks noGrp="1"/>
          </p:cNvSpPr>
          <p:nvPr>
            <p:ph sz="quarter" idx="39" hasCustomPrompt="1"/>
          </p:nvPr>
        </p:nvSpPr>
        <p:spPr>
          <a:xfrm>
            <a:off x="662780" y="4141744"/>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8" name="Content 2">
            <a:extLst>
              <a:ext uri="{FF2B5EF4-FFF2-40B4-BE49-F238E27FC236}">
                <a16:creationId xmlns:a16="http://schemas.microsoft.com/office/drawing/2014/main" id="{F34622E0-C589-4839-BD4C-09DF53904746}"/>
              </a:ext>
            </a:extLst>
          </p:cNvPr>
          <p:cNvSpPr>
            <a:spLocks noGrp="1"/>
          </p:cNvSpPr>
          <p:nvPr>
            <p:ph sz="quarter" idx="35" hasCustomPrompt="1"/>
          </p:nvPr>
        </p:nvSpPr>
        <p:spPr>
          <a:xfrm>
            <a:off x="6237221" y="1699963"/>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2" name="Content 1">
            <a:extLst>
              <a:ext uri="{FF2B5EF4-FFF2-40B4-BE49-F238E27FC236}">
                <a16:creationId xmlns:a16="http://schemas.microsoft.com/office/drawing/2014/main" id="{3C784BE0-47AC-4AE4-A5B7-28DCA64C2C82}"/>
              </a:ext>
            </a:extLst>
          </p:cNvPr>
          <p:cNvSpPr>
            <a:spLocks noGrp="1"/>
          </p:cNvSpPr>
          <p:nvPr>
            <p:ph sz="quarter" idx="41" hasCustomPrompt="1"/>
          </p:nvPr>
        </p:nvSpPr>
        <p:spPr>
          <a:xfrm>
            <a:off x="662780" y="1699963"/>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3" name="Subtitle placeholder">
            <a:extLst>
              <a:ext uri="{FF2B5EF4-FFF2-40B4-BE49-F238E27FC236}">
                <a16:creationId xmlns:a16="http://schemas.microsoft.com/office/drawing/2014/main" id="{E23FC25F-587A-4862-8A3B-86867D8E73B6}"/>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4" name="Title Placeholder">
            <a:extLst>
              <a:ext uri="{FF2B5EF4-FFF2-40B4-BE49-F238E27FC236}">
                <a16:creationId xmlns:a16="http://schemas.microsoft.com/office/drawing/2014/main" id="{4B3923F1-16F9-4407-9C31-A26195137EE8}"/>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92312DF9-3D0C-413D-8E9C-525927F25EB9}"/>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41A6EC92-D17C-4D0A-A2F3-14862669EF84}"/>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D928C528-D9E8-4076-9136-82FD6074BF48}"/>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3326032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ox (6)">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F3A4FEF-EE10-4694-9706-AFADBFD2C80A}"/>
              </a:ext>
            </a:extLst>
          </p:cNvPr>
          <p:cNvGraphicFramePr>
            <a:graphicFrameLocks noChangeAspect="1"/>
          </p:cNvGraphicFramePr>
          <p:nvPr>
            <p:custDataLst>
              <p:tags r:id="rId2"/>
            </p:custDataLst>
            <p:extLst>
              <p:ext uri="{D42A27DB-BD31-4B8C-83A1-F6EECF244321}">
                <p14:modId xmlns:p14="http://schemas.microsoft.com/office/powerpoint/2010/main" val="10889381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47"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3F3A4FEF-EE10-4694-9706-AFADBFD2C80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DC6412B-273E-4A97-991E-C8ACF7B35EAA}"/>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6">
            <a:extLst>
              <a:ext uri="{FF2B5EF4-FFF2-40B4-BE49-F238E27FC236}">
                <a16:creationId xmlns:a16="http://schemas.microsoft.com/office/drawing/2014/main" id="{59422353-3E45-42D5-AF5F-307CFB224AB6}"/>
              </a:ext>
            </a:extLst>
          </p:cNvPr>
          <p:cNvSpPr>
            <a:spLocks noGrp="1"/>
          </p:cNvSpPr>
          <p:nvPr>
            <p:ph sz="quarter" idx="41" hasCustomPrompt="1"/>
          </p:nvPr>
        </p:nvSpPr>
        <p:spPr>
          <a:xfrm>
            <a:off x="8094820" y="41371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6" name="Content 5">
            <a:extLst>
              <a:ext uri="{FF2B5EF4-FFF2-40B4-BE49-F238E27FC236}">
                <a16:creationId xmlns:a16="http://schemas.microsoft.com/office/drawing/2014/main" id="{12735F86-18C5-4F77-9631-C6B2E2B35C9F}"/>
              </a:ext>
            </a:extLst>
          </p:cNvPr>
          <p:cNvSpPr>
            <a:spLocks noGrp="1"/>
          </p:cNvSpPr>
          <p:nvPr>
            <p:ph sz="quarter" idx="37" hasCustomPrompt="1"/>
          </p:nvPr>
        </p:nvSpPr>
        <p:spPr>
          <a:xfrm>
            <a:off x="4378800" y="41371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7" name="Content 4">
            <a:extLst>
              <a:ext uri="{FF2B5EF4-FFF2-40B4-BE49-F238E27FC236}">
                <a16:creationId xmlns:a16="http://schemas.microsoft.com/office/drawing/2014/main" id="{8F33D68D-1C70-42C1-BA6C-07651FA599F8}"/>
              </a:ext>
            </a:extLst>
          </p:cNvPr>
          <p:cNvSpPr>
            <a:spLocks noGrp="1"/>
          </p:cNvSpPr>
          <p:nvPr>
            <p:ph sz="quarter" idx="33" hasCustomPrompt="1"/>
          </p:nvPr>
        </p:nvSpPr>
        <p:spPr>
          <a:xfrm>
            <a:off x="662780" y="41371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0" name="Content 3">
            <a:extLst>
              <a:ext uri="{FF2B5EF4-FFF2-40B4-BE49-F238E27FC236}">
                <a16:creationId xmlns:a16="http://schemas.microsoft.com/office/drawing/2014/main" id="{1F967C38-5950-4D56-8125-9E01E20B311C}"/>
              </a:ext>
            </a:extLst>
          </p:cNvPr>
          <p:cNvSpPr>
            <a:spLocks noGrp="1"/>
          </p:cNvSpPr>
          <p:nvPr>
            <p:ph sz="quarter" idx="39" hasCustomPrompt="1"/>
          </p:nvPr>
        </p:nvSpPr>
        <p:spPr>
          <a:xfrm>
            <a:off x="8094820" y="16999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2" name="Content 2">
            <a:extLst>
              <a:ext uri="{FF2B5EF4-FFF2-40B4-BE49-F238E27FC236}">
                <a16:creationId xmlns:a16="http://schemas.microsoft.com/office/drawing/2014/main" id="{6AB5B9EF-A037-41D9-866A-7F44BBCC2E60}"/>
              </a:ext>
            </a:extLst>
          </p:cNvPr>
          <p:cNvSpPr>
            <a:spLocks noGrp="1"/>
          </p:cNvSpPr>
          <p:nvPr>
            <p:ph sz="quarter" idx="35" hasCustomPrompt="1"/>
          </p:nvPr>
        </p:nvSpPr>
        <p:spPr>
          <a:xfrm>
            <a:off x="4378800" y="16999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6" name="Content 1">
            <a:extLst>
              <a:ext uri="{FF2B5EF4-FFF2-40B4-BE49-F238E27FC236}">
                <a16:creationId xmlns:a16="http://schemas.microsoft.com/office/drawing/2014/main" id="{FD379A00-C076-450A-9EA0-27815401E37A}"/>
              </a:ext>
            </a:extLst>
          </p:cNvPr>
          <p:cNvSpPr>
            <a:spLocks noGrp="1"/>
          </p:cNvSpPr>
          <p:nvPr>
            <p:ph sz="quarter" idx="31" hasCustomPrompt="1"/>
          </p:nvPr>
        </p:nvSpPr>
        <p:spPr>
          <a:xfrm>
            <a:off x="662780" y="16999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41" name="Subtitle placeholder">
            <a:extLst>
              <a:ext uri="{FF2B5EF4-FFF2-40B4-BE49-F238E27FC236}">
                <a16:creationId xmlns:a16="http://schemas.microsoft.com/office/drawing/2014/main" id="{2BD8DDCD-1C43-49E4-A3BA-F4EB0B8B7F70}"/>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2" name="Title Placeholder">
            <a:extLst>
              <a:ext uri="{FF2B5EF4-FFF2-40B4-BE49-F238E27FC236}">
                <a16:creationId xmlns:a16="http://schemas.microsoft.com/office/drawing/2014/main" id="{CB2D0051-3856-46CB-A946-B24400185C35}"/>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8" name="Footnote">
            <a:extLst>
              <a:ext uri="{FF2B5EF4-FFF2-40B4-BE49-F238E27FC236}">
                <a16:creationId xmlns:a16="http://schemas.microsoft.com/office/drawing/2014/main" id="{15A9BCE1-0FAE-4309-B88E-A9A1C194227B}"/>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9" name="Footer Placeholder">
            <a:extLst>
              <a:ext uri="{FF2B5EF4-FFF2-40B4-BE49-F238E27FC236}">
                <a16:creationId xmlns:a16="http://schemas.microsoft.com/office/drawing/2014/main" id="{0FADD92A-DD38-4FDC-B8B7-E5F8F8F7F63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21" name="Slide Number Placeholder">
            <a:extLst>
              <a:ext uri="{FF2B5EF4-FFF2-40B4-BE49-F238E27FC236}">
                <a16:creationId xmlns:a16="http://schemas.microsoft.com/office/drawing/2014/main" id="{46FE9ADA-C6BF-4A67-851A-238DECAEE1B7}"/>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2956849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ox (2)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01D2AC7-6A3E-426A-8612-0BA7C1668AF7}"/>
              </a:ext>
            </a:extLst>
          </p:cNvPr>
          <p:cNvGraphicFramePr>
            <a:graphicFrameLocks noChangeAspect="1"/>
          </p:cNvGraphicFramePr>
          <p:nvPr>
            <p:custDataLst>
              <p:tags r:id="rId2"/>
            </p:custDataLst>
            <p:extLst>
              <p:ext uri="{D42A27DB-BD31-4B8C-83A1-F6EECF244321}">
                <p14:modId xmlns:p14="http://schemas.microsoft.com/office/powerpoint/2010/main" val="20431473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71"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101D2AC7-6A3E-426A-8612-0BA7C1668AF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D5CE3E1-B575-4EE0-91DE-906FE2A36E05}"/>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2">
            <a:extLst>
              <a:ext uri="{FF2B5EF4-FFF2-40B4-BE49-F238E27FC236}">
                <a16:creationId xmlns:a16="http://schemas.microsoft.com/office/drawing/2014/main" id="{6D039888-10D9-4286-BC96-3A29B41C020B}"/>
              </a:ext>
            </a:extLst>
          </p:cNvPr>
          <p:cNvSpPr>
            <a:spLocks noGrp="1"/>
          </p:cNvSpPr>
          <p:nvPr>
            <p:ph sz="quarter" idx="35" hasCustomPrompt="1"/>
          </p:nvPr>
        </p:nvSpPr>
        <p:spPr>
          <a:xfrm>
            <a:off x="6237221" y="2059963"/>
            <a:ext cx="52920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7" name="Content 1">
            <a:extLst>
              <a:ext uri="{FF2B5EF4-FFF2-40B4-BE49-F238E27FC236}">
                <a16:creationId xmlns:a16="http://schemas.microsoft.com/office/drawing/2014/main" id="{E02495AE-61B8-4A5F-BC71-1C3B92FEB1B0}"/>
              </a:ext>
            </a:extLst>
          </p:cNvPr>
          <p:cNvSpPr>
            <a:spLocks noGrp="1"/>
          </p:cNvSpPr>
          <p:nvPr>
            <p:ph sz="quarter" idx="31" hasCustomPrompt="1"/>
          </p:nvPr>
        </p:nvSpPr>
        <p:spPr>
          <a:xfrm>
            <a:off x="662780" y="2059963"/>
            <a:ext cx="52920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9" name="Subheading 2">
            <a:extLst>
              <a:ext uri="{FF2B5EF4-FFF2-40B4-BE49-F238E27FC236}">
                <a16:creationId xmlns:a16="http://schemas.microsoft.com/office/drawing/2014/main" id="{0B72D6E1-B9B2-4BD1-BDDA-11D93CF91564}"/>
              </a:ext>
            </a:extLst>
          </p:cNvPr>
          <p:cNvSpPr>
            <a:spLocks noGrp="1"/>
          </p:cNvSpPr>
          <p:nvPr>
            <p:ph type="body" sz="quarter" idx="34" hasCustomPrompt="1"/>
          </p:nvPr>
        </p:nvSpPr>
        <p:spPr>
          <a:xfrm>
            <a:off x="6237221"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0" name="Subheading 1">
            <a:extLst>
              <a:ext uri="{FF2B5EF4-FFF2-40B4-BE49-F238E27FC236}">
                <a16:creationId xmlns:a16="http://schemas.microsoft.com/office/drawing/2014/main" id="{6305C3D1-023D-4904-A8E0-8676AE27FF8A}"/>
              </a:ext>
            </a:extLst>
          </p:cNvPr>
          <p:cNvSpPr>
            <a:spLocks noGrp="1"/>
          </p:cNvSpPr>
          <p:nvPr>
            <p:ph type="body" sz="quarter" idx="30" hasCustomPrompt="1"/>
          </p:nvPr>
        </p:nvSpPr>
        <p:spPr>
          <a:xfrm>
            <a:off x="662780"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9" name="Subtitle placeholder">
            <a:extLst>
              <a:ext uri="{FF2B5EF4-FFF2-40B4-BE49-F238E27FC236}">
                <a16:creationId xmlns:a16="http://schemas.microsoft.com/office/drawing/2014/main" id="{154567BB-34F8-432B-8D44-AE1DBB52F60F}"/>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0" name="Title Placeholder">
            <a:extLst>
              <a:ext uri="{FF2B5EF4-FFF2-40B4-BE49-F238E27FC236}">
                <a16:creationId xmlns:a16="http://schemas.microsoft.com/office/drawing/2014/main" id="{657299A2-0754-4D76-BFC4-0A15843404F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3B189C55-81A0-4532-AA9B-C92BFCE2EA71}"/>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129D93DB-D302-4294-9247-D99C5E554C2B}"/>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16" name="Slide Number Placeholder">
            <a:extLst>
              <a:ext uri="{FF2B5EF4-FFF2-40B4-BE49-F238E27FC236}">
                <a16:creationId xmlns:a16="http://schemas.microsoft.com/office/drawing/2014/main" id="{7891F146-9383-4DA9-AC7B-6CC755A2848C}"/>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4166834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ox (3)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79F105D-8288-4E4F-9D85-F98601BDBC92}"/>
              </a:ext>
            </a:extLst>
          </p:cNvPr>
          <p:cNvGraphicFramePr>
            <a:graphicFrameLocks noChangeAspect="1"/>
          </p:cNvGraphicFramePr>
          <p:nvPr>
            <p:custDataLst>
              <p:tags r:id="rId2"/>
            </p:custDataLst>
            <p:extLst>
              <p:ext uri="{D42A27DB-BD31-4B8C-83A1-F6EECF244321}">
                <p14:modId xmlns:p14="http://schemas.microsoft.com/office/powerpoint/2010/main" val="34157140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395"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479F105D-8288-4E4F-9D85-F98601BDBC9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D6EDE0E-99D4-48B8-A333-537F0C851A38}"/>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1" name="Content 3">
            <a:extLst>
              <a:ext uri="{FF2B5EF4-FFF2-40B4-BE49-F238E27FC236}">
                <a16:creationId xmlns:a16="http://schemas.microsoft.com/office/drawing/2014/main" id="{7C00D001-CA9B-4213-B077-2EA835FEB792}"/>
              </a:ext>
            </a:extLst>
          </p:cNvPr>
          <p:cNvSpPr>
            <a:spLocks noGrp="1"/>
          </p:cNvSpPr>
          <p:nvPr>
            <p:ph sz="quarter" idx="39" hasCustomPrompt="1"/>
          </p:nvPr>
        </p:nvSpPr>
        <p:spPr>
          <a:xfrm>
            <a:off x="8094820" y="2059963"/>
            <a:ext cx="34344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5" name="Content 2">
            <a:extLst>
              <a:ext uri="{FF2B5EF4-FFF2-40B4-BE49-F238E27FC236}">
                <a16:creationId xmlns:a16="http://schemas.microsoft.com/office/drawing/2014/main" id="{F1FA2502-4D64-4775-A9A2-E0C5F3C579DD}"/>
              </a:ext>
            </a:extLst>
          </p:cNvPr>
          <p:cNvSpPr>
            <a:spLocks noGrp="1"/>
          </p:cNvSpPr>
          <p:nvPr>
            <p:ph sz="quarter" idx="35" hasCustomPrompt="1"/>
          </p:nvPr>
        </p:nvSpPr>
        <p:spPr>
          <a:xfrm>
            <a:off x="4378800" y="2059963"/>
            <a:ext cx="34344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7" name="Content 1">
            <a:extLst>
              <a:ext uri="{FF2B5EF4-FFF2-40B4-BE49-F238E27FC236}">
                <a16:creationId xmlns:a16="http://schemas.microsoft.com/office/drawing/2014/main" id="{CF611EC0-224C-4BB7-9B53-6719C04091C1}"/>
              </a:ext>
            </a:extLst>
          </p:cNvPr>
          <p:cNvSpPr>
            <a:spLocks noGrp="1"/>
          </p:cNvSpPr>
          <p:nvPr>
            <p:ph sz="quarter" idx="31" hasCustomPrompt="1"/>
          </p:nvPr>
        </p:nvSpPr>
        <p:spPr>
          <a:xfrm>
            <a:off x="662780" y="2059963"/>
            <a:ext cx="34344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8" name="Subheading 3">
            <a:extLst>
              <a:ext uri="{FF2B5EF4-FFF2-40B4-BE49-F238E27FC236}">
                <a16:creationId xmlns:a16="http://schemas.microsoft.com/office/drawing/2014/main" id="{4EC9E371-1BD9-46EB-A3E7-15F2FFA58844}"/>
              </a:ext>
            </a:extLst>
          </p:cNvPr>
          <p:cNvSpPr>
            <a:spLocks noGrp="1"/>
          </p:cNvSpPr>
          <p:nvPr>
            <p:ph type="body" sz="quarter" idx="38" hasCustomPrompt="1"/>
          </p:nvPr>
        </p:nvSpPr>
        <p:spPr>
          <a:xfrm>
            <a:off x="809482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9" name="Subheading 2">
            <a:extLst>
              <a:ext uri="{FF2B5EF4-FFF2-40B4-BE49-F238E27FC236}">
                <a16:creationId xmlns:a16="http://schemas.microsoft.com/office/drawing/2014/main" id="{A4A5C16B-80BA-4185-B475-56E3FB5908B5}"/>
              </a:ext>
            </a:extLst>
          </p:cNvPr>
          <p:cNvSpPr>
            <a:spLocks noGrp="1"/>
          </p:cNvSpPr>
          <p:nvPr>
            <p:ph type="body" sz="quarter" idx="34" hasCustomPrompt="1"/>
          </p:nvPr>
        </p:nvSpPr>
        <p:spPr>
          <a:xfrm>
            <a:off x="437880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30" name="Subheading 1">
            <a:extLst>
              <a:ext uri="{FF2B5EF4-FFF2-40B4-BE49-F238E27FC236}">
                <a16:creationId xmlns:a16="http://schemas.microsoft.com/office/drawing/2014/main" id="{9574A16E-A1EF-4DAA-AE6B-B006E84B00D0}"/>
              </a:ext>
            </a:extLst>
          </p:cNvPr>
          <p:cNvSpPr>
            <a:spLocks noGrp="1"/>
          </p:cNvSpPr>
          <p:nvPr>
            <p:ph type="body" sz="quarter" idx="30" hasCustomPrompt="1"/>
          </p:nvPr>
        </p:nvSpPr>
        <p:spPr>
          <a:xfrm>
            <a:off x="66278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4" name="Subtitle placeholder">
            <a:extLst>
              <a:ext uri="{FF2B5EF4-FFF2-40B4-BE49-F238E27FC236}">
                <a16:creationId xmlns:a16="http://schemas.microsoft.com/office/drawing/2014/main" id="{83DD0F77-6711-4BDD-80EA-CBB56D866CF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5" name="Title Placeholder">
            <a:extLst>
              <a:ext uri="{FF2B5EF4-FFF2-40B4-BE49-F238E27FC236}">
                <a16:creationId xmlns:a16="http://schemas.microsoft.com/office/drawing/2014/main" id="{310DC377-2484-48C3-962C-2B31A5B7C733}"/>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396A5EF7-3BDF-4F59-8DFB-91580C19E92C}"/>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0EB2A53F-6875-4466-9BBE-3A769D299AF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E802CD86-DC63-4FD7-BB42-7A4E3AF76E0C}"/>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1687509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ox (4) FRAME Vertica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DCF7F879-E71F-4E97-81A6-2954D37FA2AB}"/>
              </a:ext>
            </a:extLst>
          </p:cNvPr>
          <p:cNvGraphicFramePr>
            <a:graphicFrameLocks noChangeAspect="1"/>
          </p:cNvGraphicFramePr>
          <p:nvPr>
            <p:custDataLst>
              <p:tags r:id="rId2"/>
            </p:custDataLst>
            <p:extLst>
              <p:ext uri="{D42A27DB-BD31-4B8C-83A1-F6EECF244321}">
                <p14:modId xmlns:p14="http://schemas.microsoft.com/office/powerpoint/2010/main" val="19705416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19"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DCF7F879-E71F-4E97-81A6-2954D37FA2A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A077C6B-A722-42D2-AB95-D1D2C7D3E05E}"/>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9" name="Content 4">
            <a:extLst>
              <a:ext uri="{FF2B5EF4-FFF2-40B4-BE49-F238E27FC236}">
                <a16:creationId xmlns:a16="http://schemas.microsoft.com/office/drawing/2014/main" id="{79672B7F-857F-4D88-896A-E1E5B5C58946}"/>
              </a:ext>
            </a:extLst>
          </p:cNvPr>
          <p:cNvSpPr>
            <a:spLocks noGrp="1"/>
          </p:cNvSpPr>
          <p:nvPr>
            <p:ph sz="quarter" idx="40" hasCustomPrompt="1"/>
          </p:nvPr>
        </p:nvSpPr>
        <p:spPr>
          <a:xfrm>
            <a:off x="9023621"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0" name="Content 3">
            <a:extLst>
              <a:ext uri="{FF2B5EF4-FFF2-40B4-BE49-F238E27FC236}">
                <a16:creationId xmlns:a16="http://schemas.microsoft.com/office/drawing/2014/main" id="{A09A8B0D-672F-4166-9BF7-A3E4B0692517}"/>
              </a:ext>
            </a:extLst>
          </p:cNvPr>
          <p:cNvSpPr>
            <a:spLocks noGrp="1"/>
          </p:cNvSpPr>
          <p:nvPr>
            <p:ph sz="quarter" idx="39" hasCustomPrompt="1"/>
          </p:nvPr>
        </p:nvSpPr>
        <p:spPr>
          <a:xfrm>
            <a:off x="6236674"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1" name="Content 2">
            <a:extLst>
              <a:ext uri="{FF2B5EF4-FFF2-40B4-BE49-F238E27FC236}">
                <a16:creationId xmlns:a16="http://schemas.microsoft.com/office/drawing/2014/main" id="{ECF1BEF3-59F8-485E-A476-2D69B0B31BC8}"/>
              </a:ext>
            </a:extLst>
          </p:cNvPr>
          <p:cNvSpPr>
            <a:spLocks noGrp="1"/>
          </p:cNvSpPr>
          <p:nvPr>
            <p:ph sz="quarter" idx="35" hasCustomPrompt="1"/>
          </p:nvPr>
        </p:nvSpPr>
        <p:spPr>
          <a:xfrm>
            <a:off x="3449727"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2" name="Content 1">
            <a:extLst>
              <a:ext uri="{FF2B5EF4-FFF2-40B4-BE49-F238E27FC236}">
                <a16:creationId xmlns:a16="http://schemas.microsoft.com/office/drawing/2014/main" id="{2045B865-5D18-4B87-8A44-F551BACDE6BD}"/>
              </a:ext>
            </a:extLst>
          </p:cNvPr>
          <p:cNvSpPr>
            <a:spLocks noGrp="1"/>
          </p:cNvSpPr>
          <p:nvPr>
            <p:ph sz="quarter" idx="31" hasCustomPrompt="1"/>
          </p:nvPr>
        </p:nvSpPr>
        <p:spPr>
          <a:xfrm>
            <a:off x="662780"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9" name="Subheading 4">
            <a:extLst>
              <a:ext uri="{FF2B5EF4-FFF2-40B4-BE49-F238E27FC236}">
                <a16:creationId xmlns:a16="http://schemas.microsoft.com/office/drawing/2014/main" id="{545892AC-9083-4868-84C4-75667EE5098A}"/>
              </a:ext>
            </a:extLst>
          </p:cNvPr>
          <p:cNvSpPr>
            <a:spLocks noGrp="1"/>
          </p:cNvSpPr>
          <p:nvPr>
            <p:ph type="body" sz="quarter" idx="41" hasCustomPrompt="1"/>
          </p:nvPr>
        </p:nvSpPr>
        <p:spPr>
          <a:xfrm>
            <a:off x="9023621"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1" name="Subheading 3">
            <a:extLst>
              <a:ext uri="{FF2B5EF4-FFF2-40B4-BE49-F238E27FC236}">
                <a16:creationId xmlns:a16="http://schemas.microsoft.com/office/drawing/2014/main" id="{136D5BEE-CFD7-4030-9D2C-FA8EF1D06678}"/>
              </a:ext>
            </a:extLst>
          </p:cNvPr>
          <p:cNvSpPr>
            <a:spLocks noGrp="1"/>
          </p:cNvSpPr>
          <p:nvPr>
            <p:ph type="body" sz="quarter" idx="38" hasCustomPrompt="1"/>
          </p:nvPr>
        </p:nvSpPr>
        <p:spPr>
          <a:xfrm>
            <a:off x="6236674"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6" name="Subheading 2">
            <a:extLst>
              <a:ext uri="{FF2B5EF4-FFF2-40B4-BE49-F238E27FC236}">
                <a16:creationId xmlns:a16="http://schemas.microsoft.com/office/drawing/2014/main" id="{4FD7CCE2-7ACB-4AA3-8DD5-5A0DCD67C470}"/>
              </a:ext>
            </a:extLst>
          </p:cNvPr>
          <p:cNvSpPr>
            <a:spLocks noGrp="1"/>
          </p:cNvSpPr>
          <p:nvPr>
            <p:ph type="body" sz="quarter" idx="34" hasCustomPrompt="1"/>
          </p:nvPr>
        </p:nvSpPr>
        <p:spPr>
          <a:xfrm>
            <a:off x="3449727"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37" name="Subheading 1">
            <a:extLst>
              <a:ext uri="{FF2B5EF4-FFF2-40B4-BE49-F238E27FC236}">
                <a16:creationId xmlns:a16="http://schemas.microsoft.com/office/drawing/2014/main" id="{E65752C8-3061-4291-9930-955B1A448AA0}"/>
              </a:ext>
            </a:extLst>
          </p:cNvPr>
          <p:cNvSpPr>
            <a:spLocks noGrp="1"/>
          </p:cNvSpPr>
          <p:nvPr>
            <p:ph type="body" sz="quarter" idx="30" hasCustomPrompt="1"/>
          </p:nvPr>
        </p:nvSpPr>
        <p:spPr>
          <a:xfrm>
            <a:off x="662780"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1" name="Subtitle placeholder">
            <a:extLst>
              <a:ext uri="{FF2B5EF4-FFF2-40B4-BE49-F238E27FC236}">
                <a16:creationId xmlns:a16="http://schemas.microsoft.com/office/drawing/2014/main" id="{D87F8492-41C0-44C6-A2FF-0FFB2F2F44B3}"/>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2" name="Title Placeholder">
            <a:extLst>
              <a:ext uri="{FF2B5EF4-FFF2-40B4-BE49-F238E27FC236}">
                <a16:creationId xmlns:a16="http://schemas.microsoft.com/office/drawing/2014/main" id="{DC479A9B-EBE4-439B-A777-BD9567C8467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7" name="Footnote">
            <a:extLst>
              <a:ext uri="{FF2B5EF4-FFF2-40B4-BE49-F238E27FC236}">
                <a16:creationId xmlns:a16="http://schemas.microsoft.com/office/drawing/2014/main" id="{9F9B1299-C6A0-4902-8A1B-F05B2A34C0AD}"/>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DF2BD536-37C9-4704-A523-80185702B098}"/>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23" name="Slide Number Placeholder">
            <a:extLst>
              <a:ext uri="{FF2B5EF4-FFF2-40B4-BE49-F238E27FC236}">
                <a16:creationId xmlns:a16="http://schemas.microsoft.com/office/drawing/2014/main" id="{B9E826F1-75B6-44C7-8F73-6007C01D8449}"/>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1012209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ox (4)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C51CC33-3F60-4394-8565-6CE19EED84E5}"/>
              </a:ext>
            </a:extLst>
          </p:cNvPr>
          <p:cNvGraphicFramePr>
            <a:graphicFrameLocks noChangeAspect="1"/>
          </p:cNvGraphicFramePr>
          <p:nvPr>
            <p:custDataLst>
              <p:tags r:id="rId2"/>
            </p:custDataLst>
            <p:extLst>
              <p:ext uri="{D42A27DB-BD31-4B8C-83A1-F6EECF244321}">
                <p14:modId xmlns:p14="http://schemas.microsoft.com/office/powerpoint/2010/main" val="29374138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43"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9C51CC33-3F60-4394-8565-6CE19EED84E5}"/>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4030640B-63C0-4A36-B9ED-2F930F231BF7}"/>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7" name="Content 4">
            <a:extLst>
              <a:ext uri="{FF2B5EF4-FFF2-40B4-BE49-F238E27FC236}">
                <a16:creationId xmlns:a16="http://schemas.microsoft.com/office/drawing/2014/main" id="{ABB09AD9-E1C2-425B-9FBB-01148400B970}"/>
              </a:ext>
            </a:extLst>
          </p:cNvPr>
          <p:cNvSpPr>
            <a:spLocks noGrp="1"/>
          </p:cNvSpPr>
          <p:nvPr>
            <p:ph sz="quarter" idx="40" hasCustomPrompt="1"/>
          </p:nvPr>
        </p:nvSpPr>
        <p:spPr>
          <a:xfrm>
            <a:off x="6237221" y="4501744"/>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8" name="Content 3">
            <a:extLst>
              <a:ext uri="{FF2B5EF4-FFF2-40B4-BE49-F238E27FC236}">
                <a16:creationId xmlns:a16="http://schemas.microsoft.com/office/drawing/2014/main" id="{FD988B28-1662-42AD-AF92-BD0432A18177}"/>
              </a:ext>
            </a:extLst>
          </p:cNvPr>
          <p:cNvSpPr>
            <a:spLocks noGrp="1"/>
          </p:cNvSpPr>
          <p:nvPr>
            <p:ph sz="quarter" idx="39" hasCustomPrompt="1"/>
          </p:nvPr>
        </p:nvSpPr>
        <p:spPr>
          <a:xfrm>
            <a:off x="662780" y="4501744"/>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9" name="Content 2">
            <a:extLst>
              <a:ext uri="{FF2B5EF4-FFF2-40B4-BE49-F238E27FC236}">
                <a16:creationId xmlns:a16="http://schemas.microsoft.com/office/drawing/2014/main" id="{93DA3320-9CC6-445E-9145-AC1A8D70B7AA}"/>
              </a:ext>
            </a:extLst>
          </p:cNvPr>
          <p:cNvSpPr>
            <a:spLocks noGrp="1"/>
          </p:cNvSpPr>
          <p:nvPr>
            <p:ph sz="quarter" idx="35" hasCustomPrompt="1"/>
          </p:nvPr>
        </p:nvSpPr>
        <p:spPr>
          <a:xfrm>
            <a:off x="6237221" y="2059963"/>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4" name="Content 1">
            <a:extLst>
              <a:ext uri="{FF2B5EF4-FFF2-40B4-BE49-F238E27FC236}">
                <a16:creationId xmlns:a16="http://schemas.microsoft.com/office/drawing/2014/main" id="{142D59F9-E9F0-4E81-BB8F-ADC4AD0FB153}"/>
              </a:ext>
            </a:extLst>
          </p:cNvPr>
          <p:cNvSpPr>
            <a:spLocks noGrp="1"/>
          </p:cNvSpPr>
          <p:nvPr>
            <p:ph sz="quarter" idx="41" hasCustomPrompt="1"/>
          </p:nvPr>
        </p:nvSpPr>
        <p:spPr>
          <a:xfrm>
            <a:off x="662780" y="2059963"/>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5" name="Subheading 4">
            <a:extLst>
              <a:ext uri="{FF2B5EF4-FFF2-40B4-BE49-F238E27FC236}">
                <a16:creationId xmlns:a16="http://schemas.microsoft.com/office/drawing/2014/main" id="{0B71E0B0-5558-475D-A682-FAF77E0500A7}"/>
              </a:ext>
            </a:extLst>
          </p:cNvPr>
          <p:cNvSpPr>
            <a:spLocks noGrp="1"/>
          </p:cNvSpPr>
          <p:nvPr>
            <p:ph type="body" sz="quarter" idx="42" hasCustomPrompt="1"/>
          </p:nvPr>
        </p:nvSpPr>
        <p:spPr>
          <a:xfrm>
            <a:off x="6237221" y="4141744"/>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7" name="Subheading 3">
            <a:extLst>
              <a:ext uri="{FF2B5EF4-FFF2-40B4-BE49-F238E27FC236}">
                <a16:creationId xmlns:a16="http://schemas.microsoft.com/office/drawing/2014/main" id="{76BBD262-367A-4A9C-8CBD-FA1BF8337F0F}"/>
              </a:ext>
            </a:extLst>
          </p:cNvPr>
          <p:cNvSpPr>
            <a:spLocks noGrp="1"/>
          </p:cNvSpPr>
          <p:nvPr>
            <p:ph type="body" sz="quarter" idx="38" hasCustomPrompt="1"/>
          </p:nvPr>
        </p:nvSpPr>
        <p:spPr>
          <a:xfrm>
            <a:off x="662780" y="4141744"/>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5" name="Subheading 2">
            <a:extLst>
              <a:ext uri="{FF2B5EF4-FFF2-40B4-BE49-F238E27FC236}">
                <a16:creationId xmlns:a16="http://schemas.microsoft.com/office/drawing/2014/main" id="{4B076539-69B0-493B-A831-D9FE0449BFE3}"/>
              </a:ext>
            </a:extLst>
          </p:cNvPr>
          <p:cNvSpPr>
            <a:spLocks noGrp="1"/>
          </p:cNvSpPr>
          <p:nvPr>
            <p:ph type="body" sz="quarter" idx="34" hasCustomPrompt="1"/>
          </p:nvPr>
        </p:nvSpPr>
        <p:spPr>
          <a:xfrm>
            <a:off x="6237221"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36" name="Subheading 1">
            <a:extLst>
              <a:ext uri="{FF2B5EF4-FFF2-40B4-BE49-F238E27FC236}">
                <a16:creationId xmlns:a16="http://schemas.microsoft.com/office/drawing/2014/main" id="{AB60F4D5-EC6D-4DA5-9BBF-038D8BC6CC28}"/>
              </a:ext>
            </a:extLst>
          </p:cNvPr>
          <p:cNvSpPr>
            <a:spLocks noGrp="1"/>
          </p:cNvSpPr>
          <p:nvPr>
            <p:ph type="body" sz="quarter" idx="30" hasCustomPrompt="1"/>
          </p:nvPr>
        </p:nvSpPr>
        <p:spPr>
          <a:xfrm>
            <a:off x="662780"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1" name="Subtitle placeholder">
            <a:extLst>
              <a:ext uri="{FF2B5EF4-FFF2-40B4-BE49-F238E27FC236}">
                <a16:creationId xmlns:a16="http://schemas.microsoft.com/office/drawing/2014/main" id="{99CB1CD3-910B-46BB-A149-7236786273F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2" name="Title Placeholder">
            <a:extLst>
              <a:ext uri="{FF2B5EF4-FFF2-40B4-BE49-F238E27FC236}">
                <a16:creationId xmlns:a16="http://schemas.microsoft.com/office/drawing/2014/main" id="{FB7175A2-3378-4722-9E7A-24B173862DF7}"/>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20" name="Footnote">
            <a:extLst>
              <a:ext uri="{FF2B5EF4-FFF2-40B4-BE49-F238E27FC236}">
                <a16:creationId xmlns:a16="http://schemas.microsoft.com/office/drawing/2014/main" id="{8BC86644-E0CC-4738-94FD-16E07E0E3D7F}"/>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21" name="Footer Placeholder">
            <a:extLst>
              <a:ext uri="{FF2B5EF4-FFF2-40B4-BE49-F238E27FC236}">
                <a16:creationId xmlns:a16="http://schemas.microsoft.com/office/drawing/2014/main" id="{9EDCF658-8A7C-40B9-83B0-192B5679B01A}"/>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22" name="Slide Number Placeholder">
            <a:extLst>
              <a:ext uri="{FF2B5EF4-FFF2-40B4-BE49-F238E27FC236}">
                <a16:creationId xmlns:a16="http://schemas.microsoft.com/office/drawing/2014/main" id="{ECA7A402-2207-4B94-AE65-8223C15E57F6}"/>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26345818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ox (6)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EE19220C-2EFC-434F-AB91-66EEA66DE304}"/>
              </a:ext>
            </a:extLst>
          </p:cNvPr>
          <p:cNvGraphicFramePr>
            <a:graphicFrameLocks noChangeAspect="1"/>
          </p:cNvGraphicFramePr>
          <p:nvPr>
            <p:custDataLst>
              <p:tags r:id="rId2"/>
            </p:custDataLst>
            <p:extLst>
              <p:ext uri="{D42A27DB-BD31-4B8C-83A1-F6EECF244321}">
                <p14:modId xmlns:p14="http://schemas.microsoft.com/office/powerpoint/2010/main" val="22401662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467"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EE19220C-2EFC-434F-AB91-66EEA66DE30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B28E6C15-A2BB-4A5D-A6DD-D643C5CAAD83}"/>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2" name="Content 6">
            <a:extLst>
              <a:ext uri="{FF2B5EF4-FFF2-40B4-BE49-F238E27FC236}">
                <a16:creationId xmlns:a16="http://schemas.microsoft.com/office/drawing/2014/main" id="{C28ED8AD-5B38-42EE-A76F-898FB8AAA02A}"/>
              </a:ext>
            </a:extLst>
          </p:cNvPr>
          <p:cNvSpPr>
            <a:spLocks noGrp="1"/>
          </p:cNvSpPr>
          <p:nvPr>
            <p:ph sz="quarter" idx="41" hasCustomPrompt="1"/>
          </p:nvPr>
        </p:nvSpPr>
        <p:spPr>
          <a:xfrm>
            <a:off x="8094820" y="44971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3" name="Content 5">
            <a:extLst>
              <a:ext uri="{FF2B5EF4-FFF2-40B4-BE49-F238E27FC236}">
                <a16:creationId xmlns:a16="http://schemas.microsoft.com/office/drawing/2014/main" id="{07C6C973-B386-4F15-A22F-194015C3C79A}"/>
              </a:ext>
            </a:extLst>
          </p:cNvPr>
          <p:cNvSpPr>
            <a:spLocks noGrp="1"/>
          </p:cNvSpPr>
          <p:nvPr>
            <p:ph sz="quarter" idx="37" hasCustomPrompt="1"/>
          </p:nvPr>
        </p:nvSpPr>
        <p:spPr>
          <a:xfrm>
            <a:off x="4378800" y="44971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4" name="Content 4">
            <a:extLst>
              <a:ext uri="{FF2B5EF4-FFF2-40B4-BE49-F238E27FC236}">
                <a16:creationId xmlns:a16="http://schemas.microsoft.com/office/drawing/2014/main" id="{BE66CB93-88AE-4436-94DA-3A2F8A7796D1}"/>
              </a:ext>
            </a:extLst>
          </p:cNvPr>
          <p:cNvSpPr>
            <a:spLocks noGrp="1"/>
          </p:cNvSpPr>
          <p:nvPr>
            <p:ph sz="quarter" idx="33" hasCustomPrompt="1"/>
          </p:nvPr>
        </p:nvSpPr>
        <p:spPr>
          <a:xfrm>
            <a:off x="662780" y="44971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5" name="Content 3">
            <a:extLst>
              <a:ext uri="{FF2B5EF4-FFF2-40B4-BE49-F238E27FC236}">
                <a16:creationId xmlns:a16="http://schemas.microsoft.com/office/drawing/2014/main" id="{7A44F499-65D1-4F7C-BFB7-3A5B9B2AB2D8}"/>
              </a:ext>
            </a:extLst>
          </p:cNvPr>
          <p:cNvSpPr>
            <a:spLocks noGrp="1"/>
          </p:cNvSpPr>
          <p:nvPr>
            <p:ph sz="quarter" idx="39" hasCustomPrompt="1"/>
          </p:nvPr>
        </p:nvSpPr>
        <p:spPr>
          <a:xfrm>
            <a:off x="8094820" y="20599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6" name="Content 2">
            <a:extLst>
              <a:ext uri="{FF2B5EF4-FFF2-40B4-BE49-F238E27FC236}">
                <a16:creationId xmlns:a16="http://schemas.microsoft.com/office/drawing/2014/main" id="{2848B2C7-8F0D-44B2-855D-BE215E2355FB}"/>
              </a:ext>
            </a:extLst>
          </p:cNvPr>
          <p:cNvSpPr>
            <a:spLocks noGrp="1"/>
          </p:cNvSpPr>
          <p:nvPr>
            <p:ph sz="quarter" idx="35" hasCustomPrompt="1"/>
          </p:nvPr>
        </p:nvSpPr>
        <p:spPr>
          <a:xfrm>
            <a:off x="4378800" y="20599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7" name="Content 1">
            <a:extLst>
              <a:ext uri="{FF2B5EF4-FFF2-40B4-BE49-F238E27FC236}">
                <a16:creationId xmlns:a16="http://schemas.microsoft.com/office/drawing/2014/main" id="{9F7866CB-1EF5-4F71-B7B4-E822D586D88C}"/>
              </a:ext>
            </a:extLst>
          </p:cNvPr>
          <p:cNvSpPr>
            <a:spLocks noGrp="1"/>
          </p:cNvSpPr>
          <p:nvPr>
            <p:ph sz="quarter" idx="31" hasCustomPrompt="1"/>
          </p:nvPr>
        </p:nvSpPr>
        <p:spPr>
          <a:xfrm>
            <a:off x="662780" y="20599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2" name="Subheading 6">
            <a:extLst>
              <a:ext uri="{FF2B5EF4-FFF2-40B4-BE49-F238E27FC236}">
                <a16:creationId xmlns:a16="http://schemas.microsoft.com/office/drawing/2014/main" id="{ED98D81C-F807-4E90-8C0F-6A37C4A90B8F}"/>
              </a:ext>
            </a:extLst>
          </p:cNvPr>
          <p:cNvSpPr>
            <a:spLocks noGrp="1"/>
          </p:cNvSpPr>
          <p:nvPr>
            <p:ph type="body" sz="quarter" idx="40" hasCustomPrompt="1"/>
          </p:nvPr>
        </p:nvSpPr>
        <p:spPr>
          <a:xfrm>
            <a:off x="8094820" y="41371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3" name="Subheading 5">
            <a:extLst>
              <a:ext uri="{FF2B5EF4-FFF2-40B4-BE49-F238E27FC236}">
                <a16:creationId xmlns:a16="http://schemas.microsoft.com/office/drawing/2014/main" id="{C3BA2D8A-8023-45D7-A11F-67BD249D9044}"/>
              </a:ext>
            </a:extLst>
          </p:cNvPr>
          <p:cNvSpPr>
            <a:spLocks noGrp="1"/>
          </p:cNvSpPr>
          <p:nvPr>
            <p:ph type="body" sz="quarter" idx="36" hasCustomPrompt="1"/>
          </p:nvPr>
        </p:nvSpPr>
        <p:spPr>
          <a:xfrm>
            <a:off x="4378800" y="41371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45" name="Subheading 4">
            <a:extLst>
              <a:ext uri="{FF2B5EF4-FFF2-40B4-BE49-F238E27FC236}">
                <a16:creationId xmlns:a16="http://schemas.microsoft.com/office/drawing/2014/main" id="{782C3D21-21D1-465C-9A0E-12D87EAA16E5}"/>
              </a:ext>
            </a:extLst>
          </p:cNvPr>
          <p:cNvSpPr>
            <a:spLocks noGrp="1"/>
          </p:cNvSpPr>
          <p:nvPr>
            <p:ph type="body" sz="quarter" idx="32" hasCustomPrompt="1"/>
          </p:nvPr>
        </p:nvSpPr>
        <p:spPr>
          <a:xfrm>
            <a:off x="662780" y="41371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46" name="Subheading 3">
            <a:extLst>
              <a:ext uri="{FF2B5EF4-FFF2-40B4-BE49-F238E27FC236}">
                <a16:creationId xmlns:a16="http://schemas.microsoft.com/office/drawing/2014/main" id="{15F5CB12-8F3D-4C5C-BC27-A38FB4B2B158}"/>
              </a:ext>
            </a:extLst>
          </p:cNvPr>
          <p:cNvSpPr>
            <a:spLocks noGrp="1"/>
          </p:cNvSpPr>
          <p:nvPr>
            <p:ph type="body" sz="quarter" idx="38" hasCustomPrompt="1"/>
          </p:nvPr>
        </p:nvSpPr>
        <p:spPr>
          <a:xfrm>
            <a:off x="809482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7" name="Subheading 2">
            <a:extLst>
              <a:ext uri="{FF2B5EF4-FFF2-40B4-BE49-F238E27FC236}">
                <a16:creationId xmlns:a16="http://schemas.microsoft.com/office/drawing/2014/main" id="{F53C6D6C-0428-4E56-8982-A39FABA09EC0}"/>
              </a:ext>
            </a:extLst>
          </p:cNvPr>
          <p:cNvSpPr>
            <a:spLocks noGrp="1"/>
          </p:cNvSpPr>
          <p:nvPr>
            <p:ph type="body" sz="quarter" idx="34" hasCustomPrompt="1"/>
          </p:nvPr>
        </p:nvSpPr>
        <p:spPr>
          <a:xfrm>
            <a:off x="437880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48" name="Subheading 1">
            <a:extLst>
              <a:ext uri="{FF2B5EF4-FFF2-40B4-BE49-F238E27FC236}">
                <a16:creationId xmlns:a16="http://schemas.microsoft.com/office/drawing/2014/main" id="{F8E2DA6B-D768-492C-845E-8D0091C2F801}"/>
              </a:ext>
            </a:extLst>
          </p:cNvPr>
          <p:cNvSpPr>
            <a:spLocks noGrp="1"/>
          </p:cNvSpPr>
          <p:nvPr>
            <p:ph type="body" sz="quarter" idx="30" hasCustomPrompt="1"/>
          </p:nvPr>
        </p:nvSpPr>
        <p:spPr>
          <a:xfrm>
            <a:off x="66278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52" name="Subtitle placeholder">
            <a:extLst>
              <a:ext uri="{FF2B5EF4-FFF2-40B4-BE49-F238E27FC236}">
                <a16:creationId xmlns:a16="http://schemas.microsoft.com/office/drawing/2014/main" id="{C70D62DF-FF16-46DE-9FFC-48347E3D822C}"/>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53" name="Title Placeholder">
            <a:extLst>
              <a:ext uri="{FF2B5EF4-FFF2-40B4-BE49-F238E27FC236}">
                <a16:creationId xmlns:a16="http://schemas.microsoft.com/office/drawing/2014/main" id="{DE02F1C6-A0D2-40DB-BADE-8A50D094863E}"/>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21" name="Footnote">
            <a:extLst>
              <a:ext uri="{FF2B5EF4-FFF2-40B4-BE49-F238E27FC236}">
                <a16:creationId xmlns:a16="http://schemas.microsoft.com/office/drawing/2014/main" id="{1E9DBC3D-9FC2-447D-B8D4-5B993E70307C}"/>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28" name="Footer Placeholder">
            <a:extLst>
              <a:ext uri="{FF2B5EF4-FFF2-40B4-BE49-F238E27FC236}">
                <a16:creationId xmlns:a16="http://schemas.microsoft.com/office/drawing/2014/main" id="{9C9562FC-DCC4-4082-8117-6248154C2A5E}"/>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29" name="Slide Number Placeholder">
            <a:extLst>
              <a:ext uri="{FF2B5EF4-FFF2-40B4-BE49-F238E27FC236}">
                <a16:creationId xmlns:a16="http://schemas.microsoft.com/office/drawing/2014/main" id="{75425F24-40B1-41CB-8147-85D62733D05A}"/>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890984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ox (2) BigChart (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D4B0E61-3CAA-4B55-8295-6C95AB4E864D}"/>
              </a:ext>
            </a:extLst>
          </p:cNvPr>
          <p:cNvGraphicFramePr>
            <a:graphicFrameLocks noChangeAspect="1"/>
          </p:cNvGraphicFramePr>
          <p:nvPr>
            <p:custDataLst>
              <p:tags r:id="rId2"/>
            </p:custDataLst>
            <p:extLst>
              <p:ext uri="{D42A27DB-BD31-4B8C-83A1-F6EECF244321}">
                <p14:modId xmlns:p14="http://schemas.microsoft.com/office/powerpoint/2010/main" val="135391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491"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1D4B0E61-3CAA-4B55-8295-6C95AB4E864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2BAB5207-8370-45BD-8C52-E82874B09913}"/>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2">
            <a:extLst>
              <a:ext uri="{FF2B5EF4-FFF2-40B4-BE49-F238E27FC236}">
                <a16:creationId xmlns:a16="http://schemas.microsoft.com/office/drawing/2014/main" id="{943D9CC8-EC3C-4C52-93F8-31DE41450416}"/>
              </a:ext>
            </a:extLst>
          </p:cNvPr>
          <p:cNvSpPr>
            <a:spLocks noGrp="1"/>
          </p:cNvSpPr>
          <p:nvPr>
            <p:ph sz="quarter" idx="39" hasCustomPrompt="1"/>
          </p:nvPr>
        </p:nvSpPr>
        <p:spPr>
          <a:xfrm>
            <a:off x="809482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8" name="Content 1">
            <a:extLst>
              <a:ext uri="{FF2B5EF4-FFF2-40B4-BE49-F238E27FC236}">
                <a16:creationId xmlns:a16="http://schemas.microsoft.com/office/drawing/2014/main" id="{83223947-A1E4-4DA0-B14C-A221442EC391}"/>
              </a:ext>
            </a:extLst>
          </p:cNvPr>
          <p:cNvSpPr>
            <a:spLocks noGrp="1"/>
          </p:cNvSpPr>
          <p:nvPr>
            <p:ph sz="quarter" idx="31" hasCustomPrompt="1"/>
          </p:nvPr>
        </p:nvSpPr>
        <p:spPr>
          <a:xfrm>
            <a:off x="662780" y="2059963"/>
            <a:ext cx="7149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2" name="Subheading 2">
            <a:extLst>
              <a:ext uri="{FF2B5EF4-FFF2-40B4-BE49-F238E27FC236}">
                <a16:creationId xmlns:a16="http://schemas.microsoft.com/office/drawing/2014/main" id="{FF2A2116-B7C5-4B0D-9D98-2058FD2AB242}"/>
              </a:ext>
            </a:extLst>
          </p:cNvPr>
          <p:cNvSpPr>
            <a:spLocks noGrp="1"/>
          </p:cNvSpPr>
          <p:nvPr>
            <p:ph type="body" sz="quarter" idx="38" hasCustomPrompt="1"/>
          </p:nvPr>
        </p:nvSpPr>
        <p:spPr>
          <a:xfrm>
            <a:off x="809482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4" name="Subheading 1">
            <a:extLst>
              <a:ext uri="{FF2B5EF4-FFF2-40B4-BE49-F238E27FC236}">
                <a16:creationId xmlns:a16="http://schemas.microsoft.com/office/drawing/2014/main" id="{E8CF0FEA-9D19-4A8F-A7E5-EB660BFCB7FF}"/>
              </a:ext>
            </a:extLst>
          </p:cNvPr>
          <p:cNvSpPr>
            <a:spLocks noGrp="1"/>
          </p:cNvSpPr>
          <p:nvPr>
            <p:ph type="body" sz="quarter" idx="30" hasCustomPrompt="1"/>
          </p:nvPr>
        </p:nvSpPr>
        <p:spPr>
          <a:xfrm>
            <a:off x="662780" y="1699963"/>
            <a:ext cx="7149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0" name="Subtitle placeholder">
            <a:extLst>
              <a:ext uri="{FF2B5EF4-FFF2-40B4-BE49-F238E27FC236}">
                <a16:creationId xmlns:a16="http://schemas.microsoft.com/office/drawing/2014/main" id="{4E927CC0-6CCD-4B50-887B-CAFB65570F53}"/>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C8FF4F8E-0063-4976-ADEC-70032C461D2F}"/>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30E86BE4-10C0-4DE0-81EF-94B7482268CA}"/>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F84BB4E3-DB7B-4606-AB58-12E823974137}"/>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16" name="Slide Number Placeholder">
            <a:extLst>
              <a:ext uri="{FF2B5EF4-FFF2-40B4-BE49-F238E27FC236}">
                <a16:creationId xmlns:a16="http://schemas.microsoft.com/office/drawing/2014/main" id="{04465F25-1FFE-4934-A332-ABC482225252}"/>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120769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ox (1)">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B05C19D-9FA8-417C-BC01-419A1558288C}"/>
              </a:ext>
            </a:extLst>
          </p:cNvPr>
          <p:cNvGraphicFramePr>
            <a:graphicFrameLocks noChangeAspect="1"/>
          </p:cNvGraphicFramePr>
          <p:nvPr>
            <p:custDataLst>
              <p:tags r:id="rId2"/>
            </p:custDataLst>
            <p:extLst>
              <p:ext uri="{D42A27DB-BD31-4B8C-83A1-F6EECF244321}">
                <p14:modId xmlns:p14="http://schemas.microsoft.com/office/powerpoint/2010/main" val="7209829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83"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4B05C19D-9FA8-417C-BC01-419A1558288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903DEE6-CC52-4B98-B0B8-87C849517256}"/>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1">
            <a:extLst>
              <a:ext uri="{FF2B5EF4-FFF2-40B4-BE49-F238E27FC236}">
                <a16:creationId xmlns:a16="http://schemas.microsoft.com/office/drawing/2014/main" id="{A9B8D8B1-AC72-4ABF-966D-390C0DCB4387}"/>
              </a:ext>
            </a:extLst>
          </p:cNvPr>
          <p:cNvSpPr>
            <a:spLocks noGrp="1"/>
          </p:cNvSpPr>
          <p:nvPr>
            <p:ph sz="quarter" idx="31" hasCustomPrompt="1"/>
          </p:nvPr>
        </p:nvSpPr>
        <p:spPr>
          <a:xfrm>
            <a:off x="662780" y="1699963"/>
            <a:ext cx="10868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7" name="Footnote">
            <a:extLst>
              <a:ext uri="{FF2B5EF4-FFF2-40B4-BE49-F238E27FC236}">
                <a16:creationId xmlns:a16="http://schemas.microsoft.com/office/drawing/2014/main" id="{07A94163-21D0-4458-B9FD-8D3C6B355EF2}"/>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AC8893C2-A014-4378-9645-F7B68FA9745D}"/>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9" name="Slide Number Placeholder">
            <a:extLst>
              <a:ext uri="{FF2B5EF4-FFF2-40B4-BE49-F238E27FC236}">
                <a16:creationId xmlns:a16="http://schemas.microsoft.com/office/drawing/2014/main" id="{E8383733-60DE-4B34-8FFA-0F3897AE5635}"/>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
        <p:nvSpPr>
          <p:cNvPr id="20" name="Subtitle placeholder">
            <a:extLst>
              <a:ext uri="{FF2B5EF4-FFF2-40B4-BE49-F238E27FC236}">
                <a16:creationId xmlns:a16="http://schemas.microsoft.com/office/drawing/2014/main" id="{5E6698A3-30F2-45B7-BC6F-FA5C28887DA7}"/>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1" name="Title Placeholder">
            <a:extLst>
              <a:ext uri="{FF2B5EF4-FFF2-40B4-BE49-F238E27FC236}">
                <a16:creationId xmlns:a16="http://schemas.microsoft.com/office/drawing/2014/main" id="{BBE6E568-EB6E-41D9-BD54-31E33E9B3E38}"/>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Tree>
    <p:extLst>
      <p:ext uri="{BB962C8B-B14F-4D97-AF65-F5344CB8AC3E}">
        <p14:creationId xmlns:p14="http://schemas.microsoft.com/office/powerpoint/2010/main" val="22096807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ox (2) BigChart (R)">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D4B0E61-3CAA-4B55-8295-6C95AB4E864D}"/>
              </a:ext>
            </a:extLst>
          </p:cNvPr>
          <p:cNvGraphicFramePr>
            <a:graphicFrameLocks noChangeAspect="1"/>
          </p:cNvGraphicFramePr>
          <p:nvPr>
            <p:custDataLst>
              <p:tags r:id="rId2"/>
            </p:custDataLst>
            <p:extLst>
              <p:ext uri="{D42A27DB-BD31-4B8C-83A1-F6EECF244321}">
                <p14:modId xmlns:p14="http://schemas.microsoft.com/office/powerpoint/2010/main" val="4405792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15"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1D4B0E61-3CAA-4B55-8295-6C95AB4E864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2BAB5207-8370-45BD-8C52-E82874B09913}"/>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2">
            <a:extLst>
              <a:ext uri="{FF2B5EF4-FFF2-40B4-BE49-F238E27FC236}">
                <a16:creationId xmlns:a16="http://schemas.microsoft.com/office/drawing/2014/main" id="{C3B33251-5373-4105-9825-D40D470C970B}"/>
              </a:ext>
            </a:extLst>
          </p:cNvPr>
          <p:cNvSpPr>
            <a:spLocks noGrp="1"/>
          </p:cNvSpPr>
          <p:nvPr>
            <p:ph sz="quarter" idx="35" hasCustomPrompt="1"/>
          </p:nvPr>
        </p:nvSpPr>
        <p:spPr>
          <a:xfrm>
            <a:off x="4378800" y="2059963"/>
            <a:ext cx="7149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6" name="Content 1">
            <a:extLst>
              <a:ext uri="{FF2B5EF4-FFF2-40B4-BE49-F238E27FC236}">
                <a16:creationId xmlns:a16="http://schemas.microsoft.com/office/drawing/2014/main" id="{CDD6CF5F-A850-4847-BCF1-8F0DF2C5D950}"/>
              </a:ext>
            </a:extLst>
          </p:cNvPr>
          <p:cNvSpPr>
            <a:spLocks noGrp="1"/>
          </p:cNvSpPr>
          <p:nvPr>
            <p:ph sz="quarter" idx="31" hasCustomPrompt="1"/>
          </p:nvPr>
        </p:nvSpPr>
        <p:spPr>
          <a:xfrm>
            <a:off x="66278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2" name="Subheading 2">
            <a:extLst>
              <a:ext uri="{FF2B5EF4-FFF2-40B4-BE49-F238E27FC236}">
                <a16:creationId xmlns:a16="http://schemas.microsoft.com/office/drawing/2014/main" id="{C41B41E6-A228-474D-87BF-5EB9E30CA989}"/>
              </a:ext>
            </a:extLst>
          </p:cNvPr>
          <p:cNvSpPr>
            <a:spLocks noGrp="1"/>
          </p:cNvSpPr>
          <p:nvPr>
            <p:ph type="body" sz="quarter" idx="34" hasCustomPrompt="1"/>
          </p:nvPr>
        </p:nvSpPr>
        <p:spPr>
          <a:xfrm>
            <a:off x="4378800" y="1699963"/>
            <a:ext cx="7149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3" name="Subheading 1">
            <a:extLst>
              <a:ext uri="{FF2B5EF4-FFF2-40B4-BE49-F238E27FC236}">
                <a16:creationId xmlns:a16="http://schemas.microsoft.com/office/drawing/2014/main" id="{CA181C25-5661-4B04-A31F-B8485A10370C}"/>
              </a:ext>
            </a:extLst>
          </p:cNvPr>
          <p:cNvSpPr>
            <a:spLocks noGrp="1"/>
          </p:cNvSpPr>
          <p:nvPr>
            <p:ph type="body" sz="quarter" idx="30" hasCustomPrompt="1"/>
          </p:nvPr>
        </p:nvSpPr>
        <p:spPr>
          <a:xfrm>
            <a:off x="66278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9" name="Subtitle placeholder">
            <a:extLst>
              <a:ext uri="{FF2B5EF4-FFF2-40B4-BE49-F238E27FC236}">
                <a16:creationId xmlns:a16="http://schemas.microsoft.com/office/drawing/2014/main" id="{9AFCA7F8-DDA9-40F6-8738-B00C6034C7E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19F8A68E-D6D5-40C5-8B67-13074C5D51B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E239A049-10E3-483F-AF0C-D554A649F353}"/>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F8B5115D-94F1-4A57-8358-A3E1157D870F}"/>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03AEF77F-E84B-4232-8EB4-28D1D6547C4F}"/>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35135729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ox (2) Chart (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C02E33D3-B7B1-4E98-B54E-990105DC15E9}"/>
              </a:ext>
            </a:extLst>
          </p:cNvPr>
          <p:cNvGraphicFramePr>
            <a:graphicFrameLocks noChangeAspect="1"/>
          </p:cNvGraphicFramePr>
          <p:nvPr>
            <p:custDataLst>
              <p:tags r:id="rId2"/>
            </p:custDataLst>
            <p:extLst>
              <p:ext uri="{D42A27DB-BD31-4B8C-83A1-F6EECF244321}">
                <p14:modId xmlns:p14="http://schemas.microsoft.com/office/powerpoint/2010/main" val="39142721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39"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C02E33D3-B7B1-4E98-B54E-990105DC15E9}"/>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5C258B73-9948-40D2-A671-D5222120C825}"/>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2" name="Content 2">
            <a:extLst>
              <a:ext uri="{FF2B5EF4-FFF2-40B4-BE49-F238E27FC236}">
                <a16:creationId xmlns:a16="http://schemas.microsoft.com/office/drawing/2014/main" id="{C0F6227C-00D7-4B79-9AAF-F95B54E39B36}"/>
              </a:ext>
            </a:extLst>
          </p:cNvPr>
          <p:cNvSpPr>
            <a:spLocks noGrp="1"/>
          </p:cNvSpPr>
          <p:nvPr>
            <p:ph sz="quarter" idx="35" hasCustomPrompt="1"/>
          </p:nvPr>
        </p:nvSpPr>
        <p:spPr>
          <a:xfrm>
            <a:off x="6237221"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3" name="Content 1">
            <a:extLst>
              <a:ext uri="{FF2B5EF4-FFF2-40B4-BE49-F238E27FC236}">
                <a16:creationId xmlns:a16="http://schemas.microsoft.com/office/drawing/2014/main" id="{CDFD7BCD-0A93-4265-80EE-4B92D7D3FA90}"/>
              </a:ext>
            </a:extLst>
          </p:cNvPr>
          <p:cNvSpPr>
            <a:spLocks noGrp="1"/>
          </p:cNvSpPr>
          <p:nvPr>
            <p:ph sz="quarter" idx="31" hasCustomPrompt="1"/>
          </p:nvPr>
        </p:nvSpPr>
        <p:spPr>
          <a:xfrm>
            <a:off x="662780" y="2059963"/>
            <a:ext cx="52920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6" name="Subheading 1">
            <a:extLst>
              <a:ext uri="{FF2B5EF4-FFF2-40B4-BE49-F238E27FC236}">
                <a16:creationId xmlns:a16="http://schemas.microsoft.com/office/drawing/2014/main" id="{0B1822F2-ED69-4E2E-839F-190AEC586F48}"/>
              </a:ext>
            </a:extLst>
          </p:cNvPr>
          <p:cNvSpPr>
            <a:spLocks noGrp="1"/>
          </p:cNvSpPr>
          <p:nvPr>
            <p:ph type="body" sz="quarter" idx="30" hasCustomPrompt="1"/>
          </p:nvPr>
        </p:nvSpPr>
        <p:spPr>
          <a:xfrm>
            <a:off x="662780"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6" name="Subtitle placeholder">
            <a:extLst>
              <a:ext uri="{FF2B5EF4-FFF2-40B4-BE49-F238E27FC236}">
                <a16:creationId xmlns:a16="http://schemas.microsoft.com/office/drawing/2014/main" id="{7D9F73F2-1D67-411B-9F1E-46653327F95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7" name="Title Placeholder">
            <a:extLst>
              <a:ext uri="{FF2B5EF4-FFF2-40B4-BE49-F238E27FC236}">
                <a16:creationId xmlns:a16="http://schemas.microsoft.com/office/drawing/2014/main" id="{B6E8486D-513C-40BB-960F-0B0D904BFCBA}"/>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4" name="Footnote">
            <a:extLst>
              <a:ext uri="{FF2B5EF4-FFF2-40B4-BE49-F238E27FC236}">
                <a16:creationId xmlns:a16="http://schemas.microsoft.com/office/drawing/2014/main" id="{DAF6A8EE-6352-4BCF-AE1E-2B04F1D32D58}"/>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5" name="Footer Placeholder">
            <a:extLst>
              <a:ext uri="{FF2B5EF4-FFF2-40B4-BE49-F238E27FC236}">
                <a16:creationId xmlns:a16="http://schemas.microsoft.com/office/drawing/2014/main" id="{F45E2D14-1FFD-49FE-B2CA-F2E3B50ACCC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18" name="Slide Number Placeholder">
            <a:extLst>
              <a:ext uri="{FF2B5EF4-FFF2-40B4-BE49-F238E27FC236}">
                <a16:creationId xmlns:a16="http://schemas.microsoft.com/office/drawing/2014/main" id="{95314695-247D-407C-BDE8-B01BAA88F025}"/>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9413683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ox (2) Chart (R)">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F3507FD-8CBA-4123-8B64-44D43759514B}"/>
              </a:ext>
            </a:extLst>
          </p:cNvPr>
          <p:cNvGraphicFramePr>
            <a:graphicFrameLocks noChangeAspect="1"/>
          </p:cNvGraphicFramePr>
          <p:nvPr>
            <p:custDataLst>
              <p:tags r:id="rId2"/>
            </p:custDataLst>
            <p:extLst>
              <p:ext uri="{D42A27DB-BD31-4B8C-83A1-F6EECF244321}">
                <p14:modId xmlns:p14="http://schemas.microsoft.com/office/powerpoint/2010/main" val="33896327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563"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1F3507FD-8CBA-4123-8B64-44D43759514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13A3952-469D-4811-81EB-7EF9B870072E}"/>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3" name="Content 1">
            <a:extLst>
              <a:ext uri="{FF2B5EF4-FFF2-40B4-BE49-F238E27FC236}">
                <a16:creationId xmlns:a16="http://schemas.microsoft.com/office/drawing/2014/main" id="{8E5B298F-75CB-4469-90E1-75A3FC005B84}"/>
              </a:ext>
            </a:extLst>
          </p:cNvPr>
          <p:cNvSpPr>
            <a:spLocks noGrp="1"/>
          </p:cNvSpPr>
          <p:nvPr>
            <p:ph sz="quarter" idx="31" hasCustomPrompt="1"/>
          </p:nvPr>
        </p:nvSpPr>
        <p:spPr>
          <a:xfrm>
            <a:off x="662780"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2" name="Content 2">
            <a:extLst>
              <a:ext uri="{FF2B5EF4-FFF2-40B4-BE49-F238E27FC236}">
                <a16:creationId xmlns:a16="http://schemas.microsoft.com/office/drawing/2014/main" id="{22AB8EE7-E252-4870-BE99-D0FDFA0FEFB1}"/>
              </a:ext>
            </a:extLst>
          </p:cNvPr>
          <p:cNvSpPr>
            <a:spLocks noGrp="1"/>
          </p:cNvSpPr>
          <p:nvPr>
            <p:ph sz="quarter" idx="35" hasCustomPrompt="1"/>
          </p:nvPr>
        </p:nvSpPr>
        <p:spPr>
          <a:xfrm>
            <a:off x="6237221" y="2059963"/>
            <a:ext cx="52920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4" name="Subheading 1">
            <a:extLst>
              <a:ext uri="{FF2B5EF4-FFF2-40B4-BE49-F238E27FC236}">
                <a16:creationId xmlns:a16="http://schemas.microsoft.com/office/drawing/2014/main" id="{6B333FF2-375F-4904-A650-664E5FAE65B5}"/>
              </a:ext>
            </a:extLst>
          </p:cNvPr>
          <p:cNvSpPr>
            <a:spLocks noGrp="1"/>
          </p:cNvSpPr>
          <p:nvPr>
            <p:ph type="body" sz="quarter" idx="34" hasCustomPrompt="1"/>
          </p:nvPr>
        </p:nvSpPr>
        <p:spPr>
          <a:xfrm>
            <a:off x="6237221"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6" name="Subtitle placeholder">
            <a:extLst>
              <a:ext uri="{FF2B5EF4-FFF2-40B4-BE49-F238E27FC236}">
                <a16:creationId xmlns:a16="http://schemas.microsoft.com/office/drawing/2014/main" id="{11D840D9-33BB-431F-950C-93D575ADDD71}"/>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8" name="Title Placeholder">
            <a:extLst>
              <a:ext uri="{FF2B5EF4-FFF2-40B4-BE49-F238E27FC236}">
                <a16:creationId xmlns:a16="http://schemas.microsoft.com/office/drawing/2014/main" id="{723B3699-7DB5-405C-B01A-21ED24E0EA78}"/>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48567908-EABB-4849-8656-A2FC7BE259B6}"/>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7" name="Footer Placeholder">
            <a:extLst>
              <a:ext uri="{FF2B5EF4-FFF2-40B4-BE49-F238E27FC236}">
                <a16:creationId xmlns:a16="http://schemas.microsoft.com/office/drawing/2014/main" id="{F76EB023-388E-49C5-90E9-ADF6C01678EA}"/>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18" name="Slide Number Placeholder">
            <a:extLst>
              <a:ext uri="{FF2B5EF4-FFF2-40B4-BE49-F238E27FC236}">
                <a16:creationId xmlns:a16="http://schemas.microsoft.com/office/drawing/2014/main" id="{5B73C246-7060-46F3-82AC-5C2769634C52}"/>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9919470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ver S P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B496FA05-7499-413D-9715-D9284A30DAE4}"/>
              </a:ext>
            </a:extLst>
          </p:cNvPr>
          <p:cNvGraphicFramePr>
            <a:graphicFrameLocks noChangeAspect="1"/>
          </p:cNvGraphicFramePr>
          <p:nvPr>
            <p:custDataLst>
              <p:tags r:id="rId2"/>
            </p:custDataLst>
            <p:extLst>
              <p:ext uri="{D42A27DB-BD31-4B8C-83A1-F6EECF244321}">
                <p14:modId xmlns:p14="http://schemas.microsoft.com/office/powerpoint/2010/main" val="12767232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587" name="think-cell Slide" r:id="rId5" imgW="501" imgH="502" progId="TCLayout.ActiveDocument.1">
                  <p:embed/>
                </p:oleObj>
              </mc:Choice>
              <mc:Fallback>
                <p:oleObj name="think-cell Slide" r:id="rId5" imgW="501" imgH="502" progId="TCLayout.ActiveDocument.1">
                  <p:embed/>
                  <p:pic>
                    <p:nvPicPr>
                      <p:cNvPr id="3" name="Object 2" hidden="1">
                        <a:extLst>
                          <a:ext uri="{FF2B5EF4-FFF2-40B4-BE49-F238E27FC236}">
                            <a16:creationId xmlns:a16="http://schemas.microsoft.com/office/drawing/2014/main" id="{B496FA05-7499-413D-9715-D9284A30DAE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4DF0F524-D457-4A26-B751-F725894F6E7A}"/>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Background 2">
            <a:extLst>
              <a:ext uri="{FF2B5EF4-FFF2-40B4-BE49-F238E27FC236}">
                <a16:creationId xmlns:a16="http://schemas.microsoft.com/office/drawing/2014/main" id="{C8EE59D7-E2D5-4CAC-9E3A-721293572BE1}"/>
              </a:ext>
            </a:extLst>
          </p:cNvPr>
          <p:cNvSpPr/>
          <p:nvPr/>
        </p:nvSpPr>
        <p:spPr>
          <a:xfrm>
            <a:off x="11542711" y="0"/>
            <a:ext cx="64928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6" name="Background"/>
          <p:cNvSpPr/>
          <p:nvPr/>
        </p:nvSpPr>
        <p:spPr>
          <a:xfrm>
            <a:off x="658813" y="0"/>
            <a:ext cx="543718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11" name="Subtitle placeholder">
            <a:extLst>
              <a:ext uri="{FF2B5EF4-FFF2-40B4-BE49-F238E27FC236}">
                <a16:creationId xmlns:a16="http://schemas.microsoft.com/office/drawing/2014/main" id="{097A0397-847F-4B96-9796-C050030BA11B}"/>
              </a:ext>
            </a:extLst>
          </p:cNvPr>
          <p:cNvSpPr>
            <a:spLocks noGrp="1"/>
          </p:cNvSpPr>
          <p:nvPr>
            <p:ph type="body" idx="1" hasCustomPrompt="1"/>
          </p:nvPr>
        </p:nvSpPr>
        <p:spPr>
          <a:xfrm>
            <a:off x="989445" y="4287838"/>
            <a:ext cx="4728967" cy="1752600"/>
          </a:xfrm>
          <a:prstGeom prst="rect">
            <a:avLst/>
          </a:prstGeom>
        </p:spPr>
        <p:txBody>
          <a:bodyPr lIns="0" tIns="0" rIns="0" bIns="0">
            <a:noAutofit/>
          </a:bodyPr>
          <a:lstStyle>
            <a:lvl1pPr marL="0" indent="0">
              <a:buNone/>
              <a:defRPr sz="2400" smtClean="0">
                <a:solidFill>
                  <a:schemeClr val="bg1"/>
                </a:solidFill>
                <a:latin typeface="Corbel" panose="020B0503020204020204" pitchFamily="34" charset="0"/>
              </a:defRPr>
            </a:lvl1pPr>
          </a:lstStyle>
          <a:p>
            <a:pPr lvl="0"/>
            <a:r>
              <a:rPr lang="nl-NL" noProof="0" dirty="0"/>
              <a:t>Klik om subtitel toe te voegen</a:t>
            </a:r>
            <a:endParaRPr lang="nl-NL" altLang="nl-NL" noProof="0" dirty="0"/>
          </a:p>
        </p:txBody>
      </p:sp>
      <p:sp>
        <p:nvSpPr>
          <p:cNvPr id="7" name="Title Placeholder"/>
          <p:cNvSpPr>
            <a:spLocks noGrp="1"/>
          </p:cNvSpPr>
          <p:nvPr>
            <p:ph type="ctrTitle" hasCustomPrompt="1"/>
          </p:nvPr>
        </p:nvSpPr>
        <p:spPr>
          <a:xfrm>
            <a:off x="989445" y="1758950"/>
            <a:ext cx="4728967" cy="1835150"/>
          </a:xfrm>
          <a:prstGeom prst="rect">
            <a:avLst/>
          </a:prstGeom>
        </p:spPr>
        <p:txBody>
          <a:bodyPr lIns="0" tIns="0" rIns="0" bIns="0" anchor="ctr">
            <a:noAutofit/>
          </a:bodyPr>
          <a:lstStyle>
            <a:lvl1pPr>
              <a:defRPr sz="4050" cap="all" baseline="0" smtClean="0">
                <a:solidFill>
                  <a:schemeClr val="bg1"/>
                </a:solidFill>
                <a:latin typeface="Corbel" panose="020B0503020204020204" pitchFamily="34" charset="0"/>
              </a:defRPr>
            </a:lvl1pPr>
          </a:lstStyle>
          <a:p>
            <a:pPr lvl="0"/>
            <a:r>
              <a:rPr lang="nl-NL" noProof="0" dirty="0"/>
              <a:t>Klik om titel toe te voegen</a:t>
            </a:r>
            <a:endParaRPr lang="nl-NL" altLang="nl-NL" noProof="0" dirty="0"/>
          </a:p>
        </p:txBody>
      </p:sp>
    </p:spTree>
    <p:extLst>
      <p:ext uri="{BB962C8B-B14F-4D97-AF65-F5344CB8AC3E}">
        <p14:creationId xmlns:p14="http://schemas.microsoft.com/office/powerpoint/2010/main" val="9872850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over Base Fram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9093E659-2541-4DD7-9C60-B658CF1E0BD5}"/>
              </a:ext>
            </a:extLst>
          </p:cNvPr>
          <p:cNvGraphicFramePr>
            <a:graphicFrameLocks noChangeAspect="1"/>
          </p:cNvGraphicFramePr>
          <p:nvPr>
            <p:custDataLst>
              <p:tags r:id="rId2"/>
            </p:custDataLst>
            <p:extLst>
              <p:ext uri="{D42A27DB-BD31-4B8C-83A1-F6EECF244321}">
                <p14:modId xmlns:p14="http://schemas.microsoft.com/office/powerpoint/2010/main" val="10560623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611" name="think-cell Slide" r:id="rId5" imgW="501" imgH="502" progId="TCLayout.ActiveDocument.1">
                  <p:embed/>
                </p:oleObj>
              </mc:Choice>
              <mc:Fallback>
                <p:oleObj name="think-cell Slide" r:id="rId5" imgW="501" imgH="502" progId="TCLayout.ActiveDocument.1">
                  <p:embed/>
                  <p:pic>
                    <p:nvPicPr>
                      <p:cNvPr id="3" name="Object 2" hidden="1">
                        <a:extLst>
                          <a:ext uri="{FF2B5EF4-FFF2-40B4-BE49-F238E27FC236}">
                            <a16:creationId xmlns:a16="http://schemas.microsoft.com/office/drawing/2014/main" id="{9093E659-2541-4DD7-9C60-B658CF1E0BD5}"/>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31382D49-060F-4E05-A78E-F04FF86FAA4C}"/>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2" name="Background">
            <a:extLst>
              <a:ext uri="{FF2B5EF4-FFF2-40B4-BE49-F238E27FC236}">
                <a16:creationId xmlns:a16="http://schemas.microsoft.com/office/drawing/2014/main" id="{88DA0C30-190F-4654-8571-0E838FDEB54C}"/>
              </a:ext>
            </a:extLst>
          </p:cNvPr>
          <p:cNvSpPr/>
          <p:nvPr/>
        </p:nvSpPr>
        <p:spPr>
          <a:xfrm>
            <a:off x="0" y="3429000"/>
            <a:ext cx="12192000" cy="342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27" name="Logo 13">
            <a:extLst>
              <a:ext uri="{FF2B5EF4-FFF2-40B4-BE49-F238E27FC236}">
                <a16:creationId xmlns:a16="http://schemas.microsoft.com/office/drawing/2014/main" id="{67340306-C4C1-4DE1-9279-C162F718866C}"/>
              </a:ext>
            </a:extLst>
          </p:cNvPr>
          <p:cNvSpPr txBox="1"/>
          <p:nvPr/>
        </p:nvSpPr>
        <p:spPr>
          <a:xfrm>
            <a:off x="264324" y="6442486"/>
            <a:ext cx="129880" cy="203584"/>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9" name="Logo 12">
            <a:extLst>
              <a:ext uri="{FF2B5EF4-FFF2-40B4-BE49-F238E27FC236}">
                <a16:creationId xmlns:a16="http://schemas.microsoft.com/office/drawing/2014/main" id="{7BF59305-7AB6-4A2E-9267-354BAE247C3F}"/>
              </a:ext>
            </a:extLst>
          </p:cNvPr>
          <p:cNvSpPr txBox="1"/>
          <p:nvPr/>
        </p:nvSpPr>
        <p:spPr>
          <a:xfrm>
            <a:off x="148203" y="6692947"/>
            <a:ext cx="23188" cy="36347"/>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0" name="Logo 11">
            <a:extLst>
              <a:ext uri="{FF2B5EF4-FFF2-40B4-BE49-F238E27FC236}">
                <a16:creationId xmlns:a16="http://schemas.microsoft.com/office/drawing/2014/main" id="{C64E5551-19CB-4A12-987A-AF0065F29DC0}"/>
              </a:ext>
            </a:extLst>
          </p:cNvPr>
          <p:cNvSpPr txBox="1"/>
          <p:nvPr/>
        </p:nvSpPr>
        <p:spPr>
          <a:xfrm>
            <a:off x="422121" y="6693441"/>
            <a:ext cx="58437" cy="99654"/>
          </a:xfrm>
          <a:custGeom>
            <a:avLst/>
            <a:gdLst/>
            <a:ahLst/>
            <a:cxnLst/>
            <a:rect l="l" t="t" r="r" b="b"/>
            <a:pathLst>
              <a:path w="412049" h="702673">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284155"/>
                </a:lnTo>
                <a:cubicBezTo>
                  <a:pt x="95381" y="270552"/>
                  <a:pt x="108237" y="259107"/>
                  <a:pt x="120678" y="249817"/>
                </a:cubicBezTo>
                <a:cubicBezTo>
                  <a:pt x="133120" y="240528"/>
                  <a:pt x="145312" y="232980"/>
                  <a:pt x="157255" y="227175"/>
                </a:cubicBezTo>
                <a:cubicBezTo>
                  <a:pt x="169199" y="221369"/>
                  <a:pt x="181142" y="217139"/>
                  <a:pt x="193086" y="214485"/>
                </a:cubicBezTo>
                <a:cubicBezTo>
                  <a:pt x="205029" y="211830"/>
                  <a:pt x="217636" y="210503"/>
                  <a:pt x="230907" y="210503"/>
                </a:cubicBezTo>
                <a:cubicBezTo>
                  <a:pt x="263419" y="210503"/>
                  <a:pt x="291204" y="216973"/>
                  <a:pt x="314262" y="229912"/>
                </a:cubicBezTo>
                <a:cubicBezTo>
                  <a:pt x="337320" y="242850"/>
                  <a:pt x="356064" y="260185"/>
                  <a:pt x="370496" y="281915"/>
                </a:cubicBezTo>
                <a:cubicBezTo>
                  <a:pt x="384927" y="303646"/>
                  <a:pt x="395461" y="329109"/>
                  <a:pt x="402096" y="358304"/>
                </a:cubicBezTo>
                <a:cubicBezTo>
                  <a:pt x="408731" y="387499"/>
                  <a:pt x="412049" y="418353"/>
                  <a:pt x="412049" y="450866"/>
                </a:cubicBezTo>
                <a:cubicBezTo>
                  <a:pt x="412049" y="489682"/>
                  <a:pt x="407819" y="524600"/>
                  <a:pt x="399359" y="555620"/>
                </a:cubicBezTo>
                <a:cubicBezTo>
                  <a:pt x="390899" y="586639"/>
                  <a:pt x="378458" y="613097"/>
                  <a:pt x="362036" y="634994"/>
                </a:cubicBezTo>
                <a:cubicBezTo>
                  <a:pt x="345614" y="656890"/>
                  <a:pt x="325459" y="673644"/>
                  <a:pt x="301572" y="685256"/>
                </a:cubicBezTo>
                <a:cubicBezTo>
                  <a:pt x="277685" y="696868"/>
                  <a:pt x="250315" y="702673"/>
                  <a:pt x="219461" y="702673"/>
                </a:cubicBezTo>
                <a:cubicBezTo>
                  <a:pt x="205195" y="702673"/>
                  <a:pt x="192007" y="701263"/>
                  <a:pt x="179898" y="698443"/>
                </a:cubicBezTo>
                <a:cubicBezTo>
                  <a:pt x="167789" y="695623"/>
                  <a:pt x="155928" y="691062"/>
                  <a:pt x="144316" y="684758"/>
                </a:cubicBezTo>
                <a:cubicBezTo>
                  <a:pt x="132705" y="678455"/>
                  <a:pt x="121093" y="670492"/>
                  <a:pt x="109481" y="660871"/>
                </a:cubicBezTo>
                <a:cubicBezTo>
                  <a:pt x="97870" y="651250"/>
                  <a:pt x="85594" y="639638"/>
                  <a:pt x="72656" y="626036"/>
                </a:cubicBezTo>
                <a:lnTo>
                  <a:pt x="72656" y="680777"/>
                </a:lnTo>
                <a:cubicBezTo>
                  <a:pt x="72656" y="683431"/>
                  <a:pt x="71992" y="685754"/>
                  <a:pt x="70665" y="687744"/>
                </a:cubicBezTo>
                <a:cubicBezTo>
                  <a:pt x="69338" y="689735"/>
                  <a:pt x="67182" y="691311"/>
                  <a:pt x="64196" y="692472"/>
                </a:cubicBezTo>
                <a:cubicBezTo>
                  <a:pt x="61210" y="693633"/>
                  <a:pt x="57478" y="694545"/>
                  <a:pt x="52999" y="695209"/>
                </a:cubicBezTo>
                <a:cubicBezTo>
                  <a:pt x="48520" y="695872"/>
                  <a:pt x="42797" y="696204"/>
                  <a:pt x="35830" y="696204"/>
                </a:cubicBezTo>
                <a:cubicBezTo>
                  <a:pt x="29195" y="696204"/>
                  <a:pt x="23555" y="695872"/>
                  <a:pt x="18910" y="695209"/>
                </a:cubicBezTo>
                <a:cubicBezTo>
                  <a:pt x="14265" y="694545"/>
                  <a:pt x="10450" y="693633"/>
                  <a:pt x="7464" y="692472"/>
                </a:cubicBezTo>
                <a:cubicBezTo>
                  <a:pt x="4479" y="691311"/>
                  <a:pt x="2488" y="689735"/>
                  <a:pt x="1493" y="687744"/>
                </a:cubicBezTo>
                <a:cubicBezTo>
                  <a:pt x="497" y="685754"/>
                  <a:pt x="0" y="683431"/>
                  <a:pt x="0" y="680777"/>
                </a:cubicBezTo>
                <a:lnTo>
                  <a:pt x="0" y="15925"/>
                </a:lnTo>
                <a:cubicBezTo>
                  <a:pt x="0" y="13270"/>
                  <a:pt x="580" y="10948"/>
                  <a:pt x="1741" y="8958"/>
                </a:cubicBezTo>
                <a:cubicBezTo>
                  <a:pt x="2903" y="6967"/>
                  <a:pt x="5059" y="5308"/>
                  <a:pt x="8211" y="3981"/>
                </a:cubicBezTo>
                <a:cubicBezTo>
                  <a:pt x="11363" y="2654"/>
                  <a:pt x="15593" y="1659"/>
                  <a:pt x="20901" y="995"/>
                </a:cubicBezTo>
                <a:cubicBezTo>
                  <a:pt x="26209" y="332"/>
                  <a:pt x="32844" y="0"/>
                  <a:pt x="40807" y="0"/>
                </a:cubicBezTo>
                <a:close/>
                <a:moveTo>
                  <a:pt x="215293" y="281169"/>
                </a:moveTo>
                <a:cubicBezTo>
                  <a:pt x="204614" y="281169"/>
                  <a:pt x="194102" y="282662"/>
                  <a:pt x="183755" y="285648"/>
                </a:cubicBezTo>
                <a:cubicBezTo>
                  <a:pt x="173408" y="288634"/>
                  <a:pt x="162893" y="293610"/>
                  <a:pt x="152209" y="300577"/>
                </a:cubicBezTo>
                <a:cubicBezTo>
                  <a:pt x="141525" y="307544"/>
                  <a:pt x="130425" y="316502"/>
                  <a:pt x="118909" y="327450"/>
                </a:cubicBezTo>
                <a:cubicBezTo>
                  <a:pt x="107394" y="338398"/>
                  <a:pt x="95128" y="352166"/>
                  <a:pt x="82111" y="368754"/>
                </a:cubicBezTo>
                <a:lnTo>
                  <a:pt x="82111" y="547408"/>
                </a:lnTo>
                <a:cubicBezTo>
                  <a:pt x="104811" y="574945"/>
                  <a:pt x="126507" y="595929"/>
                  <a:pt x="147201" y="610360"/>
                </a:cubicBezTo>
                <a:cubicBezTo>
                  <a:pt x="167895" y="624792"/>
                  <a:pt x="189426" y="632008"/>
                  <a:pt x="211794" y="632008"/>
                </a:cubicBezTo>
                <a:cubicBezTo>
                  <a:pt x="232488" y="632008"/>
                  <a:pt x="250179" y="627032"/>
                  <a:pt x="264867" y="617079"/>
                </a:cubicBezTo>
                <a:cubicBezTo>
                  <a:pt x="279555" y="607126"/>
                  <a:pt x="291488" y="593938"/>
                  <a:pt x="300666" y="577516"/>
                </a:cubicBezTo>
                <a:cubicBezTo>
                  <a:pt x="309844" y="561094"/>
                  <a:pt x="316520" y="542681"/>
                  <a:pt x="320692" y="522277"/>
                </a:cubicBezTo>
                <a:cubicBezTo>
                  <a:pt x="324865" y="501874"/>
                  <a:pt x="326952" y="481222"/>
                  <a:pt x="326952" y="460321"/>
                </a:cubicBezTo>
                <a:cubicBezTo>
                  <a:pt x="326952" y="437429"/>
                  <a:pt x="325200" y="415201"/>
                  <a:pt x="321695" y="393636"/>
                </a:cubicBezTo>
                <a:cubicBezTo>
                  <a:pt x="318191" y="372072"/>
                  <a:pt x="312099" y="352995"/>
                  <a:pt x="303419" y="336407"/>
                </a:cubicBezTo>
                <a:cubicBezTo>
                  <a:pt x="294738" y="319819"/>
                  <a:pt x="283223" y="306466"/>
                  <a:pt x="268871" y="296347"/>
                </a:cubicBezTo>
                <a:cubicBezTo>
                  <a:pt x="254520" y="286228"/>
                  <a:pt x="236661" y="281169"/>
                  <a:pt x="215293" y="281169"/>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1" name="Logo 10">
            <a:extLst>
              <a:ext uri="{FF2B5EF4-FFF2-40B4-BE49-F238E27FC236}">
                <a16:creationId xmlns:a16="http://schemas.microsoft.com/office/drawing/2014/main" id="{588E7DE7-A7CB-479C-9EBD-498835166FCF}"/>
              </a:ext>
            </a:extLst>
          </p:cNvPr>
          <p:cNvSpPr txBox="1"/>
          <p:nvPr/>
        </p:nvSpPr>
        <p:spPr>
          <a:xfrm>
            <a:off x="497768" y="6693441"/>
            <a:ext cx="11645" cy="98736"/>
          </a:xfrm>
          <a:custGeom>
            <a:avLst/>
            <a:gdLst/>
            <a:ahLst/>
            <a:cxnLst/>
            <a:rect l="l" t="t" r="r" b="b"/>
            <a:pathLst>
              <a:path w="82111" h="696204">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680777"/>
                </a:lnTo>
                <a:cubicBezTo>
                  <a:pt x="82111" y="683431"/>
                  <a:pt x="81447" y="685671"/>
                  <a:pt x="80120" y="687495"/>
                </a:cubicBezTo>
                <a:cubicBezTo>
                  <a:pt x="78793" y="689320"/>
                  <a:pt x="76637" y="690896"/>
                  <a:pt x="73651" y="692223"/>
                </a:cubicBezTo>
                <a:cubicBezTo>
                  <a:pt x="70665" y="693550"/>
                  <a:pt x="66518" y="694545"/>
                  <a:pt x="61210" y="695209"/>
                </a:cubicBezTo>
                <a:cubicBezTo>
                  <a:pt x="55902" y="695872"/>
                  <a:pt x="49101" y="696204"/>
                  <a:pt x="40807" y="696204"/>
                </a:cubicBezTo>
                <a:cubicBezTo>
                  <a:pt x="32844" y="696204"/>
                  <a:pt x="26209" y="695872"/>
                  <a:pt x="20901" y="695209"/>
                </a:cubicBezTo>
                <a:cubicBezTo>
                  <a:pt x="15592" y="694545"/>
                  <a:pt x="11362" y="693550"/>
                  <a:pt x="8211" y="692223"/>
                </a:cubicBezTo>
                <a:cubicBezTo>
                  <a:pt x="5059" y="690896"/>
                  <a:pt x="2902" y="689320"/>
                  <a:pt x="1741" y="687495"/>
                </a:cubicBezTo>
                <a:cubicBezTo>
                  <a:pt x="580" y="685671"/>
                  <a:pt x="0" y="683431"/>
                  <a:pt x="0" y="680777"/>
                </a:cubicBezTo>
                <a:lnTo>
                  <a:pt x="0" y="15925"/>
                </a:lnTo>
                <a:cubicBezTo>
                  <a:pt x="0" y="13270"/>
                  <a:pt x="580" y="10948"/>
                  <a:pt x="1741" y="8958"/>
                </a:cubicBezTo>
                <a:cubicBezTo>
                  <a:pt x="2902" y="6967"/>
                  <a:pt x="5059" y="5308"/>
                  <a:pt x="8211" y="3981"/>
                </a:cubicBezTo>
                <a:cubicBezTo>
                  <a:pt x="11362" y="2654"/>
                  <a:pt x="15592" y="1659"/>
                  <a:pt x="20901" y="995"/>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2" name="Logo 9">
            <a:extLst>
              <a:ext uri="{FF2B5EF4-FFF2-40B4-BE49-F238E27FC236}">
                <a16:creationId xmlns:a16="http://schemas.microsoft.com/office/drawing/2014/main" id="{ABE56021-07F9-4AB8-AE7D-C602E3B63F41}"/>
              </a:ext>
            </a:extLst>
          </p:cNvPr>
          <p:cNvSpPr txBox="1"/>
          <p:nvPr/>
        </p:nvSpPr>
        <p:spPr>
          <a:xfrm>
            <a:off x="66790" y="6698099"/>
            <a:ext cx="14397" cy="13974"/>
          </a:xfrm>
          <a:custGeom>
            <a:avLst/>
            <a:gdLst/>
            <a:ahLst/>
            <a:cxnLst/>
            <a:rect l="l" t="t" r="r" b="b"/>
            <a:pathLst>
              <a:path w="101519" h="98534">
                <a:moveTo>
                  <a:pt x="51257" y="0"/>
                </a:moveTo>
                <a:cubicBezTo>
                  <a:pt x="70499"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3" name="Logo 8">
            <a:extLst>
              <a:ext uri="{FF2B5EF4-FFF2-40B4-BE49-F238E27FC236}">
                <a16:creationId xmlns:a16="http://schemas.microsoft.com/office/drawing/2014/main" id="{71727D8C-5655-445F-AC68-85E765D42BFD}"/>
              </a:ext>
            </a:extLst>
          </p:cNvPr>
          <p:cNvSpPr txBox="1"/>
          <p:nvPr/>
        </p:nvSpPr>
        <p:spPr>
          <a:xfrm>
            <a:off x="530128" y="6698099"/>
            <a:ext cx="14397" cy="13974"/>
          </a:xfrm>
          <a:custGeom>
            <a:avLst/>
            <a:gdLst/>
            <a:ahLst/>
            <a:cxnLst/>
            <a:rect l="l" t="t" r="r" b="b"/>
            <a:pathLst>
              <a:path w="101519" h="98534">
                <a:moveTo>
                  <a:pt x="51257" y="0"/>
                </a:moveTo>
                <a:cubicBezTo>
                  <a:pt x="70500"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4" name="Logo 7">
            <a:extLst>
              <a:ext uri="{FF2B5EF4-FFF2-40B4-BE49-F238E27FC236}">
                <a16:creationId xmlns:a16="http://schemas.microsoft.com/office/drawing/2014/main" id="{9F29357B-5772-4609-BD6B-0A5B06904A87}"/>
              </a:ext>
            </a:extLst>
          </p:cNvPr>
          <p:cNvSpPr txBox="1"/>
          <p:nvPr/>
        </p:nvSpPr>
        <p:spPr>
          <a:xfrm>
            <a:off x="93503" y="6707274"/>
            <a:ext cx="41499" cy="85680"/>
          </a:xfrm>
          <a:custGeom>
            <a:avLst/>
            <a:gdLst/>
            <a:ahLst/>
            <a:cxnLst/>
            <a:rect l="l" t="t" r="r" b="b"/>
            <a:pathLst>
              <a:path w="292615" h="604140">
                <a:moveTo>
                  <a:pt x="119933" y="0"/>
                </a:moveTo>
                <a:cubicBezTo>
                  <a:pt x="128227" y="0"/>
                  <a:pt x="135028" y="332"/>
                  <a:pt x="140336" y="996"/>
                </a:cubicBezTo>
                <a:cubicBezTo>
                  <a:pt x="145644" y="1659"/>
                  <a:pt x="149791" y="2737"/>
                  <a:pt x="152777" y="4230"/>
                </a:cubicBezTo>
                <a:cubicBezTo>
                  <a:pt x="155763" y="5723"/>
                  <a:pt x="157919" y="7465"/>
                  <a:pt x="159247" y="9455"/>
                </a:cubicBezTo>
                <a:cubicBezTo>
                  <a:pt x="160574" y="11446"/>
                  <a:pt x="161237" y="13603"/>
                  <a:pt x="161237" y="15925"/>
                </a:cubicBezTo>
                <a:lnTo>
                  <a:pt x="161237" y="122421"/>
                </a:lnTo>
                <a:lnTo>
                  <a:pt x="276193" y="122421"/>
                </a:lnTo>
                <a:cubicBezTo>
                  <a:pt x="278847" y="122421"/>
                  <a:pt x="281169" y="123001"/>
                  <a:pt x="283160" y="124162"/>
                </a:cubicBezTo>
                <a:cubicBezTo>
                  <a:pt x="285151" y="125324"/>
                  <a:pt x="286892" y="127314"/>
                  <a:pt x="288385" y="130134"/>
                </a:cubicBezTo>
                <a:cubicBezTo>
                  <a:pt x="289878" y="132954"/>
                  <a:pt x="290956" y="136521"/>
                  <a:pt x="291620" y="140833"/>
                </a:cubicBezTo>
                <a:cubicBezTo>
                  <a:pt x="292283" y="145146"/>
                  <a:pt x="292615" y="150455"/>
                  <a:pt x="292615" y="156758"/>
                </a:cubicBezTo>
                <a:cubicBezTo>
                  <a:pt x="292615" y="168702"/>
                  <a:pt x="291122" y="177327"/>
                  <a:pt x="288136" y="182636"/>
                </a:cubicBezTo>
                <a:cubicBezTo>
                  <a:pt x="285151" y="187944"/>
                  <a:pt x="281169" y="190598"/>
                  <a:pt x="276193" y="190598"/>
                </a:cubicBezTo>
                <a:lnTo>
                  <a:pt x="161237" y="190598"/>
                </a:lnTo>
                <a:lnTo>
                  <a:pt x="161237" y="440415"/>
                </a:lnTo>
                <a:cubicBezTo>
                  <a:pt x="161237" y="471269"/>
                  <a:pt x="165799" y="494575"/>
                  <a:pt x="174922" y="510334"/>
                </a:cubicBezTo>
                <a:cubicBezTo>
                  <a:pt x="184046" y="526093"/>
                  <a:pt x="200385" y="533972"/>
                  <a:pt x="223940" y="533972"/>
                </a:cubicBezTo>
                <a:cubicBezTo>
                  <a:pt x="231571" y="533972"/>
                  <a:pt x="238372" y="533226"/>
                  <a:pt x="244344" y="531733"/>
                </a:cubicBezTo>
                <a:cubicBezTo>
                  <a:pt x="250315" y="530240"/>
                  <a:pt x="255624" y="528664"/>
                  <a:pt x="260268" y="527005"/>
                </a:cubicBezTo>
                <a:cubicBezTo>
                  <a:pt x="264913" y="525346"/>
                  <a:pt x="268894" y="523771"/>
                  <a:pt x="272212" y="522278"/>
                </a:cubicBezTo>
                <a:cubicBezTo>
                  <a:pt x="275529" y="520785"/>
                  <a:pt x="278515" y="520038"/>
                  <a:pt x="281169" y="520038"/>
                </a:cubicBezTo>
                <a:cubicBezTo>
                  <a:pt x="282828" y="520038"/>
                  <a:pt x="284404" y="520453"/>
                  <a:pt x="285897" y="521282"/>
                </a:cubicBezTo>
                <a:cubicBezTo>
                  <a:pt x="287390" y="522112"/>
                  <a:pt x="288551" y="523688"/>
                  <a:pt x="289380" y="526010"/>
                </a:cubicBezTo>
                <a:cubicBezTo>
                  <a:pt x="290210" y="528332"/>
                  <a:pt x="290956" y="531484"/>
                  <a:pt x="291620" y="535465"/>
                </a:cubicBezTo>
                <a:cubicBezTo>
                  <a:pt x="292283" y="539446"/>
                  <a:pt x="292615" y="544423"/>
                  <a:pt x="292615" y="550395"/>
                </a:cubicBezTo>
                <a:cubicBezTo>
                  <a:pt x="292615" y="560016"/>
                  <a:pt x="291952" y="567646"/>
                  <a:pt x="290625" y="573286"/>
                </a:cubicBezTo>
                <a:cubicBezTo>
                  <a:pt x="289298" y="578926"/>
                  <a:pt x="287307" y="583073"/>
                  <a:pt x="284653" y="585727"/>
                </a:cubicBezTo>
                <a:cubicBezTo>
                  <a:pt x="281999" y="588381"/>
                  <a:pt x="278018" y="590870"/>
                  <a:pt x="272709" y="593192"/>
                </a:cubicBezTo>
                <a:cubicBezTo>
                  <a:pt x="267401" y="595514"/>
                  <a:pt x="261347" y="597422"/>
                  <a:pt x="254545" y="598915"/>
                </a:cubicBezTo>
                <a:cubicBezTo>
                  <a:pt x="247744" y="600408"/>
                  <a:pt x="240528" y="601652"/>
                  <a:pt x="232898" y="602647"/>
                </a:cubicBezTo>
                <a:cubicBezTo>
                  <a:pt x="225267" y="603642"/>
                  <a:pt x="217637" y="604140"/>
                  <a:pt x="210006" y="604140"/>
                </a:cubicBezTo>
                <a:cubicBezTo>
                  <a:pt x="186783" y="604140"/>
                  <a:pt x="166877" y="601071"/>
                  <a:pt x="150289" y="594934"/>
                </a:cubicBezTo>
                <a:cubicBezTo>
                  <a:pt x="133701" y="588796"/>
                  <a:pt x="120098" y="579507"/>
                  <a:pt x="109482" y="567066"/>
                </a:cubicBezTo>
                <a:cubicBezTo>
                  <a:pt x="98866" y="554625"/>
                  <a:pt x="91152" y="538866"/>
                  <a:pt x="86342" y="519789"/>
                </a:cubicBezTo>
                <a:cubicBezTo>
                  <a:pt x="81531" y="500713"/>
                  <a:pt x="79126" y="478236"/>
                  <a:pt x="79126" y="452359"/>
                </a:cubicBezTo>
                <a:lnTo>
                  <a:pt x="79126" y="190598"/>
                </a:lnTo>
                <a:lnTo>
                  <a:pt x="16423" y="190598"/>
                </a:lnTo>
                <a:cubicBezTo>
                  <a:pt x="11446" y="190598"/>
                  <a:pt x="7465" y="187944"/>
                  <a:pt x="4479" y="182636"/>
                </a:cubicBezTo>
                <a:cubicBezTo>
                  <a:pt x="1493" y="177327"/>
                  <a:pt x="0" y="168702"/>
                  <a:pt x="0" y="156758"/>
                </a:cubicBezTo>
                <a:cubicBezTo>
                  <a:pt x="0" y="150455"/>
                  <a:pt x="415" y="145146"/>
                  <a:pt x="1245" y="140833"/>
                </a:cubicBezTo>
                <a:cubicBezTo>
                  <a:pt x="2074" y="136521"/>
                  <a:pt x="3152" y="132954"/>
                  <a:pt x="4479" y="130134"/>
                </a:cubicBezTo>
                <a:cubicBezTo>
                  <a:pt x="5806" y="127314"/>
                  <a:pt x="7548" y="125324"/>
                  <a:pt x="9705" y="124162"/>
                </a:cubicBezTo>
                <a:cubicBezTo>
                  <a:pt x="11861" y="123001"/>
                  <a:pt x="14266" y="122421"/>
                  <a:pt x="16920" y="122421"/>
                </a:cubicBezTo>
                <a:lnTo>
                  <a:pt x="79126" y="122421"/>
                </a:lnTo>
                <a:lnTo>
                  <a:pt x="79126" y="15925"/>
                </a:lnTo>
                <a:cubicBezTo>
                  <a:pt x="79126" y="13603"/>
                  <a:pt x="79706" y="11446"/>
                  <a:pt x="80868" y="9455"/>
                </a:cubicBezTo>
                <a:cubicBezTo>
                  <a:pt x="82029" y="7465"/>
                  <a:pt x="84185" y="5723"/>
                  <a:pt x="87337" y="4230"/>
                </a:cubicBezTo>
                <a:cubicBezTo>
                  <a:pt x="90489" y="2737"/>
                  <a:pt x="94719" y="1659"/>
                  <a:pt x="100027" y="996"/>
                </a:cubicBezTo>
                <a:cubicBezTo>
                  <a:pt x="105335" y="332"/>
                  <a:pt x="111970" y="0"/>
                  <a:pt x="119933"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5" name="Logo 6">
            <a:extLst>
              <a:ext uri="{FF2B5EF4-FFF2-40B4-BE49-F238E27FC236}">
                <a16:creationId xmlns:a16="http://schemas.microsoft.com/office/drawing/2014/main" id="{C5BA89C9-31BF-4E9B-AD32-90C41572573C}"/>
              </a:ext>
            </a:extLst>
          </p:cNvPr>
          <p:cNvSpPr txBox="1"/>
          <p:nvPr/>
        </p:nvSpPr>
        <p:spPr>
          <a:xfrm>
            <a:off x="177941" y="6723295"/>
            <a:ext cx="44957" cy="69800"/>
          </a:xfrm>
          <a:custGeom>
            <a:avLst/>
            <a:gdLst/>
            <a:ahLst/>
            <a:cxnLst/>
            <a:rect l="l" t="t" r="r" b="b"/>
            <a:pathLst>
              <a:path w="317000" h="492170">
                <a:moveTo>
                  <a:pt x="174176" y="0"/>
                </a:moveTo>
                <a:cubicBezTo>
                  <a:pt x="186119" y="0"/>
                  <a:pt x="198063" y="996"/>
                  <a:pt x="210006" y="2986"/>
                </a:cubicBezTo>
                <a:cubicBezTo>
                  <a:pt x="221950" y="4977"/>
                  <a:pt x="232732" y="7465"/>
                  <a:pt x="242353" y="10451"/>
                </a:cubicBezTo>
                <a:cubicBezTo>
                  <a:pt x="251974" y="13437"/>
                  <a:pt x="260185" y="16672"/>
                  <a:pt x="266986" y="20155"/>
                </a:cubicBezTo>
                <a:cubicBezTo>
                  <a:pt x="273788" y="23639"/>
                  <a:pt x="278930" y="26707"/>
                  <a:pt x="282413" y="29361"/>
                </a:cubicBezTo>
                <a:cubicBezTo>
                  <a:pt x="285897" y="32016"/>
                  <a:pt x="288219" y="34338"/>
                  <a:pt x="289380" y="36328"/>
                </a:cubicBezTo>
                <a:cubicBezTo>
                  <a:pt x="290542" y="38319"/>
                  <a:pt x="291371" y="40558"/>
                  <a:pt x="291869" y="43047"/>
                </a:cubicBezTo>
                <a:cubicBezTo>
                  <a:pt x="292366" y="45535"/>
                  <a:pt x="292864" y="48604"/>
                  <a:pt x="293362" y="52253"/>
                </a:cubicBezTo>
                <a:cubicBezTo>
                  <a:pt x="293859" y="55902"/>
                  <a:pt x="294108" y="60381"/>
                  <a:pt x="294108" y="65689"/>
                </a:cubicBezTo>
                <a:cubicBezTo>
                  <a:pt x="294108" y="71329"/>
                  <a:pt x="293859" y="76223"/>
                  <a:pt x="293362" y="80370"/>
                </a:cubicBezTo>
                <a:cubicBezTo>
                  <a:pt x="292864" y="84517"/>
                  <a:pt x="292035" y="87918"/>
                  <a:pt x="290873" y="90572"/>
                </a:cubicBezTo>
                <a:cubicBezTo>
                  <a:pt x="289712" y="93226"/>
                  <a:pt x="288302" y="95133"/>
                  <a:pt x="286643" y="96295"/>
                </a:cubicBezTo>
                <a:cubicBezTo>
                  <a:pt x="284985" y="97456"/>
                  <a:pt x="283160" y="98036"/>
                  <a:pt x="281169" y="98036"/>
                </a:cubicBezTo>
                <a:cubicBezTo>
                  <a:pt x="278183" y="98036"/>
                  <a:pt x="273871" y="96212"/>
                  <a:pt x="268230" y="92562"/>
                </a:cubicBezTo>
                <a:cubicBezTo>
                  <a:pt x="262591" y="88913"/>
                  <a:pt x="255292" y="85015"/>
                  <a:pt x="246334" y="80868"/>
                </a:cubicBezTo>
                <a:cubicBezTo>
                  <a:pt x="237377" y="76721"/>
                  <a:pt x="226843" y="72822"/>
                  <a:pt x="214734" y="69173"/>
                </a:cubicBezTo>
                <a:cubicBezTo>
                  <a:pt x="202624" y="65524"/>
                  <a:pt x="188773" y="63699"/>
                  <a:pt x="173180" y="63699"/>
                </a:cubicBezTo>
                <a:cubicBezTo>
                  <a:pt x="159246" y="63699"/>
                  <a:pt x="146971" y="65275"/>
                  <a:pt x="136355" y="68426"/>
                </a:cubicBezTo>
                <a:cubicBezTo>
                  <a:pt x="125738" y="71578"/>
                  <a:pt x="117030" y="76057"/>
                  <a:pt x="110229" y="81863"/>
                </a:cubicBezTo>
                <a:cubicBezTo>
                  <a:pt x="103427" y="87669"/>
                  <a:pt x="98285" y="94553"/>
                  <a:pt x="94802" y="102515"/>
                </a:cubicBezTo>
                <a:cubicBezTo>
                  <a:pt x="91318" y="110477"/>
                  <a:pt x="89576" y="119103"/>
                  <a:pt x="89576" y="128393"/>
                </a:cubicBezTo>
                <a:cubicBezTo>
                  <a:pt x="89576" y="141331"/>
                  <a:pt x="92894" y="152197"/>
                  <a:pt x="99529" y="160988"/>
                </a:cubicBezTo>
                <a:cubicBezTo>
                  <a:pt x="106164" y="169780"/>
                  <a:pt x="114790" y="177493"/>
                  <a:pt x="125407" y="184129"/>
                </a:cubicBezTo>
                <a:cubicBezTo>
                  <a:pt x="136023" y="190764"/>
                  <a:pt x="148132" y="196736"/>
                  <a:pt x="161735" y="202044"/>
                </a:cubicBezTo>
                <a:cubicBezTo>
                  <a:pt x="175337" y="207352"/>
                  <a:pt x="189188" y="212826"/>
                  <a:pt x="203288" y="218466"/>
                </a:cubicBezTo>
                <a:cubicBezTo>
                  <a:pt x="217388" y="224106"/>
                  <a:pt x="231322" y="230410"/>
                  <a:pt x="245090" y="237377"/>
                </a:cubicBezTo>
                <a:cubicBezTo>
                  <a:pt x="258858" y="244344"/>
                  <a:pt x="271051" y="252804"/>
                  <a:pt x="281667" y="262757"/>
                </a:cubicBezTo>
                <a:cubicBezTo>
                  <a:pt x="292283" y="272709"/>
                  <a:pt x="300826" y="284653"/>
                  <a:pt x="307296" y="298587"/>
                </a:cubicBezTo>
                <a:cubicBezTo>
                  <a:pt x="313765" y="312521"/>
                  <a:pt x="317000" y="329109"/>
                  <a:pt x="317000" y="348351"/>
                </a:cubicBezTo>
                <a:cubicBezTo>
                  <a:pt x="317000" y="371243"/>
                  <a:pt x="312770" y="391646"/>
                  <a:pt x="304310" y="409562"/>
                </a:cubicBezTo>
                <a:cubicBezTo>
                  <a:pt x="295850" y="427477"/>
                  <a:pt x="283823" y="442572"/>
                  <a:pt x="268230" y="454847"/>
                </a:cubicBezTo>
                <a:cubicBezTo>
                  <a:pt x="252638" y="467122"/>
                  <a:pt x="234059" y="476412"/>
                  <a:pt x="212494" y="482715"/>
                </a:cubicBezTo>
                <a:cubicBezTo>
                  <a:pt x="190930" y="489019"/>
                  <a:pt x="167209" y="492170"/>
                  <a:pt x="141331" y="492170"/>
                </a:cubicBezTo>
                <a:cubicBezTo>
                  <a:pt x="125407" y="492170"/>
                  <a:pt x="110229" y="490926"/>
                  <a:pt x="95797" y="488438"/>
                </a:cubicBezTo>
                <a:cubicBezTo>
                  <a:pt x="81365" y="485950"/>
                  <a:pt x="68426" y="482798"/>
                  <a:pt x="56981" y="478983"/>
                </a:cubicBezTo>
                <a:cubicBezTo>
                  <a:pt x="45535" y="475168"/>
                  <a:pt x="35831" y="471186"/>
                  <a:pt x="27868" y="467039"/>
                </a:cubicBezTo>
                <a:cubicBezTo>
                  <a:pt x="19906" y="462892"/>
                  <a:pt x="14100" y="459160"/>
                  <a:pt x="10451" y="455842"/>
                </a:cubicBezTo>
                <a:cubicBezTo>
                  <a:pt x="6801" y="452525"/>
                  <a:pt x="4147" y="447880"/>
                  <a:pt x="2489" y="441908"/>
                </a:cubicBezTo>
                <a:cubicBezTo>
                  <a:pt x="830" y="435937"/>
                  <a:pt x="0" y="427808"/>
                  <a:pt x="0" y="417524"/>
                </a:cubicBezTo>
                <a:cubicBezTo>
                  <a:pt x="0" y="411220"/>
                  <a:pt x="332" y="405912"/>
                  <a:pt x="996" y="401599"/>
                </a:cubicBezTo>
                <a:cubicBezTo>
                  <a:pt x="1659" y="397286"/>
                  <a:pt x="2489" y="393803"/>
                  <a:pt x="3484" y="391149"/>
                </a:cubicBezTo>
                <a:cubicBezTo>
                  <a:pt x="4479" y="388495"/>
                  <a:pt x="5889" y="386587"/>
                  <a:pt x="7714" y="385426"/>
                </a:cubicBezTo>
                <a:cubicBezTo>
                  <a:pt x="9539" y="384265"/>
                  <a:pt x="11612" y="383684"/>
                  <a:pt x="13934" y="383684"/>
                </a:cubicBezTo>
                <a:cubicBezTo>
                  <a:pt x="17584" y="383684"/>
                  <a:pt x="22975" y="385923"/>
                  <a:pt x="30108" y="390402"/>
                </a:cubicBezTo>
                <a:cubicBezTo>
                  <a:pt x="37241" y="394881"/>
                  <a:pt x="46032" y="399774"/>
                  <a:pt x="56483" y="405083"/>
                </a:cubicBezTo>
                <a:cubicBezTo>
                  <a:pt x="66934" y="410391"/>
                  <a:pt x="79292" y="415284"/>
                  <a:pt x="93557" y="419763"/>
                </a:cubicBezTo>
                <a:cubicBezTo>
                  <a:pt x="107823" y="424242"/>
                  <a:pt x="124246" y="426481"/>
                  <a:pt x="142824" y="426481"/>
                </a:cubicBezTo>
                <a:cubicBezTo>
                  <a:pt x="156758" y="426481"/>
                  <a:pt x="169365" y="424988"/>
                  <a:pt x="180645" y="422003"/>
                </a:cubicBezTo>
                <a:cubicBezTo>
                  <a:pt x="191925" y="419017"/>
                  <a:pt x="201712" y="414621"/>
                  <a:pt x="210006" y="408815"/>
                </a:cubicBezTo>
                <a:cubicBezTo>
                  <a:pt x="218300" y="403009"/>
                  <a:pt x="224687" y="395627"/>
                  <a:pt x="229165" y="386670"/>
                </a:cubicBezTo>
                <a:cubicBezTo>
                  <a:pt x="233644" y="377712"/>
                  <a:pt x="235884" y="367096"/>
                  <a:pt x="235884" y="354821"/>
                </a:cubicBezTo>
                <a:cubicBezTo>
                  <a:pt x="235884" y="342214"/>
                  <a:pt x="232649" y="331597"/>
                  <a:pt x="226180" y="322971"/>
                </a:cubicBezTo>
                <a:cubicBezTo>
                  <a:pt x="219710" y="314346"/>
                  <a:pt x="211167" y="306715"/>
                  <a:pt x="200551" y="300080"/>
                </a:cubicBezTo>
                <a:cubicBezTo>
                  <a:pt x="189935" y="293445"/>
                  <a:pt x="177991" y="287556"/>
                  <a:pt x="164721" y="282413"/>
                </a:cubicBezTo>
                <a:cubicBezTo>
                  <a:pt x="151450" y="277271"/>
                  <a:pt x="137765" y="271880"/>
                  <a:pt x="123665" y="266240"/>
                </a:cubicBezTo>
                <a:cubicBezTo>
                  <a:pt x="109565" y="260600"/>
                  <a:pt x="95797" y="254214"/>
                  <a:pt x="82360" y="247081"/>
                </a:cubicBezTo>
                <a:cubicBezTo>
                  <a:pt x="68924" y="239948"/>
                  <a:pt x="56898" y="231239"/>
                  <a:pt x="46281" y="220954"/>
                </a:cubicBezTo>
                <a:cubicBezTo>
                  <a:pt x="35665" y="210670"/>
                  <a:pt x="27122" y="198395"/>
                  <a:pt x="20653" y="184129"/>
                </a:cubicBezTo>
                <a:cubicBezTo>
                  <a:pt x="14183" y="169863"/>
                  <a:pt x="10949" y="152777"/>
                  <a:pt x="10949" y="132871"/>
                </a:cubicBezTo>
                <a:cubicBezTo>
                  <a:pt x="10949" y="115288"/>
                  <a:pt x="14349" y="98451"/>
                  <a:pt x="21150" y="82361"/>
                </a:cubicBezTo>
                <a:cubicBezTo>
                  <a:pt x="27951" y="66270"/>
                  <a:pt x="38153" y="52170"/>
                  <a:pt x="51755" y="40061"/>
                </a:cubicBezTo>
                <a:cubicBezTo>
                  <a:pt x="65358" y="27951"/>
                  <a:pt x="82360" y="18247"/>
                  <a:pt x="102764" y="10949"/>
                </a:cubicBezTo>
                <a:cubicBezTo>
                  <a:pt x="123167" y="3650"/>
                  <a:pt x="146971" y="0"/>
                  <a:pt x="174176"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6" name="Logo 5">
            <a:extLst>
              <a:ext uri="{FF2B5EF4-FFF2-40B4-BE49-F238E27FC236}">
                <a16:creationId xmlns:a16="http://schemas.microsoft.com/office/drawing/2014/main" id="{8138DA6E-76AD-4D0C-BD68-DD514E669F3D}"/>
              </a:ext>
            </a:extLst>
          </p:cNvPr>
          <p:cNvSpPr txBox="1"/>
          <p:nvPr/>
        </p:nvSpPr>
        <p:spPr>
          <a:xfrm>
            <a:off x="270827" y="6723295"/>
            <a:ext cx="58437" cy="94149"/>
          </a:xfrm>
          <a:custGeom>
            <a:avLst/>
            <a:gdLst/>
            <a:ahLst/>
            <a:cxnLst/>
            <a:rect l="l" t="t" r="r" b="b"/>
            <a:pathLst>
              <a:path w="412049" h="663858">
                <a:moveTo>
                  <a:pt x="231404" y="0"/>
                </a:moveTo>
                <a:cubicBezTo>
                  <a:pt x="263917" y="0"/>
                  <a:pt x="291619" y="6304"/>
                  <a:pt x="314511" y="18911"/>
                </a:cubicBezTo>
                <a:cubicBezTo>
                  <a:pt x="337402" y="31518"/>
                  <a:pt x="356064" y="48770"/>
                  <a:pt x="370496" y="70666"/>
                </a:cubicBezTo>
                <a:cubicBezTo>
                  <a:pt x="384927" y="92562"/>
                  <a:pt x="395461" y="118025"/>
                  <a:pt x="402096" y="147054"/>
                </a:cubicBezTo>
                <a:cubicBezTo>
                  <a:pt x="408731" y="176083"/>
                  <a:pt x="412049" y="206854"/>
                  <a:pt x="412049" y="239367"/>
                </a:cubicBezTo>
                <a:cubicBezTo>
                  <a:pt x="412049" y="278515"/>
                  <a:pt x="407819" y="313682"/>
                  <a:pt x="399359" y="344868"/>
                </a:cubicBezTo>
                <a:cubicBezTo>
                  <a:pt x="390899" y="376053"/>
                  <a:pt x="378458" y="402512"/>
                  <a:pt x="362036" y="424242"/>
                </a:cubicBezTo>
                <a:cubicBezTo>
                  <a:pt x="345614" y="445972"/>
                  <a:pt x="325293" y="462726"/>
                  <a:pt x="301074" y="474504"/>
                </a:cubicBezTo>
                <a:cubicBezTo>
                  <a:pt x="276856" y="486282"/>
                  <a:pt x="249154" y="492170"/>
                  <a:pt x="217968" y="492170"/>
                </a:cubicBezTo>
                <a:cubicBezTo>
                  <a:pt x="204697" y="492170"/>
                  <a:pt x="192422" y="490843"/>
                  <a:pt x="181142" y="488189"/>
                </a:cubicBezTo>
                <a:cubicBezTo>
                  <a:pt x="169862" y="485535"/>
                  <a:pt x="158831" y="481388"/>
                  <a:pt x="148049" y="475748"/>
                </a:cubicBezTo>
                <a:cubicBezTo>
                  <a:pt x="137267" y="470108"/>
                  <a:pt x="126567" y="462975"/>
                  <a:pt x="115951" y="454349"/>
                </a:cubicBezTo>
                <a:cubicBezTo>
                  <a:pt x="105334" y="445724"/>
                  <a:pt x="94055" y="435605"/>
                  <a:pt x="82111" y="423993"/>
                </a:cubicBezTo>
                <a:lnTo>
                  <a:pt x="82111" y="647933"/>
                </a:lnTo>
                <a:cubicBezTo>
                  <a:pt x="82111" y="650587"/>
                  <a:pt x="81448" y="652909"/>
                  <a:pt x="80120" y="654900"/>
                </a:cubicBezTo>
                <a:cubicBezTo>
                  <a:pt x="78793" y="656891"/>
                  <a:pt x="76637" y="658549"/>
                  <a:pt x="73651" y="659876"/>
                </a:cubicBezTo>
                <a:cubicBezTo>
                  <a:pt x="70665" y="661204"/>
                  <a:pt x="66518" y="662199"/>
                  <a:pt x="61210" y="662862"/>
                </a:cubicBezTo>
                <a:cubicBezTo>
                  <a:pt x="55902" y="663526"/>
                  <a:pt x="49101" y="663858"/>
                  <a:pt x="40807" y="663858"/>
                </a:cubicBezTo>
                <a:cubicBezTo>
                  <a:pt x="32844" y="663858"/>
                  <a:pt x="26209" y="663526"/>
                  <a:pt x="20901" y="662862"/>
                </a:cubicBezTo>
                <a:cubicBezTo>
                  <a:pt x="15593" y="662199"/>
                  <a:pt x="11363" y="661204"/>
                  <a:pt x="8211" y="659876"/>
                </a:cubicBezTo>
                <a:cubicBezTo>
                  <a:pt x="5059" y="658549"/>
                  <a:pt x="2903" y="656891"/>
                  <a:pt x="1742" y="654900"/>
                </a:cubicBezTo>
                <a:cubicBezTo>
                  <a:pt x="581" y="652909"/>
                  <a:pt x="0" y="650587"/>
                  <a:pt x="0" y="647933"/>
                </a:cubicBezTo>
                <a:lnTo>
                  <a:pt x="0" y="22394"/>
                </a:lnTo>
                <a:cubicBezTo>
                  <a:pt x="0" y="19409"/>
                  <a:pt x="497" y="17003"/>
                  <a:pt x="1493" y="15179"/>
                </a:cubicBezTo>
                <a:cubicBezTo>
                  <a:pt x="2488" y="13354"/>
                  <a:pt x="4479" y="11778"/>
                  <a:pt x="7464" y="10451"/>
                </a:cubicBezTo>
                <a:cubicBezTo>
                  <a:pt x="10450" y="9124"/>
                  <a:pt x="14266" y="8212"/>
                  <a:pt x="18910" y="7714"/>
                </a:cubicBezTo>
                <a:cubicBezTo>
                  <a:pt x="23555" y="7216"/>
                  <a:pt x="29195" y="6967"/>
                  <a:pt x="35830" y="6967"/>
                </a:cubicBezTo>
                <a:cubicBezTo>
                  <a:pt x="42797" y="6967"/>
                  <a:pt x="48520" y="7216"/>
                  <a:pt x="52999" y="7714"/>
                </a:cubicBezTo>
                <a:cubicBezTo>
                  <a:pt x="57478" y="8212"/>
                  <a:pt x="61210" y="9124"/>
                  <a:pt x="64196" y="10451"/>
                </a:cubicBezTo>
                <a:cubicBezTo>
                  <a:pt x="67182" y="11778"/>
                  <a:pt x="69255" y="13354"/>
                  <a:pt x="70416" y="15179"/>
                </a:cubicBezTo>
                <a:cubicBezTo>
                  <a:pt x="71578" y="17003"/>
                  <a:pt x="72158" y="19409"/>
                  <a:pt x="72158" y="22394"/>
                </a:cubicBezTo>
                <a:lnTo>
                  <a:pt x="72158" y="82609"/>
                </a:lnTo>
                <a:cubicBezTo>
                  <a:pt x="85761" y="68675"/>
                  <a:pt x="98865" y="56566"/>
                  <a:pt x="111472" y="46281"/>
                </a:cubicBezTo>
                <a:cubicBezTo>
                  <a:pt x="124079" y="35997"/>
                  <a:pt x="136769" y="27454"/>
                  <a:pt x="149542" y="20653"/>
                </a:cubicBezTo>
                <a:cubicBezTo>
                  <a:pt x="162315" y="13852"/>
                  <a:pt x="175419" y="8709"/>
                  <a:pt x="188856" y="5226"/>
                </a:cubicBezTo>
                <a:cubicBezTo>
                  <a:pt x="202292" y="1742"/>
                  <a:pt x="216475" y="0"/>
                  <a:pt x="231404" y="0"/>
                </a:cubicBezTo>
                <a:close/>
                <a:moveTo>
                  <a:pt x="215799" y="70666"/>
                </a:moveTo>
                <a:cubicBezTo>
                  <a:pt x="205115" y="70666"/>
                  <a:pt x="194599" y="72242"/>
                  <a:pt x="184252" y="75393"/>
                </a:cubicBezTo>
                <a:cubicBezTo>
                  <a:pt x="173906" y="78545"/>
                  <a:pt x="163392" y="83522"/>
                  <a:pt x="152710" y="90323"/>
                </a:cubicBezTo>
                <a:cubicBezTo>
                  <a:pt x="142029" y="97124"/>
                  <a:pt x="130846" y="106082"/>
                  <a:pt x="119162" y="117196"/>
                </a:cubicBezTo>
                <a:cubicBezTo>
                  <a:pt x="107478" y="128310"/>
                  <a:pt x="95128" y="141995"/>
                  <a:pt x="82111" y="158251"/>
                </a:cubicBezTo>
                <a:lnTo>
                  <a:pt x="82111" y="336408"/>
                </a:lnTo>
                <a:cubicBezTo>
                  <a:pt x="104811" y="363944"/>
                  <a:pt x="126342" y="385011"/>
                  <a:pt x="146704" y="399609"/>
                </a:cubicBezTo>
                <a:cubicBezTo>
                  <a:pt x="167066" y="414206"/>
                  <a:pt x="188428" y="421505"/>
                  <a:pt x="210791" y="421505"/>
                </a:cubicBezTo>
                <a:cubicBezTo>
                  <a:pt x="231485" y="421505"/>
                  <a:pt x="249259" y="416529"/>
                  <a:pt x="264113" y="406576"/>
                </a:cubicBezTo>
                <a:cubicBezTo>
                  <a:pt x="278967" y="396623"/>
                  <a:pt x="290984" y="383352"/>
                  <a:pt x="300165" y="366764"/>
                </a:cubicBezTo>
                <a:cubicBezTo>
                  <a:pt x="309345" y="350176"/>
                  <a:pt x="316105" y="331597"/>
                  <a:pt x="320444" y="311028"/>
                </a:cubicBezTo>
                <a:cubicBezTo>
                  <a:pt x="324783" y="290459"/>
                  <a:pt x="326952" y="269724"/>
                  <a:pt x="326952" y="248822"/>
                </a:cubicBezTo>
                <a:cubicBezTo>
                  <a:pt x="326952" y="225931"/>
                  <a:pt x="325200" y="203786"/>
                  <a:pt x="321696" y="182387"/>
                </a:cubicBezTo>
                <a:cubicBezTo>
                  <a:pt x="318191" y="160988"/>
                  <a:pt x="312183" y="141995"/>
                  <a:pt x="303672" y="125407"/>
                </a:cubicBezTo>
                <a:cubicBezTo>
                  <a:pt x="295160" y="108819"/>
                  <a:pt x="283727" y="95548"/>
                  <a:pt x="269373" y="85595"/>
                </a:cubicBezTo>
                <a:cubicBezTo>
                  <a:pt x="255019" y="75642"/>
                  <a:pt x="237161" y="70666"/>
                  <a:pt x="215799" y="70666"/>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7" name="Logo 4">
            <a:extLst>
              <a:ext uri="{FF2B5EF4-FFF2-40B4-BE49-F238E27FC236}">
                <a16:creationId xmlns:a16="http://schemas.microsoft.com/office/drawing/2014/main" id="{B0E17DE9-F160-41EB-A021-44E7BA6F839C}"/>
              </a:ext>
            </a:extLst>
          </p:cNvPr>
          <p:cNvSpPr txBox="1"/>
          <p:nvPr/>
        </p:nvSpPr>
        <p:spPr>
          <a:xfrm>
            <a:off x="560864" y="6723366"/>
            <a:ext cx="50109" cy="69729"/>
          </a:xfrm>
          <a:custGeom>
            <a:avLst/>
            <a:gdLst/>
            <a:ahLst/>
            <a:cxnLst/>
            <a:rect l="l" t="t" r="r" b="b"/>
            <a:pathLst>
              <a:path w="353327" h="491672">
                <a:moveTo>
                  <a:pt x="209011" y="0"/>
                </a:moveTo>
                <a:cubicBezTo>
                  <a:pt x="223276" y="0"/>
                  <a:pt x="237128" y="1327"/>
                  <a:pt x="250564" y="3981"/>
                </a:cubicBezTo>
                <a:cubicBezTo>
                  <a:pt x="264000" y="6635"/>
                  <a:pt x="276358" y="10119"/>
                  <a:pt x="287638" y="14432"/>
                </a:cubicBezTo>
                <a:cubicBezTo>
                  <a:pt x="298918" y="18745"/>
                  <a:pt x="308954" y="23721"/>
                  <a:pt x="317746" y="29361"/>
                </a:cubicBezTo>
                <a:cubicBezTo>
                  <a:pt x="326537" y="35001"/>
                  <a:pt x="332924" y="39812"/>
                  <a:pt x="336905" y="43793"/>
                </a:cubicBezTo>
                <a:cubicBezTo>
                  <a:pt x="340886" y="47774"/>
                  <a:pt x="343623" y="50926"/>
                  <a:pt x="345116" y="53248"/>
                </a:cubicBezTo>
                <a:cubicBezTo>
                  <a:pt x="346609" y="55570"/>
                  <a:pt x="347853" y="58307"/>
                  <a:pt x="348849" y="61459"/>
                </a:cubicBezTo>
                <a:cubicBezTo>
                  <a:pt x="349844" y="64611"/>
                  <a:pt x="350507" y="68177"/>
                  <a:pt x="350839" y="72158"/>
                </a:cubicBezTo>
                <a:cubicBezTo>
                  <a:pt x="351171" y="76140"/>
                  <a:pt x="351337" y="81116"/>
                  <a:pt x="351337" y="87088"/>
                </a:cubicBezTo>
                <a:cubicBezTo>
                  <a:pt x="351337" y="100027"/>
                  <a:pt x="349844" y="109067"/>
                  <a:pt x="346858" y="114209"/>
                </a:cubicBezTo>
                <a:cubicBezTo>
                  <a:pt x="343872" y="119352"/>
                  <a:pt x="340223" y="121923"/>
                  <a:pt x="335910" y="121923"/>
                </a:cubicBezTo>
                <a:cubicBezTo>
                  <a:pt x="330933" y="121923"/>
                  <a:pt x="325211" y="119186"/>
                  <a:pt x="318741" y="113712"/>
                </a:cubicBezTo>
                <a:cubicBezTo>
                  <a:pt x="312272" y="108238"/>
                  <a:pt x="304061" y="102183"/>
                  <a:pt x="294108" y="95548"/>
                </a:cubicBezTo>
                <a:cubicBezTo>
                  <a:pt x="284155" y="88913"/>
                  <a:pt x="272128" y="82858"/>
                  <a:pt x="258029" y="77384"/>
                </a:cubicBezTo>
                <a:cubicBezTo>
                  <a:pt x="243929" y="71910"/>
                  <a:pt x="227257" y="69173"/>
                  <a:pt x="208015" y="69173"/>
                </a:cubicBezTo>
                <a:cubicBezTo>
                  <a:pt x="168535" y="69173"/>
                  <a:pt x="138262" y="84351"/>
                  <a:pt x="117195" y="114707"/>
                </a:cubicBezTo>
                <a:cubicBezTo>
                  <a:pt x="96128" y="145063"/>
                  <a:pt x="85595" y="189105"/>
                  <a:pt x="85595" y="246832"/>
                </a:cubicBezTo>
                <a:cubicBezTo>
                  <a:pt x="85595" y="275695"/>
                  <a:pt x="88332" y="300992"/>
                  <a:pt x="93806" y="322722"/>
                </a:cubicBezTo>
                <a:cubicBezTo>
                  <a:pt x="99280" y="344453"/>
                  <a:pt x="107325" y="362617"/>
                  <a:pt x="117942" y="377214"/>
                </a:cubicBezTo>
                <a:cubicBezTo>
                  <a:pt x="128558" y="391812"/>
                  <a:pt x="141580" y="402677"/>
                  <a:pt x="157007" y="409810"/>
                </a:cubicBezTo>
                <a:cubicBezTo>
                  <a:pt x="172434" y="416943"/>
                  <a:pt x="190100" y="420509"/>
                  <a:pt x="210006" y="420509"/>
                </a:cubicBezTo>
                <a:cubicBezTo>
                  <a:pt x="228916" y="420509"/>
                  <a:pt x="245504" y="417523"/>
                  <a:pt x="259770" y="411552"/>
                </a:cubicBezTo>
                <a:cubicBezTo>
                  <a:pt x="274036" y="405580"/>
                  <a:pt x="286394" y="399028"/>
                  <a:pt x="296845" y="391895"/>
                </a:cubicBezTo>
                <a:cubicBezTo>
                  <a:pt x="307295" y="384762"/>
                  <a:pt x="316087" y="378292"/>
                  <a:pt x="323220" y="372487"/>
                </a:cubicBezTo>
                <a:cubicBezTo>
                  <a:pt x="330353" y="366681"/>
                  <a:pt x="335910" y="363778"/>
                  <a:pt x="339891" y="363778"/>
                </a:cubicBezTo>
                <a:cubicBezTo>
                  <a:pt x="342213" y="363778"/>
                  <a:pt x="344204" y="364441"/>
                  <a:pt x="345863" y="365768"/>
                </a:cubicBezTo>
                <a:cubicBezTo>
                  <a:pt x="347521" y="367096"/>
                  <a:pt x="348931" y="369335"/>
                  <a:pt x="350093" y="372487"/>
                </a:cubicBezTo>
                <a:cubicBezTo>
                  <a:pt x="351254" y="375638"/>
                  <a:pt x="352083" y="379620"/>
                  <a:pt x="352581" y="384430"/>
                </a:cubicBezTo>
                <a:cubicBezTo>
                  <a:pt x="353079" y="389241"/>
                  <a:pt x="353327" y="394964"/>
                  <a:pt x="353327" y="401599"/>
                </a:cubicBezTo>
                <a:cubicBezTo>
                  <a:pt x="353327" y="407239"/>
                  <a:pt x="353161" y="412132"/>
                  <a:pt x="352830" y="416279"/>
                </a:cubicBezTo>
                <a:cubicBezTo>
                  <a:pt x="352498" y="420426"/>
                  <a:pt x="351917" y="423910"/>
                  <a:pt x="351088" y="426730"/>
                </a:cubicBezTo>
                <a:cubicBezTo>
                  <a:pt x="350258" y="429550"/>
                  <a:pt x="349263" y="432038"/>
                  <a:pt x="348102" y="434195"/>
                </a:cubicBezTo>
                <a:cubicBezTo>
                  <a:pt x="346941" y="436351"/>
                  <a:pt x="344287" y="439503"/>
                  <a:pt x="340140" y="443650"/>
                </a:cubicBezTo>
                <a:cubicBezTo>
                  <a:pt x="335993" y="447797"/>
                  <a:pt x="328943" y="452939"/>
                  <a:pt x="318990" y="459077"/>
                </a:cubicBezTo>
                <a:cubicBezTo>
                  <a:pt x="309037" y="465214"/>
                  <a:pt x="297840" y="470688"/>
                  <a:pt x="285399" y="475499"/>
                </a:cubicBezTo>
                <a:cubicBezTo>
                  <a:pt x="272958" y="480310"/>
                  <a:pt x="259438" y="484208"/>
                  <a:pt x="244841" y="487194"/>
                </a:cubicBezTo>
                <a:cubicBezTo>
                  <a:pt x="230243" y="490179"/>
                  <a:pt x="215148" y="491672"/>
                  <a:pt x="199555" y="491672"/>
                </a:cubicBezTo>
                <a:cubicBezTo>
                  <a:pt x="167375" y="491672"/>
                  <a:pt x="138843" y="486364"/>
                  <a:pt x="113961" y="475748"/>
                </a:cubicBezTo>
                <a:cubicBezTo>
                  <a:pt x="89078" y="465131"/>
                  <a:pt x="68260" y="449622"/>
                  <a:pt x="51506" y="429218"/>
                </a:cubicBezTo>
                <a:cubicBezTo>
                  <a:pt x="34752" y="408815"/>
                  <a:pt x="21979" y="383767"/>
                  <a:pt x="13188" y="354074"/>
                </a:cubicBezTo>
                <a:cubicBezTo>
                  <a:pt x="4396" y="324381"/>
                  <a:pt x="0" y="290127"/>
                  <a:pt x="0" y="251310"/>
                </a:cubicBezTo>
                <a:cubicBezTo>
                  <a:pt x="0" y="207186"/>
                  <a:pt x="5391" y="169282"/>
                  <a:pt x="16174" y="137599"/>
                </a:cubicBezTo>
                <a:cubicBezTo>
                  <a:pt x="26956" y="105915"/>
                  <a:pt x="41719" y="79955"/>
                  <a:pt x="60464" y="59717"/>
                </a:cubicBezTo>
                <a:cubicBezTo>
                  <a:pt x="79208" y="39480"/>
                  <a:pt x="101271" y="24468"/>
                  <a:pt x="126651" y="14681"/>
                </a:cubicBezTo>
                <a:cubicBezTo>
                  <a:pt x="152030" y="4894"/>
                  <a:pt x="179484" y="0"/>
                  <a:pt x="209011"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8" name="Logo 3">
            <a:extLst>
              <a:ext uri="{FF2B5EF4-FFF2-40B4-BE49-F238E27FC236}">
                <a16:creationId xmlns:a16="http://schemas.microsoft.com/office/drawing/2014/main" id="{68BF0210-B2CF-4885-A5A5-61F088C061B9}"/>
              </a:ext>
            </a:extLst>
          </p:cNvPr>
          <p:cNvSpPr txBox="1"/>
          <p:nvPr/>
        </p:nvSpPr>
        <p:spPr>
          <a:xfrm>
            <a:off x="68202"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7" y="10949"/>
                  <a:pt x="82111" y="13105"/>
                  <a:pt x="82111" y="15427"/>
                </a:cubicBezTo>
                <a:lnTo>
                  <a:pt x="82111" y="463307"/>
                </a:lnTo>
                <a:cubicBezTo>
                  <a:pt x="82111" y="465961"/>
                  <a:pt x="81447"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2" y="470025"/>
                </a:cubicBezTo>
                <a:cubicBezTo>
                  <a:pt x="580" y="468201"/>
                  <a:pt x="0" y="465961"/>
                  <a:pt x="0" y="463307"/>
                </a:cubicBezTo>
                <a:lnTo>
                  <a:pt x="0" y="15427"/>
                </a:lnTo>
                <a:cubicBezTo>
                  <a:pt x="0" y="13105"/>
                  <a:pt x="580" y="10949"/>
                  <a:pt x="1742"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9" name="Logo 2">
            <a:extLst>
              <a:ext uri="{FF2B5EF4-FFF2-40B4-BE49-F238E27FC236}">
                <a16:creationId xmlns:a16="http://schemas.microsoft.com/office/drawing/2014/main" id="{E3DA898B-CCD1-4392-8676-B4C401E31E3E}"/>
              </a:ext>
            </a:extLst>
          </p:cNvPr>
          <p:cNvSpPr txBox="1"/>
          <p:nvPr/>
        </p:nvSpPr>
        <p:spPr>
          <a:xfrm>
            <a:off x="346122" y="6724283"/>
            <a:ext cx="54767" cy="68812"/>
          </a:xfrm>
          <a:custGeom>
            <a:avLst/>
            <a:gdLst/>
            <a:ahLst/>
            <a:cxnLst/>
            <a:rect l="l" t="t" r="r" b="b"/>
            <a:pathLst>
              <a:path w="386171" h="485203">
                <a:moveTo>
                  <a:pt x="41304" y="0"/>
                </a:moveTo>
                <a:cubicBezTo>
                  <a:pt x="49266" y="0"/>
                  <a:pt x="55902" y="249"/>
                  <a:pt x="61210" y="747"/>
                </a:cubicBezTo>
                <a:cubicBezTo>
                  <a:pt x="66518" y="1245"/>
                  <a:pt x="70748" y="2240"/>
                  <a:pt x="73900" y="3733"/>
                </a:cubicBezTo>
                <a:cubicBezTo>
                  <a:pt x="77051" y="5226"/>
                  <a:pt x="79291" y="6885"/>
                  <a:pt x="80618" y="8709"/>
                </a:cubicBezTo>
                <a:cubicBezTo>
                  <a:pt x="81945" y="10534"/>
                  <a:pt x="82608" y="12773"/>
                  <a:pt x="82608" y="15427"/>
                </a:cubicBezTo>
                <a:lnTo>
                  <a:pt x="82608" y="276193"/>
                </a:lnTo>
                <a:cubicBezTo>
                  <a:pt x="82608" y="302402"/>
                  <a:pt x="84516" y="323386"/>
                  <a:pt x="88331" y="339145"/>
                </a:cubicBezTo>
                <a:cubicBezTo>
                  <a:pt x="92146" y="354904"/>
                  <a:pt x="97953" y="368340"/>
                  <a:pt x="105749" y="379454"/>
                </a:cubicBezTo>
                <a:cubicBezTo>
                  <a:pt x="113545" y="390568"/>
                  <a:pt x="123415" y="399194"/>
                  <a:pt x="135359" y="405332"/>
                </a:cubicBezTo>
                <a:cubicBezTo>
                  <a:pt x="147302" y="411469"/>
                  <a:pt x="161236" y="414538"/>
                  <a:pt x="177161" y="414538"/>
                </a:cubicBezTo>
                <a:cubicBezTo>
                  <a:pt x="197730" y="414538"/>
                  <a:pt x="218216" y="407239"/>
                  <a:pt x="238620" y="392642"/>
                </a:cubicBezTo>
                <a:cubicBezTo>
                  <a:pt x="259023" y="378044"/>
                  <a:pt x="280671" y="356645"/>
                  <a:pt x="303562" y="328446"/>
                </a:cubicBezTo>
                <a:lnTo>
                  <a:pt x="303562" y="15427"/>
                </a:lnTo>
                <a:cubicBezTo>
                  <a:pt x="303562" y="12773"/>
                  <a:pt x="304143" y="10534"/>
                  <a:pt x="305304" y="8709"/>
                </a:cubicBezTo>
                <a:cubicBezTo>
                  <a:pt x="306465" y="6885"/>
                  <a:pt x="308705" y="5226"/>
                  <a:pt x="312022" y="3733"/>
                </a:cubicBezTo>
                <a:cubicBezTo>
                  <a:pt x="315340" y="2240"/>
                  <a:pt x="319570" y="1245"/>
                  <a:pt x="324712" y="747"/>
                </a:cubicBezTo>
                <a:cubicBezTo>
                  <a:pt x="329855" y="249"/>
                  <a:pt x="336573" y="0"/>
                  <a:pt x="344867" y="0"/>
                </a:cubicBezTo>
                <a:cubicBezTo>
                  <a:pt x="352829" y="0"/>
                  <a:pt x="359464" y="249"/>
                  <a:pt x="364773" y="747"/>
                </a:cubicBezTo>
                <a:cubicBezTo>
                  <a:pt x="370081" y="1245"/>
                  <a:pt x="374228" y="2240"/>
                  <a:pt x="377214" y="3733"/>
                </a:cubicBezTo>
                <a:cubicBezTo>
                  <a:pt x="380200" y="5226"/>
                  <a:pt x="382439" y="6885"/>
                  <a:pt x="383932" y="8709"/>
                </a:cubicBezTo>
                <a:cubicBezTo>
                  <a:pt x="385425" y="10534"/>
                  <a:pt x="386171" y="12773"/>
                  <a:pt x="386171" y="15427"/>
                </a:cubicBezTo>
                <a:lnTo>
                  <a:pt x="386171" y="463307"/>
                </a:lnTo>
                <a:cubicBezTo>
                  <a:pt x="386171" y="465961"/>
                  <a:pt x="385591" y="468201"/>
                  <a:pt x="384430" y="470025"/>
                </a:cubicBezTo>
                <a:cubicBezTo>
                  <a:pt x="383268" y="471850"/>
                  <a:pt x="381195" y="473426"/>
                  <a:pt x="378209" y="474753"/>
                </a:cubicBezTo>
                <a:cubicBezTo>
                  <a:pt x="375223" y="476080"/>
                  <a:pt x="371325" y="477075"/>
                  <a:pt x="366514" y="477739"/>
                </a:cubicBezTo>
                <a:cubicBezTo>
                  <a:pt x="361704" y="478402"/>
                  <a:pt x="355815" y="478734"/>
                  <a:pt x="348848" y="478734"/>
                </a:cubicBezTo>
                <a:cubicBezTo>
                  <a:pt x="341217" y="478734"/>
                  <a:pt x="334997" y="478402"/>
                  <a:pt x="330186" y="477739"/>
                </a:cubicBezTo>
                <a:cubicBezTo>
                  <a:pt x="325376" y="477075"/>
                  <a:pt x="321560" y="476080"/>
                  <a:pt x="318741" y="474753"/>
                </a:cubicBezTo>
                <a:cubicBezTo>
                  <a:pt x="315921" y="473426"/>
                  <a:pt x="314013" y="471850"/>
                  <a:pt x="313018" y="470025"/>
                </a:cubicBezTo>
                <a:cubicBezTo>
                  <a:pt x="312022" y="468201"/>
                  <a:pt x="311525" y="465961"/>
                  <a:pt x="311525" y="463307"/>
                </a:cubicBezTo>
                <a:lnTo>
                  <a:pt x="311525" y="404087"/>
                </a:lnTo>
                <a:cubicBezTo>
                  <a:pt x="285979" y="432287"/>
                  <a:pt x="260765" y="452857"/>
                  <a:pt x="235883" y="465795"/>
                </a:cubicBezTo>
                <a:cubicBezTo>
                  <a:pt x="211001" y="478734"/>
                  <a:pt x="185787" y="485203"/>
                  <a:pt x="160241" y="485203"/>
                </a:cubicBezTo>
                <a:cubicBezTo>
                  <a:pt x="130382" y="485203"/>
                  <a:pt x="105251" y="480227"/>
                  <a:pt x="84848" y="470274"/>
                </a:cubicBezTo>
                <a:cubicBezTo>
                  <a:pt x="64444" y="460321"/>
                  <a:pt x="47939" y="446802"/>
                  <a:pt x="35332" y="429716"/>
                </a:cubicBezTo>
                <a:cubicBezTo>
                  <a:pt x="22725" y="412630"/>
                  <a:pt x="13685" y="392725"/>
                  <a:pt x="8211" y="369999"/>
                </a:cubicBezTo>
                <a:cubicBezTo>
                  <a:pt x="2737" y="347273"/>
                  <a:pt x="0" y="319654"/>
                  <a:pt x="0" y="287141"/>
                </a:cubicBezTo>
                <a:lnTo>
                  <a:pt x="0" y="15427"/>
                </a:lnTo>
                <a:cubicBezTo>
                  <a:pt x="0" y="12773"/>
                  <a:pt x="580" y="10534"/>
                  <a:pt x="1741" y="8709"/>
                </a:cubicBezTo>
                <a:cubicBezTo>
                  <a:pt x="2903" y="6885"/>
                  <a:pt x="5142" y="5226"/>
                  <a:pt x="8459" y="3733"/>
                </a:cubicBezTo>
                <a:cubicBezTo>
                  <a:pt x="11777" y="2240"/>
                  <a:pt x="16090" y="1245"/>
                  <a:pt x="21398" y="747"/>
                </a:cubicBezTo>
                <a:cubicBezTo>
                  <a:pt x="26706" y="249"/>
                  <a:pt x="33342" y="0"/>
                  <a:pt x="41304"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0" name="Logo 1">
            <a:extLst>
              <a:ext uri="{FF2B5EF4-FFF2-40B4-BE49-F238E27FC236}">
                <a16:creationId xmlns:a16="http://schemas.microsoft.com/office/drawing/2014/main" id="{958113DB-3399-4D78-B64C-89CF41C532D6}"/>
              </a:ext>
            </a:extLst>
          </p:cNvPr>
          <p:cNvSpPr txBox="1"/>
          <p:nvPr/>
        </p:nvSpPr>
        <p:spPr>
          <a:xfrm>
            <a:off x="531539"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8" y="10949"/>
                  <a:pt x="82111" y="13105"/>
                  <a:pt x="82111" y="15427"/>
                </a:cubicBezTo>
                <a:lnTo>
                  <a:pt x="82111" y="463307"/>
                </a:lnTo>
                <a:cubicBezTo>
                  <a:pt x="82111" y="465961"/>
                  <a:pt x="81448"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1" y="470025"/>
                </a:cubicBezTo>
                <a:cubicBezTo>
                  <a:pt x="581" y="468201"/>
                  <a:pt x="0" y="465961"/>
                  <a:pt x="0" y="463307"/>
                </a:cubicBezTo>
                <a:lnTo>
                  <a:pt x="0" y="15427"/>
                </a:lnTo>
                <a:cubicBezTo>
                  <a:pt x="0" y="13105"/>
                  <a:pt x="581" y="10949"/>
                  <a:pt x="1741"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8" name="Subtitle placeholder"/>
          <p:cNvSpPr>
            <a:spLocks noGrp="1"/>
          </p:cNvSpPr>
          <p:nvPr>
            <p:ph type="body" idx="1" hasCustomPrompt="1"/>
          </p:nvPr>
        </p:nvSpPr>
        <p:spPr>
          <a:xfrm>
            <a:off x="989445" y="4799087"/>
            <a:ext cx="4728967" cy="989236"/>
          </a:xfrm>
          <a:prstGeom prst="rect">
            <a:avLst/>
          </a:prstGeom>
        </p:spPr>
        <p:txBody>
          <a:bodyPr>
            <a:noAutofit/>
          </a:bodyPr>
          <a:lstStyle>
            <a:lvl1pPr marL="0" indent="0">
              <a:buNone/>
              <a:defRPr sz="2400" smtClean="0">
                <a:solidFill>
                  <a:schemeClr val="bg1"/>
                </a:solidFill>
                <a:latin typeface="Corbel" panose="020B0503020204020204" pitchFamily="34" charset="0"/>
              </a:defRPr>
            </a:lvl1pPr>
          </a:lstStyle>
          <a:p>
            <a:pPr lvl="0"/>
            <a:r>
              <a:rPr lang="nl-NL" altLang="nl-NL" noProof="0" dirty="0"/>
              <a:t>Klik om subtitel toe voegen</a:t>
            </a:r>
          </a:p>
        </p:txBody>
      </p:sp>
      <p:sp>
        <p:nvSpPr>
          <p:cNvPr id="7" name="Title Placeholder"/>
          <p:cNvSpPr>
            <a:spLocks noGrp="1"/>
          </p:cNvSpPr>
          <p:nvPr>
            <p:ph type="ctrTitle" hasCustomPrompt="1"/>
          </p:nvPr>
        </p:nvSpPr>
        <p:spPr>
          <a:xfrm>
            <a:off x="989445" y="3454878"/>
            <a:ext cx="4728967" cy="1263770"/>
          </a:xfrm>
          <a:prstGeom prst="rect">
            <a:avLst/>
          </a:prstGeom>
        </p:spPr>
        <p:txBody>
          <a:bodyPr anchor="t">
            <a:noAutofit/>
          </a:bodyPr>
          <a:lstStyle>
            <a:lvl1pPr>
              <a:defRPr sz="4050" cap="all" baseline="0" smtClean="0">
                <a:solidFill>
                  <a:schemeClr val="bg1"/>
                </a:solidFill>
                <a:latin typeface="Corbel" panose="020B0503020204020204" pitchFamily="34" charset="0"/>
              </a:defRPr>
            </a:lvl1pPr>
          </a:lstStyle>
          <a:p>
            <a:pPr lvl="0"/>
            <a:r>
              <a:rPr lang="nl-NL" noProof="0" dirty="0"/>
              <a:t>Klik om titel toe te voegen</a:t>
            </a:r>
            <a:endParaRPr lang="nl-NL" altLang="nl-NL" noProof="0" dirty="0"/>
          </a:p>
        </p:txBody>
      </p:sp>
    </p:spTree>
    <p:extLst>
      <p:ext uri="{BB962C8B-B14F-4D97-AF65-F5344CB8AC3E}">
        <p14:creationId xmlns:p14="http://schemas.microsoft.com/office/powerpoint/2010/main" val="12805648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ver L P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p:custDataLst>
              <p:tags r:id="rId2"/>
            </p:custDataLst>
            <p:extLst>
              <p:ext uri="{D42A27DB-BD31-4B8C-83A1-F6EECF244321}">
                <p14:modId xmlns:p14="http://schemas.microsoft.com/office/powerpoint/2010/main" val="14360085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6635" name="think-cell Slide" r:id="rId5" imgW="501" imgH="502" progId="TCLayout.ActiveDocument.1">
                  <p:embed/>
                </p:oleObj>
              </mc:Choice>
              <mc:Fallback>
                <p:oleObj name="think-cell Slide" r:id="rId5" imgW="501" imgH="502" progId="TCLayout.ActiveDocument.1">
                  <p:embed/>
                  <p:pic>
                    <p:nvPicPr>
                      <p:cNvPr id="3" name="Object 2" hidden="1">
                        <a:extLst>
                          <a:ext uri="{FF2B5EF4-FFF2-40B4-BE49-F238E27FC236}">
                            <a16:creationId xmlns:a16="http://schemas.microsoft.com/office/drawing/2014/main" id="{6C4CD807-9754-4F39-BF16-64253BD70C3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05C4B829-4A4B-469C-B4EE-210A766FCE80}"/>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Picture Placeholder 1">
            <a:extLst>
              <a:ext uri="{FF2B5EF4-FFF2-40B4-BE49-F238E27FC236}">
                <a16:creationId xmlns:a16="http://schemas.microsoft.com/office/drawing/2014/main" id="{FC822E01-FEAC-428C-9E5E-DA5017D93A5E}"/>
              </a:ext>
            </a:extLst>
          </p:cNvPr>
          <p:cNvSpPr>
            <a:spLocks noGrp="1"/>
          </p:cNvSpPr>
          <p:nvPr>
            <p:ph type="pic" sz="quarter" idx="13" hasCustomPrompt="1"/>
          </p:nvPr>
        </p:nvSpPr>
        <p:spPr>
          <a:xfrm>
            <a:off x="658813" y="0"/>
            <a:ext cx="11533187" cy="6858000"/>
          </a:xfrm>
        </p:spPr>
        <p:txBody>
          <a:bodyPr/>
          <a:lstStyle>
            <a:lvl1pPr marL="0" indent="0">
              <a:buNone/>
              <a:defRPr/>
            </a:lvl1pPr>
          </a:lstStyle>
          <a:p>
            <a:r>
              <a:rPr lang="nl-NL" noProof="0"/>
              <a:t>Klik om foto toe te voegen</a:t>
            </a:r>
          </a:p>
        </p:txBody>
      </p:sp>
      <p:sp>
        <p:nvSpPr>
          <p:cNvPr id="11" name="Subtitle placeholder">
            <a:extLst>
              <a:ext uri="{FF2B5EF4-FFF2-40B4-BE49-F238E27FC236}">
                <a16:creationId xmlns:a16="http://schemas.microsoft.com/office/drawing/2014/main" id="{685E7F15-2994-4974-AB79-53A3B3918153}"/>
              </a:ext>
            </a:extLst>
          </p:cNvPr>
          <p:cNvSpPr>
            <a:spLocks noGrp="1"/>
          </p:cNvSpPr>
          <p:nvPr>
            <p:ph type="body" idx="1" hasCustomPrompt="1"/>
          </p:nvPr>
        </p:nvSpPr>
        <p:spPr>
          <a:xfrm>
            <a:off x="989446" y="3664435"/>
            <a:ext cx="4747120" cy="855807"/>
          </a:xfrm>
          <a:prstGeom prst="rect">
            <a:avLst/>
          </a:prstGeom>
          <a:solidFill>
            <a:schemeClr val="tx2">
              <a:alpha val="90000"/>
            </a:schemeClr>
          </a:solidFill>
        </p:spPr>
        <p:txBody>
          <a:bodyPr>
            <a:noAutofit/>
          </a:bodyPr>
          <a:lstStyle>
            <a:lvl1pPr marL="0" indent="0">
              <a:buNone/>
              <a:defRPr sz="2400" smtClean="0">
                <a:solidFill>
                  <a:schemeClr val="bg1"/>
                </a:solidFill>
                <a:latin typeface="Corbel" panose="020B0503020204020204" pitchFamily="34" charset="0"/>
              </a:defRPr>
            </a:lvl1pPr>
          </a:lstStyle>
          <a:p>
            <a:pPr lvl="0"/>
            <a:r>
              <a:rPr lang="nl-NL" altLang="nl-NL" noProof="0" dirty="0"/>
              <a:t>Klik om subtitel toe voegen</a:t>
            </a:r>
          </a:p>
        </p:txBody>
      </p:sp>
      <p:sp>
        <p:nvSpPr>
          <p:cNvPr id="10" name="Title Placeholder">
            <a:extLst>
              <a:ext uri="{FF2B5EF4-FFF2-40B4-BE49-F238E27FC236}">
                <a16:creationId xmlns:a16="http://schemas.microsoft.com/office/drawing/2014/main" id="{B81D9327-F39C-4C3E-9106-A2DAFA0E0717}"/>
              </a:ext>
            </a:extLst>
          </p:cNvPr>
          <p:cNvSpPr>
            <a:spLocks noGrp="1"/>
          </p:cNvSpPr>
          <p:nvPr>
            <p:ph type="ctrTitle" hasCustomPrompt="1"/>
          </p:nvPr>
        </p:nvSpPr>
        <p:spPr>
          <a:xfrm>
            <a:off x="989446" y="2373744"/>
            <a:ext cx="4747120" cy="1220355"/>
          </a:xfrm>
          <a:prstGeom prst="rect">
            <a:avLst/>
          </a:prstGeom>
          <a:noFill/>
          <a:ln w="19050">
            <a:noFill/>
          </a:ln>
        </p:spPr>
        <p:txBody>
          <a:bodyPr vert="horz" lIns="7200" tIns="0" rIns="0" bIns="0" rtlCol="0" anchor="t">
            <a:noAutofit/>
          </a:bodyPr>
          <a:lstStyle>
            <a:lvl1pPr>
              <a:defRPr lang="nl-NL" altLang="nl-NL" sz="1400" noProof="0" dirty="0">
                <a:solidFill>
                  <a:schemeClr val="tx1"/>
                </a:solidFill>
                <a:ea typeface="+mn-ea"/>
                <a:cs typeface="+mn-cs"/>
              </a:defRPr>
            </a:lvl1pPr>
          </a:lstStyle>
          <a:p>
            <a:pPr marL="0" lvl="0" indent="0">
              <a:spcBef>
                <a:spcPts val="375"/>
              </a:spcBef>
              <a:buClr>
                <a:schemeClr val="dk2"/>
              </a:buClr>
              <a:buFont typeface="Wingdings" panose="05000000000000000000" pitchFamily="2" charset="2"/>
            </a:pPr>
            <a:r>
              <a:rPr lang="nl-NL" noProof="0" dirty="0"/>
              <a:t>Klik om titel toe te voegen</a:t>
            </a:r>
            <a:endParaRPr lang="nl-NL" altLang="nl-NL" noProof="0" dirty="0"/>
          </a:p>
        </p:txBody>
      </p:sp>
    </p:spTree>
    <p:extLst>
      <p:ext uri="{BB962C8B-B14F-4D97-AF65-F5344CB8AC3E}">
        <p14:creationId xmlns:p14="http://schemas.microsoft.com/office/powerpoint/2010/main" val="41423241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eperator">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2D1D31B0-4913-413A-9C65-52B40E78CBC6}"/>
              </a:ext>
            </a:extLst>
          </p:cNvPr>
          <p:cNvGraphicFramePr>
            <a:graphicFrameLocks noChangeAspect="1"/>
          </p:cNvGraphicFramePr>
          <p:nvPr>
            <p:custDataLst>
              <p:tags r:id="rId2"/>
            </p:custDataLst>
            <p:extLst>
              <p:ext uri="{D42A27DB-BD31-4B8C-83A1-F6EECF244321}">
                <p14:modId xmlns:p14="http://schemas.microsoft.com/office/powerpoint/2010/main" val="30905556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7659"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2D1D31B0-4913-413A-9C65-52B40E78CBC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Slide Number Placeholder">
            <a:extLst>
              <a:ext uri="{FF2B5EF4-FFF2-40B4-BE49-F238E27FC236}">
                <a16:creationId xmlns:a16="http://schemas.microsoft.com/office/drawing/2014/main" id="{9A703952-2783-45EA-8607-36173E9E8597}"/>
              </a:ext>
            </a:extLst>
          </p:cNvPr>
          <p:cNvSpPr>
            <a:spLocks noGrp="1"/>
          </p:cNvSpPr>
          <p:nvPr>
            <p:ph type="sldNum" sz="quarter" idx="12"/>
          </p:nvPr>
        </p:nvSpPr>
        <p:spPr>
          <a:xfrm>
            <a:off x="10510048" y="6578762"/>
            <a:ext cx="1023140" cy="168275"/>
          </a:xfrm>
          <a:prstGeom prst="rect">
            <a:avLst/>
          </a:prstGeom>
        </p:spPr>
        <p:txBody>
          <a:bodyPr/>
          <a:lstStyle/>
          <a:p>
            <a:fld id="{C5A41FDD-5ED4-4E5E-9E9A-32D3A0D4F6E0}" type="slidenum">
              <a:rPr lang="nl-NL" smtClean="0"/>
              <a:t>‹#›</a:t>
            </a:fld>
            <a:endParaRPr lang="nl-NL"/>
          </a:p>
        </p:txBody>
      </p:sp>
      <p:sp>
        <p:nvSpPr>
          <p:cNvPr id="12" name="Subtitle placeholder">
            <a:extLst>
              <a:ext uri="{FF2B5EF4-FFF2-40B4-BE49-F238E27FC236}">
                <a16:creationId xmlns:a16="http://schemas.microsoft.com/office/drawing/2014/main" id="{5B1C0186-9F4A-42C1-8203-BFE3FD78A301}"/>
              </a:ext>
            </a:extLst>
          </p:cNvPr>
          <p:cNvSpPr>
            <a:spLocks noGrp="1"/>
          </p:cNvSpPr>
          <p:nvPr>
            <p:ph type="body" sz="quarter" idx="13" hasCustomPrompt="1"/>
          </p:nvPr>
        </p:nvSpPr>
        <p:spPr>
          <a:xfrm>
            <a:off x="658814" y="2019300"/>
            <a:ext cx="10874374" cy="495300"/>
          </a:xfrm>
        </p:spPr>
        <p:txBody>
          <a:bodyPr lIns="36000" tIns="36000" rIns="36000" bIns="36000"/>
          <a:lstStyle>
            <a:lvl1pPr marL="0" indent="0">
              <a:buNone/>
              <a:defRPr sz="4000" b="1" u="none"/>
            </a:lvl1pPr>
          </a:lstStyle>
          <a:p>
            <a:pPr lvl="0"/>
            <a:r>
              <a:rPr lang="nl-NL" noProof="0" dirty="0"/>
              <a:t>Hoofdstuk 1</a:t>
            </a:r>
          </a:p>
        </p:txBody>
      </p:sp>
      <p:sp>
        <p:nvSpPr>
          <p:cNvPr id="13" name="Title Placeholder">
            <a:extLst>
              <a:ext uri="{FF2B5EF4-FFF2-40B4-BE49-F238E27FC236}">
                <a16:creationId xmlns:a16="http://schemas.microsoft.com/office/drawing/2014/main" id="{8E95820F-99F9-424E-A350-B95DCF0099CC}"/>
              </a:ext>
            </a:extLst>
          </p:cNvPr>
          <p:cNvSpPr>
            <a:spLocks noGrp="1"/>
          </p:cNvSpPr>
          <p:nvPr>
            <p:ph type="body" sz="quarter" idx="14" hasCustomPrompt="1"/>
          </p:nvPr>
        </p:nvSpPr>
        <p:spPr>
          <a:xfrm>
            <a:off x="658813" y="2514600"/>
            <a:ext cx="10874374" cy="914400"/>
          </a:xfrm>
        </p:spPr>
        <p:txBody>
          <a:bodyPr lIns="36000" tIns="36000" rIns="36000" bIns="36000"/>
          <a:lstStyle>
            <a:lvl1pPr marL="0" indent="0">
              <a:buNone/>
              <a:defRPr sz="5400" b="1">
                <a:solidFill>
                  <a:schemeClr val="tx2"/>
                </a:solidFill>
              </a:defRPr>
            </a:lvl1pPr>
          </a:lstStyle>
          <a:p>
            <a:pPr lvl="0"/>
            <a:r>
              <a:rPr lang="nl-NL" noProof="0" dirty="0"/>
              <a:t>Klik om titel toe te voegen</a:t>
            </a:r>
          </a:p>
        </p:txBody>
      </p:sp>
    </p:spTree>
    <p:extLst>
      <p:ext uri="{BB962C8B-B14F-4D97-AF65-F5344CB8AC3E}">
        <p14:creationId xmlns:p14="http://schemas.microsoft.com/office/powerpoint/2010/main" val="39414815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Agenda Picture 4">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267CCC6-E2D1-47DF-A3EC-2EEB0E070DD6}"/>
              </a:ext>
            </a:extLst>
          </p:cNvPr>
          <p:cNvGraphicFramePr>
            <a:graphicFrameLocks noChangeAspect="1"/>
          </p:cNvGraphicFramePr>
          <p:nvPr>
            <p:custDataLst>
              <p:tags r:id="rId2"/>
            </p:custDataLst>
            <p:extLst>
              <p:ext uri="{D42A27DB-BD31-4B8C-83A1-F6EECF244321}">
                <p14:modId xmlns:p14="http://schemas.microsoft.com/office/powerpoint/2010/main" val="2078565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8683"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7267CCC6-E2D1-47DF-A3EC-2EEB0E070DD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7" name="Picture Placeholder 4">
            <a:extLst>
              <a:ext uri="{FF2B5EF4-FFF2-40B4-BE49-F238E27FC236}">
                <a16:creationId xmlns:a16="http://schemas.microsoft.com/office/drawing/2014/main" id="{F08679BF-354B-4BCB-8380-391FAFBD4522}"/>
              </a:ext>
            </a:extLst>
          </p:cNvPr>
          <p:cNvSpPr>
            <a:spLocks noGrp="1"/>
          </p:cNvSpPr>
          <p:nvPr>
            <p:ph type="pic" sz="quarter" idx="20" hasCustomPrompt="1"/>
          </p:nvPr>
        </p:nvSpPr>
        <p:spPr>
          <a:xfrm>
            <a:off x="8846343"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25" name="Picture Placeholder 3">
            <a:extLst>
              <a:ext uri="{FF2B5EF4-FFF2-40B4-BE49-F238E27FC236}">
                <a16:creationId xmlns:a16="http://schemas.microsoft.com/office/drawing/2014/main" id="{65D03BB1-C23D-4E34-AD4D-315BECA4338B}"/>
              </a:ext>
            </a:extLst>
          </p:cNvPr>
          <p:cNvSpPr>
            <a:spLocks noGrp="1"/>
          </p:cNvSpPr>
          <p:nvPr>
            <p:ph type="pic" sz="quarter" idx="18" hasCustomPrompt="1"/>
          </p:nvPr>
        </p:nvSpPr>
        <p:spPr>
          <a:xfrm>
            <a:off x="6172781"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23" name="Picture Placeholder 2">
            <a:extLst>
              <a:ext uri="{FF2B5EF4-FFF2-40B4-BE49-F238E27FC236}">
                <a16:creationId xmlns:a16="http://schemas.microsoft.com/office/drawing/2014/main" id="{F1DE8C8B-D8E2-432F-B8B5-35DE1D2EA513}"/>
              </a:ext>
            </a:extLst>
          </p:cNvPr>
          <p:cNvSpPr>
            <a:spLocks noGrp="1"/>
          </p:cNvSpPr>
          <p:nvPr>
            <p:ph type="pic" sz="quarter" idx="16" hasCustomPrompt="1"/>
          </p:nvPr>
        </p:nvSpPr>
        <p:spPr>
          <a:xfrm>
            <a:off x="3499220"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21" name="Picture Placeholder 1">
            <a:extLst>
              <a:ext uri="{FF2B5EF4-FFF2-40B4-BE49-F238E27FC236}">
                <a16:creationId xmlns:a16="http://schemas.microsoft.com/office/drawing/2014/main" id="{BB50C170-728A-4B35-AA62-EA9749FE51B7}"/>
              </a:ext>
            </a:extLst>
          </p:cNvPr>
          <p:cNvSpPr>
            <a:spLocks noGrp="1"/>
          </p:cNvSpPr>
          <p:nvPr>
            <p:ph type="pic" sz="quarter" idx="14" hasCustomPrompt="1"/>
          </p:nvPr>
        </p:nvSpPr>
        <p:spPr>
          <a:xfrm>
            <a:off x="825659"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17" name="Subheading 4">
            <a:extLst>
              <a:ext uri="{FF2B5EF4-FFF2-40B4-BE49-F238E27FC236}">
                <a16:creationId xmlns:a16="http://schemas.microsoft.com/office/drawing/2014/main" id="{3B155884-F085-4C7A-8E4A-5390385C95FC}"/>
              </a:ext>
            </a:extLst>
          </p:cNvPr>
          <p:cNvSpPr>
            <a:spLocks noGrp="1"/>
          </p:cNvSpPr>
          <p:nvPr>
            <p:ph type="body" sz="quarter" idx="24" hasCustomPrompt="1"/>
          </p:nvPr>
        </p:nvSpPr>
        <p:spPr>
          <a:xfrm>
            <a:off x="8846343" y="1785143"/>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6" name="Subheading 3">
            <a:extLst>
              <a:ext uri="{FF2B5EF4-FFF2-40B4-BE49-F238E27FC236}">
                <a16:creationId xmlns:a16="http://schemas.microsoft.com/office/drawing/2014/main" id="{1DFE499A-CBB3-4712-A62E-7D2E89DEF73F}"/>
              </a:ext>
            </a:extLst>
          </p:cNvPr>
          <p:cNvSpPr>
            <a:spLocks noGrp="1"/>
          </p:cNvSpPr>
          <p:nvPr>
            <p:ph type="body" sz="quarter" idx="23" hasCustomPrompt="1"/>
          </p:nvPr>
        </p:nvSpPr>
        <p:spPr>
          <a:xfrm>
            <a:off x="6172781" y="1785143"/>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5" name="Subheading 2">
            <a:extLst>
              <a:ext uri="{FF2B5EF4-FFF2-40B4-BE49-F238E27FC236}">
                <a16:creationId xmlns:a16="http://schemas.microsoft.com/office/drawing/2014/main" id="{A568F09C-7111-41FD-897B-6262CD863EC5}"/>
              </a:ext>
            </a:extLst>
          </p:cNvPr>
          <p:cNvSpPr>
            <a:spLocks noGrp="1"/>
          </p:cNvSpPr>
          <p:nvPr>
            <p:ph type="body" sz="quarter" idx="22" hasCustomPrompt="1"/>
          </p:nvPr>
        </p:nvSpPr>
        <p:spPr>
          <a:xfrm>
            <a:off x="3499220" y="1785143"/>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9" name="Subheading 1">
            <a:extLst>
              <a:ext uri="{FF2B5EF4-FFF2-40B4-BE49-F238E27FC236}">
                <a16:creationId xmlns:a16="http://schemas.microsoft.com/office/drawing/2014/main" id="{219BAE16-C349-4500-AB8D-288511998775}"/>
              </a:ext>
            </a:extLst>
          </p:cNvPr>
          <p:cNvSpPr>
            <a:spLocks noGrp="1"/>
          </p:cNvSpPr>
          <p:nvPr>
            <p:ph type="body" sz="quarter" idx="13" hasCustomPrompt="1"/>
          </p:nvPr>
        </p:nvSpPr>
        <p:spPr>
          <a:xfrm>
            <a:off x="825659" y="1785144"/>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4" name="Slide Number Placeholder">
            <a:extLst>
              <a:ext uri="{FF2B5EF4-FFF2-40B4-BE49-F238E27FC236}">
                <a16:creationId xmlns:a16="http://schemas.microsoft.com/office/drawing/2014/main" id="{3970A32E-7139-4819-935C-56FD021FED21}"/>
              </a:ext>
            </a:extLst>
          </p:cNvPr>
          <p:cNvSpPr>
            <a:spLocks noGrp="1"/>
          </p:cNvSpPr>
          <p:nvPr>
            <p:ph type="sldNum" sz="quarter" idx="12"/>
          </p:nvPr>
        </p:nvSpPr>
        <p:spPr>
          <a:xfrm>
            <a:off x="10510048" y="6583524"/>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20331018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Agenda Picture 3">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B28DD182-EC62-4B2A-969B-607638C2D460}"/>
              </a:ext>
            </a:extLst>
          </p:cNvPr>
          <p:cNvGraphicFramePr>
            <a:graphicFrameLocks noChangeAspect="1"/>
          </p:cNvGraphicFramePr>
          <p:nvPr>
            <p:custDataLst>
              <p:tags r:id="rId2"/>
            </p:custDataLst>
            <p:extLst>
              <p:ext uri="{D42A27DB-BD31-4B8C-83A1-F6EECF244321}">
                <p14:modId xmlns:p14="http://schemas.microsoft.com/office/powerpoint/2010/main" val="15187034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9707"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B28DD182-EC62-4B2A-969B-607638C2D46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5" name="Picture Placeholder 3">
            <a:extLst>
              <a:ext uri="{FF2B5EF4-FFF2-40B4-BE49-F238E27FC236}">
                <a16:creationId xmlns:a16="http://schemas.microsoft.com/office/drawing/2014/main" id="{65D03BB1-C23D-4E34-AD4D-315BECA4338B}"/>
              </a:ext>
            </a:extLst>
          </p:cNvPr>
          <p:cNvSpPr>
            <a:spLocks noGrp="1"/>
          </p:cNvSpPr>
          <p:nvPr>
            <p:ph type="pic" sz="quarter" idx="18" hasCustomPrompt="1"/>
          </p:nvPr>
        </p:nvSpPr>
        <p:spPr>
          <a:xfrm>
            <a:off x="7961915" y="2880766"/>
            <a:ext cx="3420000" cy="3015210"/>
          </a:xfrm>
          <a:ln w="28575">
            <a:solidFill>
              <a:schemeClr val="accent1"/>
            </a:solidFill>
          </a:ln>
        </p:spPr>
        <p:txBody>
          <a:bodyPr/>
          <a:lstStyle>
            <a:lvl1pPr marL="0" indent="0">
              <a:buNone/>
              <a:defRPr/>
            </a:lvl1pPr>
          </a:lstStyle>
          <a:p>
            <a:r>
              <a:rPr lang="nl-NL" noProof="0"/>
              <a:t>Klik om foto toe te voegen</a:t>
            </a:r>
          </a:p>
        </p:txBody>
      </p:sp>
      <p:sp>
        <p:nvSpPr>
          <p:cNvPr id="23" name="Picture Placeholder 2">
            <a:extLst>
              <a:ext uri="{FF2B5EF4-FFF2-40B4-BE49-F238E27FC236}">
                <a16:creationId xmlns:a16="http://schemas.microsoft.com/office/drawing/2014/main" id="{F1DE8C8B-D8E2-432F-B8B5-35DE1D2EA513}"/>
              </a:ext>
            </a:extLst>
          </p:cNvPr>
          <p:cNvSpPr>
            <a:spLocks noGrp="1"/>
          </p:cNvSpPr>
          <p:nvPr>
            <p:ph type="pic" sz="quarter" idx="16" hasCustomPrompt="1"/>
          </p:nvPr>
        </p:nvSpPr>
        <p:spPr>
          <a:xfrm>
            <a:off x="4404473" y="2880766"/>
            <a:ext cx="3420000" cy="3015210"/>
          </a:xfrm>
          <a:ln w="28575">
            <a:solidFill>
              <a:schemeClr val="accent1"/>
            </a:solidFill>
          </a:ln>
        </p:spPr>
        <p:txBody>
          <a:bodyPr/>
          <a:lstStyle>
            <a:lvl1pPr marL="0" indent="0">
              <a:buNone/>
              <a:defRPr/>
            </a:lvl1pPr>
          </a:lstStyle>
          <a:p>
            <a:r>
              <a:rPr lang="nl-NL" noProof="0"/>
              <a:t>Klik om foto toe te voegen</a:t>
            </a:r>
          </a:p>
        </p:txBody>
      </p:sp>
      <p:sp>
        <p:nvSpPr>
          <p:cNvPr id="21" name="Picture Placeholder 1">
            <a:extLst>
              <a:ext uri="{FF2B5EF4-FFF2-40B4-BE49-F238E27FC236}">
                <a16:creationId xmlns:a16="http://schemas.microsoft.com/office/drawing/2014/main" id="{BB50C170-728A-4B35-AA62-EA9749FE51B7}"/>
              </a:ext>
            </a:extLst>
          </p:cNvPr>
          <p:cNvSpPr>
            <a:spLocks noGrp="1"/>
          </p:cNvSpPr>
          <p:nvPr>
            <p:ph type="pic" sz="quarter" idx="14" hasCustomPrompt="1"/>
          </p:nvPr>
        </p:nvSpPr>
        <p:spPr>
          <a:xfrm>
            <a:off x="844132" y="2880766"/>
            <a:ext cx="3420000" cy="3015210"/>
          </a:xfrm>
          <a:ln w="28575">
            <a:solidFill>
              <a:schemeClr val="accent1"/>
            </a:solidFill>
          </a:ln>
        </p:spPr>
        <p:txBody>
          <a:bodyPr/>
          <a:lstStyle>
            <a:lvl1pPr marL="0" indent="0">
              <a:buNone/>
              <a:defRPr/>
            </a:lvl1pPr>
          </a:lstStyle>
          <a:p>
            <a:r>
              <a:rPr lang="nl-NL" noProof="0"/>
              <a:t>Klik om foto toe te voegen</a:t>
            </a:r>
          </a:p>
        </p:txBody>
      </p:sp>
      <p:sp>
        <p:nvSpPr>
          <p:cNvPr id="24" name="Subheading 3">
            <a:extLst>
              <a:ext uri="{FF2B5EF4-FFF2-40B4-BE49-F238E27FC236}">
                <a16:creationId xmlns:a16="http://schemas.microsoft.com/office/drawing/2014/main" id="{BF84D081-213E-47B8-BC48-5F1C4E05C336}"/>
              </a:ext>
            </a:extLst>
          </p:cNvPr>
          <p:cNvSpPr>
            <a:spLocks noGrp="1"/>
          </p:cNvSpPr>
          <p:nvPr>
            <p:ph type="body" sz="quarter" idx="17" hasCustomPrompt="1"/>
          </p:nvPr>
        </p:nvSpPr>
        <p:spPr>
          <a:xfrm>
            <a:off x="7961915" y="1785144"/>
            <a:ext cx="34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a:solidFill>
                  <a:schemeClr val="tx1">
                    <a:lumMod val="75000"/>
                    <a:lumOff val="25000"/>
                  </a:schemeClr>
                </a:solidFill>
                <a:latin typeface="Corbel" panose="020B0503020204020204" pitchFamily="34" charset="0"/>
                <a:cs typeface="Arial" panose="020B0604020202020204" pitchFamily="34" charset="0"/>
              </a:rPr>
              <a:t>Hoofdstuk 3</a:t>
            </a:r>
            <a:endParaRPr lang="nl-NL" sz="8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a:solidFill>
                  <a:schemeClr val="tx1">
                    <a:lumMod val="75000"/>
                    <a:lumOff val="25000"/>
                  </a:schemeClr>
                </a:solidFill>
                <a:latin typeface="Corbel" panose="020B0503020204020204" pitchFamily="34" charset="0"/>
                <a:cs typeface="Arial" panose="020B0604020202020204" pitchFamily="34" charset="0"/>
              </a:rPr>
              <a:t>Titel hoofdstuk 3</a:t>
            </a: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p:txBody>
      </p:sp>
      <p:sp>
        <p:nvSpPr>
          <p:cNvPr id="22" name="Subheading 2">
            <a:extLst>
              <a:ext uri="{FF2B5EF4-FFF2-40B4-BE49-F238E27FC236}">
                <a16:creationId xmlns:a16="http://schemas.microsoft.com/office/drawing/2014/main" id="{C7371B0C-7090-4A17-AB10-680932B07542}"/>
              </a:ext>
            </a:extLst>
          </p:cNvPr>
          <p:cNvSpPr>
            <a:spLocks noGrp="1"/>
          </p:cNvSpPr>
          <p:nvPr>
            <p:ph type="body" sz="quarter" idx="15" hasCustomPrompt="1"/>
          </p:nvPr>
        </p:nvSpPr>
        <p:spPr>
          <a:xfrm>
            <a:off x="4404473" y="1785144"/>
            <a:ext cx="34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a:solidFill>
                  <a:schemeClr val="tx1">
                    <a:lumMod val="75000"/>
                    <a:lumOff val="25000"/>
                  </a:schemeClr>
                </a:solidFill>
                <a:latin typeface="Corbel" panose="020B0503020204020204" pitchFamily="34" charset="0"/>
                <a:cs typeface="Arial" panose="020B0604020202020204" pitchFamily="34" charset="0"/>
              </a:rPr>
              <a:t>Hoofdstuk 2</a:t>
            </a:r>
            <a:endParaRPr lang="nl-NL" sz="8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a:solidFill>
                  <a:schemeClr val="tx1">
                    <a:lumMod val="75000"/>
                    <a:lumOff val="25000"/>
                  </a:schemeClr>
                </a:solidFill>
                <a:latin typeface="Corbel" panose="020B0503020204020204" pitchFamily="34" charset="0"/>
                <a:cs typeface="Arial" panose="020B0604020202020204" pitchFamily="34" charset="0"/>
              </a:rPr>
              <a:t>Titel hoofdstuk 2</a:t>
            </a: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p:txBody>
      </p:sp>
      <p:sp>
        <p:nvSpPr>
          <p:cNvPr id="19" name="Subheading 1">
            <a:extLst>
              <a:ext uri="{FF2B5EF4-FFF2-40B4-BE49-F238E27FC236}">
                <a16:creationId xmlns:a16="http://schemas.microsoft.com/office/drawing/2014/main" id="{219BAE16-C349-4500-AB8D-288511998775}"/>
              </a:ext>
            </a:extLst>
          </p:cNvPr>
          <p:cNvSpPr>
            <a:spLocks noGrp="1"/>
          </p:cNvSpPr>
          <p:nvPr>
            <p:ph type="body" sz="quarter" idx="13" hasCustomPrompt="1"/>
          </p:nvPr>
        </p:nvSpPr>
        <p:spPr>
          <a:xfrm>
            <a:off x="844132" y="1785144"/>
            <a:ext cx="34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2" name="Slide Number Placeholder">
            <a:extLst>
              <a:ext uri="{FF2B5EF4-FFF2-40B4-BE49-F238E27FC236}">
                <a16:creationId xmlns:a16="http://schemas.microsoft.com/office/drawing/2014/main" id="{79C8E380-703E-4574-91AD-8F06FA16A178}"/>
              </a:ext>
            </a:extLst>
          </p:cNvPr>
          <p:cNvSpPr>
            <a:spLocks noGrp="1"/>
          </p:cNvSpPr>
          <p:nvPr>
            <p:ph type="sldNum" sz="quarter" idx="12"/>
          </p:nvPr>
        </p:nvSpPr>
        <p:spPr>
          <a:xfrm>
            <a:off x="10510048" y="6583524"/>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31352053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genda Picture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8FBA646D-88C5-4163-9A95-031964D5198C}"/>
              </a:ext>
            </a:extLst>
          </p:cNvPr>
          <p:cNvGraphicFramePr>
            <a:graphicFrameLocks noChangeAspect="1"/>
          </p:cNvGraphicFramePr>
          <p:nvPr>
            <p:custDataLst>
              <p:tags r:id="rId2"/>
            </p:custDataLst>
            <p:extLst>
              <p:ext uri="{D42A27DB-BD31-4B8C-83A1-F6EECF244321}">
                <p14:modId xmlns:p14="http://schemas.microsoft.com/office/powerpoint/2010/main" val="20069335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31"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8FBA646D-88C5-4163-9A95-031964D5198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2" name="Subheading 2">
            <a:extLst>
              <a:ext uri="{FF2B5EF4-FFF2-40B4-BE49-F238E27FC236}">
                <a16:creationId xmlns:a16="http://schemas.microsoft.com/office/drawing/2014/main" id="{C7371B0C-7090-4A17-AB10-680932B07542}"/>
              </a:ext>
            </a:extLst>
          </p:cNvPr>
          <p:cNvSpPr>
            <a:spLocks noGrp="1"/>
          </p:cNvSpPr>
          <p:nvPr>
            <p:ph type="body" sz="quarter" idx="15" hasCustomPrompt="1"/>
          </p:nvPr>
        </p:nvSpPr>
        <p:spPr>
          <a:xfrm>
            <a:off x="6501127" y="1785144"/>
            <a:ext cx="468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a:solidFill>
                  <a:schemeClr val="tx1">
                    <a:lumMod val="75000"/>
                    <a:lumOff val="25000"/>
                  </a:schemeClr>
                </a:solidFill>
                <a:latin typeface="Corbel" panose="020B0503020204020204" pitchFamily="34" charset="0"/>
                <a:cs typeface="Arial" panose="020B0604020202020204" pitchFamily="34" charset="0"/>
              </a:rPr>
              <a:t>Hoofdstuk 2</a:t>
            </a:r>
            <a:endParaRPr lang="nl-NL" sz="8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a:solidFill>
                  <a:schemeClr val="tx1">
                    <a:lumMod val="75000"/>
                    <a:lumOff val="25000"/>
                  </a:schemeClr>
                </a:solidFill>
                <a:latin typeface="Corbel" panose="020B0503020204020204" pitchFamily="34" charset="0"/>
                <a:cs typeface="Arial" panose="020B0604020202020204" pitchFamily="34" charset="0"/>
              </a:rPr>
              <a:t>Titel hoofdstuk 2</a:t>
            </a: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p:txBody>
      </p:sp>
      <p:sp>
        <p:nvSpPr>
          <p:cNvPr id="19" name="Subheading 1">
            <a:extLst>
              <a:ext uri="{FF2B5EF4-FFF2-40B4-BE49-F238E27FC236}">
                <a16:creationId xmlns:a16="http://schemas.microsoft.com/office/drawing/2014/main" id="{219BAE16-C349-4500-AB8D-288511998775}"/>
              </a:ext>
            </a:extLst>
          </p:cNvPr>
          <p:cNvSpPr>
            <a:spLocks noGrp="1"/>
          </p:cNvSpPr>
          <p:nvPr>
            <p:ph type="body" sz="quarter" idx="13" hasCustomPrompt="1"/>
          </p:nvPr>
        </p:nvSpPr>
        <p:spPr>
          <a:xfrm>
            <a:off x="1010874" y="1785144"/>
            <a:ext cx="468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23" name="Picture Placeholder 2">
            <a:extLst>
              <a:ext uri="{FF2B5EF4-FFF2-40B4-BE49-F238E27FC236}">
                <a16:creationId xmlns:a16="http://schemas.microsoft.com/office/drawing/2014/main" id="{F1DE8C8B-D8E2-432F-B8B5-35DE1D2EA513}"/>
              </a:ext>
            </a:extLst>
          </p:cNvPr>
          <p:cNvSpPr>
            <a:spLocks noGrp="1"/>
          </p:cNvSpPr>
          <p:nvPr>
            <p:ph type="pic" sz="quarter" idx="16" hasCustomPrompt="1"/>
          </p:nvPr>
        </p:nvSpPr>
        <p:spPr>
          <a:xfrm>
            <a:off x="6501127" y="2880766"/>
            <a:ext cx="4680000" cy="3015210"/>
          </a:xfrm>
          <a:ln w="28575">
            <a:solidFill>
              <a:schemeClr val="accent1"/>
            </a:solidFill>
          </a:ln>
        </p:spPr>
        <p:txBody>
          <a:bodyPr/>
          <a:lstStyle>
            <a:lvl1pPr marL="0" indent="0">
              <a:buNone/>
              <a:defRPr/>
            </a:lvl1pPr>
          </a:lstStyle>
          <a:p>
            <a:r>
              <a:rPr lang="nl-NL" noProof="0"/>
              <a:t>Klik om foto toe te voegen</a:t>
            </a:r>
          </a:p>
        </p:txBody>
      </p:sp>
      <p:sp>
        <p:nvSpPr>
          <p:cNvPr id="21" name="Picture Placeholder 1">
            <a:extLst>
              <a:ext uri="{FF2B5EF4-FFF2-40B4-BE49-F238E27FC236}">
                <a16:creationId xmlns:a16="http://schemas.microsoft.com/office/drawing/2014/main" id="{BB50C170-728A-4B35-AA62-EA9749FE51B7}"/>
              </a:ext>
            </a:extLst>
          </p:cNvPr>
          <p:cNvSpPr>
            <a:spLocks noGrp="1"/>
          </p:cNvSpPr>
          <p:nvPr>
            <p:ph type="pic" sz="quarter" idx="14" hasCustomPrompt="1"/>
          </p:nvPr>
        </p:nvSpPr>
        <p:spPr>
          <a:xfrm>
            <a:off x="1010874" y="2880766"/>
            <a:ext cx="4680000" cy="3015210"/>
          </a:xfrm>
          <a:ln w="28575">
            <a:solidFill>
              <a:schemeClr val="accent1"/>
            </a:solidFill>
          </a:ln>
        </p:spPr>
        <p:txBody>
          <a:bodyPr/>
          <a:lstStyle>
            <a:lvl1pPr marL="0" indent="0">
              <a:buNone/>
              <a:defRPr/>
            </a:lvl1pPr>
          </a:lstStyle>
          <a:p>
            <a:r>
              <a:rPr lang="nl-NL" noProof="0" dirty="0"/>
              <a:t>Klik om foto toe te voegen</a:t>
            </a:r>
          </a:p>
        </p:txBody>
      </p:sp>
      <p:sp>
        <p:nvSpPr>
          <p:cNvPr id="9" name="Slide Number Placeholder">
            <a:extLst>
              <a:ext uri="{FF2B5EF4-FFF2-40B4-BE49-F238E27FC236}">
                <a16:creationId xmlns:a16="http://schemas.microsoft.com/office/drawing/2014/main" id="{949AF4BA-0CCB-4C40-A6B2-E3B2D0723B47}"/>
              </a:ext>
            </a:extLst>
          </p:cNvPr>
          <p:cNvSpPr>
            <a:spLocks noGrp="1"/>
          </p:cNvSpPr>
          <p:nvPr>
            <p:ph type="sldNum" sz="quarter" idx="12"/>
          </p:nvPr>
        </p:nvSpPr>
        <p:spPr>
          <a:xfrm>
            <a:off x="10510048" y="6583524"/>
            <a:ext cx="1023140" cy="163513"/>
          </a:xfrm>
          <a:prstGeom prst="rect">
            <a:avLst/>
          </a:prstGeom>
        </p:spPr>
        <p:txBody>
          <a:bodyPr/>
          <a:lstStyle/>
          <a:p>
            <a:fld id="{C5A41FDD-5ED4-4E5E-9E9A-32D3A0D4F6E0}" type="slidenum">
              <a:rPr lang="nl-NL" smtClean="0"/>
              <a:t>‹#›</a:t>
            </a:fld>
            <a:endParaRPr lang="nl-NL"/>
          </a:p>
        </p:txBody>
      </p:sp>
      <p:sp>
        <p:nvSpPr>
          <p:cNvPr id="3" name="Footer Placeholder 2">
            <a:extLst>
              <a:ext uri="{FF2B5EF4-FFF2-40B4-BE49-F238E27FC236}">
                <a16:creationId xmlns:a16="http://schemas.microsoft.com/office/drawing/2014/main" id="{74F7FDB0-0E02-429C-80E5-50DFFBF58C7F}"/>
              </a:ext>
            </a:extLst>
          </p:cNvPr>
          <p:cNvSpPr>
            <a:spLocks noGrp="1"/>
          </p:cNvSpPr>
          <p:nvPr>
            <p:ph type="ftr" sz="quarter" idx="17"/>
          </p:nvPr>
        </p:nvSpPr>
        <p:spPr>
          <a:xfrm>
            <a:off x="661193" y="6686783"/>
            <a:ext cx="10868400" cy="122400"/>
          </a:xfrm>
          <a:prstGeom prst="rect">
            <a:avLst/>
          </a:prstGeom>
        </p:spPr>
        <p:txBody>
          <a:bodyPr/>
          <a:lstStyle/>
          <a:p>
            <a:endParaRPr lang="nl-NL"/>
          </a:p>
        </p:txBody>
      </p:sp>
    </p:spTree>
    <p:extLst>
      <p:ext uri="{BB962C8B-B14F-4D97-AF65-F5344CB8AC3E}">
        <p14:creationId xmlns:p14="http://schemas.microsoft.com/office/powerpoint/2010/main" val="1072204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ox (2) Charts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CB1CC6C-5089-47D0-AFB6-3049DD02C805}"/>
              </a:ext>
            </a:extLst>
          </p:cNvPr>
          <p:cNvGraphicFramePr>
            <a:graphicFrameLocks noChangeAspect="1"/>
          </p:cNvGraphicFramePr>
          <p:nvPr>
            <p:custDataLst>
              <p:tags r:id="rId2"/>
            </p:custDataLst>
            <p:extLst>
              <p:ext uri="{D42A27DB-BD31-4B8C-83A1-F6EECF244321}">
                <p14:modId xmlns:p14="http://schemas.microsoft.com/office/powerpoint/2010/main" val="8347364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7"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3CB1CC6C-5089-47D0-AFB6-3049DD02C805}"/>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A87EA2A-364C-4AAA-A0B1-F5111F5804BD}"/>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2">
            <a:extLst>
              <a:ext uri="{FF2B5EF4-FFF2-40B4-BE49-F238E27FC236}">
                <a16:creationId xmlns:a16="http://schemas.microsoft.com/office/drawing/2014/main" id="{D63EA2D7-1687-4E20-BA48-BA0E6FE79E1F}"/>
              </a:ext>
            </a:extLst>
          </p:cNvPr>
          <p:cNvSpPr>
            <a:spLocks noGrp="1"/>
          </p:cNvSpPr>
          <p:nvPr>
            <p:ph sz="quarter" idx="35" hasCustomPrompt="1"/>
          </p:nvPr>
        </p:nvSpPr>
        <p:spPr>
          <a:xfrm>
            <a:off x="6237221" y="2059963"/>
            <a:ext cx="52920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5" name="Content 1">
            <a:extLst>
              <a:ext uri="{FF2B5EF4-FFF2-40B4-BE49-F238E27FC236}">
                <a16:creationId xmlns:a16="http://schemas.microsoft.com/office/drawing/2014/main" id="{1648C9D8-A20B-413F-BA37-B63A1ADF4505}"/>
              </a:ext>
            </a:extLst>
          </p:cNvPr>
          <p:cNvSpPr>
            <a:spLocks noGrp="1"/>
          </p:cNvSpPr>
          <p:nvPr>
            <p:ph sz="quarter" idx="31" hasCustomPrompt="1"/>
          </p:nvPr>
        </p:nvSpPr>
        <p:spPr>
          <a:xfrm>
            <a:off x="662780" y="2059963"/>
            <a:ext cx="5292000" cy="4284000"/>
          </a:xfrm>
          <a:noFill/>
          <a:ln w="19050">
            <a:noFill/>
          </a:ln>
        </p:spPr>
        <p:txBody>
          <a:bodyPr vert="horz" lIns="72000" tIns="72000" rIns="72000" bIns="72000" rtlCol="0">
            <a:noAutofit/>
          </a:bodyPr>
          <a:lstStyle>
            <a:lvl2pPr>
              <a:defRPr lang="nl-NL" noProof="0" dirty="0">
                <a:solidFill>
                  <a:schemeClr val="tx1"/>
                </a:solidFill>
              </a:defRPr>
            </a:lvl2pPr>
            <a:lvl3pPr>
              <a:defRPr lang="nl-NL" noProof="0" dirty="0">
                <a:solidFill>
                  <a:schemeClr val="tx1"/>
                </a:solidFill>
              </a:defRPr>
            </a:lvl3pPr>
            <a:lvl4pPr>
              <a:defRPr lang="nl-NL" noProof="0" dirty="0">
                <a:solidFill>
                  <a:schemeClr val="tx1"/>
                </a:solidFill>
              </a:defRPr>
            </a:lvl4pPr>
            <a:lvl5pPr>
              <a:defRPr lang="nl-NL" noProof="0" dirty="0"/>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0" name="Subheading 2">
            <a:extLst>
              <a:ext uri="{FF2B5EF4-FFF2-40B4-BE49-F238E27FC236}">
                <a16:creationId xmlns:a16="http://schemas.microsoft.com/office/drawing/2014/main" id="{0C45DC1A-717B-4052-96C1-981BBB4DADFE}"/>
              </a:ext>
            </a:extLst>
          </p:cNvPr>
          <p:cNvSpPr>
            <a:spLocks noGrp="1"/>
          </p:cNvSpPr>
          <p:nvPr>
            <p:ph type="body" sz="quarter" idx="34" hasCustomPrompt="1"/>
          </p:nvPr>
        </p:nvSpPr>
        <p:spPr>
          <a:xfrm>
            <a:off x="6237221"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marR="0" lvl="0" indent="-180000" algn="l" defTabSz="685800" rtl="0" eaLnBrk="1" fontAlgn="auto" latinLnBrk="0" hangingPunct="1">
              <a:lnSpc>
                <a:spcPct val="90000"/>
              </a:lnSpc>
              <a:spcBef>
                <a:spcPts val="375"/>
              </a:spcBef>
              <a:spcAft>
                <a:spcPts val="0"/>
              </a:spcAft>
              <a:buClr>
                <a:schemeClr val="dk2"/>
              </a:buClr>
              <a:buSzTx/>
              <a:buFont typeface="Wingdings" panose="05000000000000000000" pitchFamily="2" charset="2"/>
              <a:buNone/>
              <a:tabLst/>
              <a:defRPr/>
            </a:pPr>
            <a:r>
              <a:rPr lang="nl-NL" noProof="0" dirty="0"/>
              <a:t>Klik om tekst toe te voegen</a:t>
            </a:r>
          </a:p>
        </p:txBody>
      </p:sp>
      <p:sp>
        <p:nvSpPr>
          <p:cNvPr id="24" name="Subheading 1">
            <a:extLst>
              <a:ext uri="{FF2B5EF4-FFF2-40B4-BE49-F238E27FC236}">
                <a16:creationId xmlns:a16="http://schemas.microsoft.com/office/drawing/2014/main" id="{625CD9AE-08B9-4CCC-BCDB-1371EAB8A536}"/>
              </a:ext>
            </a:extLst>
          </p:cNvPr>
          <p:cNvSpPr>
            <a:spLocks noGrp="1"/>
          </p:cNvSpPr>
          <p:nvPr>
            <p:ph type="body" sz="quarter" idx="30" hasCustomPrompt="1"/>
          </p:nvPr>
        </p:nvSpPr>
        <p:spPr>
          <a:xfrm>
            <a:off x="662780"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lvl="0"/>
            <a:r>
              <a:rPr lang="nl-NL" noProof="0" dirty="0"/>
              <a:t>Klik om tekst toe te voegen</a:t>
            </a:r>
          </a:p>
        </p:txBody>
      </p:sp>
      <p:sp>
        <p:nvSpPr>
          <p:cNvPr id="30" name="Subtitle placeholder">
            <a:extLst>
              <a:ext uri="{FF2B5EF4-FFF2-40B4-BE49-F238E27FC236}">
                <a16:creationId xmlns:a16="http://schemas.microsoft.com/office/drawing/2014/main" id="{4BF2AFDE-51CD-4E2B-9192-1E0F3E69C96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3D912D83-081A-4BED-ACB4-7382E7E42CCB}"/>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87E234B1-35EA-4936-9152-E21159D94F70}"/>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B864D357-6599-4CCE-8380-26D3C7BF250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DA258018-3ADC-468E-BF1D-C7FE111A8EA3}"/>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27942512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2_Cover L P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p:custDataLst>
              <p:tags r:id="rId2"/>
            </p:custDataLst>
            <p:extLst>
              <p:ext uri="{D42A27DB-BD31-4B8C-83A1-F6EECF244321}">
                <p14:modId xmlns:p14="http://schemas.microsoft.com/office/powerpoint/2010/main" val="18631933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755" name="think-cell Slide" r:id="rId5" imgW="501" imgH="502" progId="TCLayout.ActiveDocument.1">
                  <p:embed/>
                </p:oleObj>
              </mc:Choice>
              <mc:Fallback>
                <p:oleObj name="think-cell Slide" r:id="rId5" imgW="501" imgH="502" progId="TCLayout.ActiveDocument.1">
                  <p:embed/>
                  <p:pic>
                    <p:nvPicPr>
                      <p:cNvPr id="3" name="Object 2" hidden="1">
                        <a:extLst>
                          <a:ext uri="{FF2B5EF4-FFF2-40B4-BE49-F238E27FC236}">
                            <a16:creationId xmlns:a16="http://schemas.microsoft.com/office/drawing/2014/main" id="{6C4CD807-9754-4F39-BF16-64253BD70C3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05C4B829-4A4B-469C-B4EE-210A766FCE80}"/>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0" name="TextBox 9">
            <a:extLst>
              <a:ext uri="{FF2B5EF4-FFF2-40B4-BE49-F238E27FC236}">
                <a16:creationId xmlns:a16="http://schemas.microsoft.com/office/drawing/2014/main" id="{9FD64667-FDA0-4955-AD96-B84B15F30ABF}"/>
              </a:ext>
            </a:extLst>
          </p:cNvPr>
          <p:cNvSpPr txBox="1"/>
          <p:nvPr/>
        </p:nvSpPr>
        <p:spPr>
          <a:xfrm>
            <a:off x="919697" y="1182602"/>
            <a:ext cx="6094602" cy="480131"/>
          </a:xfrm>
          <a:prstGeom prst="rect">
            <a:avLst/>
          </a:prstGeom>
          <a:noFill/>
        </p:spPr>
        <p:txBody>
          <a:bodyPr wrap="square" lIns="19440" rIns="19440">
            <a:spAutoFit/>
          </a:bodyPr>
          <a:lstStyle/>
          <a:p>
            <a:pPr marL="0" indent="0">
              <a:buNone/>
            </a:pPr>
            <a:r>
              <a:rPr lang="nl-NL" sz="2800" b="1" dirty="0">
                <a:solidFill>
                  <a:srgbClr val="22777B"/>
                </a:solidFill>
              </a:rPr>
              <a:t>Agenda</a:t>
            </a:r>
          </a:p>
        </p:txBody>
      </p:sp>
      <p:sp>
        <p:nvSpPr>
          <p:cNvPr id="11" name="Text Placeholder 4">
            <a:extLst>
              <a:ext uri="{FF2B5EF4-FFF2-40B4-BE49-F238E27FC236}">
                <a16:creationId xmlns:a16="http://schemas.microsoft.com/office/drawing/2014/main" id="{E9BF7AB1-C0BD-426E-ADDD-3700C6E9D369}"/>
              </a:ext>
            </a:extLst>
          </p:cNvPr>
          <p:cNvSpPr>
            <a:spLocks noGrp="1"/>
          </p:cNvSpPr>
          <p:nvPr>
            <p:ph type="body" sz="quarter" idx="31" hasCustomPrompt="1"/>
          </p:nvPr>
        </p:nvSpPr>
        <p:spPr>
          <a:xfrm>
            <a:off x="1617785" y="2295708"/>
            <a:ext cx="9878845" cy="576000"/>
          </a:xfrm>
        </p:spPr>
        <p:txBody>
          <a:bodyPr anchor="ctr"/>
          <a:lstStyle>
            <a:lvl1pPr marL="0" indent="0">
              <a:buNone/>
              <a:defRPr sz="1600" b="1">
                <a:solidFill>
                  <a:srgbClr val="22777B"/>
                </a:solidFill>
              </a:defRPr>
            </a:lvl1pPr>
          </a:lstStyle>
          <a:p>
            <a:pPr lvl="0"/>
            <a:r>
              <a:rPr lang="nl-NL" dirty="0"/>
              <a:t>Klik om hoofdstuktitel toe te voegen</a:t>
            </a:r>
          </a:p>
        </p:txBody>
      </p:sp>
      <p:sp>
        <p:nvSpPr>
          <p:cNvPr id="12" name="Text Placeholder 4">
            <a:extLst>
              <a:ext uri="{FF2B5EF4-FFF2-40B4-BE49-F238E27FC236}">
                <a16:creationId xmlns:a16="http://schemas.microsoft.com/office/drawing/2014/main" id="{470D5E15-35F6-4D60-BFC9-F19094A093B0}"/>
              </a:ext>
            </a:extLst>
          </p:cNvPr>
          <p:cNvSpPr>
            <a:spLocks noGrp="1"/>
          </p:cNvSpPr>
          <p:nvPr>
            <p:ph type="body" sz="quarter" idx="32" hasCustomPrompt="1"/>
          </p:nvPr>
        </p:nvSpPr>
        <p:spPr>
          <a:xfrm>
            <a:off x="1617785" y="3018689"/>
            <a:ext cx="9878845" cy="576000"/>
          </a:xfrm>
        </p:spPr>
        <p:txBody>
          <a:bodyPr anchor="ctr"/>
          <a:lstStyle>
            <a:lvl1pPr marL="0" indent="0">
              <a:buNone/>
              <a:defRPr sz="1600"/>
            </a:lvl1pPr>
          </a:lstStyle>
          <a:p>
            <a:pPr lvl="0"/>
            <a:r>
              <a:rPr lang="nl-NL" dirty="0"/>
              <a:t>Klik om hoofdstuktitel toe te voegen</a:t>
            </a:r>
          </a:p>
        </p:txBody>
      </p:sp>
      <p:sp>
        <p:nvSpPr>
          <p:cNvPr id="13" name="Text Placeholder 4">
            <a:extLst>
              <a:ext uri="{FF2B5EF4-FFF2-40B4-BE49-F238E27FC236}">
                <a16:creationId xmlns:a16="http://schemas.microsoft.com/office/drawing/2014/main" id="{58EA7D5F-7032-455F-979D-AF3928FCA8F0}"/>
              </a:ext>
            </a:extLst>
          </p:cNvPr>
          <p:cNvSpPr>
            <a:spLocks noGrp="1"/>
          </p:cNvSpPr>
          <p:nvPr>
            <p:ph type="body" sz="quarter" idx="33" hasCustomPrompt="1"/>
          </p:nvPr>
        </p:nvSpPr>
        <p:spPr>
          <a:xfrm>
            <a:off x="1617785" y="3741670"/>
            <a:ext cx="9878845" cy="576000"/>
          </a:xfrm>
        </p:spPr>
        <p:txBody>
          <a:bodyPr anchor="ctr"/>
          <a:lstStyle>
            <a:lvl1pPr marL="0" indent="0">
              <a:buNone/>
              <a:defRPr sz="1600"/>
            </a:lvl1pPr>
          </a:lstStyle>
          <a:p>
            <a:pPr lvl="0"/>
            <a:r>
              <a:rPr lang="nl-NL" dirty="0"/>
              <a:t>Klik om hoofdstuktitel toe te voegen</a:t>
            </a:r>
          </a:p>
        </p:txBody>
      </p:sp>
      <p:sp>
        <p:nvSpPr>
          <p:cNvPr id="14" name="Text Placeholder 4">
            <a:extLst>
              <a:ext uri="{FF2B5EF4-FFF2-40B4-BE49-F238E27FC236}">
                <a16:creationId xmlns:a16="http://schemas.microsoft.com/office/drawing/2014/main" id="{2EAD3ED9-BF9A-4E61-9E80-071FA1B4FE36}"/>
              </a:ext>
            </a:extLst>
          </p:cNvPr>
          <p:cNvSpPr>
            <a:spLocks noGrp="1"/>
          </p:cNvSpPr>
          <p:nvPr>
            <p:ph type="body" sz="quarter" idx="34" hasCustomPrompt="1"/>
          </p:nvPr>
        </p:nvSpPr>
        <p:spPr>
          <a:xfrm>
            <a:off x="1617785" y="4464652"/>
            <a:ext cx="9878845" cy="576000"/>
          </a:xfrm>
        </p:spPr>
        <p:txBody>
          <a:bodyPr anchor="ctr"/>
          <a:lstStyle>
            <a:lvl1pPr marL="0" indent="0">
              <a:buNone/>
              <a:defRPr sz="1600"/>
            </a:lvl1pPr>
          </a:lstStyle>
          <a:p>
            <a:pPr lvl="0"/>
            <a:r>
              <a:rPr lang="nl-NL" dirty="0"/>
              <a:t>Klik om hoofdstuktitel toe te voegen</a:t>
            </a:r>
          </a:p>
        </p:txBody>
      </p:sp>
      <p:sp>
        <p:nvSpPr>
          <p:cNvPr id="6" name="Graphic 28" descr="Arrow: Straight">
            <a:extLst>
              <a:ext uri="{FF2B5EF4-FFF2-40B4-BE49-F238E27FC236}">
                <a16:creationId xmlns:a16="http://schemas.microsoft.com/office/drawing/2014/main" id="{392F614C-6519-454A-AA95-F8B491B9921B}"/>
              </a:ext>
            </a:extLst>
          </p:cNvPr>
          <p:cNvSpPr/>
          <p:nvPr/>
        </p:nvSpPr>
        <p:spPr>
          <a:xfrm rot="10800000">
            <a:off x="919697" y="2484708"/>
            <a:ext cx="383180" cy="198000"/>
          </a:xfrm>
          <a:custGeom>
            <a:avLst/>
            <a:gdLst>
              <a:gd name="connsiteX0" fmla="*/ 104513 w 383180"/>
              <a:gd name="connsiteY0" fmla="*/ 49500 h 198000"/>
              <a:gd name="connsiteX1" fmla="*/ 104513 w 383180"/>
              <a:gd name="connsiteY1" fmla="*/ 0 h 198000"/>
              <a:gd name="connsiteX2" fmla="*/ 12 w 383180"/>
              <a:gd name="connsiteY2" fmla="*/ 99000 h 198000"/>
              <a:gd name="connsiteX3" fmla="*/ 104513 w 383180"/>
              <a:gd name="connsiteY3" fmla="*/ 198000 h 198000"/>
              <a:gd name="connsiteX4" fmla="*/ 104513 w 383180"/>
              <a:gd name="connsiteY4" fmla="*/ 148500 h 198000"/>
              <a:gd name="connsiteX5" fmla="*/ 383181 w 383180"/>
              <a:gd name="connsiteY5" fmla="*/ 99000 h 198000"/>
              <a:gd name="connsiteX6" fmla="*/ 104513 w 383180"/>
              <a:gd name="connsiteY6" fmla="*/ 49500 h 19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180" h="198000">
                <a:moveTo>
                  <a:pt x="104513" y="49500"/>
                </a:moveTo>
                <a:lnTo>
                  <a:pt x="104513" y="0"/>
                </a:lnTo>
                <a:lnTo>
                  <a:pt x="12" y="99000"/>
                </a:lnTo>
                <a:cubicBezTo>
                  <a:pt x="-1294" y="99000"/>
                  <a:pt x="104513" y="198000"/>
                  <a:pt x="104513" y="198000"/>
                </a:cubicBezTo>
                <a:lnTo>
                  <a:pt x="104513" y="148500"/>
                </a:lnTo>
                <a:lnTo>
                  <a:pt x="383181" y="99000"/>
                </a:lnTo>
                <a:lnTo>
                  <a:pt x="104513" y="49500"/>
                </a:lnTo>
                <a:close/>
              </a:path>
            </a:pathLst>
          </a:custGeom>
          <a:solidFill>
            <a:srgbClr val="22777B"/>
          </a:solidFill>
          <a:ln w="4266" cap="flat">
            <a:noFill/>
            <a:prstDash val="solid"/>
            <a:miter/>
          </a:ln>
        </p:spPr>
        <p:txBody>
          <a:bodyPr rtlCol="0" anchor="ctr"/>
          <a:lstStyle/>
          <a:p>
            <a:endParaRPr lang="nl-NL"/>
          </a:p>
        </p:txBody>
      </p:sp>
      <p:sp>
        <p:nvSpPr>
          <p:cNvPr id="7" name="TextBox 6">
            <a:extLst>
              <a:ext uri="{FF2B5EF4-FFF2-40B4-BE49-F238E27FC236}">
                <a16:creationId xmlns:a16="http://schemas.microsoft.com/office/drawing/2014/main" id="{7ACAFD05-2721-4552-9A2E-D86C28C26BAF}"/>
              </a:ext>
            </a:extLst>
          </p:cNvPr>
          <p:cNvSpPr txBox="1"/>
          <p:nvPr/>
        </p:nvSpPr>
        <p:spPr>
          <a:xfrm>
            <a:off x="919696" y="1726756"/>
            <a:ext cx="3695436" cy="360835"/>
          </a:xfrm>
          <a:prstGeom prst="wedgeRectCallout">
            <a:avLst>
              <a:gd name="adj1" fmla="val -42038"/>
              <a:gd name="adj2" fmla="val 125487"/>
            </a:avLst>
          </a:prstGeom>
          <a:solidFill>
            <a:schemeClr val="accent6">
              <a:lumMod val="95000"/>
            </a:schemeClr>
          </a:solidFill>
        </p:spPr>
        <p:txBody>
          <a:bodyPr vert="horz" wrap="none" lIns="72000" tIns="72000" rIns="72000" bIns="72000" rtlCol="0">
            <a:noAutofit/>
          </a:bodyPr>
          <a:lstStyle/>
          <a:p>
            <a:pPr marL="0" indent="0" algn="l">
              <a:buNone/>
            </a:pPr>
            <a:r>
              <a:rPr lang="nl-NL" noProof="0" dirty="0"/>
              <a:t>(knip pijltje uit master en haal deze </a:t>
            </a:r>
            <a:r>
              <a:rPr lang="nl-NL" noProof="0" dirty="0" err="1"/>
              <a:t>callout</a:t>
            </a:r>
            <a:r>
              <a:rPr lang="nl-NL" noProof="0" dirty="0"/>
              <a:t> weg)</a:t>
            </a:r>
          </a:p>
        </p:txBody>
      </p:sp>
      <p:sp>
        <p:nvSpPr>
          <p:cNvPr id="9" name="Slide Number Placeholder 8">
            <a:extLst>
              <a:ext uri="{FF2B5EF4-FFF2-40B4-BE49-F238E27FC236}">
                <a16:creationId xmlns:a16="http://schemas.microsoft.com/office/drawing/2014/main" id="{E0E12112-6F8D-49FF-BADE-DE6E274D5264}"/>
              </a:ext>
            </a:extLst>
          </p:cNvPr>
          <p:cNvSpPr>
            <a:spLocks noGrp="1"/>
          </p:cNvSpPr>
          <p:nvPr>
            <p:ph type="sldNum" sz="quarter" idx="36"/>
          </p:nvPr>
        </p:nvSpPr>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15761306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Inhoud_1">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p:custDataLst>
              <p:tags r:id="rId2"/>
            </p:custDataLst>
            <p:extLst>
              <p:ext uri="{D42A27DB-BD31-4B8C-83A1-F6EECF244321}">
                <p14:modId xmlns:p14="http://schemas.microsoft.com/office/powerpoint/2010/main" val="28543532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2779" name="think-cell Slide" r:id="rId5" imgW="501" imgH="502" progId="TCLayout.ActiveDocument.1">
                  <p:embed/>
                </p:oleObj>
              </mc:Choice>
              <mc:Fallback>
                <p:oleObj name="think-cell Slide" r:id="rId5" imgW="501" imgH="502" progId="TCLayout.ActiveDocument.1">
                  <p:embed/>
                  <p:pic>
                    <p:nvPicPr>
                      <p:cNvPr id="3" name="Object 2" hidden="1">
                        <a:extLst>
                          <a:ext uri="{FF2B5EF4-FFF2-40B4-BE49-F238E27FC236}">
                            <a16:creationId xmlns:a16="http://schemas.microsoft.com/office/drawing/2014/main" id="{6C4CD807-9754-4F39-BF16-64253BD70C3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6" name="Content Placeholder 35">
            <a:extLst>
              <a:ext uri="{FF2B5EF4-FFF2-40B4-BE49-F238E27FC236}">
                <a16:creationId xmlns:a16="http://schemas.microsoft.com/office/drawing/2014/main" id="{34C151A4-AFB3-4015-9E39-840258F2FA94}"/>
              </a:ext>
            </a:extLst>
          </p:cNvPr>
          <p:cNvSpPr>
            <a:spLocks noGrp="1"/>
          </p:cNvSpPr>
          <p:nvPr>
            <p:ph sz="quarter" idx="36" hasCustomPrompt="1"/>
          </p:nvPr>
        </p:nvSpPr>
        <p:spPr>
          <a:xfrm>
            <a:off x="919697" y="2295577"/>
            <a:ext cx="576000" cy="576263"/>
          </a:xfrm>
          <a:prstGeom prst="ellipse">
            <a:avLst/>
          </a:prstGeom>
        </p:spPr>
        <p:txBody>
          <a:bodyPr/>
          <a:lstStyle>
            <a:lvl1pPr marL="0" indent="0">
              <a:buNone/>
              <a:defRPr>
                <a:noFill/>
              </a:defRPr>
            </a:lvl1pPr>
          </a:lstStyle>
          <a:p>
            <a:pPr lvl="0"/>
            <a:r>
              <a:rPr lang="nl-NL" dirty="0"/>
              <a:t>Kleur</a:t>
            </a:r>
          </a:p>
        </p:txBody>
      </p:sp>
      <p:sp>
        <p:nvSpPr>
          <p:cNvPr id="2" name="Rectangle 1" hidden="1">
            <a:extLst>
              <a:ext uri="{FF2B5EF4-FFF2-40B4-BE49-F238E27FC236}">
                <a16:creationId xmlns:a16="http://schemas.microsoft.com/office/drawing/2014/main" id="{05C4B829-4A4B-469C-B4EE-210A766FCE80}"/>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8" name="TextBox 7">
            <a:extLst>
              <a:ext uri="{FF2B5EF4-FFF2-40B4-BE49-F238E27FC236}">
                <a16:creationId xmlns:a16="http://schemas.microsoft.com/office/drawing/2014/main" id="{52146E83-4C14-47A3-B888-D33F15C317A7}"/>
              </a:ext>
            </a:extLst>
          </p:cNvPr>
          <p:cNvSpPr txBox="1"/>
          <p:nvPr/>
        </p:nvSpPr>
        <p:spPr>
          <a:xfrm>
            <a:off x="919697" y="1182602"/>
            <a:ext cx="6094602" cy="480131"/>
          </a:xfrm>
          <a:prstGeom prst="rect">
            <a:avLst/>
          </a:prstGeom>
          <a:noFill/>
        </p:spPr>
        <p:txBody>
          <a:bodyPr wrap="square" lIns="19440" rIns="19440">
            <a:spAutoFit/>
          </a:bodyPr>
          <a:lstStyle/>
          <a:p>
            <a:pPr marL="0" indent="0">
              <a:buNone/>
            </a:pPr>
            <a:r>
              <a:rPr lang="nl-NL" sz="2800" b="1" dirty="0">
                <a:solidFill>
                  <a:srgbClr val="22777B"/>
                </a:solidFill>
              </a:rPr>
              <a:t>Agenda</a:t>
            </a:r>
          </a:p>
        </p:txBody>
      </p:sp>
      <p:sp>
        <p:nvSpPr>
          <p:cNvPr id="5" name="Text Placeholder 4">
            <a:extLst>
              <a:ext uri="{FF2B5EF4-FFF2-40B4-BE49-F238E27FC236}">
                <a16:creationId xmlns:a16="http://schemas.microsoft.com/office/drawing/2014/main" id="{FDC33D46-2F7B-445F-85F2-EA6928F0CE89}"/>
              </a:ext>
            </a:extLst>
          </p:cNvPr>
          <p:cNvSpPr>
            <a:spLocks noGrp="1"/>
          </p:cNvSpPr>
          <p:nvPr>
            <p:ph type="body" sz="quarter" idx="31" hasCustomPrompt="1"/>
          </p:nvPr>
        </p:nvSpPr>
        <p:spPr>
          <a:xfrm>
            <a:off x="1617785" y="2295708"/>
            <a:ext cx="9878845" cy="576000"/>
          </a:xfrm>
        </p:spPr>
        <p:txBody>
          <a:bodyPr anchor="ctr"/>
          <a:lstStyle>
            <a:lvl1pPr marL="0" indent="0">
              <a:buNone/>
              <a:defRPr sz="1600"/>
            </a:lvl1pPr>
          </a:lstStyle>
          <a:p>
            <a:pPr lvl="0"/>
            <a:r>
              <a:rPr lang="nl-NL" dirty="0"/>
              <a:t>Klik om hoofdstuktitel toe te voegen</a:t>
            </a:r>
          </a:p>
        </p:txBody>
      </p:sp>
      <p:sp>
        <p:nvSpPr>
          <p:cNvPr id="30" name="Text Placeholder 4">
            <a:extLst>
              <a:ext uri="{FF2B5EF4-FFF2-40B4-BE49-F238E27FC236}">
                <a16:creationId xmlns:a16="http://schemas.microsoft.com/office/drawing/2014/main" id="{B1B9703B-FADB-4FA6-B8FB-E3BF076CBA2C}"/>
              </a:ext>
            </a:extLst>
          </p:cNvPr>
          <p:cNvSpPr>
            <a:spLocks noGrp="1"/>
          </p:cNvSpPr>
          <p:nvPr>
            <p:ph type="body" sz="quarter" idx="32" hasCustomPrompt="1"/>
          </p:nvPr>
        </p:nvSpPr>
        <p:spPr>
          <a:xfrm>
            <a:off x="1617785" y="3073102"/>
            <a:ext cx="9878845" cy="576000"/>
          </a:xfrm>
        </p:spPr>
        <p:txBody>
          <a:bodyPr anchor="ctr"/>
          <a:lstStyle>
            <a:lvl1pPr marL="0" indent="0">
              <a:buNone/>
              <a:defRPr sz="1600"/>
            </a:lvl1pPr>
          </a:lstStyle>
          <a:p>
            <a:pPr lvl="0"/>
            <a:r>
              <a:rPr lang="nl-NL" dirty="0"/>
              <a:t>Klik om hoofdstuktitel toe te voegen</a:t>
            </a:r>
          </a:p>
        </p:txBody>
      </p:sp>
      <p:sp>
        <p:nvSpPr>
          <p:cNvPr id="31" name="Text Placeholder 4">
            <a:extLst>
              <a:ext uri="{FF2B5EF4-FFF2-40B4-BE49-F238E27FC236}">
                <a16:creationId xmlns:a16="http://schemas.microsoft.com/office/drawing/2014/main" id="{6E23FF3B-3585-451E-B36D-95D91B1AD445}"/>
              </a:ext>
            </a:extLst>
          </p:cNvPr>
          <p:cNvSpPr>
            <a:spLocks noGrp="1"/>
          </p:cNvSpPr>
          <p:nvPr>
            <p:ph type="body" sz="quarter" idx="33" hasCustomPrompt="1"/>
          </p:nvPr>
        </p:nvSpPr>
        <p:spPr>
          <a:xfrm>
            <a:off x="1617785" y="3850181"/>
            <a:ext cx="9878845" cy="576000"/>
          </a:xfrm>
        </p:spPr>
        <p:txBody>
          <a:bodyPr anchor="ctr"/>
          <a:lstStyle>
            <a:lvl1pPr marL="0" indent="0">
              <a:buNone/>
              <a:defRPr sz="1600"/>
            </a:lvl1pPr>
          </a:lstStyle>
          <a:p>
            <a:pPr lvl="0"/>
            <a:r>
              <a:rPr lang="nl-NL" dirty="0"/>
              <a:t>Klik om hoofdstuktitel toe te voegen</a:t>
            </a:r>
          </a:p>
        </p:txBody>
      </p:sp>
      <p:sp>
        <p:nvSpPr>
          <p:cNvPr id="32" name="Text Placeholder 4">
            <a:extLst>
              <a:ext uri="{FF2B5EF4-FFF2-40B4-BE49-F238E27FC236}">
                <a16:creationId xmlns:a16="http://schemas.microsoft.com/office/drawing/2014/main" id="{B526D535-2FCB-4390-8380-2F13D7A4761C}"/>
              </a:ext>
            </a:extLst>
          </p:cNvPr>
          <p:cNvSpPr>
            <a:spLocks noGrp="1"/>
          </p:cNvSpPr>
          <p:nvPr>
            <p:ph type="body" sz="quarter" idx="34" hasCustomPrompt="1"/>
          </p:nvPr>
        </p:nvSpPr>
        <p:spPr>
          <a:xfrm>
            <a:off x="1617785" y="4627259"/>
            <a:ext cx="9878845" cy="576000"/>
          </a:xfrm>
        </p:spPr>
        <p:txBody>
          <a:bodyPr anchor="ctr"/>
          <a:lstStyle>
            <a:lvl1pPr marL="0" indent="0">
              <a:buNone/>
              <a:defRPr sz="1600"/>
            </a:lvl1pPr>
          </a:lstStyle>
          <a:p>
            <a:pPr lvl="0"/>
            <a:r>
              <a:rPr lang="nl-NL" dirty="0"/>
              <a:t>Klik om hoofdstuktitel toe te voegen</a:t>
            </a:r>
          </a:p>
        </p:txBody>
      </p:sp>
      <p:sp>
        <p:nvSpPr>
          <p:cNvPr id="34" name="Content Placeholder 33">
            <a:extLst>
              <a:ext uri="{FF2B5EF4-FFF2-40B4-BE49-F238E27FC236}">
                <a16:creationId xmlns:a16="http://schemas.microsoft.com/office/drawing/2014/main" id="{CB7EA44B-E1AE-4106-A865-656870EDF45E}"/>
              </a:ext>
            </a:extLst>
          </p:cNvPr>
          <p:cNvSpPr>
            <a:spLocks noGrp="1"/>
          </p:cNvSpPr>
          <p:nvPr>
            <p:ph sz="quarter" idx="35" hasCustomPrompt="1"/>
          </p:nvPr>
        </p:nvSpPr>
        <p:spPr>
          <a:xfrm>
            <a:off x="1020497" y="2396508"/>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
        <p:nvSpPr>
          <p:cNvPr id="37" name="Content Placeholder 35">
            <a:extLst>
              <a:ext uri="{FF2B5EF4-FFF2-40B4-BE49-F238E27FC236}">
                <a16:creationId xmlns:a16="http://schemas.microsoft.com/office/drawing/2014/main" id="{F350D63D-035F-4B56-9C49-F8894DDB98C8}"/>
              </a:ext>
            </a:extLst>
          </p:cNvPr>
          <p:cNvSpPr>
            <a:spLocks noGrp="1"/>
          </p:cNvSpPr>
          <p:nvPr>
            <p:ph sz="quarter" idx="37" hasCustomPrompt="1"/>
          </p:nvPr>
        </p:nvSpPr>
        <p:spPr>
          <a:xfrm>
            <a:off x="919697" y="3072839"/>
            <a:ext cx="576000" cy="576263"/>
          </a:xfrm>
          <a:prstGeom prst="ellipse">
            <a:avLst/>
          </a:prstGeom>
        </p:spPr>
        <p:txBody>
          <a:bodyPr/>
          <a:lstStyle>
            <a:lvl1pPr marL="0" indent="0">
              <a:buNone/>
              <a:defRPr>
                <a:noFill/>
              </a:defRPr>
            </a:lvl1pPr>
          </a:lstStyle>
          <a:p>
            <a:pPr lvl="0"/>
            <a:r>
              <a:rPr lang="nl-NL" dirty="0"/>
              <a:t>Kleur</a:t>
            </a:r>
          </a:p>
        </p:txBody>
      </p:sp>
      <p:sp>
        <p:nvSpPr>
          <p:cNvPr id="38" name="Content Placeholder 33">
            <a:extLst>
              <a:ext uri="{FF2B5EF4-FFF2-40B4-BE49-F238E27FC236}">
                <a16:creationId xmlns:a16="http://schemas.microsoft.com/office/drawing/2014/main" id="{8D00E5AB-2194-4FC2-8650-AF31295D2099}"/>
              </a:ext>
            </a:extLst>
          </p:cNvPr>
          <p:cNvSpPr>
            <a:spLocks noGrp="1"/>
          </p:cNvSpPr>
          <p:nvPr>
            <p:ph sz="quarter" idx="38" hasCustomPrompt="1"/>
          </p:nvPr>
        </p:nvSpPr>
        <p:spPr>
          <a:xfrm>
            <a:off x="1020497" y="3173770"/>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
        <p:nvSpPr>
          <p:cNvPr id="39" name="Content Placeholder 35">
            <a:extLst>
              <a:ext uri="{FF2B5EF4-FFF2-40B4-BE49-F238E27FC236}">
                <a16:creationId xmlns:a16="http://schemas.microsoft.com/office/drawing/2014/main" id="{156B25DE-A0D6-46DE-9D2C-868140B3D3AF}"/>
              </a:ext>
            </a:extLst>
          </p:cNvPr>
          <p:cNvSpPr>
            <a:spLocks noGrp="1"/>
          </p:cNvSpPr>
          <p:nvPr>
            <p:ph sz="quarter" idx="39" hasCustomPrompt="1"/>
          </p:nvPr>
        </p:nvSpPr>
        <p:spPr>
          <a:xfrm>
            <a:off x="919697" y="4627259"/>
            <a:ext cx="576000" cy="576263"/>
          </a:xfrm>
          <a:prstGeom prst="ellipse">
            <a:avLst/>
          </a:prstGeom>
        </p:spPr>
        <p:txBody>
          <a:bodyPr/>
          <a:lstStyle>
            <a:lvl1pPr marL="0" indent="0">
              <a:buNone/>
              <a:defRPr>
                <a:noFill/>
              </a:defRPr>
            </a:lvl1pPr>
          </a:lstStyle>
          <a:p>
            <a:pPr lvl="0"/>
            <a:r>
              <a:rPr lang="nl-NL" dirty="0"/>
              <a:t>Kleur</a:t>
            </a:r>
          </a:p>
        </p:txBody>
      </p:sp>
      <p:sp>
        <p:nvSpPr>
          <p:cNvPr id="40" name="Content Placeholder 33">
            <a:extLst>
              <a:ext uri="{FF2B5EF4-FFF2-40B4-BE49-F238E27FC236}">
                <a16:creationId xmlns:a16="http://schemas.microsoft.com/office/drawing/2014/main" id="{F9193A0D-3023-48D2-9562-A7C00B68F2B3}"/>
              </a:ext>
            </a:extLst>
          </p:cNvPr>
          <p:cNvSpPr>
            <a:spLocks noGrp="1"/>
          </p:cNvSpPr>
          <p:nvPr>
            <p:ph sz="quarter" idx="40" hasCustomPrompt="1"/>
          </p:nvPr>
        </p:nvSpPr>
        <p:spPr>
          <a:xfrm>
            <a:off x="1020497" y="4728190"/>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
        <p:nvSpPr>
          <p:cNvPr id="41" name="Content Placeholder 35">
            <a:extLst>
              <a:ext uri="{FF2B5EF4-FFF2-40B4-BE49-F238E27FC236}">
                <a16:creationId xmlns:a16="http://schemas.microsoft.com/office/drawing/2014/main" id="{832AF622-7277-4D8A-8E59-D37829E543AF}"/>
              </a:ext>
            </a:extLst>
          </p:cNvPr>
          <p:cNvSpPr>
            <a:spLocks noGrp="1"/>
          </p:cNvSpPr>
          <p:nvPr>
            <p:ph sz="quarter" idx="41" hasCustomPrompt="1"/>
          </p:nvPr>
        </p:nvSpPr>
        <p:spPr>
          <a:xfrm>
            <a:off x="919697" y="3849918"/>
            <a:ext cx="576000" cy="576263"/>
          </a:xfrm>
          <a:prstGeom prst="ellipse">
            <a:avLst/>
          </a:prstGeom>
        </p:spPr>
        <p:txBody>
          <a:bodyPr/>
          <a:lstStyle>
            <a:lvl1pPr marL="0" indent="0">
              <a:buNone/>
              <a:defRPr>
                <a:noFill/>
              </a:defRPr>
            </a:lvl1pPr>
          </a:lstStyle>
          <a:p>
            <a:pPr lvl="0"/>
            <a:r>
              <a:rPr lang="nl-NL" dirty="0"/>
              <a:t>Kleur</a:t>
            </a:r>
          </a:p>
        </p:txBody>
      </p:sp>
      <p:sp>
        <p:nvSpPr>
          <p:cNvPr id="42" name="Content Placeholder 33">
            <a:extLst>
              <a:ext uri="{FF2B5EF4-FFF2-40B4-BE49-F238E27FC236}">
                <a16:creationId xmlns:a16="http://schemas.microsoft.com/office/drawing/2014/main" id="{C6633357-A625-4BAE-B7C2-AF4DADA78DA8}"/>
              </a:ext>
            </a:extLst>
          </p:cNvPr>
          <p:cNvSpPr>
            <a:spLocks noGrp="1"/>
          </p:cNvSpPr>
          <p:nvPr>
            <p:ph sz="quarter" idx="42" hasCustomPrompt="1"/>
          </p:nvPr>
        </p:nvSpPr>
        <p:spPr>
          <a:xfrm>
            <a:off x="1020497" y="3950849"/>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Tree>
    <p:extLst>
      <p:ext uri="{BB962C8B-B14F-4D97-AF65-F5344CB8AC3E}">
        <p14:creationId xmlns:p14="http://schemas.microsoft.com/office/powerpoint/2010/main" val="30673707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_Cover L Pic">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p:custDataLst>
              <p:tags r:id="rId2"/>
            </p:custDataLst>
            <p:extLst>
              <p:ext uri="{D42A27DB-BD31-4B8C-83A1-F6EECF244321}">
                <p14:modId xmlns:p14="http://schemas.microsoft.com/office/powerpoint/2010/main" val="33956777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3803" name="think-cell Slide" r:id="rId5" imgW="501" imgH="502" progId="TCLayout.ActiveDocument.1">
                  <p:embed/>
                </p:oleObj>
              </mc:Choice>
              <mc:Fallback>
                <p:oleObj name="think-cell Slide" r:id="rId5" imgW="501" imgH="502" progId="TCLayout.ActiveDocument.1">
                  <p:embed/>
                  <p:pic>
                    <p:nvPicPr>
                      <p:cNvPr id="3" name="Object 2" hidden="1">
                        <a:extLst>
                          <a:ext uri="{FF2B5EF4-FFF2-40B4-BE49-F238E27FC236}">
                            <a16:creationId xmlns:a16="http://schemas.microsoft.com/office/drawing/2014/main" id="{6C4CD807-9754-4F39-BF16-64253BD70C3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05C4B829-4A4B-469C-B4EE-210A766FCE80}"/>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TextBox 8">
            <a:extLst>
              <a:ext uri="{FF2B5EF4-FFF2-40B4-BE49-F238E27FC236}">
                <a16:creationId xmlns:a16="http://schemas.microsoft.com/office/drawing/2014/main" id="{3E408D0B-1C14-4E7B-8EB7-FDE06942DF52}"/>
              </a:ext>
            </a:extLst>
          </p:cNvPr>
          <p:cNvSpPr txBox="1"/>
          <p:nvPr/>
        </p:nvSpPr>
        <p:spPr>
          <a:xfrm>
            <a:off x="919697" y="1182602"/>
            <a:ext cx="6094602" cy="480131"/>
          </a:xfrm>
          <a:prstGeom prst="rect">
            <a:avLst/>
          </a:prstGeom>
          <a:noFill/>
        </p:spPr>
        <p:txBody>
          <a:bodyPr wrap="square" lIns="19440" rIns="19440">
            <a:spAutoFit/>
          </a:bodyPr>
          <a:lstStyle/>
          <a:p>
            <a:pPr marL="0" indent="0">
              <a:buNone/>
            </a:pPr>
            <a:r>
              <a:rPr lang="nl-NL" sz="2800" b="1" dirty="0">
                <a:solidFill>
                  <a:srgbClr val="22777B"/>
                </a:solidFill>
              </a:rPr>
              <a:t>Agenda</a:t>
            </a:r>
          </a:p>
        </p:txBody>
      </p:sp>
      <p:sp>
        <p:nvSpPr>
          <p:cNvPr id="14" name="Text Placeholder 4">
            <a:extLst>
              <a:ext uri="{FF2B5EF4-FFF2-40B4-BE49-F238E27FC236}">
                <a16:creationId xmlns:a16="http://schemas.microsoft.com/office/drawing/2014/main" id="{6E8D33AE-4BDF-4CC3-A20E-EE02C90CFC08}"/>
              </a:ext>
            </a:extLst>
          </p:cNvPr>
          <p:cNvSpPr>
            <a:spLocks noGrp="1"/>
          </p:cNvSpPr>
          <p:nvPr>
            <p:ph type="body" sz="quarter" idx="31" hasCustomPrompt="1"/>
          </p:nvPr>
        </p:nvSpPr>
        <p:spPr>
          <a:xfrm>
            <a:off x="919697" y="2295708"/>
            <a:ext cx="9878845" cy="576000"/>
          </a:xfrm>
          <a:solidFill>
            <a:srgbClr val="22777B"/>
          </a:solidFill>
        </p:spPr>
        <p:txBody>
          <a:bodyPr anchor="ctr"/>
          <a:lstStyle>
            <a:lvl1pPr marL="0" indent="0">
              <a:buNone/>
              <a:defRPr sz="1600" b="1">
                <a:solidFill>
                  <a:schemeClr val="bg1"/>
                </a:solidFill>
              </a:defRPr>
            </a:lvl1pPr>
          </a:lstStyle>
          <a:p>
            <a:pPr lvl="0"/>
            <a:r>
              <a:rPr lang="nl-NL" dirty="0"/>
              <a:t>Klik om hoofdstuktitel toe te voegen</a:t>
            </a:r>
          </a:p>
        </p:txBody>
      </p:sp>
      <p:sp>
        <p:nvSpPr>
          <p:cNvPr id="15" name="Text Placeholder 4">
            <a:extLst>
              <a:ext uri="{FF2B5EF4-FFF2-40B4-BE49-F238E27FC236}">
                <a16:creationId xmlns:a16="http://schemas.microsoft.com/office/drawing/2014/main" id="{1ABDBFFE-C3A3-4E71-B692-F286AE382B40}"/>
              </a:ext>
            </a:extLst>
          </p:cNvPr>
          <p:cNvSpPr>
            <a:spLocks noGrp="1"/>
          </p:cNvSpPr>
          <p:nvPr>
            <p:ph type="body" sz="quarter" idx="32" hasCustomPrompt="1"/>
          </p:nvPr>
        </p:nvSpPr>
        <p:spPr>
          <a:xfrm>
            <a:off x="919697" y="2922689"/>
            <a:ext cx="9878845" cy="576000"/>
          </a:xfrm>
          <a:solidFill>
            <a:schemeClr val="bg1">
              <a:lumMod val="95000"/>
            </a:schemeClr>
          </a:solidFill>
        </p:spPr>
        <p:txBody>
          <a:bodyPr anchor="ctr"/>
          <a:lstStyle>
            <a:lvl1pPr marL="0" indent="0">
              <a:buNone/>
              <a:defRPr sz="1600" b="0"/>
            </a:lvl1pPr>
          </a:lstStyle>
          <a:p>
            <a:pPr lvl="0"/>
            <a:r>
              <a:rPr lang="nl-NL" dirty="0"/>
              <a:t>Klik om hoofdstuktitel toe te voegen</a:t>
            </a:r>
          </a:p>
        </p:txBody>
      </p:sp>
      <p:sp>
        <p:nvSpPr>
          <p:cNvPr id="16" name="Text Placeholder 4">
            <a:extLst>
              <a:ext uri="{FF2B5EF4-FFF2-40B4-BE49-F238E27FC236}">
                <a16:creationId xmlns:a16="http://schemas.microsoft.com/office/drawing/2014/main" id="{AF144E65-6C21-437A-804A-75A9C5AD7BE0}"/>
              </a:ext>
            </a:extLst>
          </p:cNvPr>
          <p:cNvSpPr>
            <a:spLocks noGrp="1"/>
          </p:cNvSpPr>
          <p:nvPr>
            <p:ph type="body" sz="quarter" idx="33" hasCustomPrompt="1"/>
          </p:nvPr>
        </p:nvSpPr>
        <p:spPr>
          <a:xfrm>
            <a:off x="919697" y="3549670"/>
            <a:ext cx="9878845" cy="576000"/>
          </a:xfrm>
          <a:solidFill>
            <a:schemeClr val="bg1">
              <a:lumMod val="95000"/>
            </a:schemeClr>
          </a:solidFill>
        </p:spPr>
        <p:txBody>
          <a:bodyPr anchor="ctr"/>
          <a:lstStyle>
            <a:lvl1pPr marL="0" indent="0">
              <a:buNone/>
              <a:defRPr sz="1600"/>
            </a:lvl1pPr>
          </a:lstStyle>
          <a:p>
            <a:pPr lvl="0"/>
            <a:r>
              <a:rPr lang="nl-NL" dirty="0"/>
              <a:t>Klik om hoofdstuktitel toe te voegen</a:t>
            </a:r>
          </a:p>
        </p:txBody>
      </p:sp>
      <p:sp>
        <p:nvSpPr>
          <p:cNvPr id="17" name="Text Placeholder 4">
            <a:extLst>
              <a:ext uri="{FF2B5EF4-FFF2-40B4-BE49-F238E27FC236}">
                <a16:creationId xmlns:a16="http://schemas.microsoft.com/office/drawing/2014/main" id="{EA95A1DB-BF6E-4DDF-83B9-50B7096FB8F8}"/>
              </a:ext>
            </a:extLst>
          </p:cNvPr>
          <p:cNvSpPr>
            <a:spLocks noGrp="1"/>
          </p:cNvSpPr>
          <p:nvPr>
            <p:ph type="body" sz="quarter" idx="34" hasCustomPrompt="1"/>
          </p:nvPr>
        </p:nvSpPr>
        <p:spPr>
          <a:xfrm>
            <a:off x="919696" y="4176651"/>
            <a:ext cx="9878845" cy="576000"/>
          </a:xfrm>
          <a:solidFill>
            <a:schemeClr val="bg1">
              <a:lumMod val="95000"/>
            </a:schemeClr>
          </a:solidFill>
        </p:spPr>
        <p:txBody>
          <a:bodyPr anchor="ctr"/>
          <a:lstStyle>
            <a:lvl1pPr marL="0" indent="0">
              <a:buNone/>
              <a:defRPr sz="1600"/>
            </a:lvl1pPr>
          </a:lstStyle>
          <a:p>
            <a:pPr lvl="0"/>
            <a:r>
              <a:rPr lang="nl-NL" dirty="0"/>
              <a:t>Klik om hoofdstuktitel toe te voegen</a:t>
            </a:r>
          </a:p>
        </p:txBody>
      </p:sp>
    </p:spTree>
    <p:extLst>
      <p:ext uri="{BB962C8B-B14F-4D97-AF65-F5344CB8AC3E}">
        <p14:creationId xmlns:p14="http://schemas.microsoft.com/office/powerpoint/2010/main" val="3573013455"/>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Pic (1)">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D08E275-5374-48A1-B7B0-B764AC7D4180}"/>
              </a:ext>
            </a:extLst>
          </p:cNvPr>
          <p:cNvGraphicFramePr>
            <a:graphicFrameLocks noChangeAspect="1"/>
          </p:cNvGraphicFramePr>
          <p:nvPr>
            <p:custDataLst>
              <p:tags r:id="rId2"/>
            </p:custDataLst>
            <p:extLst>
              <p:ext uri="{D42A27DB-BD31-4B8C-83A1-F6EECF244321}">
                <p14:modId xmlns:p14="http://schemas.microsoft.com/office/powerpoint/2010/main" val="7345275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4827"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3D08E275-5374-48A1-B7B0-B764AC7D418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Picture Placeholder">
            <a:extLst>
              <a:ext uri="{FF2B5EF4-FFF2-40B4-BE49-F238E27FC236}">
                <a16:creationId xmlns:a16="http://schemas.microsoft.com/office/drawing/2014/main" id="{18EBDE96-AF72-4861-AF7E-C6F3C6661E5C}"/>
              </a:ext>
            </a:extLst>
          </p:cNvPr>
          <p:cNvSpPr>
            <a:spLocks noGrp="1"/>
          </p:cNvSpPr>
          <p:nvPr>
            <p:ph type="pic" sz="quarter" idx="13" hasCustomPrompt="1"/>
          </p:nvPr>
        </p:nvSpPr>
        <p:spPr>
          <a:xfrm>
            <a:off x="658813" y="0"/>
            <a:ext cx="11533187" cy="6858000"/>
          </a:xfrm>
        </p:spPr>
        <p:txBody>
          <a:bodyPr/>
          <a:lstStyle>
            <a:lvl1pPr marL="0" indent="0">
              <a:buNone/>
              <a:defRPr/>
            </a:lvl1pPr>
          </a:lstStyle>
          <a:p>
            <a:r>
              <a:rPr lang="nl-NL" noProof="0"/>
              <a:t>Klik om foto toe te voegen</a:t>
            </a:r>
          </a:p>
        </p:txBody>
      </p:sp>
      <p:sp>
        <p:nvSpPr>
          <p:cNvPr id="5" name="Slide Number Placeholder">
            <a:extLst>
              <a:ext uri="{FF2B5EF4-FFF2-40B4-BE49-F238E27FC236}">
                <a16:creationId xmlns:a16="http://schemas.microsoft.com/office/drawing/2014/main" id="{9A703952-2783-45EA-8607-36173E9E8597}"/>
              </a:ext>
            </a:extLst>
          </p:cNvPr>
          <p:cNvSpPr>
            <a:spLocks noGrp="1"/>
          </p:cNvSpPr>
          <p:nvPr>
            <p:ph type="sldNum" sz="quarter" idx="12"/>
          </p:nvPr>
        </p:nvSpPr>
        <p:spPr>
          <a:xfrm>
            <a:off x="10510048" y="6578762"/>
            <a:ext cx="1023140" cy="168275"/>
          </a:xfrm>
          <a:prstGeom prst="rect">
            <a:avLst/>
          </a:prstGeom>
        </p:spPr>
        <p:txBody>
          <a:bodyPr/>
          <a:lstStyle/>
          <a:p>
            <a:fld id="{C5A41FDD-5ED4-4E5E-9E9A-32D3A0D4F6E0}" type="slidenum">
              <a:rPr lang="nl-NL" smtClean="0"/>
              <a:t>‹#›</a:t>
            </a:fld>
            <a:endParaRPr lang="nl-NL"/>
          </a:p>
        </p:txBody>
      </p:sp>
      <p:sp>
        <p:nvSpPr>
          <p:cNvPr id="9" name="Title Placeholder">
            <a:extLst>
              <a:ext uri="{FF2B5EF4-FFF2-40B4-BE49-F238E27FC236}">
                <a16:creationId xmlns:a16="http://schemas.microsoft.com/office/drawing/2014/main" id="{6CFD3AEA-A852-4211-8D44-63040BC5286B}"/>
              </a:ext>
            </a:extLst>
          </p:cNvPr>
          <p:cNvSpPr>
            <a:spLocks noGrp="1"/>
          </p:cNvSpPr>
          <p:nvPr>
            <p:ph type="body" sz="quarter" idx="14" hasCustomPrompt="1"/>
          </p:nvPr>
        </p:nvSpPr>
        <p:spPr>
          <a:xfrm>
            <a:off x="666750" y="5943600"/>
            <a:ext cx="10871998" cy="365125"/>
          </a:xfrm>
        </p:spPr>
        <p:txBody>
          <a:bodyPr/>
          <a:lstStyle>
            <a:lvl1pPr marL="0" indent="0">
              <a:buNone/>
              <a:defRPr sz="2000" b="1">
                <a:solidFill>
                  <a:srgbClr val="000000"/>
                </a:solidFill>
              </a:defRPr>
            </a:lvl1pPr>
          </a:lstStyle>
          <a:p>
            <a:pPr lvl="0"/>
            <a:r>
              <a:rPr lang="nl-NL" noProof="0" dirty="0"/>
              <a:t>Klik om titel toe te voegen</a:t>
            </a:r>
          </a:p>
        </p:txBody>
      </p:sp>
    </p:spTree>
    <p:extLst>
      <p:ext uri="{BB962C8B-B14F-4D97-AF65-F5344CB8AC3E}">
        <p14:creationId xmlns:p14="http://schemas.microsoft.com/office/powerpoint/2010/main" val="10492737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Pic (1) - box title">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CD5CF4E-95A3-42D4-B698-15DD2FFA864C}"/>
              </a:ext>
            </a:extLst>
          </p:cNvPr>
          <p:cNvGraphicFramePr>
            <a:graphicFrameLocks noChangeAspect="1"/>
          </p:cNvGraphicFramePr>
          <p:nvPr>
            <p:custDataLst>
              <p:tags r:id="rId2"/>
            </p:custDataLst>
            <p:extLst>
              <p:ext uri="{D42A27DB-BD31-4B8C-83A1-F6EECF244321}">
                <p14:modId xmlns:p14="http://schemas.microsoft.com/office/powerpoint/2010/main" val="429071216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5851" name="think-cell Slide" r:id="rId4" imgW="501" imgH="502" progId="TCLayout.ActiveDocument.1">
                  <p:embed/>
                </p:oleObj>
              </mc:Choice>
              <mc:Fallback>
                <p:oleObj name="think-cell Slide" r:id="rId4" imgW="501" imgH="502" progId="TCLayout.ActiveDocument.1">
                  <p:embed/>
                  <p:pic>
                    <p:nvPicPr>
                      <p:cNvPr id="7" name="Object 6" hidden="1">
                        <a:extLst>
                          <a:ext uri="{FF2B5EF4-FFF2-40B4-BE49-F238E27FC236}">
                            <a16:creationId xmlns:a16="http://schemas.microsoft.com/office/drawing/2014/main" id="{3CD5CF4E-95A3-42D4-B698-15DD2FFA864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Picture Placeholder 1">
            <a:extLst>
              <a:ext uri="{FF2B5EF4-FFF2-40B4-BE49-F238E27FC236}">
                <a16:creationId xmlns:a16="http://schemas.microsoft.com/office/drawing/2014/main" id="{18EBDE96-AF72-4861-AF7E-C6F3C6661E5C}"/>
              </a:ext>
            </a:extLst>
          </p:cNvPr>
          <p:cNvSpPr>
            <a:spLocks noGrp="1"/>
          </p:cNvSpPr>
          <p:nvPr>
            <p:ph type="pic" sz="quarter" idx="13" hasCustomPrompt="1"/>
          </p:nvPr>
        </p:nvSpPr>
        <p:spPr>
          <a:xfrm>
            <a:off x="658813" y="0"/>
            <a:ext cx="11533187" cy="6858000"/>
          </a:xfrm>
        </p:spPr>
        <p:txBody>
          <a:bodyPr/>
          <a:lstStyle>
            <a:lvl1pPr marL="0" indent="0">
              <a:buNone/>
              <a:defRPr/>
            </a:lvl1pPr>
          </a:lstStyle>
          <a:p>
            <a:r>
              <a:rPr lang="nl-NL" noProof="0"/>
              <a:t>Klik om foto toe te voegen</a:t>
            </a:r>
          </a:p>
        </p:txBody>
      </p:sp>
      <p:sp>
        <p:nvSpPr>
          <p:cNvPr id="4" name="Slide Number Placeholder">
            <a:extLst>
              <a:ext uri="{FF2B5EF4-FFF2-40B4-BE49-F238E27FC236}">
                <a16:creationId xmlns:a16="http://schemas.microsoft.com/office/drawing/2014/main" id="{5A938EB1-90F2-4846-8709-79721C7343C0}"/>
              </a:ext>
            </a:extLst>
          </p:cNvPr>
          <p:cNvSpPr>
            <a:spLocks noGrp="1"/>
          </p:cNvSpPr>
          <p:nvPr>
            <p:ph type="sldNum" sz="quarter" idx="16"/>
          </p:nvPr>
        </p:nvSpPr>
        <p:spPr>
          <a:xfrm>
            <a:off x="10989437" y="6688612"/>
            <a:ext cx="1023140" cy="163513"/>
          </a:xfrm>
          <a:prstGeom prst="rect">
            <a:avLst/>
          </a:prstGeom>
        </p:spPr>
        <p:txBody>
          <a:bodyPr/>
          <a:lstStyle/>
          <a:p>
            <a:fld id="{C5A41FDD-5ED4-4E5E-9E9A-32D3A0D4F6E0}" type="slidenum">
              <a:rPr lang="nl-NL" smtClean="0"/>
              <a:t>‹#›</a:t>
            </a:fld>
            <a:endParaRPr lang="nl-NL"/>
          </a:p>
        </p:txBody>
      </p:sp>
      <p:sp>
        <p:nvSpPr>
          <p:cNvPr id="9" name="Title Placeholder">
            <a:extLst>
              <a:ext uri="{FF2B5EF4-FFF2-40B4-BE49-F238E27FC236}">
                <a16:creationId xmlns:a16="http://schemas.microsoft.com/office/drawing/2014/main" id="{6CFD3AEA-A852-4211-8D44-63040BC5286B}"/>
              </a:ext>
            </a:extLst>
          </p:cNvPr>
          <p:cNvSpPr>
            <a:spLocks noGrp="1"/>
          </p:cNvSpPr>
          <p:nvPr>
            <p:ph type="body" sz="quarter" idx="14" hasCustomPrompt="1"/>
          </p:nvPr>
        </p:nvSpPr>
        <p:spPr>
          <a:xfrm>
            <a:off x="666750" y="5943600"/>
            <a:ext cx="4166507" cy="365125"/>
          </a:xfrm>
          <a:solidFill>
            <a:schemeClr val="tx2">
              <a:alpha val="70000"/>
            </a:schemeClr>
          </a:solidFill>
        </p:spPr>
        <p:txBody>
          <a:bodyPr/>
          <a:lstStyle>
            <a:lvl1pPr marL="0" indent="0">
              <a:buNone/>
              <a:defRPr sz="2000" b="1">
                <a:solidFill>
                  <a:schemeClr val="bg1"/>
                </a:solidFill>
              </a:defRPr>
            </a:lvl1pPr>
          </a:lstStyle>
          <a:p>
            <a:pPr lvl="0"/>
            <a:r>
              <a:rPr lang="nl-NL" noProof="0" dirty="0"/>
              <a:t>Klik om titel toe te voegen</a:t>
            </a:r>
          </a:p>
        </p:txBody>
      </p:sp>
    </p:spTree>
    <p:extLst>
      <p:ext uri="{BB962C8B-B14F-4D97-AF65-F5344CB8AC3E}">
        <p14:creationId xmlns:p14="http://schemas.microsoft.com/office/powerpoint/2010/main" val="23796475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eam (1-3)">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0C119C0-2516-4C07-B053-445A9E0824C6}"/>
              </a:ext>
            </a:extLst>
          </p:cNvPr>
          <p:cNvGraphicFramePr>
            <a:graphicFrameLocks noChangeAspect="1"/>
          </p:cNvGraphicFramePr>
          <p:nvPr>
            <p:custDataLst>
              <p:tags r:id="rId2"/>
            </p:custDataLst>
            <p:extLst>
              <p:ext uri="{D42A27DB-BD31-4B8C-83A1-F6EECF244321}">
                <p14:modId xmlns:p14="http://schemas.microsoft.com/office/powerpoint/2010/main" val="27017345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6875" name="think-cell Slide" r:id="rId5" imgW="501" imgH="502" progId="TCLayout.ActiveDocument.1">
                  <p:embed/>
                </p:oleObj>
              </mc:Choice>
              <mc:Fallback>
                <p:oleObj name="think-cell Slide" r:id="rId5" imgW="501" imgH="502" progId="TCLayout.ActiveDocument.1">
                  <p:embed/>
                  <p:pic>
                    <p:nvPicPr>
                      <p:cNvPr id="4" name="Object 3" hidden="1">
                        <a:extLst>
                          <a:ext uri="{FF2B5EF4-FFF2-40B4-BE49-F238E27FC236}">
                            <a16:creationId xmlns:a16="http://schemas.microsoft.com/office/drawing/2014/main" id="{B0C119C0-2516-4C07-B053-445A9E0824C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CC13544-5794-48A6-AC8C-3A24C53DFB37}"/>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46" name="Picture Placeholder 3">
            <a:extLst>
              <a:ext uri="{FF2B5EF4-FFF2-40B4-BE49-F238E27FC236}">
                <a16:creationId xmlns:a16="http://schemas.microsoft.com/office/drawing/2014/main" id="{8D5DDCC3-CB9F-466D-8615-8FA2D1640E15}"/>
              </a:ext>
            </a:extLst>
          </p:cNvPr>
          <p:cNvSpPr>
            <a:spLocks noGrp="1"/>
          </p:cNvSpPr>
          <p:nvPr>
            <p:ph type="pic" sz="quarter" idx="23" hasCustomPrompt="1"/>
          </p:nvPr>
        </p:nvSpPr>
        <p:spPr>
          <a:xfrm>
            <a:off x="8822560" y="1751832"/>
            <a:ext cx="1978923" cy="1978923"/>
          </a:xfrm>
          <a:prstGeom prst="ellipse">
            <a:avLst/>
          </a:prstGeom>
          <a:ln w="76200">
            <a:noFill/>
          </a:ln>
        </p:spPr>
        <p:txBody>
          <a:bodyPr/>
          <a:lstStyle>
            <a:lvl1pPr marL="0" indent="0">
              <a:buNone/>
              <a:defRPr/>
            </a:lvl1pPr>
          </a:lstStyle>
          <a:p>
            <a:r>
              <a:rPr lang="nl-NL" noProof="0"/>
              <a:t>Klik om foto toe te voegen</a:t>
            </a:r>
          </a:p>
        </p:txBody>
      </p:sp>
      <p:sp>
        <p:nvSpPr>
          <p:cNvPr id="45" name="Picture Placeholder 2">
            <a:extLst>
              <a:ext uri="{FF2B5EF4-FFF2-40B4-BE49-F238E27FC236}">
                <a16:creationId xmlns:a16="http://schemas.microsoft.com/office/drawing/2014/main" id="{57C564DC-E097-46B6-8A86-3093C1C271FE}"/>
              </a:ext>
            </a:extLst>
          </p:cNvPr>
          <p:cNvSpPr>
            <a:spLocks noGrp="1"/>
          </p:cNvSpPr>
          <p:nvPr>
            <p:ph type="pic" sz="quarter" idx="22" hasCustomPrompt="1"/>
          </p:nvPr>
        </p:nvSpPr>
        <p:spPr>
          <a:xfrm>
            <a:off x="5106540" y="1751832"/>
            <a:ext cx="1978923" cy="1978923"/>
          </a:xfrm>
          <a:prstGeom prst="ellipse">
            <a:avLst/>
          </a:prstGeom>
          <a:ln w="76200">
            <a:noFill/>
          </a:ln>
        </p:spPr>
        <p:txBody>
          <a:bodyPr/>
          <a:lstStyle>
            <a:lvl1pPr marL="0" indent="0">
              <a:buNone/>
              <a:defRPr/>
            </a:lvl1pPr>
          </a:lstStyle>
          <a:p>
            <a:r>
              <a:rPr lang="nl-NL" noProof="0"/>
              <a:t>Klik om foto toe te voegen</a:t>
            </a:r>
          </a:p>
        </p:txBody>
      </p:sp>
      <p:sp>
        <p:nvSpPr>
          <p:cNvPr id="44" name="Picture Placeholder 1">
            <a:extLst>
              <a:ext uri="{FF2B5EF4-FFF2-40B4-BE49-F238E27FC236}">
                <a16:creationId xmlns:a16="http://schemas.microsoft.com/office/drawing/2014/main" id="{74449229-D861-4346-B01E-0CAD3A102B13}"/>
              </a:ext>
            </a:extLst>
          </p:cNvPr>
          <p:cNvSpPr>
            <a:spLocks noGrp="1"/>
          </p:cNvSpPr>
          <p:nvPr>
            <p:ph type="pic" sz="quarter" idx="21" hasCustomPrompt="1"/>
          </p:nvPr>
        </p:nvSpPr>
        <p:spPr>
          <a:xfrm>
            <a:off x="1390519" y="1751832"/>
            <a:ext cx="1978923" cy="1978923"/>
          </a:xfrm>
          <a:prstGeom prst="ellipse">
            <a:avLst/>
          </a:prstGeom>
          <a:ln w="76200">
            <a:noFill/>
          </a:ln>
        </p:spPr>
        <p:txBody>
          <a:bodyPr/>
          <a:lstStyle>
            <a:lvl1pPr marL="0" indent="0">
              <a:buNone/>
              <a:defRPr/>
            </a:lvl1pPr>
          </a:lstStyle>
          <a:p>
            <a:r>
              <a:rPr lang="nl-NL" noProof="0"/>
              <a:t>Klik om foto toe te voegen</a:t>
            </a:r>
          </a:p>
        </p:txBody>
      </p:sp>
      <p:sp>
        <p:nvSpPr>
          <p:cNvPr id="28" name="Content 3">
            <a:extLst>
              <a:ext uri="{FF2B5EF4-FFF2-40B4-BE49-F238E27FC236}">
                <a16:creationId xmlns:a16="http://schemas.microsoft.com/office/drawing/2014/main" id="{906CCEA2-5524-4D5D-98F4-5E68C62421E8}"/>
              </a:ext>
            </a:extLst>
          </p:cNvPr>
          <p:cNvSpPr>
            <a:spLocks noGrp="1"/>
          </p:cNvSpPr>
          <p:nvPr>
            <p:ph sz="quarter" idx="39" hasCustomPrompt="1"/>
          </p:nvPr>
        </p:nvSpPr>
        <p:spPr>
          <a:xfrm>
            <a:off x="8094820" y="3823963"/>
            <a:ext cx="3434400" cy="2520000"/>
          </a:xfrm>
          <a:noFill/>
          <a:ln w="19050">
            <a:noFill/>
          </a:ln>
        </p:spPr>
        <p:txBody>
          <a:bodyPr vert="horz" lIns="72000" tIns="72000" rIns="72000" bIns="72000" rtlCol="0">
            <a:norm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9" name="Content 2">
            <a:extLst>
              <a:ext uri="{FF2B5EF4-FFF2-40B4-BE49-F238E27FC236}">
                <a16:creationId xmlns:a16="http://schemas.microsoft.com/office/drawing/2014/main" id="{E557F718-0A6F-48EA-A485-77BCC8E1B461}"/>
              </a:ext>
            </a:extLst>
          </p:cNvPr>
          <p:cNvSpPr>
            <a:spLocks noGrp="1"/>
          </p:cNvSpPr>
          <p:nvPr>
            <p:ph sz="quarter" idx="35" hasCustomPrompt="1"/>
          </p:nvPr>
        </p:nvSpPr>
        <p:spPr>
          <a:xfrm>
            <a:off x="4378800" y="3823963"/>
            <a:ext cx="3434400" cy="2520000"/>
          </a:xfrm>
          <a:noFill/>
          <a:ln w="19050">
            <a:noFill/>
          </a:ln>
        </p:spPr>
        <p:txBody>
          <a:bodyPr vert="horz" lIns="72000" tIns="72000" rIns="72000" bIns="72000" rtlCol="0">
            <a:norm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30" name="Content 1">
            <a:extLst>
              <a:ext uri="{FF2B5EF4-FFF2-40B4-BE49-F238E27FC236}">
                <a16:creationId xmlns:a16="http://schemas.microsoft.com/office/drawing/2014/main" id="{59D963B6-74C1-42B6-9D19-9022282A6691}"/>
              </a:ext>
            </a:extLst>
          </p:cNvPr>
          <p:cNvSpPr>
            <a:spLocks noGrp="1"/>
          </p:cNvSpPr>
          <p:nvPr>
            <p:ph sz="quarter" idx="31" hasCustomPrompt="1"/>
          </p:nvPr>
        </p:nvSpPr>
        <p:spPr>
          <a:xfrm>
            <a:off x="662780" y="3823963"/>
            <a:ext cx="3434400" cy="2520000"/>
          </a:xfrm>
          <a:noFill/>
          <a:ln w="19050">
            <a:noFill/>
          </a:ln>
        </p:spPr>
        <p:txBody>
          <a:bodyPr vert="horz" lIns="72000" tIns="72000" rIns="72000" bIns="72000" rtlCol="0">
            <a:norm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4" name="Subtitle placeholder">
            <a:extLst>
              <a:ext uri="{FF2B5EF4-FFF2-40B4-BE49-F238E27FC236}">
                <a16:creationId xmlns:a16="http://schemas.microsoft.com/office/drawing/2014/main" id="{2DBE4B59-610C-4C9B-9108-07C1440111F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5" name="Title Placeholder">
            <a:extLst>
              <a:ext uri="{FF2B5EF4-FFF2-40B4-BE49-F238E27FC236}">
                <a16:creationId xmlns:a16="http://schemas.microsoft.com/office/drawing/2014/main" id="{279F2B18-D86D-4794-8631-F5C5BBADC2AF}"/>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A1CC6EC6-EC4A-4CCD-8E83-68494C8753BC}"/>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75DEDF61-D0AA-4104-A8D4-B0406C012C34}"/>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141D24E2-A013-4401-84FB-25D9F21F720D}"/>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20209732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eam (4-10)">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DAB3B2EB-77AE-47F8-B51E-68170E631A14}"/>
              </a:ext>
            </a:extLst>
          </p:cNvPr>
          <p:cNvGraphicFramePr>
            <a:graphicFrameLocks noChangeAspect="1"/>
          </p:cNvGraphicFramePr>
          <p:nvPr>
            <p:custDataLst>
              <p:tags r:id="rId2"/>
            </p:custDataLst>
            <p:extLst>
              <p:ext uri="{D42A27DB-BD31-4B8C-83A1-F6EECF244321}">
                <p14:modId xmlns:p14="http://schemas.microsoft.com/office/powerpoint/2010/main" val="31296390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7899" name="think-cell Slide" r:id="rId5" imgW="501" imgH="502" progId="TCLayout.ActiveDocument.1">
                  <p:embed/>
                </p:oleObj>
              </mc:Choice>
              <mc:Fallback>
                <p:oleObj name="think-cell Slide" r:id="rId5" imgW="501" imgH="502" progId="TCLayout.ActiveDocument.1">
                  <p:embed/>
                  <p:pic>
                    <p:nvPicPr>
                      <p:cNvPr id="4" name="Object 3" hidden="1">
                        <a:extLst>
                          <a:ext uri="{FF2B5EF4-FFF2-40B4-BE49-F238E27FC236}">
                            <a16:creationId xmlns:a16="http://schemas.microsoft.com/office/drawing/2014/main" id="{DAB3B2EB-77AE-47F8-B51E-68170E631A1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EDAD665-BB66-4DCE-A810-6C4D6A82672A}"/>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57" name="Picture Placeholder 10">
            <a:extLst>
              <a:ext uri="{FF2B5EF4-FFF2-40B4-BE49-F238E27FC236}">
                <a16:creationId xmlns:a16="http://schemas.microsoft.com/office/drawing/2014/main" id="{1B0A83F7-0FBF-473B-8525-B657C3091790}"/>
              </a:ext>
            </a:extLst>
          </p:cNvPr>
          <p:cNvSpPr>
            <a:spLocks noGrp="1"/>
          </p:cNvSpPr>
          <p:nvPr>
            <p:ph type="pic" sz="quarter" idx="52" hasCustomPrompt="1"/>
          </p:nvPr>
        </p:nvSpPr>
        <p:spPr>
          <a:xfrm>
            <a:off x="8094821" y="5552393"/>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6" name="Picture Placeholder 9">
            <a:extLst>
              <a:ext uri="{FF2B5EF4-FFF2-40B4-BE49-F238E27FC236}">
                <a16:creationId xmlns:a16="http://schemas.microsoft.com/office/drawing/2014/main" id="{5FF5A83C-2A01-4F34-B3EC-0BC697BFB6E4}"/>
              </a:ext>
            </a:extLst>
          </p:cNvPr>
          <p:cNvSpPr>
            <a:spLocks noGrp="1"/>
          </p:cNvSpPr>
          <p:nvPr>
            <p:ph type="pic" sz="quarter" idx="51" hasCustomPrompt="1"/>
          </p:nvPr>
        </p:nvSpPr>
        <p:spPr>
          <a:xfrm>
            <a:off x="8094821" y="4589287"/>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5" name="Picture Placeholder 8">
            <a:extLst>
              <a:ext uri="{FF2B5EF4-FFF2-40B4-BE49-F238E27FC236}">
                <a16:creationId xmlns:a16="http://schemas.microsoft.com/office/drawing/2014/main" id="{6B8BB9A6-5ED8-4605-ABBB-9D27CF22E777}"/>
              </a:ext>
            </a:extLst>
          </p:cNvPr>
          <p:cNvSpPr>
            <a:spLocks noGrp="1"/>
          </p:cNvSpPr>
          <p:nvPr>
            <p:ph type="pic" sz="quarter" idx="50" hasCustomPrompt="1"/>
          </p:nvPr>
        </p:nvSpPr>
        <p:spPr>
          <a:xfrm>
            <a:off x="8094821" y="3626179"/>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4" name="Picture Placeholder 7">
            <a:extLst>
              <a:ext uri="{FF2B5EF4-FFF2-40B4-BE49-F238E27FC236}">
                <a16:creationId xmlns:a16="http://schemas.microsoft.com/office/drawing/2014/main" id="{1390A995-4614-44A5-8AD7-C98F1A39F787}"/>
              </a:ext>
            </a:extLst>
          </p:cNvPr>
          <p:cNvSpPr>
            <a:spLocks noGrp="1"/>
          </p:cNvSpPr>
          <p:nvPr>
            <p:ph type="pic" sz="quarter" idx="49" hasCustomPrompt="1"/>
          </p:nvPr>
        </p:nvSpPr>
        <p:spPr>
          <a:xfrm>
            <a:off x="8094821" y="2663071"/>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3" name="Picture Placeholder 6">
            <a:extLst>
              <a:ext uri="{FF2B5EF4-FFF2-40B4-BE49-F238E27FC236}">
                <a16:creationId xmlns:a16="http://schemas.microsoft.com/office/drawing/2014/main" id="{E7A11857-E1A2-4091-8A20-58696750E83E}"/>
              </a:ext>
            </a:extLst>
          </p:cNvPr>
          <p:cNvSpPr>
            <a:spLocks noGrp="1"/>
          </p:cNvSpPr>
          <p:nvPr>
            <p:ph type="pic" sz="quarter" idx="48" hasCustomPrompt="1"/>
          </p:nvPr>
        </p:nvSpPr>
        <p:spPr>
          <a:xfrm>
            <a:off x="8094821" y="1699963"/>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9" name="Picture Placeholder 5">
            <a:extLst>
              <a:ext uri="{FF2B5EF4-FFF2-40B4-BE49-F238E27FC236}">
                <a16:creationId xmlns:a16="http://schemas.microsoft.com/office/drawing/2014/main" id="{6B442A08-8E3F-4440-B2B0-1DB59DDD4E19}"/>
              </a:ext>
            </a:extLst>
          </p:cNvPr>
          <p:cNvSpPr>
            <a:spLocks noGrp="1"/>
          </p:cNvSpPr>
          <p:nvPr>
            <p:ph type="pic" sz="quarter" idx="25" hasCustomPrompt="1"/>
          </p:nvPr>
        </p:nvSpPr>
        <p:spPr>
          <a:xfrm>
            <a:off x="4378800" y="5552393"/>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8" name="Picture Placeholder 4">
            <a:extLst>
              <a:ext uri="{FF2B5EF4-FFF2-40B4-BE49-F238E27FC236}">
                <a16:creationId xmlns:a16="http://schemas.microsoft.com/office/drawing/2014/main" id="{D7A5C90A-B47A-41E2-93FE-46F3A1634C2C}"/>
              </a:ext>
            </a:extLst>
          </p:cNvPr>
          <p:cNvSpPr>
            <a:spLocks noGrp="1"/>
          </p:cNvSpPr>
          <p:nvPr>
            <p:ph type="pic" sz="quarter" idx="24" hasCustomPrompt="1"/>
          </p:nvPr>
        </p:nvSpPr>
        <p:spPr>
          <a:xfrm>
            <a:off x="4378800" y="4589287"/>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7" name="Picture Placeholder 3">
            <a:extLst>
              <a:ext uri="{FF2B5EF4-FFF2-40B4-BE49-F238E27FC236}">
                <a16:creationId xmlns:a16="http://schemas.microsoft.com/office/drawing/2014/main" id="{838F0B6D-CC8D-46E2-97E2-233DFC1A829A}"/>
              </a:ext>
            </a:extLst>
          </p:cNvPr>
          <p:cNvSpPr>
            <a:spLocks noGrp="1"/>
          </p:cNvSpPr>
          <p:nvPr>
            <p:ph type="pic" sz="quarter" idx="23" hasCustomPrompt="1"/>
          </p:nvPr>
        </p:nvSpPr>
        <p:spPr>
          <a:xfrm>
            <a:off x="4378800" y="3626179"/>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6" name="Picture Placeholder 2">
            <a:extLst>
              <a:ext uri="{FF2B5EF4-FFF2-40B4-BE49-F238E27FC236}">
                <a16:creationId xmlns:a16="http://schemas.microsoft.com/office/drawing/2014/main" id="{74C971A1-9DEF-461D-80F8-5BC6DB178FAE}"/>
              </a:ext>
            </a:extLst>
          </p:cNvPr>
          <p:cNvSpPr>
            <a:spLocks noGrp="1"/>
          </p:cNvSpPr>
          <p:nvPr>
            <p:ph type="pic" sz="quarter" idx="22" hasCustomPrompt="1"/>
          </p:nvPr>
        </p:nvSpPr>
        <p:spPr>
          <a:xfrm>
            <a:off x="4378800" y="2663071"/>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5" name="Picture Placeholder 1">
            <a:extLst>
              <a:ext uri="{FF2B5EF4-FFF2-40B4-BE49-F238E27FC236}">
                <a16:creationId xmlns:a16="http://schemas.microsoft.com/office/drawing/2014/main" id="{6DC1A8B0-7995-4B06-BB1B-74A40785B7BC}"/>
              </a:ext>
            </a:extLst>
          </p:cNvPr>
          <p:cNvSpPr>
            <a:spLocks noGrp="1"/>
          </p:cNvSpPr>
          <p:nvPr>
            <p:ph type="pic" sz="quarter" idx="21" hasCustomPrompt="1"/>
          </p:nvPr>
        </p:nvSpPr>
        <p:spPr>
          <a:xfrm>
            <a:off x="4378800" y="1699963"/>
            <a:ext cx="791570" cy="791570"/>
          </a:xfrm>
          <a:prstGeom prst="ellipse">
            <a:avLst/>
          </a:prstGeom>
          <a:ln w="76200">
            <a:noFill/>
          </a:ln>
        </p:spPr>
        <p:txBody>
          <a:bodyPr lIns="72000" tIns="72000" rIns="72000" bIns="72000" anchor="ctr"/>
          <a:lstStyle>
            <a:lvl1pPr marL="0" indent="0" algn="ctr">
              <a:buNone/>
              <a:defRPr sz="1000"/>
            </a:lvl1pPr>
          </a:lstStyle>
          <a:p>
            <a:r>
              <a:rPr lang="nl-NL" noProof="0" dirty="0"/>
              <a:t>Klik om foto toe te voegen</a:t>
            </a:r>
          </a:p>
        </p:txBody>
      </p:sp>
      <p:sp>
        <p:nvSpPr>
          <p:cNvPr id="47" name="Content 11">
            <a:extLst>
              <a:ext uri="{FF2B5EF4-FFF2-40B4-BE49-F238E27FC236}">
                <a16:creationId xmlns:a16="http://schemas.microsoft.com/office/drawing/2014/main" id="{642BB68B-F978-45AD-A743-00EDC1082022}"/>
              </a:ext>
            </a:extLst>
          </p:cNvPr>
          <p:cNvSpPr>
            <a:spLocks noGrp="1"/>
          </p:cNvSpPr>
          <p:nvPr>
            <p:ph sz="quarter" idx="58" hasCustomPrompt="1"/>
          </p:nvPr>
        </p:nvSpPr>
        <p:spPr>
          <a:xfrm>
            <a:off x="66278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62" name="Content 10">
            <a:extLst>
              <a:ext uri="{FF2B5EF4-FFF2-40B4-BE49-F238E27FC236}">
                <a16:creationId xmlns:a16="http://schemas.microsoft.com/office/drawing/2014/main" id="{C0617200-45DF-4ACF-9005-46360C2AF61E}"/>
              </a:ext>
            </a:extLst>
          </p:cNvPr>
          <p:cNvSpPr>
            <a:spLocks noGrp="1"/>
          </p:cNvSpPr>
          <p:nvPr>
            <p:ph type="body" sz="quarter" idx="57" hasCustomPrompt="1"/>
          </p:nvPr>
        </p:nvSpPr>
        <p:spPr>
          <a:xfrm>
            <a:off x="9037768" y="5552498"/>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61" name="Content 9">
            <a:extLst>
              <a:ext uri="{FF2B5EF4-FFF2-40B4-BE49-F238E27FC236}">
                <a16:creationId xmlns:a16="http://schemas.microsoft.com/office/drawing/2014/main" id="{B4EE4145-3994-4886-9B00-B9DD3A0FACEB}"/>
              </a:ext>
            </a:extLst>
          </p:cNvPr>
          <p:cNvSpPr>
            <a:spLocks noGrp="1"/>
          </p:cNvSpPr>
          <p:nvPr>
            <p:ph type="body" sz="quarter" idx="56" hasCustomPrompt="1"/>
          </p:nvPr>
        </p:nvSpPr>
        <p:spPr>
          <a:xfrm>
            <a:off x="9037768" y="4589365"/>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60" name="Content 8">
            <a:extLst>
              <a:ext uri="{FF2B5EF4-FFF2-40B4-BE49-F238E27FC236}">
                <a16:creationId xmlns:a16="http://schemas.microsoft.com/office/drawing/2014/main" id="{AD32C42B-FDB9-4CF3-9851-39C583478FFD}"/>
              </a:ext>
            </a:extLst>
          </p:cNvPr>
          <p:cNvSpPr>
            <a:spLocks noGrp="1"/>
          </p:cNvSpPr>
          <p:nvPr>
            <p:ph type="body" sz="quarter" idx="55" hasCustomPrompt="1"/>
          </p:nvPr>
        </p:nvSpPr>
        <p:spPr>
          <a:xfrm>
            <a:off x="9037768" y="3626231"/>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9" name="Content 7">
            <a:extLst>
              <a:ext uri="{FF2B5EF4-FFF2-40B4-BE49-F238E27FC236}">
                <a16:creationId xmlns:a16="http://schemas.microsoft.com/office/drawing/2014/main" id="{A4646BD5-8400-4DCF-BD67-0CE746A19711}"/>
              </a:ext>
            </a:extLst>
          </p:cNvPr>
          <p:cNvSpPr>
            <a:spLocks noGrp="1"/>
          </p:cNvSpPr>
          <p:nvPr>
            <p:ph type="body" sz="quarter" idx="54" hasCustomPrompt="1"/>
          </p:nvPr>
        </p:nvSpPr>
        <p:spPr>
          <a:xfrm>
            <a:off x="9037768" y="2663097"/>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8" name="Content 6">
            <a:extLst>
              <a:ext uri="{FF2B5EF4-FFF2-40B4-BE49-F238E27FC236}">
                <a16:creationId xmlns:a16="http://schemas.microsoft.com/office/drawing/2014/main" id="{A6007974-2FE5-4ED1-84BA-E4786FA3E7AA}"/>
              </a:ext>
            </a:extLst>
          </p:cNvPr>
          <p:cNvSpPr>
            <a:spLocks noGrp="1"/>
          </p:cNvSpPr>
          <p:nvPr>
            <p:ph type="body" sz="quarter" idx="53" hasCustomPrompt="1"/>
          </p:nvPr>
        </p:nvSpPr>
        <p:spPr>
          <a:xfrm>
            <a:off x="9037768" y="1699963"/>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2" name="Content 5">
            <a:extLst>
              <a:ext uri="{FF2B5EF4-FFF2-40B4-BE49-F238E27FC236}">
                <a16:creationId xmlns:a16="http://schemas.microsoft.com/office/drawing/2014/main" id="{2123757D-60AC-4FA9-A0CD-E8AF8F59E43C}"/>
              </a:ext>
            </a:extLst>
          </p:cNvPr>
          <p:cNvSpPr>
            <a:spLocks noGrp="1"/>
          </p:cNvSpPr>
          <p:nvPr>
            <p:ph type="body" sz="quarter" idx="47" hasCustomPrompt="1"/>
          </p:nvPr>
        </p:nvSpPr>
        <p:spPr>
          <a:xfrm>
            <a:off x="5321747" y="5552498"/>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1" name="Content 4">
            <a:extLst>
              <a:ext uri="{FF2B5EF4-FFF2-40B4-BE49-F238E27FC236}">
                <a16:creationId xmlns:a16="http://schemas.microsoft.com/office/drawing/2014/main" id="{A5665393-0E82-40E2-B63A-0E6618B0B8F7}"/>
              </a:ext>
            </a:extLst>
          </p:cNvPr>
          <p:cNvSpPr>
            <a:spLocks noGrp="1"/>
          </p:cNvSpPr>
          <p:nvPr>
            <p:ph type="body" sz="quarter" idx="46" hasCustomPrompt="1"/>
          </p:nvPr>
        </p:nvSpPr>
        <p:spPr>
          <a:xfrm>
            <a:off x="5321747" y="4589365"/>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0" name="Content 3">
            <a:extLst>
              <a:ext uri="{FF2B5EF4-FFF2-40B4-BE49-F238E27FC236}">
                <a16:creationId xmlns:a16="http://schemas.microsoft.com/office/drawing/2014/main" id="{3BB623C7-E995-475A-B240-1D6C8084DC61}"/>
              </a:ext>
            </a:extLst>
          </p:cNvPr>
          <p:cNvSpPr>
            <a:spLocks noGrp="1"/>
          </p:cNvSpPr>
          <p:nvPr>
            <p:ph type="body" sz="quarter" idx="45" hasCustomPrompt="1"/>
          </p:nvPr>
        </p:nvSpPr>
        <p:spPr>
          <a:xfrm>
            <a:off x="5321747" y="3626231"/>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49" name="Content 2">
            <a:extLst>
              <a:ext uri="{FF2B5EF4-FFF2-40B4-BE49-F238E27FC236}">
                <a16:creationId xmlns:a16="http://schemas.microsoft.com/office/drawing/2014/main" id="{FF6796C2-DA9C-45AB-8E1B-B25B23511E9B}"/>
              </a:ext>
            </a:extLst>
          </p:cNvPr>
          <p:cNvSpPr>
            <a:spLocks noGrp="1"/>
          </p:cNvSpPr>
          <p:nvPr>
            <p:ph type="body" sz="quarter" idx="44" hasCustomPrompt="1"/>
          </p:nvPr>
        </p:nvSpPr>
        <p:spPr>
          <a:xfrm>
            <a:off x="5321747" y="2663097"/>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8" name="Content 1">
            <a:extLst>
              <a:ext uri="{FF2B5EF4-FFF2-40B4-BE49-F238E27FC236}">
                <a16:creationId xmlns:a16="http://schemas.microsoft.com/office/drawing/2014/main" id="{3693F993-685E-4381-94CF-AD9F7AF00631}"/>
              </a:ext>
            </a:extLst>
          </p:cNvPr>
          <p:cNvSpPr>
            <a:spLocks noGrp="1"/>
          </p:cNvSpPr>
          <p:nvPr>
            <p:ph type="body" sz="quarter" idx="31" hasCustomPrompt="1"/>
          </p:nvPr>
        </p:nvSpPr>
        <p:spPr>
          <a:xfrm>
            <a:off x="5321747" y="1699963"/>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67" name="Subtitle placeholder">
            <a:extLst>
              <a:ext uri="{FF2B5EF4-FFF2-40B4-BE49-F238E27FC236}">
                <a16:creationId xmlns:a16="http://schemas.microsoft.com/office/drawing/2014/main" id="{827066EF-8012-4BD4-BB2E-2F30192765FA}"/>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68" name="Title Placeholder">
            <a:extLst>
              <a:ext uri="{FF2B5EF4-FFF2-40B4-BE49-F238E27FC236}">
                <a16:creationId xmlns:a16="http://schemas.microsoft.com/office/drawing/2014/main" id="{9685E4F9-E486-4350-B072-E278A6240BAA}"/>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30" name="Footnote">
            <a:extLst>
              <a:ext uri="{FF2B5EF4-FFF2-40B4-BE49-F238E27FC236}">
                <a16:creationId xmlns:a16="http://schemas.microsoft.com/office/drawing/2014/main" id="{BAE6918C-BA6B-443D-8DEA-7B54F5C7AAE1}"/>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31" name="Footer Placeholder">
            <a:extLst>
              <a:ext uri="{FF2B5EF4-FFF2-40B4-BE49-F238E27FC236}">
                <a16:creationId xmlns:a16="http://schemas.microsoft.com/office/drawing/2014/main" id="{B52750C4-AA32-44BB-9C80-10FCEB69B711}"/>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32" name="Slide Number Placeholder">
            <a:extLst>
              <a:ext uri="{FF2B5EF4-FFF2-40B4-BE49-F238E27FC236}">
                <a16:creationId xmlns:a16="http://schemas.microsoft.com/office/drawing/2014/main" id="{90B24E08-7C33-4EE1-8E8A-8057549F0A12}"/>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12807609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accent1"/>
        </a:solidFill>
        <a:effectLst/>
      </p:bgPr>
    </p:bg>
    <p:spTree>
      <p:nvGrpSpPr>
        <p:cNvPr id="1" name=""/>
        <p:cNvGrpSpPr/>
        <p:nvPr/>
      </p:nvGrpSpPr>
      <p:grpSpPr>
        <a:xfrm>
          <a:off x="0" y="0"/>
          <a:ext cx="0" cy="0"/>
          <a:chOff x="0" y="0"/>
          <a:chExt cx="0" cy="0"/>
        </a:xfrm>
      </p:grpSpPr>
      <p:graphicFrame>
        <p:nvGraphicFramePr>
          <p:cNvPr id="44" name="Object 43" hidden="1">
            <a:extLst>
              <a:ext uri="{FF2B5EF4-FFF2-40B4-BE49-F238E27FC236}">
                <a16:creationId xmlns:a16="http://schemas.microsoft.com/office/drawing/2014/main" id="{DEC531DE-54F6-48F9-964B-478CD7093B1F}"/>
              </a:ext>
            </a:extLst>
          </p:cNvPr>
          <p:cNvGraphicFramePr>
            <a:graphicFrameLocks noChangeAspect="1"/>
          </p:cNvGraphicFramePr>
          <p:nvPr>
            <p:custDataLst>
              <p:tags r:id="rId2"/>
            </p:custDataLst>
            <p:extLst>
              <p:ext uri="{D42A27DB-BD31-4B8C-83A1-F6EECF244321}">
                <p14:modId xmlns:p14="http://schemas.microsoft.com/office/powerpoint/2010/main" val="21826608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8923" name="think-cell Slide" r:id="rId4" imgW="501" imgH="502" progId="TCLayout.ActiveDocument.1">
                  <p:embed/>
                </p:oleObj>
              </mc:Choice>
              <mc:Fallback>
                <p:oleObj name="think-cell Slide" r:id="rId4" imgW="501" imgH="502" progId="TCLayout.ActiveDocument.1">
                  <p:embed/>
                  <p:pic>
                    <p:nvPicPr>
                      <p:cNvPr id="44" name="Object 43" hidden="1">
                        <a:extLst>
                          <a:ext uri="{FF2B5EF4-FFF2-40B4-BE49-F238E27FC236}">
                            <a16:creationId xmlns:a16="http://schemas.microsoft.com/office/drawing/2014/main" id="{DEC531DE-54F6-48F9-964B-478CD7093B1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Slide Number Placeholder">
            <a:extLst>
              <a:ext uri="{FF2B5EF4-FFF2-40B4-BE49-F238E27FC236}">
                <a16:creationId xmlns:a16="http://schemas.microsoft.com/office/drawing/2014/main" id="{9F64274A-5B7B-445D-9054-503F9ABA43AC}"/>
              </a:ext>
            </a:extLst>
          </p:cNvPr>
          <p:cNvSpPr>
            <a:spLocks noGrp="1"/>
          </p:cNvSpPr>
          <p:nvPr>
            <p:ph type="sldNum" sz="quarter" idx="10"/>
          </p:nvPr>
        </p:nvSpPr>
        <p:spPr>
          <a:xfrm>
            <a:off x="10989437" y="6688612"/>
            <a:ext cx="1023140" cy="163513"/>
          </a:xfrm>
          <a:prstGeom prst="rect">
            <a:avLst/>
          </a:prstGeom>
        </p:spPr>
        <p:txBody>
          <a:bodyPr/>
          <a:lstStyle>
            <a:lvl1pPr>
              <a:defRPr>
                <a:solidFill>
                  <a:schemeClr val="bg1"/>
                </a:solidFill>
              </a:defRPr>
            </a:lvl1pPr>
          </a:lstStyle>
          <a:p>
            <a:fld id="{C5A41FDD-5ED4-4E5E-9E9A-32D3A0D4F6E0}" type="slidenum">
              <a:rPr lang="nl-NL" smtClean="0"/>
              <a:t>‹#›</a:t>
            </a:fld>
            <a:endParaRPr lang="nl-NL"/>
          </a:p>
        </p:txBody>
      </p:sp>
      <p:sp>
        <p:nvSpPr>
          <p:cNvPr id="19" name="Logo 14">
            <a:extLst>
              <a:ext uri="{FF2B5EF4-FFF2-40B4-BE49-F238E27FC236}">
                <a16:creationId xmlns:a16="http://schemas.microsoft.com/office/drawing/2014/main" id="{9CD50B4C-7136-431A-A5CC-F0B22E34E981}"/>
              </a:ext>
            </a:extLst>
          </p:cNvPr>
          <p:cNvSpPr/>
          <p:nvPr/>
        </p:nvSpPr>
        <p:spPr>
          <a:xfrm>
            <a:off x="0" y="6343962"/>
            <a:ext cx="664764" cy="514037"/>
          </a:xfrm>
          <a:prstGeom prst="rect">
            <a:avLst/>
          </a:prstGeom>
          <a:solidFill>
            <a:schemeClr val="accent1"/>
          </a:solidFill>
        </p:spPr>
        <p:txBody>
          <a:bodyPr lIns="72000" rIns="72000" rtlCol="0" anchor="t">
            <a:noAutofit/>
          </a:bodyPr>
          <a:lstStyle/>
          <a:p>
            <a:pPr marL="0" marR="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1400" b="0" i="0" u="none" strike="noStrike" kern="1200" cap="none" spc="0" normalizeH="0" baseline="0" noProof="0">
              <a:ln>
                <a:noFill/>
              </a:ln>
              <a:solidFill>
                <a:srgbClr val="000000"/>
              </a:solidFill>
              <a:effectLst/>
              <a:uLnTx/>
              <a:uFillTx/>
              <a:latin typeface="Corbel" panose="020B0503020204020204" pitchFamily="34" charset="0"/>
              <a:ea typeface="+mn-ea"/>
              <a:cs typeface="+mn-cs"/>
            </a:endParaRPr>
          </a:p>
        </p:txBody>
      </p:sp>
      <p:sp>
        <p:nvSpPr>
          <p:cNvPr id="20" name="Logo 13">
            <a:extLst>
              <a:ext uri="{FF2B5EF4-FFF2-40B4-BE49-F238E27FC236}">
                <a16:creationId xmlns:a16="http://schemas.microsoft.com/office/drawing/2014/main" id="{CCDD2140-4B0B-4653-9440-316922F99CD4}"/>
              </a:ext>
            </a:extLst>
          </p:cNvPr>
          <p:cNvSpPr txBox="1"/>
          <p:nvPr/>
        </p:nvSpPr>
        <p:spPr>
          <a:xfrm>
            <a:off x="264324" y="6442486"/>
            <a:ext cx="129880" cy="203584"/>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1" name="Logo 12">
            <a:extLst>
              <a:ext uri="{FF2B5EF4-FFF2-40B4-BE49-F238E27FC236}">
                <a16:creationId xmlns:a16="http://schemas.microsoft.com/office/drawing/2014/main" id="{EF3F1655-C16C-4FEF-877B-991607B96DEE}"/>
              </a:ext>
            </a:extLst>
          </p:cNvPr>
          <p:cNvSpPr txBox="1"/>
          <p:nvPr/>
        </p:nvSpPr>
        <p:spPr>
          <a:xfrm>
            <a:off x="148203" y="6692947"/>
            <a:ext cx="23188" cy="36347"/>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2" name="Logo 11">
            <a:extLst>
              <a:ext uri="{FF2B5EF4-FFF2-40B4-BE49-F238E27FC236}">
                <a16:creationId xmlns:a16="http://schemas.microsoft.com/office/drawing/2014/main" id="{4238BE3C-8F6A-4BD4-B46B-61BE7283E8AF}"/>
              </a:ext>
            </a:extLst>
          </p:cNvPr>
          <p:cNvSpPr txBox="1"/>
          <p:nvPr/>
        </p:nvSpPr>
        <p:spPr>
          <a:xfrm>
            <a:off x="422121" y="6693441"/>
            <a:ext cx="58437" cy="99654"/>
          </a:xfrm>
          <a:custGeom>
            <a:avLst/>
            <a:gdLst/>
            <a:ahLst/>
            <a:cxnLst/>
            <a:rect l="l" t="t" r="r" b="b"/>
            <a:pathLst>
              <a:path w="412049" h="702673">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284155"/>
                </a:lnTo>
                <a:cubicBezTo>
                  <a:pt x="95381" y="270552"/>
                  <a:pt x="108237" y="259107"/>
                  <a:pt x="120678" y="249817"/>
                </a:cubicBezTo>
                <a:cubicBezTo>
                  <a:pt x="133120" y="240528"/>
                  <a:pt x="145312" y="232980"/>
                  <a:pt x="157255" y="227175"/>
                </a:cubicBezTo>
                <a:cubicBezTo>
                  <a:pt x="169199" y="221369"/>
                  <a:pt x="181142" y="217139"/>
                  <a:pt x="193086" y="214485"/>
                </a:cubicBezTo>
                <a:cubicBezTo>
                  <a:pt x="205029" y="211830"/>
                  <a:pt x="217636" y="210503"/>
                  <a:pt x="230907" y="210503"/>
                </a:cubicBezTo>
                <a:cubicBezTo>
                  <a:pt x="263419" y="210503"/>
                  <a:pt x="291204" y="216973"/>
                  <a:pt x="314262" y="229912"/>
                </a:cubicBezTo>
                <a:cubicBezTo>
                  <a:pt x="337320" y="242850"/>
                  <a:pt x="356064" y="260185"/>
                  <a:pt x="370496" y="281915"/>
                </a:cubicBezTo>
                <a:cubicBezTo>
                  <a:pt x="384927" y="303646"/>
                  <a:pt x="395461" y="329109"/>
                  <a:pt x="402096" y="358304"/>
                </a:cubicBezTo>
                <a:cubicBezTo>
                  <a:pt x="408731" y="387499"/>
                  <a:pt x="412049" y="418353"/>
                  <a:pt x="412049" y="450866"/>
                </a:cubicBezTo>
                <a:cubicBezTo>
                  <a:pt x="412049" y="489682"/>
                  <a:pt x="407819" y="524600"/>
                  <a:pt x="399359" y="555620"/>
                </a:cubicBezTo>
                <a:cubicBezTo>
                  <a:pt x="390899" y="586639"/>
                  <a:pt x="378458" y="613097"/>
                  <a:pt x="362036" y="634994"/>
                </a:cubicBezTo>
                <a:cubicBezTo>
                  <a:pt x="345614" y="656890"/>
                  <a:pt x="325459" y="673644"/>
                  <a:pt x="301572" y="685256"/>
                </a:cubicBezTo>
                <a:cubicBezTo>
                  <a:pt x="277685" y="696868"/>
                  <a:pt x="250315" y="702673"/>
                  <a:pt x="219461" y="702673"/>
                </a:cubicBezTo>
                <a:cubicBezTo>
                  <a:pt x="205195" y="702673"/>
                  <a:pt x="192007" y="701263"/>
                  <a:pt x="179898" y="698443"/>
                </a:cubicBezTo>
                <a:cubicBezTo>
                  <a:pt x="167789" y="695623"/>
                  <a:pt x="155928" y="691062"/>
                  <a:pt x="144316" y="684758"/>
                </a:cubicBezTo>
                <a:cubicBezTo>
                  <a:pt x="132705" y="678455"/>
                  <a:pt x="121093" y="670492"/>
                  <a:pt x="109481" y="660871"/>
                </a:cubicBezTo>
                <a:cubicBezTo>
                  <a:pt x="97870" y="651250"/>
                  <a:pt x="85594" y="639638"/>
                  <a:pt x="72656" y="626036"/>
                </a:cubicBezTo>
                <a:lnTo>
                  <a:pt x="72656" y="680777"/>
                </a:lnTo>
                <a:cubicBezTo>
                  <a:pt x="72656" y="683431"/>
                  <a:pt x="71992" y="685754"/>
                  <a:pt x="70665" y="687744"/>
                </a:cubicBezTo>
                <a:cubicBezTo>
                  <a:pt x="69338" y="689735"/>
                  <a:pt x="67182" y="691311"/>
                  <a:pt x="64196" y="692472"/>
                </a:cubicBezTo>
                <a:cubicBezTo>
                  <a:pt x="61210" y="693633"/>
                  <a:pt x="57478" y="694545"/>
                  <a:pt x="52999" y="695209"/>
                </a:cubicBezTo>
                <a:cubicBezTo>
                  <a:pt x="48520" y="695872"/>
                  <a:pt x="42797" y="696204"/>
                  <a:pt x="35830" y="696204"/>
                </a:cubicBezTo>
                <a:cubicBezTo>
                  <a:pt x="29195" y="696204"/>
                  <a:pt x="23555" y="695872"/>
                  <a:pt x="18910" y="695209"/>
                </a:cubicBezTo>
                <a:cubicBezTo>
                  <a:pt x="14265" y="694545"/>
                  <a:pt x="10450" y="693633"/>
                  <a:pt x="7464" y="692472"/>
                </a:cubicBezTo>
                <a:cubicBezTo>
                  <a:pt x="4479" y="691311"/>
                  <a:pt x="2488" y="689735"/>
                  <a:pt x="1493" y="687744"/>
                </a:cubicBezTo>
                <a:cubicBezTo>
                  <a:pt x="497" y="685754"/>
                  <a:pt x="0" y="683431"/>
                  <a:pt x="0" y="680777"/>
                </a:cubicBezTo>
                <a:lnTo>
                  <a:pt x="0" y="15925"/>
                </a:lnTo>
                <a:cubicBezTo>
                  <a:pt x="0" y="13270"/>
                  <a:pt x="580" y="10948"/>
                  <a:pt x="1741" y="8958"/>
                </a:cubicBezTo>
                <a:cubicBezTo>
                  <a:pt x="2903" y="6967"/>
                  <a:pt x="5059" y="5308"/>
                  <a:pt x="8211" y="3981"/>
                </a:cubicBezTo>
                <a:cubicBezTo>
                  <a:pt x="11363" y="2654"/>
                  <a:pt x="15593" y="1659"/>
                  <a:pt x="20901" y="995"/>
                </a:cubicBezTo>
                <a:cubicBezTo>
                  <a:pt x="26209" y="332"/>
                  <a:pt x="32844" y="0"/>
                  <a:pt x="40807" y="0"/>
                </a:cubicBezTo>
                <a:close/>
                <a:moveTo>
                  <a:pt x="215293" y="281169"/>
                </a:moveTo>
                <a:cubicBezTo>
                  <a:pt x="204614" y="281169"/>
                  <a:pt x="194102" y="282662"/>
                  <a:pt x="183755" y="285648"/>
                </a:cubicBezTo>
                <a:cubicBezTo>
                  <a:pt x="173408" y="288634"/>
                  <a:pt x="162893" y="293610"/>
                  <a:pt x="152209" y="300577"/>
                </a:cubicBezTo>
                <a:cubicBezTo>
                  <a:pt x="141525" y="307544"/>
                  <a:pt x="130425" y="316502"/>
                  <a:pt x="118909" y="327450"/>
                </a:cubicBezTo>
                <a:cubicBezTo>
                  <a:pt x="107394" y="338398"/>
                  <a:pt x="95128" y="352166"/>
                  <a:pt x="82111" y="368754"/>
                </a:cubicBezTo>
                <a:lnTo>
                  <a:pt x="82111" y="547408"/>
                </a:lnTo>
                <a:cubicBezTo>
                  <a:pt x="104811" y="574945"/>
                  <a:pt x="126507" y="595929"/>
                  <a:pt x="147201" y="610360"/>
                </a:cubicBezTo>
                <a:cubicBezTo>
                  <a:pt x="167895" y="624792"/>
                  <a:pt x="189426" y="632008"/>
                  <a:pt x="211794" y="632008"/>
                </a:cubicBezTo>
                <a:cubicBezTo>
                  <a:pt x="232488" y="632008"/>
                  <a:pt x="250179" y="627032"/>
                  <a:pt x="264867" y="617079"/>
                </a:cubicBezTo>
                <a:cubicBezTo>
                  <a:pt x="279555" y="607126"/>
                  <a:pt x="291488" y="593938"/>
                  <a:pt x="300666" y="577516"/>
                </a:cubicBezTo>
                <a:cubicBezTo>
                  <a:pt x="309844" y="561094"/>
                  <a:pt x="316520" y="542681"/>
                  <a:pt x="320692" y="522277"/>
                </a:cubicBezTo>
                <a:cubicBezTo>
                  <a:pt x="324865" y="501874"/>
                  <a:pt x="326952" y="481222"/>
                  <a:pt x="326952" y="460321"/>
                </a:cubicBezTo>
                <a:cubicBezTo>
                  <a:pt x="326952" y="437429"/>
                  <a:pt x="325200" y="415201"/>
                  <a:pt x="321695" y="393636"/>
                </a:cubicBezTo>
                <a:cubicBezTo>
                  <a:pt x="318191" y="372072"/>
                  <a:pt x="312099" y="352995"/>
                  <a:pt x="303419" y="336407"/>
                </a:cubicBezTo>
                <a:cubicBezTo>
                  <a:pt x="294738" y="319819"/>
                  <a:pt x="283223" y="306466"/>
                  <a:pt x="268871" y="296347"/>
                </a:cubicBezTo>
                <a:cubicBezTo>
                  <a:pt x="254520" y="286228"/>
                  <a:pt x="236661" y="281169"/>
                  <a:pt x="215293" y="281169"/>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3" name="Logo 10">
            <a:extLst>
              <a:ext uri="{FF2B5EF4-FFF2-40B4-BE49-F238E27FC236}">
                <a16:creationId xmlns:a16="http://schemas.microsoft.com/office/drawing/2014/main" id="{F47BA2C2-C86C-4C44-9CFA-30988324C2BB}"/>
              </a:ext>
            </a:extLst>
          </p:cNvPr>
          <p:cNvSpPr txBox="1"/>
          <p:nvPr/>
        </p:nvSpPr>
        <p:spPr>
          <a:xfrm>
            <a:off x="497768" y="6693441"/>
            <a:ext cx="11645" cy="98736"/>
          </a:xfrm>
          <a:custGeom>
            <a:avLst/>
            <a:gdLst/>
            <a:ahLst/>
            <a:cxnLst/>
            <a:rect l="l" t="t" r="r" b="b"/>
            <a:pathLst>
              <a:path w="82111" h="696204">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680777"/>
                </a:lnTo>
                <a:cubicBezTo>
                  <a:pt x="82111" y="683431"/>
                  <a:pt x="81447" y="685671"/>
                  <a:pt x="80120" y="687495"/>
                </a:cubicBezTo>
                <a:cubicBezTo>
                  <a:pt x="78793" y="689320"/>
                  <a:pt x="76637" y="690896"/>
                  <a:pt x="73651" y="692223"/>
                </a:cubicBezTo>
                <a:cubicBezTo>
                  <a:pt x="70665" y="693550"/>
                  <a:pt x="66518" y="694545"/>
                  <a:pt x="61210" y="695209"/>
                </a:cubicBezTo>
                <a:cubicBezTo>
                  <a:pt x="55902" y="695872"/>
                  <a:pt x="49101" y="696204"/>
                  <a:pt x="40807" y="696204"/>
                </a:cubicBezTo>
                <a:cubicBezTo>
                  <a:pt x="32844" y="696204"/>
                  <a:pt x="26209" y="695872"/>
                  <a:pt x="20901" y="695209"/>
                </a:cubicBezTo>
                <a:cubicBezTo>
                  <a:pt x="15592" y="694545"/>
                  <a:pt x="11362" y="693550"/>
                  <a:pt x="8211" y="692223"/>
                </a:cubicBezTo>
                <a:cubicBezTo>
                  <a:pt x="5059" y="690896"/>
                  <a:pt x="2902" y="689320"/>
                  <a:pt x="1741" y="687495"/>
                </a:cubicBezTo>
                <a:cubicBezTo>
                  <a:pt x="580" y="685671"/>
                  <a:pt x="0" y="683431"/>
                  <a:pt x="0" y="680777"/>
                </a:cubicBezTo>
                <a:lnTo>
                  <a:pt x="0" y="15925"/>
                </a:lnTo>
                <a:cubicBezTo>
                  <a:pt x="0" y="13270"/>
                  <a:pt x="580" y="10948"/>
                  <a:pt x="1741" y="8958"/>
                </a:cubicBezTo>
                <a:cubicBezTo>
                  <a:pt x="2902" y="6967"/>
                  <a:pt x="5059" y="5308"/>
                  <a:pt x="8211" y="3981"/>
                </a:cubicBezTo>
                <a:cubicBezTo>
                  <a:pt x="11362" y="2654"/>
                  <a:pt x="15592" y="1659"/>
                  <a:pt x="20901" y="995"/>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4" name="Logo 9">
            <a:extLst>
              <a:ext uri="{FF2B5EF4-FFF2-40B4-BE49-F238E27FC236}">
                <a16:creationId xmlns:a16="http://schemas.microsoft.com/office/drawing/2014/main" id="{D88DD3FF-5194-485D-96BA-2ECD207FCA5E}"/>
              </a:ext>
            </a:extLst>
          </p:cNvPr>
          <p:cNvSpPr txBox="1"/>
          <p:nvPr/>
        </p:nvSpPr>
        <p:spPr>
          <a:xfrm>
            <a:off x="66790" y="6698099"/>
            <a:ext cx="14397" cy="13974"/>
          </a:xfrm>
          <a:custGeom>
            <a:avLst/>
            <a:gdLst/>
            <a:ahLst/>
            <a:cxnLst/>
            <a:rect l="l" t="t" r="r" b="b"/>
            <a:pathLst>
              <a:path w="101519" h="98534">
                <a:moveTo>
                  <a:pt x="51257" y="0"/>
                </a:moveTo>
                <a:cubicBezTo>
                  <a:pt x="70499"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25" name="Logo 8">
            <a:extLst>
              <a:ext uri="{FF2B5EF4-FFF2-40B4-BE49-F238E27FC236}">
                <a16:creationId xmlns:a16="http://schemas.microsoft.com/office/drawing/2014/main" id="{E5B48CE0-D11D-432F-ABEA-96B36982A72C}"/>
              </a:ext>
            </a:extLst>
          </p:cNvPr>
          <p:cNvSpPr txBox="1"/>
          <p:nvPr/>
        </p:nvSpPr>
        <p:spPr>
          <a:xfrm>
            <a:off x="530128" y="6698099"/>
            <a:ext cx="14397" cy="13974"/>
          </a:xfrm>
          <a:custGeom>
            <a:avLst/>
            <a:gdLst/>
            <a:ahLst/>
            <a:cxnLst/>
            <a:rect l="l" t="t" r="r" b="b"/>
            <a:pathLst>
              <a:path w="101519" h="98534">
                <a:moveTo>
                  <a:pt x="51257" y="0"/>
                </a:moveTo>
                <a:cubicBezTo>
                  <a:pt x="70500"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6" name="Logo 7">
            <a:extLst>
              <a:ext uri="{FF2B5EF4-FFF2-40B4-BE49-F238E27FC236}">
                <a16:creationId xmlns:a16="http://schemas.microsoft.com/office/drawing/2014/main" id="{895E4B0F-D3DD-451A-B071-F7D4E7EEAF63}"/>
              </a:ext>
            </a:extLst>
          </p:cNvPr>
          <p:cNvSpPr txBox="1"/>
          <p:nvPr/>
        </p:nvSpPr>
        <p:spPr>
          <a:xfrm>
            <a:off x="93503" y="6707274"/>
            <a:ext cx="41499" cy="85680"/>
          </a:xfrm>
          <a:custGeom>
            <a:avLst/>
            <a:gdLst/>
            <a:ahLst/>
            <a:cxnLst/>
            <a:rect l="l" t="t" r="r" b="b"/>
            <a:pathLst>
              <a:path w="292615" h="604140">
                <a:moveTo>
                  <a:pt x="119933" y="0"/>
                </a:moveTo>
                <a:cubicBezTo>
                  <a:pt x="128227" y="0"/>
                  <a:pt x="135028" y="332"/>
                  <a:pt x="140336" y="996"/>
                </a:cubicBezTo>
                <a:cubicBezTo>
                  <a:pt x="145644" y="1659"/>
                  <a:pt x="149791" y="2737"/>
                  <a:pt x="152777" y="4230"/>
                </a:cubicBezTo>
                <a:cubicBezTo>
                  <a:pt x="155763" y="5723"/>
                  <a:pt x="157919" y="7465"/>
                  <a:pt x="159247" y="9455"/>
                </a:cubicBezTo>
                <a:cubicBezTo>
                  <a:pt x="160574" y="11446"/>
                  <a:pt x="161237" y="13603"/>
                  <a:pt x="161237" y="15925"/>
                </a:cubicBezTo>
                <a:lnTo>
                  <a:pt x="161237" y="122421"/>
                </a:lnTo>
                <a:lnTo>
                  <a:pt x="276193" y="122421"/>
                </a:lnTo>
                <a:cubicBezTo>
                  <a:pt x="278847" y="122421"/>
                  <a:pt x="281169" y="123001"/>
                  <a:pt x="283160" y="124162"/>
                </a:cubicBezTo>
                <a:cubicBezTo>
                  <a:pt x="285151" y="125324"/>
                  <a:pt x="286892" y="127314"/>
                  <a:pt x="288385" y="130134"/>
                </a:cubicBezTo>
                <a:cubicBezTo>
                  <a:pt x="289878" y="132954"/>
                  <a:pt x="290956" y="136521"/>
                  <a:pt x="291620" y="140833"/>
                </a:cubicBezTo>
                <a:cubicBezTo>
                  <a:pt x="292283" y="145146"/>
                  <a:pt x="292615" y="150455"/>
                  <a:pt x="292615" y="156758"/>
                </a:cubicBezTo>
                <a:cubicBezTo>
                  <a:pt x="292615" y="168702"/>
                  <a:pt x="291122" y="177327"/>
                  <a:pt x="288136" y="182636"/>
                </a:cubicBezTo>
                <a:cubicBezTo>
                  <a:pt x="285151" y="187944"/>
                  <a:pt x="281169" y="190598"/>
                  <a:pt x="276193" y="190598"/>
                </a:cubicBezTo>
                <a:lnTo>
                  <a:pt x="161237" y="190598"/>
                </a:lnTo>
                <a:lnTo>
                  <a:pt x="161237" y="440415"/>
                </a:lnTo>
                <a:cubicBezTo>
                  <a:pt x="161237" y="471269"/>
                  <a:pt x="165799" y="494575"/>
                  <a:pt x="174922" y="510334"/>
                </a:cubicBezTo>
                <a:cubicBezTo>
                  <a:pt x="184046" y="526093"/>
                  <a:pt x="200385" y="533972"/>
                  <a:pt x="223940" y="533972"/>
                </a:cubicBezTo>
                <a:cubicBezTo>
                  <a:pt x="231571" y="533972"/>
                  <a:pt x="238372" y="533226"/>
                  <a:pt x="244344" y="531733"/>
                </a:cubicBezTo>
                <a:cubicBezTo>
                  <a:pt x="250315" y="530240"/>
                  <a:pt x="255624" y="528664"/>
                  <a:pt x="260268" y="527005"/>
                </a:cubicBezTo>
                <a:cubicBezTo>
                  <a:pt x="264913" y="525346"/>
                  <a:pt x="268894" y="523771"/>
                  <a:pt x="272212" y="522278"/>
                </a:cubicBezTo>
                <a:cubicBezTo>
                  <a:pt x="275529" y="520785"/>
                  <a:pt x="278515" y="520038"/>
                  <a:pt x="281169" y="520038"/>
                </a:cubicBezTo>
                <a:cubicBezTo>
                  <a:pt x="282828" y="520038"/>
                  <a:pt x="284404" y="520453"/>
                  <a:pt x="285897" y="521282"/>
                </a:cubicBezTo>
                <a:cubicBezTo>
                  <a:pt x="287390" y="522112"/>
                  <a:pt x="288551" y="523688"/>
                  <a:pt x="289380" y="526010"/>
                </a:cubicBezTo>
                <a:cubicBezTo>
                  <a:pt x="290210" y="528332"/>
                  <a:pt x="290956" y="531484"/>
                  <a:pt x="291620" y="535465"/>
                </a:cubicBezTo>
                <a:cubicBezTo>
                  <a:pt x="292283" y="539446"/>
                  <a:pt x="292615" y="544423"/>
                  <a:pt x="292615" y="550395"/>
                </a:cubicBezTo>
                <a:cubicBezTo>
                  <a:pt x="292615" y="560016"/>
                  <a:pt x="291952" y="567646"/>
                  <a:pt x="290625" y="573286"/>
                </a:cubicBezTo>
                <a:cubicBezTo>
                  <a:pt x="289298" y="578926"/>
                  <a:pt x="287307" y="583073"/>
                  <a:pt x="284653" y="585727"/>
                </a:cubicBezTo>
                <a:cubicBezTo>
                  <a:pt x="281999" y="588381"/>
                  <a:pt x="278018" y="590870"/>
                  <a:pt x="272709" y="593192"/>
                </a:cubicBezTo>
                <a:cubicBezTo>
                  <a:pt x="267401" y="595514"/>
                  <a:pt x="261347" y="597422"/>
                  <a:pt x="254545" y="598915"/>
                </a:cubicBezTo>
                <a:cubicBezTo>
                  <a:pt x="247744" y="600408"/>
                  <a:pt x="240528" y="601652"/>
                  <a:pt x="232898" y="602647"/>
                </a:cubicBezTo>
                <a:cubicBezTo>
                  <a:pt x="225267" y="603642"/>
                  <a:pt x="217637" y="604140"/>
                  <a:pt x="210006" y="604140"/>
                </a:cubicBezTo>
                <a:cubicBezTo>
                  <a:pt x="186783" y="604140"/>
                  <a:pt x="166877" y="601071"/>
                  <a:pt x="150289" y="594934"/>
                </a:cubicBezTo>
                <a:cubicBezTo>
                  <a:pt x="133701" y="588796"/>
                  <a:pt x="120098" y="579507"/>
                  <a:pt x="109482" y="567066"/>
                </a:cubicBezTo>
                <a:cubicBezTo>
                  <a:pt x="98866" y="554625"/>
                  <a:pt x="91152" y="538866"/>
                  <a:pt x="86342" y="519789"/>
                </a:cubicBezTo>
                <a:cubicBezTo>
                  <a:pt x="81531" y="500713"/>
                  <a:pt x="79126" y="478236"/>
                  <a:pt x="79126" y="452359"/>
                </a:cubicBezTo>
                <a:lnTo>
                  <a:pt x="79126" y="190598"/>
                </a:lnTo>
                <a:lnTo>
                  <a:pt x="16423" y="190598"/>
                </a:lnTo>
                <a:cubicBezTo>
                  <a:pt x="11446" y="190598"/>
                  <a:pt x="7465" y="187944"/>
                  <a:pt x="4479" y="182636"/>
                </a:cubicBezTo>
                <a:cubicBezTo>
                  <a:pt x="1493" y="177327"/>
                  <a:pt x="0" y="168702"/>
                  <a:pt x="0" y="156758"/>
                </a:cubicBezTo>
                <a:cubicBezTo>
                  <a:pt x="0" y="150455"/>
                  <a:pt x="415" y="145146"/>
                  <a:pt x="1245" y="140833"/>
                </a:cubicBezTo>
                <a:cubicBezTo>
                  <a:pt x="2074" y="136521"/>
                  <a:pt x="3152" y="132954"/>
                  <a:pt x="4479" y="130134"/>
                </a:cubicBezTo>
                <a:cubicBezTo>
                  <a:pt x="5806" y="127314"/>
                  <a:pt x="7548" y="125324"/>
                  <a:pt x="9705" y="124162"/>
                </a:cubicBezTo>
                <a:cubicBezTo>
                  <a:pt x="11861" y="123001"/>
                  <a:pt x="14266" y="122421"/>
                  <a:pt x="16920" y="122421"/>
                </a:cubicBezTo>
                <a:lnTo>
                  <a:pt x="79126" y="122421"/>
                </a:lnTo>
                <a:lnTo>
                  <a:pt x="79126" y="15925"/>
                </a:lnTo>
                <a:cubicBezTo>
                  <a:pt x="79126" y="13603"/>
                  <a:pt x="79706" y="11446"/>
                  <a:pt x="80868" y="9455"/>
                </a:cubicBezTo>
                <a:cubicBezTo>
                  <a:pt x="82029" y="7465"/>
                  <a:pt x="84185" y="5723"/>
                  <a:pt x="87337" y="4230"/>
                </a:cubicBezTo>
                <a:cubicBezTo>
                  <a:pt x="90489" y="2737"/>
                  <a:pt x="94719" y="1659"/>
                  <a:pt x="100027" y="996"/>
                </a:cubicBezTo>
                <a:cubicBezTo>
                  <a:pt x="105335" y="332"/>
                  <a:pt x="111970" y="0"/>
                  <a:pt x="119933"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7" name="Logo 6">
            <a:extLst>
              <a:ext uri="{FF2B5EF4-FFF2-40B4-BE49-F238E27FC236}">
                <a16:creationId xmlns:a16="http://schemas.microsoft.com/office/drawing/2014/main" id="{EC77ED03-C093-4AC2-953B-4268CC7C2EAD}"/>
              </a:ext>
            </a:extLst>
          </p:cNvPr>
          <p:cNvSpPr txBox="1"/>
          <p:nvPr/>
        </p:nvSpPr>
        <p:spPr>
          <a:xfrm>
            <a:off x="177941" y="6723295"/>
            <a:ext cx="44957" cy="69800"/>
          </a:xfrm>
          <a:custGeom>
            <a:avLst/>
            <a:gdLst/>
            <a:ahLst/>
            <a:cxnLst/>
            <a:rect l="l" t="t" r="r" b="b"/>
            <a:pathLst>
              <a:path w="317000" h="492170">
                <a:moveTo>
                  <a:pt x="174176" y="0"/>
                </a:moveTo>
                <a:cubicBezTo>
                  <a:pt x="186119" y="0"/>
                  <a:pt x="198063" y="996"/>
                  <a:pt x="210006" y="2986"/>
                </a:cubicBezTo>
                <a:cubicBezTo>
                  <a:pt x="221950" y="4977"/>
                  <a:pt x="232732" y="7465"/>
                  <a:pt x="242353" y="10451"/>
                </a:cubicBezTo>
                <a:cubicBezTo>
                  <a:pt x="251974" y="13437"/>
                  <a:pt x="260185" y="16672"/>
                  <a:pt x="266986" y="20155"/>
                </a:cubicBezTo>
                <a:cubicBezTo>
                  <a:pt x="273788" y="23639"/>
                  <a:pt x="278930" y="26707"/>
                  <a:pt x="282413" y="29361"/>
                </a:cubicBezTo>
                <a:cubicBezTo>
                  <a:pt x="285897" y="32016"/>
                  <a:pt x="288219" y="34338"/>
                  <a:pt x="289380" y="36328"/>
                </a:cubicBezTo>
                <a:cubicBezTo>
                  <a:pt x="290542" y="38319"/>
                  <a:pt x="291371" y="40558"/>
                  <a:pt x="291869" y="43047"/>
                </a:cubicBezTo>
                <a:cubicBezTo>
                  <a:pt x="292366" y="45535"/>
                  <a:pt x="292864" y="48604"/>
                  <a:pt x="293362" y="52253"/>
                </a:cubicBezTo>
                <a:cubicBezTo>
                  <a:pt x="293859" y="55902"/>
                  <a:pt x="294108" y="60381"/>
                  <a:pt x="294108" y="65689"/>
                </a:cubicBezTo>
                <a:cubicBezTo>
                  <a:pt x="294108" y="71329"/>
                  <a:pt x="293859" y="76223"/>
                  <a:pt x="293362" y="80370"/>
                </a:cubicBezTo>
                <a:cubicBezTo>
                  <a:pt x="292864" y="84517"/>
                  <a:pt x="292035" y="87918"/>
                  <a:pt x="290873" y="90572"/>
                </a:cubicBezTo>
                <a:cubicBezTo>
                  <a:pt x="289712" y="93226"/>
                  <a:pt x="288302" y="95133"/>
                  <a:pt x="286643" y="96295"/>
                </a:cubicBezTo>
                <a:cubicBezTo>
                  <a:pt x="284985" y="97456"/>
                  <a:pt x="283160" y="98036"/>
                  <a:pt x="281169" y="98036"/>
                </a:cubicBezTo>
                <a:cubicBezTo>
                  <a:pt x="278183" y="98036"/>
                  <a:pt x="273871" y="96212"/>
                  <a:pt x="268230" y="92562"/>
                </a:cubicBezTo>
                <a:cubicBezTo>
                  <a:pt x="262591" y="88913"/>
                  <a:pt x="255292" y="85015"/>
                  <a:pt x="246334" y="80868"/>
                </a:cubicBezTo>
                <a:cubicBezTo>
                  <a:pt x="237377" y="76721"/>
                  <a:pt x="226843" y="72822"/>
                  <a:pt x="214734" y="69173"/>
                </a:cubicBezTo>
                <a:cubicBezTo>
                  <a:pt x="202624" y="65524"/>
                  <a:pt x="188773" y="63699"/>
                  <a:pt x="173180" y="63699"/>
                </a:cubicBezTo>
                <a:cubicBezTo>
                  <a:pt x="159246" y="63699"/>
                  <a:pt x="146971" y="65275"/>
                  <a:pt x="136355" y="68426"/>
                </a:cubicBezTo>
                <a:cubicBezTo>
                  <a:pt x="125738" y="71578"/>
                  <a:pt x="117030" y="76057"/>
                  <a:pt x="110229" y="81863"/>
                </a:cubicBezTo>
                <a:cubicBezTo>
                  <a:pt x="103427" y="87669"/>
                  <a:pt x="98285" y="94553"/>
                  <a:pt x="94802" y="102515"/>
                </a:cubicBezTo>
                <a:cubicBezTo>
                  <a:pt x="91318" y="110477"/>
                  <a:pt x="89576" y="119103"/>
                  <a:pt x="89576" y="128393"/>
                </a:cubicBezTo>
                <a:cubicBezTo>
                  <a:pt x="89576" y="141331"/>
                  <a:pt x="92894" y="152197"/>
                  <a:pt x="99529" y="160988"/>
                </a:cubicBezTo>
                <a:cubicBezTo>
                  <a:pt x="106164" y="169780"/>
                  <a:pt x="114790" y="177493"/>
                  <a:pt x="125407" y="184129"/>
                </a:cubicBezTo>
                <a:cubicBezTo>
                  <a:pt x="136023" y="190764"/>
                  <a:pt x="148132" y="196736"/>
                  <a:pt x="161735" y="202044"/>
                </a:cubicBezTo>
                <a:cubicBezTo>
                  <a:pt x="175337" y="207352"/>
                  <a:pt x="189188" y="212826"/>
                  <a:pt x="203288" y="218466"/>
                </a:cubicBezTo>
                <a:cubicBezTo>
                  <a:pt x="217388" y="224106"/>
                  <a:pt x="231322" y="230410"/>
                  <a:pt x="245090" y="237377"/>
                </a:cubicBezTo>
                <a:cubicBezTo>
                  <a:pt x="258858" y="244344"/>
                  <a:pt x="271051" y="252804"/>
                  <a:pt x="281667" y="262757"/>
                </a:cubicBezTo>
                <a:cubicBezTo>
                  <a:pt x="292283" y="272709"/>
                  <a:pt x="300826" y="284653"/>
                  <a:pt x="307296" y="298587"/>
                </a:cubicBezTo>
                <a:cubicBezTo>
                  <a:pt x="313765" y="312521"/>
                  <a:pt x="317000" y="329109"/>
                  <a:pt x="317000" y="348351"/>
                </a:cubicBezTo>
                <a:cubicBezTo>
                  <a:pt x="317000" y="371243"/>
                  <a:pt x="312770" y="391646"/>
                  <a:pt x="304310" y="409562"/>
                </a:cubicBezTo>
                <a:cubicBezTo>
                  <a:pt x="295850" y="427477"/>
                  <a:pt x="283823" y="442572"/>
                  <a:pt x="268230" y="454847"/>
                </a:cubicBezTo>
                <a:cubicBezTo>
                  <a:pt x="252638" y="467122"/>
                  <a:pt x="234059" y="476412"/>
                  <a:pt x="212494" y="482715"/>
                </a:cubicBezTo>
                <a:cubicBezTo>
                  <a:pt x="190930" y="489019"/>
                  <a:pt x="167209" y="492170"/>
                  <a:pt x="141331" y="492170"/>
                </a:cubicBezTo>
                <a:cubicBezTo>
                  <a:pt x="125407" y="492170"/>
                  <a:pt x="110229" y="490926"/>
                  <a:pt x="95797" y="488438"/>
                </a:cubicBezTo>
                <a:cubicBezTo>
                  <a:pt x="81365" y="485950"/>
                  <a:pt x="68426" y="482798"/>
                  <a:pt x="56981" y="478983"/>
                </a:cubicBezTo>
                <a:cubicBezTo>
                  <a:pt x="45535" y="475168"/>
                  <a:pt x="35831" y="471186"/>
                  <a:pt x="27868" y="467039"/>
                </a:cubicBezTo>
                <a:cubicBezTo>
                  <a:pt x="19906" y="462892"/>
                  <a:pt x="14100" y="459160"/>
                  <a:pt x="10451" y="455842"/>
                </a:cubicBezTo>
                <a:cubicBezTo>
                  <a:pt x="6801" y="452525"/>
                  <a:pt x="4147" y="447880"/>
                  <a:pt x="2489" y="441908"/>
                </a:cubicBezTo>
                <a:cubicBezTo>
                  <a:pt x="830" y="435937"/>
                  <a:pt x="0" y="427808"/>
                  <a:pt x="0" y="417524"/>
                </a:cubicBezTo>
                <a:cubicBezTo>
                  <a:pt x="0" y="411220"/>
                  <a:pt x="332" y="405912"/>
                  <a:pt x="996" y="401599"/>
                </a:cubicBezTo>
                <a:cubicBezTo>
                  <a:pt x="1659" y="397286"/>
                  <a:pt x="2489" y="393803"/>
                  <a:pt x="3484" y="391149"/>
                </a:cubicBezTo>
                <a:cubicBezTo>
                  <a:pt x="4479" y="388495"/>
                  <a:pt x="5889" y="386587"/>
                  <a:pt x="7714" y="385426"/>
                </a:cubicBezTo>
                <a:cubicBezTo>
                  <a:pt x="9539" y="384265"/>
                  <a:pt x="11612" y="383684"/>
                  <a:pt x="13934" y="383684"/>
                </a:cubicBezTo>
                <a:cubicBezTo>
                  <a:pt x="17584" y="383684"/>
                  <a:pt x="22975" y="385923"/>
                  <a:pt x="30108" y="390402"/>
                </a:cubicBezTo>
                <a:cubicBezTo>
                  <a:pt x="37241" y="394881"/>
                  <a:pt x="46032" y="399774"/>
                  <a:pt x="56483" y="405083"/>
                </a:cubicBezTo>
                <a:cubicBezTo>
                  <a:pt x="66934" y="410391"/>
                  <a:pt x="79292" y="415284"/>
                  <a:pt x="93557" y="419763"/>
                </a:cubicBezTo>
                <a:cubicBezTo>
                  <a:pt x="107823" y="424242"/>
                  <a:pt x="124246" y="426481"/>
                  <a:pt x="142824" y="426481"/>
                </a:cubicBezTo>
                <a:cubicBezTo>
                  <a:pt x="156758" y="426481"/>
                  <a:pt x="169365" y="424988"/>
                  <a:pt x="180645" y="422003"/>
                </a:cubicBezTo>
                <a:cubicBezTo>
                  <a:pt x="191925" y="419017"/>
                  <a:pt x="201712" y="414621"/>
                  <a:pt x="210006" y="408815"/>
                </a:cubicBezTo>
                <a:cubicBezTo>
                  <a:pt x="218300" y="403009"/>
                  <a:pt x="224687" y="395627"/>
                  <a:pt x="229165" y="386670"/>
                </a:cubicBezTo>
                <a:cubicBezTo>
                  <a:pt x="233644" y="377712"/>
                  <a:pt x="235884" y="367096"/>
                  <a:pt x="235884" y="354821"/>
                </a:cubicBezTo>
                <a:cubicBezTo>
                  <a:pt x="235884" y="342214"/>
                  <a:pt x="232649" y="331597"/>
                  <a:pt x="226180" y="322971"/>
                </a:cubicBezTo>
                <a:cubicBezTo>
                  <a:pt x="219710" y="314346"/>
                  <a:pt x="211167" y="306715"/>
                  <a:pt x="200551" y="300080"/>
                </a:cubicBezTo>
                <a:cubicBezTo>
                  <a:pt x="189935" y="293445"/>
                  <a:pt x="177991" y="287556"/>
                  <a:pt x="164721" y="282413"/>
                </a:cubicBezTo>
                <a:cubicBezTo>
                  <a:pt x="151450" y="277271"/>
                  <a:pt x="137765" y="271880"/>
                  <a:pt x="123665" y="266240"/>
                </a:cubicBezTo>
                <a:cubicBezTo>
                  <a:pt x="109565" y="260600"/>
                  <a:pt x="95797" y="254214"/>
                  <a:pt x="82360" y="247081"/>
                </a:cubicBezTo>
                <a:cubicBezTo>
                  <a:pt x="68924" y="239948"/>
                  <a:pt x="56898" y="231239"/>
                  <a:pt x="46281" y="220954"/>
                </a:cubicBezTo>
                <a:cubicBezTo>
                  <a:pt x="35665" y="210670"/>
                  <a:pt x="27122" y="198395"/>
                  <a:pt x="20653" y="184129"/>
                </a:cubicBezTo>
                <a:cubicBezTo>
                  <a:pt x="14183" y="169863"/>
                  <a:pt x="10949" y="152777"/>
                  <a:pt x="10949" y="132871"/>
                </a:cubicBezTo>
                <a:cubicBezTo>
                  <a:pt x="10949" y="115288"/>
                  <a:pt x="14349" y="98451"/>
                  <a:pt x="21150" y="82361"/>
                </a:cubicBezTo>
                <a:cubicBezTo>
                  <a:pt x="27951" y="66270"/>
                  <a:pt x="38153" y="52170"/>
                  <a:pt x="51755" y="40061"/>
                </a:cubicBezTo>
                <a:cubicBezTo>
                  <a:pt x="65358" y="27951"/>
                  <a:pt x="82360" y="18247"/>
                  <a:pt x="102764" y="10949"/>
                </a:cubicBezTo>
                <a:cubicBezTo>
                  <a:pt x="123167" y="3650"/>
                  <a:pt x="146971" y="0"/>
                  <a:pt x="174176"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8" name="Logo 5">
            <a:extLst>
              <a:ext uri="{FF2B5EF4-FFF2-40B4-BE49-F238E27FC236}">
                <a16:creationId xmlns:a16="http://schemas.microsoft.com/office/drawing/2014/main" id="{35A39001-F877-400B-9063-BBDAEF9C9D0C}"/>
              </a:ext>
            </a:extLst>
          </p:cNvPr>
          <p:cNvSpPr txBox="1"/>
          <p:nvPr/>
        </p:nvSpPr>
        <p:spPr>
          <a:xfrm>
            <a:off x="270827" y="6723295"/>
            <a:ext cx="58437" cy="94149"/>
          </a:xfrm>
          <a:custGeom>
            <a:avLst/>
            <a:gdLst/>
            <a:ahLst/>
            <a:cxnLst/>
            <a:rect l="l" t="t" r="r" b="b"/>
            <a:pathLst>
              <a:path w="412049" h="663858">
                <a:moveTo>
                  <a:pt x="231404" y="0"/>
                </a:moveTo>
                <a:cubicBezTo>
                  <a:pt x="263917" y="0"/>
                  <a:pt x="291619" y="6304"/>
                  <a:pt x="314511" y="18911"/>
                </a:cubicBezTo>
                <a:cubicBezTo>
                  <a:pt x="337402" y="31518"/>
                  <a:pt x="356064" y="48770"/>
                  <a:pt x="370496" y="70666"/>
                </a:cubicBezTo>
                <a:cubicBezTo>
                  <a:pt x="384927" y="92562"/>
                  <a:pt x="395461" y="118025"/>
                  <a:pt x="402096" y="147054"/>
                </a:cubicBezTo>
                <a:cubicBezTo>
                  <a:pt x="408731" y="176083"/>
                  <a:pt x="412049" y="206854"/>
                  <a:pt x="412049" y="239367"/>
                </a:cubicBezTo>
                <a:cubicBezTo>
                  <a:pt x="412049" y="278515"/>
                  <a:pt x="407819" y="313682"/>
                  <a:pt x="399359" y="344868"/>
                </a:cubicBezTo>
                <a:cubicBezTo>
                  <a:pt x="390899" y="376053"/>
                  <a:pt x="378458" y="402512"/>
                  <a:pt x="362036" y="424242"/>
                </a:cubicBezTo>
                <a:cubicBezTo>
                  <a:pt x="345614" y="445972"/>
                  <a:pt x="325293" y="462726"/>
                  <a:pt x="301074" y="474504"/>
                </a:cubicBezTo>
                <a:cubicBezTo>
                  <a:pt x="276856" y="486282"/>
                  <a:pt x="249154" y="492170"/>
                  <a:pt x="217968" y="492170"/>
                </a:cubicBezTo>
                <a:cubicBezTo>
                  <a:pt x="204697" y="492170"/>
                  <a:pt x="192422" y="490843"/>
                  <a:pt x="181142" y="488189"/>
                </a:cubicBezTo>
                <a:cubicBezTo>
                  <a:pt x="169862" y="485535"/>
                  <a:pt x="158831" y="481388"/>
                  <a:pt x="148049" y="475748"/>
                </a:cubicBezTo>
                <a:cubicBezTo>
                  <a:pt x="137267" y="470108"/>
                  <a:pt x="126567" y="462975"/>
                  <a:pt x="115951" y="454349"/>
                </a:cubicBezTo>
                <a:cubicBezTo>
                  <a:pt x="105334" y="445724"/>
                  <a:pt x="94055" y="435605"/>
                  <a:pt x="82111" y="423993"/>
                </a:cubicBezTo>
                <a:lnTo>
                  <a:pt x="82111" y="647933"/>
                </a:lnTo>
                <a:cubicBezTo>
                  <a:pt x="82111" y="650587"/>
                  <a:pt x="81448" y="652909"/>
                  <a:pt x="80120" y="654900"/>
                </a:cubicBezTo>
                <a:cubicBezTo>
                  <a:pt x="78793" y="656891"/>
                  <a:pt x="76637" y="658549"/>
                  <a:pt x="73651" y="659876"/>
                </a:cubicBezTo>
                <a:cubicBezTo>
                  <a:pt x="70665" y="661204"/>
                  <a:pt x="66518" y="662199"/>
                  <a:pt x="61210" y="662862"/>
                </a:cubicBezTo>
                <a:cubicBezTo>
                  <a:pt x="55902" y="663526"/>
                  <a:pt x="49101" y="663858"/>
                  <a:pt x="40807" y="663858"/>
                </a:cubicBezTo>
                <a:cubicBezTo>
                  <a:pt x="32844" y="663858"/>
                  <a:pt x="26209" y="663526"/>
                  <a:pt x="20901" y="662862"/>
                </a:cubicBezTo>
                <a:cubicBezTo>
                  <a:pt x="15593" y="662199"/>
                  <a:pt x="11363" y="661204"/>
                  <a:pt x="8211" y="659876"/>
                </a:cubicBezTo>
                <a:cubicBezTo>
                  <a:pt x="5059" y="658549"/>
                  <a:pt x="2903" y="656891"/>
                  <a:pt x="1742" y="654900"/>
                </a:cubicBezTo>
                <a:cubicBezTo>
                  <a:pt x="581" y="652909"/>
                  <a:pt x="0" y="650587"/>
                  <a:pt x="0" y="647933"/>
                </a:cubicBezTo>
                <a:lnTo>
                  <a:pt x="0" y="22394"/>
                </a:lnTo>
                <a:cubicBezTo>
                  <a:pt x="0" y="19409"/>
                  <a:pt x="497" y="17003"/>
                  <a:pt x="1493" y="15179"/>
                </a:cubicBezTo>
                <a:cubicBezTo>
                  <a:pt x="2488" y="13354"/>
                  <a:pt x="4479" y="11778"/>
                  <a:pt x="7464" y="10451"/>
                </a:cubicBezTo>
                <a:cubicBezTo>
                  <a:pt x="10450" y="9124"/>
                  <a:pt x="14266" y="8212"/>
                  <a:pt x="18910" y="7714"/>
                </a:cubicBezTo>
                <a:cubicBezTo>
                  <a:pt x="23555" y="7216"/>
                  <a:pt x="29195" y="6967"/>
                  <a:pt x="35830" y="6967"/>
                </a:cubicBezTo>
                <a:cubicBezTo>
                  <a:pt x="42797" y="6967"/>
                  <a:pt x="48520" y="7216"/>
                  <a:pt x="52999" y="7714"/>
                </a:cubicBezTo>
                <a:cubicBezTo>
                  <a:pt x="57478" y="8212"/>
                  <a:pt x="61210" y="9124"/>
                  <a:pt x="64196" y="10451"/>
                </a:cubicBezTo>
                <a:cubicBezTo>
                  <a:pt x="67182" y="11778"/>
                  <a:pt x="69255" y="13354"/>
                  <a:pt x="70416" y="15179"/>
                </a:cubicBezTo>
                <a:cubicBezTo>
                  <a:pt x="71578" y="17003"/>
                  <a:pt x="72158" y="19409"/>
                  <a:pt x="72158" y="22394"/>
                </a:cubicBezTo>
                <a:lnTo>
                  <a:pt x="72158" y="82609"/>
                </a:lnTo>
                <a:cubicBezTo>
                  <a:pt x="85761" y="68675"/>
                  <a:pt x="98865" y="56566"/>
                  <a:pt x="111472" y="46281"/>
                </a:cubicBezTo>
                <a:cubicBezTo>
                  <a:pt x="124079" y="35997"/>
                  <a:pt x="136769" y="27454"/>
                  <a:pt x="149542" y="20653"/>
                </a:cubicBezTo>
                <a:cubicBezTo>
                  <a:pt x="162315" y="13852"/>
                  <a:pt x="175419" y="8709"/>
                  <a:pt x="188856" y="5226"/>
                </a:cubicBezTo>
                <a:cubicBezTo>
                  <a:pt x="202292" y="1742"/>
                  <a:pt x="216475" y="0"/>
                  <a:pt x="231404" y="0"/>
                </a:cubicBezTo>
                <a:close/>
                <a:moveTo>
                  <a:pt x="215799" y="70666"/>
                </a:moveTo>
                <a:cubicBezTo>
                  <a:pt x="205115" y="70666"/>
                  <a:pt x="194599" y="72242"/>
                  <a:pt x="184252" y="75393"/>
                </a:cubicBezTo>
                <a:cubicBezTo>
                  <a:pt x="173906" y="78545"/>
                  <a:pt x="163392" y="83522"/>
                  <a:pt x="152710" y="90323"/>
                </a:cubicBezTo>
                <a:cubicBezTo>
                  <a:pt x="142029" y="97124"/>
                  <a:pt x="130846" y="106082"/>
                  <a:pt x="119162" y="117196"/>
                </a:cubicBezTo>
                <a:cubicBezTo>
                  <a:pt x="107478" y="128310"/>
                  <a:pt x="95128" y="141995"/>
                  <a:pt x="82111" y="158251"/>
                </a:cubicBezTo>
                <a:lnTo>
                  <a:pt x="82111" y="336408"/>
                </a:lnTo>
                <a:cubicBezTo>
                  <a:pt x="104811" y="363944"/>
                  <a:pt x="126342" y="385011"/>
                  <a:pt x="146704" y="399609"/>
                </a:cubicBezTo>
                <a:cubicBezTo>
                  <a:pt x="167066" y="414206"/>
                  <a:pt x="188428" y="421505"/>
                  <a:pt x="210791" y="421505"/>
                </a:cubicBezTo>
                <a:cubicBezTo>
                  <a:pt x="231485" y="421505"/>
                  <a:pt x="249259" y="416529"/>
                  <a:pt x="264113" y="406576"/>
                </a:cubicBezTo>
                <a:cubicBezTo>
                  <a:pt x="278967" y="396623"/>
                  <a:pt x="290984" y="383352"/>
                  <a:pt x="300165" y="366764"/>
                </a:cubicBezTo>
                <a:cubicBezTo>
                  <a:pt x="309345" y="350176"/>
                  <a:pt x="316105" y="331597"/>
                  <a:pt x="320444" y="311028"/>
                </a:cubicBezTo>
                <a:cubicBezTo>
                  <a:pt x="324783" y="290459"/>
                  <a:pt x="326952" y="269724"/>
                  <a:pt x="326952" y="248822"/>
                </a:cubicBezTo>
                <a:cubicBezTo>
                  <a:pt x="326952" y="225931"/>
                  <a:pt x="325200" y="203786"/>
                  <a:pt x="321696" y="182387"/>
                </a:cubicBezTo>
                <a:cubicBezTo>
                  <a:pt x="318191" y="160988"/>
                  <a:pt x="312183" y="141995"/>
                  <a:pt x="303672" y="125407"/>
                </a:cubicBezTo>
                <a:cubicBezTo>
                  <a:pt x="295160" y="108819"/>
                  <a:pt x="283727" y="95548"/>
                  <a:pt x="269373" y="85595"/>
                </a:cubicBezTo>
                <a:cubicBezTo>
                  <a:pt x="255019" y="75642"/>
                  <a:pt x="237161" y="70666"/>
                  <a:pt x="215799" y="70666"/>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9" name="Logo 4">
            <a:extLst>
              <a:ext uri="{FF2B5EF4-FFF2-40B4-BE49-F238E27FC236}">
                <a16:creationId xmlns:a16="http://schemas.microsoft.com/office/drawing/2014/main" id="{9B1D721E-62C7-4792-9AA4-C8876D41A08A}"/>
              </a:ext>
            </a:extLst>
          </p:cNvPr>
          <p:cNvSpPr txBox="1"/>
          <p:nvPr/>
        </p:nvSpPr>
        <p:spPr>
          <a:xfrm>
            <a:off x="560864" y="6723366"/>
            <a:ext cx="50109" cy="69729"/>
          </a:xfrm>
          <a:custGeom>
            <a:avLst/>
            <a:gdLst/>
            <a:ahLst/>
            <a:cxnLst/>
            <a:rect l="l" t="t" r="r" b="b"/>
            <a:pathLst>
              <a:path w="353327" h="491672">
                <a:moveTo>
                  <a:pt x="209011" y="0"/>
                </a:moveTo>
                <a:cubicBezTo>
                  <a:pt x="223276" y="0"/>
                  <a:pt x="237128" y="1327"/>
                  <a:pt x="250564" y="3981"/>
                </a:cubicBezTo>
                <a:cubicBezTo>
                  <a:pt x="264000" y="6635"/>
                  <a:pt x="276358" y="10119"/>
                  <a:pt x="287638" y="14432"/>
                </a:cubicBezTo>
                <a:cubicBezTo>
                  <a:pt x="298918" y="18745"/>
                  <a:pt x="308954" y="23721"/>
                  <a:pt x="317746" y="29361"/>
                </a:cubicBezTo>
                <a:cubicBezTo>
                  <a:pt x="326537" y="35001"/>
                  <a:pt x="332924" y="39812"/>
                  <a:pt x="336905" y="43793"/>
                </a:cubicBezTo>
                <a:cubicBezTo>
                  <a:pt x="340886" y="47774"/>
                  <a:pt x="343623" y="50926"/>
                  <a:pt x="345116" y="53248"/>
                </a:cubicBezTo>
                <a:cubicBezTo>
                  <a:pt x="346609" y="55570"/>
                  <a:pt x="347853" y="58307"/>
                  <a:pt x="348849" y="61459"/>
                </a:cubicBezTo>
                <a:cubicBezTo>
                  <a:pt x="349844" y="64611"/>
                  <a:pt x="350507" y="68177"/>
                  <a:pt x="350839" y="72158"/>
                </a:cubicBezTo>
                <a:cubicBezTo>
                  <a:pt x="351171" y="76140"/>
                  <a:pt x="351337" y="81116"/>
                  <a:pt x="351337" y="87088"/>
                </a:cubicBezTo>
                <a:cubicBezTo>
                  <a:pt x="351337" y="100027"/>
                  <a:pt x="349844" y="109067"/>
                  <a:pt x="346858" y="114209"/>
                </a:cubicBezTo>
                <a:cubicBezTo>
                  <a:pt x="343872" y="119352"/>
                  <a:pt x="340223" y="121923"/>
                  <a:pt x="335910" y="121923"/>
                </a:cubicBezTo>
                <a:cubicBezTo>
                  <a:pt x="330933" y="121923"/>
                  <a:pt x="325211" y="119186"/>
                  <a:pt x="318741" y="113712"/>
                </a:cubicBezTo>
                <a:cubicBezTo>
                  <a:pt x="312272" y="108238"/>
                  <a:pt x="304061" y="102183"/>
                  <a:pt x="294108" y="95548"/>
                </a:cubicBezTo>
                <a:cubicBezTo>
                  <a:pt x="284155" y="88913"/>
                  <a:pt x="272128" y="82858"/>
                  <a:pt x="258029" y="77384"/>
                </a:cubicBezTo>
                <a:cubicBezTo>
                  <a:pt x="243929" y="71910"/>
                  <a:pt x="227257" y="69173"/>
                  <a:pt x="208015" y="69173"/>
                </a:cubicBezTo>
                <a:cubicBezTo>
                  <a:pt x="168535" y="69173"/>
                  <a:pt x="138262" y="84351"/>
                  <a:pt x="117195" y="114707"/>
                </a:cubicBezTo>
                <a:cubicBezTo>
                  <a:pt x="96128" y="145063"/>
                  <a:pt x="85595" y="189105"/>
                  <a:pt x="85595" y="246832"/>
                </a:cubicBezTo>
                <a:cubicBezTo>
                  <a:pt x="85595" y="275695"/>
                  <a:pt x="88332" y="300992"/>
                  <a:pt x="93806" y="322722"/>
                </a:cubicBezTo>
                <a:cubicBezTo>
                  <a:pt x="99280" y="344453"/>
                  <a:pt x="107325" y="362617"/>
                  <a:pt x="117942" y="377214"/>
                </a:cubicBezTo>
                <a:cubicBezTo>
                  <a:pt x="128558" y="391812"/>
                  <a:pt x="141580" y="402677"/>
                  <a:pt x="157007" y="409810"/>
                </a:cubicBezTo>
                <a:cubicBezTo>
                  <a:pt x="172434" y="416943"/>
                  <a:pt x="190100" y="420509"/>
                  <a:pt x="210006" y="420509"/>
                </a:cubicBezTo>
                <a:cubicBezTo>
                  <a:pt x="228916" y="420509"/>
                  <a:pt x="245504" y="417523"/>
                  <a:pt x="259770" y="411552"/>
                </a:cubicBezTo>
                <a:cubicBezTo>
                  <a:pt x="274036" y="405580"/>
                  <a:pt x="286394" y="399028"/>
                  <a:pt x="296845" y="391895"/>
                </a:cubicBezTo>
                <a:cubicBezTo>
                  <a:pt x="307295" y="384762"/>
                  <a:pt x="316087" y="378292"/>
                  <a:pt x="323220" y="372487"/>
                </a:cubicBezTo>
                <a:cubicBezTo>
                  <a:pt x="330353" y="366681"/>
                  <a:pt x="335910" y="363778"/>
                  <a:pt x="339891" y="363778"/>
                </a:cubicBezTo>
                <a:cubicBezTo>
                  <a:pt x="342213" y="363778"/>
                  <a:pt x="344204" y="364441"/>
                  <a:pt x="345863" y="365768"/>
                </a:cubicBezTo>
                <a:cubicBezTo>
                  <a:pt x="347521" y="367096"/>
                  <a:pt x="348931" y="369335"/>
                  <a:pt x="350093" y="372487"/>
                </a:cubicBezTo>
                <a:cubicBezTo>
                  <a:pt x="351254" y="375638"/>
                  <a:pt x="352083" y="379620"/>
                  <a:pt x="352581" y="384430"/>
                </a:cubicBezTo>
                <a:cubicBezTo>
                  <a:pt x="353079" y="389241"/>
                  <a:pt x="353327" y="394964"/>
                  <a:pt x="353327" y="401599"/>
                </a:cubicBezTo>
                <a:cubicBezTo>
                  <a:pt x="353327" y="407239"/>
                  <a:pt x="353161" y="412132"/>
                  <a:pt x="352830" y="416279"/>
                </a:cubicBezTo>
                <a:cubicBezTo>
                  <a:pt x="352498" y="420426"/>
                  <a:pt x="351917" y="423910"/>
                  <a:pt x="351088" y="426730"/>
                </a:cubicBezTo>
                <a:cubicBezTo>
                  <a:pt x="350258" y="429550"/>
                  <a:pt x="349263" y="432038"/>
                  <a:pt x="348102" y="434195"/>
                </a:cubicBezTo>
                <a:cubicBezTo>
                  <a:pt x="346941" y="436351"/>
                  <a:pt x="344287" y="439503"/>
                  <a:pt x="340140" y="443650"/>
                </a:cubicBezTo>
                <a:cubicBezTo>
                  <a:pt x="335993" y="447797"/>
                  <a:pt x="328943" y="452939"/>
                  <a:pt x="318990" y="459077"/>
                </a:cubicBezTo>
                <a:cubicBezTo>
                  <a:pt x="309037" y="465214"/>
                  <a:pt x="297840" y="470688"/>
                  <a:pt x="285399" y="475499"/>
                </a:cubicBezTo>
                <a:cubicBezTo>
                  <a:pt x="272958" y="480310"/>
                  <a:pt x="259438" y="484208"/>
                  <a:pt x="244841" y="487194"/>
                </a:cubicBezTo>
                <a:cubicBezTo>
                  <a:pt x="230243" y="490179"/>
                  <a:pt x="215148" y="491672"/>
                  <a:pt x="199555" y="491672"/>
                </a:cubicBezTo>
                <a:cubicBezTo>
                  <a:pt x="167375" y="491672"/>
                  <a:pt x="138843" y="486364"/>
                  <a:pt x="113961" y="475748"/>
                </a:cubicBezTo>
                <a:cubicBezTo>
                  <a:pt x="89078" y="465131"/>
                  <a:pt x="68260" y="449622"/>
                  <a:pt x="51506" y="429218"/>
                </a:cubicBezTo>
                <a:cubicBezTo>
                  <a:pt x="34752" y="408815"/>
                  <a:pt x="21979" y="383767"/>
                  <a:pt x="13188" y="354074"/>
                </a:cubicBezTo>
                <a:cubicBezTo>
                  <a:pt x="4396" y="324381"/>
                  <a:pt x="0" y="290127"/>
                  <a:pt x="0" y="251310"/>
                </a:cubicBezTo>
                <a:cubicBezTo>
                  <a:pt x="0" y="207186"/>
                  <a:pt x="5391" y="169282"/>
                  <a:pt x="16174" y="137599"/>
                </a:cubicBezTo>
                <a:cubicBezTo>
                  <a:pt x="26956" y="105915"/>
                  <a:pt x="41719" y="79955"/>
                  <a:pt x="60464" y="59717"/>
                </a:cubicBezTo>
                <a:cubicBezTo>
                  <a:pt x="79208" y="39480"/>
                  <a:pt x="101271" y="24468"/>
                  <a:pt x="126651" y="14681"/>
                </a:cubicBezTo>
                <a:cubicBezTo>
                  <a:pt x="152030" y="4894"/>
                  <a:pt x="179484" y="0"/>
                  <a:pt x="209011"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0" name="Logo 3">
            <a:extLst>
              <a:ext uri="{FF2B5EF4-FFF2-40B4-BE49-F238E27FC236}">
                <a16:creationId xmlns:a16="http://schemas.microsoft.com/office/drawing/2014/main" id="{D7BEF1AC-F795-491E-8999-EFD00EC74AA9}"/>
              </a:ext>
            </a:extLst>
          </p:cNvPr>
          <p:cNvSpPr txBox="1"/>
          <p:nvPr/>
        </p:nvSpPr>
        <p:spPr>
          <a:xfrm>
            <a:off x="68202"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7" y="10949"/>
                  <a:pt x="82111" y="13105"/>
                  <a:pt x="82111" y="15427"/>
                </a:cubicBezTo>
                <a:lnTo>
                  <a:pt x="82111" y="463307"/>
                </a:lnTo>
                <a:cubicBezTo>
                  <a:pt x="82111" y="465961"/>
                  <a:pt x="81447"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2" y="470025"/>
                </a:cubicBezTo>
                <a:cubicBezTo>
                  <a:pt x="580" y="468201"/>
                  <a:pt x="0" y="465961"/>
                  <a:pt x="0" y="463307"/>
                </a:cubicBezTo>
                <a:lnTo>
                  <a:pt x="0" y="15427"/>
                </a:lnTo>
                <a:cubicBezTo>
                  <a:pt x="0" y="13105"/>
                  <a:pt x="580" y="10949"/>
                  <a:pt x="1742"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1" name="Logo 2">
            <a:extLst>
              <a:ext uri="{FF2B5EF4-FFF2-40B4-BE49-F238E27FC236}">
                <a16:creationId xmlns:a16="http://schemas.microsoft.com/office/drawing/2014/main" id="{2786DD4C-1718-4BA0-BD01-BB1125DBAE5D}"/>
              </a:ext>
            </a:extLst>
          </p:cNvPr>
          <p:cNvSpPr txBox="1"/>
          <p:nvPr/>
        </p:nvSpPr>
        <p:spPr>
          <a:xfrm>
            <a:off x="346122" y="6724283"/>
            <a:ext cx="54767" cy="68812"/>
          </a:xfrm>
          <a:custGeom>
            <a:avLst/>
            <a:gdLst/>
            <a:ahLst/>
            <a:cxnLst/>
            <a:rect l="l" t="t" r="r" b="b"/>
            <a:pathLst>
              <a:path w="386171" h="485203">
                <a:moveTo>
                  <a:pt x="41304" y="0"/>
                </a:moveTo>
                <a:cubicBezTo>
                  <a:pt x="49266" y="0"/>
                  <a:pt x="55902" y="249"/>
                  <a:pt x="61210" y="747"/>
                </a:cubicBezTo>
                <a:cubicBezTo>
                  <a:pt x="66518" y="1245"/>
                  <a:pt x="70748" y="2240"/>
                  <a:pt x="73900" y="3733"/>
                </a:cubicBezTo>
                <a:cubicBezTo>
                  <a:pt x="77051" y="5226"/>
                  <a:pt x="79291" y="6885"/>
                  <a:pt x="80618" y="8709"/>
                </a:cubicBezTo>
                <a:cubicBezTo>
                  <a:pt x="81945" y="10534"/>
                  <a:pt x="82608" y="12773"/>
                  <a:pt x="82608" y="15427"/>
                </a:cubicBezTo>
                <a:lnTo>
                  <a:pt x="82608" y="276193"/>
                </a:lnTo>
                <a:cubicBezTo>
                  <a:pt x="82608" y="302402"/>
                  <a:pt x="84516" y="323386"/>
                  <a:pt x="88331" y="339145"/>
                </a:cubicBezTo>
                <a:cubicBezTo>
                  <a:pt x="92146" y="354904"/>
                  <a:pt x="97953" y="368340"/>
                  <a:pt x="105749" y="379454"/>
                </a:cubicBezTo>
                <a:cubicBezTo>
                  <a:pt x="113545" y="390568"/>
                  <a:pt x="123415" y="399194"/>
                  <a:pt x="135359" y="405332"/>
                </a:cubicBezTo>
                <a:cubicBezTo>
                  <a:pt x="147302" y="411469"/>
                  <a:pt x="161236" y="414538"/>
                  <a:pt x="177161" y="414538"/>
                </a:cubicBezTo>
                <a:cubicBezTo>
                  <a:pt x="197730" y="414538"/>
                  <a:pt x="218216" y="407239"/>
                  <a:pt x="238620" y="392642"/>
                </a:cubicBezTo>
                <a:cubicBezTo>
                  <a:pt x="259023" y="378044"/>
                  <a:pt x="280671" y="356645"/>
                  <a:pt x="303562" y="328446"/>
                </a:cubicBezTo>
                <a:lnTo>
                  <a:pt x="303562" y="15427"/>
                </a:lnTo>
                <a:cubicBezTo>
                  <a:pt x="303562" y="12773"/>
                  <a:pt x="304143" y="10534"/>
                  <a:pt x="305304" y="8709"/>
                </a:cubicBezTo>
                <a:cubicBezTo>
                  <a:pt x="306465" y="6885"/>
                  <a:pt x="308705" y="5226"/>
                  <a:pt x="312022" y="3733"/>
                </a:cubicBezTo>
                <a:cubicBezTo>
                  <a:pt x="315340" y="2240"/>
                  <a:pt x="319570" y="1245"/>
                  <a:pt x="324712" y="747"/>
                </a:cubicBezTo>
                <a:cubicBezTo>
                  <a:pt x="329855" y="249"/>
                  <a:pt x="336573" y="0"/>
                  <a:pt x="344867" y="0"/>
                </a:cubicBezTo>
                <a:cubicBezTo>
                  <a:pt x="352829" y="0"/>
                  <a:pt x="359464" y="249"/>
                  <a:pt x="364773" y="747"/>
                </a:cubicBezTo>
                <a:cubicBezTo>
                  <a:pt x="370081" y="1245"/>
                  <a:pt x="374228" y="2240"/>
                  <a:pt x="377214" y="3733"/>
                </a:cubicBezTo>
                <a:cubicBezTo>
                  <a:pt x="380200" y="5226"/>
                  <a:pt x="382439" y="6885"/>
                  <a:pt x="383932" y="8709"/>
                </a:cubicBezTo>
                <a:cubicBezTo>
                  <a:pt x="385425" y="10534"/>
                  <a:pt x="386171" y="12773"/>
                  <a:pt x="386171" y="15427"/>
                </a:cubicBezTo>
                <a:lnTo>
                  <a:pt x="386171" y="463307"/>
                </a:lnTo>
                <a:cubicBezTo>
                  <a:pt x="386171" y="465961"/>
                  <a:pt x="385591" y="468201"/>
                  <a:pt x="384430" y="470025"/>
                </a:cubicBezTo>
                <a:cubicBezTo>
                  <a:pt x="383268" y="471850"/>
                  <a:pt x="381195" y="473426"/>
                  <a:pt x="378209" y="474753"/>
                </a:cubicBezTo>
                <a:cubicBezTo>
                  <a:pt x="375223" y="476080"/>
                  <a:pt x="371325" y="477075"/>
                  <a:pt x="366514" y="477739"/>
                </a:cubicBezTo>
                <a:cubicBezTo>
                  <a:pt x="361704" y="478402"/>
                  <a:pt x="355815" y="478734"/>
                  <a:pt x="348848" y="478734"/>
                </a:cubicBezTo>
                <a:cubicBezTo>
                  <a:pt x="341217" y="478734"/>
                  <a:pt x="334997" y="478402"/>
                  <a:pt x="330186" y="477739"/>
                </a:cubicBezTo>
                <a:cubicBezTo>
                  <a:pt x="325376" y="477075"/>
                  <a:pt x="321560" y="476080"/>
                  <a:pt x="318741" y="474753"/>
                </a:cubicBezTo>
                <a:cubicBezTo>
                  <a:pt x="315921" y="473426"/>
                  <a:pt x="314013" y="471850"/>
                  <a:pt x="313018" y="470025"/>
                </a:cubicBezTo>
                <a:cubicBezTo>
                  <a:pt x="312022" y="468201"/>
                  <a:pt x="311525" y="465961"/>
                  <a:pt x="311525" y="463307"/>
                </a:cubicBezTo>
                <a:lnTo>
                  <a:pt x="311525" y="404087"/>
                </a:lnTo>
                <a:cubicBezTo>
                  <a:pt x="285979" y="432287"/>
                  <a:pt x="260765" y="452857"/>
                  <a:pt x="235883" y="465795"/>
                </a:cubicBezTo>
                <a:cubicBezTo>
                  <a:pt x="211001" y="478734"/>
                  <a:pt x="185787" y="485203"/>
                  <a:pt x="160241" y="485203"/>
                </a:cubicBezTo>
                <a:cubicBezTo>
                  <a:pt x="130382" y="485203"/>
                  <a:pt x="105251" y="480227"/>
                  <a:pt x="84848" y="470274"/>
                </a:cubicBezTo>
                <a:cubicBezTo>
                  <a:pt x="64444" y="460321"/>
                  <a:pt x="47939" y="446802"/>
                  <a:pt x="35332" y="429716"/>
                </a:cubicBezTo>
                <a:cubicBezTo>
                  <a:pt x="22725" y="412630"/>
                  <a:pt x="13685" y="392725"/>
                  <a:pt x="8211" y="369999"/>
                </a:cubicBezTo>
                <a:cubicBezTo>
                  <a:pt x="2737" y="347273"/>
                  <a:pt x="0" y="319654"/>
                  <a:pt x="0" y="287141"/>
                </a:cubicBezTo>
                <a:lnTo>
                  <a:pt x="0" y="15427"/>
                </a:lnTo>
                <a:cubicBezTo>
                  <a:pt x="0" y="12773"/>
                  <a:pt x="580" y="10534"/>
                  <a:pt x="1741" y="8709"/>
                </a:cubicBezTo>
                <a:cubicBezTo>
                  <a:pt x="2903" y="6885"/>
                  <a:pt x="5142" y="5226"/>
                  <a:pt x="8459" y="3733"/>
                </a:cubicBezTo>
                <a:cubicBezTo>
                  <a:pt x="11777" y="2240"/>
                  <a:pt x="16090" y="1245"/>
                  <a:pt x="21398" y="747"/>
                </a:cubicBezTo>
                <a:cubicBezTo>
                  <a:pt x="26706" y="249"/>
                  <a:pt x="33342" y="0"/>
                  <a:pt x="41304"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2" name="Logo 1">
            <a:extLst>
              <a:ext uri="{FF2B5EF4-FFF2-40B4-BE49-F238E27FC236}">
                <a16:creationId xmlns:a16="http://schemas.microsoft.com/office/drawing/2014/main" id="{14840A3F-974A-48DE-BD46-B85DD5B64EC6}"/>
              </a:ext>
            </a:extLst>
          </p:cNvPr>
          <p:cNvSpPr txBox="1"/>
          <p:nvPr/>
        </p:nvSpPr>
        <p:spPr>
          <a:xfrm>
            <a:off x="531539"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8" y="10949"/>
                  <a:pt x="82111" y="13105"/>
                  <a:pt x="82111" y="15427"/>
                </a:cubicBezTo>
                <a:lnTo>
                  <a:pt x="82111" y="463307"/>
                </a:lnTo>
                <a:cubicBezTo>
                  <a:pt x="82111" y="465961"/>
                  <a:pt x="81448"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1" y="470025"/>
                </a:cubicBezTo>
                <a:cubicBezTo>
                  <a:pt x="581" y="468201"/>
                  <a:pt x="0" y="465961"/>
                  <a:pt x="0" y="463307"/>
                </a:cubicBezTo>
                <a:lnTo>
                  <a:pt x="0" y="15427"/>
                </a:lnTo>
                <a:cubicBezTo>
                  <a:pt x="0" y="13105"/>
                  <a:pt x="581" y="10949"/>
                  <a:pt x="1741"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7" name="its public">
            <a:extLst>
              <a:ext uri="{FF2B5EF4-FFF2-40B4-BE49-F238E27FC236}">
                <a16:creationId xmlns:a16="http://schemas.microsoft.com/office/drawing/2014/main" id="{4778F105-5090-4719-913B-B220CEB42A97}"/>
              </a:ext>
            </a:extLst>
          </p:cNvPr>
          <p:cNvSpPr txBox="1"/>
          <p:nvPr/>
        </p:nvSpPr>
        <p:spPr>
          <a:xfrm>
            <a:off x="662780" y="1699963"/>
            <a:ext cx="5292000" cy="1537200"/>
          </a:xfrm>
          <a:prstGeom prst="rect">
            <a:avLst/>
          </a:prstGeom>
        </p:spPr>
        <p:txBody>
          <a:bodyPr vert="horz" wrap="square" lIns="72000" tIns="72000" rIns="72000" bIns="72000" rtlCol="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2800" b="1" i="0" u="none" strike="noStrike" kern="1200" cap="none" spc="0" normalizeH="0" baseline="0" noProof="0" dirty="0" err="1">
                <a:ln>
                  <a:noFill/>
                </a:ln>
                <a:solidFill>
                  <a:srgbClr val="FFFFFF"/>
                </a:solidFill>
                <a:effectLst/>
                <a:uLnTx/>
                <a:uFillTx/>
                <a:latin typeface="Corbel" panose="020B0503020204020204" pitchFamily="34" charset="0"/>
                <a:ea typeface="+mn-ea"/>
                <a:cs typeface="+mn-cs"/>
              </a:rPr>
              <a:t>it’s</a:t>
            </a:r>
            <a:r>
              <a:rPr kumimoji="0" lang="nl-NL" sz="2800" b="1"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 public</a:t>
            </a:r>
            <a:br>
              <a:rPr kumimoji="0" lang="nl-NL" sz="3600" b="1"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br>
            <a:b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br>
            <a: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Plantage </a:t>
            </a:r>
            <a:r>
              <a:rPr kumimoji="0" lang="nl-NL" sz="1400" b="0" i="0" u="none" strike="noStrike" kern="1200" cap="none" spc="0" normalizeH="0" baseline="0" noProof="0" dirty="0" err="1">
                <a:ln>
                  <a:noFill/>
                </a:ln>
                <a:solidFill>
                  <a:srgbClr val="FFFFFF"/>
                </a:solidFill>
                <a:effectLst/>
                <a:uLnTx/>
                <a:uFillTx/>
                <a:latin typeface="Corbel" panose="020B0503020204020204" pitchFamily="34" charset="0"/>
                <a:ea typeface="+mn-ea"/>
                <a:cs typeface="+mn-cs"/>
              </a:rPr>
              <a:t>Middenlaan</a:t>
            </a:r>
            <a: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 62, 1018 DH, Amsterdam</a:t>
            </a:r>
            <a:b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br>
            <a:r>
              <a:rPr kumimoji="0" lang="nl-NL" sz="1400" b="0" i="0" u="sng" strike="noStrike" kern="1200" cap="none" spc="0" normalizeH="0" baseline="0" noProof="0" dirty="0">
                <a:ln>
                  <a:noFill/>
                </a:ln>
                <a:solidFill>
                  <a:srgbClr val="FFFFFF"/>
                </a:solidFill>
                <a:effectLst/>
                <a:uLnTx/>
                <a:uFillTx/>
                <a:latin typeface="Corbel" panose="020B0503020204020204" pitchFamily="34" charset="0"/>
                <a:ea typeface="+mn-ea"/>
                <a:cs typeface="+mn-cs"/>
                <a:hlinkClick r:id="rId6">
                  <a:extLst>
                    <a:ext uri="{A12FA001-AC4F-418D-AE19-62706E023703}">
                      <ahyp:hlinkClr xmlns:ahyp="http://schemas.microsoft.com/office/drawing/2018/hyperlinkcolor" val="tx"/>
                    </a:ext>
                  </a:extLst>
                </a:hlinkClick>
              </a:rPr>
              <a:t>www.itspublic.nl</a:t>
            </a:r>
            <a:br>
              <a:rPr kumimoji="0" lang="nl-NL" sz="1400" b="0" i="0" u="sng" strike="noStrike" kern="1200" cap="none" spc="0" normalizeH="0" baseline="0" noProof="0" dirty="0">
                <a:ln>
                  <a:noFill/>
                </a:ln>
                <a:solidFill>
                  <a:srgbClr val="FFFFFF"/>
                </a:solidFill>
                <a:effectLst/>
                <a:uLnTx/>
                <a:uFillTx/>
                <a:latin typeface="Corbel" panose="020B0503020204020204" pitchFamily="34" charset="0"/>
                <a:ea typeface="+mn-ea"/>
                <a:cs typeface="+mn-cs"/>
              </a:rPr>
            </a:br>
            <a:endParaRPr kumimoji="0" lang="nl-NL" sz="1400" b="0" i="0" u="sng" strike="noStrike" kern="1200" cap="none" spc="0" normalizeH="0" baseline="0" noProof="0" dirty="0">
              <a:ln>
                <a:noFill/>
              </a:ln>
              <a:solidFill>
                <a:srgbClr val="FFFFFF"/>
              </a:solidFill>
              <a:effectLst/>
              <a:uLnTx/>
              <a:uFillTx/>
              <a:latin typeface="Corbel" panose="020B0503020204020204" pitchFamily="34" charset="0"/>
              <a:ea typeface="+mn-ea"/>
              <a:cs typeface="+mn-cs"/>
            </a:endParaRPr>
          </a:p>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1"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Voor vragen over deze publicatie:</a:t>
            </a:r>
          </a:p>
        </p:txBody>
      </p:sp>
      <p:sp>
        <p:nvSpPr>
          <p:cNvPr id="39" name="Open source">
            <a:extLst>
              <a:ext uri="{FF2B5EF4-FFF2-40B4-BE49-F238E27FC236}">
                <a16:creationId xmlns:a16="http://schemas.microsoft.com/office/drawing/2014/main" id="{967C9798-1D2A-4DA1-B0F8-67AAEB91BA1F}"/>
              </a:ext>
            </a:extLst>
          </p:cNvPr>
          <p:cNvSpPr txBox="1"/>
          <p:nvPr/>
        </p:nvSpPr>
        <p:spPr>
          <a:xfrm>
            <a:off x="662780" y="4189901"/>
            <a:ext cx="5292000" cy="1537200"/>
          </a:xfrm>
          <a:prstGeom prst="rect">
            <a:avLst/>
          </a:prstGeom>
        </p:spPr>
        <p:txBody>
          <a:bodyPr vert="horz" wrap="square" lIns="72000" tIns="72000" rIns="72000" bIns="72000" rtlCol="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1" i="0" u="none" strike="noStrike" kern="1200" cap="none" spc="0" normalizeH="0" baseline="0" noProof="0">
                <a:ln>
                  <a:noFill/>
                </a:ln>
                <a:solidFill>
                  <a:srgbClr val="FFFFFF"/>
                </a:solidFill>
                <a:effectLst/>
                <a:uLnTx/>
                <a:uFillTx/>
                <a:latin typeface="Corbel" panose="020B0503020204020204" pitchFamily="34" charset="0"/>
                <a:ea typeface="+mn-ea"/>
                <a:cs typeface="+mn-cs"/>
              </a:rPr>
              <a:t>Open source beleid</a:t>
            </a:r>
          </a:p>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0" i="0" u="none" strike="noStrike" kern="1200" cap="none" spc="0" normalizeH="0" baseline="0" noProof="0">
                <a:ln>
                  <a:noFill/>
                </a:ln>
                <a:solidFill>
                  <a:srgbClr val="FFFFFF"/>
                </a:solidFill>
                <a:effectLst/>
                <a:uLnTx/>
                <a:uFillTx/>
                <a:latin typeface="Corbel" panose="020B0503020204020204" pitchFamily="34" charset="0"/>
                <a:ea typeface="+mn-ea"/>
                <a:cs typeface="+mn-cs"/>
              </a:rPr>
              <a:t>Gebruik van dit document is vrij, open te delen voor en door iedereen, in lijn met de Creative Commons Attribution 4.0 International License. Een kopie van deze licentie is hier te vinden: http://creativecommons.org/licenses/by/4.0/</a:t>
            </a:r>
            <a:endParaRPr lang="nl-NL" sz="1400" b="0" noProof="0">
              <a:latin typeface="Corbel" panose="020B0503020204020204" pitchFamily="34" charset="0"/>
            </a:endParaRPr>
          </a:p>
        </p:txBody>
      </p:sp>
      <p:pic>
        <p:nvPicPr>
          <p:cNvPr id="41" name="BY">
            <a:extLst>
              <a:ext uri="{FF2B5EF4-FFF2-40B4-BE49-F238E27FC236}">
                <a16:creationId xmlns:a16="http://schemas.microsoft.com/office/drawing/2014/main" id="{B418F819-9336-4BD1-8DC2-5CE5CEB16B1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520321" y="5570848"/>
            <a:ext cx="609600" cy="609600"/>
          </a:xfrm>
          <a:prstGeom prst="rect">
            <a:avLst/>
          </a:prstGeom>
        </p:spPr>
      </p:pic>
      <p:pic>
        <p:nvPicPr>
          <p:cNvPr id="43" name="CC">
            <a:extLst>
              <a:ext uri="{FF2B5EF4-FFF2-40B4-BE49-F238E27FC236}">
                <a16:creationId xmlns:a16="http://schemas.microsoft.com/office/drawing/2014/main" id="{A6A80A3D-952E-42D1-BE59-311A19F8FB5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23043" y="5570848"/>
            <a:ext cx="609600" cy="609600"/>
          </a:xfrm>
          <a:prstGeom prst="rect">
            <a:avLst/>
          </a:prstGeom>
        </p:spPr>
      </p:pic>
      <p:sp>
        <p:nvSpPr>
          <p:cNvPr id="45" name="Gebruikt materiaal">
            <a:extLst>
              <a:ext uri="{FF2B5EF4-FFF2-40B4-BE49-F238E27FC236}">
                <a16:creationId xmlns:a16="http://schemas.microsoft.com/office/drawing/2014/main" id="{3ADAD100-3848-4E36-BF5D-30C2D79F7A7B}"/>
              </a:ext>
            </a:extLst>
          </p:cNvPr>
          <p:cNvSpPr txBox="1"/>
          <p:nvPr/>
        </p:nvSpPr>
        <p:spPr>
          <a:xfrm>
            <a:off x="6237221" y="4189901"/>
            <a:ext cx="5292000" cy="294591"/>
          </a:xfrm>
          <a:prstGeom prst="rect">
            <a:avLst/>
          </a:prstGeom>
        </p:spPr>
        <p:txBody>
          <a:bodyPr vert="horz" wrap="square" lIns="72000" tIns="72000" rIns="72000" bIns="72000" rtlCol="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1" i="0" u="none" strike="noStrike" kern="1200" cap="none" spc="0" normalizeH="0" baseline="0" noProof="0">
                <a:ln>
                  <a:noFill/>
                </a:ln>
                <a:solidFill>
                  <a:srgbClr val="FFFFFF"/>
                </a:solidFill>
                <a:effectLst/>
                <a:uLnTx/>
                <a:uFillTx/>
                <a:latin typeface="Corbel" panose="020B0503020204020204" pitchFamily="34" charset="0"/>
                <a:ea typeface="+mn-ea"/>
                <a:cs typeface="+mn-cs"/>
              </a:rPr>
              <a:t>Gebruikt materiaal in deze publicatie</a:t>
            </a:r>
          </a:p>
        </p:txBody>
      </p:sp>
      <p:sp>
        <p:nvSpPr>
          <p:cNvPr id="50" name="Content 1">
            <a:extLst>
              <a:ext uri="{FF2B5EF4-FFF2-40B4-BE49-F238E27FC236}">
                <a16:creationId xmlns:a16="http://schemas.microsoft.com/office/drawing/2014/main" id="{D9FB368F-5C55-496C-91C8-A63094079E60}"/>
              </a:ext>
            </a:extLst>
          </p:cNvPr>
          <p:cNvSpPr>
            <a:spLocks noGrp="1"/>
          </p:cNvSpPr>
          <p:nvPr>
            <p:ph type="body" sz="quarter" idx="24" hasCustomPrompt="1"/>
          </p:nvPr>
        </p:nvSpPr>
        <p:spPr>
          <a:xfrm>
            <a:off x="6237221" y="4484492"/>
            <a:ext cx="5292000" cy="1703387"/>
          </a:xfrm>
        </p:spPr>
        <p:txBody>
          <a:bodyPr/>
          <a:lstStyle>
            <a:lvl1pPr>
              <a:defRPr>
                <a:solidFill>
                  <a:schemeClr val="bg1"/>
                </a:solidFill>
              </a:defRPr>
            </a:lvl1p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0" i="0" u="none" strike="noStrike" kern="1200" cap="none" spc="0" normalizeH="0" baseline="0" noProof="0">
                <a:ln>
                  <a:noFill/>
                </a:ln>
                <a:solidFill>
                  <a:srgbClr val="FFFFFF"/>
                </a:solidFill>
                <a:effectLst/>
                <a:uLnTx/>
                <a:uFillTx/>
                <a:latin typeface="Corbel" panose="020B0503020204020204" pitchFamily="34" charset="0"/>
                <a:ea typeface="+mn-ea"/>
                <a:cs typeface="+mn-cs"/>
              </a:rPr>
              <a:t>Voorkant fotogroot: rechtenvrij</a:t>
            </a:r>
          </a:p>
        </p:txBody>
      </p:sp>
      <p:sp>
        <p:nvSpPr>
          <p:cNvPr id="48" name="Subtitle placeholder">
            <a:extLst>
              <a:ext uri="{FF2B5EF4-FFF2-40B4-BE49-F238E27FC236}">
                <a16:creationId xmlns:a16="http://schemas.microsoft.com/office/drawing/2014/main" id="{5007F875-73FC-48F0-BDC9-CDAAF40263BF}"/>
              </a:ext>
            </a:extLst>
          </p:cNvPr>
          <p:cNvSpPr>
            <a:spLocks noGrp="1"/>
          </p:cNvSpPr>
          <p:nvPr>
            <p:ph type="body" sz="quarter" idx="23" hasCustomPrompt="1"/>
          </p:nvPr>
        </p:nvSpPr>
        <p:spPr>
          <a:xfrm>
            <a:off x="662780" y="3246952"/>
            <a:ext cx="5292000" cy="727104"/>
          </a:xfrm>
        </p:spPr>
        <p:txBody>
          <a:bodyPr>
            <a:noAutofit/>
          </a:bodyPr>
          <a:lstStyle>
            <a:lvl1pPr marL="0" indent="0">
              <a:spcBef>
                <a:spcPts val="0"/>
              </a:spcBef>
              <a:buNone/>
              <a:defRPr>
                <a:solidFill>
                  <a:schemeClr val="bg1"/>
                </a:solidFill>
              </a:defRPr>
            </a:lvl1pPr>
          </a:lstStyle>
          <a:p>
            <a:pPr lvl="0"/>
            <a:r>
              <a:rPr lang="nl-NL" noProof="0"/>
              <a:t>Naam Achternaam (naam.achternaam@itspublic.nl)</a:t>
            </a:r>
          </a:p>
        </p:txBody>
      </p:sp>
    </p:spTree>
    <p:extLst>
      <p:ext uri="{BB962C8B-B14F-4D97-AF65-F5344CB8AC3E}">
        <p14:creationId xmlns:p14="http://schemas.microsoft.com/office/powerpoint/2010/main" val="8527663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Box (2) BigChart (R)">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B55AFC2-700C-4C39-BF98-A21479258F4C}"/>
              </a:ext>
            </a:extLst>
          </p:cNvPr>
          <p:cNvSpPr>
            <a:spLocks noGrp="1"/>
          </p:cNvSpPr>
          <p:nvPr>
            <p:ph type="ftr" sz="quarter" idx="11"/>
          </p:nvPr>
        </p:nvSpPr>
        <p:spPr/>
        <p:txBody>
          <a:bodyPr/>
          <a:lstStyle/>
          <a:p>
            <a:endParaRPr lang="nl-NL" dirty="0"/>
          </a:p>
        </p:txBody>
      </p:sp>
      <p:sp>
        <p:nvSpPr>
          <p:cNvPr id="5" name="Slide Number Placeholder 4">
            <a:extLst>
              <a:ext uri="{FF2B5EF4-FFF2-40B4-BE49-F238E27FC236}">
                <a16:creationId xmlns:a16="http://schemas.microsoft.com/office/drawing/2014/main" id="{B9EFC0D5-FEA5-49A7-A1F4-47A861C2302F}"/>
              </a:ext>
            </a:extLst>
          </p:cNvPr>
          <p:cNvSpPr>
            <a:spLocks noGrp="1"/>
          </p:cNvSpPr>
          <p:nvPr>
            <p:ph type="sldNum" sz="quarter" idx="12"/>
          </p:nvPr>
        </p:nvSpPr>
        <p:spPr/>
        <p:txBody>
          <a:bodyPr/>
          <a:lstStyle/>
          <a:p>
            <a:fld id="{992CD0B2-8AB2-4C6C-8876-E15753662C9B}" type="slidenum">
              <a:rPr lang="nl-NL" noProof="0" smtClean="0"/>
              <a:pPr/>
              <a:t>‹#›</a:t>
            </a:fld>
            <a:endParaRPr lang="nl-NL" noProof="0"/>
          </a:p>
        </p:txBody>
      </p:sp>
      <p:sp>
        <p:nvSpPr>
          <p:cNvPr id="12" name="Content Placeholder 6">
            <a:extLst>
              <a:ext uri="{FF2B5EF4-FFF2-40B4-BE49-F238E27FC236}">
                <a16:creationId xmlns:a16="http://schemas.microsoft.com/office/drawing/2014/main" id="{CCB64B6D-912F-411E-B8EC-6E5A8C9A3276}"/>
              </a:ext>
            </a:extLst>
          </p:cNvPr>
          <p:cNvSpPr>
            <a:spLocks noGrp="1"/>
          </p:cNvSpPr>
          <p:nvPr>
            <p:ph sz="quarter" idx="18" hasCustomPrompt="1"/>
          </p:nvPr>
        </p:nvSpPr>
        <p:spPr>
          <a:xfrm>
            <a:off x="666748" y="1592263"/>
            <a:ext cx="3121481" cy="4716462"/>
          </a:xfrm>
        </p:spPr>
        <p:txBody>
          <a:bodyPr/>
          <a:lstStyle>
            <a:lvl1pPr>
              <a:defRPr/>
            </a:lvl1pPr>
            <a:lvl2pPr>
              <a:defRPr/>
            </a:lvl2pPr>
            <a:lvl3pPr>
              <a:defRPr/>
            </a:lvl3pPr>
            <a:lvl4pPr>
              <a:defRPr/>
            </a:lvl4pPr>
            <a:lvl5pPr>
              <a:defRPr/>
            </a:lvl5pPr>
          </a:lstStyle>
          <a:p>
            <a:pPr lvl="1"/>
            <a:r>
              <a:rPr lang="nl-NL" noProof="0" dirty="0"/>
              <a:t>Tekst</a:t>
            </a:r>
          </a:p>
          <a:p>
            <a:pPr lvl="2"/>
            <a:r>
              <a:rPr lang="nl-NL" noProof="0" dirty="0"/>
              <a:t>Tekst</a:t>
            </a:r>
          </a:p>
          <a:p>
            <a:pPr lvl="3"/>
            <a:r>
              <a:rPr lang="nl-NL" noProof="0" dirty="0"/>
              <a:t>Tekst</a:t>
            </a:r>
          </a:p>
          <a:p>
            <a:pPr lvl="4"/>
            <a:r>
              <a:rPr lang="nl-NL" noProof="0" dirty="0"/>
              <a:t>Tekst</a:t>
            </a:r>
          </a:p>
        </p:txBody>
      </p:sp>
      <p:sp>
        <p:nvSpPr>
          <p:cNvPr id="15" name="Text Placeholder 8">
            <a:extLst>
              <a:ext uri="{FF2B5EF4-FFF2-40B4-BE49-F238E27FC236}">
                <a16:creationId xmlns:a16="http://schemas.microsoft.com/office/drawing/2014/main" id="{BE72D672-1935-4B34-BC1C-FE195A7AE58A}"/>
              </a:ext>
            </a:extLst>
          </p:cNvPr>
          <p:cNvSpPr>
            <a:spLocks noGrp="1"/>
          </p:cNvSpPr>
          <p:nvPr>
            <p:ph type="body" sz="quarter" idx="19" hasCustomPrompt="1"/>
          </p:nvPr>
        </p:nvSpPr>
        <p:spPr>
          <a:xfrm>
            <a:off x="3933374" y="1592263"/>
            <a:ext cx="7605374" cy="247650"/>
          </a:xfrm>
        </p:spPr>
        <p:txBody>
          <a:bodyPr/>
          <a:lstStyle>
            <a:lvl1pPr>
              <a:defRPr b="1"/>
            </a:lvl1pPr>
          </a:lstStyle>
          <a:p>
            <a:pPr lvl="0"/>
            <a:r>
              <a:rPr lang="nl-NL" noProof="0" dirty="0"/>
              <a:t>Klik om kop toe te voegen</a:t>
            </a:r>
          </a:p>
        </p:txBody>
      </p:sp>
      <p:sp>
        <p:nvSpPr>
          <p:cNvPr id="16" name="Content Placeholder 6">
            <a:extLst>
              <a:ext uri="{FF2B5EF4-FFF2-40B4-BE49-F238E27FC236}">
                <a16:creationId xmlns:a16="http://schemas.microsoft.com/office/drawing/2014/main" id="{10AE0CBA-A492-4D7C-80C0-96D2A496F04A}"/>
              </a:ext>
            </a:extLst>
          </p:cNvPr>
          <p:cNvSpPr>
            <a:spLocks noGrp="1"/>
          </p:cNvSpPr>
          <p:nvPr>
            <p:ph sz="quarter" idx="20" hasCustomPrompt="1"/>
          </p:nvPr>
        </p:nvSpPr>
        <p:spPr>
          <a:xfrm>
            <a:off x="3933372" y="1947863"/>
            <a:ext cx="7605378" cy="4360862"/>
          </a:xfrm>
        </p:spPr>
        <p:txBody>
          <a:bodyPr/>
          <a:lstStyle>
            <a:lvl1pPr>
              <a:defRPr/>
            </a:lvl1pPr>
            <a:lvl2pPr>
              <a:defRPr/>
            </a:lvl2pPr>
            <a:lvl3pPr>
              <a:defRPr/>
            </a:lvl3pPr>
            <a:lvl4pPr>
              <a:defRPr/>
            </a:lvl4pPr>
            <a:lvl5pPr>
              <a:defRPr/>
            </a:lvl5pPr>
          </a:lstStyle>
          <a:p>
            <a:pPr lvl="1"/>
            <a:r>
              <a:rPr lang="nl-NL" noProof="0" dirty="0"/>
              <a:t>Tekst</a:t>
            </a:r>
          </a:p>
          <a:p>
            <a:pPr lvl="2"/>
            <a:r>
              <a:rPr lang="nl-NL" noProof="0" dirty="0"/>
              <a:t>Tekst</a:t>
            </a:r>
          </a:p>
          <a:p>
            <a:pPr lvl="3"/>
            <a:r>
              <a:rPr lang="nl-NL" noProof="0" dirty="0"/>
              <a:t>Tekst</a:t>
            </a:r>
          </a:p>
          <a:p>
            <a:pPr lvl="4"/>
            <a:r>
              <a:rPr lang="nl-NL" noProof="0" dirty="0"/>
              <a:t>Tekst</a:t>
            </a:r>
          </a:p>
        </p:txBody>
      </p:sp>
      <p:sp>
        <p:nvSpPr>
          <p:cNvPr id="9" name="Title Placeholder 4">
            <a:extLst>
              <a:ext uri="{FF2B5EF4-FFF2-40B4-BE49-F238E27FC236}">
                <a16:creationId xmlns:a16="http://schemas.microsoft.com/office/drawing/2014/main" id="{C72C7A1C-2235-460A-8E14-BEF7413FA5E3}"/>
              </a:ext>
            </a:extLst>
          </p:cNvPr>
          <p:cNvSpPr>
            <a:spLocks noGrp="1"/>
          </p:cNvSpPr>
          <p:nvPr>
            <p:ph type="title" hasCustomPrompt="1"/>
          </p:nvPr>
        </p:nvSpPr>
        <p:spPr>
          <a:xfrm>
            <a:off x="666747" y="266699"/>
            <a:ext cx="10866441" cy="930276"/>
          </a:xfrm>
          <a:prstGeom prst="rect">
            <a:avLst/>
          </a:prstGeom>
        </p:spPr>
        <p:txBody>
          <a:bodyPr vert="horz" lIns="91440" tIns="45720" rIns="91440" bIns="45720" rtlCol="0" anchor="b">
            <a:noAutofit/>
          </a:bodyPr>
          <a:lstStyle>
            <a:lvl1pPr>
              <a:defRPr/>
            </a:lvl1pPr>
          </a:lstStyle>
          <a:p>
            <a:r>
              <a:rPr lang="nl-NL" noProof="0" dirty="0"/>
              <a:t>Klik om titel in te voegen</a:t>
            </a:r>
          </a:p>
        </p:txBody>
      </p:sp>
    </p:spTree>
    <p:extLst>
      <p:ext uri="{BB962C8B-B14F-4D97-AF65-F5344CB8AC3E}">
        <p14:creationId xmlns:p14="http://schemas.microsoft.com/office/powerpoint/2010/main" val="395121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ox (3) Charts (3)">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8F0CEEC-1234-41C9-A443-7DE2D9B54AD1}"/>
              </a:ext>
            </a:extLst>
          </p:cNvPr>
          <p:cNvGraphicFramePr>
            <a:graphicFrameLocks noChangeAspect="1"/>
          </p:cNvGraphicFramePr>
          <p:nvPr>
            <p:custDataLst>
              <p:tags r:id="rId2"/>
            </p:custDataLst>
            <p:extLst>
              <p:ext uri="{D42A27DB-BD31-4B8C-83A1-F6EECF244321}">
                <p14:modId xmlns:p14="http://schemas.microsoft.com/office/powerpoint/2010/main" val="40371641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31"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48F0CEEC-1234-41C9-A443-7DE2D9B54AD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C372FDC-3109-4413-9000-AFA21FE0E13A}"/>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7" name="Content 3">
            <a:extLst>
              <a:ext uri="{FF2B5EF4-FFF2-40B4-BE49-F238E27FC236}">
                <a16:creationId xmlns:a16="http://schemas.microsoft.com/office/drawing/2014/main" id="{777E962E-7A5F-4749-85A4-0E5EE728AD9B}"/>
              </a:ext>
            </a:extLst>
          </p:cNvPr>
          <p:cNvSpPr>
            <a:spLocks noGrp="1"/>
          </p:cNvSpPr>
          <p:nvPr>
            <p:ph sz="quarter" idx="39" hasCustomPrompt="1"/>
          </p:nvPr>
        </p:nvSpPr>
        <p:spPr>
          <a:xfrm>
            <a:off x="809482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9" name="Content 2">
            <a:extLst>
              <a:ext uri="{FF2B5EF4-FFF2-40B4-BE49-F238E27FC236}">
                <a16:creationId xmlns:a16="http://schemas.microsoft.com/office/drawing/2014/main" id="{AA4E49BA-38BE-40B9-8A01-C7EA343A373B}"/>
              </a:ext>
            </a:extLst>
          </p:cNvPr>
          <p:cNvSpPr>
            <a:spLocks noGrp="1"/>
          </p:cNvSpPr>
          <p:nvPr>
            <p:ph sz="quarter" idx="35" hasCustomPrompt="1"/>
          </p:nvPr>
        </p:nvSpPr>
        <p:spPr>
          <a:xfrm>
            <a:off x="437880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30" name="Content 1">
            <a:extLst>
              <a:ext uri="{FF2B5EF4-FFF2-40B4-BE49-F238E27FC236}">
                <a16:creationId xmlns:a16="http://schemas.microsoft.com/office/drawing/2014/main" id="{4C41916E-38F5-4D8D-9A46-18A9D7198D64}"/>
              </a:ext>
            </a:extLst>
          </p:cNvPr>
          <p:cNvSpPr>
            <a:spLocks noGrp="1"/>
          </p:cNvSpPr>
          <p:nvPr>
            <p:ph sz="quarter" idx="31" hasCustomPrompt="1"/>
          </p:nvPr>
        </p:nvSpPr>
        <p:spPr>
          <a:xfrm>
            <a:off x="66278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4" name="Subheading 3">
            <a:extLst>
              <a:ext uri="{FF2B5EF4-FFF2-40B4-BE49-F238E27FC236}">
                <a16:creationId xmlns:a16="http://schemas.microsoft.com/office/drawing/2014/main" id="{9373B93A-CEB5-4C61-BD13-09A213BB04F1}"/>
              </a:ext>
            </a:extLst>
          </p:cNvPr>
          <p:cNvSpPr>
            <a:spLocks noGrp="1"/>
          </p:cNvSpPr>
          <p:nvPr>
            <p:ph type="body" sz="quarter" idx="38" hasCustomPrompt="1"/>
          </p:nvPr>
        </p:nvSpPr>
        <p:spPr>
          <a:xfrm>
            <a:off x="809482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2">
            <a:extLst>
              <a:ext uri="{FF2B5EF4-FFF2-40B4-BE49-F238E27FC236}">
                <a16:creationId xmlns:a16="http://schemas.microsoft.com/office/drawing/2014/main" id="{0C65CD3E-5253-4853-8F48-20634E8A5956}"/>
              </a:ext>
            </a:extLst>
          </p:cNvPr>
          <p:cNvSpPr>
            <a:spLocks noGrp="1"/>
          </p:cNvSpPr>
          <p:nvPr>
            <p:ph type="body" sz="quarter" idx="34" hasCustomPrompt="1"/>
          </p:nvPr>
        </p:nvSpPr>
        <p:spPr>
          <a:xfrm>
            <a:off x="437880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6" name="Subheading 1">
            <a:extLst>
              <a:ext uri="{FF2B5EF4-FFF2-40B4-BE49-F238E27FC236}">
                <a16:creationId xmlns:a16="http://schemas.microsoft.com/office/drawing/2014/main" id="{6EBDEB92-FEC9-4A7C-80FB-E70514FC981A}"/>
              </a:ext>
            </a:extLst>
          </p:cNvPr>
          <p:cNvSpPr>
            <a:spLocks noGrp="1"/>
          </p:cNvSpPr>
          <p:nvPr>
            <p:ph type="body" sz="quarter" idx="30" hasCustomPrompt="1"/>
          </p:nvPr>
        </p:nvSpPr>
        <p:spPr>
          <a:xfrm>
            <a:off x="66278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40" name="Subtitle placeholder">
            <a:extLst>
              <a:ext uri="{FF2B5EF4-FFF2-40B4-BE49-F238E27FC236}">
                <a16:creationId xmlns:a16="http://schemas.microsoft.com/office/drawing/2014/main" id="{2EEE6392-53C0-46E8-9747-56B0F08C87B6}"/>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1" name="Title Placeholder">
            <a:extLst>
              <a:ext uri="{FF2B5EF4-FFF2-40B4-BE49-F238E27FC236}">
                <a16:creationId xmlns:a16="http://schemas.microsoft.com/office/drawing/2014/main" id="{2D1B2121-1587-4E5C-9F2A-B0A1BA8A8E07}"/>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EF18163C-3032-4085-8BA6-8A0653035EF8}"/>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86F4C4B1-9275-48CF-AA51-4C4AE2EEF9AD}"/>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7DB9CF3A-2012-49F0-8AB0-1AC736EA4795}"/>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2802399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ox (4) Charts (4) Vertica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DCF7F879-E71F-4E97-81A6-2954D37FA2AB}"/>
              </a:ext>
            </a:extLst>
          </p:cNvPr>
          <p:cNvGraphicFramePr>
            <a:graphicFrameLocks noChangeAspect="1"/>
          </p:cNvGraphicFramePr>
          <p:nvPr>
            <p:custDataLst>
              <p:tags r:id="rId2"/>
            </p:custDataLst>
            <p:extLst>
              <p:ext uri="{D42A27DB-BD31-4B8C-83A1-F6EECF244321}">
                <p14:modId xmlns:p14="http://schemas.microsoft.com/office/powerpoint/2010/main" val="25484947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55"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DCF7F879-E71F-4E97-81A6-2954D37FA2A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D6B7D97-7BAF-411C-AFC4-913CDB47C1A4}"/>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38" name="Content 4">
            <a:extLst>
              <a:ext uri="{FF2B5EF4-FFF2-40B4-BE49-F238E27FC236}">
                <a16:creationId xmlns:a16="http://schemas.microsoft.com/office/drawing/2014/main" id="{CF39F6C1-4AE4-438B-A141-0F1C6950A800}"/>
              </a:ext>
            </a:extLst>
          </p:cNvPr>
          <p:cNvSpPr>
            <a:spLocks noGrp="1"/>
          </p:cNvSpPr>
          <p:nvPr>
            <p:ph sz="quarter" idx="40" hasCustomPrompt="1"/>
          </p:nvPr>
        </p:nvSpPr>
        <p:spPr>
          <a:xfrm>
            <a:off x="9023621"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0" name="Content 3">
            <a:extLst>
              <a:ext uri="{FF2B5EF4-FFF2-40B4-BE49-F238E27FC236}">
                <a16:creationId xmlns:a16="http://schemas.microsoft.com/office/drawing/2014/main" id="{F1DCCFD5-6691-4AD1-9C34-359AF62654DB}"/>
              </a:ext>
            </a:extLst>
          </p:cNvPr>
          <p:cNvSpPr>
            <a:spLocks noGrp="1"/>
          </p:cNvSpPr>
          <p:nvPr>
            <p:ph sz="quarter" idx="39" hasCustomPrompt="1"/>
          </p:nvPr>
        </p:nvSpPr>
        <p:spPr>
          <a:xfrm>
            <a:off x="6236674"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1" name="Content 2">
            <a:extLst>
              <a:ext uri="{FF2B5EF4-FFF2-40B4-BE49-F238E27FC236}">
                <a16:creationId xmlns:a16="http://schemas.microsoft.com/office/drawing/2014/main" id="{C8AF6B3F-40C8-41CF-A9A1-1281834DE84A}"/>
              </a:ext>
            </a:extLst>
          </p:cNvPr>
          <p:cNvSpPr>
            <a:spLocks noGrp="1"/>
          </p:cNvSpPr>
          <p:nvPr>
            <p:ph sz="quarter" idx="35" hasCustomPrompt="1"/>
          </p:nvPr>
        </p:nvSpPr>
        <p:spPr>
          <a:xfrm>
            <a:off x="3449727"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2" name="Content 1">
            <a:extLst>
              <a:ext uri="{FF2B5EF4-FFF2-40B4-BE49-F238E27FC236}">
                <a16:creationId xmlns:a16="http://schemas.microsoft.com/office/drawing/2014/main" id="{FF87DD76-099F-4244-9D99-E4B062508E88}"/>
              </a:ext>
            </a:extLst>
          </p:cNvPr>
          <p:cNvSpPr>
            <a:spLocks noGrp="1"/>
          </p:cNvSpPr>
          <p:nvPr>
            <p:ph sz="quarter" idx="31" hasCustomPrompt="1"/>
          </p:nvPr>
        </p:nvSpPr>
        <p:spPr>
          <a:xfrm>
            <a:off x="662780"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9" name="Subheading 4">
            <a:extLst>
              <a:ext uri="{FF2B5EF4-FFF2-40B4-BE49-F238E27FC236}">
                <a16:creationId xmlns:a16="http://schemas.microsoft.com/office/drawing/2014/main" id="{A84D8A4A-68C0-4926-AA57-7B96D51E17F4}"/>
              </a:ext>
            </a:extLst>
          </p:cNvPr>
          <p:cNvSpPr>
            <a:spLocks noGrp="1"/>
          </p:cNvSpPr>
          <p:nvPr>
            <p:ph type="body" sz="quarter" idx="41" hasCustomPrompt="1"/>
          </p:nvPr>
        </p:nvSpPr>
        <p:spPr>
          <a:xfrm>
            <a:off x="9023621"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9" name="Subheading 3">
            <a:extLst>
              <a:ext uri="{FF2B5EF4-FFF2-40B4-BE49-F238E27FC236}">
                <a16:creationId xmlns:a16="http://schemas.microsoft.com/office/drawing/2014/main" id="{04A4E2DB-360D-4079-B449-45E13137CBA0}"/>
              </a:ext>
            </a:extLst>
          </p:cNvPr>
          <p:cNvSpPr>
            <a:spLocks noGrp="1"/>
          </p:cNvSpPr>
          <p:nvPr>
            <p:ph type="body" sz="quarter" idx="38" hasCustomPrompt="1"/>
          </p:nvPr>
        </p:nvSpPr>
        <p:spPr>
          <a:xfrm>
            <a:off x="6236674"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1" name="Subheading 2">
            <a:extLst>
              <a:ext uri="{FF2B5EF4-FFF2-40B4-BE49-F238E27FC236}">
                <a16:creationId xmlns:a16="http://schemas.microsoft.com/office/drawing/2014/main" id="{DE6F4AD5-A9FF-47FF-871A-39553FBF918B}"/>
              </a:ext>
            </a:extLst>
          </p:cNvPr>
          <p:cNvSpPr>
            <a:spLocks noGrp="1"/>
          </p:cNvSpPr>
          <p:nvPr>
            <p:ph type="body" sz="quarter" idx="34" hasCustomPrompt="1"/>
          </p:nvPr>
        </p:nvSpPr>
        <p:spPr>
          <a:xfrm>
            <a:off x="3449727"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1">
            <a:extLst>
              <a:ext uri="{FF2B5EF4-FFF2-40B4-BE49-F238E27FC236}">
                <a16:creationId xmlns:a16="http://schemas.microsoft.com/office/drawing/2014/main" id="{44F83952-045D-4D33-A1C2-0559CBE9DF39}"/>
              </a:ext>
            </a:extLst>
          </p:cNvPr>
          <p:cNvSpPr>
            <a:spLocks noGrp="1"/>
          </p:cNvSpPr>
          <p:nvPr>
            <p:ph type="body" sz="quarter" idx="30" hasCustomPrompt="1"/>
          </p:nvPr>
        </p:nvSpPr>
        <p:spPr>
          <a:xfrm>
            <a:off x="662780"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6" name="Subtitle placeholder">
            <a:extLst>
              <a:ext uri="{FF2B5EF4-FFF2-40B4-BE49-F238E27FC236}">
                <a16:creationId xmlns:a16="http://schemas.microsoft.com/office/drawing/2014/main" id="{20C7A397-426B-4A14-A63C-551F6283927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7" name="Title Placeholder">
            <a:extLst>
              <a:ext uri="{FF2B5EF4-FFF2-40B4-BE49-F238E27FC236}">
                <a16:creationId xmlns:a16="http://schemas.microsoft.com/office/drawing/2014/main" id="{806B9B8E-D2B0-45BA-8C36-811D77B944B3}"/>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7" name="Footnote">
            <a:extLst>
              <a:ext uri="{FF2B5EF4-FFF2-40B4-BE49-F238E27FC236}">
                <a16:creationId xmlns:a16="http://schemas.microsoft.com/office/drawing/2014/main" id="{8199AF3C-BF3F-4F94-A3CD-FB3C7C97E46F}"/>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968CBD64-C511-48CF-88AD-3434DA0F028E}"/>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9" name="Slide Number Placeholder">
            <a:extLst>
              <a:ext uri="{FF2B5EF4-FFF2-40B4-BE49-F238E27FC236}">
                <a16:creationId xmlns:a16="http://schemas.microsoft.com/office/drawing/2014/main" id="{42748C13-A219-4660-B0E3-4561AD5EEE25}"/>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3651685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ox (4) Charts (4)">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53FD25FE-E655-42CF-BECA-57671DBFC403}"/>
              </a:ext>
            </a:extLst>
          </p:cNvPr>
          <p:cNvGraphicFramePr>
            <a:graphicFrameLocks noChangeAspect="1"/>
          </p:cNvGraphicFramePr>
          <p:nvPr>
            <p:custDataLst>
              <p:tags r:id="rId2"/>
            </p:custDataLst>
            <p:extLst>
              <p:ext uri="{D42A27DB-BD31-4B8C-83A1-F6EECF244321}">
                <p14:modId xmlns:p14="http://schemas.microsoft.com/office/powerpoint/2010/main" val="38856254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9"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53FD25FE-E655-42CF-BECA-57671DBFC40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DEF1070D-FF35-4279-AD63-3CC504BC23A5}"/>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3" name="Content 4">
            <a:extLst>
              <a:ext uri="{FF2B5EF4-FFF2-40B4-BE49-F238E27FC236}">
                <a16:creationId xmlns:a16="http://schemas.microsoft.com/office/drawing/2014/main" id="{C70B7F0F-9580-4D68-8EB3-22F9700E0A1C}"/>
              </a:ext>
            </a:extLst>
          </p:cNvPr>
          <p:cNvSpPr>
            <a:spLocks noGrp="1"/>
          </p:cNvSpPr>
          <p:nvPr>
            <p:ph sz="quarter" idx="40" hasCustomPrompt="1"/>
          </p:nvPr>
        </p:nvSpPr>
        <p:spPr>
          <a:xfrm>
            <a:off x="6237221" y="4501744"/>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9" name="Content 3">
            <a:extLst>
              <a:ext uri="{FF2B5EF4-FFF2-40B4-BE49-F238E27FC236}">
                <a16:creationId xmlns:a16="http://schemas.microsoft.com/office/drawing/2014/main" id="{726604B5-2B5A-4F03-B48C-2BEB0A40BA1E}"/>
              </a:ext>
            </a:extLst>
          </p:cNvPr>
          <p:cNvSpPr>
            <a:spLocks noGrp="1"/>
          </p:cNvSpPr>
          <p:nvPr>
            <p:ph sz="quarter" idx="39" hasCustomPrompt="1"/>
          </p:nvPr>
        </p:nvSpPr>
        <p:spPr>
          <a:xfrm>
            <a:off x="662780" y="4501744"/>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1" name="Content 2">
            <a:extLst>
              <a:ext uri="{FF2B5EF4-FFF2-40B4-BE49-F238E27FC236}">
                <a16:creationId xmlns:a16="http://schemas.microsoft.com/office/drawing/2014/main" id="{67F03597-7B42-4A88-B422-DF49B2D743C5}"/>
              </a:ext>
            </a:extLst>
          </p:cNvPr>
          <p:cNvSpPr>
            <a:spLocks noGrp="1"/>
          </p:cNvSpPr>
          <p:nvPr>
            <p:ph sz="quarter" idx="35" hasCustomPrompt="1"/>
          </p:nvPr>
        </p:nvSpPr>
        <p:spPr>
          <a:xfrm>
            <a:off x="6237221" y="2059963"/>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2" name="Content 1">
            <a:extLst>
              <a:ext uri="{FF2B5EF4-FFF2-40B4-BE49-F238E27FC236}">
                <a16:creationId xmlns:a16="http://schemas.microsoft.com/office/drawing/2014/main" id="{5FE2D9BA-84B3-4BA6-882C-A4B0F2834BE0}"/>
              </a:ext>
            </a:extLst>
          </p:cNvPr>
          <p:cNvSpPr>
            <a:spLocks noGrp="1"/>
          </p:cNvSpPr>
          <p:nvPr>
            <p:ph sz="quarter" idx="41" hasCustomPrompt="1"/>
          </p:nvPr>
        </p:nvSpPr>
        <p:spPr>
          <a:xfrm>
            <a:off x="662780" y="2059963"/>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3" name="Subheading 4">
            <a:extLst>
              <a:ext uri="{FF2B5EF4-FFF2-40B4-BE49-F238E27FC236}">
                <a16:creationId xmlns:a16="http://schemas.microsoft.com/office/drawing/2014/main" id="{FB74FE8F-3C19-40D8-BA0A-BAD28AB8A05F}"/>
              </a:ext>
            </a:extLst>
          </p:cNvPr>
          <p:cNvSpPr>
            <a:spLocks noGrp="1"/>
          </p:cNvSpPr>
          <p:nvPr>
            <p:ph type="body" sz="quarter" idx="42" hasCustomPrompt="1"/>
          </p:nvPr>
        </p:nvSpPr>
        <p:spPr>
          <a:xfrm>
            <a:off x="6237221" y="4141744"/>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4" name="Subheading 3">
            <a:extLst>
              <a:ext uri="{FF2B5EF4-FFF2-40B4-BE49-F238E27FC236}">
                <a16:creationId xmlns:a16="http://schemas.microsoft.com/office/drawing/2014/main" id="{D490743B-D50B-4650-BB15-DC88B5F2C43D}"/>
              </a:ext>
            </a:extLst>
          </p:cNvPr>
          <p:cNvSpPr>
            <a:spLocks noGrp="1"/>
          </p:cNvSpPr>
          <p:nvPr>
            <p:ph type="body" sz="quarter" idx="38" hasCustomPrompt="1"/>
          </p:nvPr>
        </p:nvSpPr>
        <p:spPr>
          <a:xfrm>
            <a:off x="662780" y="4141744"/>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2">
            <a:extLst>
              <a:ext uri="{FF2B5EF4-FFF2-40B4-BE49-F238E27FC236}">
                <a16:creationId xmlns:a16="http://schemas.microsoft.com/office/drawing/2014/main" id="{9BF64CCD-8CCE-44E1-8794-2BEA0E025DF8}"/>
              </a:ext>
            </a:extLst>
          </p:cNvPr>
          <p:cNvSpPr>
            <a:spLocks noGrp="1"/>
          </p:cNvSpPr>
          <p:nvPr>
            <p:ph type="body" sz="quarter" idx="34" hasCustomPrompt="1"/>
          </p:nvPr>
        </p:nvSpPr>
        <p:spPr>
          <a:xfrm>
            <a:off x="6237221"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6" name="Subheading 1">
            <a:extLst>
              <a:ext uri="{FF2B5EF4-FFF2-40B4-BE49-F238E27FC236}">
                <a16:creationId xmlns:a16="http://schemas.microsoft.com/office/drawing/2014/main" id="{F1498048-06EC-4940-85CB-A0D88124927D}"/>
              </a:ext>
            </a:extLst>
          </p:cNvPr>
          <p:cNvSpPr>
            <a:spLocks noGrp="1"/>
          </p:cNvSpPr>
          <p:nvPr>
            <p:ph type="body" sz="quarter" idx="30" hasCustomPrompt="1"/>
          </p:nvPr>
        </p:nvSpPr>
        <p:spPr>
          <a:xfrm>
            <a:off x="662780"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40" name="Subtitle placeholder">
            <a:extLst>
              <a:ext uri="{FF2B5EF4-FFF2-40B4-BE49-F238E27FC236}">
                <a16:creationId xmlns:a16="http://schemas.microsoft.com/office/drawing/2014/main" id="{B797B999-2259-4F74-B17A-3D471BD8AA36}"/>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1" name="Title Placeholder">
            <a:extLst>
              <a:ext uri="{FF2B5EF4-FFF2-40B4-BE49-F238E27FC236}">
                <a16:creationId xmlns:a16="http://schemas.microsoft.com/office/drawing/2014/main" id="{9C1F50AF-F44E-474B-99BF-516D2568276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7" name="Footnote">
            <a:extLst>
              <a:ext uri="{FF2B5EF4-FFF2-40B4-BE49-F238E27FC236}">
                <a16:creationId xmlns:a16="http://schemas.microsoft.com/office/drawing/2014/main" id="{EBCAAF10-43C2-42AC-8822-4B0A2D42A6A3}"/>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AC854A57-B39A-4BA5-A8AA-39AB9D51FBDD}"/>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9" name="Slide Number Placeholder">
            <a:extLst>
              <a:ext uri="{FF2B5EF4-FFF2-40B4-BE49-F238E27FC236}">
                <a16:creationId xmlns:a16="http://schemas.microsoft.com/office/drawing/2014/main" id="{ED2D3A2E-15BD-41F9-A054-33D4889B62DE}"/>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3315039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ox (6) Charts (6)">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43D46B5-8144-45DA-B0E2-A4DF010E58F6}"/>
              </a:ext>
            </a:extLst>
          </p:cNvPr>
          <p:cNvGraphicFramePr>
            <a:graphicFrameLocks noChangeAspect="1"/>
          </p:cNvGraphicFramePr>
          <p:nvPr>
            <p:custDataLst>
              <p:tags r:id="rId2"/>
            </p:custDataLst>
            <p:extLst>
              <p:ext uri="{D42A27DB-BD31-4B8C-83A1-F6EECF244321}">
                <p14:modId xmlns:p14="http://schemas.microsoft.com/office/powerpoint/2010/main" val="24652087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03"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743D46B5-8144-45DA-B0E2-A4DF010E58F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86086AF-1EAA-4D60-AB1A-E040AFB64830}"/>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38" name="Content 6">
            <a:extLst>
              <a:ext uri="{FF2B5EF4-FFF2-40B4-BE49-F238E27FC236}">
                <a16:creationId xmlns:a16="http://schemas.microsoft.com/office/drawing/2014/main" id="{750C4693-EF02-4FA5-92C7-07B2F87AEB10}"/>
              </a:ext>
            </a:extLst>
          </p:cNvPr>
          <p:cNvSpPr>
            <a:spLocks noGrp="1"/>
          </p:cNvSpPr>
          <p:nvPr>
            <p:ph sz="quarter" idx="41" hasCustomPrompt="1"/>
          </p:nvPr>
        </p:nvSpPr>
        <p:spPr>
          <a:xfrm>
            <a:off x="8094820" y="44971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34" name="Content 5">
            <a:extLst>
              <a:ext uri="{FF2B5EF4-FFF2-40B4-BE49-F238E27FC236}">
                <a16:creationId xmlns:a16="http://schemas.microsoft.com/office/drawing/2014/main" id="{0DCEDA5E-B933-4043-B079-DC5C2D0CDD68}"/>
              </a:ext>
            </a:extLst>
          </p:cNvPr>
          <p:cNvSpPr>
            <a:spLocks noGrp="1"/>
          </p:cNvSpPr>
          <p:nvPr>
            <p:ph sz="quarter" idx="37" hasCustomPrompt="1"/>
          </p:nvPr>
        </p:nvSpPr>
        <p:spPr>
          <a:xfrm>
            <a:off x="4378800" y="44971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5" name="Content 4">
            <a:extLst>
              <a:ext uri="{FF2B5EF4-FFF2-40B4-BE49-F238E27FC236}">
                <a16:creationId xmlns:a16="http://schemas.microsoft.com/office/drawing/2014/main" id="{2CCF372A-A7F9-48E7-8AFF-10329CDF00F7}"/>
              </a:ext>
            </a:extLst>
          </p:cNvPr>
          <p:cNvSpPr>
            <a:spLocks noGrp="1"/>
          </p:cNvSpPr>
          <p:nvPr>
            <p:ph sz="quarter" idx="33" hasCustomPrompt="1"/>
          </p:nvPr>
        </p:nvSpPr>
        <p:spPr>
          <a:xfrm>
            <a:off x="662780" y="44971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6" name="Content 3">
            <a:extLst>
              <a:ext uri="{FF2B5EF4-FFF2-40B4-BE49-F238E27FC236}">
                <a16:creationId xmlns:a16="http://schemas.microsoft.com/office/drawing/2014/main" id="{483AEBA9-997C-4AF1-BC36-DF1EF59C4D8D}"/>
              </a:ext>
            </a:extLst>
          </p:cNvPr>
          <p:cNvSpPr>
            <a:spLocks noGrp="1"/>
          </p:cNvSpPr>
          <p:nvPr>
            <p:ph sz="quarter" idx="39" hasCustomPrompt="1"/>
          </p:nvPr>
        </p:nvSpPr>
        <p:spPr>
          <a:xfrm>
            <a:off x="8094820" y="20599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7" name="Content 2">
            <a:extLst>
              <a:ext uri="{FF2B5EF4-FFF2-40B4-BE49-F238E27FC236}">
                <a16:creationId xmlns:a16="http://schemas.microsoft.com/office/drawing/2014/main" id="{84D03894-9220-4DF5-9EC9-D9EE17EDFE1F}"/>
              </a:ext>
            </a:extLst>
          </p:cNvPr>
          <p:cNvSpPr>
            <a:spLocks noGrp="1"/>
          </p:cNvSpPr>
          <p:nvPr>
            <p:ph sz="quarter" idx="35" hasCustomPrompt="1"/>
          </p:nvPr>
        </p:nvSpPr>
        <p:spPr>
          <a:xfrm>
            <a:off x="4378800" y="20599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3" name="Content 1">
            <a:extLst>
              <a:ext uri="{FF2B5EF4-FFF2-40B4-BE49-F238E27FC236}">
                <a16:creationId xmlns:a16="http://schemas.microsoft.com/office/drawing/2014/main" id="{CC93FFE7-17C1-40D7-8753-29B60E1C2EC3}"/>
              </a:ext>
            </a:extLst>
          </p:cNvPr>
          <p:cNvSpPr>
            <a:spLocks noGrp="1"/>
          </p:cNvSpPr>
          <p:nvPr>
            <p:ph sz="quarter" idx="31" hasCustomPrompt="1"/>
          </p:nvPr>
        </p:nvSpPr>
        <p:spPr>
          <a:xfrm>
            <a:off x="662780" y="20599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7" name="Subheading 6">
            <a:extLst>
              <a:ext uri="{FF2B5EF4-FFF2-40B4-BE49-F238E27FC236}">
                <a16:creationId xmlns:a16="http://schemas.microsoft.com/office/drawing/2014/main" id="{C7EF2981-5FF1-4033-A2A3-998061440D9B}"/>
              </a:ext>
            </a:extLst>
          </p:cNvPr>
          <p:cNvSpPr>
            <a:spLocks noGrp="1"/>
          </p:cNvSpPr>
          <p:nvPr>
            <p:ph type="body" sz="quarter" idx="40" hasCustomPrompt="1"/>
          </p:nvPr>
        </p:nvSpPr>
        <p:spPr>
          <a:xfrm>
            <a:off x="8094820" y="41371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3" name="Subheading 5">
            <a:extLst>
              <a:ext uri="{FF2B5EF4-FFF2-40B4-BE49-F238E27FC236}">
                <a16:creationId xmlns:a16="http://schemas.microsoft.com/office/drawing/2014/main" id="{D721A6A4-9239-4ECB-9607-0D41A420D098}"/>
              </a:ext>
            </a:extLst>
          </p:cNvPr>
          <p:cNvSpPr>
            <a:spLocks noGrp="1"/>
          </p:cNvSpPr>
          <p:nvPr>
            <p:ph type="body" sz="quarter" idx="36" hasCustomPrompt="1"/>
          </p:nvPr>
        </p:nvSpPr>
        <p:spPr>
          <a:xfrm>
            <a:off x="4378800" y="41371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4" name="Subheading 4">
            <a:extLst>
              <a:ext uri="{FF2B5EF4-FFF2-40B4-BE49-F238E27FC236}">
                <a16:creationId xmlns:a16="http://schemas.microsoft.com/office/drawing/2014/main" id="{06268C5D-1962-4F8F-BA97-571C8EA03052}"/>
              </a:ext>
            </a:extLst>
          </p:cNvPr>
          <p:cNvSpPr>
            <a:spLocks noGrp="1"/>
          </p:cNvSpPr>
          <p:nvPr>
            <p:ph type="body" sz="quarter" idx="32" hasCustomPrompt="1"/>
          </p:nvPr>
        </p:nvSpPr>
        <p:spPr>
          <a:xfrm>
            <a:off x="662780" y="41371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3">
            <a:extLst>
              <a:ext uri="{FF2B5EF4-FFF2-40B4-BE49-F238E27FC236}">
                <a16:creationId xmlns:a16="http://schemas.microsoft.com/office/drawing/2014/main" id="{6299602A-7A5C-4A18-B8F6-D684CACA9AE7}"/>
              </a:ext>
            </a:extLst>
          </p:cNvPr>
          <p:cNvSpPr>
            <a:spLocks noGrp="1"/>
          </p:cNvSpPr>
          <p:nvPr>
            <p:ph type="body" sz="quarter" idx="38" hasCustomPrompt="1"/>
          </p:nvPr>
        </p:nvSpPr>
        <p:spPr>
          <a:xfrm>
            <a:off x="809482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6" name="Subheading 2">
            <a:extLst>
              <a:ext uri="{FF2B5EF4-FFF2-40B4-BE49-F238E27FC236}">
                <a16:creationId xmlns:a16="http://schemas.microsoft.com/office/drawing/2014/main" id="{2BD10A58-CC1B-4290-B37D-91215855FFDB}"/>
              </a:ext>
            </a:extLst>
          </p:cNvPr>
          <p:cNvSpPr>
            <a:spLocks noGrp="1"/>
          </p:cNvSpPr>
          <p:nvPr>
            <p:ph type="body" sz="quarter" idx="34" hasCustomPrompt="1"/>
          </p:nvPr>
        </p:nvSpPr>
        <p:spPr>
          <a:xfrm>
            <a:off x="437880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2" name="Subheading 1">
            <a:extLst>
              <a:ext uri="{FF2B5EF4-FFF2-40B4-BE49-F238E27FC236}">
                <a16:creationId xmlns:a16="http://schemas.microsoft.com/office/drawing/2014/main" id="{E827CE0D-93C2-4914-AB12-C222AA680652}"/>
              </a:ext>
            </a:extLst>
          </p:cNvPr>
          <p:cNvSpPr>
            <a:spLocks noGrp="1"/>
          </p:cNvSpPr>
          <p:nvPr>
            <p:ph type="body" sz="quarter" idx="30" hasCustomPrompt="1"/>
          </p:nvPr>
        </p:nvSpPr>
        <p:spPr>
          <a:xfrm>
            <a:off x="66278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0" name="Subtitle placeholder">
            <a:extLst>
              <a:ext uri="{FF2B5EF4-FFF2-40B4-BE49-F238E27FC236}">
                <a16:creationId xmlns:a16="http://schemas.microsoft.com/office/drawing/2014/main" id="{3E493B1D-2761-434D-BE2B-67924C7DA370}"/>
              </a:ext>
            </a:extLst>
          </p:cNvPr>
          <p:cNvSpPr>
            <a:spLocks noGrp="1"/>
          </p:cNvSpPr>
          <p:nvPr>
            <p:ph type="body" sz="quarter" idx="14" hasCustomPrompt="1"/>
          </p:nvPr>
        </p:nvSpPr>
        <p:spPr>
          <a:xfrm>
            <a:off x="662780" y="1203211"/>
            <a:ext cx="10866440" cy="388800"/>
          </a:xfrm>
          <a:noFill/>
          <a:ln w="19050">
            <a:noFill/>
          </a:ln>
        </p:spPr>
        <p:txBody>
          <a:bodyPr vert="horz" lIns="7200" tIns="0" rIns="0" bIns="0" rtlCol="0" anchor="t">
            <a:noAutofit/>
          </a:bodyPr>
          <a:lstStyle>
            <a:lvl1pPr>
              <a:defRPr lang="nl-NL" b="1" noProof="0" dirty="0">
                <a:solidFill>
                  <a:schemeClr val="tx1"/>
                </a:solidFill>
              </a:defRPr>
            </a:lvl1pPr>
          </a:lstStyle>
          <a:p>
            <a:pPr marL="0" lvl="0" indent="0">
              <a:buNone/>
            </a:pPr>
            <a:r>
              <a:rPr lang="nl-NL" noProof="0" dirty="0"/>
              <a:t>Klik om subtitel toe te voegen</a:t>
            </a:r>
          </a:p>
        </p:txBody>
      </p:sp>
      <p:sp>
        <p:nvSpPr>
          <p:cNvPr id="31" name="Title Placeholder">
            <a:extLst>
              <a:ext uri="{FF2B5EF4-FFF2-40B4-BE49-F238E27FC236}">
                <a16:creationId xmlns:a16="http://schemas.microsoft.com/office/drawing/2014/main" id="{1B5D020D-8140-4C23-8C8E-6E122B5A1D11}"/>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21" name="Footnote">
            <a:extLst>
              <a:ext uri="{FF2B5EF4-FFF2-40B4-BE49-F238E27FC236}">
                <a16:creationId xmlns:a16="http://schemas.microsoft.com/office/drawing/2014/main" id="{20D419EE-88F1-4989-8836-3F7287A85483}"/>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29" name="Footer Placeholder">
            <a:extLst>
              <a:ext uri="{FF2B5EF4-FFF2-40B4-BE49-F238E27FC236}">
                <a16:creationId xmlns:a16="http://schemas.microsoft.com/office/drawing/2014/main" id="{496692EB-3EF7-4005-BB14-C4E4AE8A68F0}"/>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39" name="Slide Number Placeholder">
            <a:extLst>
              <a:ext uri="{FF2B5EF4-FFF2-40B4-BE49-F238E27FC236}">
                <a16:creationId xmlns:a16="http://schemas.microsoft.com/office/drawing/2014/main" id="{412FEEA4-3298-41B0-B0FC-060B542257E0}"/>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4142017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Box (2) Charts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CB1CC6C-5089-47D0-AFB6-3049DD02C805}"/>
              </a:ext>
            </a:extLst>
          </p:cNvPr>
          <p:cNvGraphicFramePr>
            <a:graphicFrameLocks noChangeAspect="1"/>
          </p:cNvGraphicFramePr>
          <p:nvPr>
            <p:custDataLst>
              <p:tags r:id="rId2"/>
            </p:custDataLst>
            <p:extLst>
              <p:ext uri="{D42A27DB-BD31-4B8C-83A1-F6EECF244321}">
                <p14:modId xmlns:p14="http://schemas.microsoft.com/office/powerpoint/2010/main" val="21515435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27"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3CB1CC6C-5089-47D0-AFB6-3049DD02C805}"/>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A87EA2A-364C-4AAA-A0B1-F5111F5804BD}"/>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2">
            <a:extLst>
              <a:ext uri="{FF2B5EF4-FFF2-40B4-BE49-F238E27FC236}">
                <a16:creationId xmlns:a16="http://schemas.microsoft.com/office/drawing/2014/main" id="{D63EA2D7-1687-4E20-BA48-BA0E6FE79E1F}"/>
              </a:ext>
            </a:extLst>
          </p:cNvPr>
          <p:cNvSpPr>
            <a:spLocks noGrp="1"/>
          </p:cNvSpPr>
          <p:nvPr>
            <p:ph sz="quarter" idx="35" hasCustomPrompt="1"/>
          </p:nvPr>
        </p:nvSpPr>
        <p:spPr>
          <a:xfrm>
            <a:off x="660819" y="4487276"/>
            <a:ext cx="10866439" cy="195509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5" name="Content 1">
            <a:extLst>
              <a:ext uri="{FF2B5EF4-FFF2-40B4-BE49-F238E27FC236}">
                <a16:creationId xmlns:a16="http://schemas.microsoft.com/office/drawing/2014/main" id="{1648C9D8-A20B-413F-BA37-B63A1ADF4505}"/>
              </a:ext>
            </a:extLst>
          </p:cNvPr>
          <p:cNvSpPr>
            <a:spLocks noGrp="1"/>
          </p:cNvSpPr>
          <p:nvPr>
            <p:ph sz="quarter" idx="31" hasCustomPrompt="1"/>
          </p:nvPr>
        </p:nvSpPr>
        <p:spPr>
          <a:xfrm>
            <a:off x="662779" y="2059963"/>
            <a:ext cx="10866439" cy="1955090"/>
          </a:xfrm>
          <a:noFill/>
          <a:ln w="19050">
            <a:noFill/>
          </a:ln>
        </p:spPr>
        <p:txBody>
          <a:bodyPr vert="horz" lIns="72000" tIns="72000" rIns="72000" bIns="72000" rtlCol="0">
            <a:noAutofit/>
          </a:bodyPr>
          <a:lstStyle>
            <a:lvl2pPr>
              <a:defRPr lang="nl-NL" noProof="0" dirty="0">
                <a:solidFill>
                  <a:schemeClr val="tx1"/>
                </a:solidFill>
              </a:defRPr>
            </a:lvl2pPr>
            <a:lvl3pPr>
              <a:defRPr lang="nl-NL" noProof="0" dirty="0">
                <a:solidFill>
                  <a:schemeClr val="tx1"/>
                </a:solidFill>
              </a:defRPr>
            </a:lvl3pPr>
            <a:lvl4pPr>
              <a:defRPr lang="nl-NL" noProof="0" dirty="0">
                <a:solidFill>
                  <a:schemeClr val="tx1"/>
                </a:solidFill>
              </a:defRPr>
            </a:lvl4pPr>
            <a:lvl5pPr>
              <a:defRPr lang="nl-NL" noProof="0" dirty="0"/>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0" name="Subheading 2">
            <a:extLst>
              <a:ext uri="{FF2B5EF4-FFF2-40B4-BE49-F238E27FC236}">
                <a16:creationId xmlns:a16="http://schemas.microsoft.com/office/drawing/2014/main" id="{0C45DC1A-717B-4052-96C1-981BBB4DADFE}"/>
              </a:ext>
            </a:extLst>
          </p:cNvPr>
          <p:cNvSpPr>
            <a:spLocks noGrp="1"/>
          </p:cNvSpPr>
          <p:nvPr>
            <p:ph type="body" sz="quarter" idx="34" hasCustomPrompt="1"/>
          </p:nvPr>
        </p:nvSpPr>
        <p:spPr>
          <a:xfrm>
            <a:off x="660819" y="4127276"/>
            <a:ext cx="10866439"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4" name="Subheading 1">
            <a:extLst>
              <a:ext uri="{FF2B5EF4-FFF2-40B4-BE49-F238E27FC236}">
                <a16:creationId xmlns:a16="http://schemas.microsoft.com/office/drawing/2014/main" id="{625CD9AE-08B9-4CCC-BCDB-1371EAB8A536}"/>
              </a:ext>
            </a:extLst>
          </p:cNvPr>
          <p:cNvSpPr>
            <a:spLocks noGrp="1"/>
          </p:cNvSpPr>
          <p:nvPr>
            <p:ph type="body" sz="quarter" idx="30" hasCustomPrompt="1"/>
          </p:nvPr>
        </p:nvSpPr>
        <p:spPr>
          <a:xfrm>
            <a:off x="662779" y="1699963"/>
            <a:ext cx="10866439"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0" name="Subtitle placeholder">
            <a:extLst>
              <a:ext uri="{FF2B5EF4-FFF2-40B4-BE49-F238E27FC236}">
                <a16:creationId xmlns:a16="http://schemas.microsoft.com/office/drawing/2014/main" id="{4BF2AFDE-51CD-4E2B-9192-1E0F3E69C96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3D912D83-081A-4BED-ACB4-7382E7E42CCB}"/>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87E234B1-35EA-4936-9152-E21159D94F70}"/>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B864D357-6599-4CCE-8380-26D3C7BF250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DA258018-3ADC-468E-BF1D-C7FE111A8EA3}"/>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2999774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ox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0D445CAE-DD21-4975-8FDB-DF3F82808A71}"/>
              </a:ext>
            </a:extLst>
          </p:cNvPr>
          <p:cNvGraphicFramePr>
            <a:graphicFrameLocks noChangeAspect="1"/>
          </p:cNvGraphicFramePr>
          <p:nvPr>
            <p:custDataLst>
              <p:tags r:id="rId2"/>
            </p:custDataLst>
            <p:extLst>
              <p:ext uri="{D42A27DB-BD31-4B8C-83A1-F6EECF244321}">
                <p14:modId xmlns:p14="http://schemas.microsoft.com/office/powerpoint/2010/main" val="14773079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51"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0D445CAE-DD21-4975-8FDB-DF3F82808A7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7A436DF-061F-42B0-B05F-B86C950C261A}"/>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1" name="Content 2">
            <a:extLst>
              <a:ext uri="{FF2B5EF4-FFF2-40B4-BE49-F238E27FC236}">
                <a16:creationId xmlns:a16="http://schemas.microsoft.com/office/drawing/2014/main" id="{4E116794-B773-434D-9A97-3F328095E576}"/>
              </a:ext>
            </a:extLst>
          </p:cNvPr>
          <p:cNvSpPr>
            <a:spLocks noGrp="1"/>
          </p:cNvSpPr>
          <p:nvPr>
            <p:ph sz="quarter" idx="35" hasCustomPrompt="1"/>
          </p:nvPr>
        </p:nvSpPr>
        <p:spPr>
          <a:xfrm>
            <a:off x="6237221"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2" name="Content 1">
            <a:extLst>
              <a:ext uri="{FF2B5EF4-FFF2-40B4-BE49-F238E27FC236}">
                <a16:creationId xmlns:a16="http://schemas.microsoft.com/office/drawing/2014/main" id="{5687B720-82F0-4A0F-88BA-6494AE9EE32F}"/>
              </a:ext>
            </a:extLst>
          </p:cNvPr>
          <p:cNvSpPr>
            <a:spLocks noGrp="1"/>
          </p:cNvSpPr>
          <p:nvPr>
            <p:ph sz="quarter" idx="31" hasCustomPrompt="1"/>
          </p:nvPr>
        </p:nvSpPr>
        <p:spPr>
          <a:xfrm>
            <a:off x="662780"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5" name="Subtitle placeholder">
            <a:extLst>
              <a:ext uri="{FF2B5EF4-FFF2-40B4-BE49-F238E27FC236}">
                <a16:creationId xmlns:a16="http://schemas.microsoft.com/office/drawing/2014/main" id="{C07FED8B-0726-4093-AA65-013CF2AB86FE}"/>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6" name="Title Placeholder">
            <a:extLst>
              <a:ext uri="{FF2B5EF4-FFF2-40B4-BE49-F238E27FC236}">
                <a16:creationId xmlns:a16="http://schemas.microsoft.com/office/drawing/2014/main" id="{61605780-F52F-4D96-B791-47362B41F539}"/>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901CC59E-FC60-4C86-9DA5-AC4FAE7D62CF}"/>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F1EF4ABE-D938-4EF6-89F7-C7DD4C65A05B}"/>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5" name="Slide Number Placeholder">
            <a:extLst>
              <a:ext uri="{FF2B5EF4-FFF2-40B4-BE49-F238E27FC236}">
                <a16:creationId xmlns:a16="http://schemas.microsoft.com/office/drawing/2014/main" id="{F558ECA9-B2A7-4D71-83E2-6BCC7C0B11A3}"/>
              </a:ext>
            </a:extLst>
          </p:cNvPr>
          <p:cNvSpPr>
            <a:spLocks noGrp="1"/>
          </p:cNvSpPr>
          <p:nvPr>
            <p:ph type="sldNum" sz="quarter" idx="12"/>
          </p:nvPr>
        </p:nvSpPr>
        <p:spPr>
          <a:xfrm>
            <a:off x="10989444" y="6684903"/>
            <a:ext cx="1023140" cy="163513"/>
          </a:xfrm>
          <a:prstGeom prst="rect">
            <a:avLst/>
          </a:prstGeom>
        </p:spPr>
        <p:txBody>
          <a:bodyPr/>
          <a:lstStyle/>
          <a:p>
            <a:fld id="{C5A41FDD-5ED4-4E5E-9E9A-32D3A0D4F6E0}" type="slidenum">
              <a:rPr lang="nl-NL" smtClean="0"/>
              <a:t>‹#›</a:t>
            </a:fld>
            <a:endParaRPr lang="nl-NL"/>
          </a:p>
        </p:txBody>
      </p:sp>
    </p:spTree>
    <p:extLst>
      <p:ext uri="{BB962C8B-B14F-4D97-AF65-F5344CB8AC3E}">
        <p14:creationId xmlns:p14="http://schemas.microsoft.com/office/powerpoint/2010/main" val="402282167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ags" Target="../tags/tag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vmlDrawing" Target="../drawings/vmlDrawing1.v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oleObject" Target="../embeddings/oleObject1.bin"/><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41"/>
            </p:custDataLst>
            <p:extLst>
              <p:ext uri="{D42A27DB-BD31-4B8C-83A1-F6EECF244321}">
                <p14:modId xmlns:p14="http://schemas.microsoft.com/office/powerpoint/2010/main" val="348363885"/>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1035" name="think-cell Slide" r:id="rId43" imgW="470" imgH="469" progId="TCLayout.ActiveDocument.1">
                  <p:embed/>
                </p:oleObj>
              </mc:Choice>
              <mc:Fallback>
                <p:oleObj name="think-cell Slide" r:id="rId43" imgW="470" imgH="469" progId="TCLayout.ActiveDocument.1">
                  <p:embed/>
                  <p:pic>
                    <p:nvPicPr>
                      <p:cNvPr id="4" name="Object 3" hidden="1"/>
                      <p:cNvPicPr/>
                      <p:nvPr/>
                    </p:nvPicPr>
                    <p:blipFill>
                      <a:blip r:embed="rId44"/>
                      <a:stretch>
                        <a:fillRect/>
                      </a:stretch>
                    </p:blipFill>
                    <p:spPr>
                      <a:xfrm>
                        <a:off x="2118" y="1589"/>
                        <a:ext cx="2116" cy="158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F31C9EA2-1A83-4756-8719-C849FD511CB4}"/>
              </a:ext>
            </a:extLst>
          </p:cNvPr>
          <p:cNvSpPr/>
          <p:nvPr>
            <p:custDataLst>
              <p:tags r:id="rId4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FF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Logo 15">
            <a:extLst>
              <a:ext uri="{FF2B5EF4-FFF2-40B4-BE49-F238E27FC236}">
                <a16:creationId xmlns:a16="http://schemas.microsoft.com/office/drawing/2014/main" id="{6497299B-2F82-4131-87CA-00B86C3DE808}"/>
              </a:ext>
            </a:extLst>
          </p:cNvPr>
          <p:cNvSpPr/>
          <p:nvPr/>
        </p:nvSpPr>
        <p:spPr>
          <a:xfrm>
            <a:off x="26100" y="6630741"/>
            <a:ext cx="579726" cy="152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a:p>
        </p:txBody>
      </p:sp>
      <p:sp>
        <p:nvSpPr>
          <p:cNvPr id="26" name="Logo 14">
            <a:extLst>
              <a:ext uri="{FF2B5EF4-FFF2-40B4-BE49-F238E27FC236}">
                <a16:creationId xmlns:a16="http://schemas.microsoft.com/office/drawing/2014/main" id="{90B4F34B-2003-4AA1-8D3D-ED2C69CC3061}"/>
              </a:ext>
            </a:extLst>
          </p:cNvPr>
          <p:cNvSpPr txBox="1"/>
          <p:nvPr/>
        </p:nvSpPr>
        <p:spPr>
          <a:xfrm>
            <a:off x="264324" y="6442486"/>
            <a:ext cx="129880" cy="203584"/>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rgbClr val="22777B"/>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3" name="Logo 13">
            <a:extLst>
              <a:ext uri="{FF2B5EF4-FFF2-40B4-BE49-F238E27FC236}">
                <a16:creationId xmlns:a16="http://schemas.microsoft.com/office/drawing/2014/main" id="{5A6601A9-BD6A-491B-AA9B-4118F84EA631}"/>
              </a:ext>
            </a:extLst>
          </p:cNvPr>
          <p:cNvSpPr/>
          <p:nvPr/>
        </p:nvSpPr>
        <p:spPr>
          <a:xfrm>
            <a:off x="29883" y="6672264"/>
            <a:ext cx="617997" cy="162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a:p>
        </p:txBody>
      </p:sp>
      <p:sp>
        <p:nvSpPr>
          <p:cNvPr id="45" name="Logo 12">
            <a:extLst>
              <a:ext uri="{FF2B5EF4-FFF2-40B4-BE49-F238E27FC236}">
                <a16:creationId xmlns:a16="http://schemas.microsoft.com/office/drawing/2014/main" id="{115862BD-83F2-449E-93A4-A599C13765F1}"/>
              </a:ext>
            </a:extLst>
          </p:cNvPr>
          <p:cNvSpPr txBox="1"/>
          <p:nvPr/>
        </p:nvSpPr>
        <p:spPr>
          <a:xfrm>
            <a:off x="148203" y="6692947"/>
            <a:ext cx="23188" cy="36347"/>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rgbClr val="22777B"/>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6" name="Logo 11">
            <a:extLst>
              <a:ext uri="{FF2B5EF4-FFF2-40B4-BE49-F238E27FC236}">
                <a16:creationId xmlns:a16="http://schemas.microsoft.com/office/drawing/2014/main" id="{CC912687-ADE9-4B11-9EDB-437C2F6FA209}"/>
              </a:ext>
            </a:extLst>
          </p:cNvPr>
          <p:cNvSpPr txBox="1"/>
          <p:nvPr/>
        </p:nvSpPr>
        <p:spPr>
          <a:xfrm>
            <a:off x="422121" y="6693441"/>
            <a:ext cx="58437" cy="99654"/>
          </a:xfrm>
          <a:custGeom>
            <a:avLst/>
            <a:gdLst/>
            <a:ahLst/>
            <a:cxnLst/>
            <a:rect l="l" t="t" r="r" b="b"/>
            <a:pathLst>
              <a:path w="412049" h="702673">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284155"/>
                </a:lnTo>
                <a:cubicBezTo>
                  <a:pt x="95381" y="270552"/>
                  <a:pt x="108237" y="259107"/>
                  <a:pt x="120678" y="249817"/>
                </a:cubicBezTo>
                <a:cubicBezTo>
                  <a:pt x="133120" y="240528"/>
                  <a:pt x="145312" y="232980"/>
                  <a:pt x="157255" y="227175"/>
                </a:cubicBezTo>
                <a:cubicBezTo>
                  <a:pt x="169199" y="221369"/>
                  <a:pt x="181142" y="217139"/>
                  <a:pt x="193086" y="214485"/>
                </a:cubicBezTo>
                <a:cubicBezTo>
                  <a:pt x="205029" y="211830"/>
                  <a:pt x="217636" y="210503"/>
                  <a:pt x="230907" y="210503"/>
                </a:cubicBezTo>
                <a:cubicBezTo>
                  <a:pt x="263419" y="210503"/>
                  <a:pt x="291204" y="216973"/>
                  <a:pt x="314262" y="229912"/>
                </a:cubicBezTo>
                <a:cubicBezTo>
                  <a:pt x="337320" y="242850"/>
                  <a:pt x="356064" y="260185"/>
                  <a:pt x="370496" y="281915"/>
                </a:cubicBezTo>
                <a:cubicBezTo>
                  <a:pt x="384927" y="303646"/>
                  <a:pt x="395461" y="329109"/>
                  <a:pt x="402096" y="358304"/>
                </a:cubicBezTo>
                <a:cubicBezTo>
                  <a:pt x="408731" y="387499"/>
                  <a:pt x="412049" y="418353"/>
                  <a:pt x="412049" y="450866"/>
                </a:cubicBezTo>
                <a:cubicBezTo>
                  <a:pt x="412049" y="489682"/>
                  <a:pt x="407819" y="524600"/>
                  <a:pt x="399359" y="555620"/>
                </a:cubicBezTo>
                <a:cubicBezTo>
                  <a:pt x="390899" y="586639"/>
                  <a:pt x="378458" y="613097"/>
                  <a:pt x="362036" y="634994"/>
                </a:cubicBezTo>
                <a:cubicBezTo>
                  <a:pt x="345614" y="656890"/>
                  <a:pt x="325459" y="673644"/>
                  <a:pt x="301572" y="685256"/>
                </a:cubicBezTo>
                <a:cubicBezTo>
                  <a:pt x="277685" y="696868"/>
                  <a:pt x="250315" y="702673"/>
                  <a:pt x="219461" y="702673"/>
                </a:cubicBezTo>
                <a:cubicBezTo>
                  <a:pt x="205195" y="702673"/>
                  <a:pt x="192007" y="701263"/>
                  <a:pt x="179898" y="698443"/>
                </a:cubicBezTo>
                <a:cubicBezTo>
                  <a:pt x="167789" y="695623"/>
                  <a:pt x="155928" y="691062"/>
                  <a:pt x="144316" y="684758"/>
                </a:cubicBezTo>
                <a:cubicBezTo>
                  <a:pt x="132705" y="678455"/>
                  <a:pt x="121093" y="670492"/>
                  <a:pt x="109481" y="660871"/>
                </a:cubicBezTo>
                <a:cubicBezTo>
                  <a:pt x="97870" y="651250"/>
                  <a:pt x="85594" y="639638"/>
                  <a:pt x="72656" y="626036"/>
                </a:cubicBezTo>
                <a:lnTo>
                  <a:pt x="72656" y="680777"/>
                </a:lnTo>
                <a:cubicBezTo>
                  <a:pt x="72656" y="683431"/>
                  <a:pt x="71992" y="685754"/>
                  <a:pt x="70665" y="687744"/>
                </a:cubicBezTo>
                <a:cubicBezTo>
                  <a:pt x="69338" y="689735"/>
                  <a:pt x="67182" y="691311"/>
                  <a:pt x="64196" y="692472"/>
                </a:cubicBezTo>
                <a:cubicBezTo>
                  <a:pt x="61210" y="693633"/>
                  <a:pt x="57478" y="694545"/>
                  <a:pt x="52999" y="695209"/>
                </a:cubicBezTo>
                <a:cubicBezTo>
                  <a:pt x="48520" y="695872"/>
                  <a:pt x="42797" y="696204"/>
                  <a:pt x="35830" y="696204"/>
                </a:cubicBezTo>
                <a:cubicBezTo>
                  <a:pt x="29195" y="696204"/>
                  <a:pt x="23555" y="695872"/>
                  <a:pt x="18910" y="695209"/>
                </a:cubicBezTo>
                <a:cubicBezTo>
                  <a:pt x="14265" y="694545"/>
                  <a:pt x="10450" y="693633"/>
                  <a:pt x="7464" y="692472"/>
                </a:cubicBezTo>
                <a:cubicBezTo>
                  <a:pt x="4479" y="691311"/>
                  <a:pt x="2488" y="689735"/>
                  <a:pt x="1493" y="687744"/>
                </a:cubicBezTo>
                <a:cubicBezTo>
                  <a:pt x="497" y="685754"/>
                  <a:pt x="0" y="683431"/>
                  <a:pt x="0" y="680777"/>
                </a:cubicBezTo>
                <a:lnTo>
                  <a:pt x="0" y="15925"/>
                </a:lnTo>
                <a:cubicBezTo>
                  <a:pt x="0" y="13270"/>
                  <a:pt x="580" y="10948"/>
                  <a:pt x="1741" y="8958"/>
                </a:cubicBezTo>
                <a:cubicBezTo>
                  <a:pt x="2903" y="6967"/>
                  <a:pt x="5059" y="5308"/>
                  <a:pt x="8211" y="3981"/>
                </a:cubicBezTo>
                <a:cubicBezTo>
                  <a:pt x="11363" y="2654"/>
                  <a:pt x="15593" y="1659"/>
                  <a:pt x="20901" y="995"/>
                </a:cubicBezTo>
                <a:cubicBezTo>
                  <a:pt x="26209" y="332"/>
                  <a:pt x="32844" y="0"/>
                  <a:pt x="40807" y="0"/>
                </a:cubicBezTo>
                <a:close/>
                <a:moveTo>
                  <a:pt x="215293" y="281169"/>
                </a:moveTo>
                <a:cubicBezTo>
                  <a:pt x="204614" y="281169"/>
                  <a:pt x="194102" y="282662"/>
                  <a:pt x="183755" y="285648"/>
                </a:cubicBezTo>
                <a:cubicBezTo>
                  <a:pt x="173408" y="288634"/>
                  <a:pt x="162893" y="293610"/>
                  <a:pt x="152209" y="300577"/>
                </a:cubicBezTo>
                <a:cubicBezTo>
                  <a:pt x="141525" y="307544"/>
                  <a:pt x="130425" y="316502"/>
                  <a:pt x="118909" y="327450"/>
                </a:cubicBezTo>
                <a:cubicBezTo>
                  <a:pt x="107394" y="338398"/>
                  <a:pt x="95128" y="352166"/>
                  <a:pt x="82111" y="368754"/>
                </a:cubicBezTo>
                <a:lnTo>
                  <a:pt x="82111" y="547408"/>
                </a:lnTo>
                <a:cubicBezTo>
                  <a:pt x="104811" y="574945"/>
                  <a:pt x="126507" y="595929"/>
                  <a:pt x="147201" y="610360"/>
                </a:cubicBezTo>
                <a:cubicBezTo>
                  <a:pt x="167895" y="624792"/>
                  <a:pt x="189426" y="632008"/>
                  <a:pt x="211794" y="632008"/>
                </a:cubicBezTo>
                <a:cubicBezTo>
                  <a:pt x="232488" y="632008"/>
                  <a:pt x="250179" y="627032"/>
                  <a:pt x="264867" y="617079"/>
                </a:cubicBezTo>
                <a:cubicBezTo>
                  <a:pt x="279555" y="607126"/>
                  <a:pt x="291488" y="593938"/>
                  <a:pt x="300666" y="577516"/>
                </a:cubicBezTo>
                <a:cubicBezTo>
                  <a:pt x="309844" y="561094"/>
                  <a:pt x="316520" y="542681"/>
                  <a:pt x="320692" y="522277"/>
                </a:cubicBezTo>
                <a:cubicBezTo>
                  <a:pt x="324865" y="501874"/>
                  <a:pt x="326952" y="481222"/>
                  <a:pt x="326952" y="460321"/>
                </a:cubicBezTo>
                <a:cubicBezTo>
                  <a:pt x="326952" y="437429"/>
                  <a:pt x="325200" y="415201"/>
                  <a:pt x="321695" y="393636"/>
                </a:cubicBezTo>
                <a:cubicBezTo>
                  <a:pt x="318191" y="372072"/>
                  <a:pt x="312099" y="352995"/>
                  <a:pt x="303419" y="336407"/>
                </a:cubicBezTo>
                <a:cubicBezTo>
                  <a:pt x="294738" y="319819"/>
                  <a:pt x="283223" y="306466"/>
                  <a:pt x="268871" y="296347"/>
                </a:cubicBezTo>
                <a:cubicBezTo>
                  <a:pt x="254520" y="286228"/>
                  <a:pt x="236661" y="281169"/>
                  <a:pt x="215293" y="281169"/>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7" name="Logo 10">
            <a:extLst>
              <a:ext uri="{FF2B5EF4-FFF2-40B4-BE49-F238E27FC236}">
                <a16:creationId xmlns:a16="http://schemas.microsoft.com/office/drawing/2014/main" id="{C867EDE4-D91C-4425-86ED-1DC968737FB2}"/>
              </a:ext>
            </a:extLst>
          </p:cNvPr>
          <p:cNvSpPr txBox="1"/>
          <p:nvPr/>
        </p:nvSpPr>
        <p:spPr>
          <a:xfrm>
            <a:off x="497768" y="6693441"/>
            <a:ext cx="11645" cy="98736"/>
          </a:xfrm>
          <a:custGeom>
            <a:avLst/>
            <a:gdLst/>
            <a:ahLst/>
            <a:cxnLst/>
            <a:rect l="l" t="t" r="r" b="b"/>
            <a:pathLst>
              <a:path w="82111" h="696204">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680777"/>
                </a:lnTo>
                <a:cubicBezTo>
                  <a:pt x="82111" y="683431"/>
                  <a:pt x="81447" y="685671"/>
                  <a:pt x="80120" y="687495"/>
                </a:cubicBezTo>
                <a:cubicBezTo>
                  <a:pt x="78793" y="689320"/>
                  <a:pt x="76637" y="690896"/>
                  <a:pt x="73651" y="692223"/>
                </a:cubicBezTo>
                <a:cubicBezTo>
                  <a:pt x="70665" y="693550"/>
                  <a:pt x="66518" y="694545"/>
                  <a:pt x="61210" y="695209"/>
                </a:cubicBezTo>
                <a:cubicBezTo>
                  <a:pt x="55902" y="695872"/>
                  <a:pt x="49101" y="696204"/>
                  <a:pt x="40807" y="696204"/>
                </a:cubicBezTo>
                <a:cubicBezTo>
                  <a:pt x="32844" y="696204"/>
                  <a:pt x="26209" y="695872"/>
                  <a:pt x="20901" y="695209"/>
                </a:cubicBezTo>
                <a:cubicBezTo>
                  <a:pt x="15592" y="694545"/>
                  <a:pt x="11362" y="693550"/>
                  <a:pt x="8211" y="692223"/>
                </a:cubicBezTo>
                <a:cubicBezTo>
                  <a:pt x="5059" y="690896"/>
                  <a:pt x="2902" y="689320"/>
                  <a:pt x="1741" y="687495"/>
                </a:cubicBezTo>
                <a:cubicBezTo>
                  <a:pt x="580" y="685671"/>
                  <a:pt x="0" y="683431"/>
                  <a:pt x="0" y="680777"/>
                </a:cubicBezTo>
                <a:lnTo>
                  <a:pt x="0" y="15925"/>
                </a:lnTo>
                <a:cubicBezTo>
                  <a:pt x="0" y="13270"/>
                  <a:pt x="580" y="10948"/>
                  <a:pt x="1741" y="8958"/>
                </a:cubicBezTo>
                <a:cubicBezTo>
                  <a:pt x="2902" y="6967"/>
                  <a:pt x="5059" y="5308"/>
                  <a:pt x="8211" y="3981"/>
                </a:cubicBezTo>
                <a:cubicBezTo>
                  <a:pt x="11362" y="2654"/>
                  <a:pt x="15592" y="1659"/>
                  <a:pt x="20901" y="995"/>
                </a:cubicBezTo>
                <a:cubicBezTo>
                  <a:pt x="26209" y="332"/>
                  <a:pt x="32844" y="0"/>
                  <a:pt x="4080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8" name="Logo 9">
            <a:extLst>
              <a:ext uri="{FF2B5EF4-FFF2-40B4-BE49-F238E27FC236}">
                <a16:creationId xmlns:a16="http://schemas.microsoft.com/office/drawing/2014/main" id="{A8BD4392-AE99-483A-87C0-0C5E7C68B767}"/>
              </a:ext>
            </a:extLst>
          </p:cNvPr>
          <p:cNvSpPr txBox="1"/>
          <p:nvPr/>
        </p:nvSpPr>
        <p:spPr>
          <a:xfrm>
            <a:off x="66790" y="6698099"/>
            <a:ext cx="14397" cy="13974"/>
          </a:xfrm>
          <a:custGeom>
            <a:avLst/>
            <a:gdLst/>
            <a:ahLst/>
            <a:cxnLst/>
            <a:rect l="l" t="t" r="r" b="b"/>
            <a:pathLst>
              <a:path w="101519" h="98534">
                <a:moveTo>
                  <a:pt x="51257" y="0"/>
                </a:moveTo>
                <a:cubicBezTo>
                  <a:pt x="70499"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9" name="Logo 8">
            <a:extLst>
              <a:ext uri="{FF2B5EF4-FFF2-40B4-BE49-F238E27FC236}">
                <a16:creationId xmlns:a16="http://schemas.microsoft.com/office/drawing/2014/main" id="{6C361CA2-149C-4646-BC37-8E87F87B0C03}"/>
              </a:ext>
            </a:extLst>
          </p:cNvPr>
          <p:cNvSpPr txBox="1"/>
          <p:nvPr/>
        </p:nvSpPr>
        <p:spPr>
          <a:xfrm>
            <a:off x="530128" y="6698099"/>
            <a:ext cx="14397" cy="13974"/>
          </a:xfrm>
          <a:custGeom>
            <a:avLst/>
            <a:gdLst/>
            <a:ahLst/>
            <a:cxnLst/>
            <a:rect l="l" t="t" r="r" b="b"/>
            <a:pathLst>
              <a:path w="101519" h="98534">
                <a:moveTo>
                  <a:pt x="51257" y="0"/>
                </a:moveTo>
                <a:cubicBezTo>
                  <a:pt x="70500"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0" name="Logo 7">
            <a:extLst>
              <a:ext uri="{FF2B5EF4-FFF2-40B4-BE49-F238E27FC236}">
                <a16:creationId xmlns:a16="http://schemas.microsoft.com/office/drawing/2014/main" id="{85E6EED7-DAAB-48CD-A0A2-567C5D30A956}"/>
              </a:ext>
            </a:extLst>
          </p:cNvPr>
          <p:cNvSpPr txBox="1"/>
          <p:nvPr/>
        </p:nvSpPr>
        <p:spPr>
          <a:xfrm>
            <a:off x="93503" y="6707274"/>
            <a:ext cx="41499" cy="85680"/>
          </a:xfrm>
          <a:custGeom>
            <a:avLst/>
            <a:gdLst/>
            <a:ahLst/>
            <a:cxnLst/>
            <a:rect l="l" t="t" r="r" b="b"/>
            <a:pathLst>
              <a:path w="292615" h="604140">
                <a:moveTo>
                  <a:pt x="119933" y="0"/>
                </a:moveTo>
                <a:cubicBezTo>
                  <a:pt x="128227" y="0"/>
                  <a:pt x="135028" y="332"/>
                  <a:pt x="140336" y="996"/>
                </a:cubicBezTo>
                <a:cubicBezTo>
                  <a:pt x="145644" y="1659"/>
                  <a:pt x="149791" y="2737"/>
                  <a:pt x="152777" y="4230"/>
                </a:cubicBezTo>
                <a:cubicBezTo>
                  <a:pt x="155763" y="5723"/>
                  <a:pt x="157919" y="7465"/>
                  <a:pt x="159247" y="9455"/>
                </a:cubicBezTo>
                <a:cubicBezTo>
                  <a:pt x="160574" y="11446"/>
                  <a:pt x="161237" y="13603"/>
                  <a:pt x="161237" y="15925"/>
                </a:cubicBezTo>
                <a:lnTo>
                  <a:pt x="161237" y="122421"/>
                </a:lnTo>
                <a:lnTo>
                  <a:pt x="276193" y="122421"/>
                </a:lnTo>
                <a:cubicBezTo>
                  <a:pt x="278847" y="122421"/>
                  <a:pt x="281169" y="123001"/>
                  <a:pt x="283160" y="124162"/>
                </a:cubicBezTo>
                <a:cubicBezTo>
                  <a:pt x="285151" y="125324"/>
                  <a:pt x="286892" y="127314"/>
                  <a:pt x="288385" y="130134"/>
                </a:cubicBezTo>
                <a:cubicBezTo>
                  <a:pt x="289878" y="132954"/>
                  <a:pt x="290956" y="136521"/>
                  <a:pt x="291620" y="140833"/>
                </a:cubicBezTo>
                <a:cubicBezTo>
                  <a:pt x="292283" y="145146"/>
                  <a:pt x="292615" y="150455"/>
                  <a:pt x="292615" y="156758"/>
                </a:cubicBezTo>
                <a:cubicBezTo>
                  <a:pt x="292615" y="168702"/>
                  <a:pt x="291122" y="177327"/>
                  <a:pt x="288136" y="182636"/>
                </a:cubicBezTo>
                <a:cubicBezTo>
                  <a:pt x="285151" y="187944"/>
                  <a:pt x="281169" y="190598"/>
                  <a:pt x="276193" y="190598"/>
                </a:cubicBezTo>
                <a:lnTo>
                  <a:pt x="161237" y="190598"/>
                </a:lnTo>
                <a:lnTo>
                  <a:pt x="161237" y="440415"/>
                </a:lnTo>
                <a:cubicBezTo>
                  <a:pt x="161237" y="471269"/>
                  <a:pt x="165799" y="494575"/>
                  <a:pt x="174922" y="510334"/>
                </a:cubicBezTo>
                <a:cubicBezTo>
                  <a:pt x="184046" y="526093"/>
                  <a:pt x="200385" y="533972"/>
                  <a:pt x="223940" y="533972"/>
                </a:cubicBezTo>
                <a:cubicBezTo>
                  <a:pt x="231571" y="533972"/>
                  <a:pt x="238372" y="533226"/>
                  <a:pt x="244344" y="531733"/>
                </a:cubicBezTo>
                <a:cubicBezTo>
                  <a:pt x="250315" y="530240"/>
                  <a:pt x="255624" y="528664"/>
                  <a:pt x="260268" y="527005"/>
                </a:cubicBezTo>
                <a:cubicBezTo>
                  <a:pt x="264913" y="525346"/>
                  <a:pt x="268894" y="523771"/>
                  <a:pt x="272212" y="522278"/>
                </a:cubicBezTo>
                <a:cubicBezTo>
                  <a:pt x="275529" y="520785"/>
                  <a:pt x="278515" y="520038"/>
                  <a:pt x="281169" y="520038"/>
                </a:cubicBezTo>
                <a:cubicBezTo>
                  <a:pt x="282828" y="520038"/>
                  <a:pt x="284404" y="520453"/>
                  <a:pt x="285897" y="521282"/>
                </a:cubicBezTo>
                <a:cubicBezTo>
                  <a:pt x="287390" y="522112"/>
                  <a:pt x="288551" y="523688"/>
                  <a:pt x="289380" y="526010"/>
                </a:cubicBezTo>
                <a:cubicBezTo>
                  <a:pt x="290210" y="528332"/>
                  <a:pt x="290956" y="531484"/>
                  <a:pt x="291620" y="535465"/>
                </a:cubicBezTo>
                <a:cubicBezTo>
                  <a:pt x="292283" y="539446"/>
                  <a:pt x="292615" y="544423"/>
                  <a:pt x="292615" y="550395"/>
                </a:cubicBezTo>
                <a:cubicBezTo>
                  <a:pt x="292615" y="560016"/>
                  <a:pt x="291952" y="567646"/>
                  <a:pt x="290625" y="573286"/>
                </a:cubicBezTo>
                <a:cubicBezTo>
                  <a:pt x="289298" y="578926"/>
                  <a:pt x="287307" y="583073"/>
                  <a:pt x="284653" y="585727"/>
                </a:cubicBezTo>
                <a:cubicBezTo>
                  <a:pt x="281999" y="588381"/>
                  <a:pt x="278018" y="590870"/>
                  <a:pt x="272709" y="593192"/>
                </a:cubicBezTo>
                <a:cubicBezTo>
                  <a:pt x="267401" y="595514"/>
                  <a:pt x="261347" y="597422"/>
                  <a:pt x="254545" y="598915"/>
                </a:cubicBezTo>
                <a:cubicBezTo>
                  <a:pt x="247744" y="600408"/>
                  <a:pt x="240528" y="601652"/>
                  <a:pt x="232898" y="602647"/>
                </a:cubicBezTo>
                <a:cubicBezTo>
                  <a:pt x="225267" y="603642"/>
                  <a:pt x="217637" y="604140"/>
                  <a:pt x="210006" y="604140"/>
                </a:cubicBezTo>
                <a:cubicBezTo>
                  <a:pt x="186783" y="604140"/>
                  <a:pt x="166877" y="601071"/>
                  <a:pt x="150289" y="594934"/>
                </a:cubicBezTo>
                <a:cubicBezTo>
                  <a:pt x="133701" y="588796"/>
                  <a:pt x="120098" y="579507"/>
                  <a:pt x="109482" y="567066"/>
                </a:cubicBezTo>
                <a:cubicBezTo>
                  <a:pt x="98866" y="554625"/>
                  <a:pt x="91152" y="538866"/>
                  <a:pt x="86342" y="519789"/>
                </a:cubicBezTo>
                <a:cubicBezTo>
                  <a:pt x="81531" y="500713"/>
                  <a:pt x="79126" y="478236"/>
                  <a:pt x="79126" y="452359"/>
                </a:cubicBezTo>
                <a:lnTo>
                  <a:pt x="79126" y="190598"/>
                </a:lnTo>
                <a:lnTo>
                  <a:pt x="16423" y="190598"/>
                </a:lnTo>
                <a:cubicBezTo>
                  <a:pt x="11446" y="190598"/>
                  <a:pt x="7465" y="187944"/>
                  <a:pt x="4479" y="182636"/>
                </a:cubicBezTo>
                <a:cubicBezTo>
                  <a:pt x="1493" y="177327"/>
                  <a:pt x="0" y="168702"/>
                  <a:pt x="0" y="156758"/>
                </a:cubicBezTo>
                <a:cubicBezTo>
                  <a:pt x="0" y="150455"/>
                  <a:pt x="415" y="145146"/>
                  <a:pt x="1245" y="140833"/>
                </a:cubicBezTo>
                <a:cubicBezTo>
                  <a:pt x="2074" y="136521"/>
                  <a:pt x="3152" y="132954"/>
                  <a:pt x="4479" y="130134"/>
                </a:cubicBezTo>
                <a:cubicBezTo>
                  <a:pt x="5806" y="127314"/>
                  <a:pt x="7548" y="125324"/>
                  <a:pt x="9705" y="124162"/>
                </a:cubicBezTo>
                <a:cubicBezTo>
                  <a:pt x="11861" y="123001"/>
                  <a:pt x="14266" y="122421"/>
                  <a:pt x="16920" y="122421"/>
                </a:cubicBezTo>
                <a:lnTo>
                  <a:pt x="79126" y="122421"/>
                </a:lnTo>
                <a:lnTo>
                  <a:pt x="79126" y="15925"/>
                </a:lnTo>
                <a:cubicBezTo>
                  <a:pt x="79126" y="13603"/>
                  <a:pt x="79706" y="11446"/>
                  <a:pt x="80868" y="9455"/>
                </a:cubicBezTo>
                <a:cubicBezTo>
                  <a:pt x="82029" y="7465"/>
                  <a:pt x="84185" y="5723"/>
                  <a:pt x="87337" y="4230"/>
                </a:cubicBezTo>
                <a:cubicBezTo>
                  <a:pt x="90489" y="2737"/>
                  <a:pt x="94719" y="1659"/>
                  <a:pt x="100027" y="996"/>
                </a:cubicBezTo>
                <a:cubicBezTo>
                  <a:pt x="105335" y="332"/>
                  <a:pt x="111970" y="0"/>
                  <a:pt x="119933"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1" name="Logo 6">
            <a:extLst>
              <a:ext uri="{FF2B5EF4-FFF2-40B4-BE49-F238E27FC236}">
                <a16:creationId xmlns:a16="http://schemas.microsoft.com/office/drawing/2014/main" id="{4FBAE128-65F0-4630-93A6-69C7939A4E59}"/>
              </a:ext>
            </a:extLst>
          </p:cNvPr>
          <p:cNvSpPr txBox="1"/>
          <p:nvPr/>
        </p:nvSpPr>
        <p:spPr>
          <a:xfrm>
            <a:off x="177941" y="6723295"/>
            <a:ext cx="44957" cy="69800"/>
          </a:xfrm>
          <a:custGeom>
            <a:avLst/>
            <a:gdLst/>
            <a:ahLst/>
            <a:cxnLst/>
            <a:rect l="l" t="t" r="r" b="b"/>
            <a:pathLst>
              <a:path w="317000" h="492170">
                <a:moveTo>
                  <a:pt x="174176" y="0"/>
                </a:moveTo>
                <a:cubicBezTo>
                  <a:pt x="186119" y="0"/>
                  <a:pt x="198063" y="996"/>
                  <a:pt x="210006" y="2986"/>
                </a:cubicBezTo>
                <a:cubicBezTo>
                  <a:pt x="221950" y="4977"/>
                  <a:pt x="232732" y="7465"/>
                  <a:pt x="242353" y="10451"/>
                </a:cubicBezTo>
                <a:cubicBezTo>
                  <a:pt x="251974" y="13437"/>
                  <a:pt x="260185" y="16672"/>
                  <a:pt x="266986" y="20155"/>
                </a:cubicBezTo>
                <a:cubicBezTo>
                  <a:pt x="273788" y="23639"/>
                  <a:pt x="278930" y="26707"/>
                  <a:pt x="282413" y="29361"/>
                </a:cubicBezTo>
                <a:cubicBezTo>
                  <a:pt x="285897" y="32016"/>
                  <a:pt x="288219" y="34338"/>
                  <a:pt x="289380" y="36328"/>
                </a:cubicBezTo>
                <a:cubicBezTo>
                  <a:pt x="290542" y="38319"/>
                  <a:pt x="291371" y="40558"/>
                  <a:pt x="291869" y="43047"/>
                </a:cubicBezTo>
                <a:cubicBezTo>
                  <a:pt x="292366" y="45535"/>
                  <a:pt x="292864" y="48604"/>
                  <a:pt x="293362" y="52253"/>
                </a:cubicBezTo>
                <a:cubicBezTo>
                  <a:pt x="293859" y="55902"/>
                  <a:pt x="294108" y="60381"/>
                  <a:pt x="294108" y="65689"/>
                </a:cubicBezTo>
                <a:cubicBezTo>
                  <a:pt x="294108" y="71329"/>
                  <a:pt x="293859" y="76223"/>
                  <a:pt x="293362" y="80370"/>
                </a:cubicBezTo>
                <a:cubicBezTo>
                  <a:pt x="292864" y="84517"/>
                  <a:pt x="292035" y="87918"/>
                  <a:pt x="290873" y="90572"/>
                </a:cubicBezTo>
                <a:cubicBezTo>
                  <a:pt x="289712" y="93226"/>
                  <a:pt x="288302" y="95133"/>
                  <a:pt x="286643" y="96295"/>
                </a:cubicBezTo>
                <a:cubicBezTo>
                  <a:pt x="284985" y="97456"/>
                  <a:pt x="283160" y="98036"/>
                  <a:pt x="281169" y="98036"/>
                </a:cubicBezTo>
                <a:cubicBezTo>
                  <a:pt x="278183" y="98036"/>
                  <a:pt x="273871" y="96212"/>
                  <a:pt x="268230" y="92562"/>
                </a:cubicBezTo>
                <a:cubicBezTo>
                  <a:pt x="262591" y="88913"/>
                  <a:pt x="255292" y="85015"/>
                  <a:pt x="246334" y="80868"/>
                </a:cubicBezTo>
                <a:cubicBezTo>
                  <a:pt x="237377" y="76721"/>
                  <a:pt x="226843" y="72822"/>
                  <a:pt x="214734" y="69173"/>
                </a:cubicBezTo>
                <a:cubicBezTo>
                  <a:pt x="202624" y="65524"/>
                  <a:pt x="188773" y="63699"/>
                  <a:pt x="173180" y="63699"/>
                </a:cubicBezTo>
                <a:cubicBezTo>
                  <a:pt x="159246" y="63699"/>
                  <a:pt x="146971" y="65275"/>
                  <a:pt x="136355" y="68426"/>
                </a:cubicBezTo>
                <a:cubicBezTo>
                  <a:pt x="125738" y="71578"/>
                  <a:pt x="117030" y="76057"/>
                  <a:pt x="110229" y="81863"/>
                </a:cubicBezTo>
                <a:cubicBezTo>
                  <a:pt x="103427" y="87669"/>
                  <a:pt x="98285" y="94553"/>
                  <a:pt x="94802" y="102515"/>
                </a:cubicBezTo>
                <a:cubicBezTo>
                  <a:pt x="91318" y="110477"/>
                  <a:pt x="89576" y="119103"/>
                  <a:pt x="89576" y="128393"/>
                </a:cubicBezTo>
                <a:cubicBezTo>
                  <a:pt x="89576" y="141331"/>
                  <a:pt x="92894" y="152197"/>
                  <a:pt x="99529" y="160988"/>
                </a:cubicBezTo>
                <a:cubicBezTo>
                  <a:pt x="106164" y="169780"/>
                  <a:pt x="114790" y="177493"/>
                  <a:pt x="125407" y="184129"/>
                </a:cubicBezTo>
                <a:cubicBezTo>
                  <a:pt x="136023" y="190764"/>
                  <a:pt x="148132" y="196736"/>
                  <a:pt x="161735" y="202044"/>
                </a:cubicBezTo>
                <a:cubicBezTo>
                  <a:pt x="175337" y="207352"/>
                  <a:pt x="189188" y="212826"/>
                  <a:pt x="203288" y="218466"/>
                </a:cubicBezTo>
                <a:cubicBezTo>
                  <a:pt x="217388" y="224106"/>
                  <a:pt x="231322" y="230410"/>
                  <a:pt x="245090" y="237377"/>
                </a:cubicBezTo>
                <a:cubicBezTo>
                  <a:pt x="258858" y="244344"/>
                  <a:pt x="271051" y="252804"/>
                  <a:pt x="281667" y="262757"/>
                </a:cubicBezTo>
                <a:cubicBezTo>
                  <a:pt x="292283" y="272709"/>
                  <a:pt x="300826" y="284653"/>
                  <a:pt x="307296" y="298587"/>
                </a:cubicBezTo>
                <a:cubicBezTo>
                  <a:pt x="313765" y="312521"/>
                  <a:pt x="317000" y="329109"/>
                  <a:pt x="317000" y="348351"/>
                </a:cubicBezTo>
                <a:cubicBezTo>
                  <a:pt x="317000" y="371243"/>
                  <a:pt x="312770" y="391646"/>
                  <a:pt x="304310" y="409562"/>
                </a:cubicBezTo>
                <a:cubicBezTo>
                  <a:pt x="295850" y="427477"/>
                  <a:pt x="283823" y="442572"/>
                  <a:pt x="268230" y="454847"/>
                </a:cubicBezTo>
                <a:cubicBezTo>
                  <a:pt x="252638" y="467122"/>
                  <a:pt x="234059" y="476412"/>
                  <a:pt x="212494" y="482715"/>
                </a:cubicBezTo>
                <a:cubicBezTo>
                  <a:pt x="190930" y="489019"/>
                  <a:pt x="167209" y="492170"/>
                  <a:pt x="141331" y="492170"/>
                </a:cubicBezTo>
                <a:cubicBezTo>
                  <a:pt x="125407" y="492170"/>
                  <a:pt x="110229" y="490926"/>
                  <a:pt x="95797" y="488438"/>
                </a:cubicBezTo>
                <a:cubicBezTo>
                  <a:pt x="81365" y="485950"/>
                  <a:pt x="68426" y="482798"/>
                  <a:pt x="56981" y="478983"/>
                </a:cubicBezTo>
                <a:cubicBezTo>
                  <a:pt x="45535" y="475168"/>
                  <a:pt x="35831" y="471186"/>
                  <a:pt x="27868" y="467039"/>
                </a:cubicBezTo>
                <a:cubicBezTo>
                  <a:pt x="19906" y="462892"/>
                  <a:pt x="14100" y="459160"/>
                  <a:pt x="10451" y="455842"/>
                </a:cubicBezTo>
                <a:cubicBezTo>
                  <a:pt x="6801" y="452525"/>
                  <a:pt x="4147" y="447880"/>
                  <a:pt x="2489" y="441908"/>
                </a:cubicBezTo>
                <a:cubicBezTo>
                  <a:pt x="830" y="435937"/>
                  <a:pt x="0" y="427808"/>
                  <a:pt x="0" y="417524"/>
                </a:cubicBezTo>
                <a:cubicBezTo>
                  <a:pt x="0" y="411220"/>
                  <a:pt x="332" y="405912"/>
                  <a:pt x="996" y="401599"/>
                </a:cubicBezTo>
                <a:cubicBezTo>
                  <a:pt x="1659" y="397286"/>
                  <a:pt x="2489" y="393803"/>
                  <a:pt x="3484" y="391149"/>
                </a:cubicBezTo>
                <a:cubicBezTo>
                  <a:pt x="4479" y="388495"/>
                  <a:pt x="5889" y="386587"/>
                  <a:pt x="7714" y="385426"/>
                </a:cubicBezTo>
                <a:cubicBezTo>
                  <a:pt x="9539" y="384265"/>
                  <a:pt x="11612" y="383684"/>
                  <a:pt x="13934" y="383684"/>
                </a:cubicBezTo>
                <a:cubicBezTo>
                  <a:pt x="17584" y="383684"/>
                  <a:pt x="22975" y="385923"/>
                  <a:pt x="30108" y="390402"/>
                </a:cubicBezTo>
                <a:cubicBezTo>
                  <a:pt x="37241" y="394881"/>
                  <a:pt x="46032" y="399774"/>
                  <a:pt x="56483" y="405083"/>
                </a:cubicBezTo>
                <a:cubicBezTo>
                  <a:pt x="66934" y="410391"/>
                  <a:pt x="79292" y="415284"/>
                  <a:pt x="93557" y="419763"/>
                </a:cubicBezTo>
                <a:cubicBezTo>
                  <a:pt x="107823" y="424242"/>
                  <a:pt x="124246" y="426481"/>
                  <a:pt x="142824" y="426481"/>
                </a:cubicBezTo>
                <a:cubicBezTo>
                  <a:pt x="156758" y="426481"/>
                  <a:pt x="169365" y="424988"/>
                  <a:pt x="180645" y="422003"/>
                </a:cubicBezTo>
                <a:cubicBezTo>
                  <a:pt x="191925" y="419017"/>
                  <a:pt x="201712" y="414621"/>
                  <a:pt x="210006" y="408815"/>
                </a:cubicBezTo>
                <a:cubicBezTo>
                  <a:pt x="218300" y="403009"/>
                  <a:pt x="224687" y="395627"/>
                  <a:pt x="229165" y="386670"/>
                </a:cubicBezTo>
                <a:cubicBezTo>
                  <a:pt x="233644" y="377712"/>
                  <a:pt x="235884" y="367096"/>
                  <a:pt x="235884" y="354821"/>
                </a:cubicBezTo>
                <a:cubicBezTo>
                  <a:pt x="235884" y="342214"/>
                  <a:pt x="232649" y="331597"/>
                  <a:pt x="226180" y="322971"/>
                </a:cubicBezTo>
                <a:cubicBezTo>
                  <a:pt x="219710" y="314346"/>
                  <a:pt x="211167" y="306715"/>
                  <a:pt x="200551" y="300080"/>
                </a:cubicBezTo>
                <a:cubicBezTo>
                  <a:pt x="189935" y="293445"/>
                  <a:pt x="177991" y="287556"/>
                  <a:pt x="164721" y="282413"/>
                </a:cubicBezTo>
                <a:cubicBezTo>
                  <a:pt x="151450" y="277271"/>
                  <a:pt x="137765" y="271880"/>
                  <a:pt x="123665" y="266240"/>
                </a:cubicBezTo>
                <a:cubicBezTo>
                  <a:pt x="109565" y="260600"/>
                  <a:pt x="95797" y="254214"/>
                  <a:pt x="82360" y="247081"/>
                </a:cubicBezTo>
                <a:cubicBezTo>
                  <a:pt x="68924" y="239948"/>
                  <a:pt x="56898" y="231239"/>
                  <a:pt x="46281" y="220954"/>
                </a:cubicBezTo>
                <a:cubicBezTo>
                  <a:pt x="35665" y="210670"/>
                  <a:pt x="27122" y="198395"/>
                  <a:pt x="20653" y="184129"/>
                </a:cubicBezTo>
                <a:cubicBezTo>
                  <a:pt x="14183" y="169863"/>
                  <a:pt x="10949" y="152777"/>
                  <a:pt x="10949" y="132871"/>
                </a:cubicBezTo>
                <a:cubicBezTo>
                  <a:pt x="10949" y="115288"/>
                  <a:pt x="14349" y="98451"/>
                  <a:pt x="21150" y="82361"/>
                </a:cubicBezTo>
                <a:cubicBezTo>
                  <a:pt x="27951" y="66270"/>
                  <a:pt x="38153" y="52170"/>
                  <a:pt x="51755" y="40061"/>
                </a:cubicBezTo>
                <a:cubicBezTo>
                  <a:pt x="65358" y="27951"/>
                  <a:pt x="82360" y="18247"/>
                  <a:pt x="102764" y="10949"/>
                </a:cubicBezTo>
                <a:cubicBezTo>
                  <a:pt x="123167" y="3650"/>
                  <a:pt x="146971" y="0"/>
                  <a:pt x="174176"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2" name="Logo 5">
            <a:extLst>
              <a:ext uri="{FF2B5EF4-FFF2-40B4-BE49-F238E27FC236}">
                <a16:creationId xmlns:a16="http://schemas.microsoft.com/office/drawing/2014/main" id="{C8422C00-4DBC-46B0-B01E-89DED88D1336}"/>
              </a:ext>
            </a:extLst>
          </p:cNvPr>
          <p:cNvSpPr txBox="1"/>
          <p:nvPr/>
        </p:nvSpPr>
        <p:spPr>
          <a:xfrm>
            <a:off x="270827" y="6723295"/>
            <a:ext cx="58437" cy="94149"/>
          </a:xfrm>
          <a:custGeom>
            <a:avLst/>
            <a:gdLst/>
            <a:ahLst/>
            <a:cxnLst/>
            <a:rect l="l" t="t" r="r" b="b"/>
            <a:pathLst>
              <a:path w="412049" h="663858">
                <a:moveTo>
                  <a:pt x="231404" y="0"/>
                </a:moveTo>
                <a:cubicBezTo>
                  <a:pt x="263917" y="0"/>
                  <a:pt x="291619" y="6304"/>
                  <a:pt x="314511" y="18911"/>
                </a:cubicBezTo>
                <a:cubicBezTo>
                  <a:pt x="337402" y="31518"/>
                  <a:pt x="356064" y="48770"/>
                  <a:pt x="370496" y="70666"/>
                </a:cubicBezTo>
                <a:cubicBezTo>
                  <a:pt x="384927" y="92562"/>
                  <a:pt x="395461" y="118025"/>
                  <a:pt x="402096" y="147054"/>
                </a:cubicBezTo>
                <a:cubicBezTo>
                  <a:pt x="408731" y="176083"/>
                  <a:pt x="412049" y="206854"/>
                  <a:pt x="412049" y="239367"/>
                </a:cubicBezTo>
                <a:cubicBezTo>
                  <a:pt x="412049" y="278515"/>
                  <a:pt x="407819" y="313682"/>
                  <a:pt x="399359" y="344868"/>
                </a:cubicBezTo>
                <a:cubicBezTo>
                  <a:pt x="390899" y="376053"/>
                  <a:pt x="378458" y="402512"/>
                  <a:pt x="362036" y="424242"/>
                </a:cubicBezTo>
                <a:cubicBezTo>
                  <a:pt x="345614" y="445972"/>
                  <a:pt x="325293" y="462726"/>
                  <a:pt x="301074" y="474504"/>
                </a:cubicBezTo>
                <a:cubicBezTo>
                  <a:pt x="276856" y="486282"/>
                  <a:pt x="249154" y="492170"/>
                  <a:pt x="217968" y="492170"/>
                </a:cubicBezTo>
                <a:cubicBezTo>
                  <a:pt x="204697" y="492170"/>
                  <a:pt x="192422" y="490843"/>
                  <a:pt x="181142" y="488189"/>
                </a:cubicBezTo>
                <a:cubicBezTo>
                  <a:pt x="169862" y="485535"/>
                  <a:pt x="158831" y="481388"/>
                  <a:pt x="148049" y="475748"/>
                </a:cubicBezTo>
                <a:cubicBezTo>
                  <a:pt x="137267" y="470108"/>
                  <a:pt x="126567" y="462975"/>
                  <a:pt x="115951" y="454349"/>
                </a:cubicBezTo>
                <a:cubicBezTo>
                  <a:pt x="105334" y="445724"/>
                  <a:pt x="94055" y="435605"/>
                  <a:pt x="82111" y="423993"/>
                </a:cubicBezTo>
                <a:lnTo>
                  <a:pt x="82111" y="647933"/>
                </a:lnTo>
                <a:cubicBezTo>
                  <a:pt x="82111" y="650587"/>
                  <a:pt x="81448" y="652909"/>
                  <a:pt x="80120" y="654900"/>
                </a:cubicBezTo>
                <a:cubicBezTo>
                  <a:pt x="78793" y="656891"/>
                  <a:pt x="76637" y="658549"/>
                  <a:pt x="73651" y="659876"/>
                </a:cubicBezTo>
                <a:cubicBezTo>
                  <a:pt x="70665" y="661204"/>
                  <a:pt x="66518" y="662199"/>
                  <a:pt x="61210" y="662862"/>
                </a:cubicBezTo>
                <a:cubicBezTo>
                  <a:pt x="55902" y="663526"/>
                  <a:pt x="49101" y="663858"/>
                  <a:pt x="40807" y="663858"/>
                </a:cubicBezTo>
                <a:cubicBezTo>
                  <a:pt x="32844" y="663858"/>
                  <a:pt x="26209" y="663526"/>
                  <a:pt x="20901" y="662862"/>
                </a:cubicBezTo>
                <a:cubicBezTo>
                  <a:pt x="15593" y="662199"/>
                  <a:pt x="11363" y="661204"/>
                  <a:pt x="8211" y="659876"/>
                </a:cubicBezTo>
                <a:cubicBezTo>
                  <a:pt x="5059" y="658549"/>
                  <a:pt x="2903" y="656891"/>
                  <a:pt x="1742" y="654900"/>
                </a:cubicBezTo>
                <a:cubicBezTo>
                  <a:pt x="581" y="652909"/>
                  <a:pt x="0" y="650587"/>
                  <a:pt x="0" y="647933"/>
                </a:cubicBezTo>
                <a:lnTo>
                  <a:pt x="0" y="22394"/>
                </a:lnTo>
                <a:cubicBezTo>
                  <a:pt x="0" y="19409"/>
                  <a:pt x="497" y="17003"/>
                  <a:pt x="1493" y="15179"/>
                </a:cubicBezTo>
                <a:cubicBezTo>
                  <a:pt x="2488" y="13354"/>
                  <a:pt x="4479" y="11778"/>
                  <a:pt x="7464" y="10451"/>
                </a:cubicBezTo>
                <a:cubicBezTo>
                  <a:pt x="10450" y="9124"/>
                  <a:pt x="14266" y="8212"/>
                  <a:pt x="18910" y="7714"/>
                </a:cubicBezTo>
                <a:cubicBezTo>
                  <a:pt x="23555" y="7216"/>
                  <a:pt x="29195" y="6967"/>
                  <a:pt x="35830" y="6967"/>
                </a:cubicBezTo>
                <a:cubicBezTo>
                  <a:pt x="42797" y="6967"/>
                  <a:pt x="48520" y="7216"/>
                  <a:pt x="52999" y="7714"/>
                </a:cubicBezTo>
                <a:cubicBezTo>
                  <a:pt x="57478" y="8212"/>
                  <a:pt x="61210" y="9124"/>
                  <a:pt x="64196" y="10451"/>
                </a:cubicBezTo>
                <a:cubicBezTo>
                  <a:pt x="67182" y="11778"/>
                  <a:pt x="69255" y="13354"/>
                  <a:pt x="70416" y="15179"/>
                </a:cubicBezTo>
                <a:cubicBezTo>
                  <a:pt x="71578" y="17003"/>
                  <a:pt x="72158" y="19409"/>
                  <a:pt x="72158" y="22394"/>
                </a:cubicBezTo>
                <a:lnTo>
                  <a:pt x="72158" y="82609"/>
                </a:lnTo>
                <a:cubicBezTo>
                  <a:pt x="85761" y="68675"/>
                  <a:pt x="98865" y="56566"/>
                  <a:pt x="111472" y="46281"/>
                </a:cubicBezTo>
                <a:cubicBezTo>
                  <a:pt x="124079" y="35997"/>
                  <a:pt x="136769" y="27454"/>
                  <a:pt x="149542" y="20653"/>
                </a:cubicBezTo>
                <a:cubicBezTo>
                  <a:pt x="162315" y="13852"/>
                  <a:pt x="175419" y="8709"/>
                  <a:pt x="188856" y="5226"/>
                </a:cubicBezTo>
                <a:cubicBezTo>
                  <a:pt x="202292" y="1742"/>
                  <a:pt x="216475" y="0"/>
                  <a:pt x="231404" y="0"/>
                </a:cubicBezTo>
                <a:close/>
                <a:moveTo>
                  <a:pt x="215799" y="70666"/>
                </a:moveTo>
                <a:cubicBezTo>
                  <a:pt x="205115" y="70666"/>
                  <a:pt x="194599" y="72242"/>
                  <a:pt x="184252" y="75393"/>
                </a:cubicBezTo>
                <a:cubicBezTo>
                  <a:pt x="173906" y="78545"/>
                  <a:pt x="163392" y="83522"/>
                  <a:pt x="152710" y="90323"/>
                </a:cubicBezTo>
                <a:cubicBezTo>
                  <a:pt x="142029" y="97124"/>
                  <a:pt x="130846" y="106082"/>
                  <a:pt x="119162" y="117196"/>
                </a:cubicBezTo>
                <a:cubicBezTo>
                  <a:pt x="107478" y="128310"/>
                  <a:pt x="95128" y="141995"/>
                  <a:pt x="82111" y="158251"/>
                </a:cubicBezTo>
                <a:lnTo>
                  <a:pt x="82111" y="336408"/>
                </a:lnTo>
                <a:cubicBezTo>
                  <a:pt x="104811" y="363944"/>
                  <a:pt x="126342" y="385011"/>
                  <a:pt x="146704" y="399609"/>
                </a:cubicBezTo>
                <a:cubicBezTo>
                  <a:pt x="167066" y="414206"/>
                  <a:pt x="188428" y="421505"/>
                  <a:pt x="210791" y="421505"/>
                </a:cubicBezTo>
                <a:cubicBezTo>
                  <a:pt x="231485" y="421505"/>
                  <a:pt x="249259" y="416529"/>
                  <a:pt x="264113" y="406576"/>
                </a:cubicBezTo>
                <a:cubicBezTo>
                  <a:pt x="278967" y="396623"/>
                  <a:pt x="290984" y="383352"/>
                  <a:pt x="300165" y="366764"/>
                </a:cubicBezTo>
                <a:cubicBezTo>
                  <a:pt x="309345" y="350176"/>
                  <a:pt x="316105" y="331597"/>
                  <a:pt x="320444" y="311028"/>
                </a:cubicBezTo>
                <a:cubicBezTo>
                  <a:pt x="324783" y="290459"/>
                  <a:pt x="326952" y="269724"/>
                  <a:pt x="326952" y="248822"/>
                </a:cubicBezTo>
                <a:cubicBezTo>
                  <a:pt x="326952" y="225931"/>
                  <a:pt x="325200" y="203786"/>
                  <a:pt x="321696" y="182387"/>
                </a:cubicBezTo>
                <a:cubicBezTo>
                  <a:pt x="318191" y="160988"/>
                  <a:pt x="312183" y="141995"/>
                  <a:pt x="303672" y="125407"/>
                </a:cubicBezTo>
                <a:cubicBezTo>
                  <a:pt x="295160" y="108819"/>
                  <a:pt x="283727" y="95548"/>
                  <a:pt x="269373" y="85595"/>
                </a:cubicBezTo>
                <a:cubicBezTo>
                  <a:pt x="255019" y="75642"/>
                  <a:pt x="237161" y="70666"/>
                  <a:pt x="215799" y="70666"/>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3" name="Logo 4">
            <a:extLst>
              <a:ext uri="{FF2B5EF4-FFF2-40B4-BE49-F238E27FC236}">
                <a16:creationId xmlns:a16="http://schemas.microsoft.com/office/drawing/2014/main" id="{4192A432-A0B3-452A-89A4-D7A9DD9E3419}"/>
              </a:ext>
            </a:extLst>
          </p:cNvPr>
          <p:cNvSpPr txBox="1"/>
          <p:nvPr/>
        </p:nvSpPr>
        <p:spPr>
          <a:xfrm>
            <a:off x="560864" y="6723366"/>
            <a:ext cx="50109" cy="69729"/>
          </a:xfrm>
          <a:custGeom>
            <a:avLst/>
            <a:gdLst/>
            <a:ahLst/>
            <a:cxnLst/>
            <a:rect l="l" t="t" r="r" b="b"/>
            <a:pathLst>
              <a:path w="353327" h="491672">
                <a:moveTo>
                  <a:pt x="209011" y="0"/>
                </a:moveTo>
                <a:cubicBezTo>
                  <a:pt x="223276" y="0"/>
                  <a:pt x="237128" y="1327"/>
                  <a:pt x="250564" y="3981"/>
                </a:cubicBezTo>
                <a:cubicBezTo>
                  <a:pt x="264000" y="6635"/>
                  <a:pt x="276358" y="10119"/>
                  <a:pt x="287638" y="14432"/>
                </a:cubicBezTo>
                <a:cubicBezTo>
                  <a:pt x="298918" y="18745"/>
                  <a:pt x="308954" y="23721"/>
                  <a:pt x="317746" y="29361"/>
                </a:cubicBezTo>
                <a:cubicBezTo>
                  <a:pt x="326537" y="35001"/>
                  <a:pt x="332924" y="39812"/>
                  <a:pt x="336905" y="43793"/>
                </a:cubicBezTo>
                <a:cubicBezTo>
                  <a:pt x="340886" y="47774"/>
                  <a:pt x="343623" y="50926"/>
                  <a:pt x="345116" y="53248"/>
                </a:cubicBezTo>
                <a:cubicBezTo>
                  <a:pt x="346609" y="55570"/>
                  <a:pt x="347853" y="58307"/>
                  <a:pt x="348849" y="61459"/>
                </a:cubicBezTo>
                <a:cubicBezTo>
                  <a:pt x="349844" y="64611"/>
                  <a:pt x="350507" y="68177"/>
                  <a:pt x="350839" y="72158"/>
                </a:cubicBezTo>
                <a:cubicBezTo>
                  <a:pt x="351171" y="76140"/>
                  <a:pt x="351337" y="81116"/>
                  <a:pt x="351337" y="87088"/>
                </a:cubicBezTo>
                <a:cubicBezTo>
                  <a:pt x="351337" y="100027"/>
                  <a:pt x="349844" y="109067"/>
                  <a:pt x="346858" y="114209"/>
                </a:cubicBezTo>
                <a:cubicBezTo>
                  <a:pt x="343872" y="119352"/>
                  <a:pt x="340223" y="121923"/>
                  <a:pt x="335910" y="121923"/>
                </a:cubicBezTo>
                <a:cubicBezTo>
                  <a:pt x="330933" y="121923"/>
                  <a:pt x="325211" y="119186"/>
                  <a:pt x="318741" y="113712"/>
                </a:cubicBezTo>
                <a:cubicBezTo>
                  <a:pt x="312272" y="108238"/>
                  <a:pt x="304061" y="102183"/>
                  <a:pt x="294108" y="95548"/>
                </a:cubicBezTo>
                <a:cubicBezTo>
                  <a:pt x="284155" y="88913"/>
                  <a:pt x="272128" y="82858"/>
                  <a:pt x="258029" y="77384"/>
                </a:cubicBezTo>
                <a:cubicBezTo>
                  <a:pt x="243929" y="71910"/>
                  <a:pt x="227257" y="69173"/>
                  <a:pt x="208015" y="69173"/>
                </a:cubicBezTo>
                <a:cubicBezTo>
                  <a:pt x="168535" y="69173"/>
                  <a:pt x="138262" y="84351"/>
                  <a:pt x="117195" y="114707"/>
                </a:cubicBezTo>
                <a:cubicBezTo>
                  <a:pt x="96128" y="145063"/>
                  <a:pt x="85595" y="189105"/>
                  <a:pt x="85595" y="246832"/>
                </a:cubicBezTo>
                <a:cubicBezTo>
                  <a:pt x="85595" y="275695"/>
                  <a:pt x="88332" y="300992"/>
                  <a:pt x="93806" y="322722"/>
                </a:cubicBezTo>
                <a:cubicBezTo>
                  <a:pt x="99280" y="344453"/>
                  <a:pt x="107325" y="362617"/>
                  <a:pt x="117942" y="377214"/>
                </a:cubicBezTo>
                <a:cubicBezTo>
                  <a:pt x="128558" y="391812"/>
                  <a:pt x="141580" y="402677"/>
                  <a:pt x="157007" y="409810"/>
                </a:cubicBezTo>
                <a:cubicBezTo>
                  <a:pt x="172434" y="416943"/>
                  <a:pt x="190100" y="420509"/>
                  <a:pt x="210006" y="420509"/>
                </a:cubicBezTo>
                <a:cubicBezTo>
                  <a:pt x="228916" y="420509"/>
                  <a:pt x="245504" y="417523"/>
                  <a:pt x="259770" y="411552"/>
                </a:cubicBezTo>
                <a:cubicBezTo>
                  <a:pt x="274036" y="405580"/>
                  <a:pt x="286394" y="399028"/>
                  <a:pt x="296845" y="391895"/>
                </a:cubicBezTo>
                <a:cubicBezTo>
                  <a:pt x="307295" y="384762"/>
                  <a:pt x="316087" y="378292"/>
                  <a:pt x="323220" y="372487"/>
                </a:cubicBezTo>
                <a:cubicBezTo>
                  <a:pt x="330353" y="366681"/>
                  <a:pt x="335910" y="363778"/>
                  <a:pt x="339891" y="363778"/>
                </a:cubicBezTo>
                <a:cubicBezTo>
                  <a:pt x="342213" y="363778"/>
                  <a:pt x="344204" y="364441"/>
                  <a:pt x="345863" y="365768"/>
                </a:cubicBezTo>
                <a:cubicBezTo>
                  <a:pt x="347521" y="367096"/>
                  <a:pt x="348931" y="369335"/>
                  <a:pt x="350093" y="372487"/>
                </a:cubicBezTo>
                <a:cubicBezTo>
                  <a:pt x="351254" y="375638"/>
                  <a:pt x="352083" y="379620"/>
                  <a:pt x="352581" y="384430"/>
                </a:cubicBezTo>
                <a:cubicBezTo>
                  <a:pt x="353079" y="389241"/>
                  <a:pt x="353327" y="394964"/>
                  <a:pt x="353327" y="401599"/>
                </a:cubicBezTo>
                <a:cubicBezTo>
                  <a:pt x="353327" y="407239"/>
                  <a:pt x="353161" y="412132"/>
                  <a:pt x="352830" y="416279"/>
                </a:cubicBezTo>
                <a:cubicBezTo>
                  <a:pt x="352498" y="420426"/>
                  <a:pt x="351917" y="423910"/>
                  <a:pt x="351088" y="426730"/>
                </a:cubicBezTo>
                <a:cubicBezTo>
                  <a:pt x="350258" y="429550"/>
                  <a:pt x="349263" y="432038"/>
                  <a:pt x="348102" y="434195"/>
                </a:cubicBezTo>
                <a:cubicBezTo>
                  <a:pt x="346941" y="436351"/>
                  <a:pt x="344287" y="439503"/>
                  <a:pt x="340140" y="443650"/>
                </a:cubicBezTo>
                <a:cubicBezTo>
                  <a:pt x="335993" y="447797"/>
                  <a:pt x="328943" y="452939"/>
                  <a:pt x="318990" y="459077"/>
                </a:cubicBezTo>
                <a:cubicBezTo>
                  <a:pt x="309037" y="465214"/>
                  <a:pt x="297840" y="470688"/>
                  <a:pt x="285399" y="475499"/>
                </a:cubicBezTo>
                <a:cubicBezTo>
                  <a:pt x="272958" y="480310"/>
                  <a:pt x="259438" y="484208"/>
                  <a:pt x="244841" y="487194"/>
                </a:cubicBezTo>
                <a:cubicBezTo>
                  <a:pt x="230243" y="490179"/>
                  <a:pt x="215148" y="491672"/>
                  <a:pt x="199555" y="491672"/>
                </a:cubicBezTo>
                <a:cubicBezTo>
                  <a:pt x="167375" y="491672"/>
                  <a:pt x="138843" y="486364"/>
                  <a:pt x="113961" y="475748"/>
                </a:cubicBezTo>
                <a:cubicBezTo>
                  <a:pt x="89078" y="465131"/>
                  <a:pt x="68260" y="449622"/>
                  <a:pt x="51506" y="429218"/>
                </a:cubicBezTo>
                <a:cubicBezTo>
                  <a:pt x="34752" y="408815"/>
                  <a:pt x="21979" y="383767"/>
                  <a:pt x="13188" y="354074"/>
                </a:cubicBezTo>
                <a:cubicBezTo>
                  <a:pt x="4396" y="324381"/>
                  <a:pt x="0" y="290127"/>
                  <a:pt x="0" y="251310"/>
                </a:cubicBezTo>
                <a:cubicBezTo>
                  <a:pt x="0" y="207186"/>
                  <a:pt x="5391" y="169282"/>
                  <a:pt x="16174" y="137599"/>
                </a:cubicBezTo>
                <a:cubicBezTo>
                  <a:pt x="26956" y="105915"/>
                  <a:pt x="41719" y="79955"/>
                  <a:pt x="60464" y="59717"/>
                </a:cubicBezTo>
                <a:cubicBezTo>
                  <a:pt x="79208" y="39480"/>
                  <a:pt x="101271" y="24468"/>
                  <a:pt x="126651" y="14681"/>
                </a:cubicBezTo>
                <a:cubicBezTo>
                  <a:pt x="152030" y="4894"/>
                  <a:pt x="179484" y="0"/>
                  <a:pt x="209011"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4" name="Logo 3">
            <a:extLst>
              <a:ext uri="{FF2B5EF4-FFF2-40B4-BE49-F238E27FC236}">
                <a16:creationId xmlns:a16="http://schemas.microsoft.com/office/drawing/2014/main" id="{8B2D47DC-42C1-4914-A391-0AF199DBBFB2}"/>
              </a:ext>
            </a:extLst>
          </p:cNvPr>
          <p:cNvSpPr txBox="1"/>
          <p:nvPr/>
        </p:nvSpPr>
        <p:spPr>
          <a:xfrm>
            <a:off x="68202"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7" y="10949"/>
                  <a:pt x="82111" y="13105"/>
                  <a:pt x="82111" y="15427"/>
                </a:cubicBezTo>
                <a:lnTo>
                  <a:pt x="82111" y="463307"/>
                </a:lnTo>
                <a:cubicBezTo>
                  <a:pt x="82111" y="465961"/>
                  <a:pt x="81447"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2" y="470025"/>
                </a:cubicBezTo>
                <a:cubicBezTo>
                  <a:pt x="580" y="468201"/>
                  <a:pt x="0" y="465961"/>
                  <a:pt x="0" y="463307"/>
                </a:cubicBezTo>
                <a:lnTo>
                  <a:pt x="0" y="15427"/>
                </a:lnTo>
                <a:cubicBezTo>
                  <a:pt x="0" y="13105"/>
                  <a:pt x="580" y="10949"/>
                  <a:pt x="1742" y="8958"/>
                </a:cubicBezTo>
                <a:cubicBezTo>
                  <a:pt x="2903" y="6967"/>
                  <a:pt x="5059" y="5309"/>
                  <a:pt x="8211" y="3982"/>
                </a:cubicBezTo>
                <a:cubicBezTo>
                  <a:pt x="11363" y="2655"/>
                  <a:pt x="15593" y="1659"/>
                  <a:pt x="20901" y="996"/>
                </a:cubicBezTo>
                <a:cubicBezTo>
                  <a:pt x="26209" y="332"/>
                  <a:pt x="32844" y="0"/>
                  <a:pt x="4080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55" name="Logo 2">
            <a:extLst>
              <a:ext uri="{FF2B5EF4-FFF2-40B4-BE49-F238E27FC236}">
                <a16:creationId xmlns:a16="http://schemas.microsoft.com/office/drawing/2014/main" id="{87595776-AA1D-4FF3-88C2-60D75E2B43F3}"/>
              </a:ext>
            </a:extLst>
          </p:cNvPr>
          <p:cNvSpPr txBox="1"/>
          <p:nvPr/>
        </p:nvSpPr>
        <p:spPr>
          <a:xfrm>
            <a:off x="346122" y="6722455"/>
            <a:ext cx="54767" cy="68812"/>
          </a:xfrm>
          <a:custGeom>
            <a:avLst/>
            <a:gdLst/>
            <a:ahLst/>
            <a:cxnLst/>
            <a:rect l="l" t="t" r="r" b="b"/>
            <a:pathLst>
              <a:path w="386171" h="485203">
                <a:moveTo>
                  <a:pt x="41304" y="0"/>
                </a:moveTo>
                <a:cubicBezTo>
                  <a:pt x="49266" y="0"/>
                  <a:pt x="55902" y="249"/>
                  <a:pt x="61210" y="747"/>
                </a:cubicBezTo>
                <a:cubicBezTo>
                  <a:pt x="66518" y="1245"/>
                  <a:pt x="70748" y="2240"/>
                  <a:pt x="73900" y="3733"/>
                </a:cubicBezTo>
                <a:cubicBezTo>
                  <a:pt x="77051" y="5226"/>
                  <a:pt x="79291" y="6885"/>
                  <a:pt x="80618" y="8709"/>
                </a:cubicBezTo>
                <a:cubicBezTo>
                  <a:pt x="81945" y="10534"/>
                  <a:pt x="82608" y="12773"/>
                  <a:pt x="82608" y="15427"/>
                </a:cubicBezTo>
                <a:lnTo>
                  <a:pt x="82608" y="276193"/>
                </a:lnTo>
                <a:cubicBezTo>
                  <a:pt x="82608" y="302402"/>
                  <a:pt x="84516" y="323386"/>
                  <a:pt x="88331" y="339145"/>
                </a:cubicBezTo>
                <a:cubicBezTo>
                  <a:pt x="92146" y="354904"/>
                  <a:pt x="97953" y="368340"/>
                  <a:pt x="105749" y="379454"/>
                </a:cubicBezTo>
                <a:cubicBezTo>
                  <a:pt x="113545" y="390568"/>
                  <a:pt x="123415" y="399194"/>
                  <a:pt x="135359" y="405332"/>
                </a:cubicBezTo>
                <a:cubicBezTo>
                  <a:pt x="147302" y="411469"/>
                  <a:pt x="161236" y="414538"/>
                  <a:pt x="177161" y="414538"/>
                </a:cubicBezTo>
                <a:cubicBezTo>
                  <a:pt x="197730" y="414538"/>
                  <a:pt x="218216" y="407239"/>
                  <a:pt x="238620" y="392642"/>
                </a:cubicBezTo>
                <a:cubicBezTo>
                  <a:pt x="259023" y="378044"/>
                  <a:pt x="280671" y="356645"/>
                  <a:pt x="303562" y="328446"/>
                </a:cubicBezTo>
                <a:lnTo>
                  <a:pt x="303562" y="15427"/>
                </a:lnTo>
                <a:cubicBezTo>
                  <a:pt x="303562" y="12773"/>
                  <a:pt x="304143" y="10534"/>
                  <a:pt x="305304" y="8709"/>
                </a:cubicBezTo>
                <a:cubicBezTo>
                  <a:pt x="306465" y="6885"/>
                  <a:pt x="308705" y="5226"/>
                  <a:pt x="312022" y="3733"/>
                </a:cubicBezTo>
                <a:cubicBezTo>
                  <a:pt x="315340" y="2240"/>
                  <a:pt x="319570" y="1245"/>
                  <a:pt x="324712" y="747"/>
                </a:cubicBezTo>
                <a:cubicBezTo>
                  <a:pt x="329855" y="249"/>
                  <a:pt x="336573" y="0"/>
                  <a:pt x="344867" y="0"/>
                </a:cubicBezTo>
                <a:cubicBezTo>
                  <a:pt x="352829" y="0"/>
                  <a:pt x="359464" y="249"/>
                  <a:pt x="364773" y="747"/>
                </a:cubicBezTo>
                <a:cubicBezTo>
                  <a:pt x="370081" y="1245"/>
                  <a:pt x="374228" y="2240"/>
                  <a:pt x="377214" y="3733"/>
                </a:cubicBezTo>
                <a:cubicBezTo>
                  <a:pt x="380200" y="5226"/>
                  <a:pt x="382439" y="6885"/>
                  <a:pt x="383932" y="8709"/>
                </a:cubicBezTo>
                <a:cubicBezTo>
                  <a:pt x="385425" y="10534"/>
                  <a:pt x="386171" y="12773"/>
                  <a:pt x="386171" y="15427"/>
                </a:cubicBezTo>
                <a:lnTo>
                  <a:pt x="386171" y="463307"/>
                </a:lnTo>
                <a:cubicBezTo>
                  <a:pt x="386171" y="465961"/>
                  <a:pt x="385591" y="468201"/>
                  <a:pt x="384430" y="470025"/>
                </a:cubicBezTo>
                <a:cubicBezTo>
                  <a:pt x="383268" y="471850"/>
                  <a:pt x="381195" y="473426"/>
                  <a:pt x="378209" y="474753"/>
                </a:cubicBezTo>
                <a:cubicBezTo>
                  <a:pt x="375223" y="476080"/>
                  <a:pt x="371325" y="477075"/>
                  <a:pt x="366514" y="477739"/>
                </a:cubicBezTo>
                <a:cubicBezTo>
                  <a:pt x="361704" y="478402"/>
                  <a:pt x="355815" y="478734"/>
                  <a:pt x="348848" y="478734"/>
                </a:cubicBezTo>
                <a:cubicBezTo>
                  <a:pt x="341217" y="478734"/>
                  <a:pt x="334997" y="478402"/>
                  <a:pt x="330186" y="477739"/>
                </a:cubicBezTo>
                <a:cubicBezTo>
                  <a:pt x="325376" y="477075"/>
                  <a:pt x="321560" y="476080"/>
                  <a:pt x="318741" y="474753"/>
                </a:cubicBezTo>
                <a:cubicBezTo>
                  <a:pt x="315921" y="473426"/>
                  <a:pt x="314013" y="471850"/>
                  <a:pt x="313018" y="470025"/>
                </a:cubicBezTo>
                <a:cubicBezTo>
                  <a:pt x="312022" y="468201"/>
                  <a:pt x="311525" y="465961"/>
                  <a:pt x="311525" y="463307"/>
                </a:cubicBezTo>
                <a:lnTo>
                  <a:pt x="311525" y="404087"/>
                </a:lnTo>
                <a:cubicBezTo>
                  <a:pt x="285979" y="432287"/>
                  <a:pt x="260765" y="452857"/>
                  <a:pt x="235883" y="465795"/>
                </a:cubicBezTo>
                <a:cubicBezTo>
                  <a:pt x="211001" y="478734"/>
                  <a:pt x="185787" y="485203"/>
                  <a:pt x="160241" y="485203"/>
                </a:cubicBezTo>
                <a:cubicBezTo>
                  <a:pt x="130382" y="485203"/>
                  <a:pt x="105251" y="480227"/>
                  <a:pt x="84848" y="470274"/>
                </a:cubicBezTo>
                <a:cubicBezTo>
                  <a:pt x="64444" y="460321"/>
                  <a:pt x="47939" y="446802"/>
                  <a:pt x="35332" y="429716"/>
                </a:cubicBezTo>
                <a:cubicBezTo>
                  <a:pt x="22725" y="412630"/>
                  <a:pt x="13685" y="392725"/>
                  <a:pt x="8211" y="369999"/>
                </a:cubicBezTo>
                <a:cubicBezTo>
                  <a:pt x="2737" y="347273"/>
                  <a:pt x="0" y="319654"/>
                  <a:pt x="0" y="287141"/>
                </a:cubicBezTo>
                <a:lnTo>
                  <a:pt x="0" y="15427"/>
                </a:lnTo>
                <a:cubicBezTo>
                  <a:pt x="0" y="12773"/>
                  <a:pt x="580" y="10534"/>
                  <a:pt x="1741" y="8709"/>
                </a:cubicBezTo>
                <a:cubicBezTo>
                  <a:pt x="2903" y="6885"/>
                  <a:pt x="5142" y="5226"/>
                  <a:pt x="8459" y="3733"/>
                </a:cubicBezTo>
                <a:cubicBezTo>
                  <a:pt x="11777" y="2240"/>
                  <a:pt x="16090" y="1245"/>
                  <a:pt x="21398" y="747"/>
                </a:cubicBezTo>
                <a:cubicBezTo>
                  <a:pt x="26706" y="249"/>
                  <a:pt x="33342" y="0"/>
                  <a:pt x="41304"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6" name="Logo 1">
            <a:extLst>
              <a:ext uri="{FF2B5EF4-FFF2-40B4-BE49-F238E27FC236}">
                <a16:creationId xmlns:a16="http://schemas.microsoft.com/office/drawing/2014/main" id="{29527F06-77EE-4E39-B511-8BDF4271AF83}"/>
              </a:ext>
            </a:extLst>
          </p:cNvPr>
          <p:cNvSpPr txBox="1"/>
          <p:nvPr/>
        </p:nvSpPr>
        <p:spPr>
          <a:xfrm>
            <a:off x="531539"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8" y="10949"/>
                  <a:pt x="82111" y="13105"/>
                  <a:pt x="82111" y="15427"/>
                </a:cubicBezTo>
                <a:lnTo>
                  <a:pt x="82111" y="463307"/>
                </a:lnTo>
                <a:cubicBezTo>
                  <a:pt x="82111" y="465961"/>
                  <a:pt x="81448"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1" y="470025"/>
                </a:cubicBezTo>
                <a:cubicBezTo>
                  <a:pt x="581" y="468201"/>
                  <a:pt x="0" y="465961"/>
                  <a:pt x="0" y="463307"/>
                </a:cubicBezTo>
                <a:lnTo>
                  <a:pt x="0" y="15427"/>
                </a:lnTo>
                <a:cubicBezTo>
                  <a:pt x="0" y="13105"/>
                  <a:pt x="581" y="10949"/>
                  <a:pt x="1741" y="8958"/>
                </a:cubicBezTo>
                <a:cubicBezTo>
                  <a:pt x="2903" y="6967"/>
                  <a:pt x="5059" y="5309"/>
                  <a:pt x="8211" y="3982"/>
                </a:cubicBezTo>
                <a:cubicBezTo>
                  <a:pt x="11363" y="2655"/>
                  <a:pt x="15593" y="1659"/>
                  <a:pt x="20901" y="996"/>
                </a:cubicBezTo>
                <a:cubicBezTo>
                  <a:pt x="26209" y="332"/>
                  <a:pt x="32844" y="0"/>
                  <a:pt x="4080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6" name="Content 1">
            <a:extLst>
              <a:ext uri="{FF2B5EF4-FFF2-40B4-BE49-F238E27FC236}">
                <a16:creationId xmlns:a16="http://schemas.microsoft.com/office/drawing/2014/main" id="{4B9982FA-94CE-476E-98B9-AED20350F85D}"/>
              </a:ext>
            </a:extLst>
          </p:cNvPr>
          <p:cNvSpPr>
            <a:spLocks noGrp="1"/>
          </p:cNvSpPr>
          <p:nvPr>
            <p:ph type="body" idx="1"/>
          </p:nvPr>
        </p:nvSpPr>
        <p:spPr>
          <a:xfrm>
            <a:off x="662780" y="1699963"/>
            <a:ext cx="10866440" cy="4646068"/>
          </a:xfrm>
          <a:prstGeom prst="rect">
            <a:avLst/>
          </a:prstGeom>
        </p:spPr>
        <p:txBody>
          <a:bodyPr vert="horz" lIns="72000" tIns="72000" rIns="72000" bIns="72000" rtlCol="0">
            <a:noAutofit/>
          </a:body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2" name="Slide Number Placeholder">
            <a:extLst>
              <a:ext uri="{FF2B5EF4-FFF2-40B4-BE49-F238E27FC236}">
                <a16:creationId xmlns:a16="http://schemas.microsoft.com/office/drawing/2014/main" id="{C29954D6-5947-4302-93C0-0633755B2109}"/>
              </a:ext>
            </a:extLst>
          </p:cNvPr>
          <p:cNvSpPr>
            <a:spLocks noGrp="1"/>
          </p:cNvSpPr>
          <p:nvPr>
            <p:ph type="sldNum" sz="quarter" idx="4"/>
          </p:nvPr>
        </p:nvSpPr>
        <p:spPr>
          <a:xfrm>
            <a:off x="10989437" y="6688612"/>
            <a:ext cx="1023140" cy="163513"/>
          </a:xfrm>
          <a:prstGeom prst="rect">
            <a:avLst/>
          </a:prstGeom>
        </p:spPr>
        <p:txBody>
          <a:bodyPr lIns="0" tIns="0" rIns="72000" bIns="0"/>
          <a:lstStyle>
            <a:lvl1pPr marL="0" indent="0" algn="r">
              <a:buNone/>
              <a:defRPr sz="1000">
                <a:latin typeface="+mj-lt"/>
              </a:defRPr>
            </a:lvl1pPr>
          </a:lstStyle>
          <a:p>
            <a:fld id="{C5A41FDD-5ED4-4E5E-9E9A-32D3A0D4F6E0}" type="slidenum">
              <a:rPr lang="nl-NL" smtClean="0"/>
              <a:t>‹#›</a:t>
            </a:fld>
            <a:endParaRPr lang="nl-NL"/>
          </a:p>
        </p:txBody>
      </p:sp>
      <p:sp>
        <p:nvSpPr>
          <p:cNvPr id="5" name="Title Placeholder">
            <a:extLst>
              <a:ext uri="{FF2B5EF4-FFF2-40B4-BE49-F238E27FC236}">
                <a16:creationId xmlns:a16="http://schemas.microsoft.com/office/drawing/2014/main" id="{E47AA617-8B1D-41AC-B98B-87D8DF9993E4}"/>
              </a:ext>
            </a:extLst>
          </p:cNvPr>
          <p:cNvSpPr>
            <a:spLocks noGrp="1"/>
          </p:cNvSpPr>
          <p:nvPr>
            <p:ph type="title"/>
          </p:nvPr>
        </p:nvSpPr>
        <p:spPr>
          <a:xfrm>
            <a:off x="664764" y="384876"/>
            <a:ext cx="10866441" cy="774000"/>
          </a:xfrm>
          <a:prstGeom prst="rect">
            <a:avLst/>
          </a:prstGeom>
        </p:spPr>
        <p:txBody>
          <a:bodyPr vert="horz" lIns="0" tIns="0" rIns="0" bIns="0" rtlCol="0" anchor="b">
            <a:noAutofit/>
          </a:bodyPr>
          <a:lstStyle/>
          <a:p>
            <a:pPr lvl="0"/>
            <a:r>
              <a:rPr lang="nl-NL" noProof="0"/>
              <a:t>Klik om titel toe te voegen</a:t>
            </a:r>
          </a:p>
        </p:txBody>
      </p:sp>
      <p:sp>
        <p:nvSpPr>
          <p:cNvPr id="23" name="Footer Placeholder">
            <a:extLst>
              <a:ext uri="{FF2B5EF4-FFF2-40B4-BE49-F238E27FC236}">
                <a16:creationId xmlns:a16="http://schemas.microsoft.com/office/drawing/2014/main" id="{7D08E99E-5D00-4CC1-8F6F-091AC26BC389}"/>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Tree>
    <p:extLst>
      <p:ext uri="{BB962C8B-B14F-4D97-AF65-F5344CB8AC3E}">
        <p14:creationId xmlns:p14="http://schemas.microsoft.com/office/powerpoint/2010/main" val="1035586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9" r:id="rId38"/>
  </p:sldLayoutIdLst>
  <p:txStyles>
    <p:titleStyle>
      <a:lvl1pPr algn="l" defTabSz="685800" rtl="0" eaLnBrk="1" latinLnBrk="0" hangingPunct="1">
        <a:lnSpc>
          <a:spcPct val="90000"/>
        </a:lnSpc>
        <a:spcBef>
          <a:spcPct val="0"/>
        </a:spcBef>
        <a:buNone/>
        <a:defRPr lang="nl-NL" sz="2800" b="1" kern="1200" noProof="0" dirty="0">
          <a:solidFill>
            <a:schemeClr val="tx2"/>
          </a:solidFill>
          <a:latin typeface="Corbel" panose="020B0503020204020204" pitchFamily="34" charset="0"/>
          <a:ea typeface="+mj-ea"/>
          <a:cs typeface="+mj-cs"/>
        </a:defRPr>
      </a:lvl1pPr>
    </p:titleStyle>
    <p:body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4">
          <p15:clr>
            <a:srgbClr val="F26B43"/>
          </p15:clr>
        </p15:guide>
        <p15:guide id="2" pos="415">
          <p15:clr>
            <a:srgbClr val="F26B43"/>
          </p15:clr>
        </p15:guide>
        <p15:guide id="3" pos="3840">
          <p15:clr>
            <a:srgbClr val="F26B43"/>
          </p15:clr>
        </p15:guide>
        <p15:guide id="4" orient="horz" pos="3974">
          <p15:clr>
            <a:srgbClr val="F26B43"/>
          </p15:clr>
        </p15:guide>
        <p15:guide id="5" orient="horz" pos="754">
          <p15:clr>
            <a:srgbClr val="F26B43"/>
          </p15:clr>
        </p15:guide>
        <p15:guide id="6" orient="horz" pos="1003">
          <p15:clr>
            <a:srgbClr val="F26B43"/>
          </p15:clr>
        </p15:guide>
        <p15:guide id="7" pos="7265">
          <p15:clr>
            <a:srgbClr val="F26B43"/>
          </p15:clr>
        </p15:guide>
      </p15:sldGuideLst>
    </p:ext>
  </p:extLst>
</p:sldMaster>
</file>

<file path=ppt/slides/_rels/slide1.xml.rels><?xml version="1.0" encoding="UTF-8" standalone="yes"?>
<Relationships xmlns="http://schemas.openxmlformats.org/package/2006/relationships"><Relationship Id="rId26" Type="http://schemas.openxmlformats.org/officeDocument/2006/relationships/tags" Target="../tags/tag95.xml"/><Relationship Id="rId21" Type="http://schemas.openxmlformats.org/officeDocument/2006/relationships/tags" Target="../tags/tag90.xml"/><Relationship Id="rId42" Type="http://schemas.openxmlformats.org/officeDocument/2006/relationships/tags" Target="../tags/tag111.xml"/><Relationship Id="rId47" Type="http://schemas.openxmlformats.org/officeDocument/2006/relationships/tags" Target="../tags/tag116.xml"/><Relationship Id="rId63" Type="http://schemas.openxmlformats.org/officeDocument/2006/relationships/tags" Target="../tags/tag132.xml"/><Relationship Id="rId68" Type="http://schemas.openxmlformats.org/officeDocument/2006/relationships/tags" Target="../tags/tag137.xml"/><Relationship Id="rId84" Type="http://schemas.openxmlformats.org/officeDocument/2006/relationships/chart" Target="../charts/chart5.xml"/><Relationship Id="rId89" Type="http://schemas.openxmlformats.org/officeDocument/2006/relationships/chart" Target="../charts/chart10.xml"/><Relationship Id="rId16" Type="http://schemas.openxmlformats.org/officeDocument/2006/relationships/tags" Target="../tags/tag85.xml"/><Relationship Id="rId11" Type="http://schemas.openxmlformats.org/officeDocument/2006/relationships/tags" Target="../tags/tag80.xml"/><Relationship Id="rId32" Type="http://schemas.openxmlformats.org/officeDocument/2006/relationships/tags" Target="../tags/tag101.xml"/><Relationship Id="rId37" Type="http://schemas.openxmlformats.org/officeDocument/2006/relationships/tags" Target="../tags/tag106.xml"/><Relationship Id="rId53" Type="http://schemas.openxmlformats.org/officeDocument/2006/relationships/tags" Target="../tags/tag122.xml"/><Relationship Id="rId58" Type="http://schemas.openxmlformats.org/officeDocument/2006/relationships/tags" Target="../tags/tag127.xml"/><Relationship Id="rId74" Type="http://schemas.openxmlformats.org/officeDocument/2006/relationships/image" Target="../media/image8.png"/><Relationship Id="rId79" Type="http://schemas.openxmlformats.org/officeDocument/2006/relationships/image" Target="../media/image11.svg"/><Relationship Id="rId5" Type="http://schemas.openxmlformats.org/officeDocument/2006/relationships/tags" Target="../tags/tag74.xml"/><Relationship Id="rId90" Type="http://schemas.openxmlformats.org/officeDocument/2006/relationships/chart" Target="../charts/chart11.xml"/><Relationship Id="rId22" Type="http://schemas.openxmlformats.org/officeDocument/2006/relationships/tags" Target="../tags/tag91.xml"/><Relationship Id="rId27" Type="http://schemas.openxmlformats.org/officeDocument/2006/relationships/tags" Target="../tags/tag96.xml"/><Relationship Id="rId43" Type="http://schemas.openxmlformats.org/officeDocument/2006/relationships/tags" Target="../tags/tag112.xml"/><Relationship Id="rId48" Type="http://schemas.openxmlformats.org/officeDocument/2006/relationships/tags" Target="../tags/tag117.xml"/><Relationship Id="rId64" Type="http://schemas.openxmlformats.org/officeDocument/2006/relationships/tags" Target="../tags/tag133.xml"/><Relationship Id="rId69" Type="http://schemas.openxmlformats.org/officeDocument/2006/relationships/tags" Target="../tags/tag138.xml"/><Relationship Id="rId8" Type="http://schemas.openxmlformats.org/officeDocument/2006/relationships/tags" Target="../tags/tag77.xml"/><Relationship Id="rId51" Type="http://schemas.openxmlformats.org/officeDocument/2006/relationships/tags" Target="../tags/tag120.xml"/><Relationship Id="rId72" Type="http://schemas.openxmlformats.org/officeDocument/2006/relationships/oleObject" Target="../embeddings/oleObject39.bin"/><Relationship Id="rId80" Type="http://schemas.openxmlformats.org/officeDocument/2006/relationships/image" Target="../media/image12.png"/><Relationship Id="rId85" Type="http://schemas.openxmlformats.org/officeDocument/2006/relationships/chart" Target="../charts/chart6.xml"/><Relationship Id="rId93" Type="http://schemas.openxmlformats.org/officeDocument/2006/relationships/image" Target="../media/image15.svg"/><Relationship Id="rId3" Type="http://schemas.openxmlformats.org/officeDocument/2006/relationships/tags" Target="../tags/tag72.xml"/><Relationship Id="rId12" Type="http://schemas.openxmlformats.org/officeDocument/2006/relationships/tags" Target="../tags/tag81.xml"/><Relationship Id="rId17" Type="http://schemas.openxmlformats.org/officeDocument/2006/relationships/tags" Target="../tags/tag86.xml"/><Relationship Id="rId25" Type="http://schemas.openxmlformats.org/officeDocument/2006/relationships/tags" Target="../tags/tag94.xml"/><Relationship Id="rId33" Type="http://schemas.openxmlformats.org/officeDocument/2006/relationships/tags" Target="../tags/tag102.xml"/><Relationship Id="rId38" Type="http://schemas.openxmlformats.org/officeDocument/2006/relationships/tags" Target="../tags/tag107.xml"/><Relationship Id="rId46" Type="http://schemas.openxmlformats.org/officeDocument/2006/relationships/tags" Target="../tags/tag115.xml"/><Relationship Id="rId59" Type="http://schemas.openxmlformats.org/officeDocument/2006/relationships/tags" Target="../tags/tag128.xml"/><Relationship Id="rId67" Type="http://schemas.openxmlformats.org/officeDocument/2006/relationships/tags" Target="../tags/tag136.xml"/><Relationship Id="rId20" Type="http://schemas.openxmlformats.org/officeDocument/2006/relationships/tags" Target="../tags/tag89.xml"/><Relationship Id="rId41" Type="http://schemas.openxmlformats.org/officeDocument/2006/relationships/tags" Target="../tags/tag110.xml"/><Relationship Id="rId54" Type="http://schemas.openxmlformats.org/officeDocument/2006/relationships/tags" Target="../tags/tag123.xml"/><Relationship Id="rId62" Type="http://schemas.openxmlformats.org/officeDocument/2006/relationships/tags" Target="../tags/tag131.xml"/><Relationship Id="rId70" Type="http://schemas.openxmlformats.org/officeDocument/2006/relationships/slideLayout" Target="../slideLayouts/slideLayout38.xml"/><Relationship Id="rId75" Type="http://schemas.openxmlformats.org/officeDocument/2006/relationships/image" Target="../media/image9.svg"/><Relationship Id="rId83" Type="http://schemas.openxmlformats.org/officeDocument/2006/relationships/chart" Target="../charts/chart4.xml"/><Relationship Id="rId88" Type="http://schemas.openxmlformats.org/officeDocument/2006/relationships/chart" Target="../charts/chart9.xml"/><Relationship Id="rId91" Type="http://schemas.openxmlformats.org/officeDocument/2006/relationships/chart" Target="../charts/chart12.xml"/><Relationship Id="rId1" Type="http://schemas.openxmlformats.org/officeDocument/2006/relationships/vmlDrawing" Target="../drawings/vmlDrawing39.vml"/><Relationship Id="rId6" Type="http://schemas.openxmlformats.org/officeDocument/2006/relationships/tags" Target="../tags/tag75.xml"/><Relationship Id="rId15" Type="http://schemas.openxmlformats.org/officeDocument/2006/relationships/tags" Target="../tags/tag84.xml"/><Relationship Id="rId23" Type="http://schemas.openxmlformats.org/officeDocument/2006/relationships/tags" Target="../tags/tag92.xml"/><Relationship Id="rId28" Type="http://schemas.openxmlformats.org/officeDocument/2006/relationships/tags" Target="../tags/tag97.xml"/><Relationship Id="rId36" Type="http://schemas.openxmlformats.org/officeDocument/2006/relationships/tags" Target="../tags/tag105.xml"/><Relationship Id="rId49" Type="http://schemas.openxmlformats.org/officeDocument/2006/relationships/tags" Target="../tags/tag118.xml"/><Relationship Id="rId57" Type="http://schemas.openxmlformats.org/officeDocument/2006/relationships/tags" Target="../tags/tag126.xml"/><Relationship Id="rId10" Type="http://schemas.openxmlformats.org/officeDocument/2006/relationships/tags" Target="../tags/tag79.xml"/><Relationship Id="rId31" Type="http://schemas.openxmlformats.org/officeDocument/2006/relationships/tags" Target="../tags/tag100.xml"/><Relationship Id="rId44" Type="http://schemas.openxmlformats.org/officeDocument/2006/relationships/tags" Target="../tags/tag113.xml"/><Relationship Id="rId52" Type="http://schemas.openxmlformats.org/officeDocument/2006/relationships/tags" Target="../tags/tag121.xml"/><Relationship Id="rId60" Type="http://schemas.openxmlformats.org/officeDocument/2006/relationships/tags" Target="../tags/tag129.xml"/><Relationship Id="rId65" Type="http://schemas.openxmlformats.org/officeDocument/2006/relationships/tags" Target="../tags/tag134.xml"/><Relationship Id="rId73" Type="http://schemas.openxmlformats.org/officeDocument/2006/relationships/image" Target="../media/image7.emf"/><Relationship Id="rId78" Type="http://schemas.openxmlformats.org/officeDocument/2006/relationships/image" Target="../media/image10.png"/><Relationship Id="rId81" Type="http://schemas.openxmlformats.org/officeDocument/2006/relationships/image" Target="../media/image13.svg"/><Relationship Id="rId86" Type="http://schemas.openxmlformats.org/officeDocument/2006/relationships/chart" Target="../charts/chart7.xml"/><Relationship Id="rId4" Type="http://schemas.openxmlformats.org/officeDocument/2006/relationships/tags" Target="../tags/tag73.xml"/><Relationship Id="rId9" Type="http://schemas.openxmlformats.org/officeDocument/2006/relationships/tags" Target="../tags/tag78.xml"/><Relationship Id="rId13" Type="http://schemas.openxmlformats.org/officeDocument/2006/relationships/tags" Target="../tags/tag82.xml"/><Relationship Id="rId18" Type="http://schemas.openxmlformats.org/officeDocument/2006/relationships/tags" Target="../tags/tag87.xml"/><Relationship Id="rId39" Type="http://schemas.openxmlformats.org/officeDocument/2006/relationships/tags" Target="../tags/tag108.xml"/><Relationship Id="rId34" Type="http://schemas.openxmlformats.org/officeDocument/2006/relationships/tags" Target="../tags/tag103.xml"/><Relationship Id="rId50" Type="http://schemas.openxmlformats.org/officeDocument/2006/relationships/tags" Target="../tags/tag119.xml"/><Relationship Id="rId55" Type="http://schemas.openxmlformats.org/officeDocument/2006/relationships/tags" Target="../tags/tag124.xml"/><Relationship Id="rId76" Type="http://schemas.openxmlformats.org/officeDocument/2006/relationships/chart" Target="../charts/chart1.xml"/><Relationship Id="rId7" Type="http://schemas.openxmlformats.org/officeDocument/2006/relationships/tags" Target="../tags/tag76.xml"/><Relationship Id="rId71" Type="http://schemas.openxmlformats.org/officeDocument/2006/relationships/notesSlide" Target="../notesSlides/notesSlide1.xml"/><Relationship Id="rId92" Type="http://schemas.openxmlformats.org/officeDocument/2006/relationships/image" Target="../media/image14.png"/><Relationship Id="rId2" Type="http://schemas.openxmlformats.org/officeDocument/2006/relationships/tags" Target="../tags/tag71.xml"/><Relationship Id="rId29" Type="http://schemas.openxmlformats.org/officeDocument/2006/relationships/tags" Target="../tags/tag98.xml"/><Relationship Id="rId24" Type="http://schemas.openxmlformats.org/officeDocument/2006/relationships/tags" Target="../tags/tag93.xml"/><Relationship Id="rId40" Type="http://schemas.openxmlformats.org/officeDocument/2006/relationships/tags" Target="../tags/tag109.xml"/><Relationship Id="rId45" Type="http://schemas.openxmlformats.org/officeDocument/2006/relationships/tags" Target="../tags/tag114.xml"/><Relationship Id="rId66" Type="http://schemas.openxmlformats.org/officeDocument/2006/relationships/tags" Target="../tags/tag135.xml"/><Relationship Id="rId87" Type="http://schemas.openxmlformats.org/officeDocument/2006/relationships/chart" Target="../charts/chart8.xml"/><Relationship Id="rId61" Type="http://schemas.openxmlformats.org/officeDocument/2006/relationships/tags" Target="../tags/tag130.xml"/><Relationship Id="rId82" Type="http://schemas.openxmlformats.org/officeDocument/2006/relationships/chart" Target="../charts/chart3.xml"/><Relationship Id="rId19" Type="http://schemas.openxmlformats.org/officeDocument/2006/relationships/tags" Target="../tags/tag88.xml"/><Relationship Id="rId14" Type="http://schemas.openxmlformats.org/officeDocument/2006/relationships/tags" Target="../tags/tag83.xml"/><Relationship Id="rId30" Type="http://schemas.openxmlformats.org/officeDocument/2006/relationships/tags" Target="../tags/tag99.xml"/><Relationship Id="rId35" Type="http://schemas.openxmlformats.org/officeDocument/2006/relationships/tags" Target="../tags/tag104.xml"/><Relationship Id="rId56" Type="http://schemas.openxmlformats.org/officeDocument/2006/relationships/tags" Target="../tags/tag125.xml"/><Relationship Id="rId77"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BE77EFB-C391-4D14-843E-AE1FE07BA936}"/>
              </a:ext>
            </a:extLst>
          </p:cNvPr>
          <p:cNvGraphicFramePr>
            <a:graphicFrameLocks noChangeAspect="1"/>
          </p:cNvGraphicFramePr>
          <p:nvPr>
            <p:custDataLst>
              <p:tags r:id="rId2"/>
            </p:custDataLst>
            <p:extLst>
              <p:ext uri="{D42A27DB-BD31-4B8C-83A1-F6EECF244321}">
                <p14:modId xmlns:p14="http://schemas.microsoft.com/office/powerpoint/2010/main" val="10156788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989" name="think-cell Slide" r:id="rId72" imgW="425" imgH="424" progId="TCLayout.ActiveDocument.1">
                  <p:embed/>
                </p:oleObj>
              </mc:Choice>
              <mc:Fallback>
                <p:oleObj name="think-cell Slide" r:id="rId72" imgW="425" imgH="424" progId="TCLayout.ActiveDocument.1">
                  <p:embed/>
                  <p:pic>
                    <p:nvPicPr>
                      <p:cNvPr id="5" name="Object 4" hidden="1">
                        <a:extLst>
                          <a:ext uri="{FF2B5EF4-FFF2-40B4-BE49-F238E27FC236}">
                            <a16:creationId xmlns:a16="http://schemas.microsoft.com/office/drawing/2014/main" id="{0BE77EFB-C391-4D14-843E-AE1FE07BA936}"/>
                          </a:ext>
                        </a:extLst>
                      </p:cNvPr>
                      <p:cNvPicPr/>
                      <p:nvPr/>
                    </p:nvPicPr>
                    <p:blipFill>
                      <a:blip r:embed="rId73"/>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C989B48E-CFA1-4D08-8FB3-C3F49170A3EC}"/>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defTabSz="685800" fontAlgn="auto">
              <a:lnSpc>
                <a:spcPct val="90000"/>
              </a:lnSpc>
              <a:spcBef>
                <a:spcPts val="750"/>
              </a:spcBef>
              <a:spcAft>
                <a:spcPts val="0"/>
              </a:spcAft>
              <a:buClr>
                <a:srgbClr val="FF0000"/>
              </a:buClr>
            </a:pPr>
            <a:endParaRPr kumimoji="0" lang="nl-NL" sz="1000" u="none" strike="noStrike" kern="1200" cap="none" spc="0" normalizeH="0" noProof="0" dirty="0">
              <a:ln>
                <a:noFill/>
              </a:ln>
              <a:solidFill>
                <a:srgbClr val="000000"/>
              </a:solidFill>
              <a:effectLst/>
              <a:uLnTx/>
              <a:uFillTx/>
              <a:latin typeface="Corbel" panose="020B0503020204020204" pitchFamily="34" charset="0"/>
              <a:cs typeface="+mn-cs"/>
              <a:sym typeface="Corbel" panose="020B0503020204020204" pitchFamily="34" charset="0"/>
            </a:endParaRPr>
          </a:p>
        </p:txBody>
      </p:sp>
      <p:sp>
        <p:nvSpPr>
          <p:cNvPr id="3" name="Slide Number Placeholder 2">
            <a:extLst>
              <a:ext uri="{FF2B5EF4-FFF2-40B4-BE49-F238E27FC236}">
                <a16:creationId xmlns:a16="http://schemas.microsoft.com/office/drawing/2014/main" id="{61DAA9F0-A464-4D79-9287-A7592F25AC94}"/>
              </a:ext>
            </a:extLst>
          </p:cNvPr>
          <p:cNvSpPr>
            <a:spLocks noGrp="1"/>
          </p:cNvSpPr>
          <p:nvPr>
            <p:ph type="sldNum" sz="quarter" idx="12"/>
          </p:nvPr>
        </p:nvSpPr>
        <p:spPr/>
        <p:txBody>
          <a:bodyPr/>
          <a:lstStyle/>
          <a:p>
            <a:fld id="{992CD0B2-8AB2-4C6C-8876-E15753662C9B}" type="slidenum">
              <a:rPr lang="nl-NL" noProof="0" smtClean="0"/>
              <a:pPr/>
              <a:t>1</a:t>
            </a:fld>
            <a:endParaRPr lang="nl-NL" noProof="0" dirty="0"/>
          </a:p>
        </p:txBody>
      </p:sp>
      <p:sp>
        <p:nvSpPr>
          <p:cNvPr id="8" name="Rectangle 7">
            <a:extLst>
              <a:ext uri="{FF2B5EF4-FFF2-40B4-BE49-F238E27FC236}">
                <a16:creationId xmlns:a16="http://schemas.microsoft.com/office/drawing/2014/main" id="{BB37D878-4D0B-4547-A68E-91F36E307176}"/>
              </a:ext>
            </a:extLst>
          </p:cNvPr>
          <p:cNvSpPr/>
          <p:nvPr/>
        </p:nvSpPr>
        <p:spPr>
          <a:xfrm>
            <a:off x="4062413" y="1891063"/>
            <a:ext cx="1666875" cy="4431600"/>
          </a:xfrm>
          <a:prstGeom prst="rect">
            <a:avLst/>
          </a:prstGeom>
          <a:solidFill>
            <a:schemeClr val="bg1"/>
          </a:solidFill>
          <a:ln>
            <a:solidFill>
              <a:schemeClr val="bg1">
                <a:lumMod val="75000"/>
              </a:schemeClr>
            </a:solidFill>
          </a:ln>
        </p:spPr>
        <p:txBody>
          <a:bodyPr rot="0" spcFirstLastPara="0" vertOverflow="overflow" horzOverflow="overflow" vert="horz" wrap="square" lIns="72000" tIns="54000" rIns="72000" bIns="54000" numCol="1" spcCol="0" rtlCol="0" fromWordArt="0" anchor="t" anchorCtr="0" forceAA="0" compatLnSpc="1">
            <a:prstTxWarp prst="textNoShape">
              <a:avLst/>
            </a:prstTxWarp>
            <a:noAutofit/>
          </a:bodyPr>
          <a:lstStyle/>
          <a:p>
            <a:pPr marL="0" indent="0" algn="ctr" defTabSz="685800" fontAlgn="auto">
              <a:lnSpc>
                <a:spcPct val="90000"/>
              </a:lnSpc>
              <a:spcBef>
                <a:spcPts val="375"/>
              </a:spcBef>
              <a:spcAft>
                <a:spcPts val="0"/>
              </a:spcAft>
              <a:buClr>
                <a:schemeClr val="accent1"/>
              </a:buClr>
              <a:buNone/>
            </a:pPr>
            <a:r>
              <a:rPr lang="nl-NL" sz="1200" b="1" dirty="0">
                <a:solidFill>
                  <a:srgbClr val="000000"/>
                </a:solidFill>
                <a:latin typeface="Corbel" panose="020B0503020204020204" pitchFamily="34" charset="0"/>
                <a:cs typeface="+mn-cs"/>
              </a:rPr>
              <a:t>Instroom vanuit (einde)  studie</a:t>
            </a:r>
            <a:br>
              <a:rPr lang="nl-NL" sz="1100" b="1" dirty="0">
                <a:solidFill>
                  <a:srgbClr val="000000"/>
                </a:solidFill>
                <a:latin typeface="Corbel" panose="020B0503020204020204" pitchFamily="34" charset="0"/>
                <a:cs typeface="+mn-cs"/>
              </a:rPr>
            </a:br>
            <a:endParaRPr lang="nl-NL" sz="1100" dirty="0">
              <a:solidFill>
                <a:srgbClr val="000000"/>
              </a:solidFill>
              <a:latin typeface="Corbel" panose="020B0503020204020204" pitchFamily="34" charset="0"/>
              <a:cs typeface="+mn-cs"/>
            </a:endParaRPr>
          </a:p>
          <a:p>
            <a:pPr marL="0" marR="0" indent="0" defTabSz="685800" rtl="0" eaLnBrk="1" fontAlgn="auto" latinLnBrk="0" hangingPunct="1">
              <a:lnSpc>
                <a:spcPct val="90000"/>
              </a:lnSpc>
              <a:spcBef>
                <a:spcPts val="375"/>
              </a:spcBef>
              <a:spcAft>
                <a:spcPts val="0"/>
              </a:spcAft>
              <a:buClr>
                <a:schemeClr val="accent1"/>
              </a:buClr>
              <a:buSzTx/>
              <a:buNone/>
              <a:tabLst/>
            </a:pPr>
            <a:endParaRPr kumimoji="0" lang="nl-NL" sz="1000" i="0" u="none" strike="noStrike" kern="1200" cap="none" spc="0" normalizeH="0" baseline="0" noProof="0" dirty="0">
              <a:ln>
                <a:noFill/>
              </a:ln>
              <a:solidFill>
                <a:srgbClr val="000000"/>
              </a:solidFill>
              <a:effectLst/>
              <a:uLnTx/>
              <a:uFillTx/>
              <a:latin typeface="Corbel" panose="020B0503020204020204" pitchFamily="34" charset="0"/>
              <a:ea typeface="+mn-ea"/>
              <a:cs typeface="+mn-cs"/>
            </a:endParaRPr>
          </a:p>
        </p:txBody>
      </p:sp>
      <p:sp>
        <p:nvSpPr>
          <p:cNvPr id="2" name="Rectangle 1">
            <a:extLst>
              <a:ext uri="{FF2B5EF4-FFF2-40B4-BE49-F238E27FC236}">
                <a16:creationId xmlns:a16="http://schemas.microsoft.com/office/drawing/2014/main" id="{A41A81D7-511A-42E8-96BD-02913D6494C5}"/>
              </a:ext>
            </a:extLst>
          </p:cNvPr>
          <p:cNvSpPr/>
          <p:nvPr/>
        </p:nvSpPr>
        <p:spPr>
          <a:xfrm>
            <a:off x="4062413" y="1593616"/>
            <a:ext cx="1666875" cy="266400"/>
          </a:xfrm>
          <a:prstGeom prst="rect">
            <a:avLst/>
          </a:prstGeom>
          <a:solidFill>
            <a:schemeClr val="accent5"/>
          </a:solidFill>
          <a:ln>
            <a:solidFill>
              <a:schemeClr val="accent1"/>
            </a:solidFill>
          </a:ln>
        </p:spPr>
        <p:txBody>
          <a:bodyPr lIns="72000" tIns="0" rIns="72000" bIns="0" rtlCol="0" anchor="ctr">
            <a:noAutofit/>
          </a:bodyPr>
          <a:lstStyle/>
          <a:p>
            <a:pPr marL="0" marR="0" indent="0" algn="ctr" defTabSz="685800" rtl="0" eaLnBrk="1" fontAlgn="auto" latinLnBrk="0" hangingPunct="1">
              <a:lnSpc>
                <a:spcPct val="90000"/>
              </a:lnSpc>
              <a:spcBef>
                <a:spcPts val="750"/>
              </a:spcBef>
              <a:spcAft>
                <a:spcPts val="0"/>
              </a:spcAft>
              <a:buClr>
                <a:srgbClr val="FF0000"/>
              </a:buClr>
              <a:buSzTx/>
              <a:buFontTx/>
              <a:buNone/>
              <a:tabLst/>
            </a:pPr>
            <a:endParaRPr kumimoji="0" lang="nl-NL" sz="1400" b="1" i="0" u="none" strike="noStrike" kern="1200" cap="none" spc="0" normalizeH="0" baseline="0" noProof="0" dirty="0">
              <a:ln>
                <a:noFill/>
              </a:ln>
              <a:solidFill>
                <a:schemeClr val="bg1"/>
              </a:solidFill>
              <a:effectLst/>
              <a:uLnTx/>
              <a:uFillTx/>
              <a:latin typeface="Corbel" panose="020B0503020204020204" pitchFamily="34" charset="0"/>
              <a:ea typeface="+mn-ea"/>
              <a:cs typeface="+mn-cs"/>
            </a:endParaRPr>
          </a:p>
        </p:txBody>
      </p:sp>
      <p:pic>
        <p:nvPicPr>
          <p:cNvPr id="117" name="Graphic 116" descr="Graduation cap">
            <a:extLst>
              <a:ext uri="{FF2B5EF4-FFF2-40B4-BE49-F238E27FC236}">
                <a16:creationId xmlns:a16="http://schemas.microsoft.com/office/drawing/2014/main" id="{12C34F68-D83C-4BD0-AFB4-785CD85C7DA5}"/>
              </a:ext>
            </a:extLst>
          </p:cNvPr>
          <p:cNvPicPr>
            <a:picLocks noChangeAspect="1"/>
          </p:cNvPicPr>
          <p:nvPr/>
        </p:nvPicPr>
        <p:blipFill>
          <a:blip r:embed="rId74">
            <a:extLst>
              <a:ext uri="{28A0092B-C50C-407E-A947-70E740481C1C}">
                <a14:useLocalDpi xmlns:a14="http://schemas.microsoft.com/office/drawing/2010/main" val="0"/>
              </a:ext>
              <a:ext uri="{96DAC541-7B7A-43D3-8B79-37D633B846F1}">
                <asvg:svgBlip xmlns:asvg="http://schemas.microsoft.com/office/drawing/2016/SVG/main" r:embed="rId75"/>
              </a:ext>
            </a:extLst>
          </a:blip>
          <a:stretch>
            <a:fillRect/>
          </a:stretch>
        </p:blipFill>
        <p:spPr>
          <a:xfrm>
            <a:off x="4689475" y="1578443"/>
            <a:ext cx="307975" cy="307740"/>
          </a:xfrm>
          <a:prstGeom prst="rect">
            <a:avLst/>
          </a:prstGeom>
        </p:spPr>
      </p:pic>
      <p:sp>
        <p:nvSpPr>
          <p:cNvPr id="7" name="Title 6">
            <a:extLst>
              <a:ext uri="{FF2B5EF4-FFF2-40B4-BE49-F238E27FC236}">
                <a16:creationId xmlns:a16="http://schemas.microsoft.com/office/drawing/2014/main" id="{B9D47B8D-DDB2-4FE4-A526-BA1E58BF6E5D}"/>
              </a:ext>
            </a:extLst>
          </p:cNvPr>
          <p:cNvSpPr>
            <a:spLocks noGrp="1"/>
          </p:cNvSpPr>
          <p:nvPr>
            <p:ph type="title"/>
          </p:nvPr>
        </p:nvSpPr>
        <p:spPr>
          <a:xfrm>
            <a:off x="666747" y="266699"/>
            <a:ext cx="10866441" cy="930276"/>
          </a:xfrm>
        </p:spPr>
        <p:txBody>
          <a:bodyPr vert="horz" lIns="36000" tIns="36000" rIns="36000" bIns="36000" rtlCol="0" anchor="b">
            <a:noAutofit/>
          </a:bodyPr>
          <a:lstStyle/>
          <a:p>
            <a:r>
              <a:rPr lang="nl-NL" dirty="0"/>
              <a:t>Informatie over in- en uitstroom van de bijstand</a:t>
            </a:r>
          </a:p>
        </p:txBody>
      </p:sp>
      <p:sp>
        <p:nvSpPr>
          <p:cNvPr id="21" name="Footer Placeholder 1">
            <a:extLst>
              <a:ext uri="{FF2B5EF4-FFF2-40B4-BE49-F238E27FC236}">
                <a16:creationId xmlns:a16="http://schemas.microsoft.com/office/drawing/2014/main" id="{605BF6F6-3468-4CCE-B744-2B734F45E6F3}"/>
              </a:ext>
            </a:extLst>
          </p:cNvPr>
          <p:cNvSpPr txBox="1">
            <a:spLocks/>
          </p:cNvSpPr>
          <p:nvPr/>
        </p:nvSpPr>
        <p:spPr>
          <a:xfrm>
            <a:off x="658813" y="6409592"/>
            <a:ext cx="9675812" cy="163512"/>
          </a:xfrm>
          <a:prstGeom prst="rect">
            <a:avLst/>
          </a:prstGeom>
        </p:spPr>
        <p:txBody>
          <a:bodyPr vert="horz" lIns="72000" tIns="18000" rIns="72000" bIns="18000" rtlCol="0" anchor="b"/>
          <a:lstStyle>
            <a:defPPr>
              <a:defRPr lang="nl-NL"/>
            </a:defPPr>
            <a:lvl1pPr algn="l" rtl="0" fontAlgn="base">
              <a:spcBef>
                <a:spcPct val="0"/>
              </a:spcBef>
              <a:spcAft>
                <a:spcPct val="0"/>
              </a:spcAft>
              <a:defRPr sz="800" kern="1200">
                <a:solidFill>
                  <a:srgbClr val="000000"/>
                </a:solidFill>
                <a:latin typeface="+mn-lt"/>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nl-NL" dirty="0"/>
          </a:p>
        </p:txBody>
      </p:sp>
      <p:graphicFrame>
        <p:nvGraphicFramePr>
          <p:cNvPr id="576" name="Chart 575">
            <a:extLst>
              <a:ext uri="{FF2B5EF4-FFF2-40B4-BE49-F238E27FC236}">
                <a16:creationId xmlns:a16="http://schemas.microsoft.com/office/drawing/2014/main" id="{802FBE77-A739-4CDD-B34D-8A278153CDA0}"/>
              </a:ext>
            </a:extLst>
          </p:cNvPr>
          <p:cNvGraphicFramePr/>
          <p:nvPr>
            <p:custDataLst>
              <p:tags r:id="rId4"/>
            </p:custDataLst>
            <p:extLst>
              <p:ext uri="{D42A27DB-BD31-4B8C-83A1-F6EECF244321}">
                <p14:modId xmlns:p14="http://schemas.microsoft.com/office/powerpoint/2010/main" val="2704589228"/>
              </p:ext>
            </p:extLst>
          </p:nvPr>
        </p:nvGraphicFramePr>
        <p:xfrm>
          <a:off x="4000500" y="3384550"/>
          <a:ext cx="1811338" cy="1093788"/>
        </p:xfrm>
        <a:graphic>
          <a:graphicData uri="http://schemas.openxmlformats.org/drawingml/2006/chart">
            <c:chart xmlns:c="http://schemas.openxmlformats.org/drawingml/2006/chart" xmlns:r="http://schemas.openxmlformats.org/officeDocument/2006/relationships" r:id="rId76"/>
          </a:graphicData>
        </a:graphic>
      </p:graphicFrame>
      <p:sp>
        <p:nvSpPr>
          <p:cNvPr id="29" name="Text Placeholder 5">
            <a:extLst>
              <a:ext uri="{FF2B5EF4-FFF2-40B4-BE49-F238E27FC236}">
                <a16:creationId xmlns:a16="http://schemas.microsoft.com/office/drawing/2014/main" id="{7CEDE72D-7747-4115-9D75-09F26320D41B}"/>
              </a:ext>
            </a:extLst>
          </p:cNvPr>
          <p:cNvSpPr>
            <a:spLocks noGrp="1"/>
          </p:cNvSpPr>
          <p:nvPr>
            <p:custDataLst>
              <p:tags r:id="rId5"/>
            </p:custDataLst>
          </p:nvPr>
        </p:nvSpPr>
        <p:spPr bwMode="auto">
          <a:xfrm>
            <a:off x="4229100" y="4438650"/>
            <a:ext cx="2540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3EFE383F-AEA1-4A62-888D-1D9D34258D0C}" type="datetime'''''2''''''''''''''''''''''''''''''0''''''''17'''''''">
              <a:rPr lang="nl-NL" altLang="en-US" sz="1000" smtClean="0">
                <a:solidFill>
                  <a:schemeClr val="tx1"/>
                </a:solidFill>
              </a:rPr>
              <a:pPr/>
              <a:t>2017</a:t>
            </a:fld>
            <a:endParaRPr lang="nl-NL" sz="1000" noProof="0" dirty="0">
              <a:solidFill>
                <a:schemeClr val="tx1"/>
              </a:solidFill>
              <a:latin typeface="+mn-lt"/>
              <a:sym typeface="+mn-lt"/>
            </a:endParaRPr>
          </a:p>
        </p:txBody>
      </p:sp>
      <p:sp>
        <p:nvSpPr>
          <p:cNvPr id="28" name="Text Placeholder 5">
            <a:extLst>
              <a:ext uri="{FF2B5EF4-FFF2-40B4-BE49-F238E27FC236}">
                <a16:creationId xmlns:a16="http://schemas.microsoft.com/office/drawing/2014/main" id="{AB08FBBF-5028-4F74-B1A3-802AE9D591D8}"/>
              </a:ext>
            </a:extLst>
          </p:cNvPr>
          <p:cNvSpPr>
            <a:spLocks noGrp="1"/>
          </p:cNvSpPr>
          <p:nvPr>
            <p:custDataLst>
              <p:tags r:id="rId6"/>
            </p:custDataLst>
          </p:nvPr>
        </p:nvSpPr>
        <p:spPr bwMode="auto">
          <a:xfrm>
            <a:off x="4773613" y="4438650"/>
            <a:ext cx="265113"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80AE692E-2E6E-4D57-BF2A-E50D6CFFDA7D}" type="datetime'''''2''''''''''''''''''''''''''''''''''''''01''8'''''''''''">
              <a:rPr lang="nl-NL" altLang="en-US" sz="1000" smtClean="0">
                <a:solidFill>
                  <a:schemeClr val="tx1"/>
                </a:solidFill>
              </a:rPr>
              <a:pPr/>
              <a:t>2018</a:t>
            </a:fld>
            <a:endParaRPr lang="nl-NL" sz="1000" noProof="0" dirty="0">
              <a:solidFill>
                <a:schemeClr val="tx1"/>
              </a:solidFill>
              <a:latin typeface="+mn-lt"/>
              <a:sym typeface="+mn-lt"/>
            </a:endParaRPr>
          </a:p>
        </p:txBody>
      </p:sp>
      <p:sp>
        <p:nvSpPr>
          <p:cNvPr id="30" name="Text Placeholder 5">
            <a:extLst>
              <a:ext uri="{FF2B5EF4-FFF2-40B4-BE49-F238E27FC236}">
                <a16:creationId xmlns:a16="http://schemas.microsoft.com/office/drawing/2014/main" id="{69F1CF53-7A97-49A3-87B5-8B93D01759E4}"/>
              </a:ext>
            </a:extLst>
          </p:cNvPr>
          <p:cNvSpPr>
            <a:spLocks noGrp="1"/>
          </p:cNvSpPr>
          <p:nvPr>
            <p:custDataLst>
              <p:tags r:id="rId7"/>
            </p:custDataLst>
          </p:nvPr>
        </p:nvSpPr>
        <p:spPr bwMode="auto">
          <a:xfrm>
            <a:off x="5319713" y="4438650"/>
            <a:ext cx="2667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4649AEA3-C1FE-48F6-A31C-FF32C2F6187E}" type="datetime'''''''2''''0''''''''''''''''''''''''1''''9'''''''">
              <a:rPr lang="nl-NL" altLang="en-US" sz="1000" smtClean="0">
                <a:solidFill>
                  <a:schemeClr val="tx1"/>
                </a:solidFill>
              </a:rPr>
              <a:pPr/>
              <a:t>2019</a:t>
            </a:fld>
            <a:endParaRPr lang="nl-NL" sz="1000" noProof="0" dirty="0">
              <a:solidFill>
                <a:schemeClr val="tx1"/>
              </a:solidFill>
              <a:latin typeface="+mn-lt"/>
              <a:sym typeface="+mn-lt"/>
            </a:endParaRPr>
          </a:p>
        </p:txBody>
      </p:sp>
      <p:graphicFrame>
        <p:nvGraphicFramePr>
          <p:cNvPr id="577" name="Chart 576">
            <a:extLst>
              <a:ext uri="{FF2B5EF4-FFF2-40B4-BE49-F238E27FC236}">
                <a16:creationId xmlns:a16="http://schemas.microsoft.com/office/drawing/2014/main" id="{E3C947D2-381F-401E-93F6-4648B503B615}"/>
              </a:ext>
            </a:extLst>
          </p:cNvPr>
          <p:cNvGraphicFramePr/>
          <p:nvPr>
            <p:custDataLst>
              <p:tags r:id="rId8"/>
            </p:custDataLst>
            <p:extLst>
              <p:ext uri="{D42A27DB-BD31-4B8C-83A1-F6EECF244321}">
                <p14:modId xmlns:p14="http://schemas.microsoft.com/office/powerpoint/2010/main" val="1866064980"/>
              </p:ext>
            </p:extLst>
          </p:nvPr>
        </p:nvGraphicFramePr>
        <p:xfrm>
          <a:off x="4000500" y="5132388"/>
          <a:ext cx="1811338" cy="1093787"/>
        </p:xfrm>
        <a:graphic>
          <a:graphicData uri="http://schemas.openxmlformats.org/drawingml/2006/chart">
            <c:chart xmlns:c="http://schemas.openxmlformats.org/drawingml/2006/chart" xmlns:r="http://schemas.openxmlformats.org/officeDocument/2006/relationships" r:id="rId77"/>
          </a:graphicData>
        </a:graphic>
      </p:graphicFrame>
      <p:sp>
        <p:nvSpPr>
          <p:cNvPr id="91" name="Text Placeholder 5">
            <a:extLst>
              <a:ext uri="{FF2B5EF4-FFF2-40B4-BE49-F238E27FC236}">
                <a16:creationId xmlns:a16="http://schemas.microsoft.com/office/drawing/2014/main" id="{D4502CFD-1B5D-49C2-99AA-066C8CCCEF5D}"/>
              </a:ext>
            </a:extLst>
          </p:cNvPr>
          <p:cNvSpPr>
            <a:spLocks noGrp="1"/>
          </p:cNvSpPr>
          <p:nvPr>
            <p:custDataLst>
              <p:tags r:id="rId9"/>
            </p:custDataLst>
          </p:nvPr>
        </p:nvSpPr>
        <p:spPr bwMode="auto">
          <a:xfrm>
            <a:off x="4140200" y="6186488"/>
            <a:ext cx="43338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F8EA5933-F193-4431-8CE3-0CF5E0C91182}" type="datetime'''''''''''''&lt;'''' 2'''' m''''''''''''n''''''''''d'''''''''">
              <a:rPr lang="nl-NL" altLang="en-US" sz="1000" smtClean="0">
                <a:solidFill>
                  <a:schemeClr val="tx1"/>
                </a:solidFill>
              </a:rPr>
              <a:pPr/>
              <a:t>&lt; 2 mnd</a:t>
            </a:fld>
            <a:endParaRPr lang="nl-NL" sz="1000" noProof="0" dirty="0">
              <a:solidFill>
                <a:schemeClr val="tx1"/>
              </a:solidFill>
              <a:latin typeface="+mn-lt"/>
              <a:sym typeface="+mn-lt"/>
            </a:endParaRPr>
          </a:p>
        </p:txBody>
      </p:sp>
      <p:sp>
        <p:nvSpPr>
          <p:cNvPr id="94" name="Text Placeholder 5">
            <a:extLst>
              <a:ext uri="{FF2B5EF4-FFF2-40B4-BE49-F238E27FC236}">
                <a16:creationId xmlns:a16="http://schemas.microsoft.com/office/drawing/2014/main" id="{6F74F773-B602-4FEC-B6EB-2CFE6D077359}"/>
              </a:ext>
            </a:extLst>
          </p:cNvPr>
          <p:cNvSpPr>
            <a:spLocks noGrp="1"/>
          </p:cNvSpPr>
          <p:nvPr>
            <p:custDataLst>
              <p:tags r:id="rId10"/>
            </p:custDataLst>
          </p:nvPr>
        </p:nvSpPr>
        <p:spPr bwMode="gray">
          <a:xfrm>
            <a:off x="4222750" y="5881688"/>
            <a:ext cx="2667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17463" tIns="0" rIns="17463" bIns="0" numCol="1" spcCol="0" rtlCol="0" anchor="b"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2BAEF2B4-C7C9-411E-85F4-EC891DE49BB4}" type="datetime'''''''''''''''''''''''''2''''''''''''''0''''''''''''%'''''''''">
              <a:rPr lang="nl-NL" altLang="en-US" sz="1000" smtClean="0">
                <a:solidFill>
                  <a:schemeClr val="tx1"/>
                </a:solidFill>
              </a:rPr>
              <a:pPr/>
              <a:t>20%</a:t>
            </a:fld>
            <a:endParaRPr lang="nl-NL" sz="1000" noProof="0" dirty="0">
              <a:solidFill>
                <a:schemeClr val="tx1"/>
              </a:solidFill>
              <a:latin typeface="+mn-lt"/>
              <a:sym typeface="+mn-lt"/>
            </a:endParaRPr>
          </a:p>
        </p:txBody>
      </p:sp>
      <p:sp>
        <p:nvSpPr>
          <p:cNvPr id="147" name="Text Placeholder 5">
            <a:extLst>
              <a:ext uri="{FF2B5EF4-FFF2-40B4-BE49-F238E27FC236}">
                <a16:creationId xmlns:a16="http://schemas.microsoft.com/office/drawing/2014/main" id="{93C2E7DC-7403-41DB-B366-30780678A027}"/>
              </a:ext>
            </a:extLst>
          </p:cNvPr>
          <p:cNvSpPr>
            <a:spLocks noGrp="1"/>
          </p:cNvSpPr>
          <p:nvPr>
            <p:custDataLst>
              <p:tags r:id="rId11"/>
            </p:custDataLst>
          </p:nvPr>
        </p:nvSpPr>
        <p:spPr bwMode="auto">
          <a:xfrm>
            <a:off x="5208588" y="6186488"/>
            <a:ext cx="49053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E6C0A0A2-DEEB-4C55-99FE-F265C9A0ACE0}" type="datetime'''''''''''''&lt;'''''' ''1''''''''2'' ''''''''''''m''''''nd'''''">
              <a:rPr lang="nl-NL" altLang="en-US" sz="1000" smtClean="0">
                <a:solidFill>
                  <a:schemeClr val="tx1"/>
                </a:solidFill>
              </a:rPr>
              <a:pPr/>
              <a:t>&lt; 12 mnd</a:t>
            </a:fld>
            <a:endParaRPr lang="nl-NL" sz="1000" noProof="0" dirty="0">
              <a:solidFill>
                <a:schemeClr val="tx1"/>
              </a:solidFill>
              <a:latin typeface="+mn-lt"/>
              <a:sym typeface="+mn-lt"/>
            </a:endParaRPr>
          </a:p>
        </p:txBody>
      </p:sp>
      <p:sp>
        <p:nvSpPr>
          <p:cNvPr id="145" name="Text Placeholder 5">
            <a:extLst>
              <a:ext uri="{FF2B5EF4-FFF2-40B4-BE49-F238E27FC236}">
                <a16:creationId xmlns:a16="http://schemas.microsoft.com/office/drawing/2014/main" id="{2FFDEEFB-CB2B-47CE-98A3-5137EBAD6C81}"/>
              </a:ext>
            </a:extLst>
          </p:cNvPr>
          <p:cNvSpPr>
            <a:spLocks noGrp="1"/>
          </p:cNvSpPr>
          <p:nvPr>
            <p:custDataLst>
              <p:tags r:id="rId12"/>
            </p:custDataLst>
          </p:nvPr>
        </p:nvSpPr>
        <p:spPr bwMode="auto">
          <a:xfrm>
            <a:off x="4687888" y="6186488"/>
            <a:ext cx="434975"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5CD6CAFC-5123-49E7-B256-A4DDD2D09264}" type="datetime'''''''&lt;'''''' ''''''''''''''''6'''' ''m''''''''n''d'''''''''''">
              <a:rPr lang="nl-NL" altLang="en-US" sz="1000" smtClean="0">
                <a:solidFill>
                  <a:schemeClr val="tx1"/>
                </a:solidFill>
              </a:rPr>
              <a:pPr/>
              <a:t>&lt; 6 mnd</a:t>
            </a:fld>
            <a:endParaRPr lang="nl-NL" sz="1000" noProof="0" dirty="0">
              <a:solidFill>
                <a:schemeClr val="tx1"/>
              </a:solidFill>
              <a:latin typeface="+mn-lt"/>
              <a:sym typeface="+mn-lt"/>
            </a:endParaRPr>
          </a:p>
        </p:txBody>
      </p:sp>
      <p:sp>
        <p:nvSpPr>
          <p:cNvPr id="95" name="Text Placeholder 5">
            <a:extLst>
              <a:ext uri="{FF2B5EF4-FFF2-40B4-BE49-F238E27FC236}">
                <a16:creationId xmlns:a16="http://schemas.microsoft.com/office/drawing/2014/main" id="{16096ED8-39F5-433D-99C1-8A0B3F2A4689}"/>
              </a:ext>
            </a:extLst>
          </p:cNvPr>
          <p:cNvSpPr>
            <a:spLocks noGrp="1"/>
          </p:cNvSpPr>
          <p:nvPr>
            <p:custDataLst>
              <p:tags r:id="rId13"/>
            </p:custDataLst>
          </p:nvPr>
        </p:nvSpPr>
        <p:spPr bwMode="gray">
          <a:xfrm>
            <a:off x="4775200" y="5730875"/>
            <a:ext cx="26193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17463" tIns="0" rIns="17463" bIns="0" numCol="1" spcCol="0" rtlCol="0" anchor="b"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1773D289-D235-41D8-ABE1-14A94238E903}" type="datetime'''''''''''''5''''''''''''''''''0''''''''''''''''''''%'">
              <a:rPr lang="nl-NL" altLang="en-US" sz="1000" smtClean="0">
                <a:solidFill>
                  <a:schemeClr val="tx1"/>
                </a:solidFill>
              </a:rPr>
              <a:pPr/>
              <a:t>50%</a:t>
            </a:fld>
            <a:endParaRPr lang="nl-NL" sz="1000" noProof="0" dirty="0">
              <a:solidFill>
                <a:schemeClr val="tx1"/>
              </a:solidFill>
              <a:latin typeface="+mn-lt"/>
              <a:sym typeface="+mn-lt"/>
            </a:endParaRPr>
          </a:p>
        </p:txBody>
      </p:sp>
      <p:sp>
        <p:nvSpPr>
          <p:cNvPr id="93" name="Text Placeholder 5">
            <a:extLst>
              <a:ext uri="{FF2B5EF4-FFF2-40B4-BE49-F238E27FC236}">
                <a16:creationId xmlns:a16="http://schemas.microsoft.com/office/drawing/2014/main" id="{5AEDF71D-6B8E-4A5D-8510-BCEF6D6E881F}"/>
              </a:ext>
            </a:extLst>
          </p:cNvPr>
          <p:cNvSpPr>
            <a:spLocks noGrp="1"/>
          </p:cNvSpPr>
          <p:nvPr>
            <p:custDataLst>
              <p:tags r:id="rId14"/>
            </p:custDataLst>
          </p:nvPr>
        </p:nvSpPr>
        <p:spPr bwMode="gray">
          <a:xfrm>
            <a:off x="5321300" y="5654675"/>
            <a:ext cx="263525"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17463" tIns="0" rIns="17463" bIns="0" numCol="1" spcCol="0" rtlCol="0" anchor="b"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3A1C7D4F-2B08-4659-8E85-3626FC407405}" type="datetime'6''''''''''''''''''''''''''''''''''5''''''%'">
              <a:rPr lang="nl-NL" altLang="en-US" sz="1000" smtClean="0">
                <a:solidFill>
                  <a:schemeClr val="tx1"/>
                </a:solidFill>
              </a:rPr>
              <a:pPr/>
              <a:t>65%</a:t>
            </a:fld>
            <a:endParaRPr lang="nl-NL" sz="1000" noProof="0" dirty="0">
              <a:solidFill>
                <a:schemeClr val="tx1"/>
              </a:solidFill>
              <a:latin typeface="+mn-lt"/>
              <a:sym typeface="+mn-lt"/>
            </a:endParaRPr>
          </a:p>
        </p:txBody>
      </p:sp>
      <p:sp>
        <p:nvSpPr>
          <p:cNvPr id="43" name="Rectangle 42">
            <a:extLst>
              <a:ext uri="{FF2B5EF4-FFF2-40B4-BE49-F238E27FC236}">
                <a16:creationId xmlns:a16="http://schemas.microsoft.com/office/drawing/2014/main" id="{4949B7B1-AB6B-420D-85E3-19E95C4D4C3D}"/>
              </a:ext>
            </a:extLst>
          </p:cNvPr>
          <p:cNvSpPr/>
          <p:nvPr/>
        </p:nvSpPr>
        <p:spPr>
          <a:xfrm>
            <a:off x="9150350" y="1891063"/>
            <a:ext cx="1660525" cy="4431600"/>
          </a:xfrm>
          <a:prstGeom prst="rect">
            <a:avLst/>
          </a:prstGeom>
          <a:solidFill>
            <a:schemeClr val="bg1"/>
          </a:solidFill>
          <a:ln>
            <a:solidFill>
              <a:schemeClr val="bg1">
                <a:lumMod val="75000"/>
              </a:schemeClr>
            </a:solidFill>
          </a:ln>
        </p:spPr>
        <p:txBody>
          <a:bodyPr rot="0" spcFirstLastPara="0" vertOverflow="overflow" horzOverflow="overflow" vert="horz" wrap="square" lIns="72000" tIns="54000" rIns="72000" bIns="54000" numCol="1" spcCol="0" rtlCol="0" fromWordArt="0" anchor="t" anchorCtr="0" forceAA="0" compatLnSpc="1">
            <a:prstTxWarp prst="textNoShape">
              <a:avLst/>
            </a:prstTxWarp>
            <a:noAutofit/>
          </a:bodyPr>
          <a:lstStyle/>
          <a:p>
            <a:pPr marL="0" indent="0" algn="ctr" defTabSz="685800" fontAlgn="auto">
              <a:lnSpc>
                <a:spcPct val="90000"/>
              </a:lnSpc>
              <a:spcBef>
                <a:spcPts val="375"/>
              </a:spcBef>
              <a:spcAft>
                <a:spcPts val="0"/>
              </a:spcAft>
              <a:buClr>
                <a:schemeClr val="accent1"/>
              </a:buClr>
              <a:buNone/>
            </a:pPr>
            <a:r>
              <a:rPr lang="nl-NL" sz="1200" b="1" dirty="0">
                <a:solidFill>
                  <a:srgbClr val="000000"/>
                </a:solidFill>
                <a:latin typeface="Corbel" panose="020B0503020204020204" pitchFamily="34" charset="0"/>
                <a:cs typeface="+mn-cs"/>
              </a:rPr>
              <a:t>Verhuizing vanuit andere gemeente</a:t>
            </a:r>
            <a:br>
              <a:rPr kumimoji="0" lang="nl-NL" sz="1100" b="1" i="0" u="none" strike="noStrike" kern="1200" cap="none" spc="0" normalizeH="0" baseline="0" noProof="0" dirty="0">
                <a:ln>
                  <a:noFill/>
                </a:ln>
                <a:solidFill>
                  <a:srgbClr val="000000"/>
                </a:solidFill>
                <a:effectLst/>
                <a:uLnTx/>
                <a:uFillTx/>
                <a:latin typeface="Corbel" panose="020B0503020204020204" pitchFamily="34" charset="0"/>
                <a:ea typeface="+mn-ea"/>
                <a:cs typeface="+mn-cs"/>
              </a:rPr>
            </a:br>
            <a:endParaRPr lang="nl-NL" sz="1100" dirty="0">
              <a:solidFill>
                <a:srgbClr val="000000"/>
              </a:solidFill>
              <a:latin typeface="Corbel" panose="020B0503020204020204" pitchFamily="34" charset="0"/>
              <a:cs typeface="+mn-cs"/>
            </a:endParaRPr>
          </a:p>
        </p:txBody>
      </p:sp>
      <p:sp>
        <p:nvSpPr>
          <p:cNvPr id="89" name="Rectangle 88">
            <a:extLst>
              <a:ext uri="{FF2B5EF4-FFF2-40B4-BE49-F238E27FC236}">
                <a16:creationId xmlns:a16="http://schemas.microsoft.com/office/drawing/2014/main" id="{98DEA901-B150-4399-A332-B5A84BDDC58A}"/>
              </a:ext>
            </a:extLst>
          </p:cNvPr>
          <p:cNvSpPr/>
          <p:nvPr/>
        </p:nvSpPr>
        <p:spPr>
          <a:xfrm>
            <a:off x="9151938" y="1593616"/>
            <a:ext cx="1665288" cy="266400"/>
          </a:xfrm>
          <a:prstGeom prst="rect">
            <a:avLst/>
          </a:prstGeom>
          <a:solidFill>
            <a:schemeClr val="accent5"/>
          </a:solidFill>
          <a:ln>
            <a:solidFill>
              <a:schemeClr val="accent1"/>
            </a:solidFill>
          </a:ln>
        </p:spPr>
        <p:txBody>
          <a:bodyPr lIns="72000" tIns="0" rIns="72000" bIns="0" rtlCol="0" anchor="ctr">
            <a:noAutofit/>
          </a:bodyPr>
          <a:lstStyle/>
          <a:p>
            <a:pPr marL="0" marR="0" indent="0" algn="ctr" defTabSz="685800" rtl="0" eaLnBrk="1" fontAlgn="auto" latinLnBrk="0" hangingPunct="1">
              <a:lnSpc>
                <a:spcPct val="90000"/>
              </a:lnSpc>
              <a:spcBef>
                <a:spcPts val="750"/>
              </a:spcBef>
              <a:spcAft>
                <a:spcPts val="0"/>
              </a:spcAft>
              <a:buClr>
                <a:srgbClr val="FF0000"/>
              </a:buClr>
              <a:buSzTx/>
              <a:buFontTx/>
              <a:buNone/>
              <a:tabLst/>
            </a:pPr>
            <a:endParaRPr kumimoji="0" lang="nl-NL" sz="1400" b="1" i="0" u="none" strike="noStrike" kern="1200" cap="none" spc="0" normalizeH="0" baseline="0" noProof="0" dirty="0">
              <a:ln>
                <a:noFill/>
              </a:ln>
              <a:solidFill>
                <a:schemeClr val="bg1"/>
              </a:solidFill>
              <a:effectLst/>
              <a:uLnTx/>
              <a:uFillTx/>
              <a:latin typeface="Corbel" panose="020B0503020204020204" pitchFamily="34" charset="0"/>
              <a:ea typeface="+mn-ea"/>
              <a:cs typeface="+mn-cs"/>
            </a:endParaRPr>
          </a:p>
        </p:txBody>
      </p:sp>
      <p:grpSp>
        <p:nvGrpSpPr>
          <p:cNvPr id="125" name="Group 124">
            <a:extLst>
              <a:ext uri="{FF2B5EF4-FFF2-40B4-BE49-F238E27FC236}">
                <a16:creationId xmlns:a16="http://schemas.microsoft.com/office/drawing/2014/main" id="{D44122B5-CEE6-4CCA-A12F-12ABE029F1E0}"/>
              </a:ext>
            </a:extLst>
          </p:cNvPr>
          <p:cNvGrpSpPr/>
          <p:nvPr/>
        </p:nvGrpSpPr>
        <p:grpSpPr>
          <a:xfrm>
            <a:off x="9890125" y="1615970"/>
            <a:ext cx="119063" cy="232686"/>
            <a:chOff x="6722556" y="5505857"/>
            <a:chExt cx="203574" cy="396795"/>
          </a:xfrm>
          <a:solidFill>
            <a:schemeClr val="tx1"/>
          </a:solidFill>
        </p:grpSpPr>
        <p:sp>
          <p:nvSpPr>
            <p:cNvPr id="126" name="Freeform 153">
              <a:extLst>
                <a:ext uri="{FF2B5EF4-FFF2-40B4-BE49-F238E27FC236}">
                  <a16:creationId xmlns:a16="http://schemas.microsoft.com/office/drawing/2014/main" id="{4BE8EA17-3974-4C4F-88F3-239DEEBAEBEB}"/>
                </a:ext>
              </a:extLst>
            </p:cNvPr>
            <p:cNvSpPr>
              <a:spLocks noChangeArrowheads="1"/>
            </p:cNvSpPr>
            <p:nvPr/>
          </p:nvSpPr>
          <p:spPr bwMode="auto">
            <a:xfrm>
              <a:off x="6728307" y="5610519"/>
              <a:ext cx="193222" cy="286383"/>
            </a:xfrm>
            <a:custGeom>
              <a:avLst/>
              <a:gdLst>
                <a:gd name="T0" fmla="*/ 691 w 741"/>
                <a:gd name="T1" fmla="*/ 1095 h 1096"/>
                <a:gd name="T2" fmla="*/ 691 w 741"/>
                <a:gd name="T3" fmla="*/ 1095 h 1096"/>
                <a:gd name="T4" fmla="*/ 40 w 741"/>
                <a:gd name="T5" fmla="*/ 1095 h 1096"/>
                <a:gd name="T6" fmla="*/ 0 w 741"/>
                <a:gd name="T7" fmla="*/ 1056 h 1096"/>
                <a:gd name="T8" fmla="*/ 0 w 741"/>
                <a:gd name="T9" fmla="*/ 40 h 1096"/>
                <a:gd name="T10" fmla="*/ 40 w 741"/>
                <a:gd name="T11" fmla="*/ 0 h 1096"/>
                <a:gd name="T12" fmla="*/ 691 w 741"/>
                <a:gd name="T13" fmla="*/ 0 h 1096"/>
                <a:gd name="T14" fmla="*/ 740 w 741"/>
                <a:gd name="T15" fmla="*/ 40 h 1096"/>
                <a:gd name="T16" fmla="*/ 740 w 741"/>
                <a:gd name="T17" fmla="*/ 1056 h 1096"/>
                <a:gd name="T18" fmla="*/ 691 w 741"/>
                <a:gd name="T19" fmla="*/ 1095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1" h="1096">
                  <a:moveTo>
                    <a:pt x="691" y="1095"/>
                  </a:moveTo>
                  <a:lnTo>
                    <a:pt x="691" y="1095"/>
                  </a:lnTo>
                  <a:cubicBezTo>
                    <a:pt x="40" y="1095"/>
                    <a:pt x="40" y="1095"/>
                    <a:pt x="40" y="1095"/>
                  </a:cubicBezTo>
                  <a:cubicBezTo>
                    <a:pt x="20" y="1095"/>
                    <a:pt x="0" y="1076"/>
                    <a:pt x="0" y="1056"/>
                  </a:cubicBezTo>
                  <a:cubicBezTo>
                    <a:pt x="0" y="40"/>
                    <a:pt x="0" y="40"/>
                    <a:pt x="0" y="40"/>
                  </a:cubicBezTo>
                  <a:cubicBezTo>
                    <a:pt x="0" y="20"/>
                    <a:pt x="20" y="0"/>
                    <a:pt x="40" y="0"/>
                  </a:cubicBezTo>
                  <a:cubicBezTo>
                    <a:pt x="691" y="0"/>
                    <a:pt x="691" y="0"/>
                    <a:pt x="691" y="0"/>
                  </a:cubicBezTo>
                  <a:cubicBezTo>
                    <a:pt x="721" y="0"/>
                    <a:pt x="740" y="20"/>
                    <a:pt x="740" y="40"/>
                  </a:cubicBezTo>
                  <a:cubicBezTo>
                    <a:pt x="740" y="1056"/>
                    <a:pt x="740" y="1056"/>
                    <a:pt x="740" y="1056"/>
                  </a:cubicBezTo>
                  <a:cubicBezTo>
                    <a:pt x="740" y="1076"/>
                    <a:pt x="721" y="1095"/>
                    <a:pt x="691" y="1095"/>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kern="1200"/>
            </a:p>
          </p:txBody>
        </p:sp>
        <p:sp>
          <p:nvSpPr>
            <p:cNvPr id="127" name="Freeform 154">
              <a:extLst>
                <a:ext uri="{FF2B5EF4-FFF2-40B4-BE49-F238E27FC236}">
                  <a16:creationId xmlns:a16="http://schemas.microsoft.com/office/drawing/2014/main" id="{DABE5ADE-9BE4-4320-811B-66D792DA4182}"/>
                </a:ext>
              </a:extLst>
            </p:cNvPr>
            <p:cNvSpPr>
              <a:spLocks noChangeArrowheads="1"/>
            </p:cNvSpPr>
            <p:nvPr/>
          </p:nvSpPr>
          <p:spPr bwMode="auto">
            <a:xfrm>
              <a:off x="6722556" y="5505857"/>
              <a:ext cx="203574" cy="396795"/>
            </a:xfrm>
            <a:custGeom>
              <a:avLst/>
              <a:gdLst>
                <a:gd name="T0" fmla="*/ 711 w 781"/>
                <a:gd name="T1" fmla="*/ 384 h 1520"/>
                <a:gd name="T2" fmla="*/ 711 w 781"/>
                <a:gd name="T3" fmla="*/ 384 h 1520"/>
                <a:gd name="T4" fmla="*/ 612 w 781"/>
                <a:gd name="T5" fmla="*/ 384 h 1520"/>
                <a:gd name="T6" fmla="*/ 612 w 781"/>
                <a:gd name="T7" fmla="*/ 29 h 1520"/>
                <a:gd name="T8" fmla="*/ 524 w 781"/>
                <a:gd name="T9" fmla="*/ 29 h 1520"/>
                <a:gd name="T10" fmla="*/ 524 w 781"/>
                <a:gd name="T11" fmla="*/ 0 h 1520"/>
                <a:gd name="T12" fmla="*/ 247 w 781"/>
                <a:gd name="T13" fmla="*/ 0 h 1520"/>
                <a:gd name="T14" fmla="*/ 247 w 781"/>
                <a:gd name="T15" fmla="*/ 29 h 1520"/>
                <a:gd name="T16" fmla="*/ 148 w 781"/>
                <a:gd name="T17" fmla="*/ 29 h 1520"/>
                <a:gd name="T18" fmla="*/ 148 w 781"/>
                <a:gd name="T19" fmla="*/ 384 h 1520"/>
                <a:gd name="T20" fmla="*/ 60 w 781"/>
                <a:gd name="T21" fmla="*/ 384 h 1520"/>
                <a:gd name="T22" fmla="*/ 0 w 781"/>
                <a:gd name="T23" fmla="*/ 444 h 1520"/>
                <a:gd name="T24" fmla="*/ 0 w 781"/>
                <a:gd name="T25" fmla="*/ 1460 h 1520"/>
                <a:gd name="T26" fmla="*/ 60 w 781"/>
                <a:gd name="T27" fmla="*/ 1519 h 1520"/>
                <a:gd name="T28" fmla="*/ 711 w 781"/>
                <a:gd name="T29" fmla="*/ 1519 h 1520"/>
                <a:gd name="T30" fmla="*/ 780 w 781"/>
                <a:gd name="T31" fmla="*/ 1460 h 1520"/>
                <a:gd name="T32" fmla="*/ 780 w 781"/>
                <a:gd name="T33" fmla="*/ 444 h 1520"/>
                <a:gd name="T34" fmla="*/ 711 w 781"/>
                <a:gd name="T35" fmla="*/ 384 h 1520"/>
                <a:gd name="T36" fmla="*/ 188 w 781"/>
                <a:gd name="T37" fmla="*/ 69 h 1520"/>
                <a:gd name="T38" fmla="*/ 188 w 781"/>
                <a:gd name="T39" fmla="*/ 69 h 1520"/>
                <a:gd name="T40" fmla="*/ 247 w 781"/>
                <a:gd name="T41" fmla="*/ 69 h 1520"/>
                <a:gd name="T42" fmla="*/ 247 w 781"/>
                <a:gd name="T43" fmla="*/ 88 h 1520"/>
                <a:gd name="T44" fmla="*/ 524 w 781"/>
                <a:gd name="T45" fmla="*/ 88 h 1520"/>
                <a:gd name="T46" fmla="*/ 524 w 781"/>
                <a:gd name="T47" fmla="*/ 69 h 1520"/>
                <a:gd name="T48" fmla="*/ 563 w 781"/>
                <a:gd name="T49" fmla="*/ 69 h 1520"/>
                <a:gd name="T50" fmla="*/ 563 w 781"/>
                <a:gd name="T51" fmla="*/ 384 h 1520"/>
                <a:gd name="T52" fmla="*/ 188 w 781"/>
                <a:gd name="T53" fmla="*/ 384 h 1520"/>
                <a:gd name="T54" fmla="*/ 188 w 781"/>
                <a:gd name="T55" fmla="*/ 69 h 1520"/>
                <a:gd name="T56" fmla="*/ 741 w 781"/>
                <a:gd name="T57" fmla="*/ 1460 h 1520"/>
                <a:gd name="T58" fmla="*/ 741 w 781"/>
                <a:gd name="T59" fmla="*/ 1460 h 1520"/>
                <a:gd name="T60" fmla="*/ 711 w 781"/>
                <a:gd name="T61" fmla="*/ 1480 h 1520"/>
                <a:gd name="T62" fmla="*/ 60 w 781"/>
                <a:gd name="T63" fmla="*/ 1480 h 1520"/>
                <a:gd name="T64" fmla="*/ 40 w 781"/>
                <a:gd name="T65" fmla="*/ 1460 h 1520"/>
                <a:gd name="T66" fmla="*/ 40 w 781"/>
                <a:gd name="T67" fmla="*/ 444 h 1520"/>
                <a:gd name="T68" fmla="*/ 60 w 781"/>
                <a:gd name="T69" fmla="*/ 424 h 1520"/>
                <a:gd name="T70" fmla="*/ 711 w 781"/>
                <a:gd name="T71" fmla="*/ 424 h 1520"/>
                <a:gd name="T72" fmla="*/ 741 w 781"/>
                <a:gd name="T73" fmla="*/ 444 h 1520"/>
                <a:gd name="T74" fmla="*/ 741 w 781"/>
                <a:gd name="T75" fmla="*/ 1460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1" h="1520">
                  <a:moveTo>
                    <a:pt x="711" y="384"/>
                  </a:moveTo>
                  <a:lnTo>
                    <a:pt x="711" y="384"/>
                  </a:lnTo>
                  <a:cubicBezTo>
                    <a:pt x="612" y="384"/>
                    <a:pt x="612" y="384"/>
                    <a:pt x="612" y="384"/>
                  </a:cubicBezTo>
                  <a:cubicBezTo>
                    <a:pt x="612" y="29"/>
                    <a:pt x="612" y="29"/>
                    <a:pt x="612" y="29"/>
                  </a:cubicBezTo>
                  <a:cubicBezTo>
                    <a:pt x="524" y="29"/>
                    <a:pt x="524" y="29"/>
                    <a:pt x="524" y="29"/>
                  </a:cubicBezTo>
                  <a:cubicBezTo>
                    <a:pt x="524" y="0"/>
                    <a:pt x="524" y="0"/>
                    <a:pt x="524" y="0"/>
                  </a:cubicBezTo>
                  <a:cubicBezTo>
                    <a:pt x="247" y="0"/>
                    <a:pt x="247" y="0"/>
                    <a:pt x="247" y="0"/>
                  </a:cubicBezTo>
                  <a:cubicBezTo>
                    <a:pt x="247" y="29"/>
                    <a:pt x="247" y="29"/>
                    <a:pt x="247" y="29"/>
                  </a:cubicBezTo>
                  <a:cubicBezTo>
                    <a:pt x="148" y="29"/>
                    <a:pt x="148" y="29"/>
                    <a:pt x="148" y="29"/>
                  </a:cubicBezTo>
                  <a:cubicBezTo>
                    <a:pt x="148" y="384"/>
                    <a:pt x="148" y="384"/>
                    <a:pt x="148" y="384"/>
                  </a:cubicBezTo>
                  <a:cubicBezTo>
                    <a:pt x="60" y="384"/>
                    <a:pt x="60" y="384"/>
                    <a:pt x="60" y="384"/>
                  </a:cubicBezTo>
                  <a:cubicBezTo>
                    <a:pt x="20" y="384"/>
                    <a:pt x="0" y="424"/>
                    <a:pt x="0" y="444"/>
                  </a:cubicBezTo>
                  <a:cubicBezTo>
                    <a:pt x="0" y="1460"/>
                    <a:pt x="0" y="1460"/>
                    <a:pt x="0" y="1460"/>
                  </a:cubicBezTo>
                  <a:cubicBezTo>
                    <a:pt x="0" y="1499"/>
                    <a:pt x="20" y="1519"/>
                    <a:pt x="60" y="1519"/>
                  </a:cubicBezTo>
                  <a:cubicBezTo>
                    <a:pt x="711" y="1519"/>
                    <a:pt x="711" y="1519"/>
                    <a:pt x="711" y="1519"/>
                  </a:cubicBezTo>
                  <a:cubicBezTo>
                    <a:pt x="741" y="1519"/>
                    <a:pt x="780" y="1499"/>
                    <a:pt x="780" y="1460"/>
                  </a:cubicBezTo>
                  <a:cubicBezTo>
                    <a:pt x="780" y="444"/>
                    <a:pt x="780" y="444"/>
                    <a:pt x="780" y="444"/>
                  </a:cubicBezTo>
                  <a:cubicBezTo>
                    <a:pt x="780" y="424"/>
                    <a:pt x="741" y="384"/>
                    <a:pt x="711" y="384"/>
                  </a:cubicBezTo>
                  <a:close/>
                  <a:moveTo>
                    <a:pt x="188" y="69"/>
                  </a:moveTo>
                  <a:lnTo>
                    <a:pt x="188" y="69"/>
                  </a:lnTo>
                  <a:cubicBezTo>
                    <a:pt x="247" y="69"/>
                    <a:pt x="247" y="69"/>
                    <a:pt x="247" y="69"/>
                  </a:cubicBezTo>
                  <a:cubicBezTo>
                    <a:pt x="247" y="88"/>
                    <a:pt x="247" y="88"/>
                    <a:pt x="247" y="88"/>
                  </a:cubicBezTo>
                  <a:cubicBezTo>
                    <a:pt x="524" y="88"/>
                    <a:pt x="524" y="88"/>
                    <a:pt x="524" y="88"/>
                  </a:cubicBezTo>
                  <a:cubicBezTo>
                    <a:pt x="524" y="69"/>
                    <a:pt x="524" y="69"/>
                    <a:pt x="524" y="69"/>
                  </a:cubicBezTo>
                  <a:cubicBezTo>
                    <a:pt x="563" y="69"/>
                    <a:pt x="563" y="69"/>
                    <a:pt x="563" y="69"/>
                  </a:cubicBezTo>
                  <a:cubicBezTo>
                    <a:pt x="563" y="384"/>
                    <a:pt x="563" y="384"/>
                    <a:pt x="563" y="384"/>
                  </a:cubicBezTo>
                  <a:cubicBezTo>
                    <a:pt x="188" y="384"/>
                    <a:pt x="188" y="384"/>
                    <a:pt x="188" y="384"/>
                  </a:cubicBezTo>
                  <a:lnTo>
                    <a:pt x="188" y="69"/>
                  </a:lnTo>
                  <a:close/>
                  <a:moveTo>
                    <a:pt x="741" y="1460"/>
                  </a:moveTo>
                  <a:lnTo>
                    <a:pt x="741" y="1460"/>
                  </a:lnTo>
                  <a:cubicBezTo>
                    <a:pt x="741" y="1480"/>
                    <a:pt x="711" y="1480"/>
                    <a:pt x="711" y="1480"/>
                  </a:cubicBezTo>
                  <a:cubicBezTo>
                    <a:pt x="60" y="1480"/>
                    <a:pt x="60" y="1480"/>
                    <a:pt x="60" y="1480"/>
                  </a:cubicBezTo>
                  <a:cubicBezTo>
                    <a:pt x="60" y="1480"/>
                    <a:pt x="40" y="1480"/>
                    <a:pt x="40" y="1460"/>
                  </a:cubicBezTo>
                  <a:cubicBezTo>
                    <a:pt x="40" y="444"/>
                    <a:pt x="40" y="444"/>
                    <a:pt x="40" y="444"/>
                  </a:cubicBezTo>
                  <a:lnTo>
                    <a:pt x="60" y="424"/>
                  </a:lnTo>
                  <a:cubicBezTo>
                    <a:pt x="711" y="424"/>
                    <a:pt x="711" y="424"/>
                    <a:pt x="711" y="424"/>
                  </a:cubicBezTo>
                  <a:lnTo>
                    <a:pt x="741" y="444"/>
                  </a:lnTo>
                  <a:lnTo>
                    <a:pt x="741" y="1460"/>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kern="1200"/>
            </a:p>
          </p:txBody>
        </p:sp>
      </p:grpSp>
      <p:sp>
        <p:nvSpPr>
          <p:cNvPr id="34" name="Rectangle 33">
            <a:extLst>
              <a:ext uri="{FF2B5EF4-FFF2-40B4-BE49-F238E27FC236}">
                <a16:creationId xmlns:a16="http://schemas.microsoft.com/office/drawing/2014/main" id="{C72DC3D2-79C0-4E49-8871-D61673A09F1D}"/>
              </a:ext>
            </a:extLst>
          </p:cNvPr>
          <p:cNvSpPr/>
          <p:nvPr/>
        </p:nvSpPr>
        <p:spPr>
          <a:xfrm>
            <a:off x="5768975" y="1891063"/>
            <a:ext cx="1662113" cy="4431600"/>
          </a:xfrm>
          <a:prstGeom prst="rect">
            <a:avLst/>
          </a:prstGeom>
          <a:solidFill>
            <a:schemeClr val="bg1"/>
          </a:solidFill>
          <a:ln>
            <a:solidFill>
              <a:schemeClr val="bg1">
                <a:lumMod val="75000"/>
              </a:schemeClr>
            </a:solidFill>
          </a:ln>
        </p:spPr>
        <p:txBody>
          <a:bodyPr rot="0" spcFirstLastPara="0" vertOverflow="overflow" horzOverflow="overflow" vert="horz" wrap="square" lIns="72000" tIns="54000" rIns="72000" bIns="54000" numCol="1" spcCol="0" rtlCol="0" fromWordArt="0" anchor="t" anchorCtr="0" forceAA="0" compatLnSpc="1">
            <a:prstTxWarp prst="textNoShape">
              <a:avLst/>
            </a:prstTxWarp>
            <a:noAutofit/>
          </a:bodyPr>
          <a:lstStyle/>
          <a:p>
            <a:pPr marL="0" lvl="0" indent="0" algn="ctr" defTabSz="685800" fontAlgn="auto">
              <a:lnSpc>
                <a:spcPct val="90000"/>
              </a:lnSpc>
              <a:spcBef>
                <a:spcPts val="375"/>
              </a:spcBef>
              <a:spcAft>
                <a:spcPts val="0"/>
              </a:spcAft>
              <a:buClr>
                <a:srgbClr val="5CD89F"/>
              </a:buClr>
              <a:buNone/>
            </a:pPr>
            <a:r>
              <a:rPr lang="nl-NL" sz="1200" b="1" dirty="0">
                <a:solidFill>
                  <a:srgbClr val="000000"/>
                </a:solidFill>
                <a:latin typeface="Corbel" panose="020B0503020204020204" pitchFamily="34" charset="0"/>
              </a:rPr>
              <a:t>Instroom vanuit detentie</a:t>
            </a:r>
            <a:br>
              <a:rPr lang="nl-NL" sz="1200" b="1" dirty="0">
                <a:solidFill>
                  <a:srgbClr val="000000"/>
                </a:solidFill>
                <a:latin typeface="Corbel" panose="020B0503020204020204" pitchFamily="34" charset="0"/>
              </a:rPr>
            </a:br>
            <a:br>
              <a:rPr lang="nl-NL" sz="1100" b="1" dirty="0">
                <a:solidFill>
                  <a:srgbClr val="000000"/>
                </a:solidFill>
                <a:latin typeface="Corbel" panose="020B0503020204020204" pitchFamily="34" charset="0"/>
              </a:rPr>
            </a:br>
            <a:endParaRPr lang="nl-NL" sz="1100" dirty="0">
              <a:solidFill>
                <a:srgbClr val="000000"/>
              </a:solidFill>
              <a:latin typeface="Corbel" panose="020B0503020204020204" pitchFamily="34" charset="0"/>
            </a:endParaRPr>
          </a:p>
        </p:txBody>
      </p:sp>
      <p:sp>
        <p:nvSpPr>
          <p:cNvPr id="86" name="Rectangle 85">
            <a:extLst>
              <a:ext uri="{FF2B5EF4-FFF2-40B4-BE49-F238E27FC236}">
                <a16:creationId xmlns:a16="http://schemas.microsoft.com/office/drawing/2014/main" id="{AA764A98-BB08-49C4-9C0B-33D5DAA4A96F}"/>
              </a:ext>
            </a:extLst>
          </p:cNvPr>
          <p:cNvSpPr/>
          <p:nvPr/>
        </p:nvSpPr>
        <p:spPr>
          <a:xfrm>
            <a:off x="5767388" y="1593616"/>
            <a:ext cx="1666875" cy="266400"/>
          </a:xfrm>
          <a:prstGeom prst="rect">
            <a:avLst/>
          </a:prstGeom>
          <a:solidFill>
            <a:schemeClr val="accent5"/>
          </a:solidFill>
          <a:ln>
            <a:solidFill>
              <a:schemeClr val="accent1"/>
            </a:solidFill>
          </a:ln>
        </p:spPr>
        <p:txBody>
          <a:bodyPr lIns="72000" tIns="0" rIns="72000" bIns="0" rtlCol="0" anchor="ctr">
            <a:noAutofit/>
          </a:bodyPr>
          <a:lstStyle/>
          <a:p>
            <a:pPr marL="0" marR="0" indent="0" algn="ctr" defTabSz="685800" rtl="0" eaLnBrk="1" fontAlgn="auto" latinLnBrk="0" hangingPunct="1">
              <a:lnSpc>
                <a:spcPct val="90000"/>
              </a:lnSpc>
              <a:spcBef>
                <a:spcPts val="750"/>
              </a:spcBef>
              <a:spcAft>
                <a:spcPts val="0"/>
              </a:spcAft>
              <a:buClr>
                <a:srgbClr val="FF0000"/>
              </a:buClr>
              <a:buSzTx/>
              <a:buFontTx/>
              <a:buNone/>
              <a:tabLst/>
            </a:pPr>
            <a:endParaRPr kumimoji="0" lang="nl-NL" sz="1400" b="1" i="0" u="none" strike="noStrike" kern="1200" cap="none" spc="0" normalizeH="0" baseline="0" noProof="0" dirty="0">
              <a:ln>
                <a:noFill/>
              </a:ln>
              <a:solidFill>
                <a:schemeClr val="bg1"/>
              </a:solidFill>
              <a:effectLst/>
              <a:uLnTx/>
              <a:uFillTx/>
              <a:latin typeface="Corbel" panose="020B0503020204020204" pitchFamily="34" charset="0"/>
              <a:ea typeface="+mn-ea"/>
              <a:cs typeface="+mn-cs"/>
            </a:endParaRPr>
          </a:p>
        </p:txBody>
      </p:sp>
      <p:pic>
        <p:nvPicPr>
          <p:cNvPr id="124" name="Graphic 123" descr="Gavel">
            <a:extLst>
              <a:ext uri="{FF2B5EF4-FFF2-40B4-BE49-F238E27FC236}">
                <a16:creationId xmlns:a16="http://schemas.microsoft.com/office/drawing/2014/main" id="{AED11D0A-08DA-42BF-84AA-61A8005CB8BB}"/>
              </a:ext>
            </a:extLst>
          </p:cNvPr>
          <p:cNvPicPr>
            <a:picLocks noChangeAspect="1"/>
          </p:cNvPicPr>
          <p:nvPr/>
        </p:nvPicPr>
        <p:blipFill>
          <a:blip r:embed="rId78">
            <a:extLst>
              <a:ext uri="{28A0092B-C50C-407E-A947-70E740481C1C}">
                <a14:useLocalDpi xmlns:a14="http://schemas.microsoft.com/office/drawing/2010/main" val="0"/>
              </a:ext>
              <a:ext uri="{96DAC541-7B7A-43D3-8B79-37D633B846F1}">
                <asvg:svgBlip xmlns:asvg="http://schemas.microsoft.com/office/drawing/2016/SVG/main" r:embed="rId79"/>
              </a:ext>
            </a:extLst>
          </a:blip>
          <a:stretch>
            <a:fillRect/>
          </a:stretch>
        </p:blipFill>
        <p:spPr>
          <a:xfrm>
            <a:off x="6456363" y="1605788"/>
            <a:ext cx="266700" cy="266496"/>
          </a:xfrm>
          <a:prstGeom prst="rect">
            <a:avLst/>
          </a:prstGeom>
        </p:spPr>
      </p:pic>
      <p:sp>
        <p:nvSpPr>
          <p:cNvPr id="40" name="Rectangle 39">
            <a:extLst>
              <a:ext uri="{FF2B5EF4-FFF2-40B4-BE49-F238E27FC236}">
                <a16:creationId xmlns:a16="http://schemas.microsoft.com/office/drawing/2014/main" id="{CDE67491-F2A0-4E0F-BA07-002087703D96}"/>
              </a:ext>
            </a:extLst>
          </p:cNvPr>
          <p:cNvSpPr/>
          <p:nvPr/>
        </p:nvSpPr>
        <p:spPr>
          <a:xfrm>
            <a:off x="7462838" y="1891063"/>
            <a:ext cx="1660525" cy="4431600"/>
          </a:xfrm>
          <a:prstGeom prst="rect">
            <a:avLst/>
          </a:prstGeom>
          <a:solidFill>
            <a:schemeClr val="bg1"/>
          </a:solidFill>
          <a:ln>
            <a:solidFill>
              <a:schemeClr val="bg1">
                <a:lumMod val="75000"/>
              </a:schemeClr>
            </a:solidFill>
          </a:ln>
        </p:spPr>
        <p:txBody>
          <a:bodyPr rot="0" spcFirstLastPara="0" vertOverflow="overflow" horzOverflow="overflow" vert="horz" wrap="square" lIns="72000" tIns="54000" rIns="72000" bIns="54000" numCol="1" spcCol="0" rtlCol="0" fromWordArt="0" anchor="t" anchorCtr="0" forceAA="0" compatLnSpc="1">
            <a:prstTxWarp prst="textNoShape">
              <a:avLst/>
            </a:prstTxWarp>
            <a:noAutofit/>
          </a:bodyPr>
          <a:lstStyle/>
          <a:p>
            <a:pPr marL="0" indent="0" algn="ctr" defTabSz="685800" fontAlgn="auto">
              <a:lnSpc>
                <a:spcPct val="90000"/>
              </a:lnSpc>
              <a:spcBef>
                <a:spcPts val="375"/>
              </a:spcBef>
              <a:spcAft>
                <a:spcPts val="0"/>
              </a:spcAft>
              <a:buClr>
                <a:schemeClr val="accent1"/>
              </a:buClr>
              <a:buNone/>
            </a:pPr>
            <a:r>
              <a:rPr lang="nl-NL" sz="1200" b="1" dirty="0">
                <a:solidFill>
                  <a:srgbClr val="000000"/>
                </a:solidFill>
                <a:latin typeface="Corbel" panose="020B0503020204020204" pitchFamily="34" charset="0"/>
                <a:cs typeface="+mn-cs"/>
              </a:rPr>
              <a:t>Instroom statushouders/</a:t>
            </a:r>
          </a:p>
          <a:p>
            <a:pPr marL="0" indent="0" algn="ctr" defTabSz="685800" fontAlgn="auto">
              <a:lnSpc>
                <a:spcPct val="90000"/>
              </a:lnSpc>
              <a:spcBef>
                <a:spcPts val="375"/>
              </a:spcBef>
              <a:spcAft>
                <a:spcPts val="0"/>
              </a:spcAft>
              <a:buClr>
                <a:schemeClr val="accent1"/>
              </a:buClr>
              <a:buNone/>
            </a:pPr>
            <a:r>
              <a:rPr lang="nl-NL" sz="1200" b="1" dirty="0">
                <a:solidFill>
                  <a:srgbClr val="000000"/>
                </a:solidFill>
                <a:latin typeface="Corbel" panose="020B0503020204020204" pitchFamily="34" charset="0"/>
                <a:cs typeface="+mn-cs"/>
              </a:rPr>
              <a:t>vluchtelingen</a:t>
            </a:r>
            <a:br>
              <a:rPr kumimoji="0" lang="nl-NL" sz="1200" b="1" i="0" u="none" strike="noStrike" kern="1200" cap="none" spc="0" normalizeH="0" baseline="0" noProof="0" dirty="0">
                <a:ln>
                  <a:noFill/>
                </a:ln>
                <a:solidFill>
                  <a:srgbClr val="000000"/>
                </a:solidFill>
                <a:effectLst/>
                <a:uLnTx/>
                <a:uFillTx/>
                <a:latin typeface="Corbel" panose="020B0503020204020204" pitchFamily="34" charset="0"/>
                <a:ea typeface="+mn-ea"/>
                <a:cs typeface="+mn-cs"/>
              </a:rPr>
            </a:br>
            <a:endParaRPr lang="nl-NL" sz="1100" dirty="0">
              <a:solidFill>
                <a:srgbClr val="000000"/>
              </a:solidFill>
              <a:latin typeface="Corbel" panose="020B0503020204020204" pitchFamily="34" charset="0"/>
              <a:cs typeface="+mn-cs"/>
            </a:endParaRPr>
          </a:p>
          <a:p>
            <a:pPr marL="0" marR="0" indent="0" algn="ctr" defTabSz="685800" rtl="0" eaLnBrk="1" fontAlgn="auto" latinLnBrk="0" hangingPunct="1">
              <a:lnSpc>
                <a:spcPct val="90000"/>
              </a:lnSpc>
              <a:spcBef>
                <a:spcPts val="375"/>
              </a:spcBef>
              <a:spcAft>
                <a:spcPts val="0"/>
              </a:spcAft>
              <a:buClr>
                <a:schemeClr val="accent1"/>
              </a:buClr>
              <a:buSzTx/>
              <a:buNone/>
              <a:tabLst/>
            </a:pPr>
            <a:endParaRPr kumimoji="0" lang="nl-NL" sz="1100" i="0" u="none" strike="noStrike" kern="1200" cap="none" spc="0" normalizeH="0" baseline="0" noProof="0" dirty="0">
              <a:ln>
                <a:noFill/>
              </a:ln>
              <a:solidFill>
                <a:srgbClr val="000000"/>
              </a:solidFill>
              <a:effectLst/>
              <a:uLnTx/>
              <a:uFillTx/>
              <a:latin typeface="Corbel" panose="020B0503020204020204" pitchFamily="34" charset="0"/>
              <a:ea typeface="+mn-ea"/>
              <a:cs typeface="+mn-cs"/>
            </a:endParaRPr>
          </a:p>
        </p:txBody>
      </p:sp>
      <p:sp>
        <p:nvSpPr>
          <p:cNvPr id="87" name="Rectangle 86">
            <a:extLst>
              <a:ext uri="{FF2B5EF4-FFF2-40B4-BE49-F238E27FC236}">
                <a16:creationId xmlns:a16="http://schemas.microsoft.com/office/drawing/2014/main" id="{9D34012A-44D8-45EB-8A94-531D850F5530}"/>
              </a:ext>
            </a:extLst>
          </p:cNvPr>
          <p:cNvSpPr/>
          <p:nvPr/>
        </p:nvSpPr>
        <p:spPr>
          <a:xfrm>
            <a:off x="7462838" y="1593616"/>
            <a:ext cx="1660525" cy="266400"/>
          </a:xfrm>
          <a:prstGeom prst="rect">
            <a:avLst/>
          </a:prstGeom>
          <a:solidFill>
            <a:schemeClr val="accent5"/>
          </a:solidFill>
          <a:ln>
            <a:solidFill>
              <a:schemeClr val="accent1"/>
            </a:solidFill>
          </a:ln>
        </p:spPr>
        <p:txBody>
          <a:bodyPr lIns="72000" tIns="0" rIns="72000" bIns="0" rtlCol="0" anchor="ctr">
            <a:noAutofit/>
          </a:bodyPr>
          <a:lstStyle/>
          <a:p>
            <a:pPr marL="0" marR="0" indent="0" algn="ctr" defTabSz="685800" rtl="0" eaLnBrk="1" fontAlgn="auto" latinLnBrk="0" hangingPunct="1">
              <a:lnSpc>
                <a:spcPct val="90000"/>
              </a:lnSpc>
              <a:spcBef>
                <a:spcPts val="750"/>
              </a:spcBef>
              <a:spcAft>
                <a:spcPts val="0"/>
              </a:spcAft>
              <a:buClr>
                <a:srgbClr val="FF0000"/>
              </a:buClr>
              <a:buSzTx/>
              <a:buFontTx/>
              <a:buNone/>
              <a:tabLst/>
            </a:pPr>
            <a:endParaRPr kumimoji="0" lang="nl-NL" sz="1400" b="1" i="0" u="none" strike="noStrike" kern="1200" cap="none" spc="0" normalizeH="0" baseline="0" noProof="0" dirty="0">
              <a:ln>
                <a:noFill/>
              </a:ln>
              <a:solidFill>
                <a:schemeClr val="bg1"/>
              </a:solidFill>
              <a:effectLst/>
              <a:uLnTx/>
              <a:uFillTx/>
              <a:latin typeface="Corbel" panose="020B0503020204020204" pitchFamily="34" charset="0"/>
              <a:ea typeface="+mn-ea"/>
              <a:cs typeface="+mn-cs"/>
            </a:endParaRPr>
          </a:p>
        </p:txBody>
      </p:sp>
      <p:pic>
        <p:nvPicPr>
          <p:cNvPr id="128" name="Graphic 127" descr="Earth globe Africa and Europe">
            <a:extLst>
              <a:ext uri="{FF2B5EF4-FFF2-40B4-BE49-F238E27FC236}">
                <a16:creationId xmlns:a16="http://schemas.microsoft.com/office/drawing/2014/main" id="{2CD3089A-BA4D-4996-8575-6FA81D51D3F2}"/>
              </a:ext>
            </a:extLst>
          </p:cNvPr>
          <p:cNvPicPr>
            <a:picLocks noChangeAspect="1"/>
          </p:cNvPicPr>
          <p:nvPr/>
        </p:nvPicPr>
        <p:blipFill>
          <a:blip r:embed="rId80">
            <a:extLst>
              <a:ext uri="{28A0092B-C50C-407E-A947-70E740481C1C}">
                <a14:useLocalDpi xmlns:a14="http://schemas.microsoft.com/office/drawing/2010/main" val="0"/>
              </a:ext>
              <a:ext uri="{96DAC541-7B7A-43D3-8B79-37D633B846F1}">
                <asvg:svgBlip xmlns:asvg="http://schemas.microsoft.com/office/drawing/2016/SVG/main" r:embed="rId81"/>
              </a:ext>
            </a:extLst>
          </a:blip>
          <a:stretch>
            <a:fillRect/>
          </a:stretch>
        </p:blipFill>
        <p:spPr>
          <a:xfrm>
            <a:off x="8159750" y="1594854"/>
            <a:ext cx="266700" cy="266714"/>
          </a:xfrm>
          <a:prstGeom prst="rect">
            <a:avLst/>
          </a:prstGeom>
        </p:spPr>
      </p:pic>
      <p:sp>
        <p:nvSpPr>
          <p:cNvPr id="46" name="Rectangle 45">
            <a:extLst>
              <a:ext uri="{FF2B5EF4-FFF2-40B4-BE49-F238E27FC236}">
                <a16:creationId xmlns:a16="http://schemas.microsoft.com/office/drawing/2014/main" id="{4789759F-5BF0-4586-A624-473CB804A206}"/>
              </a:ext>
            </a:extLst>
          </p:cNvPr>
          <p:cNvSpPr/>
          <p:nvPr/>
        </p:nvSpPr>
        <p:spPr>
          <a:xfrm>
            <a:off x="10864850" y="1891063"/>
            <a:ext cx="665348" cy="4431600"/>
          </a:xfrm>
          <a:prstGeom prst="rect">
            <a:avLst/>
          </a:prstGeom>
          <a:solidFill>
            <a:schemeClr val="bg1"/>
          </a:solidFill>
          <a:ln>
            <a:solidFill>
              <a:schemeClr val="bg1">
                <a:lumMod val="75000"/>
              </a:schemeClr>
            </a:solidFill>
          </a:ln>
        </p:spPr>
        <p:txBody>
          <a:bodyPr rot="0" spcFirstLastPara="0" vertOverflow="overflow" horzOverflow="overflow" vert="horz" wrap="square" lIns="72000" tIns="54000" rIns="72000" bIns="54000" numCol="1" spcCol="0" rtlCol="0" fromWordArt="0" anchor="t" anchorCtr="0" forceAA="0" compatLnSpc="1">
            <a:prstTxWarp prst="textNoShape">
              <a:avLst/>
            </a:prstTxWarp>
            <a:noAutofit/>
          </a:bodyPr>
          <a:lstStyle/>
          <a:p>
            <a:pPr marL="0" indent="0" algn="ctr" defTabSz="685800" fontAlgn="auto">
              <a:lnSpc>
                <a:spcPct val="90000"/>
              </a:lnSpc>
              <a:spcBef>
                <a:spcPts val="375"/>
              </a:spcBef>
              <a:spcAft>
                <a:spcPts val="0"/>
              </a:spcAft>
              <a:buClr>
                <a:schemeClr val="accent1"/>
              </a:buClr>
              <a:buNone/>
            </a:pPr>
            <a:r>
              <a:rPr lang="nl-NL" sz="1200" b="1" dirty="0">
                <a:solidFill>
                  <a:srgbClr val="000000"/>
                </a:solidFill>
                <a:latin typeface="Corbel" panose="020B0503020204020204" pitchFamily="34" charset="0"/>
                <a:cs typeface="+mn-cs"/>
              </a:rPr>
              <a:t>Overig </a:t>
            </a:r>
            <a:br>
              <a:rPr lang="nl-NL" sz="1200" b="1" dirty="0">
                <a:solidFill>
                  <a:srgbClr val="000000"/>
                </a:solidFill>
                <a:latin typeface="Corbel" panose="020B0503020204020204" pitchFamily="34" charset="0"/>
                <a:cs typeface="+mn-cs"/>
              </a:rPr>
            </a:br>
            <a:br>
              <a:rPr lang="nl-NL" sz="1200" b="1" dirty="0">
                <a:solidFill>
                  <a:srgbClr val="000000"/>
                </a:solidFill>
                <a:latin typeface="Corbel" panose="020B0503020204020204" pitchFamily="34" charset="0"/>
                <a:cs typeface="+mn-cs"/>
              </a:rPr>
            </a:br>
            <a:endParaRPr lang="nl-NL" sz="1100" dirty="0">
              <a:solidFill>
                <a:srgbClr val="000000"/>
              </a:solidFill>
              <a:latin typeface="Corbel" panose="020B0503020204020204" pitchFamily="34" charset="0"/>
              <a:cs typeface="+mn-cs"/>
            </a:endParaRPr>
          </a:p>
          <a:p>
            <a:pPr marR="0" algn="ctr" defTabSz="685800" rtl="0" eaLnBrk="1" fontAlgn="auto" latinLnBrk="0" hangingPunct="1">
              <a:lnSpc>
                <a:spcPct val="90000"/>
              </a:lnSpc>
              <a:spcBef>
                <a:spcPts val="375"/>
              </a:spcBef>
              <a:spcAft>
                <a:spcPts val="0"/>
              </a:spcAft>
              <a:buClr>
                <a:schemeClr val="accent1"/>
              </a:buClr>
              <a:buSzTx/>
              <a:tabLst/>
            </a:pPr>
            <a:endParaRPr kumimoji="0" lang="nl-NL" sz="1100" i="0" u="none" strike="noStrike" kern="1200" cap="none" spc="0" normalizeH="0" baseline="0" noProof="0" dirty="0">
              <a:ln>
                <a:noFill/>
              </a:ln>
              <a:solidFill>
                <a:srgbClr val="000000"/>
              </a:solidFill>
              <a:effectLst/>
              <a:uLnTx/>
              <a:uFillTx/>
              <a:latin typeface="Corbel" panose="020B0503020204020204" pitchFamily="34" charset="0"/>
              <a:ea typeface="+mn-ea"/>
              <a:cs typeface="+mn-cs"/>
            </a:endParaRPr>
          </a:p>
        </p:txBody>
      </p:sp>
      <p:sp>
        <p:nvSpPr>
          <p:cNvPr id="90" name="Rectangle 89">
            <a:extLst>
              <a:ext uri="{FF2B5EF4-FFF2-40B4-BE49-F238E27FC236}">
                <a16:creationId xmlns:a16="http://schemas.microsoft.com/office/drawing/2014/main" id="{96FFFA71-5642-4EA4-B7BA-23F2A74BE29E}"/>
              </a:ext>
            </a:extLst>
          </p:cNvPr>
          <p:cNvSpPr/>
          <p:nvPr/>
        </p:nvSpPr>
        <p:spPr>
          <a:xfrm>
            <a:off x="10864851" y="1593616"/>
            <a:ext cx="668338" cy="266400"/>
          </a:xfrm>
          <a:prstGeom prst="rect">
            <a:avLst/>
          </a:prstGeom>
          <a:solidFill>
            <a:schemeClr val="accent5"/>
          </a:solidFill>
          <a:ln>
            <a:solidFill>
              <a:schemeClr val="accent1"/>
            </a:solidFill>
          </a:ln>
        </p:spPr>
        <p:txBody>
          <a:bodyPr lIns="72000" tIns="0" rIns="72000" bIns="0" rtlCol="0" anchor="ctr">
            <a:noAutofit/>
          </a:bodyPr>
          <a:lstStyle/>
          <a:p>
            <a:pPr marL="0" marR="0" indent="0" algn="ctr" defTabSz="685800" rtl="0" eaLnBrk="1" fontAlgn="auto" latinLnBrk="0" hangingPunct="1">
              <a:lnSpc>
                <a:spcPct val="90000"/>
              </a:lnSpc>
              <a:spcBef>
                <a:spcPts val="750"/>
              </a:spcBef>
              <a:spcAft>
                <a:spcPts val="0"/>
              </a:spcAft>
              <a:buClr>
                <a:srgbClr val="FF0000"/>
              </a:buClr>
              <a:buSzTx/>
              <a:buFontTx/>
              <a:buNone/>
              <a:tabLst/>
            </a:pPr>
            <a:endParaRPr kumimoji="0" lang="nl-NL" sz="1400" b="1" i="0" u="none" strike="noStrike" kern="1200" cap="none" spc="0" normalizeH="0" baseline="0" noProof="0" dirty="0">
              <a:ln>
                <a:noFill/>
              </a:ln>
              <a:solidFill>
                <a:schemeClr val="bg1"/>
              </a:solidFill>
              <a:effectLst/>
              <a:uLnTx/>
              <a:uFillTx/>
              <a:latin typeface="Corbel" panose="020B0503020204020204" pitchFamily="34" charset="0"/>
              <a:ea typeface="+mn-ea"/>
              <a:cs typeface="+mn-cs"/>
            </a:endParaRPr>
          </a:p>
        </p:txBody>
      </p:sp>
      <p:sp>
        <p:nvSpPr>
          <p:cNvPr id="129" name="Rectangle 128">
            <a:extLst>
              <a:ext uri="{FF2B5EF4-FFF2-40B4-BE49-F238E27FC236}">
                <a16:creationId xmlns:a16="http://schemas.microsoft.com/office/drawing/2014/main" id="{66C947CE-4F39-4C57-82E6-1871117B6AA2}"/>
              </a:ext>
            </a:extLst>
          </p:cNvPr>
          <p:cNvSpPr/>
          <p:nvPr/>
        </p:nvSpPr>
        <p:spPr>
          <a:xfrm>
            <a:off x="11066463" y="4106831"/>
            <a:ext cx="284163" cy="266400"/>
          </a:xfrm>
          <a:prstGeom prst="rect">
            <a:avLst/>
          </a:prstGeom>
          <a:noFill/>
          <a:extLst>
            <a:ext uri="{909E8E84-426E-40DD-AFC4-6F175D3DCCD1}">
              <a14:hiddenFill xmlns:a14="http://schemas.microsoft.com/office/drawing/2010/main">
                <a:solidFill>
                  <a:schemeClr val="tx2"/>
                </a:solidFill>
              </a14:hiddenFill>
            </a:ext>
          </a:extLst>
        </p:spPr>
        <p:txBody>
          <a:bodyPr lIns="72000" rIns="72000" rtlCol="0" anchor="ctr">
            <a:noAutofit/>
          </a:bodyPr>
          <a:lstStyle/>
          <a:p>
            <a:pPr marL="0" marR="0" indent="0" algn="ctr" defTabSz="685800" rtl="0" eaLnBrk="1" fontAlgn="auto" latinLnBrk="0" hangingPunct="1">
              <a:lnSpc>
                <a:spcPct val="90000"/>
              </a:lnSpc>
              <a:spcBef>
                <a:spcPts val="750"/>
              </a:spcBef>
              <a:spcAft>
                <a:spcPts val="0"/>
              </a:spcAft>
              <a:buClr>
                <a:srgbClr val="FF0000"/>
              </a:buClr>
              <a:buSzTx/>
              <a:buFontTx/>
              <a:buNone/>
              <a:tabLst/>
            </a:pPr>
            <a:r>
              <a:rPr kumimoji="0" lang="nl-NL" sz="2000" b="1" i="0" u="none" strike="noStrike" kern="1200" cap="none" spc="0" normalizeH="0" baseline="0" noProof="0" dirty="0">
                <a:ln>
                  <a:noFill/>
                </a:ln>
                <a:effectLst/>
                <a:uLnTx/>
                <a:uFillTx/>
                <a:latin typeface="Corbel" panose="020B0503020204020204" pitchFamily="34" charset="0"/>
                <a:ea typeface="+mn-ea"/>
                <a:cs typeface="+mn-cs"/>
              </a:rPr>
              <a:t>?</a:t>
            </a:r>
          </a:p>
        </p:txBody>
      </p:sp>
      <p:sp>
        <p:nvSpPr>
          <p:cNvPr id="96" name="Text Placeholder 10">
            <a:extLst>
              <a:ext uri="{FF2B5EF4-FFF2-40B4-BE49-F238E27FC236}">
                <a16:creationId xmlns:a16="http://schemas.microsoft.com/office/drawing/2014/main" id="{3787B681-105B-4F7B-BB9D-82DCF05527C1}"/>
              </a:ext>
            </a:extLst>
          </p:cNvPr>
          <p:cNvSpPr txBox="1">
            <a:spLocks/>
          </p:cNvSpPr>
          <p:nvPr/>
        </p:nvSpPr>
        <p:spPr>
          <a:xfrm>
            <a:off x="658812" y="6613335"/>
            <a:ext cx="9799637" cy="163512"/>
          </a:xfrm>
          <a:prstGeom prst="rect">
            <a:avLst/>
          </a:prstGeom>
        </p:spPr>
        <p:txBody>
          <a:bodyPr vert="horz" lIns="36000" tIns="36000" rIns="36000" bIns="36000" rtlCol="0">
            <a:noAutofit/>
          </a:bodyPr>
          <a:lstStyle>
            <a:lvl1pPr marL="0" indent="0" algn="l" defTabSz="685800" rtl="0" eaLnBrk="1" latinLnBrk="0" hangingPunct="1">
              <a:lnSpc>
                <a:spcPct val="90000"/>
              </a:lnSpc>
              <a:spcBef>
                <a:spcPts val="750"/>
              </a:spcBef>
              <a:buClr>
                <a:srgbClr val="FF0000"/>
              </a:buClr>
              <a:buFontTx/>
              <a:buNone/>
              <a:defRPr sz="8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fontAlgn="auto">
              <a:spcAft>
                <a:spcPts val="0"/>
              </a:spcAft>
            </a:pPr>
            <a:r>
              <a:rPr lang="nl-NL" dirty="0"/>
              <a:t>Bron: it’s public projectervaring</a:t>
            </a:r>
          </a:p>
        </p:txBody>
      </p:sp>
      <p:sp>
        <p:nvSpPr>
          <p:cNvPr id="84" name="Text Placeholder 5">
            <a:extLst>
              <a:ext uri="{FF2B5EF4-FFF2-40B4-BE49-F238E27FC236}">
                <a16:creationId xmlns:a16="http://schemas.microsoft.com/office/drawing/2014/main" id="{50E93857-25E2-4652-92C0-10838D1C52DB}"/>
              </a:ext>
            </a:extLst>
          </p:cNvPr>
          <p:cNvSpPr txBox="1">
            <a:spLocks/>
          </p:cNvSpPr>
          <p:nvPr/>
        </p:nvSpPr>
        <p:spPr>
          <a:xfrm>
            <a:off x="666750" y="1228725"/>
            <a:ext cx="10872000" cy="247650"/>
          </a:xfrm>
          <a:prstGeom prst="rect">
            <a:avLst/>
          </a:prstGeom>
        </p:spPr>
        <p:txBody>
          <a:bodyPr lIns="36000" tIns="36000" rIns="36000" bIns="36000"/>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buFont typeface="Wingdings" panose="05000000000000000000" pitchFamily="2" charset="2"/>
              <a:buNone/>
            </a:pPr>
            <a:r>
              <a:rPr lang="nl-NL" b="1" dirty="0"/>
              <a:t>Gemiddelde leeftijd, aantallen personen (</a:t>
            </a:r>
            <a:r>
              <a:rPr lang="nl-NL" b="1" dirty="0" err="1"/>
              <a:t>dzd</a:t>
            </a:r>
            <a:r>
              <a:rPr lang="nl-NL" b="1" dirty="0"/>
              <a:t>) instroom en kans op uitstroom per instroomgroep, </a:t>
            </a:r>
            <a:r>
              <a:rPr lang="nl-NL" dirty="0"/>
              <a:t>Nederland</a:t>
            </a:r>
          </a:p>
        </p:txBody>
      </p:sp>
      <p:sp>
        <p:nvSpPr>
          <p:cNvPr id="85" name="Rectangle 84">
            <a:extLst>
              <a:ext uri="{FF2B5EF4-FFF2-40B4-BE49-F238E27FC236}">
                <a16:creationId xmlns:a16="http://schemas.microsoft.com/office/drawing/2014/main" id="{5566A14B-521F-41E2-85C0-679D2A47C7F5}"/>
              </a:ext>
            </a:extLst>
          </p:cNvPr>
          <p:cNvSpPr/>
          <p:nvPr/>
        </p:nvSpPr>
        <p:spPr>
          <a:xfrm rot="307834">
            <a:off x="10481006" y="986762"/>
            <a:ext cx="1027869" cy="240856"/>
          </a:xfrm>
          <a:prstGeom prst="rect">
            <a:avLst/>
          </a:prstGeom>
          <a:solidFill>
            <a:schemeClr val="bg1">
              <a:lumMod val="85000"/>
            </a:schemeClr>
          </a:solidFill>
          <a:ln>
            <a:solidFill>
              <a:schemeClr val="bg1">
                <a:lumMod val="75000"/>
              </a:schemeClr>
            </a:solidFill>
          </a:ln>
        </p:spPr>
        <p:txBody>
          <a:bodyPr lIns="72000" rIns="72000" rtlCol="0" anchor="ctr">
            <a:noAutofit/>
          </a:bodyPr>
          <a:lstStyle/>
          <a:p>
            <a:pPr marL="0" indent="0" algn="ctr">
              <a:spcBef>
                <a:spcPts val="750"/>
              </a:spcBef>
              <a:buClr>
                <a:srgbClr val="FF0000"/>
              </a:buClr>
              <a:buNone/>
            </a:pPr>
            <a:r>
              <a:rPr lang="nl-NL" sz="1000" b="1" dirty="0"/>
              <a:t>Indicatieve data</a:t>
            </a:r>
          </a:p>
        </p:txBody>
      </p:sp>
      <p:graphicFrame>
        <p:nvGraphicFramePr>
          <p:cNvPr id="578" name="Chart 577">
            <a:extLst>
              <a:ext uri="{FF2B5EF4-FFF2-40B4-BE49-F238E27FC236}">
                <a16:creationId xmlns:a16="http://schemas.microsoft.com/office/drawing/2014/main" id="{2711E0A6-B3BF-4B53-87F8-961C521F88DD}"/>
              </a:ext>
            </a:extLst>
          </p:cNvPr>
          <p:cNvGraphicFramePr/>
          <p:nvPr>
            <p:custDataLst>
              <p:tags r:id="rId15"/>
            </p:custDataLst>
            <p:extLst>
              <p:ext uri="{D42A27DB-BD31-4B8C-83A1-F6EECF244321}">
                <p14:modId xmlns:p14="http://schemas.microsoft.com/office/powerpoint/2010/main" val="2165685896"/>
              </p:ext>
            </p:extLst>
          </p:nvPr>
        </p:nvGraphicFramePr>
        <p:xfrm>
          <a:off x="5684838" y="3384550"/>
          <a:ext cx="1811337" cy="1093788"/>
        </p:xfrm>
        <a:graphic>
          <a:graphicData uri="http://schemas.openxmlformats.org/drawingml/2006/chart">
            <c:chart xmlns:c="http://schemas.openxmlformats.org/drawingml/2006/chart" xmlns:r="http://schemas.openxmlformats.org/officeDocument/2006/relationships" r:id="rId82"/>
          </a:graphicData>
        </a:graphic>
      </p:graphicFrame>
      <p:sp>
        <p:nvSpPr>
          <p:cNvPr id="177" name="Text Placeholder 5">
            <a:extLst>
              <a:ext uri="{FF2B5EF4-FFF2-40B4-BE49-F238E27FC236}">
                <a16:creationId xmlns:a16="http://schemas.microsoft.com/office/drawing/2014/main" id="{5D0C9463-8589-4176-9F24-EC75951125E1}"/>
              </a:ext>
            </a:extLst>
          </p:cNvPr>
          <p:cNvSpPr>
            <a:spLocks noGrp="1"/>
          </p:cNvSpPr>
          <p:nvPr>
            <p:custDataLst>
              <p:tags r:id="rId16"/>
            </p:custDataLst>
          </p:nvPr>
        </p:nvSpPr>
        <p:spPr bwMode="auto">
          <a:xfrm>
            <a:off x="5913438" y="4438650"/>
            <a:ext cx="2540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D499AF99-0DDB-4039-8948-A148FECA63DF}" type="datetime'''''''''''''''''''''20''''''1''''7'''''''''">
              <a:rPr lang="nl-NL" altLang="en-US" sz="1000" smtClean="0">
                <a:solidFill>
                  <a:schemeClr val="tx1"/>
                </a:solidFill>
                <a:latin typeface="+mn-lt"/>
              </a:rPr>
              <a:pPr/>
              <a:t>2017</a:t>
            </a:fld>
            <a:endParaRPr lang="nl-NL" sz="1000" noProof="0" dirty="0">
              <a:solidFill>
                <a:schemeClr val="tx1"/>
              </a:solidFill>
              <a:latin typeface="+mn-lt"/>
              <a:sym typeface="+mn-lt"/>
            </a:endParaRPr>
          </a:p>
        </p:txBody>
      </p:sp>
      <p:sp>
        <p:nvSpPr>
          <p:cNvPr id="176" name="Text Placeholder 5">
            <a:extLst>
              <a:ext uri="{FF2B5EF4-FFF2-40B4-BE49-F238E27FC236}">
                <a16:creationId xmlns:a16="http://schemas.microsoft.com/office/drawing/2014/main" id="{614B24F1-08AC-4251-987C-3594EC01EB3E}"/>
              </a:ext>
            </a:extLst>
          </p:cNvPr>
          <p:cNvSpPr>
            <a:spLocks noGrp="1"/>
          </p:cNvSpPr>
          <p:nvPr>
            <p:custDataLst>
              <p:tags r:id="rId17"/>
            </p:custDataLst>
          </p:nvPr>
        </p:nvSpPr>
        <p:spPr bwMode="auto">
          <a:xfrm>
            <a:off x="6457950" y="4438650"/>
            <a:ext cx="265113"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75BD825D-BC1D-45F6-BE96-FC0799756520}" type="datetime'''''''2''''''''''''01''''''''''''''''''''''''8'''''''''">
              <a:rPr lang="nl-NL" altLang="en-US" sz="1000" smtClean="0">
                <a:solidFill>
                  <a:schemeClr val="tx1"/>
                </a:solidFill>
                <a:latin typeface="+mn-lt"/>
              </a:rPr>
              <a:pPr/>
              <a:t>2018</a:t>
            </a:fld>
            <a:endParaRPr lang="nl-NL" sz="1000" noProof="0" dirty="0">
              <a:solidFill>
                <a:schemeClr val="tx1"/>
              </a:solidFill>
              <a:latin typeface="+mn-lt"/>
              <a:sym typeface="+mn-lt"/>
            </a:endParaRPr>
          </a:p>
        </p:txBody>
      </p:sp>
      <p:sp>
        <p:nvSpPr>
          <p:cNvPr id="175" name="Text Placeholder 5">
            <a:extLst>
              <a:ext uri="{FF2B5EF4-FFF2-40B4-BE49-F238E27FC236}">
                <a16:creationId xmlns:a16="http://schemas.microsoft.com/office/drawing/2014/main" id="{B71FC1EF-A597-4338-B7EA-78BC0969560C}"/>
              </a:ext>
            </a:extLst>
          </p:cNvPr>
          <p:cNvSpPr>
            <a:spLocks noGrp="1"/>
          </p:cNvSpPr>
          <p:nvPr>
            <p:custDataLst>
              <p:tags r:id="rId18"/>
            </p:custDataLst>
          </p:nvPr>
        </p:nvSpPr>
        <p:spPr bwMode="auto">
          <a:xfrm>
            <a:off x="7004050" y="4438650"/>
            <a:ext cx="2667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6D333B3C-17E2-4750-987F-F216F5A08EF1}" type="datetime'2''''''''''''''''0''''''1''''''''''''''''''9'''">
              <a:rPr lang="nl-NL" altLang="en-US" sz="1000" smtClean="0">
                <a:solidFill>
                  <a:schemeClr val="tx1"/>
                </a:solidFill>
                <a:latin typeface="+mn-lt"/>
              </a:rPr>
              <a:pPr/>
              <a:t>2019</a:t>
            </a:fld>
            <a:endParaRPr lang="nl-NL" sz="1000" noProof="0" dirty="0">
              <a:solidFill>
                <a:schemeClr val="tx1"/>
              </a:solidFill>
              <a:latin typeface="+mn-lt"/>
              <a:sym typeface="+mn-lt"/>
            </a:endParaRPr>
          </a:p>
        </p:txBody>
      </p:sp>
      <p:graphicFrame>
        <p:nvGraphicFramePr>
          <p:cNvPr id="579" name="Chart 578">
            <a:extLst>
              <a:ext uri="{FF2B5EF4-FFF2-40B4-BE49-F238E27FC236}">
                <a16:creationId xmlns:a16="http://schemas.microsoft.com/office/drawing/2014/main" id="{BB633B04-CC62-4310-BF87-8DA22625AF95}"/>
              </a:ext>
            </a:extLst>
          </p:cNvPr>
          <p:cNvGraphicFramePr/>
          <p:nvPr>
            <p:custDataLst>
              <p:tags r:id="rId19"/>
            </p:custDataLst>
            <p:extLst>
              <p:ext uri="{D42A27DB-BD31-4B8C-83A1-F6EECF244321}">
                <p14:modId xmlns:p14="http://schemas.microsoft.com/office/powerpoint/2010/main" val="3945821115"/>
              </p:ext>
            </p:extLst>
          </p:nvPr>
        </p:nvGraphicFramePr>
        <p:xfrm>
          <a:off x="5684838" y="5132388"/>
          <a:ext cx="1811337" cy="1093787"/>
        </p:xfrm>
        <a:graphic>
          <a:graphicData uri="http://schemas.openxmlformats.org/drawingml/2006/chart">
            <c:chart xmlns:c="http://schemas.openxmlformats.org/drawingml/2006/chart" xmlns:r="http://schemas.openxmlformats.org/officeDocument/2006/relationships" r:id="rId83"/>
          </a:graphicData>
        </a:graphic>
      </p:graphicFrame>
      <p:sp>
        <p:nvSpPr>
          <p:cNvPr id="182" name="Text Placeholder 5">
            <a:extLst>
              <a:ext uri="{FF2B5EF4-FFF2-40B4-BE49-F238E27FC236}">
                <a16:creationId xmlns:a16="http://schemas.microsoft.com/office/drawing/2014/main" id="{514773D7-C5D8-4523-8B17-C55BC0C3055B}"/>
              </a:ext>
            </a:extLst>
          </p:cNvPr>
          <p:cNvSpPr>
            <a:spLocks noGrp="1"/>
          </p:cNvSpPr>
          <p:nvPr>
            <p:custDataLst>
              <p:tags r:id="rId20"/>
            </p:custDataLst>
          </p:nvPr>
        </p:nvSpPr>
        <p:spPr bwMode="auto">
          <a:xfrm>
            <a:off x="6372225" y="6186488"/>
            <a:ext cx="434975"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8E4FC101-20E7-4BA9-9829-718E169B0EC4}" type="datetime'&lt;'''''''''''''' ''''''''''6'' ''mn''''''''''''''d'''''''''">
              <a:rPr lang="nl-NL" altLang="en-US" sz="1000" smtClean="0">
                <a:solidFill>
                  <a:schemeClr val="tx1"/>
                </a:solidFill>
                <a:latin typeface="+mn-lt"/>
              </a:rPr>
              <a:pPr/>
              <a:t>&lt; 6 mnd</a:t>
            </a:fld>
            <a:endParaRPr lang="nl-NL" sz="1000" noProof="0" dirty="0">
              <a:solidFill>
                <a:schemeClr val="tx1"/>
              </a:solidFill>
              <a:latin typeface="+mn-lt"/>
              <a:sym typeface="+mn-lt"/>
            </a:endParaRPr>
          </a:p>
        </p:txBody>
      </p:sp>
      <p:sp>
        <p:nvSpPr>
          <p:cNvPr id="181" name="Text Placeholder 5">
            <a:extLst>
              <a:ext uri="{FF2B5EF4-FFF2-40B4-BE49-F238E27FC236}">
                <a16:creationId xmlns:a16="http://schemas.microsoft.com/office/drawing/2014/main" id="{C471C379-762E-4419-9707-A4F9F92B47FE}"/>
              </a:ext>
            </a:extLst>
          </p:cNvPr>
          <p:cNvSpPr>
            <a:spLocks noGrp="1"/>
          </p:cNvSpPr>
          <p:nvPr>
            <p:custDataLst>
              <p:tags r:id="rId21"/>
            </p:custDataLst>
          </p:nvPr>
        </p:nvSpPr>
        <p:spPr bwMode="auto">
          <a:xfrm>
            <a:off x="5824538" y="6186488"/>
            <a:ext cx="43338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93AD585B-9203-4770-8545-B6AA5F0A27B2}" type="datetime'&lt; ''''''2'' m''''''''n''''''d'''''''''''''''''''''">
              <a:rPr lang="nl-NL" altLang="en-US" sz="1000" smtClean="0">
                <a:solidFill>
                  <a:schemeClr val="tx1"/>
                </a:solidFill>
                <a:latin typeface="+mn-lt"/>
              </a:rPr>
              <a:pPr/>
              <a:t>&lt; 2 mnd</a:t>
            </a:fld>
            <a:endParaRPr lang="nl-NL" sz="1000" noProof="0" dirty="0">
              <a:solidFill>
                <a:schemeClr val="tx1"/>
              </a:solidFill>
              <a:latin typeface="+mn-lt"/>
              <a:sym typeface="+mn-lt"/>
            </a:endParaRPr>
          </a:p>
        </p:txBody>
      </p:sp>
      <p:sp>
        <p:nvSpPr>
          <p:cNvPr id="184" name="Text Placeholder 5">
            <a:extLst>
              <a:ext uri="{FF2B5EF4-FFF2-40B4-BE49-F238E27FC236}">
                <a16:creationId xmlns:a16="http://schemas.microsoft.com/office/drawing/2014/main" id="{5B86A882-358C-4C05-8D8C-63170183DE6B}"/>
              </a:ext>
            </a:extLst>
          </p:cNvPr>
          <p:cNvSpPr>
            <a:spLocks noGrp="1"/>
          </p:cNvSpPr>
          <p:nvPr>
            <p:custDataLst>
              <p:tags r:id="rId22"/>
            </p:custDataLst>
          </p:nvPr>
        </p:nvSpPr>
        <p:spPr bwMode="auto">
          <a:xfrm>
            <a:off x="6892925" y="6186488"/>
            <a:ext cx="49053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AAB597BE-FB7E-43CF-B64C-C82A9FCA359A}" type="datetime'''''''''''&lt; ''''''''1''''2'''''''' m''''''''nd'''''''''">
              <a:rPr lang="nl-NL" altLang="en-US" sz="1000" smtClean="0">
                <a:solidFill>
                  <a:schemeClr val="tx1"/>
                </a:solidFill>
                <a:latin typeface="+mn-lt"/>
              </a:rPr>
              <a:pPr/>
              <a:t>&lt; 12 mnd</a:t>
            </a:fld>
            <a:endParaRPr lang="nl-NL" sz="1000" noProof="0" dirty="0">
              <a:solidFill>
                <a:schemeClr val="tx1"/>
              </a:solidFill>
              <a:latin typeface="+mn-lt"/>
              <a:sym typeface="+mn-lt"/>
            </a:endParaRPr>
          </a:p>
        </p:txBody>
      </p:sp>
      <p:sp>
        <p:nvSpPr>
          <p:cNvPr id="180" name="Text Placeholder 5">
            <a:extLst>
              <a:ext uri="{FF2B5EF4-FFF2-40B4-BE49-F238E27FC236}">
                <a16:creationId xmlns:a16="http://schemas.microsoft.com/office/drawing/2014/main" id="{F97A4B69-A2D8-4F8B-848D-C55675F000D7}"/>
              </a:ext>
            </a:extLst>
          </p:cNvPr>
          <p:cNvSpPr>
            <a:spLocks noGrp="1"/>
          </p:cNvSpPr>
          <p:nvPr>
            <p:custDataLst>
              <p:tags r:id="rId23"/>
            </p:custDataLst>
          </p:nvPr>
        </p:nvSpPr>
        <p:spPr bwMode="gray">
          <a:xfrm>
            <a:off x="7004050" y="5781675"/>
            <a:ext cx="2667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17463" tIns="0" rIns="17463" bIns="0" numCol="1" spcCol="0" rtlCol="0" anchor="b"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3721DBDE-1451-4985-AC32-6F91BF437731}" type="datetime'''''''''''''''''''''''''''''4''0%'''''''''">
              <a:rPr lang="nl-NL" altLang="en-US" sz="1000" smtClean="0">
                <a:solidFill>
                  <a:schemeClr val="tx1"/>
                </a:solidFill>
                <a:latin typeface="+mn-lt"/>
              </a:rPr>
              <a:pPr/>
              <a:t>40%</a:t>
            </a:fld>
            <a:endParaRPr lang="nl-NL" sz="1000" noProof="0" dirty="0">
              <a:solidFill>
                <a:schemeClr val="tx1"/>
              </a:solidFill>
              <a:latin typeface="+mn-lt"/>
              <a:sym typeface="+mn-lt"/>
            </a:endParaRPr>
          </a:p>
        </p:txBody>
      </p:sp>
      <p:sp>
        <p:nvSpPr>
          <p:cNvPr id="179" name="Text Placeholder 5">
            <a:extLst>
              <a:ext uri="{FF2B5EF4-FFF2-40B4-BE49-F238E27FC236}">
                <a16:creationId xmlns:a16="http://schemas.microsoft.com/office/drawing/2014/main" id="{BF61F6B8-531D-4AD9-B2FE-67F0993A6C5C}"/>
              </a:ext>
            </a:extLst>
          </p:cNvPr>
          <p:cNvSpPr>
            <a:spLocks noGrp="1"/>
          </p:cNvSpPr>
          <p:nvPr>
            <p:custDataLst>
              <p:tags r:id="rId24"/>
            </p:custDataLst>
          </p:nvPr>
        </p:nvSpPr>
        <p:spPr bwMode="gray">
          <a:xfrm>
            <a:off x="5911850" y="5930900"/>
            <a:ext cx="258763"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17463" tIns="0" rIns="17463" bIns="0" numCol="1" spcCol="0" rtlCol="0" anchor="b"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4253BE06-8F92-4FCE-B0BC-41A733795FCA}" type="datetime'''''''''''''1''0''''''''''''''%'''">
              <a:rPr lang="nl-NL" altLang="en-US" sz="1000" smtClean="0">
                <a:solidFill>
                  <a:schemeClr val="tx1"/>
                </a:solidFill>
                <a:latin typeface="+mn-lt"/>
              </a:rPr>
              <a:pPr/>
              <a:t>10%</a:t>
            </a:fld>
            <a:endParaRPr lang="nl-NL" sz="1000" noProof="0" dirty="0">
              <a:solidFill>
                <a:schemeClr val="tx1"/>
              </a:solidFill>
              <a:latin typeface="+mn-lt"/>
              <a:sym typeface="+mn-lt"/>
            </a:endParaRPr>
          </a:p>
        </p:txBody>
      </p:sp>
      <p:sp>
        <p:nvSpPr>
          <p:cNvPr id="183" name="Text Placeholder 5">
            <a:extLst>
              <a:ext uri="{FF2B5EF4-FFF2-40B4-BE49-F238E27FC236}">
                <a16:creationId xmlns:a16="http://schemas.microsoft.com/office/drawing/2014/main" id="{992EC50B-A0AE-4876-BDC3-F760A202B922}"/>
              </a:ext>
            </a:extLst>
          </p:cNvPr>
          <p:cNvSpPr>
            <a:spLocks noGrp="1"/>
          </p:cNvSpPr>
          <p:nvPr>
            <p:custDataLst>
              <p:tags r:id="rId25"/>
            </p:custDataLst>
          </p:nvPr>
        </p:nvSpPr>
        <p:spPr bwMode="gray">
          <a:xfrm>
            <a:off x="6461125" y="5830888"/>
            <a:ext cx="258763"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17463" tIns="0" rIns="17463" bIns="0" numCol="1" spcCol="0" rtlCol="0" anchor="b"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32D19699-D834-4FA5-9C6A-26B2E3659DCA}" type="datetime'''3''''''''''''''''''''''''''''''''''0%'''''''''''''''''''''">
              <a:rPr lang="nl-NL" altLang="en-US" sz="1000" smtClean="0">
                <a:solidFill>
                  <a:schemeClr val="tx1"/>
                </a:solidFill>
                <a:latin typeface="+mn-lt"/>
              </a:rPr>
              <a:pPr/>
              <a:t>30%</a:t>
            </a:fld>
            <a:endParaRPr lang="nl-NL" sz="1000" noProof="0" dirty="0">
              <a:solidFill>
                <a:schemeClr val="tx1"/>
              </a:solidFill>
              <a:latin typeface="+mn-lt"/>
              <a:sym typeface="+mn-lt"/>
            </a:endParaRPr>
          </a:p>
        </p:txBody>
      </p:sp>
      <p:graphicFrame>
        <p:nvGraphicFramePr>
          <p:cNvPr id="580" name="Chart 579">
            <a:extLst>
              <a:ext uri="{FF2B5EF4-FFF2-40B4-BE49-F238E27FC236}">
                <a16:creationId xmlns:a16="http://schemas.microsoft.com/office/drawing/2014/main" id="{498AE405-7E6F-4CDB-82E2-BAF075BB9495}"/>
              </a:ext>
            </a:extLst>
          </p:cNvPr>
          <p:cNvGraphicFramePr/>
          <p:nvPr>
            <p:custDataLst>
              <p:tags r:id="rId26"/>
            </p:custDataLst>
            <p:extLst>
              <p:ext uri="{D42A27DB-BD31-4B8C-83A1-F6EECF244321}">
                <p14:modId xmlns:p14="http://schemas.microsoft.com/office/powerpoint/2010/main" val="1543289319"/>
              </p:ext>
            </p:extLst>
          </p:nvPr>
        </p:nvGraphicFramePr>
        <p:xfrm>
          <a:off x="7361238" y="3384550"/>
          <a:ext cx="1811337" cy="1093788"/>
        </p:xfrm>
        <a:graphic>
          <a:graphicData uri="http://schemas.openxmlformats.org/drawingml/2006/chart">
            <c:chart xmlns:c="http://schemas.openxmlformats.org/drawingml/2006/chart" xmlns:r="http://schemas.openxmlformats.org/officeDocument/2006/relationships" r:id="rId84"/>
          </a:graphicData>
        </a:graphic>
      </p:graphicFrame>
      <p:sp>
        <p:nvSpPr>
          <p:cNvPr id="192" name="Text Placeholder 5">
            <a:extLst>
              <a:ext uri="{FF2B5EF4-FFF2-40B4-BE49-F238E27FC236}">
                <a16:creationId xmlns:a16="http://schemas.microsoft.com/office/drawing/2014/main" id="{25869D5C-715E-41D8-BCA1-3FC50DE4017E}"/>
              </a:ext>
            </a:extLst>
          </p:cNvPr>
          <p:cNvSpPr>
            <a:spLocks noGrp="1"/>
          </p:cNvSpPr>
          <p:nvPr>
            <p:custDataLst>
              <p:tags r:id="rId27"/>
            </p:custDataLst>
          </p:nvPr>
        </p:nvSpPr>
        <p:spPr bwMode="auto">
          <a:xfrm>
            <a:off x="7589838" y="4438650"/>
            <a:ext cx="2540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4F049DEF-1CA1-4B01-911C-84F470F55B57}" type="datetime'''''''''''''20''''''''''''''''''1''''''''''''''''''7'''''">
              <a:rPr lang="nl-NL" altLang="en-US" sz="1000" smtClean="0">
                <a:solidFill>
                  <a:schemeClr val="tx1"/>
                </a:solidFill>
                <a:latin typeface="+mn-lt"/>
              </a:rPr>
              <a:pPr/>
              <a:t>2017</a:t>
            </a:fld>
            <a:endParaRPr lang="nl-NL" sz="1000" noProof="0" dirty="0">
              <a:solidFill>
                <a:schemeClr val="tx1"/>
              </a:solidFill>
              <a:latin typeface="+mn-lt"/>
              <a:sym typeface="+mn-lt"/>
            </a:endParaRPr>
          </a:p>
        </p:txBody>
      </p:sp>
      <p:sp>
        <p:nvSpPr>
          <p:cNvPr id="191" name="Text Placeholder 5">
            <a:extLst>
              <a:ext uri="{FF2B5EF4-FFF2-40B4-BE49-F238E27FC236}">
                <a16:creationId xmlns:a16="http://schemas.microsoft.com/office/drawing/2014/main" id="{DD210086-08A9-49C0-9D67-CA4E6D958664}"/>
              </a:ext>
            </a:extLst>
          </p:cNvPr>
          <p:cNvSpPr>
            <a:spLocks noGrp="1"/>
          </p:cNvSpPr>
          <p:nvPr>
            <p:custDataLst>
              <p:tags r:id="rId28"/>
            </p:custDataLst>
          </p:nvPr>
        </p:nvSpPr>
        <p:spPr bwMode="auto">
          <a:xfrm>
            <a:off x="8134350" y="4438650"/>
            <a:ext cx="265113"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EC9BD2AE-8036-4FA2-9E4F-24D915689F66}" type="datetime'''''''''''''20''''''''''''''''''''''''''1''''''''''''8'''''''">
              <a:rPr lang="nl-NL" altLang="en-US" sz="1000" smtClean="0">
                <a:solidFill>
                  <a:schemeClr val="tx1"/>
                </a:solidFill>
                <a:latin typeface="+mn-lt"/>
              </a:rPr>
              <a:pPr/>
              <a:t>2018</a:t>
            </a:fld>
            <a:endParaRPr lang="nl-NL" sz="1000" noProof="0" dirty="0">
              <a:solidFill>
                <a:schemeClr val="tx1"/>
              </a:solidFill>
              <a:latin typeface="+mn-lt"/>
              <a:sym typeface="+mn-lt"/>
            </a:endParaRPr>
          </a:p>
        </p:txBody>
      </p:sp>
      <p:sp>
        <p:nvSpPr>
          <p:cNvPr id="193" name="Text Placeholder 5">
            <a:extLst>
              <a:ext uri="{FF2B5EF4-FFF2-40B4-BE49-F238E27FC236}">
                <a16:creationId xmlns:a16="http://schemas.microsoft.com/office/drawing/2014/main" id="{578AC6D8-0FFE-4588-924A-FD341EDFF6FC}"/>
              </a:ext>
            </a:extLst>
          </p:cNvPr>
          <p:cNvSpPr>
            <a:spLocks noGrp="1"/>
          </p:cNvSpPr>
          <p:nvPr>
            <p:custDataLst>
              <p:tags r:id="rId29"/>
            </p:custDataLst>
          </p:nvPr>
        </p:nvSpPr>
        <p:spPr bwMode="auto">
          <a:xfrm>
            <a:off x="8680450" y="4438650"/>
            <a:ext cx="2667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38253512-4503-4877-B006-3DF4EDCF8648}" type="datetime'''''''2''''''''''''''''''''0''1''''''''''''''''''9'''">
              <a:rPr lang="nl-NL" altLang="en-US" sz="1000" smtClean="0">
                <a:solidFill>
                  <a:schemeClr val="tx1"/>
                </a:solidFill>
                <a:latin typeface="+mn-lt"/>
              </a:rPr>
              <a:pPr/>
              <a:t>2019</a:t>
            </a:fld>
            <a:endParaRPr lang="nl-NL" sz="1000" noProof="0" dirty="0">
              <a:solidFill>
                <a:schemeClr val="tx1"/>
              </a:solidFill>
              <a:latin typeface="+mn-lt"/>
              <a:sym typeface="+mn-lt"/>
            </a:endParaRPr>
          </a:p>
        </p:txBody>
      </p:sp>
      <p:graphicFrame>
        <p:nvGraphicFramePr>
          <p:cNvPr id="581" name="Chart 580">
            <a:extLst>
              <a:ext uri="{FF2B5EF4-FFF2-40B4-BE49-F238E27FC236}">
                <a16:creationId xmlns:a16="http://schemas.microsoft.com/office/drawing/2014/main" id="{1E9BD19A-6CCE-427D-B273-0F37AF36637D}"/>
              </a:ext>
            </a:extLst>
          </p:cNvPr>
          <p:cNvGraphicFramePr/>
          <p:nvPr>
            <p:custDataLst>
              <p:tags r:id="rId30"/>
            </p:custDataLst>
            <p:extLst>
              <p:ext uri="{D42A27DB-BD31-4B8C-83A1-F6EECF244321}">
                <p14:modId xmlns:p14="http://schemas.microsoft.com/office/powerpoint/2010/main" val="865663802"/>
              </p:ext>
            </p:extLst>
          </p:nvPr>
        </p:nvGraphicFramePr>
        <p:xfrm>
          <a:off x="7361238" y="5132388"/>
          <a:ext cx="1811337" cy="1093787"/>
        </p:xfrm>
        <a:graphic>
          <a:graphicData uri="http://schemas.openxmlformats.org/drawingml/2006/chart">
            <c:chart xmlns:c="http://schemas.openxmlformats.org/drawingml/2006/chart" xmlns:r="http://schemas.openxmlformats.org/officeDocument/2006/relationships" r:id="rId85"/>
          </a:graphicData>
        </a:graphic>
      </p:graphicFrame>
      <p:sp>
        <p:nvSpPr>
          <p:cNvPr id="197" name="Text Placeholder 5">
            <a:extLst>
              <a:ext uri="{FF2B5EF4-FFF2-40B4-BE49-F238E27FC236}">
                <a16:creationId xmlns:a16="http://schemas.microsoft.com/office/drawing/2014/main" id="{F44FB4B7-2863-4D8B-BA97-6C310070050B}"/>
              </a:ext>
            </a:extLst>
          </p:cNvPr>
          <p:cNvSpPr>
            <a:spLocks noGrp="1"/>
          </p:cNvSpPr>
          <p:nvPr>
            <p:custDataLst>
              <p:tags r:id="rId31"/>
            </p:custDataLst>
          </p:nvPr>
        </p:nvSpPr>
        <p:spPr bwMode="auto">
          <a:xfrm>
            <a:off x="7500938" y="6186488"/>
            <a:ext cx="43338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CA8EC79C-3450-4782-BCDC-6CC8471C2144}" type="datetime'''''''''''''&lt;'''' ''2'''''''''''''''' ''m''''n''''''''''d'''''">
              <a:rPr lang="nl-NL" altLang="en-US" sz="1000" smtClean="0">
                <a:solidFill>
                  <a:schemeClr val="tx1"/>
                </a:solidFill>
                <a:latin typeface="+mn-lt"/>
              </a:rPr>
              <a:pPr/>
              <a:t>&lt; 2 mnd</a:t>
            </a:fld>
            <a:endParaRPr lang="nl-NL" sz="1000" noProof="0" dirty="0">
              <a:solidFill>
                <a:schemeClr val="tx1"/>
              </a:solidFill>
              <a:latin typeface="+mn-lt"/>
              <a:sym typeface="+mn-lt"/>
            </a:endParaRPr>
          </a:p>
        </p:txBody>
      </p:sp>
      <p:sp>
        <p:nvSpPr>
          <p:cNvPr id="199" name="Text Placeholder 5">
            <a:extLst>
              <a:ext uri="{FF2B5EF4-FFF2-40B4-BE49-F238E27FC236}">
                <a16:creationId xmlns:a16="http://schemas.microsoft.com/office/drawing/2014/main" id="{1C706A24-175A-40D6-99FF-79BE00EFD73C}"/>
              </a:ext>
            </a:extLst>
          </p:cNvPr>
          <p:cNvSpPr>
            <a:spLocks noGrp="1"/>
          </p:cNvSpPr>
          <p:nvPr>
            <p:custDataLst>
              <p:tags r:id="rId32"/>
            </p:custDataLst>
          </p:nvPr>
        </p:nvSpPr>
        <p:spPr bwMode="auto">
          <a:xfrm>
            <a:off x="8048625" y="6186488"/>
            <a:ext cx="434975"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0D6748A4-C1CD-4397-989A-B617F9E111D3}" type="datetime'&lt;'' ''''6'''''' ''''''m''''''''''''''''n''''d'''''''''''''''''">
              <a:rPr lang="nl-NL" altLang="en-US" sz="1000" smtClean="0">
                <a:solidFill>
                  <a:schemeClr val="tx1"/>
                </a:solidFill>
                <a:latin typeface="+mn-lt"/>
              </a:rPr>
              <a:pPr/>
              <a:t>&lt; 6 mnd</a:t>
            </a:fld>
            <a:endParaRPr lang="nl-NL" sz="1000" noProof="0" dirty="0">
              <a:solidFill>
                <a:schemeClr val="tx1"/>
              </a:solidFill>
              <a:latin typeface="+mn-lt"/>
              <a:sym typeface="+mn-lt"/>
            </a:endParaRPr>
          </a:p>
        </p:txBody>
      </p:sp>
      <p:sp>
        <p:nvSpPr>
          <p:cNvPr id="198" name="Text Placeholder 5">
            <a:extLst>
              <a:ext uri="{FF2B5EF4-FFF2-40B4-BE49-F238E27FC236}">
                <a16:creationId xmlns:a16="http://schemas.microsoft.com/office/drawing/2014/main" id="{944BB768-3A5C-4735-B7EC-DF0FC606BF62}"/>
              </a:ext>
            </a:extLst>
          </p:cNvPr>
          <p:cNvSpPr>
            <a:spLocks noGrp="1"/>
          </p:cNvSpPr>
          <p:nvPr>
            <p:custDataLst>
              <p:tags r:id="rId33"/>
            </p:custDataLst>
          </p:nvPr>
        </p:nvSpPr>
        <p:spPr bwMode="gray">
          <a:xfrm>
            <a:off x="7618413" y="5956300"/>
            <a:ext cx="19685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17463" tIns="0" rIns="17463" bIns="0" numCol="1" spcCol="0" rtlCol="0" anchor="b"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8E53AC57-2CDA-4E15-AF6E-BAD498847C36}" type="datetime'''''''''''''''''''''5''''''''''''''%'">
              <a:rPr lang="nl-NL" altLang="en-US" sz="1000" smtClean="0">
                <a:solidFill>
                  <a:schemeClr val="tx1"/>
                </a:solidFill>
                <a:latin typeface="+mn-lt"/>
              </a:rPr>
              <a:pPr/>
              <a:t>5%</a:t>
            </a:fld>
            <a:endParaRPr lang="nl-NL" sz="1000" noProof="0" dirty="0">
              <a:solidFill>
                <a:schemeClr val="tx1"/>
              </a:solidFill>
              <a:latin typeface="+mn-lt"/>
              <a:sym typeface="+mn-lt"/>
            </a:endParaRPr>
          </a:p>
        </p:txBody>
      </p:sp>
      <p:sp>
        <p:nvSpPr>
          <p:cNvPr id="200" name="Text Placeholder 5">
            <a:extLst>
              <a:ext uri="{FF2B5EF4-FFF2-40B4-BE49-F238E27FC236}">
                <a16:creationId xmlns:a16="http://schemas.microsoft.com/office/drawing/2014/main" id="{08DB26BC-FAB8-42FE-A3D8-D1521665C2B2}"/>
              </a:ext>
            </a:extLst>
          </p:cNvPr>
          <p:cNvSpPr>
            <a:spLocks noGrp="1"/>
          </p:cNvSpPr>
          <p:nvPr>
            <p:custDataLst>
              <p:tags r:id="rId34"/>
            </p:custDataLst>
          </p:nvPr>
        </p:nvSpPr>
        <p:spPr bwMode="auto">
          <a:xfrm>
            <a:off x="8569325" y="6186488"/>
            <a:ext cx="49053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551BF64C-B3FD-4029-8605-9C3723360890}" type="datetime'''''''''''''''''&lt;'''''''''''''' ''''''12 ''''''m''''nd'">
              <a:rPr lang="nl-NL" altLang="en-US" sz="1000" smtClean="0">
                <a:solidFill>
                  <a:schemeClr val="tx1"/>
                </a:solidFill>
                <a:latin typeface="+mn-lt"/>
              </a:rPr>
              <a:pPr/>
              <a:t>&lt; 12 mnd</a:t>
            </a:fld>
            <a:endParaRPr lang="nl-NL" sz="1000" noProof="0" dirty="0">
              <a:solidFill>
                <a:schemeClr val="tx1"/>
              </a:solidFill>
              <a:latin typeface="+mn-lt"/>
              <a:sym typeface="+mn-lt"/>
            </a:endParaRPr>
          </a:p>
        </p:txBody>
      </p:sp>
      <p:sp>
        <p:nvSpPr>
          <p:cNvPr id="195" name="Text Placeholder 5">
            <a:extLst>
              <a:ext uri="{FF2B5EF4-FFF2-40B4-BE49-F238E27FC236}">
                <a16:creationId xmlns:a16="http://schemas.microsoft.com/office/drawing/2014/main" id="{CF7EF9C5-4BA8-46B9-9155-5E1838920F42}"/>
              </a:ext>
            </a:extLst>
          </p:cNvPr>
          <p:cNvSpPr>
            <a:spLocks noGrp="1"/>
          </p:cNvSpPr>
          <p:nvPr>
            <p:custDataLst>
              <p:tags r:id="rId35"/>
            </p:custDataLst>
          </p:nvPr>
        </p:nvSpPr>
        <p:spPr bwMode="gray">
          <a:xfrm>
            <a:off x="8137525" y="5930900"/>
            <a:ext cx="258763"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17463" tIns="0" rIns="17463" bIns="0" numCol="1" spcCol="0" rtlCol="0" anchor="b"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52717162-8642-48AE-AE7E-4971E8EA50BE}" type="datetime'''''''''''''''''''''''''''''''''''''''''''''1''''0''''%'''''">
              <a:rPr lang="nl-NL" altLang="en-US" sz="1000" smtClean="0">
                <a:solidFill>
                  <a:schemeClr val="tx1"/>
                </a:solidFill>
                <a:latin typeface="+mn-lt"/>
              </a:rPr>
              <a:pPr/>
              <a:t>10%</a:t>
            </a:fld>
            <a:endParaRPr lang="nl-NL" sz="1000" noProof="0" dirty="0">
              <a:solidFill>
                <a:schemeClr val="tx1"/>
              </a:solidFill>
              <a:latin typeface="+mn-lt"/>
              <a:sym typeface="+mn-lt"/>
            </a:endParaRPr>
          </a:p>
        </p:txBody>
      </p:sp>
      <p:sp>
        <p:nvSpPr>
          <p:cNvPr id="196" name="Text Placeholder 5">
            <a:extLst>
              <a:ext uri="{FF2B5EF4-FFF2-40B4-BE49-F238E27FC236}">
                <a16:creationId xmlns:a16="http://schemas.microsoft.com/office/drawing/2014/main" id="{1D9235EA-CD86-407C-A309-ADD79229CC9E}"/>
              </a:ext>
            </a:extLst>
          </p:cNvPr>
          <p:cNvSpPr>
            <a:spLocks noGrp="1"/>
          </p:cNvSpPr>
          <p:nvPr>
            <p:custDataLst>
              <p:tags r:id="rId36"/>
            </p:custDataLst>
          </p:nvPr>
        </p:nvSpPr>
        <p:spPr bwMode="gray">
          <a:xfrm>
            <a:off x="8686800" y="5907088"/>
            <a:ext cx="2540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17463" tIns="0" rIns="17463" bIns="0" numCol="1" spcCol="0" rtlCol="0" anchor="b"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F111E595-DA83-4D1C-AFA2-10D32A38A635}" type="datetime'''15''''''''''''''''%'''''''''''''''''''''''''''''''''">
              <a:rPr lang="nl-NL" altLang="en-US" sz="1000" smtClean="0">
                <a:solidFill>
                  <a:schemeClr val="tx1"/>
                </a:solidFill>
                <a:latin typeface="+mn-lt"/>
              </a:rPr>
              <a:pPr/>
              <a:t>15%</a:t>
            </a:fld>
            <a:endParaRPr lang="nl-NL" sz="1000" noProof="0" dirty="0">
              <a:solidFill>
                <a:schemeClr val="tx1"/>
              </a:solidFill>
              <a:latin typeface="+mn-lt"/>
              <a:sym typeface="+mn-lt"/>
            </a:endParaRPr>
          </a:p>
        </p:txBody>
      </p:sp>
      <p:graphicFrame>
        <p:nvGraphicFramePr>
          <p:cNvPr id="582" name="Chart 581">
            <a:extLst>
              <a:ext uri="{FF2B5EF4-FFF2-40B4-BE49-F238E27FC236}">
                <a16:creationId xmlns:a16="http://schemas.microsoft.com/office/drawing/2014/main" id="{187B4BA7-EFBE-44B5-9BA1-26A94A4BE89C}"/>
              </a:ext>
            </a:extLst>
          </p:cNvPr>
          <p:cNvGraphicFramePr/>
          <p:nvPr>
            <p:custDataLst>
              <p:tags r:id="rId37"/>
            </p:custDataLst>
            <p:extLst>
              <p:ext uri="{D42A27DB-BD31-4B8C-83A1-F6EECF244321}">
                <p14:modId xmlns:p14="http://schemas.microsoft.com/office/powerpoint/2010/main" val="4256904778"/>
              </p:ext>
            </p:extLst>
          </p:nvPr>
        </p:nvGraphicFramePr>
        <p:xfrm>
          <a:off x="9082088" y="3384550"/>
          <a:ext cx="1811337" cy="1093788"/>
        </p:xfrm>
        <a:graphic>
          <a:graphicData uri="http://schemas.openxmlformats.org/drawingml/2006/chart">
            <c:chart xmlns:c="http://schemas.openxmlformats.org/drawingml/2006/chart" xmlns:r="http://schemas.openxmlformats.org/officeDocument/2006/relationships" r:id="rId86"/>
          </a:graphicData>
        </a:graphic>
      </p:graphicFrame>
      <p:sp>
        <p:nvSpPr>
          <p:cNvPr id="210" name="Text Placeholder 5">
            <a:extLst>
              <a:ext uri="{FF2B5EF4-FFF2-40B4-BE49-F238E27FC236}">
                <a16:creationId xmlns:a16="http://schemas.microsoft.com/office/drawing/2014/main" id="{D0A6546A-48D3-4860-9691-0091D204C244}"/>
              </a:ext>
            </a:extLst>
          </p:cNvPr>
          <p:cNvSpPr>
            <a:spLocks noGrp="1"/>
          </p:cNvSpPr>
          <p:nvPr>
            <p:custDataLst>
              <p:tags r:id="rId38"/>
            </p:custDataLst>
          </p:nvPr>
        </p:nvSpPr>
        <p:spPr bwMode="auto">
          <a:xfrm>
            <a:off x="9310688" y="4438650"/>
            <a:ext cx="2540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8F4DD897-8B65-4BCB-AF50-247D25E1402C}" type="datetime'''2''''''''0''1''''''''''''''''''''''''''''7'''">
              <a:rPr lang="nl-NL" altLang="en-US" sz="1000" smtClean="0">
                <a:solidFill>
                  <a:schemeClr val="tx1"/>
                </a:solidFill>
                <a:latin typeface="+mn-lt"/>
              </a:rPr>
              <a:pPr/>
              <a:t>2017</a:t>
            </a:fld>
            <a:endParaRPr lang="nl-NL" sz="1000" noProof="0" dirty="0">
              <a:solidFill>
                <a:schemeClr val="tx1"/>
              </a:solidFill>
              <a:latin typeface="+mn-lt"/>
              <a:sym typeface="+mn-lt"/>
            </a:endParaRPr>
          </a:p>
        </p:txBody>
      </p:sp>
      <p:sp>
        <p:nvSpPr>
          <p:cNvPr id="211" name="Text Placeholder 5">
            <a:extLst>
              <a:ext uri="{FF2B5EF4-FFF2-40B4-BE49-F238E27FC236}">
                <a16:creationId xmlns:a16="http://schemas.microsoft.com/office/drawing/2014/main" id="{F5FDB662-BC94-4B9C-88E9-7F68F044F61A}"/>
              </a:ext>
            </a:extLst>
          </p:cNvPr>
          <p:cNvSpPr>
            <a:spLocks noGrp="1"/>
          </p:cNvSpPr>
          <p:nvPr>
            <p:custDataLst>
              <p:tags r:id="rId39"/>
            </p:custDataLst>
          </p:nvPr>
        </p:nvSpPr>
        <p:spPr bwMode="auto">
          <a:xfrm>
            <a:off x="10401300" y="4438650"/>
            <a:ext cx="2667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4C293251-9183-4F9C-84A6-E1D1B312140A}" type="datetime'''2''''''''''0''''''''''1''''''''''''''''''''9'''''''">
              <a:rPr lang="nl-NL" altLang="en-US" sz="1000" smtClean="0">
                <a:solidFill>
                  <a:schemeClr val="tx1"/>
                </a:solidFill>
                <a:latin typeface="+mn-lt"/>
              </a:rPr>
              <a:pPr/>
              <a:t>2019</a:t>
            </a:fld>
            <a:endParaRPr lang="nl-NL" sz="1000" noProof="0" dirty="0">
              <a:solidFill>
                <a:schemeClr val="tx1"/>
              </a:solidFill>
              <a:latin typeface="+mn-lt"/>
              <a:sym typeface="+mn-lt"/>
            </a:endParaRPr>
          </a:p>
        </p:txBody>
      </p:sp>
      <p:sp>
        <p:nvSpPr>
          <p:cNvPr id="212" name="Text Placeholder 5">
            <a:extLst>
              <a:ext uri="{FF2B5EF4-FFF2-40B4-BE49-F238E27FC236}">
                <a16:creationId xmlns:a16="http://schemas.microsoft.com/office/drawing/2014/main" id="{48423710-97DE-44FF-A067-64D4CA43976B}"/>
              </a:ext>
            </a:extLst>
          </p:cNvPr>
          <p:cNvSpPr>
            <a:spLocks noGrp="1"/>
          </p:cNvSpPr>
          <p:nvPr>
            <p:custDataLst>
              <p:tags r:id="rId40"/>
            </p:custDataLst>
          </p:nvPr>
        </p:nvSpPr>
        <p:spPr bwMode="auto">
          <a:xfrm>
            <a:off x="9855200" y="4438650"/>
            <a:ext cx="265113"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409B724D-A88C-4F09-A672-E3C5C1F3C983}" type="datetime'''''''''''''''20''''''1''''''''''''''''8'''''''''''''''''''''">
              <a:rPr lang="nl-NL" altLang="en-US" sz="1000" smtClean="0">
                <a:solidFill>
                  <a:schemeClr val="tx1"/>
                </a:solidFill>
                <a:latin typeface="+mn-lt"/>
              </a:rPr>
              <a:pPr/>
              <a:t>2018</a:t>
            </a:fld>
            <a:endParaRPr lang="nl-NL" sz="1000" noProof="0" dirty="0">
              <a:solidFill>
                <a:schemeClr val="tx1"/>
              </a:solidFill>
              <a:latin typeface="+mn-lt"/>
              <a:sym typeface="+mn-lt"/>
            </a:endParaRPr>
          </a:p>
        </p:txBody>
      </p:sp>
      <p:graphicFrame>
        <p:nvGraphicFramePr>
          <p:cNvPr id="583" name="Chart 582">
            <a:extLst>
              <a:ext uri="{FF2B5EF4-FFF2-40B4-BE49-F238E27FC236}">
                <a16:creationId xmlns:a16="http://schemas.microsoft.com/office/drawing/2014/main" id="{E4522DE7-3987-4B21-B888-EE08AEEC6C69}"/>
              </a:ext>
            </a:extLst>
          </p:cNvPr>
          <p:cNvGraphicFramePr/>
          <p:nvPr>
            <p:custDataLst>
              <p:tags r:id="rId41"/>
            </p:custDataLst>
            <p:extLst>
              <p:ext uri="{D42A27DB-BD31-4B8C-83A1-F6EECF244321}">
                <p14:modId xmlns:p14="http://schemas.microsoft.com/office/powerpoint/2010/main" val="2812191313"/>
              </p:ext>
            </p:extLst>
          </p:nvPr>
        </p:nvGraphicFramePr>
        <p:xfrm>
          <a:off x="9082088" y="5132388"/>
          <a:ext cx="1811337" cy="1093787"/>
        </p:xfrm>
        <a:graphic>
          <a:graphicData uri="http://schemas.openxmlformats.org/drawingml/2006/chart">
            <c:chart xmlns:c="http://schemas.openxmlformats.org/drawingml/2006/chart" xmlns:r="http://schemas.openxmlformats.org/officeDocument/2006/relationships" r:id="rId87"/>
          </a:graphicData>
        </a:graphic>
      </p:graphicFrame>
      <p:sp>
        <p:nvSpPr>
          <p:cNvPr id="216" name="Text Placeholder 5">
            <a:extLst>
              <a:ext uri="{FF2B5EF4-FFF2-40B4-BE49-F238E27FC236}">
                <a16:creationId xmlns:a16="http://schemas.microsoft.com/office/drawing/2014/main" id="{37282B5D-8EBC-4D3A-AD5E-0070190ACD94}"/>
              </a:ext>
            </a:extLst>
          </p:cNvPr>
          <p:cNvSpPr>
            <a:spLocks noGrp="1"/>
          </p:cNvSpPr>
          <p:nvPr>
            <p:custDataLst>
              <p:tags r:id="rId42"/>
            </p:custDataLst>
          </p:nvPr>
        </p:nvSpPr>
        <p:spPr bwMode="auto">
          <a:xfrm>
            <a:off x="9221788" y="6186488"/>
            <a:ext cx="43338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B742CC05-F8F8-4913-8631-984863B6F902}" type="datetime'&lt;'''''''''''''''' 2'''' ''''''m''''''''n''''d'''">
              <a:rPr lang="nl-NL" altLang="en-US" sz="1000" smtClean="0">
                <a:solidFill>
                  <a:schemeClr val="tx1"/>
                </a:solidFill>
                <a:latin typeface="+mn-lt"/>
              </a:rPr>
              <a:pPr/>
              <a:t>&lt; 2 mnd</a:t>
            </a:fld>
            <a:endParaRPr lang="nl-NL" sz="1000" noProof="0" dirty="0">
              <a:solidFill>
                <a:schemeClr val="tx1"/>
              </a:solidFill>
              <a:latin typeface="+mn-lt"/>
              <a:sym typeface="+mn-lt"/>
            </a:endParaRPr>
          </a:p>
        </p:txBody>
      </p:sp>
      <p:sp>
        <p:nvSpPr>
          <p:cNvPr id="219" name="Text Placeholder 5">
            <a:extLst>
              <a:ext uri="{FF2B5EF4-FFF2-40B4-BE49-F238E27FC236}">
                <a16:creationId xmlns:a16="http://schemas.microsoft.com/office/drawing/2014/main" id="{A51EA4E6-6717-4287-8CBC-DC75F4DB8F05}"/>
              </a:ext>
            </a:extLst>
          </p:cNvPr>
          <p:cNvSpPr>
            <a:spLocks noGrp="1"/>
          </p:cNvSpPr>
          <p:nvPr>
            <p:custDataLst>
              <p:tags r:id="rId43"/>
            </p:custDataLst>
          </p:nvPr>
        </p:nvSpPr>
        <p:spPr bwMode="gray">
          <a:xfrm>
            <a:off x="9310688" y="5907088"/>
            <a:ext cx="2540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17463" tIns="0" rIns="17463" bIns="0" numCol="1" spcCol="0" rtlCol="0" anchor="b"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F69E7978-CE63-4C71-AB24-D6E59471DB4A}" type="datetime'''''''''''''''''''''''''''''''''''''''1''''5''''%'''''''''''''">
              <a:rPr lang="nl-NL" altLang="en-US" sz="1000" smtClean="0">
                <a:solidFill>
                  <a:schemeClr val="tx1"/>
                </a:solidFill>
                <a:latin typeface="+mn-lt"/>
              </a:rPr>
              <a:pPr/>
              <a:t>15%</a:t>
            </a:fld>
            <a:endParaRPr lang="nl-NL" sz="1000" noProof="0" dirty="0">
              <a:solidFill>
                <a:schemeClr val="tx1"/>
              </a:solidFill>
              <a:latin typeface="+mn-lt"/>
              <a:sym typeface="+mn-lt"/>
            </a:endParaRPr>
          </a:p>
        </p:txBody>
      </p:sp>
      <p:sp>
        <p:nvSpPr>
          <p:cNvPr id="215" name="Text Placeholder 5">
            <a:extLst>
              <a:ext uri="{FF2B5EF4-FFF2-40B4-BE49-F238E27FC236}">
                <a16:creationId xmlns:a16="http://schemas.microsoft.com/office/drawing/2014/main" id="{B9283CF5-BE1C-4481-85BB-D627664302BF}"/>
              </a:ext>
            </a:extLst>
          </p:cNvPr>
          <p:cNvSpPr>
            <a:spLocks noGrp="1"/>
          </p:cNvSpPr>
          <p:nvPr>
            <p:custDataLst>
              <p:tags r:id="rId44"/>
            </p:custDataLst>
          </p:nvPr>
        </p:nvSpPr>
        <p:spPr bwMode="auto">
          <a:xfrm>
            <a:off x="9769475" y="6186488"/>
            <a:ext cx="434975"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79F10D90-6B54-4A05-B796-67604A1A1E73}" type="datetime'''''''''''''''''&lt; ''''''6'''''''' m''n''''d'">
              <a:rPr lang="nl-NL" altLang="en-US" sz="1000" smtClean="0">
                <a:solidFill>
                  <a:schemeClr val="tx1"/>
                </a:solidFill>
                <a:latin typeface="+mn-lt"/>
              </a:rPr>
              <a:pPr/>
              <a:t>&lt; 6 mnd</a:t>
            </a:fld>
            <a:endParaRPr lang="nl-NL" sz="1000" noProof="0" dirty="0">
              <a:solidFill>
                <a:schemeClr val="tx1"/>
              </a:solidFill>
              <a:latin typeface="+mn-lt"/>
              <a:sym typeface="+mn-lt"/>
            </a:endParaRPr>
          </a:p>
        </p:txBody>
      </p:sp>
      <p:sp>
        <p:nvSpPr>
          <p:cNvPr id="214" name="Text Placeholder 5">
            <a:extLst>
              <a:ext uri="{FF2B5EF4-FFF2-40B4-BE49-F238E27FC236}">
                <a16:creationId xmlns:a16="http://schemas.microsoft.com/office/drawing/2014/main" id="{F8CE9967-F644-4D16-8032-539CAEF4F173}"/>
              </a:ext>
            </a:extLst>
          </p:cNvPr>
          <p:cNvSpPr>
            <a:spLocks noGrp="1"/>
          </p:cNvSpPr>
          <p:nvPr>
            <p:custDataLst>
              <p:tags r:id="rId45"/>
            </p:custDataLst>
          </p:nvPr>
        </p:nvSpPr>
        <p:spPr bwMode="gray">
          <a:xfrm>
            <a:off x="9856788" y="5856288"/>
            <a:ext cx="26193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17463" tIns="0" rIns="17463" bIns="0" numCol="1" spcCol="0" rtlCol="0" anchor="b"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4BDCF6D2-6751-415A-A5BC-69538D7F4C4C}" type="datetime'2''''''''''5''''''''''''''''%'''''''''''''''''''">
              <a:rPr lang="nl-NL" altLang="en-US" sz="1000" smtClean="0">
                <a:solidFill>
                  <a:schemeClr val="tx1"/>
                </a:solidFill>
                <a:latin typeface="+mn-lt"/>
              </a:rPr>
              <a:pPr/>
              <a:t>25%</a:t>
            </a:fld>
            <a:endParaRPr lang="nl-NL" sz="1000" noProof="0" dirty="0">
              <a:solidFill>
                <a:schemeClr val="tx1"/>
              </a:solidFill>
              <a:latin typeface="+mn-lt"/>
              <a:sym typeface="+mn-lt"/>
            </a:endParaRPr>
          </a:p>
        </p:txBody>
      </p:sp>
      <p:sp>
        <p:nvSpPr>
          <p:cNvPr id="218" name="Text Placeholder 5">
            <a:extLst>
              <a:ext uri="{FF2B5EF4-FFF2-40B4-BE49-F238E27FC236}">
                <a16:creationId xmlns:a16="http://schemas.microsoft.com/office/drawing/2014/main" id="{9622DE3A-1275-4318-A926-003BD9887EA3}"/>
              </a:ext>
            </a:extLst>
          </p:cNvPr>
          <p:cNvSpPr>
            <a:spLocks noGrp="1"/>
          </p:cNvSpPr>
          <p:nvPr>
            <p:custDataLst>
              <p:tags r:id="rId46"/>
            </p:custDataLst>
          </p:nvPr>
        </p:nvSpPr>
        <p:spPr bwMode="auto">
          <a:xfrm>
            <a:off x="10290175" y="6186488"/>
            <a:ext cx="49053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B395A2DF-4283-4AF7-870A-7749AF76EB87}" type="datetime'&lt; ''1''''''''''''''2'''' ''m''''''''n''''''''''''''''''d'''">
              <a:rPr lang="nl-NL" altLang="en-US" sz="1000" smtClean="0">
                <a:solidFill>
                  <a:schemeClr val="tx1"/>
                </a:solidFill>
                <a:latin typeface="+mn-lt"/>
              </a:rPr>
              <a:pPr/>
              <a:t>&lt; 12 mnd</a:t>
            </a:fld>
            <a:endParaRPr lang="nl-NL" sz="1000" noProof="0" dirty="0">
              <a:solidFill>
                <a:schemeClr val="tx1"/>
              </a:solidFill>
              <a:latin typeface="+mn-lt"/>
              <a:sym typeface="+mn-lt"/>
            </a:endParaRPr>
          </a:p>
        </p:txBody>
      </p:sp>
      <p:sp>
        <p:nvSpPr>
          <p:cNvPr id="217" name="Text Placeholder 5">
            <a:extLst>
              <a:ext uri="{FF2B5EF4-FFF2-40B4-BE49-F238E27FC236}">
                <a16:creationId xmlns:a16="http://schemas.microsoft.com/office/drawing/2014/main" id="{5ACD5972-2D89-49E0-9A9E-25D7106268E7}"/>
              </a:ext>
            </a:extLst>
          </p:cNvPr>
          <p:cNvSpPr>
            <a:spLocks noGrp="1"/>
          </p:cNvSpPr>
          <p:nvPr>
            <p:custDataLst>
              <p:tags r:id="rId47"/>
            </p:custDataLst>
          </p:nvPr>
        </p:nvSpPr>
        <p:spPr bwMode="gray">
          <a:xfrm>
            <a:off x="10401300" y="5781675"/>
            <a:ext cx="2667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17463" tIns="0" rIns="17463" bIns="0" numCol="1" spcCol="0" rtlCol="0" anchor="b"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CF8EC61F-BDDC-40E9-9988-14BAAE6F3C24}" type="datetime'''''''''40''''''''''''''''''''''''%'''''''''''''''''''''">
              <a:rPr lang="nl-NL" altLang="en-US" sz="1000" smtClean="0">
                <a:solidFill>
                  <a:schemeClr val="tx1"/>
                </a:solidFill>
                <a:latin typeface="+mn-lt"/>
              </a:rPr>
              <a:pPr/>
              <a:t>40%</a:t>
            </a:fld>
            <a:endParaRPr lang="nl-NL" sz="1000" noProof="0" dirty="0">
              <a:solidFill>
                <a:schemeClr val="tx1"/>
              </a:solidFill>
              <a:latin typeface="+mn-lt"/>
              <a:sym typeface="+mn-lt"/>
            </a:endParaRPr>
          </a:p>
        </p:txBody>
      </p:sp>
      <p:sp>
        <p:nvSpPr>
          <p:cNvPr id="338" name="Rectangle 337">
            <a:extLst>
              <a:ext uri="{FF2B5EF4-FFF2-40B4-BE49-F238E27FC236}">
                <a16:creationId xmlns:a16="http://schemas.microsoft.com/office/drawing/2014/main" id="{F179D972-87B3-4103-A367-0E0C4DD762B7}"/>
              </a:ext>
            </a:extLst>
          </p:cNvPr>
          <p:cNvSpPr/>
          <p:nvPr/>
        </p:nvSpPr>
        <p:spPr>
          <a:xfrm>
            <a:off x="676275" y="1890649"/>
            <a:ext cx="1666875" cy="4432364"/>
          </a:xfrm>
          <a:prstGeom prst="rect">
            <a:avLst/>
          </a:prstGeom>
          <a:solidFill>
            <a:schemeClr val="bg1"/>
          </a:solidFill>
          <a:ln>
            <a:solidFill>
              <a:schemeClr val="bg1">
                <a:lumMod val="75000"/>
              </a:schemeClr>
            </a:solidFill>
          </a:ln>
        </p:spPr>
        <p:txBody>
          <a:bodyPr rot="0" spcFirstLastPara="0" vertOverflow="overflow" horzOverflow="overflow" vert="horz" wrap="square" lIns="72000" tIns="54000" rIns="72000" bIns="54000" numCol="1" spcCol="0" rtlCol="0" fromWordArt="0" anchor="t" anchorCtr="0" forceAA="0" compatLnSpc="1">
            <a:prstTxWarp prst="textNoShape">
              <a:avLst/>
            </a:prstTxWarp>
            <a:noAutofit/>
          </a:bodyPr>
          <a:lstStyle/>
          <a:p>
            <a:pPr marL="0" indent="0" algn="ctr" defTabSz="685800" fontAlgn="auto">
              <a:lnSpc>
                <a:spcPct val="90000"/>
              </a:lnSpc>
              <a:spcBef>
                <a:spcPts val="375"/>
              </a:spcBef>
              <a:spcAft>
                <a:spcPts val="0"/>
              </a:spcAft>
              <a:buClr>
                <a:schemeClr val="accent1"/>
              </a:buClr>
              <a:buNone/>
            </a:pPr>
            <a:r>
              <a:rPr lang="nl-NL" sz="1200" b="1" dirty="0">
                <a:solidFill>
                  <a:srgbClr val="000000"/>
                </a:solidFill>
                <a:latin typeface="Corbel" panose="020B0503020204020204" pitchFamily="34" charset="0"/>
                <a:cs typeface="+mn-cs"/>
              </a:rPr>
              <a:t>Instroom </a:t>
            </a:r>
            <a:r>
              <a:rPr lang="nl-NL" sz="1200" b="1" dirty="0"/>
              <a:t>door verlies van werk</a:t>
            </a:r>
            <a:br>
              <a:rPr lang="nl-NL" sz="1100" b="1" dirty="0">
                <a:solidFill>
                  <a:srgbClr val="000000"/>
                </a:solidFill>
                <a:latin typeface="Corbel" panose="020B0503020204020204" pitchFamily="34" charset="0"/>
                <a:cs typeface="+mn-cs"/>
              </a:rPr>
            </a:br>
            <a:endParaRPr lang="nl-NL" sz="1100" dirty="0">
              <a:solidFill>
                <a:srgbClr val="000000"/>
              </a:solidFill>
              <a:latin typeface="Corbel" panose="020B0503020204020204" pitchFamily="34" charset="0"/>
              <a:cs typeface="+mn-cs"/>
            </a:endParaRPr>
          </a:p>
        </p:txBody>
      </p:sp>
      <p:sp>
        <p:nvSpPr>
          <p:cNvPr id="339" name="Rectangle 338">
            <a:extLst>
              <a:ext uri="{FF2B5EF4-FFF2-40B4-BE49-F238E27FC236}">
                <a16:creationId xmlns:a16="http://schemas.microsoft.com/office/drawing/2014/main" id="{23C3A6A7-BD19-491C-B34C-221E0DA78A30}"/>
              </a:ext>
            </a:extLst>
          </p:cNvPr>
          <p:cNvSpPr/>
          <p:nvPr/>
        </p:nvSpPr>
        <p:spPr>
          <a:xfrm>
            <a:off x="676275" y="1593151"/>
            <a:ext cx="1666875" cy="266446"/>
          </a:xfrm>
          <a:prstGeom prst="rect">
            <a:avLst/>
          </a:prstGeom>
          <a:solidFill>
            <a:schemeClr val="accent5"/>
          </a:solidFill>
          <a:ln>
            <a:solidFill>
              <a:schemeClr val="accent1"/>
            </a:solidFill>
          </a:ln>
        </p:spPr>
        <p:txBody>
          <a:bodyPr lIns="72000" tIns="0" rIns="72000" bIns="0" rtlCol="0" anchor="ctr">
            <a:noAutofit/>
          </a:bodyPr>
          <a:lstStyle/>
          <a:p>
            <a:pPr marL="0" marR="0" indent="0" algn="ctr" defTabSz="685800" rtl="0" eaLnBrk="1" fontAlgn="auto" latinLnBrk="0" hangingPunct="1">
              <a:lnSpc>
                <a:spcPct val="90000"/>
              </a:lnSpc>
              <a:spcBef>
                <a:spcPts val="750"/>
              </a:spcBef>
              <a:spcAft>
                <a:spcPts val="0"/>
              </a:spcAft>
              <a:buClr>
                <a:srgbClr val="FF0000"/>
              </a:buClr>
              <a:buSzTx/>
              <a:buFontTx/>
              <a:buNone/>
              <a:tabLst/>
            </a:pPr>
            <a:endParaRPr kumimoji="0" lang="nl-NL" sz="1400" b="1" i="0" u="none" strike="noStrike" kern="1200" cap="none" spc="0" normalizeH="0" baseline="0" noProof="0" dirty="0">
              <a:ln>
                <a:noFill/>
              </a:ln>
              <a:solidFill>
                <a:schemeClr val="bg1"/>
              </a:solidFill>
              <a:effectLst/>
              <a:uLnTx/>
              <a:uFillTx/>
              <a:latin typeface="Corbel" panose="020B0503020204020204" pitchFamily="34" charset="0"/>
              <a:ea typeface="+mn-ea"/>
              <a:cs typeface="+mn-cs"/>
            </a:endParaRPr>
          </a:p>
        </p:txBody>
      </p:sp>
      <p:graphicFrame>
        <p:nvGraphicFramePr>
          <p:cNvPr id="584" name="Chart 583">
            <a:extLst>
              <a:ext uri="{FF2B5EF4-FFF2-40B4-BE49-F238E27FC236}">
                <a16:creationId xmlns:a16="http://schemas.microsoft.com/office/drawing/2014/main" id="{CB8D30C9-DD70-4397-AB9C-AE9F89AC207B}"/>
              </a:ext>
            </a:extLst>
          </p:cNvPr>
          <p:cNvGraphicFramePr/>
          <p:nvPr>
            <p:custDataLst>
              <p:tags r:id="rId48"/>
            </p:custDataLst>
            <p:extLst>
              <p:ext uri="{D42A27DB-BD31-4B8C-83A1-F6EECF244321}">
                <p14:modId xmlns:p14="http://schemas.microsoft.com/office/powerpoint/2010/main" val="2403113442"/>
              </p:ext>
            </p:extLst>
          </p:nvPr>
        </p:nvGraphicFramePr>
        <p:xfrm>
          <a:off x="614363" y="3270250"/>
          <a:ext cx="1811337" cy="1208088"/>
        </p:xfrm>
        <a:graphic>
          <a:graphicData uri="http://schemas.openxmlformats.org/drawingml/2006/chart">
            <c:chart xmlns:c="http://schemas.openxmlformats.org/drawingml/2006/chart" xmlns:r="http://schemas.openxmlformats.org/officeDocument/2006/relationships" r:id="rId88"/>
          </a:graphicData>
        </a:graphic>
      </p:graphicFrame>
      <p:sp>
        <p:nvSpPr>
          <p:cNvPr id="342" name="Text Placeholder 5">
            <a:extLst>
              <a:ext uri="{FF2B5EF4-FFF2-40B4-BE49-F238E27FC236}">
                <a16:creationId xmlns:a16="http://schemas.microsoft.com/office/drawing/2014/main" id="{E50E4075-62D8-48AD-B2E2-E8410DFCF807}"/>
              </a:ext>
            </a:extLst>
          </p:cNvPr>
          <p:cNvSpPr>
            <a:spLocks noGrp="1"/>
          </p:cNvSpPr>
          <p:nvPr>
            <p:custDataLst>
              <p:tags r:id="rId49"/>
            </p:custDataLst>
          </p:nvPr>
        </p:nvSpPr>
        <p:spPr bwMode="auto">
          <a:xfrm>
            <a:off x="842963" y="4438650"/>
            <a:ext cx="2540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B98E4C77-1014-4792-85D9-7D23EFE3D0D9}" type="datetime'''''''''''''''''2''''''''''''''''''''01''''''''7'''''''">
              <a:rPr lang="nl-NL" altLang="en-US" sz="1000" smtClean="0">
                <a:solidFill>
                  <a:schemeClr val="tx1"/>
                </a:solidFill>
                <a:latin typeface="+mn-lt"/>
              </a:rPr>
              <a:pPr/>
              <a:t>2017</a:t>
            </a:fld>
            <a:endParaRPr lang="nl-NL" sz="1000" noProof="0" dirty="0">
              <a:solidFill>
                <a:schemeClr val="tx1"/>
              </a:solidFill>
              <a:latin typeface="+mn-lt"/>
              <a:sym typeface="+mn-lt"/>
            </a:endParaRPr>
          </a:p>
        </p:txBody>
      </p:sp>
      <p:sp>
        <p:nvSpPr>
          <p:cNvPr id="343" name="Text Placeholder 5">
            <a:extLst>
              <a:ext uri="{FF2B5EF4-FFF2-40B4-BE49-F238E27FC236}">
                <a16:creationId xmlns:a16="http://schemas.microsoft.com/office/drawing/2014/main" id="{9549E313-BA29-4A7C-805F-7C5EF82DD03B}"/>
              </a:ext>
            </a:extLst>
          </p:cNvPr>
          <p:cNvSpPr>
            <a:spLocks noGrp="1"/>
          </p:cNvSpPr>
          <p:nvPr>
            <p:custDataLst>
              <p:tags r:id="rId50"/>
            </p:custDataLst>
          </p:nvPr>
        </p:nvSpPr>
        <p:spPr bwMode="auto">
          <a:xfrm>
            <a:off x="1387475" y="4438650"/>
            <a:ext cx="265113"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CD363B94-99F6-4908-AAE1-E9B6A282AF2D}" type="datetime'''2''''''''''0''''''''''''''''''''1''''''''''''8'''">
              <a:rPr lang="nl-NL" altLang="en-US" sz="1000" smtClean="0">
                <a:solidFill>
                  <a:schemeClr val="tx1"/>
                </a:solidFill>
                <a:latin typeface="+mn-lt"/>
              </a:rPr>
              <a:pPr/>
              <a:t>2018</a:t>
            </a:fld>
            <a:endParaRPr lang="nl-NL" sz="1000" noProof="0" dirty="0">
              <a:solidFill>
                <a:schemeClr val="tx1"/>
              </a:solidFill>
              <a:latin typeface="+mn-lt"/>
              <a:sym typeface="+mn-lt"/>
            </a:endParaRPr>
          </a:p>
        </p:txBody>
      </p:sp>
      <p:sp>
        <p:nvSpPr>
          <p:cNvPr id="344" name="Text Placeholder 5">
            <a:extLst>
              <a:ext uri="{FF2B5EF4-FFF2-40B4-BE49-F238E27FC236}">
                <a16:creationId xmlns:a16="http://schemas.microsoft.com/office/drawing/2014/main" id="{719B8757-D901-4DC1-955D-4DADEAD2E01C}"/>
              </a:ext>
            </a:extLst>
          </p:cNvPr>
          <p:cNvSpPr>
            <a:spLocks noGrp="1"/>
          </p:cNvSpPr>
          <p:nvPr>
            <p:custDataLst>
              <p:tags r:id="rId51"/>
            </p:custDataLst>
          </p:nvPr>
        </p:nvSpPr>
        <p:spPr bwMode="auto">
          <a:xfrm>
            <a:off x="1933575" y="4438650"/>
            <a:ext cx="2667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FB65106F-961A-4880-A71B-D4CFAE4B57BA}" type="datetime'''''2''''''''''''''''''''''''''''''0''''''''1''''9'''''''">
              <a:rPr lang="nl-NL" altLang="en-US" sz="1000" smtClean="0">
                <a:solidFill>
                  <a:schemeClr val="tx1"/>
                </a:solidFill>
                <a:latin typeface="+mn-lt"/>
              </a:rPr>
              <a:pPr/>
              <a:t>2019</a:t>
            </a:fld>
            <a:endParaRPr lang="nl-NL" sz="1000" noProof="0" dirty="0">
              <a:solidFill>
                <a:schemeClr val="tx1"/>
              </a:solidFill>
              <a:latin typeface="+mn-lt"/>
              <a:sym typeface="+mn-lt"/>
            </a:endParaRPr>
          </a:p>
        </p:txBody>
      </p:sp>
      <p:graphicFrame>
        <p:nvGraphicFramePr>
          <p:cNvPr id="585" name="Chart 584">
            <a:extLst>
              <a:ext uri="{FF2B5EF4-FFF2-40B4-BE49-F238E27FC236}">
                <a16:creationId xmlns:a16="http://schemas.microsoft.com/office/drawing/2014/main" id="{6771B72C-F658-4DC5-A573-CA076B9144E0}"/>
              </a:ext>
            </a:extLst>
          </p:cNvPr>
          <p:cNvGraphicFramePr/>
          <p:nvPr>
            <p:custDataLst>
              <p:tags r:id="rId52"/>
            </p:custDataLst>
            <p:extLst>
              <p:ext uri="{D42A27DB-BD31-4B8C-83A1-F6EECF244321}">
                <p14:modId xmlns:p14="http://schemas.microsoft.com/office/powerpoint/2010/main" val="2883004788"/>
              </p:ext>
            </p:extLst>
          </p:nvPr>
        </p:nvGraphicFramePr>
        <p:xfrm>
          <a:off x="614363" y="5132388"/>
          <a:ext cx="1811337" cy="1093787"/>
        </p:xfrm>
        <a:graphic>
          <a:graphicData uri="http://schemas.openxmlformats.org/drawingml/2006/chart">
            <c:chart xmlns:c="http://schemas.openxmlformats.org/drawingml/2006/chart" xmlns:r="http://schemas.openxmlformats.org/officeDocument/2006/relationships" r:id="rId89"/>
          </a:graphicData>
        </a:graphic>
      </p:graphicFrame>
      <p:sp>
        <p:nvSpPr>
          <p:cNvPr id="346" name="Text Placeholder 5">
            <a:extLst>
              <a:ext uri="{FF2B5EF4-FFF2-40B4-BE49-F238E27FC236}">
                <a16:creationId xmlns:a16="http://schemas.microsoft.com/office/drawing/2014/main" id="{F373E20D-D9D6-49A6-90EF-14FCACF8D2BE}"/>
              </a:ext>
            </a:extLst>
          </p:cNvPr>
          <p:cNvSpPr>
            <a:spLocks noGrp="1"/>
          </p:cNvSpPr>
          <p:nvPr>
            <p:custDataLst>
              <p:tags r:id="rId53"/>
            </p:custDataLst>
          </p:nvPr>
        </p:nvSpPr>
        <p:spPr bwMode="auto">
          <a:xfrm>
            <a:off x="754063" y="6186488"/>
            <a:ext cx="43338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98AE464D-DEB2-41BC-A5E4-384E3DB3C8DB}" type="datetime'''''''''''&lt;'''''''''''' 2 ''''''m''''''''''''''''''''''nd'">
              <a:rPr lang="nl-NL" altLang="en-US" sz="1000" smtClean="0">
                <a:solidFill>
                  <a:schemeClr val="tx1"/>
                </a:solidFill>
                <a:latin typeface="+mn-lt"/>
              </a:rPr>
              <a:pPr/>
              <a:t>&lt; 2 mnd</a:t>
            </a:fld>
            <a:endParaRPr lang="nl-NL" sz="1000" noProof="0" dirty="0">
              <a:solidFill>
                <a:schemeClr val="tx1"/>
              </a:solidFill>
              <a:latin typeface="+mn-lt"/>
              <a:sym typeface="+mn-lt"/>
            </a:endParaRPr>
          </a:p>
        </p:txBody>
      </p:sp>
      <p:sp>
        <p:nvSpPr>
          <p:cNvPr id="350" name="Text Placeholder 5">
            <a:extLst>
              <a:ext uri="{FF2B5EF4-FFF2-40B4-BE49-F238E27FC236}">
                <a16:creationId xmlns:a16="http://schemas.microsoft.com/office/drawing/2014/main" id="{8B271925-51EF-4D30-92E0-E5C9A27E24CD}"/>
              </a:ext>
            </a:extLst>
          </p:cNvPr>
          <p:cNvSpPr>
            <a:spLocks noGrp="1"/>
          </p:cNvSpPr>
          <p:nvPr>
            <p:custDataLst>
              <p:tags r:id="rId54"/>
            </p:custDataLst>
          </p:nvPr>
        </p:nvSpPr>
        <p:spPr bwMode="gray">
          <a:xfrm>
            <a:off x="839788" y="5856288"/>
            <a:ext cx="26193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17463" tIns="0" rIns="17463" bIns="0" numCol="1" spcCol="0" rtlCol="0" anchor="b"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722BA4D1-7FEE-414D-B208-622669A94869}" type="datetime'''''''''''''''''''''25''''''''''%'''''''''''">
              <a:rPr lang="nl-NL" altLang="en-US" sz="1000" smtClean="0">
                <a:solidFill>
                  <a:schemeClr val="tx1"/>
                </a:solidFill>
                <a:latin typeface="+mn-lt"/>
              </a:rPr>
              <a:pPr/>
              <a:t>25%</a:t>
            </a:fld>
            <a:endParaRPr lang="nl-NL" sz="1000" noProof="0" dirty="0">
              <a:solidFill>
                <a:schemeClr val="tx1"/>
              </a:solidFill>
              <a:latin typeface="+mn-lt"/>
              <a:sym typeface="+mn-lt"/>
            </a:endParaRPr>
          </a:p>
        </p:txBody>
      </p:sp>
      <p:sp>
        <p:nvSpPr>
          <p:cNvPr id="347" name="Text Placeholder 5">
            <a:extLst>
              <a:ext uri="{FF2B5EF4-FFF2-40B4-BE49-F238E27FC236}">
                <a16:creationId xmlns:a16="http://schemas.microsoft.com/office/drawing/2014/main" id="{B68188E6-6D02-43BB-A892-E443A9E1D1E6}"/>
              </a:ext>
            </a:extLst>
          </p:cNvPr>
          <p:cNvSpPr>
            <a:spLocks noGrp="1"/>
          </p:cNvSpPr>
          <p:nvPr>
            <p:custDataLst>
              <p:tags r:id="rId55"/>
            </p:custDataLst>
          </p:nvPr>
        </p:nvSpPr>
        <p:spPr bwMode="auto">
          <a:xfrm>
            <a:off x="1301750" y="6186488"/>
            <a:ext cx="434975"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933E3B2A-F421-43E1-BAA2-73B2176BB390}" type="datetime'&lt;'''''''' ''''''''''6'''''''' m''''''''''''''n''''d'''">
              <a:rPr lang="nl-NL" altLang="en-US" sz="1000" smtClean="0">
                <a:solidFill>
                  <a:schemeClr val="tx1"/>
                </a:solidFill>
                <a:latin typeface="+mn-lt"/>
              </a:rPr>
              <a:pPr/>
              <a:t>&lt; 6 mnd</a:t>
            </a:fld>
            <a:endParaRPr lang="nl-NL" sz="1000" noProof="0" dirty="0">
              <a:solidFill>
                <a:schemeClr val="tx1"/>
              </a:solidFill>
              <a:latin typeface="+mn-lt"/>
              <a:sym typeface="+mn-lt"/>
            </a:endParaRPr>
          </a:p>
        </p:txBody>
      </p:sp>
      <p:sp>
        <p:nvSpPr>
          <p:cNvPr id="348" name="Text Placeholder 5">
            <a:extLst>
              <a:ext uri="{FF2B5EF4-FFF2-40B4-BE49-F238E27FC236}">
                <a16:creationId xmlns:a16="http://schemas.microsoft.com/office/drawing/2014/main" id="{4D4F2779-12A3-45F9-878D-A079EF1D254D}"/>
              </a:ext>
            </a:extLst>
          </p:cNvPr>
          <p:cNvSpPr>
            <a:spLocks noGrp="1"/>
          </p:cNvSpPr>
          <p:nvPr>
            <p:custDataLst>
              <p:tags r:id="rId56"/>
            </p:custDataLst>
          </p:nvPr>
        </p:nvSpPr>
        <p:spPr bwMode="auto">
          <a:xfrm>
            <a:off x="1822450" y="6186488"/>
            <a:ext cx="49053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ED60B33C-583D-49A7-906F-BEED06DE3E54}" type="datetime'''''''&lt;'''''' ''''1''2'''''''''''''' ''''''m''n''''d'">
              <a:rPr lang="nl-NL" altLang="en-US" sz="1000" smtClean="0">
                <a:solidFill>
                  <a:schemeClr val="tx1"/>
                </a:solidFill>
                <a:latin typeface="+mn-lt"/>
              </a:rPr>
              <a:pPr/>
              <a:t>&lt; 12 mnd</a:t>
            </a:fld>
            <a:endParaRPr lang="nl-NL" sz="1000" noProof="0" dirty="0">
              <a:solidFill>
                <a:schemeClr val="tx1"/>
              </a:solidFill>
              <a:latin typeface="+mn-lt"/>
              <a:sym typeface="+mn-lt"/>
            </a:endParaRPr>
          </a:p>
        </p:txBody>
      </p:sp>
      <p:sp>
        <p:nvSpPr>
          <p:cNvPr id="349" name="Text Placeholder 5">
            <a:extLst>
              <a:ext uri="{FF2B5EF4-FFF2-40B4-BE49-F238E27FC236}">
                <a16:creationId xmlns:a16="http://schemas.microsoft.com/office/drawing/2014/main" id="{BBD2C854-E4B8-4BEC-A1A0-A34E2BEABE18}"/>
              </a:ext>
            </a:extLst>
          </p:cNvPr>
          <p:cNvSpPr>
            <a:spLocks noGrp="1"/>
          </p:cNvSpPr>
          <p:nvPr>
            <p:custDataLst>
              <p:tags r:id="rId57"/>
            </p:custDataLst>
          </p:nvPr>
        </p:nvSpPr>
        <p:spPr bwMode="gray">
          <a:xfrm>
            <a:off x="1385888" y="5781675"/>
            <a:ext cx="2667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17463" tIns="0" rIns="17463" bIns="0" numCol="1" spcCol="0" rtlCol="0" anchor="b"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774C0FD5-6339-4CD2-997E-905B5FBC9E7A}" type="datetime'''''''''''''''''''''''4''''''''''''0''''''''''''''''%'''''''''">
              <a:rPr lang="nl-NL" altLang="en-US" sz="1000" smtClean="0">
                <a:solidFill>
                  <a:schemeClr val="tx1"/>
                </a:solidFill>
                <a:latin typeface="+mn-lt"/>
              </a:rPr>
              <a:pPr/>
              <a:t>40%</a:t>
            </a:fld>
            <a:endParaRPr lang="nl-NL" sz="1000" noProof="0" dirty="0">
              <a:solidFill>
                <a:schemeClr val="tx1"/>
              </a:solidFill>
              <a:latin typeface="+mn-lt"/>
              <a:sym typeface="+mn-lt"/>
            </a:endParaRPr>
          </a:p>
        </p:txBody>
      </p:sp>
      <p:sp>
        <p:nvSpPr>
          <p:cNvPr id="351" name="Text Placeholder 5">
            <a:extLst>
              <a:ext uri="{FF2B5EF4-FFF2-40B4-BE49-F238E27FC236}">
                <a16:creationId xmlns:a16="http://schemas.microsoft.com/office/drawing/2014/main" id="{547C2E97-0055-4C68-A022-B14EE07E954D}"/>
              </a:ext>
            </a:extLst>
          </p:cNvPr>
          <p:cNvSpPr>
            <a:spLocks noGrp="1"/>
          </p:cNvSpPr>
          <p:nvPr>
            <p:custDataLst>
              <p:tags r:id="rId58"/>
            </p:custDataLst>
          </p:nvPr>
        </p:nvSpPr>
        <p:spPr bwMode="gray">
          <a:xfrm>
            <a:off x="1936750" y="5730875"/>
            <a:ext cx="26193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17463" tIns="0" rIns="17463" bIns="0" numCol="1" spcCol="0" rtlCol="0" anchor="b"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1BDC2AFF-064F-47AE-A97D-52DE23CE1146}" type="datetime'''''5''''''''''''0''''''''''''''%'''''''''''">
              <a:rPr lang="nl-NL" altLang="en-US" sz="1000" smtClean="0">
                <a:solidFill>
                  <a:schemeClr val="tx1"/>
                </a:solidFill>
                <a:latin typeface="+mn-lt"/>
              </a:rPr>
              <a:pPr/>
              <a:t>50%</a:t>
            </a:fld>
            <a:endParaRPr lang="nl-NL" sz="1000" noProof="0" dirty="0">
              <a:solidFill>
                <a:schemeClr val="tx1"/>
              </a:solidFill>
              <a:latin typeface="+mn-lt"/>
              <a:sym typeface="+mn-lt"/>
            </a:endParaRPr>
          </a:p>
        </p:txBody>
      </p:sp>
      <p:sp>
        <p:nvSpPr>
          <p:cNvPr id="353" name="Rectangle 352">
            <a:extLst>
              <a:ext uri="{FF2B5EF4-FFF2-40B4-BE49-F238E27FC236}">
                <a16:creationId xmlns:a16="http://schemas.microsoft.com/office/drawing/2014/main" id="{39375DA4-13D8-4B75-99A5-4EB792A68152}"/>
              </a:ext>
            </a:extLst>
          </p:cNvPr>
          <p:cNvSpPr/>
          <p:nvPr/>
        </p:nvSpPr>
        <p:spPr>
          <a:xfrm>
            <a:off x="2373313" y="1891304"/>
            <a:ext cx="1662113" cy="4431709"/>
          </a:xfrm>
          <a:prstGeom prst="rect">
            <a:avLst/>
          </a:prstGeom>
          <a:solidFill>
            <a:schemeClr val="bg1"/>
          </a:solidFill>
          <a:ln>
            <a:solidFill>
              <a:schemeClr val="bg1">
                <a:lumMod val="75000"/>
              </a:schemeClr>
            </a:solidFill>
          </a:ln>
        </p:spPr>
        <p:txBody>
          <a:bodyPr rot="0" spcFirstLastPara="0" vertOverflow="overflow" horzOverflow="overflow" vert="horz" wrap="square" lIns="72000" tIns="54000" rIns="72000" bIns="54000" numCol="1" spcCol="0" rtlCol="0" fromWordArt="0" anchor="t" anchorCtr="0" forceAA="0" compatLnSpc="1">
            <a:prstTxWarp prst="textNoShape">
              <a:avLst/>
            </a:prstTxWarp>
            <a:noAutofit/>
          </a:bodyPr>
          <a:lstStyle/>
          <a:p>
            <a:pPr marL="0" lvl="0" indent="0" algn="ctr" defTabSz="685800" fontAlgn="auto">
              <a:lnSpc>
                <a:spcPct val="90000"/>
              </a:lnSpc>
              <a:spcBef>
                <a:spcPts val="375"/>
              </a:spcBef>
              <a:spcAft>
                <a:spcPts val="0"/>
              </a:spcAft>
              <a:buClr>
                <a:srgbClr val="5CD89F"/>
              </a:buClr>
              <a:buNone/>
            </a:pPr>
            <a:r>
              <a:rPr lang="nl-NL" sz="1200" b="1" dirty="0">
                <a:solidFill>
                  <a:srgbClr val="000000"/>
                </a:solidFill>
                <a:latin typeface="Corbel" panose="020B0503020204020204" pitchFamily="34" charset="0"/>
              </a:rPr>
              <a:t>Instroom door wijziging levenssituatie</a:t>
            </a:r>
            <a:endParaRPr lang="nl-NL" sz="1100" dirty="0">
              <a:solidFill>
                <a:srgbClr val="000000"/>
              </a:solidFill>
              <a:latin typeface="Corbel" panose="020B0503020204020204" pitchFamily="34" charset="0"/>
            </a:endParaRPr>
          </a:p>
          <a:p>
            <a:pPr marL="0" marR="0" indent="0" algn="ctr" defTabSz="685800" rtl="0" eaLnBrk="1" fontAlgn="auto" latinLnBrk="0" hangingPunct="1">
              <a:lnSpc>
                <a:spcPct val="90000"/>
              </a:lnSpc>
              <a:spcBef>
                <a:spcPts val="375"/>
              </a:spcBef>
              <a:spcAft>
                <a:spcPts val="0"/>
              </a:spcAft>
              <a:buClr>
                <a:schemeClr val="accent1"/>
              </a:buClr>
              <a:buSzTx/>
              <a:buNone/>
              <a:tabLst/>
            </a:pPr>
            <a:endParaRPr kumimoji="0" lang="nl-NL" sz="1100" i="0" u="none" strike="noStrike" kern="1200" cap="none" spc="0" normalizeH="0" baseline="0" noProof="0" dirty="0">
              <a:ln>
                <a:noFill/>
              </a:ln>
              <a:solidFill>
                <a:srgbClr val="000000"/>
              </a:solidFill>
              <a:effectLst/>
              <a:uLnTx/>
              <a:uFillTx/>
              <a:latin typeface="Corbel" panose="020B0503020204020204" pitchFamily="34" charset="0"/>
              <a:ea typeface="+mn-ea"/>
              <a:cs typeface="+mn-cs"/>
            </a:endParaRPr>
          </a:p>
        </p:txBody>
      </p:sp>
      <p:sp>
        <p:nvSpPr>
          <p:cNvPr id="354" name="Rectangle 353">
            <a:extLst>
              <a:ext uri="{FF2B5EF4-FFF2-40B4-BE49-F238E27FC236}">
                <a16:creationId xmlns:a16="http://schemas.microsoft.com/office/drawing/2014/main" id="{6032D261-C35A-4CFD-84EE-7723A807F7D2}"/>
              </a:ext>
            </a:extLst>
          </p:cNvPr>
          <p:cNvSpPr/>
          <p:nvPr/>
        </p:nvSpPr>
        <p:spPr>
          <a:xfrm>
            <a:off x="2371725" y="1593850"/>
            <a:ext cx="1666875" cy="266407"/>
          </a:xfrm>
          <a:prstGeom prst="rect">
            <a:avLst/>
          </a:prstGeom>
          <a:solidFill>
            <a:schemeClr val="accent5"/>
          </a:solidFill>
          <a:ln>
            <a:solidFill>
              <a:schemeClr val="accent1"/>
            </a:solidFill>
          </a:ln>
        </p:spPr>
        <p:txBody>
          <a:bodyPr lIns="72000" tIns="0" rIns="72000" bIns="0" rtlCol="0" anchor="ctr">
            <a:noAutofit/>
          </a:bodyPr>
          <a:lstStyle/>
          <a:p>
            <a:pPr marL="0" marR="0" indent="0" algn="ctr" defTabSz="685800" rtl="0" eaLnBrk="1" fontAlgn="auto" latinLnBrk="0" hangingPunct="1">
              <a:lnSpc>
                <a:spcPct val="90000"/>
              </a:lnSpc>
              <a:spcBef>
                <a:spcPts val="750"/>
              </a:spcBef>
              <a:spcAft>
                <a:spcPts val="0"/>
              </a:spcAft>
              <a:buClr>
                <a:srgbClr val="FF0000"/>
              </a:buClr>
              <a:buSzTx/>
              <a:buFontTx/>
              <a:buNone/>
              <a:tabLst/>
            </a:pPr>
            <a:endParaRPr kumimoji="0" lang="nl-NL" sz="1400" b="1" i="0" u="none" strike="noStrike" kern="1200" cap="none" spc="0" normalizeH="0" baseline="0" noProof="0" dirty="0">
              <a:ln>
                <a:noFill/>
              </a:ln>
              <a:solidFill>
                <a:schemeClr val="bg1"/>
              </a:solidFill>
              <a:effectLst/>
              <a:uLnTx/>
              <a:uFillTx/>
              <a:latin typeface="Corbel" panose="020B0503020204020204" pitchFamily="34" charset="0"/>
              <a:ea typeface="+mn-ea"/>
              <a:cs typeface="+mn-cs"/>
            </a:endParaRPr>
          </a:p>
        </p:txBody>
      </p:sp>
      <p:graphicFrame>
        <p:nvGraphicFramePr>
          <p:cNvPr id="586" name="Chart 585">
            <a:extLst>
              <a:ext uri="{FF2B5EF4-FFF2-40B4-BE49-F238E27FC236}">
                <a16:creationId xmlns:a16="http://schemas.microsoft.com/office/drawing/2014/main" id="{63D27D34-1A53-4348-BCC7-6701CB308D8E}"/>
              </a:ext>
            </a:extLst>
          </p:cNvPr>
          <p:cNvGraphicFramePr/>
          <p:nvPr>
            <p:custDataLst>
              <p:tags r:id="rId59"/>
            </p:custDataLst>
            <p:extLst>
              <p:ext uri="{D42A27DB-BD31-4B8C-83A1-F6EECF244321}">
                <p14:modId xmlns:p14="http://schemas.microsoft.com/office/powerpoint/2010/main" val="3089776725"/>
              </p:ext>
            </p:extLst>
          </p:nvPr>
        </p:nvGraphicFramePr>
        <p:xfrm>
          <a:off x="2289175" y="3384550"/>
          <a:ext cx="1811338" cy="1093788"/>
        </p:xfrm>
        <a:graphic>
          <a:graphicData uri="http://schemas.openxmlformats.org/drawingml/2006/chart">
            <c:chart xmlns:c="http://schemas.openxmlformats.org/drawingml/2006/chart" xmlns:r="http://schemas.openxmlformats.org/officeDocument/2006/relationships" r:id="rId90"/>
          </a:graphicData>
        </a:graphic>
      </p:graphicFrame>
      <p:sp>
        <p:nvSpPr>
          <p:cNvPr id="361" name="Text Placeholder 5">
            <a:extLst>
              <a:ext uri="{FF2B5EF4-FFF2-40B4-BE49-F238E27FC236}">
                <a16:creationId xmlns:a16="http://schemas.microsoft.com/office/drawing/2014/main" id="{D27523EB-4EDA-46CE-99B4-549AAB1F5BC3}"/>
              </a:ext>
            </a:extLst>
          </p:cNvPr>
          <p:cNvSpPr>
            <a:spLocks noGrp="1"/>
          </p:cNvSpPr>
          <p:nvPr>
            <p:custDataLst>
              <p:tags r:id="rId60"/>
            </p:custDataLst>
          </p:nvPr>
        </p:nvSpPr>
        <p:spPr bwMode="auto">
          <a:xfrm>
            <a:off x="2517775" y="4438650"/>
            <a:ext cx="2540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BDF9E008-12B3-4B97-9B1D-399D600B1EB1}" type="datetime'''''''''2''''''''''''''''''''''''0''1''''''''7'''''">
              <a:rPr lang="nl-NL" altLang="en-US" sz="1000" smtClean="0">
                <a:solidFill>
                  <a:schemeClr val="tx1"/>
                </a:solidFill>
                <a:latin typeface="+mn-lt"/>
              </a:rPr>
              <a:pPr/>
              <a:t>2017</a:t>
            </a:fld>
            <a:endParaRPr lang="nl-NL" sz="1000" noProof="0" dirty="0">
              <a:solidFill>
                <a:schemeClr val="tx1"/>
              </a:solidFill>
              <a:latin typeface="+mn-lt"/>
              <a:sym typeface="+mn-lt"/>
            </a:endParaRPr>
          </a:p>
        </p:txBody>
      </p:sp>
      <p:sp>
        <p:nvSpPr>
          <p:cNvPr id="363" name="Text Placeholder 5">
            <a:extLst>
              <a:ext uri="{FF2B5EF4-FFF2-40B4-BE49-F238E27FC236}">
                <a16:creationId xmlns:a16="http://schemas.microsoft.com/office/drawing/2014/main" id="{169EEE23-EE5B-4B4E-B576-2A1CD8C2C37C}"/>
              </a:ext>
            </a:extLst>
          </p:cNvPr>
          <p:cNvSpPr>
            <a:spLocks noGrp="1"/>
          </p:cNvSpPr>
          <p:nvPr>
            <p:custDataLst>
              <p:tags r:id="rId61"/>
            </p:custDataLst>
          </p:nvPr>
        </p:nvSpPr>
        <p:spPr bwMode="auto">
          <a:xfrm>
            <a:off x="3062288" y="4438650"/>
            <a:ext cx="265113"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DCE4B5AB-6032-431A-846C-B014C5C34C90}" type="datetime'''''''''''''''''201''''''8'''''''">
              <a:rPr lang="nl-NL" altLang="en-US" sz="1000" smtClean="0">
                <a:solidFill>
                  <a:schemeClr val="tx1"/>
                </a:solidFill>
                <a:latin typeface="+mn-lt"/>
              </a:rPr>
              <a:pPr/>
              <a:t>2018</a:t>
            </a:fld>
            <a:endParaRPr lang="nl-NL" sz="1000" noProof="0" dirty="0">
              <a:solidFill>
                <a:schemeClr val="tx1"/>
              </a:solidFill>
              <a:latin typeface="+mn-lt"/>
              <a:sym typeface="+mn-lt"/>
            </a:endParaRPr>
          </a:p>
        </p:txBody>
      </p:sp>
      <p:sp>
        <p:nvSpPr>
          <p:cNvPr id="362" name="Text Placeholder 5">
            <a:extLst>
              <a:ext uri="{FF2B5EF4-FFF2-40B4-BE49-F238E27FC236}">
                <a16:creationId xmlns:a16="http://schemas.microsoft.com/office/drawing/2014/main" id="{85F64B9D-4FFA-4D79-8D78-BD6CFBB477E3}"/>
              </a:ext>
            </a:extLst>
          </p:cNvPr>
          <p:cNvSpPr>
            <a:spLocks noGrp="1"/>
          </p:cNvSpPr>
          <p:nvPr>
            <p:custDataLst>
              <p:tags r:id="rId62"/>
            </p:custDataLst>
          </p:nvPr>
        </p:nvSpPr>
        <p:spPr bwMode="auto">
          <a:xfrm>
            <a:off x="3608388" y="4438650"/>
            <a:ext cx="2667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CE8AB38F-958B-4529-B154-0597E3879C25}" type="datetime'''''''2''''''''''''''''''''''''0''''''''1''9'''''''''">
              <a:rPr lang="nl-NL" altLang="en-US" sz="1000" smtClean="0">
                <a:solidFill>
                  <a:schemeClr val="tx1"/>
                </a:solidFill>
                <a:latin typeface="+mn-lt"/>
              </a:rPr>
              <a:pPr/>
              <a:t>2019</a:t>
            </a:fld>
            <a:endParaRPr lang="nl-NL" sz="1000" noProof="0" dirty="0">
              <a:solidFill>
                <a:schemeClr val="tx1"/>
              </a:solidFill>
              <a:latin typeface="+mn-lt"/>
              <a:sym typeface="+mn-lt"/>
            </a:endParaRPr>
          </a:p>
        </p:txBody>
      </p:sp>
      <p:graphicFrame>
        <p:nvGraphicFramePr>
          <p:cNvPr id="587" name="Chart 586">
            <a:extLst>
              <a:ext uri="{FF2B5EF4-FFF2-40B4-BE49-F238E27FC236}">
                <a16:creationId xmlns:a16="http://schemas.microsoft.com/office/drawing/2014/main" id="{20100CA4-13A2-47F4-842B-ADF60794634A}"/>
              </a:ext>
            </a:extLst>
          </p:cNvPr>
          <p:cNvGraphicFramePr/>
          <p:nvPr>
            <p:custDataLst>
              <p:tags r:id="rId63"/>
            </p:custDataLst>
            <p:extLst>
              <p:ext uri="{D42A27DB-BD31-4B8C-83A1-F6EECF244321}">
                <p14:modId xmlns:p14="http://schemas.microsoft.com/office/powerpoint/2010/main" val="2801499566"/>
              </p:ext>
            </p:extLst>
          </p:nvPr>
        </p:nvGraphicFramePr>
        <p:xfrm>
          <a:off x="2289175" y="5132388"/>
          <a:ext cx="1811338" cy="1093787"/>
        </p:xfrm>
        <a:graphic>
          <a:graphicData uri="http://schemas.openxmlformats.org/drawingml/2006/chart">
            <c:chart xmlns:c="http://schemas.openxmlformats.org/drawingml/2006/chart" xmlns:r="http://schemas.openxmlformats.org/officeDocument/2006/relationships" r:id="rId91"/>
          </a:graphicData>
        </a:graphic>
      </p:graphicFrame>
      <p:sp>
        <p:nvSpPr>
          <p:cNvPr id="366" name="Text Placeholder 5">
            <a:extLst>
              <a:ext uri="{FF2B5EF4-FFF2-40B4-BE49-F238E27FC236}">
                <a16:creationId xmlns:a16="http://schemas.microsoft.com/office/drawing/2014/main" id="{F40A9C37-3B78-4E62-B453-C8A39E22D6EA}"/>
              </a:ext>
            </a:extLst>
          </p:cNvPr>
          <p:cNvSpPr>
            <a:spLocks noGrp="1"/>
          </p:cNvSpPr>
          <p:nvPr>
            <p:custDataLst>
              <p:tags r:id="rId64"/>
            </p:custDataLst>
          </p:nvPr>
        </p:nvSpPr>
        <p:spPr bwMode="auto">
          <a:xfrm>
            <a:off x="2428875" y="6186488"/>
            <a:ext cx="43338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D70C8D74-A77C-4799-B905-145FA34DFABE}" type="datetime'''''''''&lt;'' 2 ''''''''''''''''''m''''''n''''''''''''d'''''">
              <a:rPr lang="nl-NL" altLang="en-US" sz="1000" smtClean="0">
                <a:solidFill>
                  <a:schemeClr val="tx1"/>
                </a:solidFill>
                <a:latin typeface="+mn-lt"/>
              </a:rPr>
              <a:pPr/>
              <a:t>&lt; 2 mnd</a:t>
            </a:fld>
            <a:endParaRPr lang="nl-NL" sz="1000" noProof="0" dirty="0">
              <a:solidFill>
                <a:schemeClr val="tx1"/>
              </a:solidFill>
              <a:latin typeface="+mn-lt"/>
              <a:sym typeface="+mn-lt"/>
            </a:endParaRPr>
          </a:p>
        </p:txBody>
      </p:sp>
      <p:sp>
        <p:nvSpPr>
          <p:cNvPr id="367" name="Text Placeholder 5">
            <a:extLst>
              <a:ext uri="{FF2B5EF4-FFF2-40B4-BE49-F238E27FC236}">
                <a16:creationId xmlns:a16="http://schemas.microsoft.com/office/drawing/2014/main" id="{AB0DC289-6A9E-4587-939C-15A9D5BF3555}"/>
              </a:ext>
            </a:extLst>
          </p:cNvPr>
          <p:cNvSpPr>
            <a:spLocks noGrp="1"/>
          </p:cNvSpPr>
          <p:nvPr>
            <p:custDataLst>
              <p:tags r:id="rId65"/>
            </p:custDataLst>
          </p:nvPr>
        </p:nvSpPr>
        <p:spPr bwMode="auto">
          <a:xfrm>
            <a:off x="2976563" y="6186488"/>
            <a:ext cx="434975"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9B079A7D-7C0A-4244-8B06-BC77AF6BF852}" type="datetime'''&lt;'' ''''''6'''''' ''''''''''''m''''''n''''''''''''''d'''">
              <a:rPr lang="nl-NL" altLang="en-US" sz="1000" smtClean="0">
                <a:solidFill>
                  <a:schemeClr val="tx1"/>
                </a:solidFill>
                <a:latin typeface="+mn-lt"/>
              </a:rPr>
              <a:pPr/>
              <a:t>&lt; 6 mnd</a:t>
            </a:fld>
            <a:endParaRPr lang="nl-NL" sz="1000" noProof="0" dirty="0">
              <a:solidFill>
                <a:schemeClr val="tx1"/>
              </a:solidFill>
              <a:latin typeface="+mn-lt"/>
              <a:sym typeface="+mn-lt"/>
            </a:endParaRPr>
          </a:p>
        </p:txBody>
      </p:sp>
      <p:sp>
        <p:nvSpPr>
          <p:cNvPr id="365" name="Text Placeholder 5">
            <a:extLst>
              <a:ext uri="{FF2B5EF4-FFF2-40B4-BE49-F238E27FC236}">
                <a16:creationId xmlns:a16="http://schemas.microsoft.com/office/drawing/2014/main" id="{A9BD4006-B951-4161-9AC3-822A06444FF5}"/>
              </a:ext>
            </a:extLst>
          </p:cNvPr>
          <p:cNvSpPr>
            <a:spLocks noGrp="1"/>
          </p:cNvSpPr>
          <p:nvPr>
            <p:custDataLst>
              <p:tags r:id="rId66"/>
            </p:custDataLst>
          </p:nvPr>
        </p:nvSpPr>
        <p:spPr bwMode="gray">
          <a:xfrm>
            <a:off x="3614738" y="5805488"/>
            <a:ext cx="2540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17463" tIns="0" rIns="17463" bIns="0" numCol="1" spcCol="0" rtlCol="0" anchor="b"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C2217851-DC61-429D-BA42-B35128FF09BD}" type="datetime'''''''3''''''''''''''''5''''%'''''''''''''''''''''">
              <a:rPr lang="nl-NL" altLang="en-US" sz="1000" smtClean="0">
                <a:solidFill>
                  <a:schemeClr val="tx1"/>
                </a:solidFill>
                <a:latin typeface="+mn-lt"/>
              </a:rPr>
              <a:pPr/>
              <a:t>35%</a:t>
            </a:fld>
            <a:endParaRPr lang="nl-NL" sz="1000" noProof="0" dirty="0">
              <a:solidFill>
                <a:schemeClr val="tx1"/>
              </a:solidFill>
              <a:latin typeface="+mn-lt"/>
              <a:sym typeface="+mn-lt"/>
            </a:endParaRPr>
          </a:p>
        </p:txBody>
      </p:sp>
      <p:sp>
        <p:nvSpPr>
          <p:cNvPr id="370" name="Text Placeholder 5">
            <a:extLst>
              <a:ext uri="{FF2B5EF4-FFF2-40B4-BE49-F238E27FC236}">
                <a16:creationId xmlns:a16="http://schemas.microsoft.com/office/drawing/2014/main" id="{E4B09C9F-06A9-44A8-AA0D-C08F2A1555D0}"/>
              </a:ext>
            </a:extLst>
          </p:cNvPr>
          <p:cNvSpPr>
            <a:spLocks noGrp="1"/>
          </p:cNvSpPr>
          <p:nvPr>
            <p:custDataLst>
              <p:tags r:id="rId67"/>
            </p:custDataLst>
          </p:nvPr>
        </p:nvSpPr>
        <p:spPr bwMode="gray">
          <a:xfrm>
            <a:off x="3063875" y="5856288"/>
            <a:ext cx="26193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17463" tIns="0" rIns="17463" bIns="0" numCol="1" spcCol="0" rtlCol="0" anchor="b"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04B2EAB7-4CAF-45F2-B45B-92AB185F4743}" type="datetime'''''''''''''''''2''5''''%'''''''''">
              <a:rPr lang="nl-NL" altLang="en-US" sz="1000" smtClean="0">
                <a:solidFill>
                  <a:schemeClr val="tx1"/>
                </a:solidFill>
                <a:latin typeface="+mn-lt"/>
              </a:rPr>
              <a:pPr/>
              <a:t>25%</a:t>
            </a:fld>
            <a:endParaRPr lang="nl-NL" sz="1000" noProof="0" dirty="0">
              <a:solidFill>
                <a:schemeClr val="tx1"/>
              </a:solidFill>
              <a:latin typeface="+mn-lt"/>
              <a:sym typeface="+mn-lt"/>
            </a:endParaRPr>
          </a:p>
        </p:txBody>
      </p:sp>
      <p:sp>
        <p:nvSpPr>
          <p:cNvPr id="368" name="Text Placeholder 5">
            <a:extLst>
              <a:ext uri="{FF2B5EF4-FFF2-40B4-BE49-F238E27FC236}">
                <a16:creationId xmlns:a16="http://schemas.microsoft.com/office/drawing/2014/main" id="{FB2AC05F-D254-4932-8B19-8E3853D4F187}"/>
              </a:ext>
            </a:extLst>
          </p:cNvPr>
          <p:cNvSpPr>
            <a:spLocks noGrp="1"/>
          </p:cNvSpPr>
          <p:nvPr>
            <p:custDataLst>
              <p:tags r:id="rId68"/>
            </p:custDataLst>
          </p:nvPr>
        </p:nvSpPr>
        <p:spPr bwMode="auto">
          <a:xfrm>
            <a:off x="3497263" y="6186488"/>
            <a:ext cx="490538"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F46593E1-C969-4CCA-ADCD-687B14720FBA}" type="datetime'''''''''''''''&lt;'''''''''''''''''''' ''1''''''''2 ''m''nd'''''">
              <a:rPr lang="nl-NL" altLang="en-US" sz="1000" smtClean="0">
                <a:solidFill>
                  <a:schemeClr val="tx1"/>
                </a:solidFill>
                <a:latin typeface="+mn-lt"/>
              </a:rPr>
              <a:pPr/>
              <a:t>&lt; 12 mnd</a:t>
            </a:fld>
            <a:endParaRPr lang="nl-NL" sz="1000" noProof="0" dirty="0">
              <a:solidFill>
                <a:schemeClr val="tx1"/>
              </a:solidFill>
              <a:latin typeface="+mn-lt"/>
              <a:sym typeface="+mn-lt"/>
            </a:endParaRPr>
          </a:p>
        </p:txBody>
      </p:sp>
      <p:sp>
        <p:nvSpPr>
          <p:cNvPr id="369" name="Text Placeholder 5">
            <a:extLst>
              <a:ext uri="{FF2B5EF4-FFF2-40B4-BE49-F238E27FC236}">
                <a16:creationId xmlns:a16="http://schemas.microsoft.com/office/drawing/2014/main" id="{A9FFB136-68ED-4AF0-B985-4D82C2892F66}"/>
              </a:ext>
            </a:extLst>
          </p:cNvPr>
          <p:cNvSpPr>
            <a:spLocks noGrp="1"/>
          </p:cNvSpPr>
          <p:nvPr>
            <p:custDataLst>
              <p:tags r:id="rId69"/>
            </p:custDataLst>
          </p:nvPr>
        </p:nvSpPr>
        <p:spPr bwMode="gray">
          <a:xfrm>
            <a:off x="2517775" y="5907088"/>
            <a:ext cx="254000" cy="136525"/>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17463" tIns="0" rIns="17463" bIns="0" numCol="1" spcCol="0" rtlCol="0" anchor="b" anchorCtr="0">
            <a:noAutofit/>
          </a:bodyPr>
          <a:lstStyle>
            <a:lvl1pPr marL="0" indent="0" algn="l" defTabSz="685800" rtl="0" eaLnBrk="1" latinLnBrk="0" hangingPunct="1">
              <a:lnSpc>
                <a:spcPct val="90000"/>
              </a:lnSpc>
              <a:spcBef>
                <a:spcPts val="750"/>
              </a:spcBef>
              <a:buClr>
                <a:srgbClr val="FF0000"/>
              </a:buClr>
              <a:buFontTx/>
              <a:buNone/>
              <a:defRPr sz="14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algn="ctr">
              <a:spcBef>
                <a:spcPct val="0"/>
              </a:spcBef>
            </a:pPr>
            <a:fld id="{B3060F48-6A99-4583-99CA-9C92AD937544}" type="datetime'''''''''''1''''''''''''5''''''''''''''''''''''''''%'''''''''''">
              <a:rPr lang="nl-NL" altLang="en-US" sz="1000" smtClean="0">
                <a:solidFill>
                  <a:schemeClr val="tx1"/>
                </a:solidFill>
                <a:latin typeface="+mn-lt"/>
              </a:rPr>
              <a:pPr/>
              <a:t>15%</a:t>
            </a:fld>
            <a:endParaRPr lang="nl-NL" sz="1000" noProof="0" dirty="0">
              <a:solidFill>
                <a:schemeClr val="tx1"/>
              </a:solidFill>
              <a:latin typeface="+mn-lt"/>
              <a:sym typeface="+mn-lt"/>
            </a:endParaRPr>
          </a:p>
        </p:txBody>
      </p:sp>
      <p:sp>
        <p:nvSpPr>
          <p:cNvPr id="376" name="Rectangle 375">
            <a:extLst>
              <a:ext uri="{FF2B5EF4-FFF2-40B4-BE49-F238E27FC236}">
                <a16:creationId xmlns:a16="http://schemas.microsoft.com/office/drawing/2014/main" id="{1E88351F-5FDC-4C1D-BC0C-75000F47969C}"/>
              </a:ext>
            </a:extLst>
          </p:cNvPr>
          <p:cNvSpPr/>
          <p:nvPr/>
        </p:nvSpPr>
        <p:spPr>
          <a:xfrm>
            <a:off x="11066463" y="5892768"/>
            <a:ext cx="284163" cy="266400"/>
          </a:xfrm>
          <a:prstGeom prst="rect">
            <a:avLst/>
          </a:prstGeom>
          <a:noFill/>
          <a:extLst>
            <a:ext uri="{909E8E84-426E-40DD-AFC4-6F175D3DCCD1}">
              <a14:hiddenFill xmlns:a14="http://schemas.microsoft.com/office/drawing/2010/main">
                <a:solidFill>
                  <a:schemeClr val="tx2"/>
                </a:solidFill>
              </a14:hiddenFill>
            </a:ext>
          </a:extLst>
        </p:spPr>
        <p:txBody>
          <a:bodyPr lIns="72000" rIns="72000" rtlCol="0" anchor="ctr">
            <a:noAutofit/>
          </a:bodyPr>
          <a:lstStyle/>
          <a:p>
            <a:pPr marL="0" marR="0" indent="0" algn="ctr" defTabSz="685800" rtl="0" eaLnBrk="1" fontAlgn="auto" latinLnBrk="0" hangingPunct="1">
              <a:lnSpc>
                <a:spcPct val="90000"/>
              </a:lnSpc>
              <a:spcBef>
                <a:spcPts val="750"/>
              </a:spcBef>
              <a:spcAft>
                <a:spcPts val="0"/>
              </a:spcAft>
              <a:buClr>
                <a:srgbClr val="FF0000"/>
              </a:buClr>
              <a:buSzTx/>
              <a:buFontTx/>
              <a:buNone/>
              <a:tabLst/>
            </a:pPr>
            <a:r>
              <a:rPr kumimoji="0" lang="nl-NL" sz="2000" b="1" i="0" u="none" strike="noStrike" kern="1200" cap="none" spc="0" normalizeH="0" baseline="0" noProof="0" dirty="0">
                <a:ln>
                  <a:noFill/>
                </a:ln>
                <a:effectLst/>
                <a:uLnTx/>
                <a:uFillTx/>
                <a:latin typeface="Corbel" panose="020B0503020204020204" pitchFamily="34" charset="0"/>
                <a:ea typeface="+mn-ea"/>
                <a:cs typeface="+mn-cs"/>
              </a:rPr>
              <a:t>?</a:t>
            </a:r>
          </a:p>
        </p:txBody>
      </p:sp>
      <p:sp>
        <p:nvSpPr>
          <p:cNvPr id="389" name="Rectangle 388">
            <a:extLst>
              <a:ext uri="{FF2B5EF4-FFF2-40B4-BE49-F238E27FC236}">
                <a16:creationId xmlns:a16="http://schemas.microsoft.com/office/drawing/2014/main" id="{392B18B0-F2F1-4E74-A672-1B86D028510E}"/>
              </a:ext>
            </a:extLst>
          </p:cNvPr>
          <p:cNvSpPr/>
          <p:nvPr/>
        </p:nvSpPr>
        <p:spPr>
          <a:xfrm>
            <a:off x="11066463" y="1618828"/>
            <a:ext cx="284163" cy="266400"/>
          </a:xfrm>
          <a:prstGeom prst="rect">
            <a:avLst/>
          </a:prstGeom>
          <a:noFill/>
          <a:extLst>
            <a:ext uri="{909E8E84-426E-40DD-AFC4-6F175D3DCCD1}">
              <a14:hiddenFill xmlns:a14="http://schemas.microsoft.com/office/drawing/2010/main">
                <a:solidFill>
                  <a:schemeClr val="tx2"/>
                </a:solidFill>
              </a14:hiddenFill>
            </a:ext>
          </a:extLst>
        </p:spPr>
        <p:txBody>
          <a:bodyPr lIns="72000" rIns="72000" rtlCol="0" anchor="ctr">
            <a:noAutofit/>
          </a:bodyPr>
          <a:lstStyle/>
          <a:p>
            <a:pPr marL="0" marR="0" indent="0" algn="ctr" defTabSz="685800" rtl="0" eaLnBrk="1" fontAlgn="auto" latinLnBrk="0" hangingPunct="1">
              <a:lnSpc>
                <a:spcPct val="90000"/>
              </a:lnSpc>
              <a:spcBef>
                <a:spcPts val="750"/>
              </a:spcBef>
              <a:spcAft>
                <a:spcPts val="0"/>
              </a:spcAft>
              <a:buClr>
                <a:srgbClr val="FF0000"/>
              </a:buClr>
              <a:buSzTx/>
              <a:buFontTx/>
              <a:buNone/>
              <a:tabLst/>
            </a:pPr>
            <a:r>
              <a:rPr kumimoji="0" lang="nl-NL" sz="2000" b="1" i="0" u="none" strike="noStrike" kern="1200" cap="none" spc="0" normalizeH="0" baseline="0" noProof="0" dirty="0">
                <a:ln>
                  <a:noFill/>
                </a:ln>
                <a:effectLst/>
                <a:uLnTx/>
                <a:uFillTx/>
                <a:latin typeface="Corbel" panose="020B0503020204020204" pitchFamily="34" charset="0"/>
                <a:ea typeface="+mn-ea"/>
                <a:cs typeface="+mn-cs"/>
              </a:rPr>
              <a:t>?</a:t>
            </a:r>
          </a:p>
        </p:txBody>
      </p:sp>
      <p:sp>
        <p:nvSpPr>
          <p:cNvPr id="60" name="TextBox 59">
            <a:extLst>
              <a:ext uri="{FF2B5EF4-FFF2-40B4-BE49-F238E27FC236}">
                <a16:creationId xmlns:a16="http://schemas.microsoft.com/office/drawing/2014/main" id="{48795B96-382B-4C59-90AA-C00436DB5859}"/>
              </a:ext>
            </a:extLst>
          </p:cNvPr>
          <p:cNvSpPr txBox="1"/>
          <p:nvPr/>
        </p:nvSpPr>
        <p:spPr>
          <a:xfrm>
            <a:off x="701675" y="2528166"/>
            <a:ext cx="1611313" cy="321682"/>
          </a:xfrm>
          <a:prstGeom prst="rect">
            <a:avLst/>
          </a:prstGeom>
        </p:spPr>
        <p:txBody>
          <a:bodyPr vert="horz" wrap="square" lIns="91440" tIns="45720" rIns="91440" bIns="45720" rtlCol="0">
            <a:noAutofit/>
          </a:bodyPr>
          <a:lstStyle/>
          <a:p>
            <a:pPr marL="0" indent="0" algn="l">
              <a:buNone/>
            </a:pPr>
            <a:r>
              <a:rPr lang="nl-NL" sz="1000" dirty="0"/>
              <a:t>Gem. Leeftijd: 40</a:t>
            </a:r>
            <a:endParaRPr lang="nl-NL" sz="1000" noProof="0" dirty="0"/>
          </a:p>
        </p:txBody>
      </p:sp>
      <p:sp>
        <p:nvSpPr>
          <p:cNvPr id="428" name="TextBox 427">
            <a:extLst>
              <a:ext uri="{FF2B5EF4-FFF2-40B4-BE49-F238E27FC236}">
                <a16:creationId xmlns:a16="http://schemas.microsoft.com/office/drawing/2014/main" id="{FBA1D847-FF64-4310-B3A0-D0BCED8D3430}"/>
              </a:ext>
            </a:extLst>
          </p:cNvPr>
          <p:cNvSpPr txBox="1"/>
          <p:nvPr/>
        </p:nvSpPr>
        <p:spPr>
          <a:xfrm>
            <a:off x="701675" y="2979234"/>
            <a:ext cx="1611313" cy="321682"/>
          </a:xfrm>
          <a:prstGeom prst="rect">
            <a:avLst/>
          </a:prstGeom>
        </p:spPr>
        <p:txBody>
          <a:bodyPr vert="horz" wrap="square" lIns="91440" tIns="45720" rIns="91440" bIns="45720" rtlCol="0">
            <a:noAutofit/>
          </a:bodyPr>
          <a:lstStyle/>
          <a:p>
            <a:pPr marL="0" indent="0" algn="l">
              <a:buNone/>
            </a:pPr>
            <a:r>
              <a:rPr lang="nl-NL" sz="1100" b="1" dirty="0"/>
              <a:t>Instroom per maand</a:t>
            </a:r>
            <a:endParaRPr lang="nl-NL" sz="1100" b="1" noProof="0" dirty="0"/>
          </a:p>
        </p:txBody>
      </p:sp>
      <p:sp>
        <p:nvSpPr>
          <p:cNvPr id="429" name="TextBox 428">
            <a:extLst>
              <a:ext uri="{FF2B5EF4-FFF2-40B4-BE49-F238E27FC236}">
                <a16:creationId xmlns:a16="http://schemas.microsoft.com/office/drawing/2014/main" id="{71291E0A-3EE3-4685-A691-CA96BA3844D6}"/>
              </a:ext>
            </a:extLst>
          </p:cNvPr>
          <p:cNvSpPr txBox="1"/>
          <p:nvPr/>
        </p:nvSpPr>
        <p:spPr>
          <a:xfrm>
            <a:off x="701675" y="4681225"/>
            <a:ext cx="1611313" cy="321682"/>
          </a:xfrm>
          <a:prstGeom prst="rect">
            <a:avLst/>
          </a:prstGeom>
        </p:spPr>
        <p:txBody>
          <a:bodyPr vert="horz" wrap="square" lIns="91440" tIns="45720" rIns="91440" bIns="45720" rtlCol="0">
            <a:noAutofit/>
          </a:bodyPr>
          <a:lstStyle/>
          <a:p>
            <a:pPr marL="0" indent="0" algn="l">
              <a:buNone/>
            </a:pPr>
            <a:r>
              <a:rPr lang="nl-NL" sz="1100" b="1" dirty="0"/>
              <a:t>Kans op uitstroom</a:t>
            </a:r>
            <a:endParaRPr lang="nl-NL" sz="1100" b="1" noProof="0" dirty="0"/>
          </a:p>
        </p:txBody>
      </p:sp>
      <p:sp>
        <p:nvSpPr>
          <p:cNvPr id="430" name="TextBox 429">
            <a:extLst>
              <a:ext uri="{FF2B5EF4-FFF2-40B4-BE49-F238E27FC236}">
                <a16:creationId xmlns:a16="http://schemas.microsoft.com/office/drawing/2014/main" id="{23FFD100-6F4A-42FF-A496-7A0980F08AF3}"/>
              </a:ext>
            </a:extLst>
          </p:cNvPr>
          <p:cNvSpPr txBox="1"/>
          <p:nvPr/>
        </p:nvSpPr>
        <p:spPr>
          <a:xfrm>
            <a:off x="2382838" y="2528166"/>
            <a:ext cx="1611313" cy="321682"/>
          </a:xfrm>
          <a:prstGeom prst="rect">
            <a:avLst/>
          </a:prstGeom>
        </p:spPr>
        <p:txBody>
          <a:bodyPr vert="horz" wrap="square" lIns="91440" tIns="45720" rIns="91440" bIns="45720" rtlCol="0">
            <a:noAutofit/>
          </a:bodyPr>
          <a:lstStyle/>
          <a:p>
            <a:pPr marL="0" indent="0" algn="l">
              <a:buNone/>
            </a:pPr>
            <a:r>
              <a:rPr lang="nl-NL" sz="1000" dirty="0"/>
              <a:t>Gem. Leeftijd: 35</a:t>
            </a:r>
            <a:endParaRPr lang="nl-NL" sz="1000" noProof="0" dirty="0"/>
          </a:p>
        </p:txBody>
      </p:sp>
      <p:sp>
        <p:nvSpPr>
          <p:cNvPr id="431" name="TextBox 430">
            <a:extLst>
              <a:ext uri="{FF2B5EF4-FFF2-40B4-BE49-F238E27FC236}">
                <a16:creationId xmlns:a16="http://schemas.microsoft.com/office/drawing/2014/main" id="{823D8545-6133-4214-A245-36A94F95AB41}"/>
              </a:ext>
            </a:extLst>
          </p:cNvPr>
          <p:cNvSpPr txBox="1"/>
          <p:nvPr/>
        </p:nvSpPr>
        <p:spPr>
          <a:xfrm>
            <a:off x="2382838" y="2979234"/>
            <a:ext cx="1611313" cy="321682"/>
          </a:xfrm>
          <a:prstGeom prst="rect">
            <a:avLst/>
          </a:prstGeom>
        </p:spPr>
        <p:txBody>
          <a:bodyPr vert="horz" wrap="square" lIns="91440" tIns="45720" rIns="91440" bIns="45720" rtlCol="0">
            <a:noAutofit/>
          </a:bodyPr>
          <a:lstStyle/>
          <a:p>
            <a:pPr marL="0" indent="0" algn="l">
              <a:buNone/>
            </a:pPr>
            <a:r>
              <a:rPr lang="nl-NL" sz="1100" b="1" dirty="0"/>
              <a:t>Instroom per maand</a:t>
            </a:r>
            <a:endParaRPr lang="nl-NL" sz="1100" b="1" noProof="0" dirty="0"/>
          </a:p>
        </p:txBody>
      </p:sp>
      <p:sp>
        <p:nvSpPr>
          <p:cNvPr id="432" name="TextBox 431">
            <a:extLst>
              <a:ext uri="{FF2B5EF4-FFF2-40B4-BE49-F238E27FC236}">
                <a16:creationId xmlns:a16="http://schemas.microsoft.com/office/drawing/2014/main" id="{374E82C1-200B-4082-A8F8-A5747C12818A}"/>
              </a:ext>
            </a:extLst>
          </p:cNvPr>
          <p:cNvSpPr txBox="1"/>
          <p:nvPr/>
        </p:nvSpPr>
        <p:spPr>
          <a:xfrm>
            <a:off x="2382838" y="4681225"/>
            <a:ext cx="1611313" cy="321682"/>
          </a:xfrm>
          <a:prstGeom prst="rect">
            <a:avLst/>
          </a:prstGeom>
        </p:spPr>
        <p:txBody>
          <a:bodyPr vert="horz" wrap="square" lIns="91440" tIns="45720" rIns="91440" bIns="45720" rtlCol="0">
            <a:noAutofit/>
          </a:bodyPr>
          <a:lstStyle/>
          <a:p>
            <a:pPr marL="0" indent="0" algn="l">
              <a:buNone/>
            </a:pPr>
            <a:r>
              <a:rPr lang="nl-NL" sz="1100" b="1" dirty="0"/>
              <a:t>Kans op uitstroom</a:t>
            </a:r>
            <a:endParaRPr lang="nl-NL" sz="1100" b="1" noProof="0" dirty="0"/>
          </a:p>
        </p:txBody>
      </p:sp>
      <p:sp>
        <p:nvSpPr>
          <p:cNvPr id="441" name="TextBox 440">
            <a:extLst>
              <a:ext uri="{FF2B5EF4-FFF2-40B4-BE49-F238E27FC236}">
                <a16:creationId xmlns:a16="http://schemas.microsoft.com/office/drawing/2014/main" id="{5806ADB0-B697-457F-ADD2-4121D7D3EFA6}"/>
              </a:ext>
            </a:extLst>
          </p:cNvPr>
          <p:cNvSpPr txBox="1"/>
          <p:nvPr/>
        </p:nvSpPr>
        <p:spPr>
          <a:xfrm>
            <a:off x="4102100" y="2528889"/>
            <a:ext cx="1611313" cy="320675"/>
          </a:xfrm>
          <a:prstGeom prst="rect">
            <a:avLst/>
          </a:prstGeom>
        </p:spPr>
        <p:txBody>
          <a:bodyPr vert="horz" wrap="square" lIns="91440" tIns="45720" rIns="91440" bIns="45720" rtlCol="0">
            <a:noAutofit/>
          </a:bodyPr>
          <a:lstStyle/>
          <a:p>
            <a:pPr marL="0" indent="0" algn="l">
              <a:buNone/>
            </a:pPr>
            <a:r>
              <a:rPr lang="nl-NL" sz="1000" dirty="0"/>
              <a:t>Gem. Leeftijd: 25</a:t>
            </a:r>
            <a:endParaRPr lang="nl-NL" sz="1000" noProof="0" dirty="0"/>
          </a:p>
        </p:txBody>
      </p:sp>
      <p:sp>
        <p:nvSpPr>
          <p:cNvPr id="442" name="TextBox 441">
            <a:extLst>
              <a:ext uri="{FF2B5EF4-FFF2-40B4-BE49-F238E27FC236}">
                <a16:creationId xmlns:a16="http://schemas.microsoft.com/office/drawing/2014/main" id="{F8823C1C-4FD4-4AA4-93F6-0FFCBFB77E89}"/>
              </a:ext>
            </a:extLst>
          </p:cNvPr>
          <p:cNvSpPr txBox="1"/>
          <p:nvPr/>
        </p:nvSpPr>
        <p:spPr>
          <a:xfrm>
            <a:off x="4102100" y="2979739"/>
            <a:ext cx="1611313" cy="320675"/>
          </a:xfrm>
          <a:prstGeom prst="rect">
            <a:avLst/>
          </a:prstGeom>
        </p:spPr>
        <p:txBody>
          <a:bodyPr vert="horz" wrap="square" lIns="91440" tIns="45720" rIns="91440" bIns="45720" rtlCol="0">
            <a:noAutofit/>
          </a:bodyPr>
          <a:lstStyle/>
          <a:p>
            <a:pPr marL="0" indent="0" algn="l">
              <a:buNone/>
            </a:pPr>
            <a:r>
              <a:rPr lang="nl-NL" sz="1100" b="1" dirty="0"/>
              <a:t>Instroom per maand</a:t>
            </a:r>
            <a:endParaRPr lang="nl-NL" sz="1100" b="1" noProof="0" dirty="0"/>
          </a:p>
        </p:txBody>
      </p:sp>
      <p:sp>
        <p:nvSpPr>
          <p:cNvPr id="443" name="TextBox 442">
            <a:extLst>
              <a:ext uri="{FF2B5EF4-FFF2-40B4-BE49-F238E27FC236}">
                <a16:creationId xmlns:a16="http://schemas.microsoft.com/office/drawing/2014/main" id="{BBA5116D-CB60-49DA-BAF4-F3AC908B6CDE}"/>
              </a:ext>
            </a:extLst>
          </p:cNvPr>
          <p:cNvSpPr txBox="1"/>
          <p:nvPr/>
        </p:nvSpPr>
        <p:spPr>
          <a:xfrm>
            <a:off x="4102100" y="4681539"/>
            <a:ext cx="1611313" cy="320675"/>
          </a:xfrm>
          <a:prstGeom prst="rect">
            <a:avLst/>
          </a:prstGeom>
        </p:spPr>
        <p:txBody>
          <a:bodyPr vert="horz" wrap="square" lIns="91440" tIns="45720" rIns="91440" bIns="45720" rtlCol="0">
            <a:noAutofit/>
          </a:bodyPr>
          <a:lstStyle/>
          <a:p>
            <a:pPr marL="0" indent="0" algn="l">
              <a:buNone/>
            </a:pPr>
            <a:r>
              <a:rPr lang="nl-NL" sz="1100" b="1" dirty="0"/>
              <a:t>Kans op uitstroom</a:t>
            </a:r>
            <a:endParaRPr lang="nl-NL" sz="1100" b="1" noProof="0" dirty="0"/>
          </a:p>
        </p:txBody>
      </p:sp>
      <p:sp>
        <p:nvSpPr>
          <p:cNvPr id="444" name="TextBox 443">
            <a:extLst>
              <a:ext uri="{FF2B5EF4-FFF2-40B4-BE49-F238E27FC236}">
                <a16:creationId xmlns:a16="http://schemas.microsoft.com/office/drawing/2014/main" id="{AD2F35B9-4891-4228-8E2B-E5A3136CB49C}"/>
              </a:ext>
            </a:extLst>
          </p:cNvPr>
          <p:cNvSpPr txBox="1"/>
          <p:nvPr/>
        </p:nvSpPr>
        <p:spPr>
          <a:xfrm>
            <a:off x="5783263" y="2528889"/>
            <a:ext cx="1611313" cy="320675"/>
          </a:xfrm>
          <a:prstGeom prst="rect">
            <a:avLst/>
          </a:prstGeom>
        </p:spPr>
        <p:txBody>
          <a:bodyPr vert="horz" wrap="square" lIns="91440" tIns="45720" rIns="91440" bIns="45720" rtlCol="0">
            <a:noAutofit/>
          </a:bodyPr>
          <a:lstStyle/>
          <a:p>
            <a:pPr marL="0" indent="0" algn="l">
              <a:buNone/>
            </a:pPr>
            <a:r>
              <a:rPr lang="nl-NL" sz="1000" dirty="0"/>
              <a:t>Gem. Leeftijd: 35</a:t>
            </a:r>
            <a:endParaRPr lang="nl-NL" sz="1000" noProof="0" dirty="0"/>
          </a:p>
        </p:txBody>
      </p:sp>
      <p:sp>
        <p:nvSpPr>
          <p:cNvPr id="445" name="TextBox 444">
            <a:extLst>
              <a:ext uri="{FF2B5EF4-FFF2-40B4-BE49-F238E27FC236}">
                <a16:creationId xmlns:a16="http://schemas.microsoft.com/office/drawing/2014/main" id="{3BA1E631-9F58-4466-B74C-67F734727AC7}"/>
              </a:ext>
            </a:extLst>
          </p:cNvPr>
          <p:cNvSpPr txBox="1"/>
          <p:nvPr/>
        </p:nvSpPr>
        <p:spPr>
          <a:xfrm>
            <a:off x="5783263" y="2979739"/>
            <a:ext cx="1611313" cy="320675"/>
          </a:xfrm>
          <a:prstGeom prst="rect">
            <a:avLst/>
          </a:prstGeom>
        </p:spPr>
        <p:txBody>
          <a:bodyPr vert="horz" wrap="square" lIns="91440" tIns="45720" rIns="91440" bIns="45720" rtlCol="0">
            <a:noAutofit/>
          </a:bodyPr>
          <a:lstStyle/>
          <a:p>
            <a:pPr marL="0" indent="0" algn="l">
              <a:buNone/>
            </a:pPr>
            <a:r>
              <a:rPr lang="nl-NL" sz="1100" b="1" dirty="0"/>
              <a:t>Instroom per maand</a:t>
            </a:r>
            <a:endParaRPr lang="nl-NL" sz="1100" b="1" noProof="0" dirty="0"/>
          </a:p>
        </p:txBody>
      </p:sp>
      <p:sp>
        <p:nvSpPr>
          <p:cNvPr id="446" name="TextBox 445">
            <a:extLst>
              <a:ext uri="{FF2B5EF4-FFF2-40B4-BE49-F238E27FC236}">
                <a16:creationId xmlns:a16="http://schemas.microsoft.com/office/drawing/2014/main" id="{BD3BA5DE-DE12-4D20-BB53-E0607F5712BE}"/>
              </a:ext>
            </a:extLst>
          </p:cNvPr>
          <p:cNvSpPr txBox="1"/>
          <p:nvPr/>
        </p:nvSpPr>
        <p:spPr>
          <a:xfrm>
            <a:off x="5783263" y="4681539"/>
            <a:ext cx="1611313" cy="320675"/>
          </a:xfrm>
          <a:prstGeom prst="rect">
            <a:avLst/>
          </a:prstGeom>
        </p:spPr>
        <p:txBody>
          <a:bodyPr vert="horz" wrap="square" lIns="91440" tIns="45720" rIns="91440" bIns="45720" rtlCol="0">
            <a:noAutofit/>
          </a:bodyPr>
          <a:lstStyle/>
          <a:p>
            <a:pPr marL="0" indent="0" algn="l">
              <a:buNone/>
            </a:pPr>
            <a:r>
              <a:rPr lang="nl-NL" sz="1100" b="1" dirty="0"/>
              <a:t>Kans op uitstroom</a:t>
            </a:r>
            <a:endParaRPr lang="nl-NL" sz="1100" b="1" noProof="0" dirty="0"/>
          </a:p>
        </p:txBody>
      </p:sp>
      <p:sp>
        <p:nvSpPr>
          <p:cNvPr id="449" name="TextBox 448">
            <a:extLst>
              <a:ext uri="{FF2B5EF4-FFF2-40B4-BE49-F238E27FC236}">
                <a16:creationId xmlns:a16="http://schemas.microsoft.com/office/drawing/2014/main" id="{36E1FCC4-8739-4805-863B-9B9C3B9AB060}"/>
              </a:ext>
            </a:extLst>
          </p:cNvPr>
          <p:cNvSpPr txBox="1"/>
          <p:nvPr/>
        </p:nvSpPr>
        <p:spPr>
          <a:xfrm>
            <a:off x="7469188" y="2528889"/>
            <a:ext cx="1611313" cy="320675"/>
          </a:xfrm>
          <a:prstGeom prst="rect">
            <a:avLst/>
          </a:prstGeom>
        </p:spPr>
        <p:txBody>
          <a:bodyPr vert="horz" wrap="square" lIns="91440" tIns="45720" rIns="91440" bIns="45720" rtlCol="0">
            <a:noAutofit/>
          </a:bodyPr>
          <a:lstStyle/>
          <a:p>
            <a:pPr marL="0" indent="0" algn="l">
              <a:buNone/>
            </a:pPr>
            <a:r>
              <a:rPr lang="nl-NL" sz="1000" dirty="0"/>
              <a:t>Gem. Leeftijd: 30</a:t>
            </a:r>
            <a:endParaRPr lang="nl-NL" sz="1000" noProof="0" dirty="0"/>
          </a:p>
        </p:txBody>
      </p:sp>
      <p:sp>
        <p:nvSpPr>
          <p:cNvPr id="450" name="TextBox 449">
            <a:extLst>
              <a:ext uri="{FF2B5EF4-FFF2-40B4-BE49-F238E27FC236}">
                <a16:creationId xmlns:a16="http://schemas.microsoft.com/office/drawing/2014/main" id="{B44717D9-7548-484D-9A17-70681C93557E}"/>
              </a:ext>
            </a:extLst>
          </p:cNvPr>
          <p:cNvSpPr txBox="1"/>
          <p:nvPr/>
        </p:nvSpPr>
        <p:spPr>
          <a:xfrm>
            <a:off x="7469188" y="2979739"/>
            <a:ext cx="1611313" cy="320675"/>
          </a:xfrm>
          <a:prstGeom prst="rect">
            <a:avLst/>
          </a:prstGeom>
        </p:spPr>
        <p:txBody>
          <a:bodyPr vert="horz" wrap="square" lIns="91440" tIns="45720" rIns="91440" bIns="45720" rtlCol="0">
            <a:noAutofit/>
          </a:bodyPr>
          <a:lstStyle/>
          <a:p>
            <a:pPr marL="0" indent="0" algn="l">
              <a:buNone/>
            </a:pPr>
            <a:r>
              <a:rPr lang="nl-NL" sz="1100" b="1" dirty="0"/>
              <a:t>Instroom per maand</a:t>
            </a:r>
            <a:endParaRPr lang="nl-NL" sz="1100" b="1" noProof="0" dirty="0"/>
          </a:p>
        </p:txBody>
      </p:sp>
      <p:sp>
        <p:nvSpPr>
          <p:cNvPr id="451" name="TextBox 450">
            <a:extLst>
              <a:ext uri="{FF2B5EF4-FFF2-40B4-BE49-F238E27FC236}">
                <a16:creationId xmlns:a16="http://schemas.microsoft.com/office/drawing/2014/main" id="{C40A84BF-CBDA-4BE3-ABBA-86CD63423D92}"/>
              </a:ext>
            </a:extLst>
          </p:cNvPr>
          <p:cNvSpPr txBox="1"/>
          <p:nvPr/>
        </p:nvSpPr>
        <p:spPr>
          <a:xfrm>
            <a:off x="7469188" y="4681539"/>
            <a:ext cx="1611313" cy="320675"/>
          </a:xfrm>
          <a:prstGeom prst="rect">
            <a:avLst/>
          </a:prstGeom>
        </p:spPr>
        <p:txBody>
          <a:bodyPr vert="horz" wrap="square" lIns="91440" tIns="45720" rIns="91440" bIns="45720" rtlCol="0">
            <a:noAutofit/>
          </a:bodyPr>
          <a:lstStyle/>
          <a:p>
            <a:pPr marL="0" indent="0" algn="l">
              <a:buNone/>
            </a:pPr>
            <a:r>
              <a:rPr lang="nl-NL" sz="1100" b="1" dirty="0"/>
              <a:t>Kans op uitstroom</a:t>
            </a:r>
            <a:endParaRPr lang="nl-NL" sz="1100" b="1" noProof="0" dirty="0"/>
          </a:p>
        </p:txBody>
      </p:sp>
      <p:sp>
        <p:nvSpPr>
          <p:cNvPr id="452" name="TextBox 451">
            <a:extLst>
              <a:ext uri="{FF2B5EF4-FFF2-40B4-BE49-F238E27FC236}">
                <a16:creationId xmlns:a16="http://schemas.microsoft.com/office/drawing/2014/main" id="{8117FA27-BEB9-4165-B36B-5B8D270D35D9}"/>
              </a:ext>
            </a:extLst>
          </p:cNvPr>
          <p:cNvSpPr txBox="1"/>
          <p:nvPr/>
        </p:nvSpPr>
        <p:spPr>
          <a:xfrm>
            <a:off x="9142413" y="2528889"/>
            <a:ext cx="1611313" cy="320675"/>
          </a:xfrm>
          <a:prstGeom prst="rect">
            <a:avLst/>
          </a:prstGeom>
        </p:spPr>
        <p:txBody>
          <a:bodyPr vert="horz" wrap="square" lIns="91440" tIns="45720" rIns="91440" bIns="45720" rtlCol="0">
            <a:noAutofit/>
          </a:bodyPr>
          <a:lstStyle/>
          <a:p>
            <a:pPr marL="0" indent="0" algn="l">
              <a:buNone/>
            </a:pPr>
            <a:r>
              <a:rPr lang="nl-NL" sz="1000" dirty="0"/>
              <a:t>Gem. Leeftijd: 40</a:t>
            </a:r>
            <a:endParaRPr lang="nl-NL" sz="1000" noProof="0" dirty="0"/>
          </a:p>
        </p:txBody>
      </p:sp>
      <p:sp>
        <p:nvSpPr>
          <p:cNvPr id="453" name="TextBox 452">
            <a:extLst>
              <a:ext uri="{FF2B5EF4-FFF2-40B4-BE49-F238E27FC236}">
                <a16:creationId xmlns:a16="http://schemas.microsoft.com/office/drawing/2014/main" id="{06248E03-EF46-456A-9240-9844770CDC62}"/>
              </a:ext>
            </a:extLst>
          </p:cNvPr>
          <p:cNvSpPr txBox="1"/>
          <p:nvPr/>
        </p:nvSpPr>
        <p:spPr>
          <a:xfrm>
            <a:off x="9142413" y="2979739"/>
            <a:ext cx="1611313" cy="320675"/>
          </a:xfrm>
          <a:prstGeom prst="rect">
            <a:avLst/>
          </a:prstGeom>
        </p:spPr>
        <p:txBody>
          <a:bodyPr vert="horz" wrap="square" lIns="91440" tIns="45720" rIns="91440" bIns="45720" rtlCol="0">
            <a:noAutofit/>
          </a:bodyPr>
          <a:lstStyle/>
          <a:p>
            <a:pPr marL="0" indent="0" algn="l">
              <a:buNone/>
            </a:pPr>
            <a:r>
              <a:rPr lang="nl-NL" sz="1100" b="1" dirty="0"/>
              <a:t>Instroom per maand</a:t>
            </a:r>
            <a:endParaRPr lang="nl-NL" sz="1100" b="1" noProof="0" dirty="0"/>
          </a:p>
        </p:txBody>
      </p:sp>
      <p:sp>
        <p:nvSpPr>
          <p:cNvPr id="454" name="TextBox 453">
            <a:extLst>
              <a:ext uri="{FF2B5EF4-FFF2-40B4-BE49-F238E27FC236}">
                <a16:creationId xmlns:a16="http://schemas.microsoft.com/office/drawing/2014/main" id="{8186A7E2-F510-4D65-B067-8C0C17925B97}"/>
              </a:ext>
            </a:extLst>
          </p:cNvPr>
          <p:cNvSpPr txBox="1"/>
          <p:nvPr/>
        </p:nvSpPr>
        <p:spPr>
          <a:xfrm>
            <a:off x="9142413" y="4681539"/>
            <a:ext cx="1611313" cy="320675"/>
          </a:xfrm>
          <a:prstGeom prst="rect">
            <a:avLst/>
          </a:prstGeom>
        </p:spPr>
        <p:txBody>
          <a:bodyPr vert="horz" wrap="square" lIns="91440" tIns="45720" rIns="91440" bIns="45720" rtlCol="0">
            <a:noAutofit/>
          </a:bodyPr>
          <a:lstStyle/>
          <a:p>
            <a:pPr marL="0" indent="0" algn="l">
              <a:buNone/>
            </a:pPr>
            <a:r>
              <a:rPr lang="nl-NL" sz="1100" b="1" dirty="0"/>
              <a:t>Kans op uitstroom</a:t>
            </a:r>
            <a:endParaRPr lang="nl-NL" sz="1100" b="1" noProof="0" dirty="0"/>
          </a:p>
        </p:txBody>
      </p:sp>
      <p:pic>
        <p:nvPicPr>
          <p:cNvPr id="455" name="Graphic 454" descr="Briefcase">
            <a:extLst>
              <a:ext uri="{FF2B5EF4-FFF2-40B4-BE49-F238E27FC236}">
                <a16:creationId xmlns:a16="http://schemas.microsoft.com/office/drawing/2014/main" id="{0621DE8F-1C9F-4FD2-8DB6-90A990A3DAB3}"/>
              </a:ext>
            </a:extLst>
          </p:cNvPr>
          <p:cNvPicPr>
            <a:picLocks noChangeAspect="1"/>
          </p:cNvPicPr>
          <p:nvPr/>
        </p:nvPicPr>
        <p:blipFill>
          <a:blip r:embed="rId92">
            <a:extLst>
              <a:ext uri="{28A0092B-C50C-407E-A947-70E740481C1C}">
                <a14:useLocalDpi xmlns:a14="http://schemas.microsoft.com/office/drawing/2010/main" val="0"/>
              </a:ext>
              <a:ext uri="{96DAC541-7B7A-43D3-8B79-37D633B846F1}">
                <asvg:svgBlip xmlns:asvg="http://schemas.microsoft.com/office/drawing/2016/SVG/main" r:embed="rId93"/>
              </a:ext>
            </a:extLst>
          </a:blip>
          <a:stretch>
            <a:fillRect/>
          </a:stretch>
        </p:blipFill>
        <p:spPr>
          <a:xfrm>
            <a:off x="1460500" y="1573285"/>
            <a:ext cx="304800" cy="304801"/>
          </a:xfrm>
          <a:prstGeom prst="rect">
            <a:avLst/>
          </a:prstGeom>
        </p:spPr>
      </p:pic>
      <p:grpSp>
        <p:nvGrpSpPr>
          <p:cNvPr id="571" name="Group 570">
            <a:extLst>
              <a:ext uri="{FF2B5EF4-FFF2-40B4-BE49-F238E27FC236}">
                <a16:creationId xmlns:a16="http://schemas.microsoft.com/office/drawing/2014/main" id="{8FF4405D-E75A-4137-B2AC-2C2B6E9162B3}"/>
              </a:ext>
            </a:extLst>
          </p:cNvPr>
          <p:cNvGrpSpPr/>
          <p:nvPr/>
        </p:nvGrpSpPr>
        <p:grpSpPr>
          <a:xfrm>
            <a:off x="3116489" y="1644039"/>
            <a:ext cx="202212" cy="175760"/>
            <a:chOff x="4257920" y="2775241"/>
            <a:chExt cx="202212" cy="175760"/>
          </a:xfrm>
        </p:grpSpPr>
        <p:grpSp>
          <p:nvGrpSpPr>
            <p:cNvPr id="572" name="Group 571">
              <a:extLst>
                <a:ext uri="{FF2B5EF4-FFF2-40B4-BE49-F238E27FC236}">
                  <a16:creationId xmlns:a16="http://schemas.microsoft.com/office/drawing/2014/main" id="{EB0FFC8F-378B-4C85-9D89-858742FFB2CB}"/>
                </a:ext>
              </a:extLst>
            </p:cNvPr>
            <p:cNvGrpSpPr/>
            <p:nvPr/>
          </p:nvGrpSpPr>
          <p:grpSpPr>
            <a:xfrm>
              <a:off x="4257920" y="2798233"/>
              <a:ext cx="202212" cy="130582"/>
              <a:chOff x="1042988" y="230188"/>
              <a:chExt cx="506412" cy="327025"/>
            </a:xfrm>
          </p:grpSpPr>
          <p:sp>
            <p:nvSpPr>
              <p:cNvPr id="574" name="Freeform 57">
                <a:extLst>
                  <a:ext uri="{FF2B5EF4-FFF2-40B4-BE49-F238E27FC236}">
                    <a16:creationId xmlns:a16="http://schemas.microsoft.com/office/drawing/2014/main" id="{BD6F7019-E25B-4285-85D8-8962EA5E4947}"/>
                  </a:ext>
                </a:extLst>
              </p:cNvPr>
              <p:cNvSpPr>
                <a:spLocks noChangeArrowheads="1"/>
              </p:cNvSpPr>
              <p:nvPr/>
            </p:nvSpPr>
            <p:spPr bwMode="auto">
              <a:xfrm>
                <a:off x="1211263" y="230188"/>
                <a:ext cx="338137" cy="327025"/>
              </a:xfrm>
              <a:custGeom>
                <a:avLst/>
                <a:gdLst>
                  <a:gd name="T0" fmla="*/ 468 w 938"/>
                  <a:gd name="T1" fmla="*/ 0 h 907"/>
                  <a:gd name="T2" fmla="*/ 468 w 938"/>
                  <a:gd name="T3" fmla="*/ 0 h 907"/>
                  <a:gd name="T4" fmla="*/ 0 w 938"/>
                  <a:gd name="T5" fmla="*/ 437 h 907"/>
                  <a:gd name="T6" fmla="*/ 93 w 938"/>
                  <a:gd name="T7" fmla="*/ 718 h 907"/>
                  <a:gd name="T8" fmla="*/ 187 w 938"/>
                  <a:gd name="T9" fmla="*/ 656 h 907"/>
                  <a:gd name="T10" fmla="*/ 125 w 938"/>
                  <a:gd name="T11" fmla="*/ 437 h 907"/>
                  <a:gd name="T12" fmla="*/ 468 w 938"/>
                  <a:gd name="T13" fmla="*/ 94 h 907"/>
                  <a:gd name="T14" fmla="*/ 812 w 938"/>
                  <a:gd name="T15" fmla="*/ 437 h 907"/>
                  <a:gd name="T16" fmla="*/ 468 w 938"/>
                  <a:gd name="T17" fmla="*/ 781 h 907"/>
                  <a:gd name="T18" fmla="*/ 375 w 938"/>
                  <a:gd name="T19" fmla="*/ 781 h 907"/>
                  <a:gd name="T20" fmla="*/ 281 w 938"/>
                  <a:gd name="T21" fmla="*/ 875 h 907"/>
                  <a:gd name="T22" fmla="*/ 468 w 938"/>
                  <a:gd name="T23" fmla="*/ 906 h 907"/>
                  <a:gd name="T24" fmla="*/ 937 w 938"/>
                  <a:gd name="T25" fmla="*/ 437 h 907"/>
                  <a:gd name="T26" fmla="*/ 468 w 938"/>
                  <a:gd name="T27"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8" h="907">
                    <a:moveTo>
                      <a:pt x="468" y="0"/>
                    </a:moveTo>
                    <a:lnTo>
                      <a:pt x="468" y="0"/>
                    </a:lnTo>
                    <a:cubicBezTo>
                      <a:pt x="218" y="0"/>
                      <a:pt x="0" y="187"/>
                      <a:pt x="0" y="437"/>
                    </a:cubicBezTo>
                    <a:cubicBezTo>
                      <a:pt x="0" y="531"/>
                      <a:pt x="31" y="625"/>
                      <a:pt x="93" y="718"/>
                    </a:cubicBezTo>
                    <a:cubicBezTo>
                      <a:pt x="187" y="656"/>
                      <a:pt x="187" y="656"/>
                      <a:pt x="187" y="656"/>
                    </a:cubicBezTo>
                    <a:cubicBezTo>
                      <a:pt x="156" y="594"/>
                      <a:pt x="125" y="531"/>
                      <a:pt x="125" y="437"/>
                    </a:cubicBezTo>
                    <a:cubicBezTo>
                      <a:pt x="125" y="250"/>
                      <a:pt x="281" y="94"/>
                      <a:pt x="468" y="94"/>
                    </a:cubicBezTo>
                    <a:cubicBezTo>
                      <a:pt x="656" y="94"/>
                      <a:pt x="812" y="250"/>
                      <a:pt x="812" y="437"/>
                    </a:cubicBezTo>
                    <a:cubicBezTo>
                      <a:pt x="812" y="625"/>
                      <a:pt x="656" y="781"/>
                      <a:pt x="468" y="781"/>
                    </a:cubicBezTo>
                    <a:cubicBezTo>
                      <a:pt x="437" y="781"/>
                      <a:pt x="406" y="781"/>
                      <a:pt x="375" y="781"/>
                    </a:cubicBezTo>
                    <a:cubicBezTo>
                      <a:pt x="281" y="875"/>
                      <a:pt x="281" y="875"/>
                      <a:pt x="281" y="875"/>
                    </a:cubicBezTo>
                    <a:cubicBezTo>
                      <a:pt x="343" y="875"/>
                      <a:pt x="406" y="906"/>
                      <a:pt x="468" y="906"/>
                    </a:cubicBezTo>
                    <a:cubicBezTo>
                      <a:pt x="718" y="906"/>
                      <a:pt x="937" y="687"/>
                      <a:pt x="937" y="437"/>
                    </a:cubicBezTo>
                    <a:cubicBezTo>
                      <a:pt x="937" y="187"/>
                      <a:pt x="718" y="0"/>
                      <a:pt x="468" y="0"/>
                    </a:cubicBezTo>
                  </a:path>
                </a:pathLst>
              </a:custGeom>
              <a:solidFill>
                <a:srgbClr val="0000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75" name="Freeform 58">
                <a:extLst>
                  <a:ext uri="{FF2B5EF4-FFF2-40B4-BE49-F238E27FC236}">
                    <a16:creationId xmlns:a16="http://schemas.microsoft.com/office/drawing/2014/main" id="{09B73700-8B1C-429E-8253-45E1B99A8F32}"/>
                  </a:ext>
                </a:extLst>
              </p:cNvPr>
              <p:cNvSpPr>
                <a:spLocks noChangeArrowheads="1"/>
              </p:cNvSpPr>
              <p:nvPr/>
            </p:nvSpPr>
            <p:spPr bwMode="auto">
              <a:xfrm>
                <a:off x="1042988" y="230188"/>
                <a:ext cx="327025" cy="327025"/>
              </a:xfrm>
              <a:custGeom>
                <a:avLst/>
                <a:gdLst>
                  <a:gd name="T0" fmla="*/ 812 w 907"/>
                  <a:gd name="T1" fmla="*/ 187 h 907"/>
                  <a:gd name="T2" fmla="*/ 812 w 907"/>
                  <a:gd name="T3" fmla="*/ 187 h 907"/>
                  <a:gd name="T4" fmla="*/ 719 w 907"/>
                  <a:gd name="T5" fmla="*/ 219 h 907"/>
                  <a:gd name="T6" fmla="*/ 812 w 907"/>
                  <a:gd name="T7" fmla="*/ 437 h 907"/>
                  <a:gd name="T8" fmla="*/ 469 w 907"/>
                  <a:gd name="T9" fmla="*/ 781 h 907"/>
                  <a:gd name="T10" fmla="*/ 94 w 907"/>
                  <a:gd name="T11" fmla="*/ 437 h 907"/>
                  <a:gd name="T12" fmla="*/ 469 w 907"/>
                  <a:gd name="T13" fmla="*/ 94 h 907"/>
                  <a:gd name="T14" fmla="*/ 562 w 907"/>
                  <a:gd name="T15" fmla="*/ 125 h 907"/>
                  <a:gd name="T16" fmla="*/ 656 w 907"/>
                  <a:gd name="T17" fmla="*/ 31 h 907"/>
                  <a:gd name="T18" fmla="*/ 469 w 907"/>
                  <a:gd name="T19" fmla="*/ 0 h 907"/>
                  <a:gd name="T20" fmla="*/ 0 w 907"/>
                  <a:gd name="T21" fmla="*/ 437 h 907"/>
                  <a:gd name="T22" fmla="*/ 469 w 907"/>
                  <a:gd name="T23" fmla="*/ 906 h 907"/>
                  <a:gd name="T24" fmla="*/ 906 w 907"/>
                  <a:gd name="T25" fmla="*/ 437 h 907"/>
                  <a:gd name="T26" fmla="*/ 812 w 907"/>
                  <a:gd name="T27" fmla="*/ 187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7" h="907">
                    <a:moveTo>
                      <a:pt x="812" y="187"/>
                    </a:moveTo>
                    <a:lnTo>
                      <a:pt x="812" y="187"/>
                    </a:lnTo>
                    <a:cubicBezTo>
                      <a:pt x="719" y="219"/>
                      <a:pt x="719" y="219"/>
                      <a:pt x="719" y="219"/>
                    </a:cubicBezTo>
                    <a:cubicBezTo>
                      <a:pt x="781" y="281"/>
                      <a:pt x="812" y="375"/>
                      <a:pt x="812" y="437"/>
                    </a:cubicBezTo>
                    <a:cubicBezTo>
                      <a:pt x="812" y="625"/>
                      <a:pt x="656" y="781"/>
                      <a:pt x="469" y="781"/>
                    </a:cubicBezTo>
                    <a:cubicBezTo>
                      <a:pt x="250" y="781"/>
                      <a:pt x="94" y="625"/>
                      <a:pt x="94" y="437"/>
                    </a:cubicBezTo>
                    <a:cubicBezTo>
                      <a:pt x="94" y="250"/>
                      <a:pt x="250" y="94"/>
                      <a:pt x="469" y="94"/>
                    </a:cubicBezTo>
                    <a:cubicBezTo>
                      <a:pt x="500" y="94"/>
                      <a:pt x="531" y="94"/>
                      <a:pt x="562" y="125"/>
                    </a:cubicBezTo>
                    <a:cubicBezTo>
                      <a:pt x="656" y="31"/>
                      <a:pt x="656" y="31"/>
                      <a:pt x="656" y="31"/>
                    </a:cubicBezTo>
                    <a:cubicBezTo>
                      <a:pt x="594" y="0"/>
                      <a:pt x="531" y="0"/>
                      <a:pt x="469" y="0"/>
                    </a:cubicBezTo>
                    <a:cubicBezTo>
                      <a:pt x="219" y="0"/>
                      <a:pt x="0" y="187"/>
                      <a:pt x="0" y="437"/>
                    </a:cubicBezTo>
                    <a:cubicBezTo>
                      <a:pt x="0" y="687"/>
                      <a:pt x="219" y="906"/>
                      <a:pt x="469" y="906"/>
                    </a:cubicBezTo>
                    <a:cubicBezTo>
                      <a:pt x="719" y="906"/>
                      <a:pt x="906" y="687"/>
                      <a:pt x="906" y="437"/>
                    </a:cubicBezTo>
                    <a:cubicBezTo>
                      <a:pt x="906" y="344"/>
                      <a:pt x="875" y="250"/>
                      <a:pt x="812" y="187"/>
                    </a:cubicBezTo>
                  </a:path>
                </a:pathLst>
              </a:custGeom>
              <a:solidFill>
                <a:srgbClr val="0000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cxnSp>
          <p:nvCxnSpPr>
            <p:cNvPr id="573" name="Straight Connector 572">
              <a:extLst>
                <a:ext uri="{FF2B5EF4-FFF2-40B4-BE49-F238E27FC236}">
                  <a16:creationId xmlns:a16="http://schemas.microsoft.com/office/drawing/2014/main" id="{637DA47A-517D-4B0C-A5B1-C42600295C7D}"/>
                </a:ext>
              </a:extLst>
            </p:cNvPr>
            <p:cNvCxnSpPr>
              <a:cxnSpLocks/>
            </p:cNvCxnSpPr>
            <p:nvPr/>
          </p:nvCxnSpPr>
          <p:spPr>
            <a:xfrm flipH="1">
              <a:off x="4277876" y="2775241"/>
              <a:ext cx="157227" cy="17576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387771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uYOizzwip83_bYMeah8Q"/>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VNeipHkxbtxWq9Mh8ylMgA"/>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M5fwPDeSjG.Ts5rpXZ6U3g"/>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Wg5kEIu6Qw1RtXII8.2kBQ"/>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jogea_Fs_4mQaPwmFMkWVg"/>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zzAWIsUxW28G3LkNZ4D7GA"/>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rToG8PQXy_CMWiOhdDa5PQ"/>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hl0NaxJGGjSBqJv6qZJCuA"/>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JEkF1zakNfvJnd7pQPoMQA"/>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fgqJsnaeI3en00B.46ASm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RjKkZjM0QY4ao2xVYjU2dw"/>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H82baqbBBz2Rr05Q.MXOv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n8qfDPVXYECzQcpt1o1kHQ"/>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3O1.uavw.Q5eXAySdbd0og"/>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6dYHZyq8qEQH4xQ8BVA6Q"/>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AK9jyKSTZTN7rrGJdarajg"/>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0d.lgF6DFH7FUqEZhAF2gg"/>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JLgsJjq7RBhvixqnMuGnuw"/>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RqKviwszboXlOkEF6.MYcA"/>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DvK_euxFE9xU_p1mH1qwAA"/>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ar.k91b7vrrorHxQ6S0XR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_ka4KZYm7zosH5iz0OFJEw"/>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HoUDjLhaMnwD03RBr71oNA"/>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bQZQWFZITer1GWfJKm51o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r6NQ7Bvg5fC4r1CiJyap6A"/>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rhA8KZ2f2NVEblswiurzsg"/>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Kp8TOSPE_ck4h4pA2XFqYQ"/>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oHLsDGGRwH9SuQUdKzSDrA"/>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OQuV43eVU6KYGNae63Tvtw"/>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Mf6CC29TddblrznL7_6jaA"/>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mX_r63EqfQU.lwZugXtZE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lmiiJvy_4tekh98I1ntncg"/>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iuahypfjOV2gwDe7GwnZQQ"/>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zaJULQQVWvzRL5U3atKOcA"/>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h37aF6EWM5jKKCLRBqYxmA"/>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wN6XFuwUWqK68jh6583pEA"/>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CUKQvjiubdX7sO9SWAMv2A"/>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VspZp9f5xbUJ5R.UZMD_FQ"/>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SpoQ1b_BjxUPyGNxjaQSIg"/>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qoWyIOCkP1iBkcjmaKjJVQ"/>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7Ayloc74Fx0L7D6LjhnBV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SKnv.qK89wGn8UUl0lKx6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UVch1DVjm2yJXGSu2a5Uj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5mg_tNqVJTRNTRPmfysrP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XXi5nYSiqWKkiV_bdPPkz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2hupvnna8m65x6HlJLCrk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2hupvnna8m65x6HlJLCrk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adtf2RvRk9dwWh7nYFCvi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EwGLhfxLd1ib8bLMfj_iE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pv1xgA6O64ylGbw1SJews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_rfiUKJ.XLxk32qy2CA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5CH0xMGHhgn.b.3QDJ5Kw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1tr1Cmq9e_WoDnAyN85_z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wixDE2qNWsWkJwAP8bmqP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mOInqSw7_Qu0zLjtZsIHD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GmCj0dbr6FKMImjcHi8A.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GmCj0dbr6FKMImjcHi8A.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IRI04Yq9zJgpgvuhuB0tL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GZ7wuYeS5jKBPb4ajkdA7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KeXRdsX2Kj6icgjvmcNAa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0elinsOyO3KtxcupkVhc_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mHx1AIHP.MqeTC.HNDoZd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p9hmycqPlTDaSlW1E5M9Qg"/>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OvlRRvJPcHPilzCg6OyUO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FSPdLCoseYCT2knYaRMr8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3cqUiHINmWSHb4UJxSBt2A"/>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qC4ZBgsR9YmDqR6usFyvMw"/>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lWEIQa.KYeoTrKs2PI4Fu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yJGatTmZIitErCBUBZ9lEg"/>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50O8PI2eapf.HtV4j6w5mA"/>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G7EGLFWKzGAnAj.Ru0Dxg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xEWlofYE3.UPKkb4g.OfnA"/>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Yc3oqJK8_0RG1OKH1xdWs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1bapfd.WQ4qNuOamqN5.Cw"/>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JEJetXDs9aL9CPfOEQixjg"/>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tIqirrOSWZZJ.WSVI3vKT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6wlKkmJbvMS.9bzVPkLv1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9TZcstUdKOaTuL5ml8fhN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KsJQwYKnyK2eKMnrrlkw9A"/>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X6vG8819Ed2IPp0uq_k_C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AMKscYXzTiAiyxuaTDUFjw"/>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KBeSH7BqBlZNf4SHPasUew"/>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_UC89UR2S9nfiYZmygqxN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5mg_tNqVJTRNTRPmfysrPw"/>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XE05n3fRlSApp69MdULXX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RwQZt2OGqEDFCFWP3i4UlA"/>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me4Z_0meko6O7wpAvU5.VA"/>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3Nx2CZs1TuaTrhmAnimp8g"/>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VTLpvYQcFa6E.TgLulf8O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K4c9k_bKzwe5IEiWywx_Sw"/>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YjOgJWk_lMNUAi8b1ZKoSQ"/>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EuFo5DATUOsimF3q1Fe.lA"/>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sVnBkHBw_bPgtFhwX7yr4w"/>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R1tNzxYmKBB7AbIzd_EzEA"/>
</p:tagLst>
</file>

<file path=ppt/theme/theme1.xml><?xml version="1.0" encoding="utf-8"?>
<a:theme xmlns:a="http://schemas.openxmlformats.org/drawingml/2006/main" name="itspublic 20200925">
  <a:themeElements>
    <a:clrScheme name="itspublic 20200928">
      <a:dk1>
        <a:srgbClr val="000000"/>
      </a:dk1>
      <a:lt1>
        <a:srgbClr val="FFFFFF"/>
      </a:lt1>
      <a:dk2>
        <a:srgbClr val="22777B"/>
      </a:dk2>
      <a:lt2>
        <a:srgbClr val="FFFFFF"/>
      </a:lt2>
      <a:accent1>
        <a:srgbClr val="22777B"/>
      </a:accent1>
      <a:accent2>
        <a:srgbClr val="408E94"/>
      </a:accent2>
      <a:accent3>
        <a:srgbClr val="68ABB0"/>
      </a:accent3>
      <a:accent4>
        <a:srgbClr val="95C5C9"/>
      </a:accent4>
      <a:accent5>
        <a:srgbClr val="CFE3E6"/>
      </a:accent5>
      <a:accent6>
        <a:srgbClr val="FFFFFF"/>
      </a:accent6>
      <a:hlink>
        <a:srgbClr val="000000"/>
      </a:hlink>
      <a:folHlink>
        <a:srgbClr val="FFBD42"/>
      </a:folHlink>
    </a:clrScheme>
    <a:fontScheme name="Corbel">
      <a:majorFont>
        <a:latin typeface="Corbel"/>
        <a:ea typeface=""/>
        <a:cs typeface=""/>
      </a:majorFont>
      <a:minorFont>
        <a:latin typeface="Corbel"/>
        <a:ea typeface=""/>
        <a:cs typeface=""/>
      </a:minorFont>
    </a:fontScheme>
    <a:fmtScheme name="Flat">
      <a:fillStyleLst>
        <a:solidFill>
          <a:schemeClr val="phClr"/>
        </a:solidFill>
        <a:solidFill>
          <a:schemeClr val="phClr">
            <a:tint val="50000"/>
          </a:schemeClr>
        </a:solidFill>
        <a:solidFill>
          <a:schemeClr val="phClr">
            <a:shade val="65000"/>
          </a:schemeClr>
        </a:solidFill>
      </a:fillStyleLst>
      <a:lnStyleLst>
        <a:ln w="3175" cap="flat" cmpd="sng" algn="ctr">
          <a:solidFill>
            <a:schemeClr val="phClr">
              <a:shade val="65000"/>
            </a:schemeClr>
          </a:solidFill>
          <a:prstDash val="solid"/>
        </a:ln>
        <a:ln w="3175" cap="flat" cmpd="sng" algn="ctr">
          <a:solidFill>
            <a:schemeClr val="phClr"/>
          </a:solidFill>
          <a:prstDash val="solid"/>
        </a:ln>
        <a:ln w="0" cap="flat" cmpd="sng" algn="ctr">
          <a:noFill/>
        </a:ln>
      </a:lnStyleLst>
      <a:effectStyleLst>
        <a:effectStyle>
          <a:effectLst>
            <a:blur/>
          </a:effectLst>
        </a:effectStyle>
        <a:effectStyle>
          <a:effectLst>
            <a:blur/>
          </a:effectLst>
        </a:effectStyle>
        <a:effectStyle>
          <a:effectLst>
            <a:fillOverlay blend="darken">
              <a:solidFill>
                <a:schemeClr val="phClr">
                  <a:shade val="30000"/>
                </a:schemeClr>
              </a:solidFill>
            </a:fillOverlay>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22777B"/>
        </a:solidFill>
        <a:ln w="4266" cap="flat">
          <a:noFill/>
          <a:prstDash val="solid"/>
          <a:miter/>
        </a:ln>
      </a:spPr>
      <a:bodyPr rtlCol="0" anchor="ctr"/>
      <a:lstStyle>
        <a:defPPr algn="l">
          <a:defRPr/>
        </a:defPPr>
      </a:lstStyle>
    </a:spDef>
    <a:txDef>
      <a:spPr/>
      <a:bodyPr vert="horz" lIns="91440" tIns="45720" rIns="91440" bIns="45720" rtlCol="0">
        <a:noAutofit/>
      </a:bodyPr>
      <a:lstStyle>
        <a:defPPr algn="l">
          <a:defRPr noProof="0" dirty="0" smtClean="0"/>
        </a:defPPr>
      </a:lstStyle>
    </a:txDef>
  </a:objectDefaults>
  <a:extraClrSchemeLst/>
  <a:custClrLst>
    <a:custClr name="Accent1">
      <a:srgbClr val="22777B"/>
    </a:custClr>
    <a:custClr name="Accent2">
      <a:srgbClr val="408E94"/>
    </a:custClr>
    <a:custClr name="Accent3">
      <a:srgbClr val="68ABB0"/>
    </a:custClr>
    <a:custClr name="Accent4">
      <a:srgbClr val="95C5C9"/>
    </a:custClr>
    <a:custClr name="Accent5">
      <a:srgbClr val="CFE3E6"/>
    </a:custClr>
    <a:custClr name="Grey1">
      <a:srgbClr val="4F4F4F"/>
    </a:custClr>
    <a:custClr name="Grey2">
      <a:srgbClr val="6A6A6A"/>
    </a:custClr>
    <a:custClr name="Grey3">
      <a:srgbClr val="8C8C8C"/>
    </a:custClr>
    <a:custClr name="Grey4">
      <a:srgbClr val="AFAFAF"/>
    </a:custClr>
    <a:custClr name="Grey5">
      <a:srgbClr val="DBDBDB"/>
    </a:custClr>
    <a:custClr name="Darkgreen">
      <a:srgbClr val="17722B"/>
    </a:custClr>
    <a:custClr name="Lightgreen">
      <a:srgbClr val="59943A"/>
    </a:custClr>
    <a:custClr name="Yellow">
      <a:srgbClr val="FFBD42"/>
    </a:custClr>
    <a:custClr name="Orange">
      <a:srgbClr val="EC6224"/>
    </a:custClr>
    <a:custClr name="Red">
      <a:srgbClr val="BF211E"/>
    </a:custClr>
    <a:custClr name="Accent1">
      <a:srgbClr val="22777B"/>
    </a:custClr>
    <a:custClr name="Accent4">
      <a:srgbClr val="95C5C9"/>
    </a:custClr>
    <a:custClr name="Grey5">
      <a:srgbClr val="DBDBDB"/>
    </a:custClr>
    <a:custClr name="Lightyellow">
      <a:srgbClr val="FFE8BA"/>
    </a:custClr>
    <a:custClr name="Yellow">
      <a:srgbClr val="FFBD42"/>
    </a:custClr>
  </a:custClrLst>
  <a:extLst>
    <a:ext uri="{05A4C25C-085E-4340-85A3-A5531E510DB2}">
      <thm15:themeFamily xmlns:thm15="http://schemas.microsoft.com/office/thememl/2012/main" name="01a PowerPoint Sjabloon - it's public - v 3.06" id="{FB9ECE5C-D34D-46BF-BB96-4E66ADF4739F}" vid="{830D423E-38E2-429D-9773-F58E793AE5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01a PowerPoint Sjabloon - it's public - v 3.06</Template>
  <TotalTime>1</TotalTime>
  <Words>210</Words>
  <Application>Microsoft Office PowerPoint</Application>
  <PresentationFormat>Widescreen</PresentationFormat>
  <Paragraphs>107</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Calibri</vt:lpstr>
      <vt:lpstr>Corbel</vt:lpstr>
      <vt:lpstr>Wingdings</vt:lpstr>
      <vt:lpstr>itspublic 20200925</vt:lpstr>
      <vt:lpstr>think-cell Slide</vt:lpstr>
      <vt:lpstr>Informatie over in- en uitstroom van de bijstand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Uitstroomkans is sterk afhankelijk van instroomreden (1/2)</dc:title>
  <dc:creator>Thijs Jacobs</dc:creator>
  <cp:lastModifiedBy>Jerien den Blanken</cp:lastModifiedBy>
  <cp:revision>9</cp:revision>
  <cp:lastPrinted>2021-11-19T12:37:02Z</cp:lastPrinted>
  <dcterms:created xsi:type="dcterms:W3CDTF">2021-11-18T10:56:11Z</dcterms:created>
  <dcterms:modified xsi:type="dcterms:W3CDTF">2022-03-07T07:48:16Z</dcterms:modified>
</cp:coreProperties>
</file>