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lsb" ContentType="application/vnd.ms-excel.sheet.binary.macroEnabled.12"/>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heme/theme2.xml" ContentType="application/vnd.openxmlformats-officedocument.theme+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357" r:id="rId2"/>
  </p:sldIdLst>
  <p:sldSz cx="12192000" cy="6858000"/>
  <p:notesSz cx="6858000" cy="9144000"/>
  <p:custDataLst>
    <p:tags r:id="rId4"/>
  </p:custDataLst>
  <p:defaultTextStyle>
    <a:defPPr>
      <a:defRPr lang="nl-NL"/>
    </a:defPPr>
    <a:lvl1pPr marL="180000" indent="-180000" algn="l" defTabSz="685800" rtl="0" eaLnBrk="1" latinLnBrk="0" hangingPunct="1">
      <a:lnSpc>
        <a:spcPct val="90000"/>
      </a:lnSpc>
      <a:spcBef>
        <a:spcPts val="375"/>
      </a:spcBef>
      <a:buClr>
        <a:schemeClr val="dk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1pPr>
    <a:lvl2pPr marL="36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2pPr>
    <a:lvl3pPr marL="540000" indent="-180975"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3pPr>
    <a:lvl4pPr marL="72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4pPr>
    <a:lvl5pPr marL="1828800" algn="l" rtl="0" fontAlgn="base">
      <a:spcBef>
        <a:spcPct val="0"/>
      </a:spcBef>
      <a:spcAft>
        <a:spcPct val="0"/>
      </a:spcAft>
      <a:defRPr kern="1200">
        <a:solidFill>
          <a:schemeClr val="tx1"/>
        </a:solidFill>
        <a:latin typeface="Corbel" panose="020B0604020202020204" pitchFamily="34" charset="0"/>
        <a:ea typeface="+mn-ea"/>
        <a:cs typeface="Corbel" panose="020B0604020202020204" pitchFamily="34" charset="0"/>
      </a:defRPr>
    </a:lvl5pPr>
    <a:lvl6pPr marL="22860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6pPr>
    <a:lvl7pPr marL="27432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7pPr>
    <a:lvl8pPr marL="32004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8pPr>
    <a:lvl9pPr marL="36576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97" d="100"/>
          <a:sy n="97" d="100"/>
        </p:scale>
        <p:origin x="99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Binary_Worksheet.xlsb"/></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6448103498970889E-3"/>
          <c:y val="6.3435776201733643E-2"/>
          <c:w val="0.98471037930020577"/>
          <c:h val="0.91607565011820336"/>
        </c:manualLayout>
      </c:layout>
      <c:barChart>
        <c:barDir val="col"/>
        <c:grouping val="stacked"/>
        <c:varyColors val="0"/>
        <c:ser>
          <c:idx val="0"/>
          <c:order val="0"/>
          <c:spPr>
            <a:solidFill>
              <a:schemeClr val="accent1"/>
            </a:solidFill>
            <a:ln>
              <a:noFill/>
            </a:ln>
          </c:spPr>
          <c:invertIfNegative val="0"/>
          <c:dLbls>
            <c:dLbl>
              <c:idx val="0"/>
              <c:layout>
                <c:manualLayout>
                  <c:x val="0"/>
                  <c:y val="-0.48975571315996846"/>
                </c:manualLayout>
              </c:layout>
              <c:numFmt formatCode="#,##0&quot;%&quot;;&quot;-&quot;#,##0&quot;%&quot;" sourceLinked="0"/>
              <c:spPr>
                <a:noFill/>
                <a:ln>
                  <a:noFill/>
                </a:ln>
              </c:spPr>
              <c:txPr>
                <a:bodyPr wrap="none"/>
                <a:lstStyle/>
                <a:p>
                  <a:pPr>
                    <a:defRPr sz="1400" kern="1200">
                      <a:solidFill>
                        <a:schemeClr val="tx1"/>
                      </a:solidFill>
                      <a:latin typeface="+mn-lt"/>
                      <a:ea typeface="+mn-ea"/>
                      <a:cs typeface="+mn-cs"/>
                      <a:sym typeface="+mn-lt"/>
                    </a:defRPr>
                  </a:pPr>
                  <a:endParaRPr lang="nl-NL"/>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0-1DD6-4F02-977C-54597396632E}"/>
                </c:ext>
              </c:extLst>
            </c:dLbl>
            <c:dLbl>
              <c:idx val="1"/>
              <c:layout>
                <c:manualLayout>
                  <c:x val="0"/>
                  <c:y val="-0.35894405043341215"/>
                </c:manualLayout>
              </c:layout>
              <c:numFmt formatCode="#,##0&quot;%&quot;;&quot;-&quot;#,##0&quot;%&quot;" sourceLinked="0"/>
              <c:spPr>
                <a:noFill/>
                <a:ln>
                  <a:noFill/>
                </a:ln>
              </c:spPr>
              <c:txPr>
                <a:bodyPr wrap="none"/>
                <a:lstStyle/>
                <a:p>
                  <a:pPr>
                    <a:defRPr sz="1400" kern="1200">
                      <a:solidFill>
                        <a:schemeClr val="tx1"/>
                      </a:solidFill>
                      <a:latin typeface="+mn-lt"/>
                      <a:ea typeface="+mn-ea"/>
                      <a:cs typeface="+mn-cs"/>
                      <a:sym typeface="+mn-lt"/>
                    </a:defRPr>
                  </a:pPr>
                  <a:endParaRPr lang="nl-NL"/>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1DD6-4F02-977C-54597396632E}"/>
                </c:ext>
              </c:extLst>
            </c:dLbl>
            <c:dLbl>
              <c:idx val="2"/>
              <c:layout>
                <c:manualLayout>
                  <c:x val="0"/>
                  <c:y val="-0.31481481481481483"/>
                </c:manualLayout>
              </c:layout>
              <c:numFmt formatCode="#,##0&quot;%&quot;;&quot;-&quot;#,##0&quot;%&quot;" sourceLinked="0"/>
              <c:spPr>
                <a:noFill/>
                <a:ln>
                  <a:noFill/>
                </a:ln>
              </c:spPr>
              <c:txPr>
                <a:bodyPr wrap="none"/>
                <a:lstStyle/>
                <a:p>
                  <a:pPr>
                    <a:defRPr sz="1400" kern="1200">
                      <a:solidFill>
                        <a:schemeClr val="tx1"/>
                      </a:solidFill>
                      <a:latin typeface="+mn-lt"/>
                      <a:ea typeface="+mn-ea"/>
                      <a:cs typeface="+mn-cs"/>
                      <a:sym typeface="+mn-lt"/>
                    </a:defRPr>
                  </a:pPr>
                  <a:endParaRPr lang="nl-NL"/>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2-1DD6-4F02-977C-54597396632E}"/>
                </c:ext>
              </c:extLst>
            </c:dLbl>
            <c:dLbl>
              <c:idx val="3"/>
              <c:layout>
                <c:manualLayout>
                  <c:x val="0"/>
                  <c:y val="-0.29353821907013394"/>
                </c:manualLayout>
              </c:layout>
              <c:numFmt formatCode="#,##0&quot;%&quot;;&quot;-&quot;#,##0&quot;%&quot;" sourceLinked="0"/>
              <c:spPr>
                <a:noFill/>
                <a:ln>
                  <a:noFill/>
                </a:ln>
              </c:spPr>
              <c:txPr>
                <a:bodyPr wrap="none"/>
                <a:lstStyle/>
                <a:p>
                  <a:pPr>
                    <a:defRPr sz="1400" kern="1200">
                      <a:solidFill>
                        <a:schemeClr val="tx1"/>
                      </a:solidFill>
                      <a:latin typeface="+mn-lt"/>
                      <a:ea typeface="+mn-ea"/>
                      <a:cs typeface="+mn-cs"/>
                      <a:sym typeface="+mn-lt"/>
                    </a:defRPr>
                  </a:pPr>
                  <a:endParaRPr lang="nl-NL"/>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3-1DD6-4F02-977C-54597396632E}"/>
                </c:ext>
              </c:extLst>
            </c:dLbl>
            <c:dLbl>
              <c:idx val="4"/>
              <c:layout>
                <c:manualLayout>
                  <c:x val="0"/>
                  <c:y val="-0.28014184397163122"/>
                </c:manualLayout>
              </c:layout>
              <c:numFmt formatCode="#,##0&quot;%&quot;;&quot;-&quot;#,##0&quot;%&quot;" sourceLinked="0"/>
              <c:spPr>
                <a:noFill/>
                <a:ln>
                  <a:noFill/>
                </a:ln>
              </c:spPr>
              <c:txPr>
                <a:bodyPr wrap="none"/>
                <a:lstStyle/>
                <a:p>
                  <a:pPr>
                    <a:defRPr sz="1400" kern="1200">
                      <a:solidFill>
                        <a:schemeClr val="tx1"/>
                      </a:solidFill>
                      <a:latin typeface="+mn-lt"/>
                      <a:ea typeface="+mn-ea"/>
                      <a:cs typeface="+mn-cs"/>
                      <a:sym typeface="+mn-lt"/>
                    </a:defRPr>
                  </a:pPr>
                  <a:endParaRPr lang="nl-NL"/>
                </a:p>
              </c:txPr>
              <c:dLblPos val="ct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4-1DD6-4F02-977C-54597396632E}"/>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val>
            <c:numRef>
              <c:f>Sheet1!$A$1:$E$1</c:f>
              <c:numCache>
                <c:formatCode>General</c:formatCode>
                <c:ptCount val="5"/>
                <c:pt idx="0">
                  <c:v>100</c:v>
                </c:pt>
                <c:pt idx="1">
                  <c:v>71.428571428571431</c:v>
                </c:pt>
                <c:pt idx="2">
                  <c:v>61.857142857142854</c:v>
                </c:pt>
                <c:pt idx="3">
                  <c:v>57.142857142857146</c:v>
                </c:pt>
                <c:pt idx="4">
                  <c:v>54.285714285714285</c:v>
                </c:pt>
              </c:numCache>
            </c:numRef>
          </c:val>
          <c:extLst>
            <c:ext xmlns:c16="http://schemas.microsoft.com/office/drawing/2014/chart" uri="{C3380CC4-5D6E-409C-BE32-E72D297353CC}">
              <c16:uniqueId val="{00000005-1DD6-4F02-977C-54597396632E}"/>
            </c:ext>
          </c:extLst>
        </c:ser>
        <c:dLbls>
          <c:showLegendKey val="0"/>
          <c:showVal val="0"/>
          <c:showCatName val="0"/>
          <c:showSerName val="0"/>
          <c:showPercent val="0"/>
          <c:showBubbleSize val="0"/>
        </c:dLbls>
        <c:gapWidth val="80"/>
        <c:overlap val="100"/>
        <c:axId val="45197504"/>
        <c:axId val="1"/>
      </c:barChart>
      <c:catAx>
        <c:axId val="45197504"/>
        <c:scaling>
          <c:orientation val="minMax"/>
        </c:scaling>
        <c:delete val="0"/>
        <c:axPos val="b"/>
        <c:majorGridlines>
          <c:spPr>
            <a:ln>
              <a:noFill/>
            </a:ln>
          </c:spPr>
        </c:majorGridlines>
        <c:majorTickMark val="none"/>
        <c:minorTickMark val="none"/>
        <c:tickLblPos val="none"/>
        <c:spPr>
          <a:ln w="9525" algn="ctr">
            <a:solidFill>
              <a:srgbClr val="6A6A6A"/>
            </a:solidFill>
            <a:prstDash val="solid"/>
          </a:ln>
        </c:spPr>
        <c:crossAx val="1"/>
        <c:crosses val="min"/>
        <c:auto val="0"/>
        <c:lblAlgn val="ctr"/>
        <c:lblOffset val="100"/>
        <c:noMultiLvlLbl val="0"/>
      </c:catAx>
      <c:valAx>
        <c:axId val="1"/>
        <c:scaling>
          <c:orientation val="minMax"/>
          <c:max val="100"/>
          <c:min val="0"/>
        </c:scaling>
        <c:delete val="1"/>
        <c:axPos val="l"/>
        <c:numFmt formatCode="General" sourceLinked="1"/>
        <c:majorTickMark val="out"/>
        <c:minorTickMark val="none"/>
        <c:tickLblPos val="nextTo"/>
        <c:crossAx val="45197504"/>
        <c:crosses val="min"/>
        <c:crossBetween val="between"/>
      </c:valAx>
    </c:plotArea>
    <c:plotVisOnly val="0"/>
    <c:dispBlanksAs val="gap"/>
    <c:showDLblsOverMax val="1"/>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C9ED07-1919-4B1A-BC86-F43487FE3413}" type="datetimeFigureOut">
              <a:rPr lang="nl-NL" smtClean="0"/>
              <a:t>13-10-2022</a:t>
            </a:fld>
            <a:endParaRPr lang="nl-N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64F94E-66B3-4401-A122-CA97DFFA9376}" type="slidenum">
              <a:rPr lang="nl-NL" smtClean="0"/>
              <a:t>‹#›</a:t>
            </a:fld>
            <a:endParaRPr lang="nl-NL"/>
          </a:p>
        </p:txBody>
      </p:sp>
    </p:spTree>
    <p:extLst>
      <p:ext uri="{BB962C8B-B14F-4D97-AF65-F5344CB8AC3E}">
        <p14:creationId xmlns:p14="http://schemas.microsoft.com/office/powerpoint/2010/main" val="253956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5"/>
          </p:nvPr>
        </p:nvSpPr>
        <p:spPr/>
        <p:txBody>
          <a:bodyPr/>
          <a:lstStyle/>
          <a:p>
            <a:fld id="{3B3AE331-5B0B-4A3C-AD49-3CBEA74906CF}" type="slidenum">
              <a:rPr lang="nl-NL" smtClean="0"/>
              <a:t>1</a:t>
            </a:fld>
            <a:endParaRPr lang="nl-NL"/>
          </a:p>
        </p:txBody>
      </p:sp>
    </p:spTree>
    <p:extLst>
      <p:ext uri="{BB962C8B-B14F-4D97-AF65-F5344CB8AC3E}">
        <p14:creationId xmlns:p14="http://schemas.microsoft.com/office/powerpoint/2010/main" val="30548703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tags" Target="../tags/tag4.xml"/><Relationship Id="rId5" Type="http://schemas.openxmlformats.org/officeDocument/2006/relationships/image" Target="../media/image2.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 Id="rId5" Type="http://schemas.openxmlformats.org/officeDocument/2006/relationships/image" Target="../media/image2.emf"/><Relationship Id="rId4" Type="http://schemas.openxmlformats.org/officeDocument/2006/relationships/oleObject" Target="../embeddings/oleObject11.bin"/></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5.xml"/><Relationship Id="rId1" Type="http://schemas.openxmlformats.org/officeDocument/2006/relationships/tags" Target="../tags/tag24.xml"/><Relationship Id="rId5" Type="http://schemas.openxmlformats.org/officeDocument/2006/relationships/image" Target="../media/image2.emf"/><Relationship Id="rId4" Type="http://schemas.openxmlformats.org/officeDocument/2006/relationships/oleObject" Target="../embeddings/oleObject12.bin"/></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7.xml"/><Relationship Id="rId1" Type="http://schemas.openxmlformats.org/officeDocument/2006/relationships/tags" Target="../tags/tag26.xml"/><Relationship Id="rId5" Type="http://schemas.openxmlformats.org/officeDocument/2006/relationships/image" Target="../media/image2.emf"/><Relationship Id="rId4" Type="http://schemas.openxmlformats.org/officeDocument/2006/relationships/oleObject" Target="../embeddings/oleObject13.bin"/></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9.xml"/><Relationship Id="rId1" Type="http://schemas.openxmlformats.org/officeDocument/2006/relationships/tags" Target="../tags/tag28.xml"/><Relationship Id="rId5" Type="http://schemas.openxmlformats.org/officeDocument/2006/relationships/image" Target="../media/image2.emf"/><Relationship Id="rId4" Type="http://schemas.openxmlformats.org/officeDocument/2006/relationships/oleObject" Target="../embeddings/oleObject14.bin"/></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1.xml"/><Relationship Id="rId1" Type="http://schemas.openxmlformats.org/officeDocument/2006/relationships/tags" Target="../tags/tag30.xml"/><Relationship Id="rId5" Type="http://schemas.openxmlformats.org/officeDocument/2006/relationships/image" Target="../media/image2.emf"/><Relationship Id="rId4" Type="http://schemas.openxmlformats.org/officeDocument/2006/relationships/oleObject" Target="../embeddings/oleObject15.bin"/></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3.xml"/><Relationship Id="rId1" Type="http://schemas.openxmlformats.org/officeDocument/2006/relationships/tags" Target="../tags/tag32.xml"/><Relationship Id="rId5" Type="http://schemas.openxmlformats.org/officeDocument/2006/relationships/image" Target="../media/image2.emf"/><Relationship Id="rId4" Type="http://schemas.openxmlformats.org/officeDocument/2006/relationships/oleObject" Target="../embeddings/oleObject16.bin"/></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5.xml"/><Relationship Id="rId1" Type="http://schemas.openxmlformats.org/officeDocument/2006/relationships/tags" Target="../tags/tag34.xml"/><Relationship Id="rId5" Type="http://schemas.openxmlformats.org/officeDocument/2006/relationships/image" Target="../media/image2.emf"/><Relationship Id="rId4" Type="http://schemas.openxmlformats.org/officeDocument/2006/relationships/oleObject" Target="../embeddings/oleObject17.bin"/></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image" Target="../media/image2.emf"/><Relationship Id="rId4" Type="http://schemas.openxmlformats.org/officeDocument/2006/relationships/oleObject" Target="../embeddings/oleObject18.bin"/></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9.xml"/><Relationship Id="rId1" Type="http://schemas.openxmlformats.org/officeDocument/2006/relationships/tags" Target="../tags/tag38.xml"/><Relationship Id="rId5" Type="http://schemas.openxmlformats.org/officeDocument/2006/relationships/image" Target="../media/image2.emf"/><Relationship Id="rId4" Type="http://schemas.openxmlformats.org/officeDocument/2006/relationships/oleObject" Target="../embeddings/oleObject19.bin"/></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1.xml"/><Relationship Id="rId1" Type="http://schemas.openxmlformats.org/officeDocument/2006/relationships/tags" Target="../tags/tag40.xml"/><Relationship Id="rId5" Type="http://schemas.openxmlformats.org/officeDocument/2006/relationships/image" Target="../media/image2.emf"/><Relationship Id="rId4" Type="http://schemas.openxmlformats.org/officeDocument/2006/relationships/oleObject" Target="../embeddings/oleObject20.bin"/></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image" Target="../media/image2.emf"/><Relationship Id="rId4" Type="http://schemas.openxmlformats.org/officeDocument/2006/relationships/oleObject" Target="../embeddings/oleObject3.bin"/></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3.xml"/><Relationship Id="rId1" Type="http://schemas.openxmlformats.org/officeDocument/2006/relationships/tags" Target="../tags/tag42.xml"/><Relationship Id="rId5" Type="http://schemas.openxmlformats.org/officeDocument/2006/relationships/image" Target="../media/image2.emf"/><Relationship Id="rId4" Type="http://schemas.openxmlformats.org/officeDocument/2006/relationships/oleObject" Target="../embeddings/oleObject21.bin"/></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5.xml"/><Relationship Id="rId1" Type="http://schemas.openxmlformats.org/officeDocument/2006/relationships/tags" Target="../tags/tag44.xml"/><Relationship Id="rId5" Type="http://schemas.openxmlformats.org/officeDocument/2006/relationships/image" Target="../media/image2.emf"/><Relationship Id="rId4" Type="http://schemas.openxmlformats.org/officeDocument/2006/relationships/oleObject" Target="../embeddings/oleObject22.bin"/></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7.xml"/><Relationship Id="rId1" Type="http://schemas.openxmlformats.org/officeDocument/2006/relationships/tags" Target="../tags/tag46.xml"/><Relationship Id="rId5" Type="http://schemas.openxmlformats.org/officeDocument/2006/relationships/image" Target="../media/image2.emf"/><Relationship Id="rId4" Type="http://schemas.openxmlformats.org/officeDocument/2006/relationships/oleObject" Target="../embeddings/oleObject23.bin"/></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9.xml"/><Relationship Id="rId1" Type="http://schemas.openxmlformats.org/officeDocument/2006/relationships/tags" Target="../tags/tag48.xml"/><Relationship Id="rId5" Type="http://schemas.openxmlformats.org/officeDocument/2006/relationships/image" Target="../media/image2.emf"/><Relationship Id="rId4" Type="http://schemas.openxmlformats.org/officeDocument/2006/relationships/oleObject" Target="../embeddings/oleObject24.bin"/></Relationships>
</file>

<file path=ppt/slideLayouts/_rels/slideLayout2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1.xml"/><Relationship Id="rId1" Type="http://schemas.openxmlformats.org/officeDocument/2006/relationships/tags" Target="../tags/tag50.xml"/><Relationship Id="rId5" Type="http://schemas.openxmlformats.org/officeDocument/2006/relationships/image" Target="../media/image2.emf"/><Relationship Id="rId4" Type="http://schemas.openxmlformats.org/officeDocument/2006/relationships/oleObject" Target="../embeddings/oleObject25.bin"/></Relationships>
</file>

<file path=ppt/slideLayouts/_rels/slideLayout2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3.xml"/><Relationship Id="rId1" Type="http://schemas.openxmlformats.org/officeDocument/2006/relationships/tags" Target="../tags/tag52.xml"/><Relationship Id="rId5" Type="http://schemas.openxmlformats.org/officeDocument/2006/relationships/image" Target="../media/image2.emf"/><Relationship Id="rId4" Type="http://schemas.openxmlformats.org/officeDocument/2006/relationships/oleObject" Target="../embeddings/oleObject26.bin"/></Relationships>
</file>

<file path=ppt/slideLayouts/_rels/slideLayout26.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Master" Target="../slideMasters/slideMaster1.xml"/><Relationship Id="rId1" Type="http://schemas.openxmlformats.org/officeDocument/2006/relationships/tags" Target="../tags/tag54.xml"/><Relationship Id="rId4" Type="http://schemas.openxmlformats.org/officeDocument/2006/relationships/image" Target="../media/image2.emf"/></Relationships>
</file>

<file path=ppt/slideLayouts/_rels/slideLayout27.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Master" Target="../slideMasters/slideMaster1.xml"/><Relationship Id="rId1" Type="http://schemas.openxmlformats.org/officeDocument/2006/relationships/tags" Target="../tags/tag55.xml"/><Relationship Id="rId4" Type="http://schemas.openxmlformats.org/officeDocument/2006/relationships/image" Target="../media/image2.emf"/></Relationships>
</file>

<file path=ppt/slideLayouts/_rels/slideLayout28.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Master" Target="../slideMasters/slideMaster1.xml"/><Relationship Id="rId1" Type="http://schemas.openxmlformats.org/officeDocument/2006/relationships/tags" Target="../tags/tag56.xml"/><Relationship Id="rId4" Type="http://schemas.openxmlformats.org/officeDocument/2006/relationships/image" Target="../media/image2.emf"/></Relationships>
</file>

<file path=ppt/slideLayouts/_rels/slideLayout29.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Master" Target="../slideMasters/slideMaster1.xml"/><Relationship Id="rId1" Type="http://schemas.openxmlformats.org/officeDocument/2006/relationships/tags" Target="../tags/tag57.xml"/><Relationship Id="rId4" Type="http://schemas.openxmlformats.org/officeDocument/2006/relationships/image" Target="../media/image2.emf"/></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image" Target="../media/image2.emf"/><Relationship Id="rId4" Type="http://schemas.openxmlformats.org/officeDocument/2006/relationships/oleObject" Target="../embeddings/oleObject4.bin"/></Relationships>
</file>

<file path=ppt/slideLayouts/_rels/slideLayout3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9.xml"/><Relationship Id="rId1" Type="http://schemas.openxmlformats.org/officeDocument/2006/relationships/tags" Target="../tags/tag58.xml"/><Relationship Id="rId5" Type="http://schemas.openxmlformats.org/officeDocument/2006/relationships/image" Target="../media/image2.emf"/><Relationship Id="rId4" Type="http://schemas.openxmlformats.org/officeDocument/2006/relationships/oleObject" Target="../embeddings/oleObject31.bin"/></Relationships>
</file>

<file path=ppt/slideLayouts/_rels/slideLayout3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1.xml"/><Relationship Id="rId1" Type="http://schemas.openxmlformats.org/officeDocument/2006/relationships/tags" Target="../tags/tag60.xml"/><Relationship Id="rId5" Type="http://schemas.openxmlformats.org/officeDocument/2006/relationships/image" Target="../media/image2.emf"/><Relationship Id="rId4" Type="http://schemas.openxmlformats.org/officeDocument/2006/relationships/oleObject" Target="../embeddings/oleObject32.bin"/></Relationships>
</file>

<file path=ppt/slideLayouts/_rels/slideLayout3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3.xml"/><Relationship Id="rId1" Type="http://schemas.openxmlformats.org/officeDocument/2006/relationships/tags" Target="../tags/tag62.xml"/><Relationship Id="rId5" Type="http://schemas.openxmlformats.org/officeDocument/2006/relationships/image" Target="../media/image2.emf"/><Relationship Id="rId4" Type="http://schemas.openxmlformats.org/officeDocument/2006/relationships/oleObject" Target="../embeddings/oleObject33.bin"/></Relationships>
</file>

<file path=ppt/slideLayouts/_rels/slideLayout33.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Master" Target="../slideMasters/slideMaster1.xml"/><Relationship Id="rId1" Type="http://schemas.openxmlformats.org/officeDocument/2006/relationships/tags" Target="../tags/tag64.xml"/><Relationship Id="rId4" Type="http://schemas.openxmlformats.org/officeDocument/2006/relationships/image" Target="../media/image2.emf"/></Relationships>
</file>

<file path=ppt/slideLayouts/_rels/slideLayout34.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Master" Target="../slideMasters/slideMaster1.xml"/><Relationship Id="rId1" Type="http://schemas.openxmlformats.org/officeDocument/2006/relationships/tags" Target="../tags/tag65.xml"/><Relationship Id="rId4" Type="http://schemas.openxmlformats.org/officeDocument/2006/relationships/image" Target="../media/image2.emf"/></Relationships>
</file>

<file path=ppt/slideLayouts/_rels/slideLayout3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7.xml"/><Relationship Id="rId1" Type="http://schemas.openxmlformats.org/officeDocument/2006/relationships/tags" Target="../tags/tag66.xml"/><Relationship Id="rId5" Type="http://schemas.openxmlformats.org/officeDocument/2006/relationships/image" Target="../media/image2.emf"/><Relationship Id="rId4" Type="http://schemas.openxmlformats.org/officeDocument/2006/relationships/oleObject" Target="../embeddings/oleObject36.bin"/></Relationships>
</file>

<file path=ppt/slideLayouts/_rels/slideLayout3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9.xml"/><Relationship Id="rId1" Type="http://schemas.openxmlformats.org/officeDocument/2006/relationships/tags" Target="../tags/tag68.xml"/><Relationship Id="rId5" Type="http://schemas.openxmlformats.org/officeDocument/2006/relationships/image" Target="../media/image2.emf"/><Relationship Id="rId4" Type="http://schemas.openxmlformats.org/officeDocument/2006/relationships/oleObject" Target="../embeddings/oleObject37.bin"/></Relationships>
</file>

<file path=ppt/slideLayouts/_rels/slideLayout37.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oleObject" Target="../embeddings/oleObject38.bin"/><Relationship Id="rId7" Type="http://schemas.openxmlformats.org/officeDocument/2006/relationships/image" Target="../media/image4.svg"/><Relationship Id="rId2" Type="http://schemas.openxmlformats.org/officeDocument/2006/relationships/slideMaster" Target="../slideMasters/slideMaster1.xml"/><Relationship Id="rId1" Type="http://schemas.openxmlformats.org/officeDocument/2006/relationships/tags" Target="../tags/tag70.xml"/><Relationship Id="rId6" Type="http://schemas.openxmlformats.org/officeDocument/2006/relationships/image" Target="../media/image3.png"/><Relationship Id="rId5" Type="http://schemas.openxmlformats.org/officeDocument/2006/relationships/hyperlink" Target="http://www.itspublic.nl/" TargetMode="External"/><Relationship Id="rId4" Type="http://schemas.openxmlformats.org/officeDocument/2006/relationships/image" Target="../media/image2.emf"/><Relationship Id="rId9" Type="http://schemas.openxmlformats.org/officeDocument/2006/relationships/image" Target="../media/image6.svg"/></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image" Target="../media/image2.emf"/><Relationship Id="rId4" Type="http://schemas.openxmlformats.org/officeDocument/2006/relationships/oleObject" Target="../embeddings/oleObject5.bin"/></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tags" Target="../tags/tag12.xml"/><Relationship Id="rId5" Type="http://schemas.openxmlformats.org/officeDocument/2006/relationships/image" Target="../media/image2.emf"/><Relationship Id="rId4" Type="http://schemas.openxmlformats.org/officeDocument/2006/relationships/oleObject" Target="../embeddings/oleObject6.bin"/></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5.xml"/><Relationship Id="rId1" Type="http://schemas.openxmlformats.org/officeDocument/2006/relationships/tags" Target="../tags/tag14.xml"/><Relationship Id="rId5" Type="http://schemas.openxmlformats.org/officeDocument/2006/relationships/image" Target="../media/image2.emf"/><Relationship Id="rId4" Type="http://schemas.openxmlformats.org/officeDocument/2006/relationships/oleObject" Target="../embeddings/oleObject7.bin"/></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tags" Target="../tags/tag16.xml"/><Relationship Id="rId5" Type="http://schemas.openxmlformats.org/officeDocument/2006/relationships/image" Target="../media/image2.emf"/><Relationship Id="rId4" Type="http://schemas.openxmlformats.org/officeDocument/2006/relationships/oleObject" Target="../embeddings/oleObject8.bin"/></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9.xml"/><Relationship Id="rId1" Type="http://schemas.openxmlformats.org/officeDocument/2006/relationships/tags" Target="../tags/tag18.xml"/><Relationship Id="rId5" Type="http://schemas.openxmlformats.org/officeDocument/2006/relationships/image" Target="../media/image2.emf"/><Relationship Id="rId4" Type="http://schemas.openxmlformats.org/officeDocument/2006/relationships/oleObject" Target="../embeddings/oleObject9.bin"/></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tags" Target="../tags/tag20.xml"/><Relationship Id="rId5" Type="http://schemas.openxmlformats.org/officeDocument/2006/relationships/image" Target="../media/image2.emf"/><Relationship Id="rId4" Type="http://schemas.openxmlformats.org/officeDocument/2006/relationships/oleObject" Target="../embeddings/oleObject10.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Basic">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3DEBDC05-ABC9-4568-A800-EE35C41B4087}"/>
              </a:ext>
            </a:extLst>
          </p:cNvPr>
          <p:cNvGraphicFramePr>
            <a:graphicFrameLocks noChangeAspect="1"/>
          </p:cNvGraphicFramePr>
          <p:nvPr>
            <p:custDataLst>
              <p:tags r:id="rId1"/>
            </p:custDataLst>
            <p:extLst>
              <p:ext uri="{D42A27DB-BD31-4B8C-83A1-F6EECF244321}">
                <p14:modId xmlns:p14="http://schemas.microsoft.com/office/powerpoint/2010/main" val="236189968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3" name="Object 2" hidden="1">
                        <a:extLst>
                          <a:ext uri="{FF2B5EF4-FFF2-40B4-BE49-F238E27FC236}">
                            <a16:creationId xmlns:a16="http://schemas.microsoft.com/office/drawing/2014/main" id="{3DEBDC05-ABC9-4568-A800-EE35C41B408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86CBF5AF-FE35-4852-AB2D-AFF76F72E251}"/>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405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6" name="Background"/>
          <p:cNvSpPr/>
          <p:nvPr/>
        </p:nvSpPr>
        <p:spPr>
          <a:xfrm>
            <a:off x="658813" y="0"/>
            <a:ext cx="11533187"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nl-NL" noProof="0"/>
          </a:p>
        </p:txBody>
      </p:sp>
      <p:sp>
        <p:nvSpPr>
          <p:cNvPr id="8" name="Subtitle placeholder"/>
          <p:cNvSpPr>
            <a:spLocks noGrp="1"/>
          </p:cNvSpPr>
          <p:nvPr>
            <p:ph type="body" idx="1" hasCustomPrompt="1"/>
          </p:nvPr>
        </p:nvSpPr>
        <p:spPr>
          <a:xfrm>
            <a:off x="989445" y="4287838"/>
            <a:ext cx="4728967" cy="1752600"/>
          </a:xfrm>
          <a:prstGeom prst="rect">
            <a:avLst/>
          </a:prstGeom>
        </p:spPr>
        <p:txBody>
          <a:bodyPr lIns="0" tIns="0" rIns="0" bIns="0">
            <a:noAutofit/>
          </a:bodyPr>
          <a:lstStyle>
            <a:lvl1pPr marL="0" indent="0">
              <a:buNone/>
              <a:defRPr sz="2400" smtClean="0">
                <a:solidFill>
                  <a:schemeClr val="bg1"/>
                </a:solidFill>
                <a:latin typeface="Corbel" panose="020B0503020204020204" pitchFamily="34" charset="0"/>
              </a:defRPr>
            </a:lvl1pPr>
          </a:lstStyle>
          <a:p>
            <a:pPr lvl="0"/>
            <a:r>
              <a:rPr lang="nl-NL" noProof="0" dirty="0"/>
              <a:t>Klik om subtitel toe te voegen</a:t>
            </a:r>
            <a:endParaRPr lang="nl-NL" altLang="nl-NL" noProof="0" dirty="0"/>
          </a:p>
        </p:txBody>
      </p:sp>
      <p:sp>
        <p:nvSpPr>
          <p:cNvPr id="7" name="Title Placeholder"/>
          <p:cNvSpPr>
            <a:spLocks noGrp="1"/>
          </p:cNvSpPr>
          <p:nvPr>
            <p:ph type="ctrTitle" hasCustomPrompt="1"/>
          </p:nvPr>
        </p:nvSpPr>
        <p:spPr>
          <a:xfrm>
            <a:off x="989445" y="1758950"/>
            <a:ext cx="4728967" cy="1835150"/>
          </a:xfrm>
          <a:prstGeom prst="rect">
            <a:avLst/>
          </a:prstGeom>
        </p:spPr>
        <p:txBody>
          <a:bodyPr lIns="0" tIns="0" rIns="0" bIns="0" anchor="ctr">
            <a:noAutofit/>
          </a:bodyPr>
          <a:lstStyle>
            <a:lvl1pPr>
              <a:defRPr sz="4050" cap="all" baseline="0" smtClean="0">
                <a:solidFill>
                  <a:schemeClr val="bg1"/>
                </a:solidFill>
                <a:latin typeface="Corbel" panose="020B0503020204020204" pitchFamily="34" charset="0"/>
              </a:defRPr>
            </a:lvl1pPr>
          </a:lstStyle>
          <a:p>
            <a:pPr lvl="0"/>
            <a:r>
              <a:rPr lang="nl-NL" noProof="0" dirty="0"/>
              <a:t>Klik om titel toe te voegen</a:t>
            </a:r>
            <a:endParaRPr lang="nl-NL" altLang="nl-NL" noProof="0" dirty="0"/>
          </a:p>
        </p:txBody>
      </p:sp>
    </p:spTree>
    <p:extLst>
      <p:ext uri="{BB962C8B-B14F-4D97-AF65-F5344CB8AC3E}">
        <p14:creationId xmlns:p14="http://schemas.microsoft.com/office/powerpoint/2010/main" val="1833364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ox (3)">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71A88543-52E0-4854-B892-8778789B97F9}"/>
              </a:ext>
            </a:extLst>
          </p:cNvPr>
          <p:cNvGraphicFramePr>
            <a:graphicFrameLocks noChangeAspect="1"/>
          </p:cNvGraphicFramePr>
          <p:nvPr>
            <p:custDataLst>
              <p:tags r:id="rId1"/>
            </p:custDataLst>
            <p:extLst>
              <p:ext uri="{D42A27DB-BD31-4B8C-83A1-F6EECF244321}">
                <p14:modId xmlns:p14="http://schemas.microsoft.com/office/powerpoint/2010/main" val="219303728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2" name="Object 1" hidden="1">
                        <a:extLst>
                          <a:ext uri="{FF2B5EF4-FFF2-40B4-BE49-F238E27FC236}">
                            <a16:creationId xmlns:a16="http://schemas.microsoft.com/office/drawing/2014/main" id="{71A88543-52E0-4854-B892-8778789B97F9}"/>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F91457E5-7C0F-42DD-AFFA-155E5F95D44A}"/>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4" name="Content 3">
            <a:extLst>
              <a:ext uri="{FF2B5EF4-FFF2-40B4-BE49-F238E27FC236}">
                <a16:creationId xmlns:a16="http://schemas.microsoft.com/office/drawing/2014/main" id="{0EAFE620-8887-4F48-A5BF-E20C916D748C}"/>
              </a:ext>
            </a:extLst>
          </p:cNvPr>
          <p:cNvSpPr>
            <a:spLocks noGrp="1"/>
          </p:cNvSpPr>
          <p:nvPr>
            <p:ph sz="quarter" idx="39" hasCustomPrompt="1"/>
          </p:nvPr>
        </p:nvSpPr>
        <p:spPr>
          <a:xfrm>
            <a:off x="8094820" y="1699963"/>
            <a:ext cx="34344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5" name="Content 2">
            <a:extLst>
              <a:ext uri="{FF2B5EF4-FFF2-40B4-BE49-F238E27FC236}">
                <a16:creationId xmlns:a16="http://schemas.microsoft.com/office/drawing/2014/main" id="{50212735-0863-428B-BA0A-6AD10859D58E}"/>
              </a:ext>
            </a:extLst>
          </p:cNvPr>
          <p:cNvSpPr>
            <a:spLocks noGrp="1"/>
          </p:cNvSpPr>
          <p:nvPr>
            <p:ph sz="quarter" idx="35" hasCustomPrompt="1"/>
          </p:nvPr>
        </p:nvSpPr>
        <p:spPr>
          <a:xfrm>
            <a:off x="4378800" y="1699963"/>
            <a:ext cx="34344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17" name="Content 1">
            <a:extLst>
              <a:ext uri="{FF2B5EF4-FFF2-40B4-BE49-F238E27FC236}">
                <a16:creationId xmlns:a16="http://schemas.microsoft.com/office/drawing/2014/main" id="{FEC2B090-24D3-45A6-8CF3-3AEBF9D7AFC0}"/>
              </a:ext>
            </a:extLst>
          </p:cNvPr>
          <p:cNvSpPr>
            <a:spLocks noGrp="1"/>
          </p:cNvSpPr>
          <p:nvPr>
            <p:ph sz="quarter" idx="31" hasCustomPrompt="1"/>
          </p:nvPr>
        </p:nvSpPr>
        <p:spPr>
          <a:xfrm>
            <a:off x="662780" y="1699963"/>
            <a:ext cx="34344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8" name="Subtitle placeholder">
            <a:extLst>
              <a:ext uri="{FF2B5EF4-FFF2-40B4-BE49-F238E27FC236}">
                <a16:creationId xmlns:a16="http://schemas.microsoft.com/office/drawing/2014/main" id="{FE478FCF-3ADB-4717-B8FE-C5A67239D583}"/>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29" name="Title Placeholder">
            <a:extLst>
              <a:ext uri="{FF2B5EF4-FFF2-40B4-BE49-F238E27FC236}">
                <a16:creationId xmlns:a16="http://schemas.microsoft.com/office/drawing/2014/main" id="{3561E1E3-7454-47A1-B76C-7647441BD690}"/>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2" name="Footnote">
            <a:extLst>
              <a:ext uri="{FF2B5EF4-FFF2-40B4-BE49-F238E27FC236}">
                <a16:creationId xmlns:a16="http://schemas.microsoft.com/office/drawing/2014/main" id="{9AE1DBF7-A560-4C8C-B0C2-F6E1CEC9ECFB}"/>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3" name="Footer Placeholder">
            <a:extLst>
              <a:ext uri="{FF2B5EF4-FFF2-40B4-BE49-F238E27FC236}">
                <a16:creationId xmlns:a16="http://schemas.microsoft.com/office/drawing/2014/main" id="{2CDB8301-D768-4A63-9722-8E4A18EF91C0}"/>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endParaRPr lang="nl-NL"/>
          </a:p>
        </p:txBody>
      </p:sp>
      <p:sp>
        <p:nvSpPr>
          <p:cNvPr id="16" name="Slide Number Placeholder">
            <a:extLst>
              <a:ext uri="{FF2B5EF4-FFF2-40B4-BE49-F238E27FC236}">
                <a16:creationId xmlns:a16="http://schemas.microsoft.com/office/drawing/2014/main" id="{88D35255-5967-45E1-992B-07410B7E462E}"/>
              </a:ext>
            </a:extLst>
          </p:cNvPr>
          <p:cNvSpPr>
            <a:spLocks noGrp="1"/>
          </p:cNvSpPr>
          <p:nvPr>
            <p:ph type="sldNum" sz="quarter" idx="12"/>
          </p:nvPr>
        </p:nvSpPr>
        <p:spPr>
          <a:xfrm>
            <a:off x="10989444" y="6684903"/>
            <a:ext cx="1023140" cy="163513"/>
          </a:xfrm>
          <a:prstGeom prst="rect">
            <a:avLst/>
          </a:prstGeom>
        </p:spPr>
        <p:txBody>
          <a:bodyPr/>
          <a:lstStyle/>
          <a:p>
            <a:fld id="{F8F71CF9-109A-4F28-925A-C8C37C6A10F6}" type="slidenum">
              <a:rPr lang="nl-NL" smtClean="0"/>
              <a:t>‹#›</a:t>
            </a:fld>
            <a:endParaRPr lang="nl-NL"/>
          </a:p>
        </p:txBody>
      </p:sp>
    </p:spTree>
    <p:extLst>
      <p:ext uri="{BB962C8B-B14F-4D97-AF65-F5344CB8AC3E}">
        <p14:creationId xmlns:p14="http://schemas.microsoft.com/office/powerpoint/2010/main" val="2567102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ox (4) Vertical">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71A88543-52E0-4854-B892-8778789B97F9}"/>
              </a:ext>
            </a:extLst>
          </p:cNvPr>
          <p:cNvGraphicFramePr>
            <a:graphicFrameLocks noChangeAspect="1"/>
          </p:cNvGraphicFramePr>
          <p:nvPr>
            <p:custDataLst>
              <p:tags r:id="rId1"/>
            </p:custDataLst>
            <p:extLst>
              <p:ext uri="{D42A27DB-BD31-4B8C-83A1-F6EECF244321}">
                <p14:modId xmlns:p14="http://schemas.microsoft.com/office/powerpoint/2010/main" val="404507121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2" name="Object 1" hidden="1">
                        <a:extLst>
                          <a:ext uri="{FF2B5EF4-FFF2-40B4-BE49-F238E27FC236}">
                            <a16:creationId xmlns:a16="http://schemas.microsoft.com/office/drawing/2014/main" id="{71A88543-52E0-4854-B892-8778789B97F9}"/>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F91457E5-7C0F-42DD-AFFA-155E5F95D44A}"/>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3" name="Content 4">
            <a:extLst>
              <a:ext uri="{FF2B5EF4-FFF2-40B4-BE49-F238E27FC236}">
                <a16:creationId xmlns:a16="http://schemas.microsoft.com/office/drawing/2014/main" id="{CCA0E4F8-64A5-495E-8C7F-2DE000984D91}"/>
              </a:ext>
            </a:extLst>
          </p:cNvPr>
          <p:cNvSpPr>
            <a:spLocks noGrp="1"/>
          </p:cNvSpPr>
          <p:nvPr>
            <p:ph sz="quarter" idx="40" hasCustomPrompt="1"/>
          </p:nvPr>
        </p:nvSpPr>
        <p:spPr>
          <a:xfrm>
            <a:off x="9023621" y="1699963"/>
            <a:ext cx="25056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15" name="Content 3">
            <a:extLst>
              <a:ext uri="{FF2B5EF4-FFF2-40B4-BE49-F238E27FC236}">
                <a16:creationId xmlns:a16="http://schemas.microsoft.com/office/drawing/2014/main" id="{4C2C5EBF-E20C-440F-9621-B2461261E89E}"/>
              </a:ext>
            </a:extLst>
          </p:cNvPr>
          <p:cNvSpPr>
            <a:spLocks noGrp="1"/>
          </p:cNvSpPr>
          <p:nvPr>
            <p:ph sz="quarter" idx="39" hasCustomPrompt="1"/>
          </p:nvPr>
        </p:nvSpPr>
        <p:spPr>
          <a:xfrm>
            <a:off x="6236674" y="1699963"/>
            <a:ext cx="25056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4" name="Content 2">
            <a:extLst>
              <a:ext uri="{FF2B5EF4-FFF2-40B4-BE49-F238E27FC236}">
                <a16:creationId xmlns:a16="http://schemas.microsoft.com/office/drawing/2014/main" id="{D6D7BDA6-45CE-4F5C-9300-22CB68F7A466}"/>
              </a:ext>
            </a:extLst>
          </p:cNvPr>
          <p:cNvSpPr>
            <a:spLocks noGrp="1"/>
          </p:cNvSpPr>
          <p:nvPr>
            <p:ph sz="quarter" idx="35" hasCustomPrompt="1"/>
          </p:nvPr>
        </p:nvSpPr>
        <p:spPr>
          <a:xfrm>
            <a:off x="3449727" y="1699963"/>
            <a:ext cx="25056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5" name="Content 1">
            <a:extLst>
              <a:ext uri="{FF2B5EF4-FFF2-40B4-BE49-F238E27FC236}">
                <a16:creationId xmlns:a16="http://schemas.microsoft.com/office/drawing/2014/main" id="{434B69B7-245C-4FA2-9E38-5AA958528CD7}"/>
              </a:ext>
            </a:extLst>
          </p:cNvPr>
          <p:cNvSpPr>
            <a:spLocks noGrp="1"/>
          </p:cNvSpPr>
          <p:nvPr>
            <p:ph sz="quarter" idx="31" hasCustomPrompt="1"/>
          </p:nvPr>
        </p:nvSpPr>
        <p:spPr>
          <a:xfrm>
            <a:off x="662780" y="1699963"/>
            <a:ext cx="25056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3" name="Subtitle placeholder">
            <a:extLst>
              <a:ext uri="{FF2B5EF4-FFF2-40B4-BE49-F238E27FC236}">
                <a16:creationId xmlns:a16="http://schemas.microsoft.com/office/drawing/2014/main" id="{C09227F2-CF9F-4178-8005-26CEDE4E22AF}"/>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34" name="Title Placeholder">
            <a:extLst>
              <a:ext uri="{FF2B5EF4-FFF2-40B4-BE49-F238E27FC236}">
                <a16:creationId xmlns:a16="http://schemas.microsoft.com/office/drawing/2014/main" id="{0AC9BFD8-AB16-43AC-B3ED-B1943FEDE1CE}"/>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4" name="Footnote">
            <a:extLst>
              <a:ext uri="{FF2B5EF4-FFF2-40B4-BE49-F238E27FC236}">
                <a16:creationId xmlns:a16="http://schemas.microsoft.com/office/drawing/2014/main" id="{AC97D24F-BEA1-4929-BE7A-B69D61FB9796}"/>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6" name="Footer Placeholder">
            <a:extLst>
              <a:ext uri="{FF2B5EF4-FFF2-40B4-BE49-F238E27FC236}">
                <a16:creationId xmlns:a16="http://schemas.microsoft.com/office/drawing/2014/main" id="{9394AB8E-84F7-44D9-872B-D3757FD85A78}"/>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endParaRPr lang="nl-NL"/>
          </a:p>
        </p:txBody>
      </p:sp>
      <p:sp>
        <p:nvSpPr>
          <p:cNvPr id="17" name="Slide Number Placeholder">
            <a:extLst>
              <a:ext uri="{FF2B5EF4-FFF2-40B4-BE49-F238E27FC236}">
                <a16:creationId xmlns:a16="http://schemas.microsoft.com/office/drawing/2014/main" id="{E2EAF53B-741A-4ABC-868E-198897A7D0A3}"/>
              </a:ext>
            </a:extLst>
          </p:cNvPr>
          <p:cNvSpPr>
            <a:spLocks noGrp="1"/>
          </p:cNvSpPr>
          <p:nvPr>
            <p:ph type="sldNum" sz="quarter" idx="12"/>
          </p:nvPr>
        </p:nvSpPr>
        <p:spPr>
          <a:xfrm>
            <a:off x="10989444" y="6684903"/>
            <a:ext cx="1023140" cy="163513"/>
          </a:xfrm>
          <a:prstGeom prst="rect">
            <a:avLst/>
          </a:prstGeom>
        </p:spPr>
        <p:txBody>
          <a:bodyPr/>
          <a:lstStyle/>
          <a:p>
            <a:fld id="{F8F71CF9-109A-4F28-925A-C8C37C6A10F6}" type="slidenum">
              <a:rPr lang="nl-NL" smtClean="0"/>
              <a:t>‹#›</a:t>
            </a:fld>
            <a:endParaRPr lang="nl-NL"/>
          </a:p>
        </p:txBody>
      </p:sp>
    </p:spTree>
    <p:extLst>
      <p:ext uri="{BB962C8B-B14F-4D97-AF65-F5344CB8AC3E}">
        <p14:creationId xmlns:p14="http://schemas.microsoft.com/office/powerpoint/2010/main" val="614214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ox (4)">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3CEDDF32-DAB8-455B-BF39-0DC55F97C8D3}"/>
              </a:ext>
            </a:extLst>
          </p:cNvPr>
          <p:cNvGraphicFramePr>
            <a:graphicFrameLocks noChangeAspect="1"/>
          </p:cNvGraphicFramePr>
          <p:nvPr>
            <p:custDataLst>
              <p:tags r:id="rId1"/>
            </p:custDataLst>
            <p:extLst>
              <p:ext uri="{D42A27DB-BD31-4B8C-83A1-F6EECF244321}">
                <p14:modId xmlns:p14="http://schemas.microsoft.com/office/powerpoint/2010/main" val="72998136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2" name="Object 1" hidden="1">
                        <a:extLst>
                          <a:ext uri="{FF2B5EF4-FFF2-40B4-BE49-F238E27FC236}">
                            <a16:creationId xmlns:a16="http://schemas.microsoft.com/office/drawing/2014/main" id="{3CEDDF32-DAB8-455B-BF39-0DC55F97C8D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30C7FBF4-D2FA-45D5-BDBE-FC3284A7FF1B}"/>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3" name="Content 4">
            <a:extLst>
              <a:ext uri="{FF2B5EF4-FFF2-40B4-BE49-F238E27FC236}">
                <a16:creationId xmlns:a16="http://schemas.microsoft.com/office/drawing/2014/main" id="{45529C77-3D18-4B6D-8B54-7F32C02D85F8}"/>
              </a:ext>
            </a:extLst>
          </p:cNvPr>
          <p:cNvSpPr>
            <a:spLocks noGrp="1"/>
          </p:cNvSpPr>
          <p:nvPr>
            <p:ph sz="quarter" idx="40" hasCustomPrompt="1"/>
          </p:nvPr>
        </p:nvSpPr>
        <p:spPr>
          <a:xfrm>
            <a:off x="6237221" y="4141744"/>
            <a:ext cx="5292000" cy="220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4" name="Content 3">
            <a:extLst>
              <a:ext uri="{FF2B5EF4-FFF2-40B4-BE49-F238E27FC236}">
                <a16:creationId xmlns:a16="http://schemas.microsoft.com/office/drawing/2014/main" id="{9C8DFDF2-AEE3-4AE0-BD83-0D94F0A64068}"/>
              </a:ext>
            </a:extLst>
          </p:cNvPr>
          <p:cNvSpPr>
            <a:spLocks noGrp="1"/>
          </p:cNvSpPr>
          <p:nvPr>
            <p:ph sz="quarter" idx="39" hasCustomPrompt="1"/>
          </p:nvPr>
        </p:nvSpPr>
        <p:spPr>
          <a:xfrm>
            <a:off x="662780" y="4141744"/>
            <a:ext cx="5292000" cy="220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8" name="Content 2">
            <a:extLst>
              <a:ext uri="{FF2B5EF4-FFF2-40B4-BE49-F238E27FC236}">
                <a16:creationId xmlns:a16="http://schemas.microsoft.com/office/drawing/2014/main" id="{F34622E0-C589-4839-BD4C-09DF53904746}"/>
              </a:ext>
            </a:extLst>
          </p:cNvPr>
          <p:cNvSpPr>
            <a:spLocks noGrp="1"/>
          </p:cNvSpPr>
          <p:nvPr>
            <p:ph sz="quarter" idx="35" hasCustomPrompt="1"/>
          </p:nvPr>
        </p:nvSpPr>
        <p:spPr>
          <a:xfrm>
            <a:off x="6237221" y="1699963"/>
            <a:ext cx="5292000" cy="220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2" name="Content 1">
            <a:extLst>
              <a:ext uri="{FF2B5EF4-FFF2-40B4-BE49-F238E27FC236}">
                <a16:creationId xmlns:a16="http://schemas.microsoft.com/office/drawing/2014/main" id="{3C784BE0-47AC-4AE4-A5B7-28DCA64C2C82}"/>
              </a:ext>
            </a:extLst>
          </p:cNvPr>
          <p:cNvSpPr>
            <a:spLocks noGrp="1"/>
          </p:cNvSpPr>
          <p:nvPr>
            <p:ph sz="quarter" idx="41" hasCustomPrompt="1"/>
          </p:nvPr>
        </p:nvSpPr>
        <p:spPr>
          <a:xfrm>
            <a:off x="662780" y="1699963"/>
            <a:ext cx="5292000" cy="220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3" name="Subtitle placeholder">
            <a:extLst>
              <a:ext uri="{FF2B5EF4-FFF2-40B4-BE49-F238E27FC236}">
                <a16:creationId xmlns:a16="http://schemas.microsoft.com/office/drawing/2014/main" id="{E23FC25F-587A-4862-8A3B-86867D8E73B6}"/>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34" name="Title Placeholder">
            <a:extLst>
              <a:ext uri="{FF2B5EF4-FFF2-40B4-BE49-F238E27FC236}">
                <a16:creationId xmlns:a16="http://schemas.microsoft.com/office/drawing/2014/main" id="{4B3923F1-16F9-4407-9C31-A26195137EE8}"/>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5" name="Footnote">
            <a:extLst>
              <a:ext uri="{FF2B5EF4-FFF2-40B4-BE49-F238E27FC236}">
                <a16:creationId xmlns:a16="http://schemas.microsoft.com/office/drawing/2014/main" id="{92312DF9-3D0C-413D-8E9C-525927F25EB9}"/>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6" name="Footer Placeholder">
            <a:extLst>
              <a:ext uri="{FF2B5EF4-FFF2-40B4-BE49-F238E27FC236}">
                <a16:creationId xmlns:a16="http://schemas.microsoft.com/office/drawing/2014/main" id="{41A6EC92-D17C-4D0A-A2F3-14862669EF84}"/>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endParaRPr lang="nl-NL"/>
          </a:p>
        </p:txBody>
      </p:sp>
      <p:sp>
        <p:nvSpPr>
          <p:cNvPr id="17" name="Slide Number Placeholder">
            <a:extLst>
              <a:ext uri="{FF2B5EF4-FFF2-40B4-BE49-F238E27FC236}">
                <a16:creationId xmlns:a16="http://schemas.microsoft.com/office/drawing/2014/main" id="{D928C528-D9E8-4076-9136-82FD6074BF48}"/>
              </a:ext>
            </a:extLst>
          </p:cNvPr>
          <p:cNvSpPr>
            <a:spLocks noGrp="1"/>
          </p:cNvSpPr>
          <p:nvPr>
            <p:ph type="sldNum" sz="quarter" idx="12"/>
          </p:nvPr>
        </p:nvSpPr>
        <p:spPr>
          <a:xfrm>
            <a:off x="10989444" y="6684903"/>
            <a:ext cx="1023140" cy="163513"/>
          </a:xfrm>
          <a:prstGeom prst="rect">
            <a:avLst/>
          </a:prstGeom>
        </p:spPr>
        <p:txBody>
          <a:bodyPr/>
          <a:lstStyle/>
          <a:p>
            <a:fld id="{F8F71CF9-109A-4F28-925A-C8C37C6A10F6}" type="slidenum">
              <a:rPr lang="nl-NL" smtClean="0"/>
              <a:t>‹#›</a:t>
            </a:fld>
            <a:endParaRPr lang="nl-NL"/>
          </a:p>
        </p:txBody>
      </p:sp>
    </p:spTree>
    <p:extLst>
      <p:ext uri="{BB962C8B-B14F-4D97-AF65-F5344CB8AC3E}">
        <p14:creationId xmlns:p14="http://schemas.microsoft.com/office/powerpoint/2010/main" val="34273335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Box (6)">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3F3A4FEF-EE10-4694-9706-AFADBFD2C80A}"/>
              </a:ext>
            </a:extLst>
          </p:cNvPr>
          <p:cNvGraphicFramePr>
            <a:graphicFrameLocks noChangeAspect="1"/>
          </p:cNvGraphicFramePr>
          <p:nvPr>
            <p:custDataLst>
              <p:tags r:id="rId1"/>
            </p:custDataLst>
            <p:extLst>
              <p:ext uri="{D42A27DB-BD31-4B8C-83A1-F6EECF244321}">
                <p14:modId xmlns:p14="http://schemas.microsoft.com/office/powerpoint/2010/main" val="9616903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2" name="Object 1" hidden="1">
                        <a:extLst>
                          <a:ext uri="{FF2B5EF4-FFF2-40B4-BE49-F238E27FC236}">
                            <a16:creationId xmlns:a16="http://schemas.microsoft.com/office/drawing/2014/main" id="{3F3A4FEF-EE10-4694-9706-AFADBFD2C80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CDC6412B-273E-4A97-991E-C8ACF7B35EAA}"/>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5" name="Content 6">
            <a:extLst>
              <a:ext uri="{FF2B5EF4-FFF2-40B4-BE49-F238E27FC236}">
                <a16:creationId xmlns:a16="http://schemas.microsoft.com/office/drawing/2014/main" id="{59422353-3E45-42D5-AF5F-307CFB224AB6}"/>
              </a:ext>
            </a:extLst>
          </p:cNvPr>
          <p:cNvSpPr>
            <a:spLocks noGrp="1"/>
          </p:cNvSpPr>
          <p:nvPr>
            <p:ph sz="quarter" idx="41" hasCustomPrompt="1"/>
          </p:nvPr>
        </p:nvSpPr>
        <p:spPr>
          <a:xfrm>
            <a:off x="8094820" y="4137163"/>
            <a:ext cx="3434400" cy="220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16" name="Content 5">
            <a:extLst>
              <a:ext uri="{FF2B5EF4-FFF2-40B4-BE49-F238E27FC236}">
                <a16:creationId xmlns:a16="http://schemas.microsoft.com/office/drawing/2014/main" id="{12735F86-18C5-4F77-9631-C6B2E2B35C9F}"/>
              </a:ext>
            </a:extLst>
          </p:cNvPr>
          <p:cNvSpPr>
            <a:spLocks noGrp="1"/>
          </p:cNvSpPr>
          <p:nvPr>
            <p:ph sz="quarter" idx="37" hasCustomPrompt="1"/>
          </p:nvPr>
        </p:nvSpPr>
        <p:spPr>
          <a:xfrm>
            <a:off x="4378800" y="4137163"/>
            <a:ext cx="3434400" cy="220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17" name="Content 4">
            <a:extLst>
              <a:ext uri="{FF2B5EF4-FFF2-40B4-BE49-F238E27FC236}">
                <a16:creationId xmlns:a16="http://schemas.microsoft.com/office/drawing/2014/main" id="{8F33D68D-1C70-42C1-BA6C-07651FA599F8}"/>
              </a:ext>
            </a:extLst>
          </p:cNvPr>
          <p:cNvSpPr>
            <a:spLocks noGrp="1"/>
          </p:cNvSpPr>
          <p:nvPr>
            <p:ph sz="quarter" idx="33" hasCustomPrompt="1"/>
          </p:nvPr>
        </p:nvSpPr>
        <p:spPr>
          <a:xfrm>
            <a:off x="662780" y="4137163"/>
            <a:ext cx="3434400" cy="220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0" name="Content 3">
            <a:extLst>
              <a:ext uri="{FF2B5EF4-FFF2-40B4-BE49-F238E27FC236}">
                <a16:creationId xmlns:a16="http://schemas.microsoft.com/office/drawing/2014/main" id="{1F967C38-5950-4D56-8125-9E01E20B311C}"/>
              </a:ext>
            </a:extLst>
          </p:cNvPr>
          <p:cNvSpPr>
            <a:spLocks noGrp="1"/>
          </p:cNvSpPr>
          <p:nvPr>
            <p:ph sz="quarter" idx="39" hasCustomPrompt="1"/>
          </p:nvPr>
        </p:nvSpPr>
        <p:spPr>
          <a:xfrm>
            <a:off x="8094820" y="1699963"/>
            <a:ext cx="3434400" cy="220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2" name="Content 2">
            <a:extLst>
              <a:ext uri="{FF2B5EF4-FFF2-40B4-BE49-F238E27FC236}">
                <a16:creationId xmlns:a16="http://schemas.microsoft.com/office/drawing/2014/main" id="{6AB5B9EF-A037-41D9-866A-7F44BBCC2E60}"/>
              </a:ext>
            </a:extLst>
          </p:cNvPr>
          <p:cNvSpPr>
            <a:spLocks noGrp="1"/>
          </p:cNvSpPr>
          <p:nvPr>
            <p:ph sz="quarter" idx="35" hasCustomPrompt="1"/>
          </p:nvPr>
        </p:nvSpPr>
        <p:spPr>
          <a:xfrm>
            <a:off x="4378800" y="1699963"/>
            <a:ext cx="3434400" cy="220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6" name="Content 1">
            <a:extLst>
              <a:ext uri="{FF2B5EF4-FFF2-40B4-BE49-F238E27FC236}">
                <a16:creationId xmlns:a16="http://schemas.microsoft.com/office/drawing/2014/main" id="{FD379A00-C076-450A-9EA0-27815401E37A}"/>
              </a:ext>
            </a:extLst>
          </p:cNvPr>
          <p:cNvSpPr>
            <a:spLocks noGrp="1"/>
          </p:cNvSpPr>
          <p:nvPr>
            <p:ph sz="quarter" idx="31" hasCustomPrompt="1"/>
          </p:nvPr>
        </p:nvSpPr>
        <p:spPr>
          <a:xfrm>
            <a:off x="662780" y="1699963"/>
            <a:ext cx="3434400" cy="220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41" name="Subtitle placeholder">
            <a:extLst>
              <a:ext uri="{FF2B5EF4-FFF2-40B4-BE49-F238E27FC236}">
                <a16:creationId xmlns:a16="http://schemas.microsoft.com/office/drawing/2014/main" id="{2BD8DDCD-1C43-49E4-A3BA-F4EB0B8B7F70}"/>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42" name="Title Placeholder">
            <a:extLst>
              <a:ext uri="{FF2B5EF4-FFF2-40B4-BE49-F238E27FC236}">
                <a16:creationId xmlns:a16="http://schemas.microsoft.com/office/drawing/2014/main" id="{CB2D0051-3856-46CB-A946-B24400185C35}"/>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8" name="Footnote">
            <a:extLst>
              <a:ext uri="{FF2B5EF4-FFF2-40B4-BE49-F238E27FC236}">
                <a16:creationId xmlns:a16="http://schemas.microsoft.com/office/drawing/2014/main" id="{15A9BCE1-0FAE-4309-B88E-A9A1C194227B}"/>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9" name="Footer Placeholder">
            <a:extLst>
              <a:ext uri="{FF2B5EF4-FFF2-40B4-BE49-F238E27FC236}">
                <a16:creationId xmlns:a16="http://schemas.microsoft.com/office/drawing/2014/main" id="{0FADD92A-DD38-4FDC-B8B7-E5F8F8F7F63C}"/>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algn="l">
              <a:lnSpc>
                <a:spcPct val="90000"/>
              </a:lnSpc>
              <a:defRPr sz="800">
                <a:solidFill>
                  <a:srgbClr val="000000"/>
                </a:solidFill>
                <a:latin typeface="+mn-lt"/>
              </a:defRPr>
            </a:lvl1pPr>
          </a:lstStyle>
          <a:p>
            <a:endParaRPr lang="nl-NL"/>
          </a:p>
        </p:txBody>
      </p:sp>
      <p:sp>
        <p:nvSpPr>
          <p:cNvPr id="21" name="Slide Number Placeholder">
            <a:extLst>
              <a:ext uri="{FF2B5EF4-FFF2-40B4-BE49-F238E27FC236}">
                <a16:creationId xmlns:a16="http://schemas.microsoft.com/office/drawing/2014/main" id="{46FE9ADA-C6BF-4A67-851A-238DECAEE1B7}"/>
              </a:ext>
            </a:extLst>
          </p:cNvPr>
          <p:cNvSpPr>
            <a:spLocks noGrp="1"/>
          </p:cNvSpPr>
          <p:nvPr>
            <p:ph type="sldNum" sz="quarter" idx="12"/>
          </p:nvPr>
        </p:nvSpPr>
        <p:spPr>
          <a:xfrm>
            <a:off x="10989444" y="6684903"/>
            <a:ext cx="1023140" cy="163513"/>
          </a:xfrm>
          <a:prstGeom prst="rect">
            <a:avLst/>
          </a:prstGeom>
        </p:spPr>
        <p:txBody>
          <a:bodyPr/>
          <a:lstStyle/>
          <a:p>
            <a:fld id="{F8F71CF9-109A-4F28-925A-C8C37C6A10F6}" type="slidenum">
              <a:rPr lang="nl-NL" smtClean="0"/>
              <a:t>‹#›</a:t>
            </a:fld>
            <a:endParaRPr lang="nl-NL"/>
          </a:p>
        </p:txBody>
      </p:sp>
    </p:spTree>
    <p:extLst>
      <p:ext uri="{BB962C8B-B14F-4D97-AF65-F5344CB8AC3E}">
        <p14:creationId xmlns:p14="http://schemas.microsoft.com/office/powerpoint/2010/main" val="282455210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Box (2) FRAME">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101D2AC7-6A3E-426A-8612-0BA7C1668AF7}"/>
              </a:ext>
            </a:extLst>
          </p:cNvPr>
          <p:cNvGraphicFramePr>
            <a:graphicFrameLocks noChangeAspect="1"/>
          </p:cNvGraphicFramePr>
          <p:nvPr>
            <p:custDataLst>
              <p:tags r:id="rId1"/>
            </p:custDataLst>
            <p:extLst>
              <p:ext uri="{D42A27DB-BD31-4B8C-83A1-F6EECF244321}">
                <p14:modId xmlns:p14="http://schemas.microsoft.com/office/powerpoint/2010/main" val="407808407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2" name="Object 1" hidden="1">
                        <a:extLst>
                          <a:ext uri="{FF2B5EF4-FFF2-40B4-BE49-F238E27FC236}">
                            <a16:creationId xmlns:a16="http://schemas.microsoft.com/office/drawing/2014/main" id="{101D2AC7-6A3E-426A-8612-0BA7C1668AF7}"/>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6D5CE3E1-B575-4EE0-91DE-906FE2A36E05}"/>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5" name="Content 2">
            <a:extLst>
              <a:ext uri="{FF2B5EF4-FFF2-40B4-BE49-F238E27FC236}">
                <a16:creationId xmlns:a16="http://schemas.microsoft.com/office/drawing/2014/main" id="{6D039888-10D9-4286-BC96-3A29B41C020B}"/>
              </a:ext>
            </a:extLst>
          </p:cNvPr>
          <p:cNvSpPr>
            <a:spLocks noGrp="1"/>
          </p:cNvSpPr>
          <p:nvPr>
            <p:ph sz="quarter" idx="35" hasCustomPrompt="1"/>
          </p:nvPr>
        </p:nvSpPr>
        <p:spPr>
          <a:xfrm>
            <a:off x="6237221" y="2059963"/>
            <a:ext cx="5292000" cy="42840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7" name="Content 1">
            <a:extLst>
              <a:ext uri="{FF2B5EF4-FFF2-40B4-BE49-F238E27FC236}">
                <a16:creationId xmlns:a16="http://schemas.microsoft.com/office/drawing/2014/main" id="{E02495AE-61B8-4A5F-BC71-1C3B92FEB1B0}"/>
              </a:ext>
            </a:extLst>
          </p:cNvPr>
          <p:cNvSpPr>
            <a:spLocks noGrp="1"/>
          </p:cNvSpPr>
          <p:nvPr>
            <p:ph sz="quarter" idx="31" hasCustomPrompt="1"/>
          </p:nvPr>
        </p:nvSpPr>
        <p:spPr>
          <a:xfrm>
            <a:off x="662780" y="2059963"/>
            <a:ext cx="5292000" cy="42840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9" name="Subheading 2">
            <a:extLst>
              <a:ext uri="{FF2B5EF4-FFF2-40B4-BE49-F238E27FC236}">
                <a16:creationId xmlns:a16="http://schemas.microsoft.com/office/drawing/2014/main" id="{0B72D6E1-B9B2-4BD1-BDDA-11D93CF91564}"/>
              </a:ext>
            </a:extLst>
          </p:cNvPr>
          <p:cNvSpPr>
            <a:spLocks noGrp="1"/>
          </p:cNvSpPr>
          <p:nvPr>
            <p:ph type="body" sz="quarter" idx="34" hasCustomPrompt="1"/>
          </p:nvPr>
        </p:nvSpPr>
        <p:spPr>
          <a:xfrm>
            <a:off x="6237221" y="1699963"/>
            <a:ext cx="52920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20" name="Subheading 1">
            <a:extLst>
              <a:ext uri="{FF2B5EF4-FFF2-40B4-BE49-F238E27FC236}">
                <a16:creationId xmlns:a16="http://schemas.microsoft.com/office/drawing/2014/main" id="{6305C3D1-023D-4904-A8E0-8676AE27FF8A}"/>
              </a:ext>
            </a:extLst>
          </p:cNvPr>
          <p:cNvSpPr>
            <a:spLocks noGrp="1"/>
          </p:cNvSpPr>
          <p:nvPr>
            <p:ph type="body" sz="quarter" idx="30" hasCustomPrompt="1"/>
          </p:nvPr>
        </p:nvSpPr>
        <p:spPr>
          <a:xfrm>
            <a:off x="662780" y="1699963"/>
            <a:ext cx="52920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29" name="Subtitle placeholder">
            <a:extLst>
              <a:ext uri="{FF2B5EF4-FFF2-40B4-BE49-F238E27FC236}">
                <a16:creationId xmlns:a16="http://schemas.microsoft.com/office/drawing/2014/main" id="{154567BB-34F8-432B-8D44-AE1DBB52F60F}"/>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30" name="Title Placeholder">
            <a:extLst>
              <a:ext uri="{FF2B5EF4-FFF2-40B4-BE49-F238E27FC236}">
                <a16:creationId xmlns:a16="http://schemas.microsoft.com/office/drawing/2014/main" id="{657299A2-0754-4D76-BFC4-0A15843404F6}"/>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3" name="Footnote">
            <a:extLst>
              <a:ext uri="{FF2B5EF4-FFF2-40B4-BE49-F238E27FC236}">
                <a16:creationId xmlns:a16="http://schemas.microsoft.com/office/drawing/2014/main" id="{3B189C55-81A0-4532-AA9B-C92BFCE2EA71}"/>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4" name="Footer Placeholder">
            <a:extLst>
              <a:ext uri="{FF2B5EF4-FFF2-40B4-BE49-F238E27FC236}">
                <a16:creationId xmlns:a16="http://schemas.microsoft.com/office/drawing/2014/main" id="{129D93DB-D302-4294-9247-D99C5E554C2B}"/>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algn="l">
              <a:lnSpc>
                <a:spcPct val="90000"/>
              </a:lnSpc>
              <a:defRPr sz="800">
                <a:solidFill>
                  <a:srgbClr val="000000"/>
                </a:solidFill>
                <a:latin typeface="+mn-lt"/>
              </a:defRPr>
            </a:lvl1pPr>
          </a:lstStyle>
          <a:p>
            <a:endParaRPr lang="nl-NL"/>
          </a:p>
        </p:txBody>
      </p:sp>
      <p:sp>
        <p:nvSpPr>
          <p:cNvPr id="16" name="Slide Number Placeholder">
            <a:extLst>
              <a:ext uri="{FF2B5EF4-FFF2-40B4-BE49-F238E27FC236}">
                <a16:creationId xmlns:a16="http://schemas.microsoft.com/office/drawing/2014/main" id="{7891F146-9383-4DA9-AC7B-6CC755A2848C}"/>
              </a:ext>
            </a:extLst>
          </p:cNvPr>
          <p:cNvSpPr>
            <a:spLocks noGrp="1"/>
          </p:cNvSpPr>
          <p:nvPr>
            <p:ph type="sldNum" sz="quarter" idx="12"/>
          </p:nvPr>
        </p:nvSpPr>
        <p:spPr>
          <a:xfrm>
            <a:off x="10989444" y="6684903"/>
            <a:ext cx="1023140" cy="163513"/>
          </a:xfrm>
          <a:prstGeom prst="rect">
            <a:avLst/>
          </a:prstGeom>
        </p:spPr>
        <p:txBody>
          <a:bodyPr/>
          <a:lstStyle/>
          <a:p>
            <a:fld id="{F8F71CF9-109A-4F28-925A-C8C37C6A10F6}" type="slidenum">
              <a:rPr lang="nl-NL" smtClean="0"/>
              <a:t>‹#›</a:t>
            </a:fld>
            <a:endParaRPr lang="nl-NL"/>
          </a:p>
        </p:txBody>
      </p:sp>
    </p:spTree>
    <p:extLst>
      <p:ext uri="{BB962C8B-B14F-4D97-AF65-F5344CB8AC3E}">
        <p14:creationId xmlns:p14="http://schemas.microsoft.com/office/powerpoint/2010/main" val="22847381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Box (3) FRAME">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479F105D-8288-4E4F-9D85-F98601BDBC92}"/>
              </a:ext>
            </a:extLst>
          </p:cNvPr>
          <p:cNvGraphicFramePr>
            <a:graphicFrameLocks noChangeAspect="1"/>
          </p:cNvGraphicFramePr>
          <p:nvPr>
            <p:custDataLst>
              <p:tags r:id="rId1"/>
            </p:custDataLst>
            <p:extLst>
              <p:ext uri="{D42A27DB-BD31-4B8C-83A1-F6EECF244321}">
                <p14:modId xmlns:p14="http://schemas.microsoft.com/office/powerpoint/2010/main" val="329942227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2" name="Object 1" hidden="1">
                        <a:extLst>
                          <a:ext uri="{FF2B5EF4-FFF2-40B4-BE49-F238E27FC236}">
                            <a16:creationId xmlns:a16="http://schemas.microsoft.com/office/drawing/2014/main" id="{479F105D-8288-4E4F-9D85-F98601BDBC9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9D6EDE0E-99D4-48B8-A333-537F0C851A38}"/>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21" name="Content 3">
            <a:extLst>
              <a:ext uri="{FF2B5EF4-FFF2-40B4-BE49-F238E27FC236}">
                <a16:creationId xmlns:a16="http://schemas.microsoft.com/office/drawing/2014/main" id="{7C00D001-CA9B-4213-B077-2EA835FEB792}"/>
              </a:ext>
            </a:extLst>
          </p:cNvPr>
          <p:cNvSpPr>
            <a:spLocks noGrp="1"/>
          </p:cNvSpPr>
          <p:nvPr>
            <p:ph sz="quarter" idx="39" hasCustomPrompt="1"/>
          </p:nvPr>
        </p:nvSpPr>
        <p:spPr>
          <a:xfrm>
            <a:off x="8094820" y="2059963"/>
            <a:ext cx="3434400" cy="42840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5" name="Content 2">
            <a:extLst>
              <a:ext uri="{FF2B5EF4-FFF2-40B4-BE49-F238E27FC236}">
                <a16:creationId xmlns:a16="http://schemas.microsoft.com/office/drawing/2014/main" id="{F1FA2502-4D64-4775-A9A2-E0C5F3C579DD}"/>
              </a:ext>
            </a:extLst>
          </p:cNvPr>
          <p:cNvSpPr>
            <a:spLocks noGrp="1"/>
          </p:cNvSpPr>
          <p:nvPr>
            <p:ph sz="quarter" idx="35" hasCustomPrompt="1"/>
          </p:nvPr>
        </p:nvSpPr>
        <p:spPr>
          <a:xfrm>
            <a:off x="4378800" y="2059963"/>
            <a:ext cx="3434400" cy="42840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7" name="Content 1">
            <a:extLst>
              <a:ext uri="{FF2B5EF4-FFF2-40B4-BE49-F238E27FC236}">
                <a16:creationId xmlns:a16="http://schemas.microsoft.com/office/drawing/2014/main" id="{CF611EC0-224C-4BB7-9B53-6719C04091C1}"/>
              </a:ext>
            </a:extLst>
          </p:cNvPr>
          <p:cNvSpPr>
            <a:spLocks noGrp="1"/>
          </p:cNvSpPr>
          <p:nvPr>
            <p:ph sz="quarter" idx="31" hasCustomPrompt="1"/>
          </p:nvPr>
        </p:nvSpPr>
        <p:spPr>
          <a:xfrm>
            <a:off x="662780" y="2059963"/>
            <a:ext cx="3434400" cy="42840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8" name="Subheading 3">
            <a:extLst>
              <a:ext uri="{FF2B5EF4-FFF2-40B4-BE49-F238E27FC236}">
                <a16:creationId xmlns:a16="http://schemas.microsoft.com/office/drawing/2014/main" id="{4EC9E371-1BD9-46EB-A3E7-15F2FFA58844}"/>
              </a:ext>
            </a:extLst>
          </p:cNvPr>
          <p:cNvSpPr>
            <a:spLocks noGrp="1"/>
          </p:cNvSpPr>
          <p:nvPr>
            <p:ph type="body" sz="quarter" idx="38" hasCustomPrompt="1"/>
          </p:nvPr>
        </p:nvSpPr>
        <p:spPr>
          <a:xfrm>
            <a:off x="8094820" y="1699963"/>
            <a:ext cx="34344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29" name="Subheading 2">
            <a:extLst>
              <a:ext uri="{FF2B5EF4-FFF2-40B4-BE49-F238E27FC236}">
                <a16:creationId xmlns:a16="http://schemas.microsoft.com/office/drawing/2014/main" id="{A4A5C16B-80BA-4185-B475-56E3FB5908B5}"/>
              </a:ext>
            </a:extLst>
          </p:cNvPr>
          <p:cNvSpPr>
            <a:spLocks noGrp="1"/>
          </p:cNvSpPr>
          <p:nvPr>
            <p:ph type="body" sz="quarter" idx="34" hasCustomPrompt="1"/>
          </p:nvPr>
        </p:nvSpPr>
        <p:spPr>
          <a:xfrm>
            <a:off x="4378800" y="1699963"/>
            <a:ext cx="34344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a:t>Klik om kopje toe te voegen</a:t>
            </a:r>
          </a:p>
        </p:txBody>
      </p:sp>
      <p:sp>
        <p:nvSpPr>
          <p:cNvPr id="30" name="Subheading 1">
            <a:extLst>
              <a:ext uri="{FF2B5EF4-FFF2-40B4-BE49-F238E27FC236}">
                <a16:creationId xmlns:a16="http://schemas.microsoft.com/office/drawing/2014/main" id="{9574A16E-A1EF-4DAA-AE6B-B006E84B00D0}"/>
              </a:ext>
            </a:extLst>
          </p:cNvPr>
          <p:cNvSpPr>
            <a:spLocks noGrp="1"/>
          </p:cNvSpPr>
          <p:nvPr>
            <p:ph type="body" sz="quarter" idx="30" hasCustomPrompt="1"/>
          </p:nvPr>
        </p:nvSpPr>
        <p:spPr>
          <a:xfrm>
            <a:off x="662780" y="1699963"/>
            <a:ext cx="34344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34" name="Subtitle placeholder">
            <a:extLst>
              <a:ext uri="{FF2B5EF4-FFF2-40B4-BE49-F238E27FC236}">
                <a16:creationId xmlns:a16="http://schemas.microsoft.com/office/drawing/2014/main" id="{83DD0F77-6711-4BDD-80EA-CBB56D866CF9}"/>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35" name="Title Placeholder">
            <a:extLst>
              <a:ext uri="{FF2B5EF4-FFF2-40B4-BE49-F238E27FC236}">
                <a16:creationId xmlns:a16="http://schemas.microsoft.com/office/drawing/2014/main" id="{310DC377-2484-48C3-962C-2B31A5B7C733}"/>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5" name="Footnote">
            <a:extLst>
              <a:ext uri="{FF2B5EF4-FFF2-40B4-BE49-F238E27FC236}">
                <a16:creationId xmlns:a16="http://schemas.microsoft.com/office/drawing/2014/main" id="{396A5EF7-3BDF-4F59-8DFB-91580C19E92C}"/>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6" name="Footer Placeholder">
            <a:extLst>
              <a:ext uri="{FF2B5EF4-FFF2-40B4-BE49-F238E27FC236}">
                <a16:creationId xmlns:a16="http://schemas.microsoft.com/office/drawing/2014/main" id="{0EB2A53F-6875-4466-9BBE-3A769D299AFC}"/>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algn="l">
              <a:lnSpc>
                <a:spcPct val="90000"/>
              </a:lnSpc>
              <a:defRPr sz="800">
                <a:solidFill>
                  <a:srgbClr val="000000"/>
                </a:solidFill>
                <a:latin typeface="+mn-lt"/>
              </a:defRPr>
            </a:lvl1pPr>
          </a:lstStyle>
          <a:p>
            <a:endParaRPr lang="nl-NL"/>
          </a:p>
        </p:txBody>
      </p:sp>
      <p:sp>
        <p:nvSpPr>
          <p:cNvPr id="17" name="Slide Number Placeholder">
            <a:extLst>
              <a:ext uri="{FF2B5EF4-FFF2-40B4-BE49-F238E27FC236}">
                <a16:creationId xmlns:a16="http://schemas.microsoft.com/office/drawing/2014/main" id="{E802CD86-DC63-4FD7-BB42-7A4E3AF76E0C}"/>
              </a:ext>
            </a:extLst>
          </p:cNvPr>
          <p:cNvSpPr>
            <a:spLocks noGrp="1"/>
          </p:cNvSpPr>
          <p:nvPr>
            <p:ph type="sldNum" sz="quarter" idx="12"/>
          </p:nvPr>
        </p:nvSpPr>
        <p:spPr>
          <a:xfrm>
            <a:off x="10989444" y="6684903"/>
            <a:ext cx="1023140" cy="163513"/>
          </a:xfrm>
          <a:prstGeom prst="rect">
            <a:avLst/>
          </a:prstGeom>
        </p:spPr>
        <p:txBody>
          <a:bodyPr/>
          <a:lstStyle/>
          <a:p>
            <a:fld id="{F8F71CF9-109A-4F28-925A-C8C37C6A10F6}" type="slidenum">
              <a:rPr lang="nl-NL" smtClean="0"/>
              <a:t>‹#›</a:t>
            </a:fld>
            <a:endParaRPr lang="nl-NL"/>
          </a:p>
        </p:txBody>
      </p:sp>
    </p:spTree>
    <p:extLst>
      <p:ext uri="{BB962C8B-B14F-4D97-AF65-F5344CB8AC3E}">
        <p14:creationId xmlns:p14="http://schemas.microsoft.com/office/powerpoint/2010/main" val="30232509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Box (4) FRAME Vertical">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DCF7F879-E71F-4E97-81A6-2954D37FA2AB}"/>
              </a:ext>
            </a:extLst>
          </p:cNvPr>
          <p:cNvGraphicFramePr>
            <a:graphicFrameLocks noChangeAspect="1"/>
          </p:cNvGraphicFramePr>
          <p:nvPr>
            <p:custDataLst>
              <p:tags r:id="rId1"/>
            </p:custDataLst>
            <p:extLst>
              <p:ext uri="{D42A27DB-BD31-4B8C-83A1-F6EECF244321}">
                <p14:modId xmlns:p14="http://schemas.microsoft.com/office/powerpoint/2010/main" val="425404138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2" name="Object 1" hidden="1">
                        <a:extLst>
                          <a:ext uri="{FF2B5EF4-FFF2-40B4-BE49-F238E27FC236}">
                            <a16:creationId xmlns:a16="http://schemas.microsoft.com/office/drawing/2014/main" id="{DCF7F879-E71F-4E97-81A6-2954D37FA2AB}"/>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EA077C6B-A722-42D2-AB95-D1D2C7D3E05E}"/>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9" name="Content 4">
            <a:extLst>
              <a:ext uri="{FF2B5EF4-FFF2-40B4-BE49-F238E27FC236}">
                <a16:creationId xmlns:a16="http://schemas.microsoft.com/office/drawing/2014/main" id="{79672B7F-857F-4D88-896A-E1E5B5C58946}"/>
              </a:ext>
            </a:extLst>
          </p:cNvPr>
          <p:cNvSpPr>
            <a:spLocks noGrp="1"/>
          </p:cNvSpPr>
          <p:nvPr>
            <p:ph sz="quarter" idx="40" hasCustomPrompt="1"/>
          </p:nvPr>
        </p:nvSpPr>
        <p:spPr>
          <a:xfrm>
            <a:off x="9023621" y="2059963"/>
            <a:ext cx="2505600" cy="42840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0" name="Content 3">
            <a:extLst>
              <a:ext uri="{FF2B5EF4-FFF2-40B4-BE49-F238E27FC236}">
                <a16:creationId xmlns:a16="http://schemas.microsoft.com/office/drawing/2014/main" id="{A09A8B0D-672F-4166-9BF7-A3E4B0692517}"/>
              </a:ext>
            </a:extLst>
          </p:cNvPr>
          <p:cNvSpPr>
            <a:spLocks noGrp="1"/>
          </p:cNvSpPr>
          <p:nvPr>
            <p:ph sz="quarter" idx="39" hasCustomPrompt="1"/>
          </p:nvPr>
        </p:nvSpPr>
        <p:spPr>
          <a:xfrm>
            <a:off x="6236674" y="2059963"/>
            <a:ext cx="2505600" cy="42840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1" name="Content 2">
            <a:extLst>
              <a:ext uri="{FF2B5EF4-FFF2-40B4-BE49-F238E27FC236}">
                <a16:creationId xmlns:a16="http://schemas.microsoft.com/office/drawing/2014/main" id="{ECF1BEF3-59F8-485E-A476-2D69B0B31BC8}"/>
              </a:ext>
            </a:extLst>
          </p:cNvPr>
          <p:cNvSpPr>
            <a:spLocks noGrp="1"/>
          </p:cNvSpPr>
          <p:nvPr>
            <p:ph sz="quarter" idx="35" hasCustomPrompt="1"/>
          </p:nvPr>
        </p:nvSpPr>
        <p:spPr>
          <a:xfrm>
            <a:off x="3449727" y="2059963"/>
            <a:ext cx="2505600" cy="42840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2" name="Content 1">
            <a:extLst>
              <a:ext uri="{FF2B5EF4-FFF2-40B4-BE49-F238E27FC236}">
                <a16:creationId xmlns:a16="http://schemas.microsoft.com/office/drawing/2014/main" id="{2045B865-5D18-4B87-8A44-F551BACDE6BD}"/>
              </a:ext>
            </a:extLst>
          </p:cNvPr>
          <p:cNvSpPr>
            <a:spLocks noGrp="1"/>
          </p:cNvSpPr>
          <p:nvPr>
            <p:ph sz="quarter" idx="31" hasCustomPrompt="1"/>
          </p:nvPr>
        </p:nvSpPr>
        <p:spPr>
          <a:xfrm>
            <a:off x="662780" y="2059963"/>
            <a:ext cx="2505600" cy="42840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9" name="Subheading 4">
            <a:extLst>
              <a:ext uri="{FF2B5EF4-FFF2-40B4-BE49-F238E27FC236}">
                <a16:creationId xmlns:a16="http://schemas.microsoft.com/office/drawing/2014/main" id="{545892AC-9083-4868-84C4-75667EE5098A}"/>
              </a:ext>
            </a:extLst>
          </p:cNvPr>
          <p:cNvSpPr>
            <a:spLocks noGrp="1"/>
          </p:cNvSpPr>
          <p:nvPr>
            <p:ph type="body" sz="quarter" idx="41" hasCustomPrompt="1"/>
          </p:nvPr>
        </p:nvSpPr>
        <p:spPr>
          <a:xfrm>
            <a:off x="9023621" y="1699963"/>
            <a:ext cx="25056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31" name="Subheading 3">
            <a:extLst>
              <a:ext uri="{FF2B5EF4-FFF2-40B4-BE49-F238E27FC236}">
                <a16:creationId xmlns:a16="http://schemas.microsoft.com/office/drawing/2014/main" id="{136D5BEE-CFD7-4030-9D2C-FA8EF1D06678}"/>
              </a:ext>
            </a:extLst>
          </p:cNvPr>
          <p:cNvSpPr>
            <a:spLocks noGrp="1"/>
          </p:cNvSpPr>
          <p:nvPr>
            <p:ph type="body" sz="quarter" idx="38" hasCustomPrompt="1"/>
          </p:nvPr>
        </p:nvSpPr>
        <p:spPr>
          <a:xfrm>
            <a:off x="6236674" y="1699963"/>
            <a:ext cx="25056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36" name="Subheading 2">
            <a:extLst>
              <a:ext uri="{FF2B5EF4-FFF2-40B4-BE49-F238E27FC236}">
                <a16:creationId xmlns:a16="http://schemas.microsoft.com/office/drawing/2014/main" id="{4FD7CCE2-7ACB-4AA3-8DD5-5A0DCD67C470}"/>
              </a:ext>
            </a:extLst>
          </p:cNvPr>
          <p:cNvSpPr>
            <a:spLocks noGrp="1"/>
          </p:cNvSpPr>
          <p:nvPr>
            <p:ph type="body" sz="quarter" idx="34" hasCustomPrompt="1"/>
          </p:nvPr>
        </p:nvSpPr>
        <p:spPr>
          <a:xfrm>
            <a:off x="3449727" y="1699963"/>
            <a:ext cx="25056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a:t>Klik om kopje toe te voegen</a:t>
            </a:r>
          </a:p>
        </p:txBody>
      </p:sp>
      <p:sp>
        <p:nvSpPr>
          <p:cNvPr id="37" name="Subheading 1">
            <a:extLst>
              <a:ext uri="{FF2B5EF4-FFF2-40B4-BE49-F238E27FC236}">
                <a16:creationId xmlns:a16="http://schemas.microsoft.com/office/drawing/2014/main" id="{E65752C8-3061-4291-9930-955B1A448AA0}"/>
              </a:ext>
            </a:extLst>
          </p:cNvPr>
          <p:cNvSpPr>
            <a:spLocks noGrp="1"/>
          </p:cNvSpPr>
          <p:nvPr>
            <p:ph type="body" sz="quarter" idx="30" hasCustomPrompt="1"/>
          </p:nvPr>
        </p:nvSpPr>
        <p:spPr>
          <a:xfrm>
            <a:off x="662780" y="1699963"/>
            <a:ext cx="25056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41" name="Subtitle placeholder">
            <a:extLst>
              <a:ext uri="{FF2B5EF4-FFF2-40B4-BE49-F238E27FC236}">
                <a16:creationId xmlns:a16="http://schemas.microsoft.com/office/drawing/2014/main" id="{D87F8492-41C0-44C6-A2FF-0FFB2F2F44B3}"/>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42" name="Title Placeholder">
            <a:extLst>
              <a:ext uri="{FF2B5EF4-FFF2-40B4-BE49-F238E27FC236}">
                <a16:creationId xmlns:a16="http://schemas.microsoft.com/office/drawing/2014/main" id="{DC479A9B-EBE4-439B-A777-BD9567C84676}"/>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7" name="Footnote">
            <a:extLst>
              <a:ext uri="{FF2B5EF4-FFF2-40B4-BE49-F238E27FC236}">
                <a16:creationId xmlns:a16="http://schemas.microsoft.com/office/drawing/2014/main" id="{9F9B1299-C6A0-4902-8A1B-F05B2A34C0AD}"/>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8" name="Footer Placeholder">
            <a:extLst>
              <a:ext uri="{FF2B5EF4-FFF2-40B4-BE49-F238E27FC236}">
                <a16:creationId xmlns:a16="http://schemas.microsoft.com/office/drawing/2014/main" id="{DF2BD536-37C9-4704-A523-80185702B098}"/>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algn="l">
              <a:lnSpc>
                <a:spcPct val="90000"/>
              </a:lnSpc>
              <a:defRPr sz="800">
                <a:solidFill>
                  <a:srgbClr val="000000"/>
                </a:solidFill>
                <a:latin typeface="+mn-lt"/>
              </a:defRPr>
            </a:lvl1pPr>
          </a:lstStyle>
          <a:p>
            <a:endParaRPr lang="nl-NL"/>
          </a:p>
        </p:txBody>
      </p:sp>
      <p:sp>
        <p:nvSpPr>
          <p:cNvPr id="23" name="Slide Number Placeholder">
            <a:extLst>
              <a:ext uri="{FF2B5EF4-FFF2-40B4-BE49-F238E27FC236}">
                <a16:creationId xmlns:a16="http://schemas.microsoft.com/office/drawing/2014/main" id="{B9E826F1-75B6-44C7-8F73-6007C01D8449}"/>
              </a:ext>
            </a:extLst>
          </p:cNvPr>
          <p:cNvSpPr>
            <a:spLocks noGrp="1"/>
          </p:cNvSpPr>
          <p:nvPr>
            <p:ph type="sldNum" sz="quarter" idx="12"/>
          </p:nvPr>
        </p:nvSpPr>
        <p:spPr>
          <a:xfrm>
            <a:off x="10989444" y="6684903"/>
            <a:ext cx="1023140" cy="163513"/>
          </a:xfrm>
          <a:prstGeom prst="rect">
            <a:avLst/>
          </a:prstGeom>
        </p:spPr>
        <p:txBody>
          <a:bodyPr/>
          <a:lstStyle/>
          <a:p>
            <a:fld id="{F8F71CF9-109A-4F28-925A-C8C37C6A10F6}" type="slidenum">
              <a:rPr lang="nl-NL" smtClean="0"/>
              <a:t>‹#›</a:t>
            </a:fld>
            <a:endParaRPr lang="nl-NL"/>
          </a:p>
        </p:txBody>
      </p:sp>
    </p:spTree>
    <p:extLst>
      <p:ext uri="{BB962C8B-B14F-4D97-AF65-F5344CB8AC3E}">
        <p14:creationId xmlns:p14="http://schemas.microsoft.com/office/powerpoint/2010/main" val="12248929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Box (4) FRAME">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C51CC33-3F60-4394-8565-6CE19EED84E5}"/>
              </a:ext>
            </a:extLst>
          </p:cNvPr>
          <p:cNvGraphicFramePr>
            <a:graphicFrameLocks noChangeAspect="1"/>
          </p:cNvGraphicFramePr>
          <p:nvPr>
            <p:custDataLst>
              <p:tags r:id="rId1"/>
            </p:custDataLst>
            <p:extLst>
              <p:ext uri="{D42A27DB-BD31-4B8C-83A1-F6EECF244321}">
                <p14:modId xmlns:p14="http://schemas.microsoft.com/office/powerpoint/2010/main" val="323103657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2" name="Object 1" hidden="1">
                        <a:extLst>
                          <a:ext uri="{FF2B5EF4-FFF2-40B4-BE49-F238E27FC236}">
                            <a16:creationId xmlns:a16="http://schemas.microsoft.com/office/drawing/2014/main" id="{9C51CC33-3F60-4394-8565-6CE19EED84E5}"/>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4030640B-63C0-4A36-B9ED-2F930F231BF7}"/>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7" name="Content 4">
            <a:extLst>
              <a:ext uri="{FF2B5EF4-FFF2-40B4-BE49-F238E27FC236}">
                <a16:creationId xmlns:a16="http://schemas.microsoft.com/office/drawing/2014/main" id="{ABB09AD9-E1C2-425B-9FBB-01148400B970}"/>
              </a:ext>
            </a:extLst>
          </p:cNvPr>
          <p:cNvSpPr>
            <a:spLocks noGrp="1"/>
          </p:cNvSpPr>
          <p:nvPr>
            <p:ph sz="quarter" idx="40" hasCustomPrompt="1"/>
          </p:nvPr>
        </p:nvSpPr>
        <p:spPr>
          <a:xfrm>
            <a:off x="6237221" y="4501744"/>
            <a:ext cx="5292000" cy="18468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8" name="Content 3">
            <a:extLst>
              <a:ext uri="{FF2B5EF4-FFF2-40B4-BE49-F238E27FC236}">
                <a16:creationId xmlns:a16="http://schemas.microsoft.com/office/drawing/2014/main" id="{FD988B28-1662-42AD-AF92-BD0432A18177}"/>
              </a:ext>
            </a:extLst>
          </p:cNvPr>
          <p:cNvSpPr>
            <a:spLocks noGrp="1"/>
          </p:cNvSpPr>
          <p:nvPr>
            <p:ph sz="quarter" idx="39" hasCustomPrompt="1"/>
          </p:nvPr>
        </p:nvSpPr>
        <p:spPr>
          <a:xfrm>
            <a:off x="662780" y="4501744"/>
            <a:ext cx="5292000" cy="18468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9" name="Content 2">
            <a:extLst>
              <a:ext uri="{FF2B5EF4-FFF2-40B4-BE49-F238E27FC236}">
                <a16:creationId xmlns:a16="http://schemas.microsoft.com/office/drawing/2014/main" id="{93DA3320-9CC6-445E-9145-AC1A8D70B7AA}"/>
              </a:ext>
            </a:extLst>
          </p:cNvPr>
          <p:cNvSpPr>
            <a:spLocks noGrp="1"/>
          </p:cNvSpPr>
          <p:nvPr>
            <p:ph sz="quarter" idx="35" hasCustomPrompt="1"/>
          </p:nvPr>
        </p:nvSpPr>
        <p:spPr>
          <a:xfrm>
            <a:off x="6237221" y="2059963"/>
            <a:ext cx="5292000" cy="18468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4" name="Content 1">
            <a:extLst>
              <a:ext uri="{FF2B5EF4-FFF2-40B4-BE49-F238E27FC236}">
                <a16:creationId xmlns:a16="http://schemas.microsoft.com/office/drawing/2014/main" id="{142D59F9-E9F0-4E81-BB8F-ADC4AD0FB153}"/>
              </a:ext>
            </a:extLst>
          </p:cNvPr>
          <p:cNvSpPr>
            <a:spLocks noGrp="1"/>
          </p:cNvSpPr>
          <p:nvPr>
            <p:ph sz="quarter" idx="41" hasCustomPrompt="1"/>
          </p:nvPr>
        </p:nvSpPr>
        <p:spPr>
          <a:xfrm>
            <a:off x="662780" y="2059963"/>
            <a:ext cx="5292000" cy="18468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5" name="Subheading 4">
            <a:extLst>
              <a:ext uri="{FF2B5EF4-FFF2-40B4-BE49-F238E27FC236}">
                <a16:creationId xmlns:a16="http://schemas.microsoft.com/office/drawing/2014/main" id="{0B71E0B0-5558-475D-A682-FAF77E0500A7}"/>
              </a:ext>
            </a:extLst>
          </p:cNvPr>
          <p:cNvSpPr>
            <a:spLocks noGrp="1"/>
          </p:cNvSpPr>
          <p:nvPr>
            <p:ph type="body" sz="quarter" idx="42" hasCustomPrompt="1"/>
          </p:nvPr>
        </p:nvSpPr>
        <p:spPr>
          <a:xfrm>
            <a:off x="6237221" y="4141744"/>
            <a:ext cx="52920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27" name="Subheading 3">
            <a:extLst>
              <a:ext uri="{FF2B5EF4-FFF2-40B4-BE49-F238E27FC236}">
                <a16:creationId xmlns:a16="http://schemas.microsoft.com/office/drawing/2014/main" id="{76BBD262-367A-4A9C-8CBD-FA1BF8337F0F}"/>
              </a:ext>
            </a:extLst>
          </p:cNvPr>
          <p:cNvSpPr>
            <a:spLocks noGrp="1"/>
          </p:cNvSpPr>
          <p:nvPr>
            <p:ph type="body" sz="quarter" idx="38" hasCustomPrompt="1"/>
          </p:nvPr>
        </p:nvSpPr>
        <p:spPr>
          <a:xfrm>
            <a:off x="662780" y="4141744"/>
            <a:ext cx="52920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35" name="Subheading 2">
            <a:extLst>
              <a:ext uri="{FF2B5EF4-FFF2-40B4-BE49-F238E27FC236}">
                <a16:creationId xmlns:a16="http://schemas.microsoft.com/office/drawing/2014/main" id="{4B076539-69B0-493B-A831-D9FE0449BFE3}"/>
              </a:ext>
            </a:extLst>
          </p:cNvPr>
          <p:cNvSpPr>
            <a:spLocks noGrp="1"/>
          </p:cNvSpPr>
          <p:nvPr>
            <p:ph type="body" sz="quarter" idx="34" hasCustomPrompt="1"/>
          </p:nvPr>
        </p:nvSpPr>
        <p:spPr>
          <a:xfrm>
            <a:off x="6237221" y="1699963"/>
            <a:ext cx="52920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a:t>Klik om kopje toe te voegen</a:t>
            </a:r>
          </a:p>
        </p:txBody>
      </p:sp>
      <p:sp>
        <p:nvSpPr>
          <p:cNvPr id="36" name="Subheading 1">
            <a:extLst>
              <a:ext uri="{FF2B5EF4-FFF2-40B4-BE49-F238E27FC236}">
                <a16:creationId xmlns:a16="http://schemas.microsoft.com/office/drawing/2014/main" id="{AB60F4D5-EC6D-4DA5-9BBF-038D8BC6CC28}"/>
              </a:ext>
            </a:extLst>
          </p:cNvPr>
          <p:cNvSpPr>
            <a:spLocks noGrp="1"/>
          </p:cNvSpPr>
          <p:nvPr>
            <p:ph type="body" sz="quarter" idx="30" hasCustomPrompt="1"/>
          </p:nvPr>
        </p:nvSpPr>
        <p:spPr>
          <a:xfrm>
            <a:off x="662780" y="1699963"/>
            <a:ext cx="52920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41" name="Subtitle placeholder">
            <a:extLst>
              <a:ext uri="{FF2B5EF4-FFF2-40B4-BE49-F238E27FC236}">
                <a16:creationId xmlns:a16="http://schemas.microsoft.com/office/drawing/2014/main" id="{99CB1CD3-910B-46BB-A149-7236786273FD}"/>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42" name="Title Placeholder">
            <a:extLst>
              <a:ext uri="{FF2B5EF4-FFF2-40B4-BE49-F238E27FC236}">
                <a16:creationId xmlns:a16="http://schemas.microsoft.com/office/drawing/2014/main" id="{FB7175A2-3378-4722-9E7A-24B173862DF7}"/>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20" name="Footnote">
            <a:extLst>
              <a:ext uri="{FF2B5EF4-FFF2-40B4-BE49-F238E27FC236}">
                <a16:creationId xmlns:a16="http://schemas.microsoft.com/office/drawing/2014/main" id="{8BC86644-E0CC-4738-94FD-16E07E0E3D7F}"/>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21" name="Footer Placeholder">
            <a:extLst>
              <a:ext uri="{FF2B5EF4-FFF2-40B4-BE49-F238E27FC236}">
                <a16:creationId xmlns:a16="http://schemas.microsoft.com/office/drawing/2014/main" id="{9EDCF658-8A7C-40B9-83B0-192B5679B01A}"/>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algn="l">
              <a:lnSpc>
                <a:spcPct val="90000"/>
              </a:lnSpc>
              <a:defRPr sz="800">
                <a:solidFill>
                  <a:srgbClr val="000000"/>
                </a:solidFill>
                <a:latin typeface="+mn-lt"/>
              </a:defRPr>
            </a:lvl1pPr>
          </a:lstStyle>
          <a:p>
            <a:endParaRPr lang="nl-NL"/>
          </a:p>
        </p:txBody>
      </p:sp>
      <p:sp>
        <p:nvSpPr>
          <p:cNvPr id="22" name="Slide Number Placeholder">
            <a:extLst>
              <a:ext uri="{FF2B5EF4-FFF2-40B4-BE49-F238E27FC236}">
                <a16:creationId xmlns:a16="http://schemas.microsoft.com/office/drawing/2014/main" id="{ECA7A402-2207-4B94-AE65-8223C15E57F6}"/>
              </a:ext>
            </a:extLst>
          </p:cNvPr>
          <p:cNvSpPr>
            <a:spLocks noGrp="1"/>
          </p:cNvSpPr>
          <p:nvPr>
            <p:ph type="sldNum" sz="quarter" idx="12"/>
          </p:nvPr>
        </p:nvSpPr>
        <p:spPr>
          <a:xfrm>
            <a:off x="10989444" y="6684903"/>
            <a:ext cx="1023140" cy="163513"/>
          </a:xfrm>
          <a:prstGeom prst="rect">
            <a:avLst/>
          </a:prstGeom>
        </p:spPr>
        <p:txBody>
          <a:bodyPr/>
          <a:lstStyle/>
          <a:p>
            <a:fld id="{F8F71CF9-109A-4F28-925A-C8C37C6A10F6}" type="slidenum">
              <a:rPr lang="nl-NL" smtClean="0"/>
              <a:t>‹#›</a:t>
            </a:fld>
            <a:endParaRPr lang="nl-NL"/>
          </a:p>
        </p:txBody>
      </p:sp>
    </p:spTree>
    <p:extLst>
      <p:ext uri="{BB962C8B-B14F-4D97-AF65-F5344CB8AC3E}">
        <p14:creationId xmlns:p14="http://schemas.microsoft.com/office/powerpoint/2010/main" val="13869256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Box (6) FRAME">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EE19220C-2EFC-434F-AB91-66EEA66DE304}"/>
              </a:ext>
            </a:extLst>
          </p:cNvPr>
          <p:cNvGraphicFramePr>
            <a:graphicFrameLocks noChangeAspect="1"/>
          </p:cNvGraphicFramePr>
          <p:nvPr>
            <p:custDataLst>
              <p:tags r:id="rId1"/>
            </p:custDataLst>
            <p:extLst>
              <p:ext uri="{D42A27DB-BD31-4B8C-83A1-F6EECF244321}">
                <p14:modId xmlns:p14="http://schemas.microsoft.com/office/powerpoint/2010/main" val="75769852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2" name="Object 1" hidden="1">
                        <a:extLst>
                          <a:ext uri="{FF2B5EF4-FFF2-40B4-BE49-F238E27FC236}">
                            <a16:creationId xmlns:a16="http://schemas.microsoft.com/office/drawing/2014/main" id="{EE19220C-2EFC-434F-AB91-66EEA66DE304}"/>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B28E6C15-A2BB-4A5D-A6DD-D643C5CAAD83}"/>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22" name="Content 6">
            <a:extLst>
              <a:ext uri="{FF2B5EF4-FFF2-40B4-BE49-F238E27FC236}">
                <a16:creationId xmlns:a16="http://schemas.microsoft.com/office/drawing/2014/main" id="{C28ED8AD-5B38-42EE-A76F-898FB8AAA02A}"/>
              </a:ext>
            </a:extLst>
          </p:cNvPr>
          <p:cNvSpPr>
            <a:spLocks noGrp="1"/>
          </p:cNvSpPr>
          <p:nvPr>
            <p:ph sz="quarter" idx="41" hasCustomPrompt="1"/>
          </p:nvPr>
        </p:nvSpPr>
        <p:spPr>
          <a:xfrm>
            <a:off x="8094820" y="4497163"/>
            <a:ext cx="3434400" cy="18468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3" name="Content 5">
            <a:extLst>
              <a:ext uri="{FF2B5EF4-FFF2-40B4-BE49-F238E27FC236}">
                <a16:creationId xmlns:a16="http://schemas.microsoft.com/office/drawing/2014/main" id="{07C6C973-B386-4F15-A22F-194015C3C79A}"/>
              </a:ext>
            </a:extLst>
          </p:cNvPr>
          <p:cNvSpPr>
            <a:spLocks noGrp="1"/>
          </p:cNvSpPr>
          <p:nvPr>
            <p:ph sz="quarter" idx="37" hasCustomPrompt="1"/>
          </p:nvPr>
        </p:nvSpPr>
        <p:spPr>
          <a:xfrm>
            <a:off x="4378800" y="4497163"/>
            <a:ext cx="3434400" cy="18468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4" name="Content 4">
            <a:extLst>
              <a:ext uri="{FF2B5EF4-FFF2-40B4-BE49-F238E27FC236}">
                <a16:creationId xmlns:a16="http://schemas.microsoft.com/office/drawing/2014/main" id="{BE66CB93-88AE-4436-94DA-3A2F8A7796D1}"/>
              </a:ext>
            </a:extLst>
          </p:cNvPr>
          <p:cNvSpPr>
            <a:spLocks noGrp="1"/>
          </p:cNvSpPr>
          <p:nvPr>
            <p:ph sz="quarter" idx="33" hasCustomPrompt="1"/>
          </p:nvPr>
        </p:nvSpPr>
        <p:spPr>
          <a:xfrm>
            <a:off x="662780" y="4497163"/>
            <a:ext cx="3434400" cy="18468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5" name="Content 3">
            <a:extLst>
              <a:ext uri="{FF2B5EF4-FFF2-40B4-BE49-F238E27FC236}">
                <a16:creationId xmlns:a16="http://schemas.microsoft.com/office/drawing/2014/main" id="{7A44F499-65D1-4F7C-BFB7-3A5B9B2AB2D8}"/>
              </a:ext>
            </a:extLst>
          </p:cNvPr>
          <p:cNvSpPr>
            <a:spLocks noGrp="1"/>
          </p:cNvSpPr>
          <p:nvPr>
            <p:ph sz="quarter" idx="39" hasCustomPrompt="1"/>
          </p:nvPr>
        </p:nvSpPr>
        <p:spPr>
          <a:xfrm>
            <a:off x="8094820" y="2059963"/>
            <a:ext cx="3434400" cy="18468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6" name="Content 2">
            <a:extLst>
              <a:ext uri="{FF2B5EF4-FFF2-40B4-BE49-F238E27FC236}">
                <a16:creationId xmlns:a16="http://schemas.microsoft.com/office/drawing/2014/main" id="{2848B2C7-8F0D-44B2-855D-BE215E2355FB}"/>
              </a:ext>
            </a:extLst>
          </p:cNvPr>
          <p:cNvSpPr>
            <a:spLocks noGrp="1"/>
          </p:cNvSpPr>
          <p:nvPr>
            <p:ph sz="quarter" idx="35" hasCustomPrompt="1"/>
          </p:nvPr>
        </p:nvSpPr>
        <p:spPr>
          <a:xfrm>
            <a:off x="4378800" y="2059963"/>
            <a:ext cx="3434400" cy="18468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7" name="Content 1">
            <a:extLst>
              <a:ext uri="{FF2B5EF4-FFF2-40B4-BE49-F238E27FC236}">
                <a16:creationId xmlns:a16="http://schemas.microsoft.com/office/drawing/2014/main" id="{9F7866CB-1EF5-4F71-B7B4-E822D586D88C}"/>
              </a:ext>
            </a:extLst>
          </p:cNvPr>
          <p:cNvSpPr>
            <a:spLocks noGrp="1"/>
          </p:cNvSpPr>
          <p:nvPr>
            <p:ph sz="quarter" idx="31" hasCustomPrompt="1"/>
          </p:nvPr>
        </p:nvSpPr>
        <p:spPr>
          <a:xfrm>
            <a:off x="662780" y="2059963"/>
            <a:ext cx="3434400" cy="1846800"/>
          </a:xfrm>
          <a:noFill/>
          <a:ln w="19050">
            <a:solidFill>
              <a:schemeClr val="tx2"/>
            </a:solid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2" name="Subheading 6">
            <a:extLst>
              <a:ext uri="{FF2B5EF4-FFF2-40B4-BE49-F238E27FC236}">
                <a16:creationId xmlns:a16="http://schemas.microsoft.com/office/drawing/2014/main" id="{ED98D81C-F807-4E90-8C0F-6A37C4A90B8F}"/>
              </a:ext>
            </a:extLst>
          </p:cNvPr>
          <p:cNvSpPr>
            <a:spLocks noGrp="1"/>
          </p:cNvSpPr>
          <p:nvPr>
            <p:ph type="body" sz="quarter" idx="40" hasCustomPrompt="1"/>
          </p:nvPr>
        </p:nvSpPr>
        <p:spPr>
          <a:xfrm>
            <a:off x="8094820" y="4137163"/>
            <a:ext cx="34344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43" name="Subheading 5">
            <a:extLst>
              <a:ext uri="{FF2B5EF4-FFF2-40B4-BE49-F238E27FC236}">
                <a16:creationId xmlns:a16="http://schemas.microsoft.com/office/drawing/2014/main" id="{C3BA2D8A-8023-45D7-A11F-67BD249D9044}"/>
              </a:ext>
            </a:extLst>
          </p:cNvPr>
          <p:cNvSpPr>
            <a:spLocks noGrp="1"/>
          </p:cNvSpPr>
          <p:nvPr>
            <p:ph type="body" sz="quarter" idx="36" hasCustomPrompt="1"/>
          </p:nvPr>
        </p:nvSpPr>
        <p:spPr>
          <a:xfrm>
            <a:off x="4378800" y="4137163"/>
            <a:ext cx="34344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a:t>Klik om kopje toe te voegen</a:t>
            </a:r>
          </a:p>
        </p:txBody>
      </p:sp>
      <p:sp>
        <p:nvSpPr>
          <p:cNvPr id="45" name="Subheading 4">
            <a:extLst>
              <a:ext uri="{FF2B5EF4-FFF2-40B4-BE49-F238E27FC236}">
                <a16:creationId xmlns:a16="http://schemas.microsoft.com/office/drawing/2014/main" id="{782C3D21-21D1-465C-9A0E-12D87EAA16E5}"/>
              </a:ext>
            </a:extLst>
          </p:cNvPr>
          <p:cNvSpPr>
            <a:spLocks noGrp="1"/>
          </p:cNvSpPr>
          <p:nvPr>
            <p:ph type="body" sz="quarter" idx="32" hasCustomPrompt="1"/>
          </p:nvPr>
        </p:nvSpPr>
        <p:spPr>
          <a:xfrm>
            <a:off x="662780" y="4137163"/>
            <a:ext cx="34344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a:t>Klik om kopje toe te voegen</a:t>
            </a:r>
          </a:p>
        </p:txBody>
      </p:sp>
      <p:sp>
        <p:nvSpPr>
          <p:cNvPr id="46" name="Subheading 3">
            <a:extLst>
              <a:ext uri="{FF2B5EF4-FFF2-40B4-BE49-F238E27FC236}">
                <a16:creationId xmlns:a16="http://schemas.microsoft.com/office/drawing/2014/main" id="{15F5CB12-8F3D-4C5C-BC27-A38FB4B2B158}"/>
              </a:ext>
            </a:extLst>
          </p:cNvPr>
          <p:cNvSpPr>
            <a:spLocks noGrp="1"/>
          </p:cNvSpPr>
          <p:nvPr>
            <p:ph type="body" sz="quarter" idx="38" hasCustomPrompt="1"/>
          </p:nvPr>
        </p:nvSpPr>
        <p:spPr>
          <a:xfrm>
            <a:off x="8094820" y="1699963"/>
            <a:ext cx="34344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47" name="Subheading 2">
            <a:extLst>
              <a:ext uri="{FF2B5EF4-FFF2-40B4-BE49-F238E27FC236}">
                <a16:creationId xmlns:a16="http://schemas.microsoft.com/office/drawing/2014/main" id="{F53C6D6C-0428-4E56-8982-A39FABA09EC0}"/>
              </a:ext>
            </a:extLst>
          </p:cNvPr>
          <p:cNvSpPr>
            <a:spLocks noGrp="1"/>
          </p:cNvSpPr>
          <p:nvPr>
            <p:ph type="body" sz="quarter" idx="34" hasCustomPrompt="1"/>
          </p:nvPr>
        </p:nvSpPr>
        <p:spPr>
          <a:xfrm>
            <a:off x="4378800" y="1699963"/>
            <a:ext cx="34344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a:t>Klik om kopje toe te voegen</a:t>
            </a:r>
          </a:p>
        </p:txBody>
      </p:sp>
      <p:sp>
        <p:nvSpPr>
          <p:cNvPr id="48" name="Subheading 1">
            <a:extLst>
              <a:ext uri="{FF2B5EF4-FFF2-40B4-BE49-F238E27FC236}">
                <a16:creationId xmlns:a16="http://schemas.microsoft.com/office/drawing/2014/main" id="{F8E2DA6B-D768-492C-845E-8D0091C2F801}"/>
              </a:ext>
            </a:extLst>
          </p:cNvPr>
          <p:cNvSpPr>
            <a:spLocks noGrp="1"/>
          </p:cNvSpPr>
          <p:nvPr>
            <p:ph type="body" sz="quarter" idx="30" hasCustomPrompt="1"/>
          </p:nvPr>
        </p:nvSpPr>
        <p:spPr>
          <a:xfrm>
            <a:off x="662780" y="1699963"/>
            <a:ext cx="3434400" cy="360000"/>
          </a:xfrm>
          <a:solidFill>
            <a:schemeClr val="tx2"/>
          </a:solidFill>
          <a:ln w="19050">
            <a:solidFill>
              <a:schemeClr val="tx2"/>
            </a:solidFill>
          </a:ln>
        </p:spPr>
        <p:txBody>
          <a:bodyPr lIns="72000" tIns="72000" rIns="72000" bIns="72000" anchor="ctr">
            <a:noAutofit/>
          </a:bodyPr>
          <a:lstStyle>
            <a:lvl1pPr marL="0" indent="0" algn="l">
              <a:buNone/>
              <a:defRPr b="1">
                <a:solidFill>
                  <a:schemeClr val="bg1"/>
                </a:solidFill>
              </a:defRPr>
            </a:lvl1pPr>
          </a:lstStyle>
          <a:p>
            <a:pPr lvl="0"/>
            <a:r>
              <a:rPr lang="nl-NL" noProof="0" dirty="0"/>
              <a:t>Klik om kopje toe te voegen</a:t>
            </a:r>
          </a:p>
        </p:txBody>
      </p:sp>
      <p:sp>
        <p:nvSpPr>
          <p:cNvPr id="52" name="Subtitle placeholder">
            <a:extLst>
              <a:ext uri="{FF2B5EF4-FFF2-40B4-BE49-F238E27FC236}">
                <a16:creationId xmlns:a16="http://schemas.microsoft.com/office/drawing/2014/main" id="{C70D62DF-FF16-46DE-9FFC-48347E3D822C}"/>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53" name="Title Placeholder">
            <a:extLst>
              <a:ext uri="{FF2B5EF4-FFF2-40B4-BE49-F238E27FC236}">
                <a16:creationId xmlns:a16="http://schemas.microsoft.com/office/drawing/2014/main" id="{DE02F1C6-A0D2-40DB-BADE-8A50D094863E}"/>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21" name="Footnote">
            <a:extLst>
              <a:ext uri="{FF2B5EF4-FFF2-40B4-BE49-F238E27FC236}">
                <a16:creationId xmlns:a16="http://schemas.microsoft.com/office/drawing/2014/main" id="{1E9DBC3D-9FC2-447D-B8D4-5B993E70307C}"/>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28" name="Footer Placeholder">
            <a:extLst>
              <a:ext uri="{FF2B5EF4-FFF2-40B4-BE49-F238E27FC236}">
                <a16:creationId xmlns:a16="http://schemas.microsoft.com/office/drawing/2014/main" id="{9C9562FC-DCC4-4082-8117-6248154C2A5E}"/>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algn="l">
              <a:lnSpc>
                <a:spcPct val="90000"/>
              </a:lnSpc>
              <a:defRPr sz="800">
                <a:solidFill>
                  <a:srgbClr val="000000"/>
                </a:solidFill>
                <a:latin typeface="+mn-lt"/>
              </a:defRPr>
            </a:lvl1pPr>
          </a:lstStyle>
          <a:p>
            <a:endParaRPr lang="nl-NL"/>
          </a:p>
        </p:txBody>
      </p:sp>
      <p:sp>
        <p:nvSpPr>
          <p:cNvPr id="29" name="Slide Number Placeholder">
            <a:extLst>
              <a:ext uri="{FF2B5EF4-FFF2-40B4-BE49-F238E27FC236}">
                <a16:creationId xmlns:a16="http://schemas.microsoft.com/office/drawing/2014/main" id="{75425F24-40B1-41CB-8147-85D62733D05A}"/>
              </a:ext>
            </a:extLst>
          </p:cNvPr>
          <p:cNvSpPr>
            <a:spLocks noGrp="1"/>
          </p:cNvSpPr>
          <p:nvPr>
            <p:ph type="sldNum" sz="quarter" idx="12"/>
          </p:nvPr>
        </p:nvSpPr>
        <p:spPr>
          <a:xfrm>
            <a:off x="10989444" y="6684903"/>
            <a:ext cx="1023140" cy="163513"/>
          </a:xfrm>
          <a:prstGeom prst="rect">
            <a:avLst/>
          </a:prstGeom>
        </p:spPr>
        <p:txBody>
          <a:bodyPr/>
          <a:lstStyle/>
          <a:p>
            <a:fld id="{F8F71CF9-109A-4F28-925A-C8C37C6A10F6}" type="slidenum">
              <a:rPr lang="nl-NL" smtClean="0"/>
              <a:t>‹#›</a:t>
            </a:fld>
            <a:endParaRPr lang="nl-NL"/>
          </a:p>
        </p:txBody>
      </p:sp>
    </p:spTree>
    <p:extLst>
      <p:ext uri="{BB962C8B-B14F-4D97-AF65-F5344CB8AC3E}">
        <p14:creationId xmlns:p14="http://schemas.microsoft.com/office/powerpoint/2010/main" val="40886666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Box (2) BigChart (L)">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1D4B0E61-3CAA-4B55-8295-6C95AB4E864D}"/>
              </a:ext>
            </a:extLst>
          </p:cNvPr>
          <p:cNvGraphicFramePr>
            <a:graphicFrameLocks noChangeAspect="1"/>
          </p:cNvGraphicFramePr>
          <p:nvPr>
            <p:custDataLst>
              <p:tags r:id="rId1"/>
            </p:custDataLst>
            <p:extLst>
              <p:ext uri="{D42A27DB-BD31-4B8C-83A1-F6EECF244321}">
                <p14:modId xmlns:p14="http://schemas.microsoft.com/office/powerpoint/2010/main" val="346420289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2" name="Object 1" hidden="1">
                        <a:extLst>
                          <a:ext uri="{FF2B5EF4-FFF2-40B4-BE49-F238E27FC236}">
                            <a16:creationId xmlns:a16="http://schemas.microsoft.com/office/drawing/2014/main" id="{1D4B0E61-3CAA-4B55-8295-6C95AB4E864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2BAB5207-8370-45BD-8C52-E82874B09913}"/>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5" name="Content 2">
            <a:extLst>
              <a:ext uri="{FF2B5EF4-FFF2-40B4-BE49-F238E27FC236}">
                <a16:creationId xmlns:a16="http://schemas.microsoft.com/office/drawing/2014/main" id="{943D9CC8-EC3C-4C52-93F8-31DE41450416}"/>
              </a:ext>
            </a:extLst>
          </p:cNvPr>
          <p:cNvSpPr>
            <a:spLocks noGrp="1"/>
          </p:cNvSpPr>
          <p:nvPr>
            <p:ph sz="quarter" idx="39" hasCustomPrompt="1"/>
          </p:nvPr>
        </p:nvSpPr>
        <p:spPr>
          <a:xfrm>
            <a:off x="8094820" y="2059963"/>
            <a:ext cx="34344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18" name="Content 1">
            <a:extLst>
              <a:ext uri="{FF2B5EF4-FFF2-40B4-BE49-F238E27FC236}">
                <a16:creationId xmlns:a16="http://schemas.microsoft.com/office/drawing/2014/main" id="{83223947-A1E4-4DA0-B14C-A221442EC391}"/>
              </a:ext>
            </a:extLst>
          </p:cNvPr>
          <p:cNvSpPr>
            <a:spLocks noGrp="1"/>
          </p:cNvSpPr>
          <p:nvPr>
            <p:ph sz="quarter" idx="31" hasCustomPrompt="1"/>
          </p:nvPr>
        </p:nvSpPr>
        <p:spPr>
          <a:xfrm>
            <a:off x="662780" y="2059963"/>
            <a:ext cx="71496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2" name="Subheading 2">
            <a:extLst>
              <a:ext uri="{FF2B5EF4-FFF2-40B4-BE49-F238E27FC236}">
                <a16:creationId xmlns:a16="http://schemas.microsoft.com/office/drawing/2014/main" id="{FF2A2116-B7C5-4B0D-9D98-2058FD2AB242}"/>
              </a:ext>
            </a:extLst>
          </p:cNvPr>
          <p:cNvSpPr>
            <a:spLocks noGrp="1"/>
          </p:cNvSpPr>
          <p:nvPr>
            <p:ph type="body" sz="quarter" idx="38" hasCustomPrompt="1"/>
          </p:nvPr>
        </p:nvSpPr>
        <p:spPr>
          <a:xfrm>
            <a:off x="8094820" y="1699963"/>
            <a:ext cx="34344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24" name="Subheading 1">
            <a:extLst>
              <a:ext uri="{FF2B5EF4-FFF2-40B4-BE49-F238E27FC236}">
                <a16:creationId xmlns:a16="http://schemas.microsoft.com/office/drawing/2014/main" id="{E8CF0FEA-9D19-4A8F-A7E5-EB660BFCB7FF}"/>
              </a:ext>
            </a:extLst>
          </p:cNvPr>
          <p:cNvSpPr>
            <a:spLocks noGrp="1"/>
          </p:cNvSpPr>
          <p:nvPr>
            <p:ph type="body" sz="quarter" idx="30" hasCustomPrompt="1"/>
          </p:nvPr>
        </p:nvSpPr>
        <p:spPr>
          <a:xfrm>
            <a:off x="662780" y="1699963"/>
            <a:ext cx="71496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0" name="Subtitle placeholder">
            <a:extLst>
              <a:ext uri="{FF2B5EF4-FFF2-40B4-BE49-F238E27FC236}">
                <a16:creationId xmlns:a16="http://schemas.microsoft.com/office/drawing/2014/main" id="{4E927CC0-6CCD-4B50-887B-CAFB65570F53}"/>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31" name="Title Placeholder">
            <a:extLst>
              <a:ext uri="{FF2B5EF4-FFF2-40B4-BE49-F238E27FC236}">
                <a16:creationId xmlns:a16="http://schemas.microsoft.com/office/drawing/2014/main" id="{C8FF4F8E-0063-4976-ADEC-70032C461D2F}"/>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3" name="Footnote">
            <a:extLst>
              <a:ext uri="{FF2B5EF4-FFF2-40B4-BE49-F238E27FC236}">
                <a16:creationId xmlns:a16="http://schemas.microsoft.com/office/drawing/2014/main" id="{30E86BE4-10C0-4DE0-81EF-94B7482268CA}"/>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4" name="Footer Placeholder">
            <a:extLst>
              <a:ext uri="{FF2B5EF4-FFF2-40B4-BE49-F238E27FC236}">
                <a16:creationId xmlns:a16="http://schemas.microsoft.com/office/drawing/2014/main" id="{F84BB4E3-DB7B-4606-AB58-12E823974137}"/>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algn="l">
              <a:lnSpc>
                <a:spcPct val="90000"/>
              </a:lnSpc>
              <a:defRPr sz="800">
                <a:solidFill>
                  <a:srgbClr val="000000"/>
                </a:solidFill>
                <a:latin typeface="+mn-lt"/>
              </a:defRPr>
            </a:lvl1pPr>
          </a:lstStyle>
          <a:p>
            <a:endParaRPr lang="nl-NL"/>
          </a:p>
        </p:txBody>
      </p:sp>
      <p:sp>
        <p:nvSpPr>
          <p:cNvPr id="16" name="Slide Number Placeholder">
            <a:extLst>
              <a:ext uri="{FF2B5EF4-FFF2-40B4-BE49-F238E27FC236}">
                <a16:creationId xmlns:a16="http://schemas.microsoft.com/office/drawing/2014/main" id="{04465F25-1FFE-4934-A332-ABC482225252}"/>
              </a:ext>
            </a:extLst>
          </p:cNvPr>
          <p:cNvSpPr>
            <a:spLocks noGrp="1"/>
          </p:cNvSpPr>
          <p:nvPr>
            <p:ph type="sldNum" sz="quarter" idx="12"/>
          </p:nvPr>
        </p:nvSpPr>
        <p:spPr>
          <a:xfrm>
            <a:off x="10989444" y="6684903"/>
            <a:ext cx="1023140" cy="163513"/>
          </a:xfrm>
          <a:prstGeom prst="rect">
            <a:avLst/>
          </a:prstGeom>
        </p:spPr>
        <p:txBody>
          <a:bodyPr/>
          <a:lstStyle/>
          <a:p>
            <a:fld id="{F8F71CF9-109A-4F28-925A-C8C37C6A10F6}" type="slidenum">
              <a:rPr lang="nl-NL" smtClean="0"/>
              <a:t>‹#›</a:t>
            </a:fld>
            <a:endParaRPr lang="nl-NL"/>
          </a:p>
        </p:txBody>
      </p:sp>
    </p:spTree>
    <p:extLst>
      <p:ext uri="{BB962C8B-B14F-4D97-AF65-F5344CB8AC3E}">
        <p14:creationId xmlns:p14="http://schemas.microsoft.com/office/powerpoint/2010/main" val="2887885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ox (1)">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4B05C19D-9FA8-417C-BC01-419A1558288C}"/>
              </a:ext>
            </a:extLst>
          </p:cNvPr>
          <p:cNvGraphicFramePr>
            <a:graphicFrameLocks noChangeAspect="1"/>
          </p:cNvGraphicFramePr>
          <p:nvPr>
            <p:custDataLst>
              <p:tags r:id="rId1"/>
            </p:custDataLst>
            <p:extLst>
              <p:ext uri="{D42A27DB-BD31-4B8C-83A1-F6EECF244321}">
                <p14:modId xmlns:p14="http://schemas.microsoft.com/office/powerpoint/2010/main" val="429437387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2" name="Object 1" hidden="1">
                        <a:extLst>
                          <a:ext uri="{FF2B5EF4-FFF2-40B4-BE49-F238E27FC236}">
                            <a16:creationId xmlns:a16="http://schemas.microsoft.com/office/drawing/2014/main" id="{4B05C19D-9FA8-417C-BC01-419A1558288C}"/>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7903DEE6-CC52-4B98-B0B8-87C849517256}"/>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4" name="Content 1">
            <a:extLst>
              <a:ext uri="{FF2B5EF4-FFF2-40B4-BE49-F238E27FC236}">
                <a16:creationId xmlns:a16="http://schemas.microsoft.com/office/drawing/2014/main" id="{A9B8D8B1-AC72-4ABF-966D-390C0DCB4387}"/>
              </a:ext>
            </a:extLst>
          </p:cNvPr>
          <p:cNvSpPr>
            <a:spLocks noGrp="1"/>
          </p:cNvSpPr>
          <p:nvPr>
            <p:ph sz="quarter" idx="31" hasCustomPrompt="1"/>
          </p:nvPr>
        </p:nvSpPr>
        <p:spPr>
          <a:xfrm>
            <a:off x="662780" y="1699963"/>
            <a:ext cx="108684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7" name="Footnote">
            <a:extLst>
              <a:ext uri="{FF2B5EF4-FFF2-40B4-BE49-F238E27FC236}">
                <a16:creationId xmlns:a16="http://schemas.microsoft.com/office/drawing/2014/main" id="{07A94163-21D0-4458-B9FD-8D3C6B355EF2}"/>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8" name="Footer Placeholder">
            <a:extLst>
              <a:ext uri="{FF2B5EF4-FFF2-40B4-BE49-F238E27FC236}">
                <a16:creationId xmlns:a16="http://schemas.microsoft.com/office/drawing/2014/main" id="{AC8893C2-A014-4378-9645-F7B68FA9745D}"/>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endParaRPr lang="nl-NL"/>
          </a:p>
        </p:txBody>
      </p:sp>
      <p:sp>
        <p:nvSpPr>
          <p:cNvPr id="19" name="Slide Number Placeholder">
            <a:extLst>
              <a:ext uri="{FF2B5EF4-FFF2-40B4-BE49-F238E27FC236}">
                <a16:creationId xmlns:a16="http://schemas.microsoft.com/office/drawing/2014/main" id="{E8383733-60DE-4B34-8FFA-0F3897AE5635}"/>
              </a:ext>
            </a:extLst>
          </p:cNvPr>
          <p:cNvSpPr>
            <a:spLocks noGrp="1"/>
          </p:cNvSpPr>
          <p:nvPr>
            <p:ph type="sldNum" sz="quarter" idx="12"/>
          </p:nvPr>
        </p:nvSpPr>
        <p:spPr>
          <a:xfrm>
            <a:off x="10989444" y="6684903"/>
            <a:ext cx="1023140" cy="163513"/>
          </a:xfrm>
          <a:prstGeom prst="rect">
            <a:avLst/>
          </a:prstGeom>
        </p:spPr>
        <p:txBody>
          <a:bodyPr/>
          <a:lstStyle/>
          <a:p>
            <a:fld id="{F8F71CF9-109A-4F28-925A-C8C37C6A10F6}" type="slidenum">
              <a:rPr lang="nl-NL" smtClean="0"/>
              <a:t>‹#›</a:t>
            </a:fld>
            <a:endParaRPr lang="nl-NL"/>
          </a:p>
        </p:txBody>
      </p:sp>
      <p:sp>
        <p:nvSpPr>
          <p:cNvPr id="20" name="Subtitle placeholder">
            <a:extLst>
              <a:ext uri="{FF2B5EF4-FFF2-40B4-BE49-F238E27FC236}">
                <a16:creationId xmlns:a16="http://schemas.microsoft.com/office/drawing/2014/main" id="{5E6698A3-30F2-45B7-BC6F-FA5C28887DA7}"/>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21" name="Title Placeholder">
            <a:extLst>
              <a:ext uri="{FF2B5EF4-FFF2-40B4-BE49-F238E27FC236}">
                <a16:creationId xmlns:a16="http://schemas.microsoft.com/office/drawing/2014/main" id="{BBE6E568-EB6E-41D9-BD54-31E33E9B3E38}"/>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Tree>
    <p:extLst>
      <p:ext uri="{BB962C8B-B14F-4D97-AF65-F5344CB8AC3E}">
        <p14:creationId xmlns:p14="http://schemas.microsoft.com/office/powerpoint/2010/main" val="16031992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Box (2) BigChart (R)">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1D4B0E61-3CAA-4B55-8295-6C95AB4E864D}"/>
              </a:ext>
            </a:extLst>
          </p:cNvPr>
          <p:cNvGraphicFramePr>
            <a:graphicFrameLocks noChangeAspect="1"/>
          </p:cNvGraphicFramePr>
          <p:nvPr>
            <p:custDataLst>
              <p:tags r:id="rId1"/>
            </p:custDataLst>
            <p:extLst>
              <p:ext uri="{D42A27DB-BD31-4B8C-83A1-F6EECF244321}">
                <p14:modId xmlns:p14="http://schemas.microsoft.com/office/powerpoint/2010/main" val="116253841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2" name="Object 1" hidden="1">
                        <a:extLst>
                          <a:ext uri="{FF2B5EF4-FFF2-40B4-BE49-F238E27FC236}">
                            <a16:creationId xmlns:a16="http://schemas.microsoft.com/office/drawing/2014/main" id="{1D4B0E61-3CAA-4B55-8295-6C95AB4E864D}"/>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2BAB5207-8370-45BD-8C52-E82874B09913}"/>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5" name="Content 2">
            <a:extLst>
              <a:ext uri="{FF2B5EF4-FFF2-40B4-BE49-F238E27FC236}">
                <a16:creationId xmlns:a16="http://schemas.microsoft.com/office/drawing/2014/main" id="{C3B33251-5373-4105-9825-D40D470C970B}"/>
              </a:ext>
            </a:extLst>
          </p:cNvPr>
          <p:cNvSpPr>
            <a:spLocks noGrp="1"/>
          </p:cNvSpPr>
          <p:nvPr>
            <p:ph sz="quarter" idx="35" hasCustomPrompt="1"/>
          </p:nvPr>
        </p:nvSpPr>
        <p:spPr>
          <a:xfrm>
            <a:off x="4378800" y="2059963"/>
            <a:ext cx="71496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16" name="Content 1">
            <a:extLst>
              <a:ext uri="{FF2B5EF4-FFF2-40B4-BE49-F238E27FC236}">
                <a16:creationId xmlns:a16="http://schemas.microsoft.com/office/drawing/2014/main" id="{CDD6CF5F-A850-4847-BCF1-8F0DF2C5D950}"/>
              </a:ext>
            </a:extLst>
          </p:cNvPr>
          <p:cNvSpPr>
            <a:spLocks noGrp="1"/>
          </p:cNvSpPr>
          <p:nvPr>
            <p:ph sz="quarter" idx="31" hasCustomPrompt="1"/>
          </p:nvPr>
        </p:nvSpPr>
        <p:spPr>
          <a:xfrm>
            <a:off x="662780" y="2059963"/>
            <a:ext cx="34344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2" name="Subheading 2">
            <a:extLst>
              <a:ext uri="{FF2B5EF4-FFF2-40B4-BE49-F238E27FC236}">
                <a16:creationId xmlns:a16="http://schemas.microsoft.com/office/drawing/2014/main" id="{C41B41E6-A228-474D-87BF-5EB9E30CA989}"/>
              </a:ext>
            </a:extLst>
          </p:cNvPr>
          <p:cNvSpPr>
            <a:spLocks noGrp="1"/>
          </p:cNvSpPr>
          <p:nvPr>
            <p:ph type="body" sz="quarter" idx="34" hasCustomPrompt="1"/>
          </p:nvPr>
        </p:nvSpPr>
        <p:spPr>
          <a:xfrm>
            <a:off x="4378800" y="1699963"/>
            <a:ext cx="71496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23" name="Subheading 1">
            <a:extLst>
              <a:ext uri="{FF2B5EF4-FFF2-40B4-BE49-F238E27FC236}">
                <a16:creationId xmlns:a16="http://schemas.microsoft.com/office/drawing/2014/main" id="{CA181C25-5661-4B04-A31F-B8485A10370C}"/>
              </a:ext>
            </a:extLst>
          </p:cNvPr>
          <p:cNvSpPr>
            <a:spLocks noGrp="1"/>
          </p:cNvSpPr>
          <p:nvPr>
            <p:ph type="body" sz="quarter" idx="30" hasCustomPrompt="1"/>
          </p:nvPr>
        </p:nvSpPr>
        <p:spPr>
          <a:xfrm>
            <a:off x="662780" y="1699963"/>
            <a:ext cx="34344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29" name="Subtitle placeholder">
            <a:extLst>
              <a:ext uri="{FF2B5EF4-FFF2-40B4-BE49-F238E27FC236}">
                <a16:creationId xmlns:a16="http://schemas.microsoft.com/office/drawing/2014/main" id="{9AFCA7F8-DDA9-40F6-8738-B00C6034C7ED}"/>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31" name="Title Placeholder">
            <a:extLst>
              <a:ext uri="{FF2B5EF4-FFF2-40B4-BE49-F238E27FC236}">
                <a16:creationId xmlns:a16="http://schemas.microsoft.com/office/drawing/2014/main" id="{19F8A68E-D6D5-40C5-8B67-13074C5D51B6}"/>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3" name="Footnote">
            <a:extLst>
              <a:ext uri="{FF2B5EF4-FFF2-40B4-BE49-F238E27FC236}">
                <a16:creationId xmlns:a16="http://schemas.microsoft.com/office/drawing/2014/main" id="{E239A049-10E3-483F-AF0C-D554A649F353}"/>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4" name="Footer Placeholder">
            <a:extLst>
              <a:ext uri="{FF2B5EF4-FFF2-40B4-BE49-F238E27FC236}">
                <a16:creationId xmlns:a16="http://schemas.microsoft.com/office/drawing/2014/main" id="{F8B5115D-94F1-4A57-8358-A3E1157D870F}"/>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algn="l">
              <a:lnSpc>
                <a:spcPct val="90000"/>
              </a:lnSpc>
              <a:defRPr sz="800">
                <a:solidFill>
                  <a:srgbClr val="000000"/>
                </a:solidFill>
                <a:latin typeface="+mn-lt"/>
              </a:defRPr>
            </a:lvl1pPr>
          </a:lstStyle>
          <a:p>
            <a:endParaRPr lang="nl-NL"/>
          </a:p>
        </p:txBody>
      </p:sp>
      <p:sp>
        <p:nvSpPr>
          <p:cNvPr id="17" name="Slide Number Placeholder">
            <a:extLst>
              <a:ext uri="{FF2B5EF4-FFF2-40B4-BE49-F238E27FC236}">
                <a16:creationId xmlns:a16="http://schemas.microsoft.com/office/drawing/2014/main" id="{03AEF77F-E84B-4232-8EB4-28D1D6547C4F}"/>
              </a:ext>
            </a:extLst>
          </p:cNvPr>
          <p:cNvSpPr>
            <a:spLocks noGrp="1"/>
          </p:cNvSpPr>
          <p:nvPr>
            <p:ph type="sldNum" sz="quarter" idx="12"/>
          </p:nvPr>
        </p:nvSpPr>
        <p:spPr>
          <a:xfrm>
            <a:off x="10989444" y="6684903"/>
            <a:ext cx="1023140" cy="163513"/>
          </a:xfrm>
          <a:prstGeom prst="rect">
            <a:avLst/>
          </a:prstGeom>
        </p:spPr>
        <p:txBody>
          <a:bodyPr/>
          <a:lstStyle/>
          <a:p>
            <a:fld id="{F8F71CF9-109A-4F28-925A-C8C37C6A10F6}" type="slidenum">
              <a:rPr lang="nl-NL" smtClean="0"/>
              <a:t>‹#›</a:t>
            </a:fld>
            <a:endParaRPr lang="nl-NL"/>
          </a:p>
        </p:txBody>
      </p:sp>
    </p:spTree>
    <p:extLst>
      <p:ext uri="{BB962C8B-B14F-4D97-AF65-F5344CB8AC3E}">
        <p14:creationId xmlns:p14="http://schemas.microsoft.com/office/powerpoint/2010/main" val="6865049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Box (2) Chart (L)">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C02E33D3-B7B1-4E98-B54E-990105DC15E9}"/>
              </a:ext>
            </a:extLst>
          </p:cNvPr>
          <p:cNvGraphicFramePr>
            <a:graphicFrameLocks noChangeAspect="1"/>
          </p:cNvGraphicFramePr>
          <p:nvPr>
            <p:custDataLst>
              <p:tags r:id="rId1"/>
            </p:custDataLst>
            <p:extLst>
              <p:ext uri="{D42A27DB-BD31-4B8C-83A1-F6EECF244321}">
                <p14:modId xmlns:p14="http://schemas.microsoft.com/office/powerpoint/2010/main" val="169982230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2" name="Object 1" hidden="1">
                        <a:extLst>
                          <a:ext uri="{FF2B5EF4-FFF2-40B4-BE49-F238E27FC236}">
                            <a16:creationId xmlns:a16="http://schemas.microsoft.com/office/drawing/2014/main" id="{C02E33D3-B7B1-4E98-B54E-990105DC15E9}"/>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5C258B73-9948-40D2-A671-D5222120C825}"/>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2" name="Content 2">
            <a:extLst>
              <a:ext uri="{FF2B5EF4-FFF2-40B4-BE49-F238E27FC236}">
                <a16:creationId xmlns:a16="http://schemas.microsoft.com/office/drawing/2014/main" id="{C0F6227C-00D7-4B79-9AAF-F95B54E39B36}"/>
              </a:ext>
            </a:extLst>
          </p:cNvPr>
          <p:cNvSpPr>
            <a:spLocks noGrp="1"/>
          </p:cNvSpPr>
          <p:nvPr>
            <p:ph sz="quarter" idx="35" hasCustomPrompt="1"/>
          </p:nvPr>
        </p:nvSpPr>
        <p:spPr>
          <a:xfrm>
            <a:off x="6237221" y="1699963"/>
            <a:ext cx="52920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3" name="Content 1">
            <a:extLst>
              <a:ext uri="{FF2B5EF4-FFF2-40B4-BE49-F238E27FC236}">
                <a16:creationId xmlns:a16="http://schemas.microsoft.com/office/drawing/2014/main" id="{CDFD7BCD-0A93-4265-80EE-4B92D7D3FA90}"/>
              </a:ext>
            </a:extLst>
          </p:cNvPr>
          <p:cNvSpPr>
            <a:spLocks noGrp="1"/>
          </p:cNvSpPr>
          <p:nvPr>
            <p:ph sz="quarter" idx="31" hasCustomPrompt="1"/>
          </p:nvPr>
        </p:nvSpPr>
        <p:spPr>
          <a:xfrm>
            <a:off x="662780" y="2059963"/>
            <a:ext cx="52920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6" name="Subheading 1">
            <a:extLst>
              <a:ext uri="{FF2B5EF4-FFF2-40B4-BE49-F238E27FC236}">
                <a16:creationId xmlns:a16="http://schemas.microsoft.com/office/drawing/2014/main" id="{0B1822F2-ED69-4E2E-839F-190AEC586F48}"/>
              </a:ext>
            </a:extLst>
          </p:cNvPr>
          <p:cNvSpPr>
            <a:spLocks noGrp="1"/>
          </p:cNvSpPr>
          <p:nvPr>
            <p:ph type="body" sz="quarter" idx="30" hasCustomPrompt="1"/>
          </p:nvPr>
        </p:nvSpPr>
        <p:spPr>
          <a:xfrm>
            <a:off x="662780" y="1699963"/>
            <a:ext cx="52920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26" name="Subtitle placeholder">
            <a:extLst>
              <a:ext uri="{FF2B5EF4-FFF2-40B4-BE49-F238E27FC236}">
                <a16:creationId xmlns:a16="http://schemas.microsoft.com/office/drawing/2014/main" id="{7D9F73F2-1D67-411B-9F1E-46653327F95D}"/>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27" name="Title Placeholder">
            <a:extLst>
              <a:ext uri="{FF2B5EF4-FFF2-40B4-BE49-F238E27FC236}">
                <a16:creationId xmlns:a16="http://schemas.microsoft.com/office/drawing/2014/main" id="{B6E8486D-513C-40BB-960F-0B0D904BFCBA}"/>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4" name="Footnote">
            <a:extLst>
              <a:ext uri="{FF2B5EF4-FFF2-40B4-BE49-F238E27FC236}">
                <a16:creationId xmlns:a16="http://schemas.microsoft.com/office/drawing/2014/main" id="{DAF6A8EE-6352-4BCF-AE1E-2B04F1D32D58}"/>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5" name="Footer Placeholder">
            <a:extLst>
              <a:ext uri="{FF2B5EF4-FFF2-40B4-BE49-F238E27FC236}">
                <a16:creationId xmlns:a16="http://schemas.microsoft.com/office/drawing/2014/main" id="{F45E2D14-1FFD-49FE-B2CA-F2E3B50ACCCC}"/>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algn="l">
              <a:lnSpc>
                <a:spcPct val="90000"/>
              </a:lnSpc>
              <a:defRPr sz="800">
                <a:solidFill>
                  <a:srgbClr val="000000"/>
                </a:solidFill>
                <a:latin typeface="+mn-lt"/>
              </a:defRPr>
            </a:lvl1pPr>
          </a:lstStyle>
          <a:p>
            <a:endParaRPr lang="nl-NL"/>
          </a:p>
        </p:txBody>
      </p:sp>
      <p:sp>
        <p:nvSpPr>
          <p:cNvPr id="18" name="Slide Number Placeholder">
            <a:extLst>
              <a:ext uri="{FF2B5EF4-FFF2-40B4-BE49-F238E27FC236}">
                <a16:creationId xmlns:a16="http://schemas.microsoft.com/office/drawing/2014/main" id="{95314695-247D-407C-BDE8-B01BAA88F025}"/>
              </a:ext>
            </a:extLst>
          </p:cNvPr>
          <p:cNvSpPr>
            <a:spLocks noGrp="1"/>
          </p:cNvSpPr>
          <p:nvPr>
            <p:ph type="sldNum" sz="quarter" idx="12"/>
          </p:nvPr>
        </p:nvSpPr>
        <p:spPr>
          <a:xfrm>
            <a:off x="10989444" y="6684903"/>
            <a:ext cx="1023140" cy="163513"/>
          </a:xfrm>
          <a:prstGeom prst="rect">
            <a:avLst/>
          </a:prstGeom>
        </p:spPr>
        <p:txBody>
          <a:bodyPr/>
          <a:lstStyle/>
          <a:p>
            <a:fld id="{F8F71CF9-109A-4F28-925A-C8C37C6A10F6}" type="slidenum">
              <a:rPr lang="nl-NL" smtClean="0"/>
              <a:t>‹#›</a:t>
            </a:fld>
            <a:endParaRPr lang="nl-NL"/>
          </a:p>
        </p:txBody>
      </p:sp>
    </p:spTree>
    <p:extLst>
      <p:ext uri="{BB962C8B-B14F-4D97-AF65-F5344CB8AC3E}">
        <p14:creationId xmlns:p14="http://schemas.microsoft.com/office/powerpoint/2010/main" val="39851105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Box (2) Chart (R)">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1F3507FD-8CBA-4123-8B64-44D43759514B}"/>
              </a:ext>
            </a:extLst>
          </p:cNvPr>
          <p:cNvGraphicFramePr>
            <a:graphicFrameLocks noChangeAspect="1"/>
          </p:cNvGraphicFramePr>
          <p:nvPr>
            <p:custDataLst>
              <p:tags r:id="rId1"/>
            </p:custDataLst>
            <p:extLst>
              <p:ext uri="{D42A27DB-BD31-4B8C-83A1-F6EECF244321}">
                <p14:modId xmlns:p14="http://schemas.microsoft.com/office/powerpoint/2010/main" val="347923125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2" name="Object 1" hidden="1">
                        <a:extLst>
                          <a:ext uri="{FF2B5EF4-FFF2-40B4-BE49-F238E27FC236}">
                            <a16:creationId xmlns:a16="http://schemas.microsoft.com/office/drawing/2014/main" id="{1F3507FD-8CBA-4123-8B64-44D43759514B}"/>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713A3952-469D-4811-81EB-7EF9B870072E}"/>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3" name="Content 1">
            <a:extLst>
              <a:ext uri="{FF2B5EF4-FFF2-40B4-BE49-F238E27FC236}">
                <a16:creationId xmlns:a16="http://schemas.microsoft.com/office/drawing/2014/main" id="{8E5B298F-75CB-4469-90E1-75A3FC005B84}"/>
              </a:ext>
            </a:extLst>
          </p:cNvPr>
          <p:cNvSpPr>
            <a:spLocks noGrp="1"/>
          </p:cNvSpPr>
          <p:nvPr>
            <p:ph sz="quarter" idx="31" hasCustomPrompt="1"/>
          </p:nvPr>
        </p:nvSpPr>
        <p:spPr>
          <a:xfrm>
            <a:off x="662780" y="1699963"/>
            <a:ext cx="52920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2" name="Content 2">
            <a:extLst>
              <a:ext uri="{FF2B5EF4-FFF2-40B4-BE49-F238E27FC236}">
                <a16:creationId xmlns:a16="http://schemas.microsoft.com/office/drawing/2014/main" id="{22AB8EE7-E252-4870-BE99-D0FDFA0FEFB1}"/>
              </a:ext>
            </a:extLst>
          </p:cNvPr>
          <p:cNvSpPr>
            <a:spLocks noGrp="1"/>
          </p:cNvSpPr>
          <p:nvPr>
            <p:ph sz="quarter" idx="35" hasCustomPrompt="1"/>
          </p:nvPr>
        </p:nvSpPr>
        <p:spPr>
          <a:xfrm>
            <a:off x="6237221" y="2059963"/>
            <a:ext cx="52920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14" name="Subheading 1">
            <a:extLst>
              <a:ext uri="{FF2B5EF4-FFF2-40B4-BE49-F238E27FC236}">
                <a16:creationId xmlns:a16="http://schemas.microsoft.com/office/drawing/2014/main" id="{6B333FF2-375F-4904-A650-664E5FAE65B5}"/>
              </a:ext>
            </a:extLst>
          </p:cNvPr>
          <p:cNvSpPr>
            <a:spLocks noGrp="1"/>
          </p:cNvSpPr>
          <p:nvPr>
            <p:ph type="body" sz="quarter" idx="34" hasCustomPrompt="1"/>
          </p:nvPr>
        </p:nvSpPr>
        <p:spPr>
          <a:xfrm>
            <a:off x="6237221" y="1699963"/>
            <a:ext cx="52920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26" name="Subtitle placeholder">
            <a:extLst>
              <a:ext uri="{FF2B5EF4-FFF2-40B4-BE49-F238E27FC236}">
                <a16:creationId xmlns:a16="http://schemas.microsoft.com/office/drawing/2014/main" id="{11D840D9-33BB-431F-950C-93D575ADDD71}"/>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28" name="Title Placeholder">
            <a:extLst>
              <a:ext uri="{FF2B5EF4-FFF2-40B4-BE49-F238E27FC236}">
                <a16:creationId xmlns:a16="http://schemas.microsoft.com/office/drawing/2014/main" id="{723B3699-7DB5-405C-B01A-21ED24E0EA78}"/>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5" name="Footnote">
            <a:extLst>
              <a:ext uri="{FF2B5EF4-FFF2-40B4-BE49-F238E27FC236}">
                <a16:creationId xmlns:a16="http://schemas.microsoft.com/office/drawing/2014/main" id="{48567908-EABB-4849-8656-A2FC7BE259B6}"/>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7" name="Footer Placeholder">
            <a:extLst>
              <a:ext uri="{FF2B5EF4-FFF2-40B4-BE49-F238E27FC236}">
                <a16:creationId xmlns:a16="http://schemas.microsoft.com/office/drawing/2014/main" id="{F76EB023-388E-49C5-90E9-ADF6C01678EA}"/>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algn="l">
              <a:lnSpc>
                <a:spcPct val="90000"/>
              </a:lnSpc>
              <a:defRPr sz="800">
                <a:solidFill>
                  <a:srgbClr val="000000"/>
                </a:solidFill>
                <a:latin typeface="+mn-lt"/>
              </a:defRPr>
            </a:lvl1pPr>
          </a:lstStyle>
          <a:p>
            <a:endParaRPr lang="nl-NL"/>
          </a:p>
        </p:txBody>
      </p:sp>
      <p:sp>
        <p:nvSpPr>
          <p:cNvPr id="18" name="Slide Number Placeholder">
            <a:extLst>
              <a:ext uri="{FF2B5EF4-FFF2-40B4-BE49-F238E27FC236}">
                <a16:creationId xmlns:a16="http://schemas.microsoft.com/office/drawing/2014/main" id="{5B73C246-7060-46F3-82AC-5C2769634C52}"/>
              </a:ext>
            </a:extLst>
          </p:cNvPr>
          <p:cNvSpPr>
            <a:spLocks noGrp="1"/>
          </p:cNvSpPr>
          <p:nvPr>
            <p:ph type="sldNum" sz="quarter" idx="12"/>
          </p:nvPr>
        </p:nvSpPr>
        <p:spPr>
          <a:xfrm>
            <a:off x="10989444" y="6684903"/>
            <a:ext cx="1023140" cy="163513"/>
          </a:xfrm>
          <a:prstGeom prst="rect">
            <a:avLst/>
          </a:prstGeom>
        </p:spPr>
        <p:txBody>
          <a:bodyPr/>
          <a:lstStyle/>
          <a:p>
            <a:fld id="{F8F71CF9-109A-4F28-925A-C8C37C6A10F6}" type="slidenum">
              <a:rPr lang="nl-NL" smtClean="0"/>
              <a:t>‹#›</a:t>
            </a:fld>
            <a:endParaRPr lang="nl-NL"/>
          </a:p>
        </p:txBody>
      </p:sp>
    </p:spTree>
    <p:extLst>
      <p:ext uri="{BB962C8B-B14F-4D97-AF65-F5344CB8AC3E}">
        <p14:creationId xmlns:p14="http://schemas.microsoft.com/office/powerpoint/2010/main" val="29824339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over S Pic">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B496FA05-7499-413D-9715-D9284A30DAE4}"/>
              </a:ext>
            </a:extLst>
          </p:cNvPr>
          <p:cNvGraphicFramePr>
            <a:graphicFrameLocks noChangeAspect="1"/>
          </p:cNvGraphicFramePr>
          <p:nvPr>
            <p:custDataLst>
              <p:tags r:id="rId1"/>
            </p:custDataLst>
            <p:extLst>
              <p:ext uri="{D42A27DB-BD31-4B8C-83A1-F6EECF244321}">
                <p14:modId xmlns:p14="http://schemas.microsoft.com/office/powerpoint/2010/main" val="145763822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3" name="Object 2" hidden="1">
                        <a:extLst>
                          <a:ext uri="{FF2B5EF4-FFF2-40B4-BE49-F238E27FC236}">
                            <a16:creationId xmlns:a16="http://schemas.microsoft.com/office/drawing/2014/main" id="{B496FA05-7499-413D-9715-D9284A30DAE4}"/>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4DF0F524-D457-4A26-B751-F725894F6E7A}"/>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405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9" name="Background 2">
            <a:extLst>
              <a:ext uri="{FF2B5EF4-FFF2-40B4-BE49-F238E27FC236}">
                <a16:creationId xmlns:a16="http://schemas.microsoft.com/office/drawing/2014/main" id="{C8EE59D7-E2D5-4CAC-9E3A-721293572BE1}"/>
              </a:ext>
            </a:extLst>
          </p:cNvPr>
          <p:cNvSpPr/>
          <p:nvPr/>
        </p:nvSpPr>
        <p:spPr>
          <a:xfrm>
            <a:off x="11542711" y="0"/>
            <a:ext cx="64928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nl-NL" noProof="0"/>
          </a:p>
        </p:txBody>
      </p:sp>
      <p:sp>
        <p:nvSpPr>
          <p:cNvPr id="6" name="Background"/>
          <p:cNvSpPr/>
          <p:nvPr/>
        </p:nvSpPr>
        <p:spPr>
          <a:xfrm>
            <a:off x="658813" y="0"/>
            <a:ext cx="5437187"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nl-NL" noProof="0"/>
          </a:p>
        </p:txBody>
      </p:sp>
      <p:sp>
        <p:nvSpPr>
          <p:cNvPr id="11" name="Subtitle placeholder">
            <a:extLst>
              <a:ext uri="{FF2B5EF4-FFF2-40B4-BE49-F238E27FC236}">
                <a16:creationId xmlns:a16="http://schemas.microsoft.com/office/drawing/2014/main" id="{097A0397-847F-4B96-9796-C050030BA11B}"/>
              </a:ext>
            </a:extLst>
          </p:cNvPr>
          <p:cNvSpPr>
            <a:spLocks noGrp="1"/>
          </p:cNvSpPr>
          <p:nvPr>
            <p:ph type="body" idx="1" hasCustomPrompt="1"/>
          </p:nvPr>
        </p:nvSpPr>
        <p:spPr>
          <a:xfrm>
            <a:off x="989445" y="4287838"/>
            <a:ext cx="4728967" cy="1752600"/>
          </a:xfrm>
          <a:prstGeom prst="rect">
            <a:avLst/>
          </a:prstGeom>
        </p:spPr>
        <p:txBody>
          <a:bodyPr lIns="0" tIns="0" rIns="0" bIns="0">
            <a:noAutofit/>
          </a:bodyPr>
          <a:lstStyle>
            <a:lvl1pPr marL="0" indent="0">
              <a:buNone/>
              <a:defRPr sz="2400" smtClean="0">
                <a:solidFill>
                  <a:schemeClr val="bg1"/>
                </a:solidFill>
                <a:latin typeface="Corbel" panose="020B0503020204020204" pitchFamily="34" charset="0"/>
              </a:defRPr>
            </a:lvl1pPr>
          </a:lstStyle>
          <a:p>
            <a:pPr lvl="0"/>
            <a:r>
              <a:rPr lang="nl-NL" noProof="0" dirty="0"/>
              <a:t>Klik om subtitel toe te voegen</a:t>
            </a:r>
            <a:endParaRPr lang="nl-NL" altLang="nl-NL" noProof="0" dirty="0"/>
          </a:p>
        </p:txBody>
      </p:sp>
      <p:sp>
        <p:nvSpPr>
          <p:cNvPr id="7" name="Title Placeholder"/>
          <p:cNvSpPr>
            <a:spLocks noGrp="1"/>
          </p:cNvSpPr>
          <p:nvPr>
            <p:ph type="ctrTitle" hasCustomPrompt="1"/>
          </p:nvPr>
        </p:nvSpPr>
        <p:spPr>
          <a:xfrm>
            <a:off x="989445" y="1758950"/>
            <a:ext cx="4728967" cy="1835150"/>
          </a:xfrm>
          <a:prstGeom prst="rect">
            <a:avLst/>
          </a:prstGeom>
        </p:spPr>
        <p:txBody>
          <a:bodyPr lIns="0" tIns="0" rIns="0" bIns="0" anchor="ctr">
            <a:noAutofit/>
          </a:bodyPr>
          <a:lstStyle>
            <a:lvl1pPr>
              <a:defRPr sz="4050" cap="all" baseline="0" smtClean="0">
                <a:solidFill>
                  <a:schemeClr val="bg1"/>
                </a:solidFill>
                <a:latin typeface="Corbel" panose="020B0503020204020204" pitchFamily="34" charset="0"/>
              </a:defRPr>
            </a:lvl1pPr>
          </a:lstStyle>
          <a:p>
            <a:pPr lvl="0"/>
            <a:r>
              <a:rPr lang="nl-NL" noProof="0" dirty="0"/>
              <a:t>Klik om titel toe te voegen</a:t>
            </a:r>
            <a:endParaRPr lang="nl-NL" altLang="nl-NL" noProof="0" dirty="0"/>
          </a:p>
        </p:txBody>
      </p:sp>
    </p:spTree>
    <p:extLst>
      <p:ext uri="{BB962C8B-B14F-4D97-AF65-F5344CB8AC3E}">
        <p14:creationId xmlns:p14="http://schemas.microsoft.com/office/powerpoint/2010/main" val="15086864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Cover Base Frame">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9093E659-2541-4DD7-9C60-B658CF1E0BD5}"/>
              </a:ext>
            </a:extLst>
          </p:cNvPr>
          <p:cNvGraphicFramePr>
            <a:graphicFrameLocks noChangeAspect="1"/>
          </p:cNvGraphicFramePr>
          <p:nvPr>
            <p:custDataLst>
              <p:tags r:id="rId1"/>
            </p:custDataLst>
            <p:extLst>
              <p:ext uri="{D42A27DB-BD31-4B8C-83A1-F6EECF244321}">
                <p14:modId xmlns:p14="http://schemas.microsoft.com/office/powerpoint/2010/main" val="216928825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3" name="Object 2" hidden="1">
                        <a:extLst>
                          <a:ext uri="{FF2B5EF4-FFF2-40B4-BE49-F238E27FC236}">
                            <a16:creationId xmlns:a16="http://schemas.microsoft.com/office/drawing/2014/main" id="{9093E659-2541-4DD7-9C60-B658CF1E0BD5}"/>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31382D49-060F-4E05-A78E-F04FF86FAA4C}"/>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405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2" name="Background">
            <a:extLst>
              <a:ext uri="{FF2B5EF4-FFF2-40B4-BE49-F238E27FC236}">
                <a16:creationId xmlns:a16="http://schemas.microsoft.com/office/drawing/2014/main" id="{88DA0C30-190F-4654-8571-0E838FDEB54C}"/>
              </a:ext>
            </a:extLst>
          </p:cNvPr>
          <p:cNvSpPr/>
          <p:nvPr/>
        </p:nvSpPr>
        <p:spPr>
          <a:xfrm>
            <a:off x="0" y="3429000"/>
            <a:ext cx="12192000" cy="3429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nl-NL" noProof="0"/>
          </a:p>
        </p:txBody>
      </p:sp>
      <p:sp>
        <p:nvSpPr>
          <p:cNvPr id="27" name="Logo 13">
            <a:extLst>
              <a:ext uri="{FF2B5EF4-FFF2-40B4-BE49-F238E27FC236}">
                <a16:creationId xmlns:a16="http://schemas.microsoft.com/office/drawing/2014/main" id="{67340306-C4C1-4DE1-9279-C162F718866C}"/>
              </a:ext>
            </a:extLst>
          </p:cNvPr>
          <p:cNvSpPr txBox="1"/>
          <p:nvPr/>
        </p:nvSpPr>
        <p:spPr>
          <a:xfrm>
            <a:off x="264324" y="6442486"/>
            <a:ext cx="129880" cy="203584"/>
          </a:xfrm>
          <a:custGeom>
            <a:avLst/>
            <a:gdLst/>
            <a:ahLst/>
            <a:cxnLst/>
            <a:rect l="l" t="t" r="r" b="b"/>
            <a:pathLst>
              <a:path w="163504" h="256287">
                <a:moveTo>
                  <a:pt x="116228" y="0"/>
                </a:moveTo>
                <a:cubicBezTo>
                  <a:pt x="124522" y="0"/>
                  <a:pt x="131655" y="498"/>
                  <a:pt x="137627" y="1493"/>
                </a:cubicBezTo>
                <a:cubicBezTo>
                  <a:pt x="143598" y="2489"/>
                  <a:pt x="148492" y="4479"/>
                  <a:pt x="152307" y="7465"/>
                </a:cubicBezTo>
                <a:cubicBezTo>
                  <a:pt x="156122" y="10451"/>
                  <a:pt x="158942" y="14598"/>
                  <a:pt x="160767" y="19906"/>
                </a:cubicBezTo>
                <a:cubicBezTo>
                  <a:pt x="162592" y="25214"/>
                  <a:pt x="163504" y="32181"/>
                  <a:pt x="163504" y="40807"/>
                </a:cubicBezTo>
                <a:cubicBezTo>
                  <a:pt x="163504" y="51092"/>
                  <a:pt x="163007" y="60464"/>
                  <a:pt x="162011" y="68924"/>
                </a:cubicBezTo>
                <a:cubicBezTo>
                  <a:pt x="161016" y="77384"/>
                  <a:pt x="159357" y="85512"/>
                  <a:pt x="157035" y="93309"/>
                </a:cubicBezTo>
                <a:cubicBezTo>
                  <a:pt x="154712" y="101105"/>
                  <a:pt x="151644" y="108736"/>
                  <a:pt x="147828" y="116200"/>
                </a:cubicBezTo>
                <a:cubicBezTo>
                  <a:pt x="144013" y="123665"/>
                  <a:pt x="139285" y="131379"/>
                  <a:pt x="133646" y="139341"/>
                </a:cubicBezTo>
                <a:lnTo>
                  <a:pt x="65468" y="241855"/>
                </a:lnTo>
                <a:cubicBezTo>
                  <a:pt x="63809" y="244178"/>
                  <a:pt x="61902" y="246334"/>
                  <a:pt x="59745" y="248325"/>
                </a:cubicBezTo>
                <a:cubicBezTo>
                  <a:pt x="57589" y="250315"/>
                  <a:pt x="54935" y="251891"/>
                  <a:pt x="51783" y="253052"/>
                </a:cubicBezTo>
                <a:cubicBezTo>
                  <a:pt x="48631" y="254214"/>
                  <a:pt x="44982" y="255043"/>
                  <a:pt x="40835" y="255541"/>
                </a:cubicBezTo>
                <a:cubicBezTo>
                  <a:pt x="36688" y="256038"/>
                  <a:pt x="31463" y="256287"/>
                  <a:pt x="25159" y="256287"/>
                </a:cubicBezTo>
                <a:cubicBezTo>
                  <a:pt x="19519" y="256287"/>
                  <a:pt x="14792" y="256038"/>
                  <a:pt x="10976" y="255541"/>
                </a:cubicBezTo>
                <a:cubicBezTo>
                  <a:pt x="7161" y="255043"/>
                  <a:pt x="4424" y="254214"/>
                  <a:pt x="2765" y="253052"/>
                </a:cubicBezTo>
                <a:cubicBezTo>
                  <a:pt x="1106" y="251891"/>
                  <a:pt x="194" y="250315"/>
                  <a:pt x="28" y="248325"/>
                </a:cubicBezTo>
                <a:cubicBezTo>
                  <a:pt x="-138" y="246334"/>
                  <a:pt x="443" y="243846"/>
                  <a:pt x="1770" y="240860"/>
                </a:cubicBezTo>
                <a:lnTo>
                  <a:pt x="67956" y="104008"/>
                </a:lnTo>
                <a:lnTo>
                  <a:pt x="67956" y="40807"/>
                </a:lnTo>
                <a:cubicBezTo>
                  <a:pt x="67956" y="32181"/>
                  <a:pt x="68869" y="25214"/>
                  <a:pt x="70694" y="19906"/>
                </a:cubicBezTo>
                <a:cubicBezTo>
                  <a:pt x="72518" y="14598"/>
                  <a:pt x="75421" y="10451"/>
                  <a:pt x="79402" y="7465"/>
                </a:cubicBezTo>
                <a:cubicBezTo>
                  <a:pt x="83383" y="4479"/>
                  <a:pt x="88360" y="2489"/>
                  <a:pt x="94332" y="1493"/>
                </a:cubicBezTo>
                <a:cubicBezTo>
                  <a:pt x="100303" y="498"/>
                  <a:pt x="107602" y="0"/>
                  <a:pt x="116228"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29" name="Logo 12">
            <a:extLst>
              <a:ext uri="{FF2B5EF4-FFF2-40B4-BE49-F238E27FC236}">
                <a16:creationId xmlns:a16="http://schemas.microsoft.com/office/drawing/2014/main" id="{7BF59305-7AB6-4A2E-9267-354BAE247C3F}"/>
              </a:ext>
            </a:extLst>
          </p:cNvPr>
          <p:cNvSpPr txBox="1"/>
          <p:nvPr/>
        </p:nvSpPr>
        <p:spPr>
          <a:xfrm>
            <a:off x="148203" y="6692947"/>
            <a:ext cx="23188" cy="36347"/>
          </a:xfrm>
          <a:custGeom>
            <a:avLst/>
            <a:gdLst/>
            <a:ahLst/>
            <a:cxnLst/>
            <a:rect l="l" t="t" r="r" b="b"/>
            <a:pathLst>
              <a:path w="163504" h="256287">
                <a:moveTo>
                  <a:pt x="116228" y="0"/>
                </a:moveTo>
                <a:cubicBezTo>
                  <a:pt x="124522" y="0"/>
                  <a:pt x="131655" y="498"/>
                  <a:pt x="137627" y="1493"/>
                </a:cubicBezTo>
                <a:cubicBezTo>
                  <a:pt x="143598" y="2489"/>
                  <a:pt x="148492" y="4479"/>
                  <a:pt x="152307" y="7465"/>
                </a:cubicBezTo>
                <a:cubicBezTo>
                  <a:pt x="156122" y="10451"/>
                  <a:pt x="158942" y="14598"/>
                  <a:pt x="160767" y="19906"/>
                </a:cubicBezTo>
                <a:cubicBezTo>
                  <a:pt x="162592" y="25214"/>
                  <a:pt x="163504" y="32181"/>
                  <a:pt x="163504" y="40807"/>
                </a:cubicBezTo>
                <a:cubicBezTo>
                  <a:pt x="163504" y="51092"/>
                  <a:pt x="163007" y="60464"/>
                  <a:pt x="162011" y="68924"/>
                </a:cubicBezTo>
                <a:cubicBezTo>
                  <a:pt x="161016" y="77384"/>
                  <a:pt x="159357" y="85512"/>
                  <a:pt x="157035" y="93309"/>
                </a:cubicBezTo>
                <a:cubicBezTo>
                  <a:pt x="154712" y="101105"/>
                  <a:pt x="151644" y="108736"/>
                  <a:pt x="147828" y="116200"/>
                </a:cubicBezTo>
                <a:cubicBezTo>
                  <a:pt x="144013" y="123665"/>
                  <a:pt x="139285" y="131379"/>
                  <a:pt x="133646" y="139341"/>
                </a:cubicBezTo>
                <a:lnTo>
                  <a:pt x="65468" y="241855"/>
                </a:lnTo>
                <a:cubicBezTo>
                  <a:pt x="63809" y="244178"/>
                  <a:pt x="61902" y="246334"/>
                  <a:pt x="59745" y="248325"/>
                </a:cubicBezTo>
                <a:cubicBezTo>
                  <a:pt x="57589" y="250315"/>
                  <a:pt x="54935" y="251891"/>
                  <a:pt x="51783" y="253052"/>
                </a:cubicBezTo>
                <a:cubicBezTo>
                  <a:pt x="48631" y="254214"/>
                  <a:pt x="44982" y="255043"/>
                  <a:pt x="40835" y="255541"/>
                </a:cubicBezTo>
                <a:cubicBezTo>
                  <a:pt x="36688" y="256038"/>
                  <a:pt x="31463" y="256287"/>
                  <a:pt x="25159" y="256287"/>
                </a:cubicBezTo>
                <a:cubicBezTo>
                  <a:pt x="19519" y="256287"/>
                  <a:pt x="14792" y="256038"/>
                  <a:pt x="10976" y="255541"/>
                </a:cubicBezTo>
                <a:cubicBezTo>
                  <a:pt x="7161" y="255043"/>
                  <a:pt x="4424" y="254214"/>
                  <a:pt x="2765" y="253052"/>
                </a:cubicBezTo>
                <a:cubicBezTo>
                  <a:pt x="1106" y="251891"/>
                  <a:pt x="194" y="250315"/>
                  <a:pt x="28" y="248325"/>
                </a:cubicBezTo>
                <a:cubicBezTo>
                  <a:pt x="-138" y="246334"/>
                  <a:pt x="443" y="243846"/>
                  <a:pt x="1770" y="240860"/>
                </a:cubicBezTo>
                <a:lnTo>
                  <a:pt x="67956" y="104008"/>
                </a:lnTo>
                <a:lnTo>
                  <a:pt x="67956" y="40807"/>
                </a:lnTo>
                <a:cubicBezTo>
                  <a:pt x="67956" y="32181"/>
                  <a:pt x="68869" y="25214"/>
                  <a:pt x="70694" y="19906"/>
                </a:cubicBezTo>
                <a:cubicBezTo>
                  <a:pt x="72518" y="14598"/>
                  <a:pt x="75421" y="10451"/>
                  <a:pt x="79402" y="7465"/>
                </a:cubicBezTo>
                <a:cubicBezTo>
                  <a:pt x="83383" y="4479"/>
                  <a:pt x="88360" y="2489"/>
                  <a:pt x="94332" y="1493"/>
                </a:cubicBezTo>
                <a:cubicBezTo>
                  <a:pt x="100303" y="498"/>
                  <a:pt x="107602" y="0"/>
                  <a:pt x="116228"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0" name="Logo 11">
            <a:extLst>
              <a:ext uri="{FF2B5EF4-FFF2-40B4-BE49-F238E27FC236}">
                <a16:creationId xmlns:a16="http://schemas.microsoft.com/office/drawing/2014/main" id="{C64E5551-19CB-4A12-987A-AF0065F29DC0}"/>
              </a:ext>
            </a:extLst>
          </p:cNvPr>
          <p:cNvSpPr txBox="1"/>
          <p:nvPr/>
        </p:nvSpPr>
        <p:spPr>
          <a:xfrm>
            <a:off x="422121" y="6693441"/>
            <a:ext cx="58437" cy="99654"/>
          </a:xfrm>
          <a:custGeom>
            <a:avLst/>
            <a:gdLst/>
            <a:ahLst/>
            <a:cxnLst/>
            <a:rect l="l" t="t" r="r" b="b"/>
            <a:pathLst>
              <a:path w="412049" h="702673">
                <a:moveTo>
                  <a:pt x="40807" y="0"/>
                </a:moveTo>
                <a:cubicBezTo>
                  <a:pt x="49101" y="0"/>
                  <a:pt x="55902" y="332"/>
                  <a:pt x="61210" y="995"/>
                </a:cubicBezTo>
                <a:cubicBezTo>
                  <a:pt x="66518" y="1659"/>
                  <a:pt x="70665" y="2654"/>
                  <a:pt x="73651" y="3981"/>
                </a:cubicBezTo>
                <a:cubicBezTo>
                  <a:pt x="76637" y="5308"/>
                  <a:pt x="78793" y="6967"/>
                  <a:pt x="80120" y="8958"/>
                </a:cubicBezTo>
                <a:cubicBezTo>
                  <a:pt x="81447" y="10948"/>
                  <a:pt x="82111" y="13270"/>
                  <a:pt x="82111" y="15925"/>
                </a:cubicBezTo>
                <a:lnTo>
                  <a:pt x="82111" y="284155"/>
                </a:lnTo>
                <a:cubicBezTo>
                  <a:pt x="95381" y="270552"/>
                  <a:pt x="108237" y="259107"/>
                  <a:pt x="120678" y="249817"/>
                </a:cubicBezTo>
                <a:cubicBezTo>
                  <a:pt x="133120" y="240528"/>
                  <a:pt x="145312" y="232980"/>
                  <a:pt x="157255" y="227175"/>
                </a:cubicBezTo>
                <a:cubicBezTo>
                  <a:pt x="169199" y="221369"/>
                  <a:pt x="181142" y="217139"/>
                  <a:pt x="193086" y="214485"/>
                </a:cubicBezTo>
                <a:cubicBezTo>
                  <a:pt x="205029" y="211830"/>
                  <a:pt x="217636" y="210503"/>
                  <a:pt x="230907" y="210503"/>
                </a:cubicBezTo>
                <a:cubicBezTo>
                  <a:pt x="263419" y="210503"/>
                  <a:pt x="291204" y="216973"/>
                  <a:pt x="314262" y="229912"/>
                </a:cubicBezTo>
                <a:cubicBezTo>
                  <a:pt x="337320" y="242850"/>
                  <a:pt x="356064" y="260185"/>
                  <a:pt x="370496" y="281915"/>
                </a:cubicBezTo>
                <a:cubicBezTo>
                  <a:pt x="384927" y="303646"/>
                  <a:pt x="395461" y="329109"/>
                  <a:pt x="402096" y="358304"/>
                </a:cubicBezTo>
                <a:cubicBezTo>
                  <a:pt x="408731" y="387499"/>
                  <a:pt x="412049" y="418353"/>
                  <a:pt x="412049" y="450866"/>
                </a:cubicBezTo>
                <a:cubicBezTo>
                  <a:pt x="412049" y="489682"/>
                  <a:pt x="407819" y="524600"/>
                  <a:pt x="399359" y="555620"/>
                </a:cubicBezTo>
                <a:cubicBezTo>
                  <a:pt x="390899" y="586639"/>
                  <a:pt x="378458" y="613097"/>
                  <a:pt x="362036" y="634994"/>
                </a:cubicBezTo>
                <a:cubicBezTo>
                  <a:pt x="345614" y="656890"/>
                  <a:pt x="325459" y="673644"/>
                  <a:pt x="301572" y="685256"/>
                </a:cubicBezTo>
                <a:cubicBezTo>
                  <a:pt x="277685" y="696868"/>
                  <a:pt x="250315" y="702673"/>
                  <a:pt x="219461" y="702673"/>
                </a:cubicBezTo>
                <a:cubicBezTo>
                  <a:pt x="205195" y="702673"/>
                  <a:pt x="192007" y="701263"/>
                  <a:pt x="179898" y="698443"/>
                </a:cubicBezTo>
                <a:cubicBezTo>
                  <a:pt x="167789" y="695623"/>
                  <a:pt x="155928" y="691062"/>
                  <a:pt x="144316" y="684758"/>
                </a:cubicBezTo>
                <a:cubicBezTo>
                  <a:pt x="132705" y="678455"/>
                  <a:pt x="121093" y="670492"/>
                  <a:pt x="109481" y="660871"/>
                </a:cubicBezTo>
                <a:cubicBezTo>
                  <a:pt x="97870" y="651250"/>
                  <a:pt x="85594" y="639638"/>
                  <a:pt x="72656" y="626036"/>
                </a:cubicBezTo>
                <a:lnTo>
                  <a:pt x="72656" y="680777"/>
                </a:lnTo>
                <a:cubicBezTo>
                  <a:pt x="72656" y="683431"/>
                  <a:pt x="71992" y="685754"/>
                  <a:pt x="70665" y="687744"/>
                </a:cubicBezTo>
                <a:cubicBezTo>
                  <a:pt x="69338" y="689735"/>
                  <a:pt x="67182" y="691311"/>
                  <a:pt x="64196" y="692472"/>
                </a:cubicBezTo>
                <a:cubicBezTo>
                  <a:pt x="61210" y="693633"/>
                  <a:pt x="57478" y="694545"/>
                  <a:pt x="52999" y="695209"/>
                </a:cubicBezTo>
                <a:cubicBezTo>
                  <a:pt x="48520" y="695872"/>
                  <a:pt x="42797" y="696204"/>
                  <a:pt x="35830" y="696204"/>
                </a:cubicBezTo>
                <a:cubicBezTo>
                  <a:pt x="29195" y="696204"/>
                  <a:pt x="23555" y="695872"/>
                  <a:pt x="18910" y="695209"/>
                </a:cubicBezTo>
                <a:cubicBezTo>
                  <a:pt x="14265" y="694545"/>
                  <a:pt x="10450" y="693633"/>
                  <a:pt x="7464" y="692472"/>
                </a:cubicBezTo>
                <a:cubicBezTo>
                  <a:pt x="4479" y="691311"/>
                  <a:pt x="2488" y="689735"/>
                  <a:pt x="1493" y="687744"/>
                </a:cubicBezTo>
                <a:cubicBezTo>
                  <a:pt x="497" y="685754"/>
                  <a:pt x="0" y="683431"/>
                  <a:pt x="0" y="680777"/>
                </a:cubicBezTo>
                <a:lnTo>
                  <a:pt x="0" y="15925"/>
                </a:lnTo>
                <a:cubicBezTo>
                  <a:pt x="0" y="13270"/>
                  <a:pt x="580" y="10948"/>
                  <a:pt x="1741" y="8958"/>
                </a:cubicBezTo>
                <a:cubicBezTo>
                  <a:pt x="2903" y="6967"/>
                  <a:pt x="5059" y="5308"/>
                  <a:pt x="8211" y="3981"/>
                </a:cubicBezTo>
                <a:cubicBezTo>
                  <a:pt x="11363" y="2654"/>
                  <a:pt x="15593" y="1659"/>
                  <a:pt x="20901" y="995"/>
                </a:cubicBezTo>
                <a:cubicBezTo>
                  <a:pt x="26209" y="332"/>
                  <a:pt x="32844" y="0"/>
                  <a:pt x="40807" y="0"/>
                </a:cubicBezTo>
                <a:close/>
                <a:moveTo>
                  <a:pt x="215293" y="281169"/>
                </a:moveTo>
                <a:cubicBezTo>
                  <a:pt x="204614" y="281169"/>
                  <a:pt x="194102" y="282662"/>
                  <a:pt x="183755" y="285648"/>
                </a:cubicBezTo>
                <a:cubicBezTo>
                  <a:pt x="173408" y="288634"/>
                  <a:pt x="162893" y="293610"/>
                  <a:pt x="152209" y="300577"/>
                </a:cubicBezTo>
                <a:cubicBezTo>
                  <a:pt x="141525" y="307544"/>
                  <a:pt x="130425" y="316502"/>
                  <a:pt x="118909" y="327450"/>
                </a:cubicBezTo>
                <a:cubicBezTo>
                  <a:pt x="107394" y="338398"/>
                  <a:pt x="95128" y="352166"/>
                  <a:pt x="82111" y="368754"/>
                </a:cubicBezTo>
                <a:lnTo>
                  <a:pt x="82111" y="547408"/>
                </a:lnTo>
                <a:cubicBezTo>
                  <a:pt x="104811" y="574945"/>
                  <a:pt x="126507" y="595929"/>
                  <a:pt x="147201" y="610360"/>
                </a:cubicBezTo>
                <a:cubicBezTo>
                  <a:pt x="167895" y="624792"/>
                  <a:pt x="189426" y="632008"/>
                  <a:pt x="211794" y="632008"/>
                </a:cubicBezTo>
                <a:cubicBezTo>
                  <a:pt x="232488" y="632008"/>
                  <a:pt x="250179" y="627032"/>
                  <a:pt x="264867" y="617079"/>
                </a:cubicBezTo>
                <a:cubicBezTo>
                  <a:pt x="279555" y="607126"/>
                  <a:pt x="291488" y="593938"/>
                  <a:pt x="300666" y="577516"/>
                </a:cubicBezTo>
                <a:cubicBezTo>
                  <a:pt x="309844" y="561094"/>
                  <a:pt x="316520" y="542681"/>
                  <a:pt x="320692" y="522277"/>
                </a:cubicBezTo>
                <a:cubicBezTo>
                  <a:pt x="324865" y="501874"/>
                  <a:pt x="326952" y="481222"/>
                  <a:pt x="326952" y="460321"/>
                </a:cubicBezTo>
                <a:cubicBezTo>
                  <a:pt x="326952" y="437429"/>
                  <a:pt x="325200" y="415201"/>
                  <a:pt x="321695" y="393636"/>
                </a:cubicBezTo>
                <a:cubicBezTo>
                  <a:pt x="318191" y="372072"/>
                  <a:pt x="312099" y="352995"/>
                  <a:pt x="303419" y="336407"/>
                </a:cubicBezTo>
                <a:cubicBezTo>
                  <a:pt x="294738" y="319819"/>
                  <a:pt x="283223" y="306466"/>
                  <a:pt x="268871" y="296347"/>
                </a:cubicBezTo>
                <a:cubicBezTo>
                  <a:pt x="254520" y="286228"/>
                  <a:pt x="236661" y="281169"/>
                  <a:pt x="215293" y="281169"/>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1" name="Logo 10">
            <a:extLst>
              <a:ext uri="{FF2B5EF4-FFF2-40B4-BE49-F238E27FC236}">
                <a16:creationId xmlns:a16="http://schemas.microsoft.com/office/drawing/2014/main" id="{588E7DE7-A7CB-479C-9EBD-498835166FCF}"/>
              </a:ext>
            </a:extLst>
          </p:cNvPr>
          <p:cNvSpPr txBox="1"/>
          <p:nvPr/>
        </p:nvSpPr>
        <p:spPr>
          <a:xfrm>
            <a:off x="497768" y="6693441"/>
            <a:ext cx="11645" cy="98736"/>
          </a:xfrm>
          <a:custGeom>
            <a:avLst/>
            <a:gdLst/>
            <a:ahLst/>
            <a:cxnLst/>
            <a:rect l="l" t="t" r="r" b="b"/>
            <a:pathLst>
              <a:path w="82111" h="696204">
                <a:moveTo>
                  <a:pt x="40807" y="0"/>
                </a:moveTo>
                <a:cubicBezTo>
                  <a:pt x="49101" y="0"/>
                  <a:pt x="55902" y="332"/>
                  <a:pt x="61210" y="995"/>
                </a:cubicBezTo>
                <a:cubicBezTo>
                  <a:pt x="66518" y="1659"/>
                  <a:pt x="70665" y="2654"/>
                  <a:pt x="73651" y="3981"/>
                </a:cubicBezTo>
                <a:cubicBezTo>
                  <a:pt x="76637" y="5308"/>
                  <a:pt x="78793" y="6967"/>
                  <a:pt x="80120" y="8958"/>
                </a:cubicBezTo>
                <a:cubicBezTo>
                  <a:pt x="81447" y="10948"/>
                  <a:pt x="82111" y="13270"/>
                  <a:pt x="82111" y="15925"/>
                </a:cubicBezTo>
                <a:lnTo>
                  <a:pt x="82111" y="680777"/>
                </a:lnTo>
                <a:cubicBezTo>
                  <a:pt x="82111" y="683431"/>
                  <a:pt x="81447" y="685671"/>
                  <a:pt x="80120" y="687495"/>
                </a:cubicBezTo>
                <a:cubicBezTo>
                  <a:pt x="78793" y="689320"/>
                  <a:pt x="76637" y="690896"/>
                  <a:pt x="73651" y="692223"/>
                </a:cubicBezTo>
                <a:cubicBezTo>
                  <a:pt x="70665" y="693550"/>
                  <a:pt x="66518" y="694545"/>
                  <a:pt x="61210" y="695209"/>
                </a:cubicBezTo>
                <a:cubicBezTo>
                  <a:pt x="55902" y="695872"/>
                  <a:pt x="49101" y="696204"/>
                  <a:pt x="40807" y="696204"/>
                </a:cubicBezTo>
                <a:cubicBezTo>
                  <a:pt x="32844" y="696204"/>
                  <a:pt x="26209" y="695872"/>
                  <a:pt x="20901" y="695209"/>
                </a:cubicBezTo>
                <a:cubicBezTo>
                  <a:pt x="15592" y="694545"/>
                  <a:pt x="11362" y="693550"/>
                  <a:pt x="8211" y="692223"/>
                </a:cubicBezTo>
                <a:cubicBezTo>
                  <a:pt x="5059" y="690896"/>
                  <a:pt x="2902" y="689320"/>
                  <a:pt x="1741" y="687495"/>
                </a:cubicBezTo>
                <a:cubicBezTo>
                  <a:pt x="580" y="685671"/>
                  <a:pt x="0" y="683431"/>
                  <a:pt x="0" y="680777"/>
                </a:cubicBezTo>
                <a:lnTo>
                  <a:pt x="0" y="15925"/>
                </a:lnTo>
                <a:cubicBezTo>
                  <a:pt x="0" y="13270"/>
                  <a:pt x="580" y="10948"/>
                  <a:pt x="1741" y="8958"/>
                </a:cubicBezTo>
                <a:cubicBezTo>
                  <a:pt x="2902" y="6967"/>
                  <a:pt x="5059" y="5308"/>
                  <a:pt x="8211" y="3981"/>
                </a:cubicBezTo>
                <a:cubicBezTo>
                  <a:pt x="11362" y="2654"/>
                  <a:pt x="15592" y="1659"/>
                  <a:pt x="20901" y="995"/>
                </a:cubicBezTo>
                <a:cubicBezTo>
                  <a:pt x="26209" y="332"/>
                  <a:pt x="32844" y="0"/>
                  <a:pt x="40807"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2" name="Logo 9">
            <a:extLst>
              <a:ext uri="{FF2B5EF4-FFF2-40B4-BE49-F238E27FC236}">
                <a16:creationId xmlns:a16="http://schemas.microsoft.com/office/drawing/2014/main" id="{ABE56021-07F9-4AB8-AE7D-C602E3B63F41}"/>
              </a:ext>
            </a:extLst>
          </p:cNvPr>
          <p:cNvSpPr txBox="1"/>
          <p:nvPr/>
        </p:nvSpPr>
        <p:spPr>
          <a:xfrm>
            <a:off x="66790" y="6698099"/>
            <a:ext cx="14397" cy="13974"/>
          </a:xfrm>
          <a:custGeom>
            <a:avLst/>
            <a:gdLst/>
            <a:ahLst/>
            <a:cxnLst/>
            <a:rect l="l" t="t" r="r" b="b"/>
            <a:pathLst>
              <a:path w="101519" h="98534">
                <a:moveTo>
                  <a:pt x="51257" y="0"/>
                </a:moveTo>
                <a:cubicBezTo>
                  <a:pt x="70499" y="0"/>
                  <a:pt x="83687" y="3401"/>
                  <a:pt x="90820" y="10202"/>
                </a:cubicBezTo>
                <a:cubicBezTo>
                  <a:pt x="97953" y="17003"/>
                  <a:pt x="101519" y="29859"/>
                  <a:pt x="101519" y="48770"/>
                </a:cubicBezTo>
                <a:cubicBezTo>
                  <a:pt x="101519" y="68012"/>
                  <a:pt x="97870" y="81116"/>
                  <a:pt x="90571" y="88083"/>
                </a:cubicBezTo>
                <a:cubicBezTo>
                  <a:pt x="83272" y="95051"/>
                  <a:pt x="69836" y="98534"/>
                  <a:pt x="50262" y="98534"/>
                </a:cubicBezTo>
                <a:cubicBezTo>
                  <a:pt x="31020" y="98534"/>
                  <a:pt x="17832" y="95133"/>
                  <a:pt x="10699" y="88332"/>
                </a:cubicBezTo>
                <a:cubicBezTo>
                  <a:pt x="3566" y="81531"/>
                  <a:pt x="0" y="68675"/>
                  <a:pt x="0" y="49765"/>
                </a:cubicBezTo>
                <a:cubicBezTo>
                  <a:pt x="0" y="30523"/>
                  <a:pt x="3649" y="17418"/>
                  <a:pt x="10948" y="10451"/>
                </a:cubicBezTo>
                <a:cubicBezTo>
                  <a:pt x="18247" y="3484"/>
                  <a:pt x="31683" y="0"/>
                  <a:pt x="51257"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3" name="Logo 8">
            <a:extLst>
              <a:ext uri="{FF2B5EF4-FFF2-40B4-BE49-F238E27FC236}">
                <a16:creationId xmlns:a16="http://schemas.microsoft.com/office/drawing/2014/main" id="{71727D8C-5655-445F-AC68-85E765D42BFD}"/>
              </a:ext>
            </a:extLst>
          </p:cNvPr>
          <p:cNvSpPr txBox="1"/>
          <p:nvPr/>
        </p:nvSpPr>
        <p:spPr>
          <a:xfrm>
            <a:off x="530128" y="6698099"/>
            <a:ext cx="14397" cy="13974"/>
          </a:xfrm>
          <a:custGeom>
            <a:avLst/>
            <a:gdLst/>
            <a:ahLst/>
            <a:cxnLst/>
            <a:rect l="l" t="t" r="r" b="b"/>
            <a:pathLst>
              <a:path w="101519" h="98534">
                <a:moveTo>
                  <a:pt x="51257" y="0"/>
                </a:moveTo>
                <a:cubicBezTo>
                  <a:pt x="70500" y="0"/>
                  <a:pt x="83687" y="3401"/>
                  <a:pt x="90820" y="10202"/>
                </a:cubicBezTo>
                <a:cubicBezTo>
                  <a:pt x="97953" y="17003"/>
                  <a:pt x="101519" y="29859"/>
                  <a:pt x="101519" y="48770"/>
                </a:cubicBezTo>
                <a:cubicBezTo>
                  <a:pt x="101519" y="68012"/>
                  <a:pt x="97870" y="81116"/>
                  <a:pt x="90571" y="88083"/>
                </a:cubicBezTo>
                <a:cubicBezTo>
                  <a:pt x="83272" y="95051"/>
                  <a:pt x="69836" y="98534"/>
                  <a:pt x="50262" y="98534"/>
                </a:cubicBezTo>
                <a:cubicBezTo>
                  <a:pt x="31020" y="98534"/>
                  <a:pt x="17832" y="95133"/>
                  <a:pt x="10699" y="88332"/>
                </a:cubicBezTo>
                <a:cubicBezTo>
                  <a:pt x="3566" y="81531"/>
                  <a:pt x="0" y="68675"/>
                  <a:pt x="0" y="49765"/>
                </a:cubicBezTo>
                <a:cubicBezTo>
                  <a:pt x="0" y="30523"/>
                  <a:pt x="3649" y="17418"/>
                  <a:pt x="10948" y="10451"/>
                </a:cubicBezTo>
                <a:cubicBezTo>
                  <a:pt x="18247" y="3484"/>
                  <a:pt x="31683" y="0"/>
                  <a:pt x="51257"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4" name="Logo 7">
            <a:extLst>
              <a:ext uri="{FF2B5EF4-FFF2-40B4-BE49-F238E27FC236}">
                <a16:creationId xmlns:a16="http://schemas.microsoft.com/office/drawing/2014/main" id="{9F29357B-5772-4609-BD6B-0A5B06904A87}"/>
              </a:ext>
            </a:extLst>
          </p:cNvPr>
          <p:cNvSpPr txBox="1"/>
          <p:nvPr/>
        </p:nvSpPr>
        <p:spPr>
          <a:xfrm>
            <a:off x="93503" y="6707274"/>
            <a:ext cx="41499" cy="85680"/>
          </a:xfrm>
          <a:custGeom>
            <a:avLst/>
            <a:gdLst/>
            <a:ahLst/>
            <a:cxnLst/>
            <a:rect l="l" t="t" r="r" b="b"/>
            <a:pathLst>
              <a:path w="292615" h="604140">
                <a:moveTo>
                  <a:pt x="119933" y="0"/>
                </a:moveTo>
                <a:cubicBezTo>
                  <a:pt x="128227" y="0"/>
                  <a:pt x="135028" y="332"/>
                  <a:pt x="140336" y="996"/>
                </a:cubicBezTo>
                <a:cubicBezTo>
                  <a:pt x="145644" y="1659"/>
                  <a:pt x="149791" y="2737"/>
                  <a:pt x="152777" y="4230"/>
                </a:cubicBezTo>
                <a:cubicBezTo>
                  <a:pt x="155763" y="5723"/>
                  <a:pt x="157919" y="7465"/>
                  <a:pt x="159247" y="9455"/>
                </a:cubicBezTo>
                <a:cubicBezTo>
                  <a:pt x="160574" y="11446"/>
                  <a:pt x="161237" y="13603"/>
                  <a:pt x="161237" y="15925"/>
                </a:cubicBezTo>
                <a:lnTo>
                  <a:pt x="161237" y="122421"/>
                </a:lnTo>
                <a:lnTo>
                  <a:pt x="276193" y="122421"/>
                </a:lnTo>
                <a:cubicBezTo>
                  <a:pt x="278847" y="122421"/>
                  <a:pt x="281169" y="123001"/>
                  <a:pt x="283160" y="124162"/>
                </a:cubicBezTo>
                <a:cubicBezTo>
                  <a:pt x="285151" y="125324"/>
                  <a:pt x="286892" y="127314"/>
                  <a:pt x="288385" y="130134"/>
                </a:cubicBezTo>
                <a:cubicBezTo>
                  <a:pt x="289878" y="132954"/>
                  <a:pt x="290956" y="136521"/>
                  <a:pt x="291620" y="140833"/>
                </a:cubicBezTo>
                <a:cubicBezTo>
                  <a:pt x="292283" y="145146"/>
                  <a:pt x="292615" y="150455"/>
                  <a:pt x="292615" y="156758"/>
                </a:cubicBezTo>
                <a:cubicBezTo>
                  <a:pt x="292615" y="168702"/>
                  <a:pt x="291122" y="177327"/>
                  <a:pt x="288136" y="182636"/>
                </a:cubicBezTo>
                <a:cubicBezTo>
                  <a:pt x="285151" y="187944"/>
                  <a:pt x="281169" y="190598"/>
                  <a:pt x="276193" y="190598"/>
                </a:cubicBezTo>
                <a:lnTo>
                  <a:pt x="161237" y="190598"/>
                </a:lnTo>
                <a:lnTo>
                  <a:pt x="161237" y="440415"/>
                </a:lnTo>
                <a:cubicBezTo>
                  <a:pt x="161237" y="471269"/>
                  <a:pt x="165799" y="494575"/>
                  <a:pt x="174922" y="510334"/>
                </a:cubicBezTo>
                <a:cubicBezTo>
                  <a:pt x="184046" y="526093"/>
                  <a:pt x="200385" y="533972"/>
                  <a:pt x="223940" y="533972"/>
                </a:cubicBezTo>
                <a:cubicBezTo>
                  <a:pt x="231571" y="533972"/>
                  <a:pt x="238372" y="533226"/>
                  <a:pt x="244344" y="531733"/>
                </a:cubicBezTo>
                <a:cubicBezTo>
                  <a:pt x="250315" y="530240"/>
                  <a:pt x="255624" y="528664"/>
                  <a:pt x="260268" y="527005"/>
                </a:cubicBezTo>
                <a:cubicBezTo>
                  <a:pt x="264913" y="525346"/>
                  <a:pt x="268894" y="523771"/>
                  <a:pt x="272212" y="522278"/>
                </a:cubicBezTo>
                <a:cubicBezTo>
                  <a:pt x="275529" y="520785"/>
                  <a:pt x="278515" y="520038"/>
                  <a:pt x="281169" y="520038"/>
                </a:cubicBezTo>
                <a:cubicBezTo>
                  <a:pt x="282828" y="520038"/>
                  <a:pt x="284404" y="520453"/>
                  <a:pt x="285897" y="521282"/>
                </a:cubicBezTo>
                <a:cubicBezTo>
                  <a:pt x="287390" y="522112"/>
                  <a:pt x="288551" y="523688"/>
                  <a:pt x="289380" y="526010"/>
                </a:cubicBezTo>
                <a:cubicBezTo>
                  <a:pt x="290210" y="528332"/>
                  <a:pt x="290956" y="531484"/>
                  <a:pt x="291620" y="535465"/>
                </a:cubicBezTo>
                <a:cubicBezTo>
                  <a:pt x="292283" y="539446"/>
                  <a:pt x="292615" y="544423"/>
                  <a:pt x="292615" y="550395"/>
                </a:cubicBezTo>
                <a:cubicBezTo>
                  <a:pt x="292615" y="560016"/>
                  <a:pt x="291952" y="567646"/>
                  <a:pt x="290625" y="573286"/>
                </a:cubicBezTo>
                <a:cubicBezTo>
                  <a:pt x="289298" y="578926"/>
                  <a:pt x="287307" y="583073"/>
                  <a:pt x="284653" y="585727"/>
                </a:cubicBezTo>
                <a:cubicBezTo>
                  <a:pt x="281999" y="588381"/>
                  <a:pt x="278018" y="590870"/>
                  <a:pt x="272709" y="593192"/>
                </a:cubicBezTo>
                <a:cubicBezTo>
                  <a:pt x="267401" y="595514"/>
                  <a:pt x="261347" y="597422"/>
                  <a:pt x="254545" y="598915"/>
                </a:cubicBezTo>
                <a:cubicBezTo>
                  <a:pt x="247744" y="600408"/>
                  <a:pt x="240528" y="601652"/>
                  <a:pt x="232898" y="602647"/>
                </a:cubicBezTo>
                <a:cubicBezTo>
                  <a:pt x="225267" y="603642"/>
                  <a:pt x="217637" y="604140"/>
                  <a:pt x="210006" y="604140"/>
                </a:cubicBezTo>
                <a:cubicBezTo>
                  <a:pt x="186783" y="604140"/>
                  <a:pt x="166877" y="601071"/>
                  <a:pt x="150289" y="594934"/>
                </a:cubicBezTo>
                <a:cubicBezTo>
                  <a:pt x="133701" y="588796"/>
                  <a:pt x="120098" y="579507"/>
                  <a:pt x="109482" y="567066"/>
                </a:cubicBezTo>
                <a:cubicBezTo>
                  <a:pt x="98866" y="554625"/>
                  <a:pt x="91152" y="538866"/>
                  <a:pt x="86342" y="519789"/>
                </a:cubicBezTo>
                <a:cubicBezTo>
                  <a:pt x="81531" y="500713"/>
                  <a:pt x="79126" y="478236"/>
                  <a:pt x="79126" y="452359"/>
                </a:cubicBezTo>
                <a:lnTo>
                  <a:pt x="79126" y="190598"/>
                </a:lnTo>
                <a:lnTo>
                  <a:pt x="16423" y="190598"/>
                </a:lnTo>
                <a:cubicBezTo>
                  <a:pt x="11446" y="190598"/>
                  <a:pt x="7465" y="187944"/>
                  <a:pt x="4479" y="182636"/>
                </a:cubicBezTo>
                <a:cubicBezTo>
                  <a:pt x="1493" y="177327"/>
                  <a:pt x="0" y="168702"/>
                  <a:pt x="0" y="156758"/>
                </a:cubicBezTo>
                <a:cubicBezTo>
                  <a:pt x="0" y="150455"/>
                  <a:pt x="415" y="145146"/>
                  <a:pt x="1245" y="140833"/>
                </a:cubicBezTo>
                <a:cubicBezTo>
                  <a:pt x="2074" y="136521"/>
                  <a:pt x="3152" y="132954"/>
                  <a:pt x="4479" y="130134"/>
                </a:cubicBezTo>
                <a:cubicBezTo>
                  <a:pt x="5806" y="127314"/>
                  <a:pt x="7548" y="125324"/>
                  <a:pt x="9705" y="124162"/>
                </a:cubicBezTo>
                <a:cubicBezTo>
                  <a:pt x="11861" y="123001"/>
                  <a:pt x="14266" y="122421"/>
                  <a:pt x="16920" y="122421"/>
                </a:cubicBezTo>
                <a:lnTo>
                  <a:pt x="79126" y="122421"/>
                </a:lnTo>
                <a:lnTo>
                  <a:pt x="79126" y="15925"/>
                </a:lnTo>
                <a:cubicBezTo>
                  <a:pt x="79126" y="13603"/>
                  <a:pt x="79706" y="11446"/>
                  <a:pt x="80868" y="9455"/>
                </a:cubicBezTo>
                <a:cubicBezTo>
                  <a:pt x="82029" y="7465"/>
                  <a:pt x="84185" y="5723"/>
                  <a:pt x="87337" y="4230"/>
                </a:cubicBezTo>
                <a:cubicBezTo>
                  <a:pt x="90489" y="2737"/>
                  <a:pt x="94719" y="1659"/>
                  <a:pt x="100027" y="996"/>
                </a:cubicBezTo>
                <a:cubicBezTo>
                  <a:pt x="105335" y="332"/>
                  <a:pt x="111970" y="0"/>
                  <a:pt x="119933"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5" name="Logo 6">
            <a:extLst>
              <a:ext uri="{FF2B5EF4-FFF2-40B4-BE49-F238E27FC236}">
                <a16:creationId xmlns:a16="http://schemas.microsoft.com/office/drawing/2014/main" id="{C5BA89C9-31BF-4E9B-AD32-90C41572573C}"/>
              </a:ext>
            </a:extLst>
          </p:cNvPr>
          <p:cNvSpPr txBox="1"/>
          <p:nvPr/>
        </p:nvSpPr>
        <p:spPr>
          <a:xfrm>
            <a:off x="177941" y="6723295"/>
            <a:ext cx="44957" cy="69800"/>
          </a:xfrm>
          <a:custGeom>
            <a:avLst/>
            <a:gdLst/>
            <a:ahLst/>
            <a:cxnLst/>
            <a:rect l="l" t="t" r="r" b="b"/>
            <a:pathLst>
              <a:path w="317000" h="492170">
                <a:moveTo>
                  <a:pt x="174176" y="0"/>
                </a:moveTo>
                <a:cubicBezTo>
                  <a:pt x="186119" y="0"/>
                  <a:pt x="198063" y="996"/>
                  <a:pt x="210006" y="2986"/>
                </a:cubicBezTo>
                <a:cubicBezTo>
                  <a:pt x="221950" y="4977"/>
                  <a:pt x="232732" y="7465"/>
                  <a:pt x="242353" y="10451"/>
                </a:cubicBezTo>
                <a:cubicBezTo>
                  <a:pt x="251974" y="13437"/>
                  <a:pt x="260185" y="16672"/>
                  <a:pt x="266986" y="20155"/>
                </a:cubicBezTo>
                <a:cubicBezTo>
                  <a:pt x="273788" y="23639"/>
                  <a:pt x="278930" y="26707"/>
                  <a:pt x="282413" y="29361"/>
                </a:cubicBezTo>
                <a:cubicBezTo>
                  <a:pt x="285897" y="32016"/>
                  <a:pt x="288219" y="34338"/>
                  <a:pt x="289380" y="36328"/>
                </a:cubicBezTo>
                <a:cubicBezTo>
                  <a:pt x="290542" y="38319"/>
                  <a:pt x="291371" y="40558"/>
                  <a:pt x="291869" y="43047"/>
                </a:cubicBezTo>
                <a:cubicBezTo>
                  <a:pt x="292366" y="45535"/>
                  <a:pt x="292864" y="48604"/>
                  <a:pt x="293362" y="52253"/>
                </a:cubicBezTo>
                <a:cubicBezTo>
                  <a:pt x="293859" y="55902"/>
                  <a:pt x="294108" y="60381"/>
                  <a:pt x="294108" y="65689"/>
                </a:cubicBezTo>
                <a:cubicBezTo>
                  <a:pt x="294108" y="71329"/>
                  <a:pt x="293859" y="76223"/>
                  <a:pt x="293362" y="80370"/>
                </a:cubicBezTo>
                <a:cubicBezTo>
                  <a:pt x="292864" y="84517"/>
                  <a:pt x="292035" y="87918"/>
                  <a:pt x="290873" y="90572"/>
                </a:cubicBezTo>
                <a:cubicBezTo>
                  <a:pt x="289712" y="93226"/>
                  <a:pt x="288302" y="95133"/>
                  <a:pt x="286643" y="96295"/>
                </a:cubicBezTo>
                <a:cubicBezTo>
                  <a:pt x="284985" y="97456"/>
                  <a:pt x="283160" y="98036"/>
                  <a:pt x="281169" y="98036"/>
                </a:cubicBezTo>
                <a:cubicBezTo>
                  <a:pt x="278183" y="98036"/>
                  <a:pt x="273871" y="96212"/>
                  <a:pt x="268230" y="92562"/>
                </a:cubicBezTo>
                <a:cubicBezTo>
                  <a:pt x="262591" y="88913"/>
                  <a:pt x="255292" y="85015"/>
                  <a:pt x="246334" y="80868"/>
                </a:cubicBezTo>
                <a:cubicBezTo>
                  <a:pt x="237377" y="76721"/>
                  <a:pt x="226843" y="72822"/>
                  <a:pt x="214734" y="69173"/>
                </a:cubicBezTo>
                <a:cubicBezTo>
                  <a:pt x="202624" y="65524"/>
                  <a:pt x="188773" y="63699"/>
                  <a:pt x="173180" y="63699"/>
                </a:cubicBezTo>
                <a:cubicBezTo>
                  <a:pt x="159246" y="63699"/>
                  <a:pt x="146971" y="65275"/>
                  <a:pt x="136355" y="68426"/>
                </a:cubicBezTo>
                <a:cubicBezTo>
                  <a:pt x="125738" y="71578"/>
                  <a:pt x="117030" y="76057"/>
                  <a:pt x="110229" y="81863"/>
                </a:cubicBezTo>
                <a:cubicBezTo>
                  <a:pt x="103427" y="87669"/>
                  <a:pt x="98285" y="94553"/>
                  <a:pt x="94802" y="102515"/>
                </a:cubicBezTo>
                <a:cubicBezTo>
                  <a:pt x="91318" y="110477"/>
                  <a:pt x="89576" y="119103"/>
                  <a:pt x="89576" y="128393"/>
                </a:cubicBezTo>
                <a:cubicBezTo>
                  <a:pt x="89576" y="141331"/>
                  <a:pt x="92894" y="152197"/>
                  <a:pt x="99529" y="160988"/>
                </a:cubicBezTo>
                <a:cubicBezTo>
                  <a:pt x="106164" y="169780"/>
                  <a:pt x="114790" y="177493"/>
                  <a:pt x="125407" y="184129"/>
                </a:cubicBezTo>
                <a:cubicBezTo>
                  <a:pt x="136023" y="190764"/>
                  <a:pt x="148132" y="196736"/>
                  <a:pt x="161735" y="202044"/>
                </a:cubicBezTo>
                <a:cubicBezTo>
                  <a:pt x="175337" y="207352"/>
                  <a:pt x="189188" y="212826"/>
                  <a:pt x="203288" y="218466"/>
                </a:cubicBezTo>
                <a:cubicBezTo>
                  <a:pt x="217388" y="224106"/>
                  <a:pt x="231322" y="230410"/>
                  <a:pt x="245090" y="237377"/>
                </a:cubicBezTo>
                <a:cubicBezTo>
                  <a:pt x="258858" y="244344"/>
                  <a:pt x="271051" y="252804"/>
                  <a:pt x="281667" y="262757"/>
                </a:cubicBezTo>
                <a:cubicBezTo>
                  <a:pt x="292283" y="272709"/>
                  <a:pt x="300826" y="284653"/>
                  <a:pt x="307296" y="298587"/>
                </a:cubicBezTo>
                <a:cubicBezTo>
                  <a:pt x="313765" y="312521"/>
                  <a:pt x="317000" y="329109"/>
                  <a:pt x="317000" y="348351"/>
                </a:cubicBezTo>
                <a:cubicBezTo>
                  <a:pt x="317000" y="371243"/>
                  <a:pt x="312770" y="391646"/>
                  <a:pt x="304310" y="409562"/>
                </a:cubicBezTo>
                <a:cubicBezTo>
                  <a:pt x="295850" y="427477"/>
                  <a:pt x="283823" y="442572"/>
                  <a:pt x="268230" y="454847"/>
                </a:cubicBezTo>
                <a:cubicBezTo>
                  <a:pt x="252638" y="467122"/>
                  <a:pt x="234059" y="476412"/>
                  <a:pt x="212494" y="482715"/>
                </a:cubicBezTo>
                <a:cubicBezTo>
                  <a:pt x="190930" y="489019"/>
                  <a:pt x="167209" y="492170"/>
                  <a:pt x="141331" y="492170"/>
                </a:cubicBezTo>
                <a:cubicBezTo>
                  <a:pt x="125407" y="492170"/>
                  <a:pt x="110229" y="490926"/>
                  <a:pt x="95797" y="488438"/>
                </a:cubicBezTo>
                <a:cubicBezTo>
                  <a:pt x="81365" y="485950"/>
                  <a:pt x="68426" y="482798"/>
                  <a:pt x="56981" y="478983"/>
                </a:cubicBezTo>
                <a:cubicBezTo>
                  <a:pt x="45535" y="475168"/>
                  <a:pt x="35831" y="471186"/>
                  <a:pt x="27868" y="467039"/>
                </a:cubicBezTo>
                <a:cubicBezTo>
                  <a:pt x="19906" y="462892"/>
                  <a:pt x="14100" y="459160"/>
                  <a:pt x="10451" y="455842"/>
                </a:cubicBezTo>
                <a:cubicBezTo>
                  <a:pt x="6801" y="452525"/>
                  <a:pt x="4147" y="447880"/>
                  <a:pt x="2489" y="441908"/>
                </a:cubicBezTo>
                <a:cubicBezTo>
                  <a:pt x="830" y="435937"/>
                  <a:pt x="0" y="427808"/>
                  <a:pt x="0" y="417524"/>
                </a:cubicBezTo>
                <a:cubicBezTo>
                  <a:pt x="0" y="411220"/>
                  <a:pt x="332" y="405912"/>
                  <a:pt x="996" y="401599"/>
                </a:cubicBezTo>
                <a:cubicBezTo>
                  <a:pt x="1659" y="397286"/>
                  <a:pt x="2489" y="393803"/>
                  <a:pt x="3484" y="391149"/>
                </a:cubicBezTo>
                <a:cubicBezTo>
                  <a:pt x="4479" y="388495"/>
                  <a:pt x="5889" y="386587"/>
                  <a:pt x="7714" y="385426"/>
                </a:cubicBezTo>
                <a:cubicBezTo>
                  <a:pt x="9539" y="384265"/>
                  <a:pt x="11612" y="383684"/>
                  <a:pt x="13934" y="383684"/>
                </a:cubicBezTo>
                <a:cubicBezTo>
                  <a:pt x="17584" y="383684"/>
                  <a:pt x="22975" y="385923"/>
                  <a:pt x="30108" y="390402"/>
                </a:cubicBezTo>
                <a:cubicBezTo>
                  <a:pt x="37241" y="394881"/>
                  <a:pt x="46032" y="399774"/>
                  <a:pt x="56483" y="405083"/>
                </a:cubicBezTo>
                <a:cubicBezTo>
                  <a:pt x="66934" y="410391"/>
                  <a:pt x="79292" y="415284"/>
                  <a:pt x="93557" y="419763"/>
                </a:cubicBezTo>
                <a:cubicBezTo>
                  <a:pt x="107823" y="424242"/>
                  <a:pt x="124246" y="426481"/>
                  <a:pt x="142824" y="426481"/>
                </a:cubicBezTo>
                <a:cubicBezTo>
                  <a:pt x="156758" y="426481"/>
                  <a:pt x="169365" y="424988"/>
                  <a:pt x="180645" y="422003"/>
                </a:cubicBezTo>
                <a:cubicBezTo>
                  <a:pt x="191925" y="419017"/>
                  <a:pt x="201712" y="414621"/>
                  <a:pt x="210006" y="408815"/>
                </a:cubicBezTo>
                <a:cubicBezTo>
                  <a:pt x="218300" y="403009"/>
                  <a:pt x="224687" y="395627"/>
                  <a:pt x="229165" y="386670"/>
                </a:cubicBezTo>
                <a:cubicBezTo>
                  <a:pt x="233644" y="377712"/>
                  <a:pt x="235884" y="367096"/>
                  <a:pt x="235884" y="354821"/>
                </a:cubicBezTo>
                <a:cubicBezTo>
                  <a:pt x="235884" y="342214"/>
                  <a:pt x="232649" y="331597"/>
                  <a:pt x="226180" y="322971"/>
                </a:cubicBezTo>
                <a:cubicBezTo>
                  <a:pt x="219710" y="314346"/>
                  <a:pt x="211167" y="306715"/>
                  <a:pt x="200551" y="300080"/>
                </a:cubicBezTo>
                <a:cubicBezTo>
                  <a:pt x="189935" y="293445"/>
                  <a:pt x="177991" y="287556"/>
                  <a:pt x="164721" y="282413"/>
                </a:cubicBezTo>
                <a:cubicBezTo>
                  <a:pt x="151450" y="277271"/>
                  <a:pt x="137765" y="271880"/>
                  <a:pt x="123665" y="266240"/>
                </a:cubicBezTo>
                <a:cubicBezTo>
                  <a:pt x="109565" y="260600"/>
                  <a:pt x="95797" y="254214"/>
                  <a:pt x="82360" y="247081"/>
                </a:cubicBezTo>
                <a:cubicBezTo>
                  <a:pt x="68924" y="239948"/>
                  <a:pt x="56898" y="231239"/>
                  <a:pt x="46281" y="220954"/>
                </a:cubicBezTo>
                <a:cubicBezTo>
                  <a:pt x="35665" y="210670"/>
                  <a:pt x="27122" y="198395"/>
                  <a:pt x="20653" y="184129"/>
                </a:cubicBezTo>
                <a:cubicBezTo>
                  <a:pt x="14183" y="169863"/>
                  <a:pt x="10949" y="152777"/>
                  <a:pt x="10949" y="132871"/>
                </a:cubicBezTo>
                <a:cubicBezTo>
                  <a:pt x="10949" y="115288"/>
                  <a:pt x="14349" y="98451"/>
                  <a:pt x="21150" y="82361"/>
                </a:cubicBezTo>
                <a:cubicBezTo>
                  <a:pt x="27951" y="66270"/>
                  <a:pt x="38153" y="52170"/>
                  <a:pt x="51755" y="40061"/>
                </a:cubicBezTo>
                <a:cubicBezTo>
                  <a:pt x="65358" y="27951"/>
                  <a:pt x="82360" y="18247"/>
                  <a:pt x="102764" y="10949"/>
                </a:cubicBezTo>
                <a:cubicBezTo>
                  <a:pt x="123167" y="3650"/>
                  <a:pt x="146971" y="0"/>
                  <a:pt x="174176"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6" name="Logo 5">
            <a:extLst>
              <a:ext uri="{FF2B5EF4-FFF2-40B4-BE49-F238E27FC236}">
                <a16:creationId xmlns:a16="http://schemas.microsoft.com/office/drawing/2014/main" id="{8138DA6E-76AD-4D0C-BD68-DD514E669F3D}"/>
              </a:ext>
            </a:extLst>
          </p:cNvPr>
          <p:cNvSpPr txBox="1"/>
          <p:nvPr/>
        </p:nvSpPr>
        <p:spPr>
          <a:xfrm>
            <a:off x="270827" y="6723295"/>
            <a:ext cx="58437" cy="94149"/>
          </a:xfrm>
          <a:custGeom>
            <a:avLst/>
            <a:gdLst/>
            <a:ahLst/>
            <a:cxnLst/>
            <a:rect l="l" t="t" r="r" b="b"/>
            <a:pathLst>
              <a:path w="412049" h="663858">
                <a:moveTo>
                  <a:pt x="231404" y="0"/>
                </a:moveTo>
                <a:cubicBezTo>
                  <a:pt x="263917" y="0"/>
                  <a:pt x="291619" y="6304"/>
                  <a:pt x="314511" y="18911"/>
                </a:cubicBezTo>
                <a:cubicBezTo>
                  <a:pt x="337402" y="31518"/>
                  <a:pt x="356064" y="48770"/>
                  <a:pt x="370496" y="70666"/>
                </a:cubicBezTo>
                <a:cubicBezTo>
                  <a:pt x="384927" y="92562"/>
                  <a:pt x="395461" y="118025"/>
                  <a:pt x="402096" y="147054"/>
                </a:cubicBezTo>
                <a:cubicBezTo>
                  <a:pt x="408731" y="176083"/>
                  <a:pt x="412049" y="206854"/>
                  <a:pt x="412049" y="239367"/>
                </a:cubicBezTo>
                <a:cubicBezTo>
                  <a:pt x="412049" y="278515"/>
                  <a:pt x="407819" y="313682"/>
                  <a:pt x="399359" y="344868"/>
                </a:cubicBezTo>
                <a:cubicBezTo>
                  <a:pt x="390899" y="376053"/>
                  <a:pt x="378458" y="402512"/>
                  <a:pt x="362036" y="424242"/>
                </a:cubicBezTo>
                <a:cubicBezTo>
                  <a:pt x="345614" y="445972"/>
                  <a:pt x="325293" y="462726"/>
                  <a:pt x="301074" y="474504"/>
                </a:cubicBezTo>
                <a:cubicBezTo>
                  <a:pt x="276856" y="486282"/>
                  <a:pt x="249154" y="492170"/>
                  <a:pt x="217968" y="492170"/>
                </a:cubicBezTo>
                <a:cubicBezTo>
                  <a:pt x="204697" y="492170"/>
                  <a:pt x="192422" y="490843"/>
                  <a:pt x="181142" y="488189"/>
                </a:cubicBezTo>
                <a:cubicBezTo>
                  <a:pt x="169862" y="485535"/>
                  <a:pt x="158831" y="481388"/>
                  <a:pt x="148049" y="475748"/>
                </a:cubicBezTo>
                <a:cubicBezTo>
                  <a:pt x="137267" y="470108"/>
                  <a:pt x="126567" y="462975"/>
                  <a:pt x="115951" y="454349"/>
                </a:cubicBezTo>
                <a:cubicBezTo>
                  <a:pt x="105334" y="445724"/>
                  <a:pt x="94055" y="435605"/>
                  <a:pt x="82111" y="423993"/>
                </a:cubicBezTo>
                <a:lnTo>
                  <a:pt x="82111" y="647933"/>
                </a:lnTo>
                <a:cubicBezTo>
                  <a:pt x="82111" y="650587"/>
                  <a:pt x="81448" y="652909"/>
                  <a:pt x="80120" y="654900"/>
                </a:cubicBezTo>
                <a:cubicBezTo>
                  <a:pt x="78793" y="656891"/>
                  <a:pt x="76637" y="658549"/>
                  <a:pt x="73651" y="659876"/>
                </a:cubicBezTo>
                <a:cubicBezTo>
                  <a:pt x="70665" y="661204"/>
                  <a:pt x="66518" y="662199"/>
                  <a:pt x="61210" y="662862"/>
                </a:cubicBezTo>
                <a:cubicBezTo>
                  <a:pt x="55902" y="663526"/>
                  <a:pt x="49101" y="663858"/>
                  <a:pt x="40807" y="663858"/>
                </a:cubicBezTo>
                <a:cubicBezTo>
                  <a:pt x="32844" y="663858"/>
                  <a:pt x="26209" y="663526"/>
                  <a:pt x="20901" y="662862"/>
                </a:cubicBezTo>
                <a:cubicBezTo>
                  <a:pt x="15593" y="662199"/>
                  <a:pt x="11363" y="661204"/>
                  <a:pt x="8211" y="659876"/>
                </a:cubicBezTo>
                <a:cubicBezTo>
                  <a:pt x="5059" y="658549"/>
                  <a:pt x="2903" y="656891"/>
                  <a:pt x="1742" y="654900"/>
                </a:cubicBezTo>
                <a:cubicBezTo>
                  <a:pt x="581" y="652909"/>
                  <a:pt x="0" y="650587"/>
                  <a:pt x="0" y="647933"/>
                </a:cubicBezTo>
                <a:lnTo>
                  <a:pt x="0" y="22394"/>
                </a:lnTo>
                <a:cubicBezTo>
                  <a:pt x="0" y="19409"/>
                  <a:pt x="497" y="17003"/>
                  <a:pt x="1493" y="15179"/>
                </a:cubicBezTo>
                <a:cubicBezTo>
                  <a:pt x="2488" y="13354"/>
                  <a:pt x="4479" y="11778"/>
                  <a:pt x="7464" y="10451"/>
                </a:cubicBezTo>
                <a:cubicBezTo>
                  <a:pt x="10450" y="9124"/>
                  <a:pt x="14266" y="8212"/>
                  <a:pt x="18910" y="7714"/>
                </a:cubicBezTo>
                <a:cubicBezTo>
                  <a:pt x="23555" y="7216"/>
                  <a:pt x="29195" y="6967"/>
                  <a:pt x="35830" y="6967"/>
                </a:cubicBezTo>
                <a:cubicBezTo>
                  <a:pt x="42797" y="6967"/>
                  <a:pt x="48520" y="7216"/>
                  <a:pt x="52999" y="7714"/>
                </a:cubicBezTo>
                <a:cubicBezTo>
                  <a:pt x="57478" y="8212"/>
                  <a:pt x="61210" y="9124"/>
                  <a:pt x="64196" y="10451"/>
                </a:cubicBezTo>
                <a:cubicBezTo>
                  <a:pt x="67182" y="11778"/>
                  <a:pt x="69255" y="13354"/>
                  <a:pt x="70416" y="15179"/>
                </a:cubicBezTo>
                <a:cubicBezTo>
                  <a:pt x="71578" y="17003"/>
                  <a:pt x="72158" y="19409"/>
                  <a:pt x="72158" y="22394"/>
                </a:cubicBezTo>
                <a:lnTo>
                  <a:pt x="72158" y="82609"/>
                </a:lnTo>
                <a:cubicBezTo>
                  <a:pt x="85761" y="68675"/>
                  <a:pt x="98865" y="56566"/>
                  <a:pt x="111472" y="46281"/>
                </a:cubicBezTo>
                <a:cubicBezTo>
                  <a:pt x="124079" y="35997"/>
                  <a:pt x="136769" y="27454"/>
                  <a:pt x="149542" y="20653"/>
                </a:cubicBezTo>
                <a:cubicBezTo>
                  <a:pt x="162315" y="13852"/>
                  <a:pt x="175419" y="8709"/>
                  <a:pt x="188856" y="5226"/>
                </a:cubicBezTo>
                <a:cubicBezTo>
                  <a:pt x="202292" y="1742"/>
                  <a:pt x="216475" y="0"/>
                  <a:pt x="231404" y="0"/>
                </a:cubicBezTo>
                <a:close/>
                <a:moveTo>
                  <a:pt x="215799" y="70666"/>
                </a:moveTo>
                <a:cubicBezTo>
                  <a:pt x="205115" y="70666"/>
                  <a:pt x="194599" y="72242"/>
                  <a:pt x="184252" y="75393"/>
                </a:cubicBezTo>
                <a:cubicBezTo>
                  <a:pt x="173906" y="78545"/>
                  <a:pt x="163392" y="83522"/>
                  <a:pt x="152710" y="90323"/>
                </a:cubicBezTo>
                <a:cubicBezTo>
                  <a:pt x="142029" y="97124"/>
                  <a:pt x="130846" y="106082"/>
                  <a:pt x="119162" y="117196"/>
                </a:cubicBezTo>
                <a:cubicBezTo>
                  <a:pt x="107478" y="128310"/>
                  <a:pt x="95128" y="141995"/>
                  <a:pt x="82111" y="158251"/>
                </a:cubicBezTo>
                <a:lnTo>
                  <a:pt x="82111" y="336408"/>
                </a:lnTo>
                <a:cubicBezTo>
                  <a:pt x="104811" y="363944"/>
                  <a:pt x="126342" y="385011"/>
                  <a:pt x="146704" y="399609"/>
                </a:cubicBezTo>
                <a:cubicBezTo>
                  <a:pt x="167066" y="414206"/>
                  <a:pt x="188428" y="421505"/>
                  <a:pt x="210791" y="421505"/>
                </a:cubicBezTo>
                <a:cubicBezTo>
                  <a:pt x="231485" y="421505"/>
                  <a:pt x="249259" y="416529"/>
                  <a:pt x="264113" y="406576"/>
                </a:cubicBezTo>
                <a:cubicBezTo>
                  <a:pt x="278967" y="396623"/>
                  <a:pt x="290984" y="383352"/>
                  <a:pt x="300165" y="366764"/>
                </a:cubicBezTo>
                <a:cubicBezTo>
                  <a:pt x="309345" y="350176"/>
                  <a:pt x="316105" y="331597"/>
                  <a:pt x="320444" y="311028"/>
                </a:cubicBezTo>
                <a:cubicBezTo>
                  <a:pt x="324783" y="290459"/>
                  <a:pt x="326952" y="269724"/>
                  <a:pt x="326952" y="248822"/>
                </a:cubicBezTo>
                <a:cubicBezTo>
                  <a:pt x="326952" y="225931"/>
                  <a:pt x="325200" y="203786"/>
                  <a:pt x="321696" y="182387"/>
                </a:cubicBezTo>
                <a:cubicBezTo>
                  <a:pt x="318191" y="160988"/>
                  <a:pt x="312183" y="141995"/>
                  <a:pt x="303672" y="125407"/>
                </a:cubicBezTo>
                <a:cubicBezTo>
                  <a:pt x="295160" y="108819"/>
                  <a:pt x="283727" y="95548"/>
                  <a:pt x="269373" y="85595"/>
                </a:cubicBezTo>
                <a:cubicBezTo>
                  <a:pt x="255019" y="75642"/>
                  <a:pt x="237161" y="70666"/>
                  <a:pt x="215799" y="70666"/>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7" name="Logo 4">
            <a:extLst>
              <a:ext uri="{FF2B5EF4-FFF2-40B4-BE49-F238E27FC236}">
                <a16:creationId xmlns:a16="http://schemas.microsoft.com/office/drawing/2014/main" id="{B0E17DE9-F160-41EB-A021-44E7BA6F839C}"/>
              </a:ext>
            </a:extLst>
          </p:cNvPr>
          <p:cNvSpPr txBox="1"/>
          <p:nvPr/>
        </p:nvSpPr>
        <p:spPr>
          <a:xfrm>
            <a:off x="560864" y="6723366"/>
            <a:ext cx="50109" cy="69729"/>
          </a:xfrm>
          <a:custGeom>
            <a:avLst/>
            <a:gdLst/>
            <a:ahLst/>
            <a:cxnLst/>
            <a:rect l="l" t="t" r="r" b="b"/>
            <a:pathLst>
              <a:path w="353327" h="491672">
                <a:moveTo>
                  <a:pt x="209011" y="0"/>
                </a:moveTo>
                <a:cubicBezTo>
                  <a:pt x="223276" y="0"/>
                  <a:pt x="237128" y="1327"/>
                  <a:pt x="250564" y="3981"/>
                </a:cubicBezTo>
                <a:cubicBezTo>
                  <a:pt x="264000" y="6635"/>
                  <a:pt x="276358" y="10119"/>
                  <a:pt x="287638" y="14432"/>
                </a:cubicBezTo>
                <a:cubicBezTo>
                  <a:pt x="298918" y="18745"/>
                  <a:pt x="308954" y="23721"/>
                  <a:pt x="317746" y="29361"/>
                </a:cubicBezTo>
                <a:cubicBezTo>
                  <a:pt x="326537" y="35001"/>
                  <a:pt x="332924" y="39812"/>
                  <a:pt x="336905" y="43793"/>
                </a:cubicBezTo>
                <a:cubicBezTo>
                  <a:pt x="340886" y="47774"/>
                  <a:pt x="343623" y="50926"/>
                  <a:pt x="345116" y="53248"/>
                </a:cubicBezTo>
                <a:cubicBezTo>
                  <a:pt x="346609" y="55570"/>
                  <a:pt x="347853" y="58307"/>
                  <a:pt x="348849" y="61459"/>
                </a:cubicBezTo>
                <a:cubicBezTo>
                  <a:pt x="349844" y="64611"/>
                  <a:pt x="350507" y="68177"/>
                  <a:pt x="350839" y="72158"/>
                </a:cubicBezTo>
                <a:cubicBezTo>
                  <a:pt x="351171" y="76140"/>
                  <a:pt x="351337" y="81116"/>
                  <a:pt x="351337" y="87088"/>
                </a:cubicBezTo>
                <a:cubicBezTo>
                  <a:pt x="351337" y="100027"/>
                  <a:pt x="349844" y="109067"/>
                  <a:pt x="346858" y="114209"/>
                </a:cubicBezTo>
                <a:cubicBezTo>
                  <a:pt x="343872" y="119352"/>
                  <a:pt x="340223" y="121923"/>
                  <a:pt x="335910" y="121923"/>
                </a:cubicBezTo>
                <a:cubicBezTo>
                  <a:pt x="330933" y="121923"/>
                  <a:pt x="325211" y="119186"/>
                  <a:pt x="318741" y="113712"/>
                </a:cubicBezTo>
                <a:cubicBezTo>
                  <a:pt x="312272" y="108238"/>
                  <a:pt x="304061" y="102183"/>
                  <a:pt x="294108" y="95548"/>
                </a:cubicBezTo>
                <a:cubicBezTo>
                  <a:pt x="284155" y="88913"/>
                  <a:pt x="272128" y="82858"/>
                  <a:pt x="258029" y="77384"/>
                </a:cubicBezTo>
                <a:cubicBezTo>
                  <a:pt x="243929" y="71910"/>
                  <a:pt x="227257" y="69173"/>
                  <a:pt x="208015" y="69173"/>
                </a:cubicBezTo>
                <a:cubicBezTo>
                  <a:pt x="168535" y="69173"/>
                  <a:pt x="138262" y="84351"/>
                  <a:pt x="117195" y="114707"/>
                </a:cubicBezTo>
                <a:cubicBezTo>
                  <a:pt x="96128" y="145063"/>
                  <a:pt x="85595" y="189105"/>
                  <a:pt x="85595" y="246832"/>
                </a:cubicBezTo>
                <a:cubicBezTo>
                  <a:pt x="85595" y="275695"/>
                  <a:pt x="88332" y="300992"/>
                  <a:pt x="93806" y="322722"/>
                </a:cubicBezTo>
                <a:cubicBezTo>
                  <a:pt x="99280" y="344453"/>
                  <a:pt x="107325" y="362617"/>
                  <a:pt x="117942" y="377214"/>
                </a:cubicBezTo>
                <a:cubicBezTo>
                  <a:pt x="128558" y="391812"/>
                  <a:pt x="141580" y="402677"/>
                  <a:pt x="157007" y="409810"/>
                </a:cubicBezTo>
                <a:cubicBezTo>
                  <a:pt x="172434" y="416943"/>
                  <a:pt x="190100" y="420509"/>
                  <a:pt x="210006" y="420509"/>
                </a:cubicBezTo>
                <a:cubicBezTo>
                  <a:pt x="228916" y="420509"/>
                  <a:pt x="245504" y="417523"/>
                  <a:pt x="259770" y="411552"/>
                </a:cubicBezTo>
                <a:cubicBezTo>
                  <a:pt x="274036" y="405580"/>
                  <a:pt x="286394" y="399028"/>
                  <a:pt x="296845" y="391895"/>
                </a:cubicBezTo>
                <a:cubicBezTo>
                  <a:pt x="307295" y="384762"/>
                  <a:pt x="316087" y="378292"/>
                  <a:pt x="323220" y="372487"/>
                </a:cubicBezTo>
                <a:cubicBezTo>
                  <a:pt x="330353" y="366681"/>
                  <a:pt x="335910" y="363778"/>
                  <a:pt x="339891" y="363778"/>
                </a:cubicBezTo>
                <a:cubicBezTo>
                  <a:pt x="342213" y="363778"/>
                  <a:pt x="344204" y="364441"/>
                  <a:pt x="345863" y="365768"/>
                </a:cubicBezTo>
                <a:cubicBezTo>
                  <a:pt x="347521" y="367096"/>
                  <a:pt x="348931" y="369335"/>
                  <a:pt x="350093" y="372487"/>
                </a:cubicBezTo>
                <a:cubicBezTo>
                  <a:pt x="351254" y="375638"/>
                  <a:pt x="352083" y="379620"/>
                  <a:pt x="352581" y="384430"/>
                </a:cubicBezTo>
                <a:cubicBezTo>
                  <a:pt x="353079" y="389241"/>
                  <a:pt x="353327" y="394964"/>
                  <a:pt x="353327" y="401599"/>
                </a:cubicBezTo>
                <a:cubicBezTo>
                  <a:pt x="353327" y="407239"/>
                  <a:pt x="353161" y="412132"/>
                  <a:pt x="352830" y="416279"/>
                </a:cubicBezTo>
                <a:cubicBezTo>
                  <a:pt x="352498" y="420426"/>
                  <a:pt x="351917" y="423910"/>
                  <a:pt x="351088" y="426730"/>
                </a:cubicBezTo>
                <a:cubicBezTo>
                  <a:pt x="350258" y="429550"/>
                  <a:pt x="349263" y="432038"/>
                  <a:pt x="348102" y="434195"/>
                </a:cubicBezTo>
                <a:cubicBezTo>
                  <a:pt x="346941" y="436351"/>
                  <a:pt x="344287" y="439503"/>
                  <a:pt x="340140" y="443650"/>
                </a:cubicBezTo>
                <a:cubicBezTo>
                  <a:pt x="335993" y="447797"/>
                  <a:pt x="328943" y="452939"/>
                  <a:pt x="318990" y="459077"/>
                </a:cubicBezTo>
                <a:cubicBezTo>
                  <a:pt x="309037" y="465214"/>
                  <a:pt x="297840" y="470688"/>
                  <a:pt x="285399" y="475499"/>
                </a:cubicBezTo>
                <a:cubicBezTo>
                  <a:pt x="272958" y="480310"/>
                  <a:pt x="259438" y="484208"/>
                  <a:pt x="244841" y="487194"/>
                </a:cubicBezTo>
                <a:cubicBezTo>
                  <a:pt x="230243" y="490179"/>
                  <a:pt x="215148" y="491672"/>
                  <a:pt x="199555" y="491672"/>
                </a:cubicBezTo>
                <a:cubicBezTo>
                  <a:pt x="167375" y="491672"/>
                  <a:pt x="138843" y="486364"/>
                  <a:pt x="113961" y="475748"/>
                </a:cubicBezTo>
                <a:cubicBezTo>
                  <a:pt x="89078" y="465131"/>
                  <a:pt x="68260" y="449622"/>
                  <a:pt x="51506" y="429218"/>
                </a:cubicBezTo>
                <a:cubicBezTo>
                  <a:pt x="34752" y="408815"/>
                  <a:pt x="21979" y="383767"/>
                  <a:pt x="13188" y="354074"/>
                </a:cubicBezTo>
                <a:cubicBezTo>
                  <a:pt x="4396" y="324381"/>
                  <a:pt x="0" y="290127"/>
                  <a:pt x="0" y="251310"/>
                </a:cubicBezTo>
                <a:cubicBezTo>
                  <a:pt x="0" y="207186"/>
                  <a:pt x="5391" y="169282"/>
                  <a:pt x="16174" y="137599"/>
                </a:cubicBezTo>
                <a:cubicBezTo>
                  <a:pt x="26956" y="105915"/>
                  <a:pt x="41719" y="79955"/>
                  <a:pt x="60464" y="59717"/>
                </a:cubicBezTo>
                <a:cubicBezTo>
                  <a:pt x="79208" y="39480"/>
                  <a:pt x="101271" y="24468"/>
                  <a:pt x="126651" y="14681"/>
                </a:cubicBezTo>
                <a:cubicBezTo>
                  <a:pt x="152030" y="4894"/>
                  <a:pt x="179484" y="0"/>
                  <a:pt x="209011"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8" name="Logo 3">
            <a:extLst>
              <a:ext uri="{FF2B5EF4-FFF2-40B4-BE49-F238E27FC236}">
                <a16:creationId xmlns:a16="http://schemas.microsoft.com/office/drawing/2014/main" id="{68BF0210-B2CF-4885-A5A5-61F088C061B9}"/>
              </a:ext>
            </a:extLst>
          </p:cNvPr>
          <p:cNvSpPr txBox="1"/>
          <p:nvPr/>
        </p:nvSpPr>
        <p:spPr>
          <a:xfrm>
            <a:off x="68202" y="6724283"/>
            <a:ext cx="11645" cy="67895"/>
          </a:xfrm>
          <a:custGeom>
            <a:avLst/>
            <a:gdLst/>
            <a:ahLst/>
            <a:cxnLst/>
            <a:rect l="l" t="t" r="r" b="b"/>
            <a:pathLst>
              <a:path w="82111" h="478734">
                <a:moveTo>
                  <a:pt x="40807" y="0"/>
                </a:moveTo>
                <a:cubicBezTo>
                  <a:pt x="49101" y="0"/>
                  <a:pt x="55902" y="332"/>
                  <a:pt x="61210" y="996"/>
                </a:cubicBezTo>
                <a:cubicBezTo>
                  <a:pt x="66518" y="1659"/>
                  <a:pt x="70665" y="2655"/>
                  <a:pt x="73651" y="3982"/>
                </a:cubicBezTo>
                <a:cubicBezTo>
                  <a:pt x="76637" y="5309"/>
                  <a:pt x="78793" y="6967"/>
                  <a:pt x="80120" y="8958"/>
                </a:cubicBezTo>
                <a:cubicBezTo>
                  <a:pt x="81447" y="10949"/>
                  <a:pt x="82111" y="13105"/>
                  <a:pt x="82111" y="15427"/>
                </a:cubicBezTo>
                <a:lnTo>
                  <a:pt x="82111" y="463307"/>
                </a:lnTo>
                <a:cubicBezTo>
                  <a:pt x="82111" y="465961"/>
                  <a:pt x="81447" y="468201"/>
                  <a:pt x="80120" y="470025"/>
                </a:cubicBezTo>
                <a:cubicBezTo>
                  <a:pt x="78793" y="471850"/>
                  <a:pt x="76637" y="473426"/>
                  <a:pt x="73651" y="474753"/>
                </a:cubicBezTo>
                <a:cubicBezTo>
                  <a:pt x="70665" y="476080"/>
                  <a:pt x="66518" y="477075"/>
                  <a:pt x="61210" y="477739"/>
                </a:cubicBezTo>
                <a:cubicBezTo>
                  <a:pt x="55902" y="478402"/>
                  <a:pt x="49101" y="478734"/>
                  <a:pt x="40807" y="478734"/>
                </a:cubicBezTo>
                <a:cubicBezTo>
                  <a:pt x="32844" y="478734"/>
                  <a:pt x="26209" y="478402"/>
                  <a:pt x="20901" y="477739"/>
                </a:cubicBezTo>
                <a:cubicBezTo>
                  <a:pt x="15593" y="477075"/>
                  <a:pt x="11363" y="476080"/>
                  <a:pt x="8211" y="474753"/>
                </a:cubicBezTo>
                <a:cubicBezTo>
                  <a:pt x="5059" y="473426"/>
                  <a:pt x="2903" y="471850"/>
                  <a:pt x="1742" y="470025"/>
                </a:cubicBezTo>
                <a:cubicBezTo>
                  <a:pt x="580" y="468201"/>
                  <a:pt x="0" y="465961"/>
                  <a:pt x="0" y="463307"/>
                </a:cubicBezTo>
                <a:lnTo>
                  <a:pt x="0" y="15427"/>
                </a:lnTo>
                <a:cubicBezTo>
                  <a:pt x="0" y="13105"/>
                  <a:pt x="580" y="10949"/>
                  <a:pt x="1742" y="8958"/>
                </a:cubicBezTo>
                <a:cubicBezTo>
                  <a:pt x="2903" y="6967"/>
                  <a:pt x="5059" y="5309"/>
                  <a:pt x="8211" y="3982"/>
                </a:cubicBezTo>
                <a:cubicBezTo>
                  <a:pt x="11363" y="2655"/>
                  <a:pt x="15593" y="1659"/>
                  <a:pt x="20901" y="996"/>
                </a:cubicBezTo>
                <a:cubicBezTo>
                  <a:pt x="26209" y="332"/>
                  <a:pt x="32844" y="0"/>
                  <a:pt x="40807"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9" name="Logo 2">
            <a:extLst>
              <a:ext uri="{FF2B5EF4-FFF2-40B4-BE49-F238E27FC236}">
                <a16:creationId xmlns:a16="http://schemas.microsoft.com/office/drawing/2014/main" id="{E3DA898B-CCD1-4392-8676-B4C401E31E3E}"/>
              </a:ext>
            </a:extLst>
          </p:cNvPr>
          <p:cNvSpPr txBox="1"/>
          <p:nvPr/>
        </p:nvSpPr>
        <p:spPr>
          <a:xfrm>
            <a:off x="346122" y="6724283"/>
            <a:ext cx="54767" cy="68812"/>
          </a:xfrm>
          <a:custGeom>
            <a:avLst/>
            <a:gdLst/>
            <a:ahLst/>
            <a:cxnLst/>
            <a:rect l="l" t="t" r="r" b="b"/>
            <a:pathLst>
              <a:path w="386171" h="485203">
                <a:moveTo>
                  <a:pt x="41304" y="0"/>
                </a:moveTo>
                <a:cubicBezTo>
                  <a:pt x="49266" y="0"/>
                  <a:pt x="55902" y="249"/>
                  <a:pt x="61210" y="747"/>
                </a:cubicBezTo>
                <a:cubicBezTo>
                  <a:pt x="66518" y="1245"/>
                  <a:pt x="70748" y="2240"/>
                  <a:pt x="73900" y="3733"/>
                </a:cubicBezTo>
                <a:cubicBezTo>
                  <a:pt x="77051" y="5226"/>
                  <a:pt x="79291" y="6885"/>
                  <a:pt x="80618" y="8709"/>
                </a:cubicBezTo>
                <a:cubicBezTo>
                  <a:pt x="81945" y="10534"/>
                  <a:pt x="82608" y="12773"/>
                  <a:pt x="82608" y="15427"/>
                </a:cubicBezTo>
                <a:lnTo>
                  <a:pt x="82608" y="276193"/>
                </a:lnTo>
                <a:cubicBezTo>
                  <a:pt x="82608" y="302402"/>
                  <a:pt x="84516" y="323386"/>
                  <a:pt x="88331" y="339145"/>
                </a:cubicBezTo>
                <a:cubicBezTo>
                  <a:pt x="92146" y="354904"/>
                  <a:pt x="97953" y="368340"/>
                  <a:pt x="105749" y="379454"/>
                </a:cubicBezTo>
                <a:cubicBezTo>
                  <a:pt x="113545" y="390568"/>
                  <a:pt x="123415" y="399194"/>
                  <a:pt x="135359" y="405332"/>
                </a:cubicBezTo>
                <a:cubicBezTo>
                  <a:pt x="147302" y="411469"/>
                  <a:pt x="161236" y="414538"/>
                  <a:pt x="177161" y="414538"/>
                </a:cubicBezTo>
                <a:cubicBezTo>
                  <a:pt x="197730" y="414538"/>
                  <a:pt x="218216" y="407239"/>
                  <a:pt x="238620" y="392642"/>
                </a:cubicBezTo>
                <a:cubicBezTo>
                  <a:pt x="259023" y="378044"/>
                  <a:pt x="280671" y="356645"/>
                  <a:pt x="303562" y="328446"/>
                </a:cubicBezTo>
                <a:lnTo>
                  <a:pt x="303562" y="15427"/>
                </a:lnTo>
                <a:cubicBezTo>
                  <a:pt x="303562" y="12773"/>
                  <a:pt x="304143" y="10534"/>
                  <a:pt x="305304" y="8709"/>
                </a:cubicBezTo>
                <a:cubicBezTo>
                  <a:pt x="306465" y="6885"/>
                  <a:pt x="308705" y="5226"/>
                  <a:pt x="312022" y="3733"/>
                </a:cubicBezTo>
                <a:cubicBezTo>
                  <a:pt x="315340" y="2240"/>
                  <a:pt x="319570" y="1245"/>
                  <a:pt x="324712" y="747"/>
                </a:cubicBezTo>
                <a:cubicBezTo>
                  <a:pt x="329855" y="249"/>
                  <a:pt x="336573" y="0"/>
                  <a:pt x="344867" y="0"/>
                </a:cubicBezTo>
                <a:cubicBezTo>
                  <a:pt x="352829" y="0"/>
                  <a:pt x="359464" y="249"/>
                  <a:pt x="364773" y="747"/>
                </a:cubicBezTo>
                <a:cubicBezTo>
                  <a:pt x="370081" y="1245"/>
                  <a:pt x="374228" y="2240"/>
                  <a:pt x="377214" y="3733"/>
                </a:cubicBezTo>
                <a:cubicBezTo>
                  <a:pt x="380200" y="5226"/>
                  <a:pt x="382439" y="6885"/>
                  <a:pt x="383932" y="8709"/>
                </a:cubicBezTo>
                <a:cubicBezTo>
                  <a:pt x="385425" y="10534"/>
                  <a:pt x="386171" y="12773"/>
                  <a:pt x="386171" y="15427"/>
                </a:cubicBezTo>
                <a:lnTo>
                  <a:pt x="386171" y="463307"/>
                </a:lnTo>
                <a:cubicBezTo>
                  <a:pt x="386171" y="465961"/>
                  <a:pt x="385591" y="468201"/>
                  <a:pt x="384430" y="470025"/>
                </a:cubicBezTo>
                <a:cubicBezTo>
                  <a:pt x="383268" y="471850"/>
                  <a:pt x="381195" y="473426"/>
                  <a:pt x="378209" y="474753"/>
                </a:cubicBezTo>
                <a:cubicBezTo>
                  <a:pt x="375223" y="476080"/>
                  <a:pt x="371325" y="477075"/>
                  <a:pt x="366514" y="477739"/>
                </a:cubicBezTo>
                <a:cubicBezTo>
                  <a:pt x="361704" y="478402"/>
                  <a:pt x="355815" y="478734"/>
                  <a:pt x="348848" y="478734"/>
                </a:cubicBezTo>
                <a:cubicBezTo>
                  <a:pt x="341217" y="478734"/>
                  <a:pt x="334997" y="478402"/>
                  <a:pt x="330186" y="477739"/>
                </a:cubicBezTo>
                <a:cubicBezTo>
                  <a:pt x="325376" y="477075"/>
                  <a:pt x="321560" y="476080"/>
                  <a:pt x="318741" y="474753"/>
                </a:cubicBezTo>
                <a:cubicBezTo>
                  <a:pt x="315921" y="473426"/>
                  <a:pt x="314013" y="471850"/>
                  <a:pt x="313018" y="470025"/>
                </a:cubicBezTo>
                <a:cubicBezTo>
                  <a:pt x="312022" y="468201"/>
                  <a:pt x="311525" y="465961"/>
                  <a:pt x="311525" y="463307"/>
                </a:cubicBezTo>
                <a:lnTo>
                  <a:pt x="311525" y="404087"/>
                </a:lnTo>
                <a:cubicBezTo>
                  <a:pt x="285979" y="432287"/>
                  <a:pt x="260765" y="452857"/>
                  <a:pt x="235883" y="465795"/>
                </a:cubicBezTo>
                <a:cubicBezTo>
                  <a:pt x="211001" y="478734"/>
                  <a:pt x="185787" y="485203"/>
                  <a:pt x="160241" y="485203"/>
                </a:cubicBezTo>
                <a:cubicBezTo>
                  <a:pt x="130382" y="485203"/>
                  <a:pt x="105251" y="480227"/>
                  <a:pt x="84848" y="470274"/>
                </a:cubicBezTo>
                <a:cubicBezTo>
                  <a:pt x="64444" y="460321"/>
                  <a:pt x="47939" y="446802"/>
                  <a:pt x="35332" y="429716"/>
                </a:cubicBezTo>
                <a:cubicBezTo>
                  <a:pt x="22725" y="412630"/>
                  <a:pt x="13685" y="392725"/>
                  <a:pt x="8211" y="369999"/>
                </a:cubicBezTo>
                <a:cubicBezTo>
                  <a:pt x="2737" y="347273"/>
                  <a:pt x="0" y="319654"/>
                  <a:pt x="0" y="287141"/>
                </a:cubicBezTo>
                <a:lnTo>
                  <a:pt x="0" y="15427"/>
                </a:lnTo>
                <a:cubicBezTo>
                  <a:pt x="0" y="12773"/>
                  <a:pt x="580" y="10534"/>
                  <a:pt x="1741" y="8709"/>
                </a:cubicBezTo>
                <a:cubicBezTo>
                  <a:pt x="2903" y="6885"/>
                  <a:pt x="5142" y="5226"/>
                  <a:pt x="8459" y="3733"/>
                </a:cubicBezTo>
                <a:cubicBezTo>
                  <a:pt x="11777" y="2240"/>
                  <a:pt x="16090" y="1245"/>
                  <a:pt x="21398" y="747"/>
                </a:cubicBezTo>
                <a:cubicBezTo>
                  <a:pt x="26706" y="249"/>
                  <a:pt x="33342" y="0"/>
                  <a:pt x="41304"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40" name="Logo 1">
            <a:extLst>
              <a:ext uri="{FF2B5EF4-FFF2-40B4-BE49-F238E27FC236}">
                <a16:creationId xmlns:a16="http://schemas.microsoft.com/office/drawing/2014/main" id="{958113DB-3399-4D78-B64C-89CF41C532D6}"/>
              </a:ext>
            </a:extLst>
          </p:cNvPr>
          <p:cNvSpPr txBox="1"/>
          <p:nvPr/>
        </p:nvSpPr>
        <p:spPr>
          <a:xfrm>
            <a:off x="531539" y="6724283"/>
            <a:ext cx="11645" cy="67895"/>
          </a:xfrm>
          <a:custGeom>
            <a:avLst/>
            <a:gdLst/>
            <a:ahLst/>
            <a:cxnLst/>
            <a:rect l="l" t="t" r="r" b="b"/>
            <a:pathLst>
              <a:path w="82111" h="478734">
                <a:moveTo>
                  <a:pt x="40807" y="0"/>
                </a:moveTo>
                <a:cubicBezTo>
                  <a:pt x="49101" y="0"/>
                  <a:pt x="55902" y="332"/>
                  <a:pt x="61210" y="996"/>
                </a:cubicBezTo>
                <a:cubicBezTo>
                  <a:pt x="66518" y="1659"/>
                  <a:pt x="70665" y="2655"/>
                  <a:pt x="73651" y="3982"/>
                </a:cubicBezTo>
                <a:cubicBezTo>
                  <a:pt x="76637" y="5309"/>
                  <a:pt x="78793" y="6967"/>
                  <a:pt x="80120" y="8958"/>
                </a:cubicBezTo>
                <a:cubicBezTo>
                  <a:pt x="81448" y="10949"/>
                  <a:pt x="82111" y="13105"/>
                  <a:pt x="82111" y="15427"/>
                </a:cubicBezTo>
                <a:lnTo>
                  <a:pt x="82111" y="463307"/>
                </a:lnTo>
                <a:cubicBezTo>
                  <a:pt x="82111" y="465961"/>
                  <a:pt x="81448" y="468201"/>
                  <a:pt x="80120" y="470025"/>
                </a:cubicBezTo>
                <a:cubicBezTo>
                  <a:pt x="78793" y="471850"/>
                  <a:pt x="76637" y="473426"/>
                  <a:pt x="73651" y="474753"/>
                </a:cubicBezTo>
                <a:cubicBezTo>
                  <a:pt x="70665" y="476080"/>
                  <a:pt x="66518" y="477075"/>
                  <a:pt x="61210" y="477739"/>
                </a:cubicBezTo>
                <a:cubicBezTo>
                  <a:pt x="55902" y="478402"/>
                  <a:pt x="49101" y="478734"/>
                  <a:pt x="40807" y="478734"/>
                </a:cubicBezTo>
                <a:cubicBezTo>
                  <a:pt x="32844" y="478734"/>
                  <a:pt x="26209" y="478402"/>
                  <a:pt x="20901" y="477739"/>
                </a:cubicBezTo>
                <a:cubicBezTo>
                  <a:pt x="15593" y="477075"/>
                  <a:pt x="11363" y="476080"/>
                  <a:pt x="8211" y="474753"/>
                </a:cubicBezTo>
                <a:cubicBezTo>
                  <a:pt x="5059" y="473426"/>
                  <a:pt x="2903" y="471850"/>
                  <a:pt x="1741" y="470025"/>
                </a:cubicBezTo>
                <a:cubicBezTo>
                  <a:pt x="581" y="468201"/>
                  <a:pt x="0" y="465961"/>
                  <a:pt x="0" y="463307"/>
                </a:cubicBezTo>
                <a:lnTo>
                  <a:pt x="0" y="15427"/>
                </a:lnTo>
                <a:cubicBezTo>
                  <a:pt x="0" y="13105"/>
                  <a:pt x="581" y="10949"/>
                  <a:pt x="1741" y="8958"/>
                </a:cubicBezTo>
                <a:cubicBezTo>
                  <a:pt x="2903" y="6967"/>
                  <a:pt x="5059" y="5309"/>
                  <a:pt x="8211" y="3982"/>
                </a:cubicBezTo>
                <a:cubicBezTo>
                  <a:pt x="11363" y="2655"/>
                  <a:pt x="15593" y="1659"/>
                  <a:pt x="20901" y="996"/>
                </a:cubicBezTo>
                <a:cubicBezTo>
                  <a:pt x="26209" y="332"/>
                  <a:pt x="32844" y="0"/>
                  <a:pt x="40807"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dirty="0">
              <a:solidFill>
                <a:schemeClr val="bg1"/>
              </a:solidFill>
            </a:endParaRPr>
          </a:p>
        </p:txBody>
      </p:sp>
      <p:sp>
        <p:nvSpPr>
          <p:cNvPr id="8" name="Subtitle placeholder"/>
          <p:cNvSpPr>
            <a:spLocks noGrp="1"/>
          </p:cNvSpPr>
          <p:nvPr>
            <p:ph type="body" idx="1" hasCustomPrompt="1"/>
          </p:nvPr>
        </p:nvSpPr>
        <p:spPr>
          <a:xfrm>
            <a:off x="989445" y="4799087"/>
            <a:ext cx="4728967" cy="989236"/>
          </a:xfrm>
          <a:prstGeom prst="rect">
            <a:avLst/>
          </a:prstGeom>
        </p:spPr>
        <p:txBody>
          <a:bodyPr>
            <a:noAutofit/>
          </a:bodyPr>
          <a:lstStyle>
            <a:lvl1pPr marL="0" indent="0">
              <a:buNone/>
              <a:defRPr sz="2400" smtClean="0">
                <a:solidFill>
                  <a:schemeClr val="bg1"/>
                </a:solidFill>
                <a:latin typeface="Corbel" panose="020B0503020204020204" pitchFamily="34" charset="0"/>
              </a:defRPr>
            </a:lvl1pPr>
          </a:lstStyle>
          <a:p>
            <a:pPr lvl="0"/>
            <a:r>
              <a:rPr lang="nl-NL" altLang="nl-NL" noProof="0" dirty="0"/>
              <a:t>Klik om subtitel toe voegen</a:t>
            </a:r>
          </a:p>
        </p:txBody>
      </p:sp>
      <p:sp>
        <p:nvSpPr>
          <p:cNvPr id="7" name="Title Placeholder"/>
          <p:cNvSpPr>
            <a:spLocks noGrp="1"/>
          </p:cNvSpPr>
          <p:nvPr>
            <p:ph type="ctrTitle" hasCustomPrompt="1"/>
          </p:nvPr>
        </p:nvSpPr>
        <p:spPr>
          <a:xfrm>
            <a:off x="989445" y="3454878"/>
            <a:ext cx="4728967" cy="1263770"/>
          </a:xfrm>
          <a:prstGeom prst="rect">
            <a:avLst/>
          </a:prstGeom>
        </p:spPr>
        <p:txBody>
          <a:bodyPr anchor="t">
            <a:noAutofit/>
          </a:bodyPr>
          <a:lstStyle>
            <a:lvl1pPr>
              <a:defRPr sz="4050" cap="all" baseline="0" smtClean="0">
                <a:solidFill>
                  <a:schemeClr val="bg1"/>
                </a:solidFill>
                <a:latin typeface="Corbel" panose="020B0503020204020204" pitchFamily="34" charset="0"/>
              </a:defRPr>
            </a:lvl1pPr>
          </a:lstStyle>
          <a:p>
            <a:pPr lvl="0"/>
            <a:r>
              <a:rPr lang="nl-NL" noProof="0" dirty="0"/>
              <a:t>Klik om titel toe te voegen</a:t>
            </a:r>
            <a:endParaRPr lang="nl-NL" altLang="nl-NL" noProof="0" dirty="0"/>
          </a:p>
        </p:txBody>
      </p:sp>
    </p:spTree>
    <p:extLst>
      <p:ext uri="{BB962C8B-B14F-4D97-AF65-F5344CB8AC3E}">
        <p14:creationId xmlns:p14="http://schemas.microsoft.com/office/powerpoint/2010/main" val="35246661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Cover L Pic">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6C4CD807-9754-4F39-BF16-64253BD70C3A}"/>
              </a:ext>
            </a:extLst>
          </p:cNvPr>
          <p:cNvGraphicFramePr>
            <a:graphicFrameLocks noChangeAspect="1"/>
          </p:cNvGraphicFramePr>
          <p:nvPr>
            <p:custDataLst>
              <p:tags r:id="rId1"/>
            </p:custDataLst>
            <p:extLst>
              <p:ext uri="{D42A27DB-BD31-4B8C-83A1-F6EECF244321}">
                <p14:modId xmlns:p14="http://schemas.microsoft.com/office/powerpoint/2010/main" val="336766365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3" name="Object 2" hidden="1">
                        <a:extLst>
                          <a:ext uri="{FF2B5EF4-FFF2-40B4-BE49-F238E27FC236}">
                            <a16:creationId xmlns:a16="http://schemas.microsoft.com/office/drawing/2014/main" id="{6C4CD807-9754-4F39-BF16-64253BD70C3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05C4B829-4A4B-469C-B4EE-210A766FCE80}"/>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405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9" name="Picture Placeholder 1">
            <a:extLst>
              <a:ext uri="{FF2B5EF4-FFF2-40B4-BE49-F238E27FC236}">
                <a16:creationId xmlns:a16="http://schemas.microsoft.com/office/drawing/2014/main" id="{FC822E01-FEAC-428C-9E5E-DA5017D93A5E}"/>
              </a:ext>
            </a:extLst>
          </p:cNvPr>
          <p:cNvSpPr>
            <a:spLocks noGrp="1"/>
          </p:cNvSpPr>
          <p:nvPr>
            <p:ph type="pic" sz="quarter" idx="13" hasCustomPrompt="1"/>
          </p:nvPr>
        </p:nvSpPr>
        <p:spPr>
          <a:xfrm>
            <a:off x="658813" y="0"/>
            <a:ext cx="11533187" cy="6858000"/>
          </a:xfrm>
        </p:spPr>
        <p:txBody>
          <a:bodyPr/>
          <a:lstStyle>
            <a:lvl1pPr marL="0" indent="0">
              <a:buNone/>
              <a:defRPr/>
            </a:lvl1pPr>
          </a:lstStyle>
          <a:p>
            <a:r>
              <a:rPr lang="nl-NL" noProof="0"/>
              <a:t>Klik om foto toe te voegen</a:t>
            </a:r>
          </a:p>
        </p:txBody>
      </p:sp>
      <p:sp>
        <p:nvSpPr>
          <p:cNvPr id="11" name="Subtitle placeholder">
            <a:extLst>
              <a:ext uri="{FF2B5EF4-FFF2-40B4-BE49-F238E27FC236}">
                <a16:creationId xmlns:a16="http://schemas.microsoft.com/office/drawing/2014/main" id="{685E7F15-2994-4974-AB79-53A3B3918153}"/>
              </a:ext>
            </a:extLst>
          </p:cNvPr>
          <p:cNvSpPr>
            <a:spLocks noGrp="1"/>
          </p:cNvSpPr>
          <p:nvPr>
            <p:ph type="body" idx="1" hasCustomPrompt="1"/>
          </p:nvPr>
        </p:nvSpPr>
        <p:spPr>
          <a:xfrm>
            <a:off x="989446" y="3664435"/>
            <a:ext cx="4747120" cy="855807"/>
          </a:xfrm>
          <a:prstGeom prst="rect">
            <a:avLst/>
          </a:prstGeom>
          <a:solidFill>
            <a:schemeClr val="tx2">
              <a:alpha val="90000"/>
            </a:schemeClr>
          </a:solidFill>
        </p:spPr>
        <p:txBody>
          <a:bodyPr>
            <a:noAutofit/>
          </a:bodyPr>
          <a:lstStyle>
            <a:lvl1pPr marL="0" indent="0">
              <a:buNone/>
              <a:defRPr sz="2400" smtClean="0">
                <a:solidFill>
                  <a:schemeClr val="bg1"/>
                </a:solidFill>
                <a:latin typeface="Corbel" panose="020B0503020204020204" pitchFamily="34" charset="0"/>
              </a:defRPr>
            </a:lvl1pPr>
          </a:lstStyle>
          <a:p>
            <a:pPr lvl="0"/>
            <a:r>
              <a:rPr lang="nl-NL" altLang="nl-NL" noProof="0" dirty="0"/>
              <a:t>Klik om subtitel toe voegen</a:t>
            </a:r>
          </a:p>
        </p:txBody>
      </p:sp>
      <p:sp>
        <p:nvSpPr>
          <p:cNvPr id="10" name="Title Placeholder">
            <a:extLst>
              <a:ext uri="{FF2B5EF4-FFF2-40B4-BE49-F238E27FC236}">
                <a16:creationId xmlns:a16="http://schemas.microsoft.com/office/drawing/2014/main" id="{B81D9327-F39C-4C3E-9106-A2DAFA0E0717}"/>
              </a:ext>
            </a:extLst>
          </p:cNvPr>
          <p:cNvSpPr>
            <a:spLocks noGrp="1"/>
          </p:cNvSpPr>
          <p:nvPr>
            <p:ph type="ctrTitle" hasCustomPrompt="1"/>
          </p:nvPr>
        </p:nvSpPr>
        <p:spPr>
          <a:xfrm>
            <a:off x="989446" y="2373744"/>
            <a:ext cx="4747120" cy="1220355"/>
          </a:xfrm>
          <a:prstGeom prst="rect">
            <a:avLst/>
          </a:prstGeom>
          <a:noFill/>
          <a:ln w="19050">
            <a:noFill/>
          </a:ln>
        </p:spPr>
        <p:txBody>
          <a:bodyPr vert="horz" lIns="7200" tIns="0" rIns="0" bIns="0" rtlCol="0" anchor="t">
            <a:noAutofit/>
          </a:bodyPr>
          <a:lstStyle>
            <a:lvl1pPr>
              <a:defRPr lang="nl-NL" altLang="nl-NL" sz="1400" noProof="0" dirty="0">
                <a:solidFill>
                  <a:schemeClr val="tx1"/>
                </a:solidFill>
                <a:ea typeface="+mn-ea"/>
                <a:cs typeface="+mn-cs"/>
              </a:defRPr>
            </a:lvl1pPr>
          </a:lstStyle>
          <a:p>
            <a:pPr marL="0" lvl="0" indent="0">
              <a:spcBef>
                <a:spcPts val="375"/>
              </a:spcBef>
              <a:buClr>
                <a:schemeClr val="dk2"/>
              </a:buClr>
              <a:buFont typeface="Wingdings" panose="05000000000000000000" pitchFamily="2" charset="2"/>
            </a:pPr>
            <a:r>
              <a:rPr lang="nl-NL" noProof="0" dirty="0"/>
              <a:t>Klik om titel toe te voegen</a:t>
            </a:r>
            <a:endParaRPr lang="nl-NL" altLang="nl-NL" noProof="0" dirty="0"/>
          </a:p>
        </p:txBody>
      </p:sp>
    </p:spTree>
    <p:extLst>
      <p:ext uri="{BB962C8B-B14F-4D97-AF65-F5344CB8AC3E}">
        <p14:creationId xmlns:p14="http://schemas.microsoft.com/office/powerpoint/2010/main" val="16980292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Seperator">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2D1D31B0-4913-413A-9C65-52B40E78CBC6}"/>
              </a:ext>
            </a:extLst>
          </p:cNvPr>
          <p:cNvGraphicFramePr>
            <a:graphicFrameLocks noChangeAspect="1"/>
          </p:cNvGraphicFramePr>
          <p:nvPr>
            <p:custDataLst>
              <p:tags r:id="rId1"/>
            </p:custDataLst>
            <p:extLst>
              <p:ext uri="{D42A27DB-BD31-4B8C-83A1-F6EECF244321}">
                <p14:modId xmlns:p14="http://schemas.microsoft.com/office/powerpoint/2010/main" val="270131787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501" imgH="502" progId="TCLayout.ActiveDocument.1">
                  <p:embed/>
                </p:oleObj>
              </mc:Choice>
              <mc:Fallback>
                <p:oleObj name="think-cell Slide" r:id="rId3" imgW="501" imgH="502" progId="TCLayout.ActiveDocument.1">
                  <p:embed/>
                  <p:pic>
                    <p:nvPicPr>
                      <p:cNvPr id="2" name="Object 1" hidden="1">
                        <a:extLst>
                          <a:ext uri="{FF2B5EF4-FFF2-40B4-BE49-F238E27FC236}">
                            <a16:creationId xmlns:a16="http://schemas.microsoft.com/office/drawing/2014/main" id="{2D1D31B0-4913-413A-9C65-52B40E78CBC6}"/>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5" name="Slide Number Placeholder">
            <a:extLst>
              <a:ext uri="{FF2B5EF4-FFF2-40B4-BE49-F238E27FC236}">
                <a16:creationId xmlns:a16="http://schemas.microsoft.com/office/drawing/2014/main" id="{9A703952-2783-45EA-8607-36173E9E8597}"/>
              </a:ext>
            </a:extLst>
          </p:cNvPr>
          <p:cNvSpPr>
            <a:spLocks noGrp="1"/>
          </p:cNvSpPr>
          <p:nvPr>
            <p:ph type="sldNum" sz="quarter" idx="12"/>
          </p:nvPr>
        </p:nvSpPr>
        <p:spPr>
          <a:xfrm>
            <a:off x="10510048" y="6578762"/>
            <a:ext cx="1023140" cy="168275"/>
          </a:xfrm>
          <a:prstGeom prst="rect">
            <a:avLst/>
          </a:prstGeom>
        </p:spPr>
        <p:txBody>
          <a:bodyPr/>
          <a:lstStyle/>
          <a:p>
            <a:fld id="{F8F71CF9-109A-4F28-925A-C8C37C6A10F6}" type="slidenum">
              <a:rPr lang="nl-NL" smtClean="0"/>
              <a:t>‹#›</a:t>
            </a:fld>
            <a:endParaRPr lang="nl-NL"/>
          </a:p>
        </p:txBody>
      </p:sp>
      <p:sp>
        <p:nvSpPr>
          <p:cNvPr id="12" name="Subtitle placeholder">
            <a:extLst>
              <a:ext uri="{FF2B5EF4-FFF2-40B4-BE49-F238E27FC236}">
                <a16:creationId xmlns:a16="http://schemas.microsoft.com/office/drawing/2014/main" id="{5B1C0186-9F4A-42C1-8203-BFE3FD78A301}"/>
              </a:ext>
            </a:extLst>
          </p:cNvPr>
          <p:cNvSpPr>
            <a:spLocks noGrp="1"/>
          </p:cNvSpPr>
          <p:nvPr>
            <p:ph type="body" sz="quarter" idx="13" hasCustomPrompt="1"/>
          </p:nvPr>
        </p:nvSpPr>
        <p:spPr>
          <a:xfrm>
            <a:off x="658814" y="2019300"/>
            <a:ext cx="10874374" cy="495300"/>
          </a:xfrm>
        </p:spPr>
        <p:txBody>
          <a:bodyPr lIns="36000" tIns="36000" rIns="36000" bIns="36000"/>
          <a:lstStyle>
            <a:lvl1pPr marL="0" indent="0">
              <a:buNone/>
              <a:defRPr sz="4000" b="1" u="none"/>
            </a:lvl1pPr>
          </a:lstStyle>
          <a:p>
            <a:pPr lvl="0"/>
            <a:r>
              <a:rPr lang="nl-NL" noProof="0" dirty="0"/>
              <a:t>Hoofdstuk 1</a:t>
            </a:r>
          </a:p>
        </p:txBody>
      </p:sp>
      <p:sp>
        <p:nvSpPr>
          <p:cNvPr id="13" name="Title Placeholder">
            <a:extLst>
              <a:ext uri="{FF2B5EF4-FFF2-40B4-BE49-F238E27FC236}">
                <a16:creationId xmlns:a16="http://schemas.microsoft.com/office/drawing/2014/main" id="{8E95820F-99F9-424E-A350-B95DCF0099CC}"/>
              </a:ext>
            </a:extLst>
          </p:cNvPr>
          <p:cNvSpPr>
            <a:spLocks noGrp="1"/>
          </p:cNvSpPr>
          <p:nvPr>
            <p:ph type="body" sz="quarter" idx="14" hasCustomPrompt="1"/>
          </p:nvPr>
        </p:nvSpPr>
        <p:spPr>
          <a:xfrm>
            <a:off x="658813" y="2514600"/>
            <a:ext cx="10874374" cy="914400"/>
          </a:xfrm>
        </p:spPr>
        <p:txBody>
          <a:bodyPr lIns="36000" tIns="36000" rIns="36000" bIns="36000"/>
          <a:lstStyle>
            <a:lvl1pPr marL="0" indent="0">
              <a:buNone/>
              <a:defRPr sz="5400" b="1">
                <a:solidFill>
                  <a:schemeClr val="tx2"/>
                </a:solidFill>
              </a:defRPr>
            </a:lvl1pPr>
          </a:lstStyle>
          <a:p>
            <a:pPr lvl="0"/>
            <a:r>
              <a:rPr lang="nl-NL" noProof="0" dirty="0"/>
              <a:t>Klik om titel toe te voegen</a:t>
            </a:r>
          </a:p>
        </p:txBody>
      </p:sp>
    </p:spTree>
    <p:extLst>
      <p:ext uri="{BB962C8B-B14F-4D97-AF65-F5344CB8AC3E}">
        <p14:creationId xmlns:p14="http://schemas.microsoft.com/office/powerpoint/2010/main" val="36589281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Agenda Picture 4">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7267CCC6-E2D1-47DF-A3EC-2EEB0E070DD6}"/>
              </a:ext>
            </a:extLst>
          </p:cNvPr>
          <p:cNvGraphicFramePr>
            <a:graphicFrameLocks noChangeAspect="1"/>
          </p:cNvGraphicFramePr>
          <p:nvPr>
            <p:custDataLst>
              <p:tags r:id="rId1"/>
            </p:custDataLst>
            <p:extLst>
              <p:ext uri="{D42A27DB-BD31-4B8C-83A1-F6EECF244321}">
                <p14:modId xmlns:p14="http://schemas.microsoft.com/office/powerpoint/2010/main" val="384934689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501" imgH="502" progId="TCLayout.ActiveDocument.1">
                  <p:embed/>
                </p:oleObj>
              </mc:Choice>
              <mc:Fallback>
                <p:oleObj name="think-cell Slide" r:id="rId3" imgW="501" imgH="502" progId="TCLayout.ActiveDocument.1">
                  <p:embed/>
                  <p:pic>
                    <p:nvPicPr>
                      <p:cNvPr id="2" name="Object 1" hidden="1">
                        <a:extLst>
                          <a:ext uri="{FF2B5EF4-FFF2-40B4-BE49-F238E27FC236}">
                            <a16:creationId xmlns:a16="http://schemas.microsoft.com/office/drawing/2014/main" id="{7267CCC6-E2D1-47DF-A3EC-2EEB0E070DD6}"/>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7" name="Picture Placeholder 4">
            <a:extLst>
              <a:ext uri="{FF2B5EF4-FFF2-40B4-BE49-F238E27FC236}">
                <a16:creationId xmlns:a16="http://schemas.microsoft.com/office/drawing/2014/main" id="{F08679BF-354B-4BCB-8380-391FAFBD4522}"/>
              </a:ext>
            </a:extLst>
          </p:cNvPr>
          <p:cNvSpPr>
            <a:spLocks noGrp="1"/>
          </p:cNvSpPr>
          <p:nvPr>
            <p:ph type="pic" sz="quarter" idx="20" hasCustomPrompt="1"/>
          </p:nvPr>
        </p:nvSpPr>
        <p:spPr>
          <a:xfrm>
            <a:off x="8846343" y="2880766"/>
            <a:ext cx="2520000" cy="3015210"/>
          </a:xfrm>
          <a:ln w="28575">
            <a:solidFill>
              <a:schemeClr val="accent1"/>
            </a:solidFill>
          </a:ln>
        </p:spPr>
        <p:txBody>
          <a:bodyPr/>
          <a:lstStyle>
            <a:lvl1pPr marL="0" indent="0">
              <a:buNone/>
              <a:defRPr/>
            </a:lvl1pPr>
          </a:lstStyle>
          <a:p>
            <a:r>
              <a:rPr lang="nl-NL" noProof="0" dirty="0"/>
              <a:t>Klik om foto toe te voegen</a:t>
            </a:r>
          </a:p>
        </p:txBody>
      </p:sp>
      <p:sp>
        <p:nvSpPr>
          <p:cNvPr id="25" name="Picture Placeholder 3">
            <a:extLst>
              <a:ext uri="{FF2B5EF4-FFF2-40B4-BE49-F238E27FC236}">
                <a16:creationId xmlns:a16="http://schemas.microsoft.com/office/drawing/2014/main" id="{65D03BB1-C23D-4E34-AD4D-315BECA4338B}"/>
              </a:ext>
            </a:extLst>
          </p:cNvPr>
          <p:cNvSpPr>
            <a:spLocks noGrp="1"/>
          </p:cNvSpPr>
          <p:nvPr>
            <p:ph type="pic" sz="quarter" idx="18" hasCustomPrompt="1"/>
          </p:nvPr>
        </p:nvSpPr>
        <p:spPr>
          <a:xfrm>
            <a:off x="6172781" y="2880766"/>
            <a:ext cx="2520000" cy="3015210"/>
          </a:xfrm>
          <a:ln w="28575">
            <a:solidFill>
              <a:schemeClr val="accent1"/>
            </a:solidFill>
          </a:ln>
        </p:spPr>
        <p:txBody>
          <a:bodyPr/>
          <a:lstStyle>
            <a:lvl1pPr marL="0" indent="0">
              <a:buNone/>
              <a:defRPr/>
            </a:lvl1pPr>
          </a:lstStyle>
          <a:p>
            <a:r>
              <a:rPr lang="nl-NL" noProof="0" dirty="0"/>
              <a:t>Klik om foto toe te voegen</a:t>
            </a:r>
          </a:p>
        </p:txBody>
      </p:sp>
      <p:sp>
        <p:nvSpPr>
          <p:cNvPr id="23" name="Picture Placeholder 2">
            <a:extLst>
              <a:ext uri="{FF2B5EF4-FFF2-40B4-BE49-F238E27FC236}">
                <a16:creationId xmlns:a16="http://schemas.microsoft.com/office/drawing/2014/main" id="{F1DE8C8B-D8E2-432F-B8B5-35DE1D2EA513}"/>
              </a:ext>
            </a:extLst>
          </p:cNvPr>
          <p:cNvSpPr>
            <a:spLocks noGrp="1"/>
          </p:cNvSpPr>
          <p:nvPr>
            <p:ph type="pic" sz="quarter" idx="16" hasCustomPrompt="1"/>
          </p:nvPr>
        </p:nvSpPr>
        <p:spPr>
          <a:xfrm>
            <a:off x="3499220" y="2880766"/>
            <a:ext cx="2520000" cy="3015210"/>
          </a:xfrm>
          <a:ln w="28575">
            <a:solidFill>
              <a:schemeClr val="accent1"/>
            </a:solidFill>
          </a:ln>
        </p:spPr>
        <p:txBody>
          <a:bodyPr/>
          <a:lstStyle>
            <a:lvl1pPr marL="0" indent="0">
              <a:buNone/>
              <a:defRPr/>
            </a:lvl1pPr>
          </a:lstStyle>
          <a:p>
            <a:r>
              <a:rPr lang="nl-NL" noProof="0" dirty="0"/>
              <a:t>Klik om foto toe te voegen</a:t>
            </a:r>
          </a:p>
        </p:txBody>
      </p:sp>
      <p:sp>
        <p:nvSpPr>
          <p:cNvPr id="21" name="Picture Placeholder 1">
            <a:extLst>
              <a:ext uri="{FF2B5EF4-FFF2-40B4-BE49-F238E27FC236}">
                <a16:creationId xmlns:a16="http://schemas.microsoft.com/office/drawing/2014/main" id="{BB50C170-728A-4B35-AA62-EA9749FE51B7}"/>
              </a:ext>
            </a:extLst>
          </p:cNvPr>
          <p:cNvSpPr>
            <a:spLocks noGrp="1"/>
          </p:cNvSpPr>
          <p:nvPr>
            <p:ph type="pic" sz="quarter" idx="14" hasCustomPrompt="1"/>
          </p:nvPr>
        </p:nvSpPr>
        <p:spPr>
          <a:xfrm>
            <a:off x="825659" y="2880766"/>
            <a:ext cx="2520000" cy="3015210"/>
          </a:xfrm>
          <a:ln w="28575">
            <a:solidFill>
              <a:schemeClr val="accent1"/>
            </a:solidFill>
          </a:ln>
        </p:spPr>
        <p:txBody>
          <a:bodyPr/>
          <a:lstStyle>
            <a:lvl1pPr marL="0" indent="0">
              <a:buNone/>
              <a:defRPr/>
            </a:lvl1pPr>
          </a:lstStyle>
          <a:p>
            <a:r>
              <a:rPr lang="nl-NL" noProof="0" dirty="0"/>
              <a:t>Klik om foto toe te voegen</a:t>
            </a:r>
          </a:p>
        </p:txBody>
      </p:sp>
      <p:sp>
        <p:nvSpPr>
          <p:cNvPr id="17" name="Subheading 4">
            <a:extLst>
              <a:ext uri="{FF2B5EF4-FFF2-40B4-BE49-F238E27FC236}">
                <a16:creationId xmlns:a16="http://schemas.microsoft.com/office/drawing/2014/main" id="{3B155884-F085-4C7A-8E4A-5390385C95FC}"/>
              </a:ext>
            </a:extLst>
          </p:cNvPr>
          <p:cNvSpPr>
            <a:spLocks noGrp="1"/>
          </p:cNvSpPr>
          <p:nvPr>
            <p:ph type="body" sz="quarter" idx="24" hasCustomPrompt="1"/>
          </p:nvPr>
        </p:nvSpPr>
        <p:spPr>
          <a:xfrm>
            <a:off x="8846343" y="1785143"/>
            <a:ext cx="2520000" cy="1095621"/>
          </a:xfrm>
          <a:solidFill>
            <a:schemeClr val="tx2"/>
          </a:solidFill>
          <a:ln w="28575">
            <a:solidFill>
              <a:schemeClr val="accent1"/>
            </a:solidFill>
          </a:ln>
        </p:spPr>
        <p:txBody>
          <a:bodyPr/>
          <a:lstStyle>
            <a:lvl1pPr marL="0" indent="0" algn="ctr" defTabSz="685800">
              <a:lnSpc>
                <a:spcPct val="90000"/>
              </a:lnSpc>
              <a:spcBef>
                <a:spcPts val="750"/>
              </a:spcBef>
              <a:buClr>
                <a:srgbClr val="FF0000"/>
              </a:buClr>
              <a:buNone/>
              <a:defRPr>
                <a:solidFill>
                  <a:schemeClr val="bg1"/>
                </a:solidFill>
              </a:defRPr>
            </a:lvl1pPr>
          </a:lstStyle>
          <a:p>
            <a:pPr lvl="0" algn="ctr" defTabSz="685800">
              <a:lnSpc>
                <a:spcPct val="90000"/>
              </a:lnSpc>
              <a:spcBef>
                <a:spcPts val="750"/>
              </a:spcBef>
              <a:buClr>
                <a:srgbClr val="FF0000"/>
              </a:buClr>
              <a:defRPr/>
            </a:pPr>
            <a:r>
              <a:rPr lang="nl-NL" sz="1000" noProof="0" dirty="0">
                <a:solidFill>
                  <a:schemeClr val="tx1">
                    <a:lumMod val="75000"/>
                    <a:lumOff val="25000"/>
                  </a:schemeClr>
                </a:solidFill>
                <a:latin typeface="Corbel" panose="020B0503020204020204" pitchFamily="34" charset="0"/>
                <a:cs typeface="Arial" panose="020B0604020202020204" pitchFamily="34" charset="0"/>
              </a:rPr>
              <a:t>Hoofdstuk 1</a:t>
            </a:r>
            <a:endParaRPr lang="nl-NL" sz="8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r>
              <a:rPr lang="nl-NL" sz="1400" b="1" noProof="0" dirty="0">
                <a:solidFill>
                  <a:schemeClr val="tx1">
                    <a:lumMod val="75000"/>
                    <a:lumOff val="25000"/>
                  </a:schemeClr>
                </a:solidFill>
                <a:latin typeface="Corbel" panose="020B0503020204020204" pitchFamily="34" charset="0"/>
                <a:cs typeface="Arial" panose="020B0604020202020204" pitchFamily="34" charset="0"/>
              </a:rPr>
              <a:t>Titel hoofdstuk 1</a:t>
            </a: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p:txBody>
      </p:sp>
      <p:sp>
        <p:nvSpPr>
          <p:cNvPr id="16" name="Subheading 3">
            <a:extLst>
              <a:ext uri="{FF2B5EF4-FFF2-40B4-BE49-F238E27FC236}">
                <a16:creationId xmlns:a16="http://schemas.microsoft.com/office/drawing/2014/main" id="{1DFE499A-CBB3-4712-A62E-7D2E89DEF73F}"/>
              </a:ext>
            </a:extLst>
          </p:cNvPr>
          <p:cNvSpPr>
            <a:spLocks noGrp="1"/>
          </p:cNvSpPr>
          <p:nvPr>
            <p:ph type="body" sz="quarter" idx="23" hasCustomPrompt="1"/>
          </p:nvPr>
        </p:nvSpPr>
        <p:spPr>
          <a:xfrm>
            <a:off x="6172781" y="1785143"/>
            <a:ext cx="2520000" cy="1095621"/>
          </a:xfrm>
          <a:solidFill>
            <a:schemeClr val="tx2"/>
          </a:solidFill>
          <a:ln w="28575">
            <a:solidFill>
              <a:schemeClr val="accent1"/>
            </a:solidFill>
          </a:ln>
        </p:spPr>
        <p:txBody>
          <a:bodyPr/>
          <a:lstStyle>
            <a:lvl1pPr marL="0" indent="0" algn="ctr" defTabSz="685800">
              <a:lnSpc>
                <a:spcPct val="90000"/>
              </a:lnSpc>
              <a:spcBef>
                <a:spcPts val="750"/>
              </a:spcBef>
              <a:buClr>
                <a:srgbClr val="FF0000"/>
              </a:buClr>
              <a:buNone/>
              <a:defRPr>
                <a:solidFill>
                  <a:schemeClr val="bg1"/>
                </a:solidFill>
              </a:defRPr>
            </a:lvl1pPr>
          </a:lstStyle>
          <a:p>
            <a:pPr lvl="0" algn="ctr" defTabSz="685800">
              <a:lnSpc>
                <a:spcPct val="90000"/>
              </a:lnSpc>
              <a:spcBef>
                <a:spcPts val="750"/>
              </a:spcBef>
              <a:buClr>
                <a:srgbClr val="FF0000"/>
              </a:buClr>
              <a:defRPr/>
            </a:pPr>
            <a:r>
              <a:rPr lang="nl-NL" sz="1000" noProof="0" dirty="0">
                <a:solidFill>
                  <a:schemeClr val="tx1">
                    <a:lumMod val="75000"/>
                    <a:lumOff val="25000"/>
                  </a:schemeClr>
                </a:solidFill>
                <a:latin typeface="Corbel" panose="020B0503020204020204" pitchFamily="34" charset="0"/>
                <a:cs typeface="Arial" panose="020B0604020202020204" pitchFamily="34" charset="0"/>
              </a:rPr>
              <a:t>Hoofdstuk 1</a:t>
            </a:r>
            <a:endParaRPr lang="nl-NL" sz="8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r>
              <a:rPr lang="nl-NL" sz="1400" b="1" noProof="0" dirty="0">
                <a:solidFill>
                  <a:schemeClr val="tx1">
                    <a:lumMod val="75000"/>
                    <a:lumOff val="25000"/>
                  </a:schemeClr>
                </a:solidFill>
                <a:latin typeface="Corbel" panose="020B0503020204020204" pitchFamily="34" charset="0"/>
                <a:cs typeface="Arial" panose="020B0604020202020204" pitchFamily="34" charset="0"/>
              </a:rPr>
              <a:t>Titel hoofdstuk 1</a:t>
            </a: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p:txBody>
      </p:sp>
      <p:sp>
        <p:nvSpPr>
          <p:cNvPr id="15" name="Subheading 2">
            <a:extLst>
              <a:ext uri="{FF2B5EF4-FFF2-40B4-BE49-F238E27FC236}">
                <a16:creationId xmlns:a16="http://schemas.microsoft.com/office/drawing/2014/main" id="{A568F09C-7111-41FD-897B-6262CD863EC5}"/>
              </a:ext>
            </a:extLst>
          </p:cNvPr>
          <p:cNvSpPr>
            <a:spLocks noGrp="1"/>
          </p:cNvSpPr>
          <p:nvPr>
            <p:ph type="body" sz="quarter" idx="22" hasCustomPrompt="1"/>
          </p:nvPr>
        </p:nvSpPr>
        <p:spPr>
          <a:xfrm>
            <a:off x="3499220" y="1785143"/>
            <a:ext cx="2520000" cy="1095621"/>
          </a:xfrm>
          <a:solidFill>
            <a:schemeClr val="tx2"/>
          </a:solidFill>
          <a:ln w="28575">
            <a:solidFill>
              <a:schemeClr val="accent1"/>
            </a:solidFill>
          </a:ln>
        </p:spPr>
        <p:txBody>
          <a:bodyPr/>
          <a:lstStyle>
            <a:lvl1pPr marL="0" indent="0" algn="ctr" defTabSz="685800">
              <a:lnSpc>
                <a:spcPct val="90000"/>
              </a:lnSpc>
              <a:spcBef>
                <a:spcPts val="750"/>
              </a:spcBef>
              <a:buClr>
                <a:srgbClr val="FF0000"/>
              </a:buClr>
              <a:buNone/>
              <a:defRPr>
                <a:solidFill>
                  <a:schemeClr val="bg1"/>
                </a:solidFill>
              </a:defRPr>
            </a:lvl1pPr>
          </a:lstStyle>
          <a:p>
            <a:pPr lvl="0" algn="ctr" defTabSz="685800">
              <a:lnSpc>
                <a:spcPct val="90000"/>
              </a:lnSpc>
              <a:spcBef>
                <a:spcPts val="750"/>
              </a:spcBef>
              <a:buClr>
                <a:srgbClr val="FF0000"/>
              </a:buClr>
              <a:defRPr/>
            </a:pPr>
            <a:r>
              <a:rPr lang="nl-NL" sz="1000" noProof="0" dirty="0">
                <a:solidFill>
                  <a:schemeClr val="tx1">
                    <a:lumMod val="75000"/>
                    <a:lumOff val="25000"/>
                  </a:schemeClr>
                </a:solidFill>
                <a:latin typeface="Corbel" panose="020B0503020204020204" pitchFamily="34" charset="0"/>
                <a:cs typeface="Arial" panose="020B0604020202020204" pitchFamily="34" charset="0"/>
              </a:rPr>
              <a:t>Hoofdstuk 1</a:t>
            </a:r>
            <a:endParaRPr lang="nl-NL" sz="8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r>
              <a:rPr lang="nl-NL" sz="1400" b="1" noProof="0" dirty="0">
                <a:solidFill>
                  <a:schemeClr val="tx1">
                    <a:lumMod val="75000"/>
                    <a:lumOff val="25000"/>
                  </a:schemeClr>
                </a:solidFill>
                <a:latin typeface="Corbel" panose="020B0503020204020204" pitchFamily="34" charset="0"/>
                <a:cs typeface="Arial" panose="020B0604020202020204" pitchFamily="34" charset="0"/>
              </a:rPr>
              <a:t>Titel hoofdstuk 1</a:t>
            </a: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p:txBody>
      </p:sp>
      <p:sp>
        <p:nvSpPr>
          <p:cNvPr id="19" name="Subheading 1">
            <a:extLst>
              <a:ext uri="{FF2B5EF4-FFF2-40B4-BE49-F238E27FC236}">
                <a16:creationId xmlns:a16="http://schemas.microsoft.com/office/drawing/2014/main" id="{219BAE16-C349-4500-AB8D-288511998775}"/>
              </a:ext>
            </a:extLst>
          </p:cNvPr>
          <p:cNvSpPr>
            <a:spLocks noGrp="1"/>
          </p:cNvSpPr>
          <p:nvPr>
            <p:ph type="body" sz="quarter" idx="13" hasCustomPrompt="1"/>
          </p:nvPr>
        </p:nvSpPr>
        <p:spPr>
          <a:xfrm>
            <a:off x="825659" y="1785144"/>
            <a:ext cx="2520000" cy="1095621"/>
          </a:xfrm>
          <a:solidFill>
            <a:schemeClr val="tx2"/>
          </a:solidFill>
          <a:ln w="28575">
            <a:solidFill>
              <a:schemeClr val="accent1"/>
            </a:solidFill>
          </a:ln>
        </p:spPr>
        <p:txBody>
          <a:bodyPr/>
          <a:lstStyle>
            <a:lvl1pPr marL="0" indent="0" algn="ctr" defTabSz="685800">
              <a:lnSpc>
                <a:spcPct val="90000"/>
              </a:lnSpc>
              <a:spcBef>
                <a:spcPts val="750"/>
              </a:spcBef>
              <a:buClr>
                <a:srgbClr val="FF0000"/>
              </a:buClr>
              <a:buNone/>
              <a:defRPr>
                <a:solidFill>
                  <a:schemeClr val="bg1"/>
                </a:solidFill>
              </a:defRPr>
            </a:lvl1pPr>
          </a:lstStyle>
          <a:p>
            <a:pPr lvl="0" algn="ctr" defTabSz="685800">
              <a:lnSpc>
                <a:spcPct val="90000"/>
              </a:lnSpc>
              <a:spcBef>
                <a:spcPts val="750"/>
              </a:spcBef>
              <a:buClr>
                <a:srgbClr val="FF0000"/>
              </a:buClr>
              <a:defRPr/>
            </a:pPr>
            <a:r>
              <a:rPr lang="nl-NL" sz="1000" noProof="0" dirty="0">
                <a:solidFill>
                  <a:schemeClr val="tx1">
                    <a:lumMod val="75000"/>
                    <a:lumOff val="25000"/>
                  </a:schemeClr>
                </a:solidFill>
                <a:latin typeface="Corbel" panose="020B0503020204020204" pitchFamily="34" charset="0"/>
                <a:cs typeface="Arial" panose="020B0604020202020204" pitchFamily="34" charset="0"/>
              </a:rPr>
              <a:t>Hoofdstuk 1</a:t>
            </a:r>
            <a:endParaRPr lang="nl-NL" sz="8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r>
              <a:rPr lang="nl-NL" sz="1400" b="1" noProof="0" dirty="0">
                <a:solidFill>
                  <a:schemeClr val="tx1">
                    <a:lumMod val="75000"/>
                    <a:lumOff val="25000"/>
                  </a:schemeClr>
                </a:solidFill>
                <a:latin typeface="Corbel" panose="020B0503020204020204" pitchFamily="34" charset="0"/>
                <a:cs typeface="Arial" panose="020B0604020202020204" pitchFamily="34" charset="0"/>
              </a:rPr>
              <a:t>Titel hoofdstuk 1</a:t>
            </a: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p:txBody>
      </p:sp>
      <p:sp>
        <p:nvSpPr>
          <p:cNvPr id="14" name="Slide Number Placeholder">
            <a:extLst>
              <a:ext uri="{FF2B5EF4-FFF2-40B4-BE49-F238E27FC236}">
                <a16:creationId xmlns:a16="http://schemas.microsoft.com/office/drawing/2014/main" id="{3970A32E-7139-4819-935C-56FD021FED21}"/>
              </a:ext>
            </a:extLst>
          </p:cNvPr>
          <p:cNvSpPr>
            <a:spLocks noGrp="1"/>
          </p:cNvSpPr>
          <p:nvPr>
            <p:ph type="sldNum" sz="quarter" idx="12"/>
          </p:nvPr>
        </p:nvSpPr>
        <p:spPr>
          <a:xfrm>
            <a:off x="10510048" y="6583524"/>
            <a:ext cx="1023140" cy="163513"/>
          </a:xfrm>
          <a:prstGeom prst="rect">
            <a:avLst/>
          </a:prstGeom>
        </p:spPr>
        <p:txBody>
          <a:bodyPr/>
          <a:lstStyle/>
          <a:p>
            <a:fld id="{F8F71CF9-109A-4F28-925A-C8C37C6A10F6}" type="slidenum">
              <a:rPr lang="nl-NL" smtClean="0"/>
              <a:t>‹#›</a:t>
            </a:fld>
            <a:endParaRPr lang="nl-NL"/>
          </a:p>
        </p:txBody>
      </p:sp>
    </p:spTree>
    <p:extLst>
      <p:ext uri="{BB962C8B-B14F-4D97-AF65-F5344CB8AC3E}">
        <p14:creationId xmlns:p14="http://schemas.microsoft.com/office/powerpoint/2010/main" val="35853659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Agenda Picture 3">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B28DD182-EC62-4B2A-969B-607638C2D460}"/>
              </a:ext>
            </a:extLst>
          </p:cNvPr>
          <p:cNvGraphicFramePr>
            <a:graphicFrameLocks noChangeAspect="1"/>
          </p:cNvGraphicFramePr>
          <p:nvPr>
            <p:custDataLst>
              <p:tags r:id="rId1"/>
            </p:custDataLst>
            <p:extLst>
              <p:ext uri="{D42A27DB-BD31-4B8C-83A1-F6EECF244321}">
                <p14:modId xmlns:p14="http://schemas.microsoft.com/office/powerpoint/2010/main" val="250496184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501" imgH="502" progId="TCLayout.ActiveDocument.1">
                  <p:embed/>
                </p:oleObj>
              </mc:Choice>
              <mc:Fallback>
                <p:oleObj name="think-cell Slide" r:id="rId3" imgW="501" imgH="502" progId="TCLayout.ActiveDocument.1">
                  <p:embed/>
                  <p:pic>
                    <p:nvPicPr>
                      <p:cNvPr id="2" name="Object 1" hidden="1">
                        <a:extLst>
                          <a:ext uri="{FF2B5EF4-FFF2-40B4-BE49-F238E27FC236}">
                            <a16:creationId xmlns:a16="http://schemas.microsoft.com/office/drawing/2014/main" id="{B28DD182-EC62-4B2A-969B-607638C2D460}"/>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5" name="Picture Placeholder 3">
            <a:extLst>
              <a:ext uri="{FF2B5EF4-FFF2-40B4-BE49-F238E27FC236}">
                <a16:creationId xmlns:a16="http://schemas.microsoft.com/office/drawing/2014/main" id="{65D03BB1-C23D-4E34-AD4D-315BECA4338B}"/>
              </a:ext>
            </a:extLst>
          </p:cNvPr>
          <p:cNvSpPr>
            <a:spLocks noGrp="1"/>
          </p:cNvSpPr>
          <p:nvPr>
            <p:ph type="pic" sz="quarter" idx="18" hasCustomPrompt="1"/>
          </p:nvPr>
        </p:nvSpPr>
        <p:spPr>
          <a:xfrm>
            <a:off x="7961915" y="2880766"/>
            <a:ext cx="3420000" cy="3015210"/>
          </a:xfrm>
          <a:ln w="28575">
            <a:solidFill>
              <a:schemeClr val="accent1"/>
            </a:solidFill>
          </a:ln>
        </p:spPr>
        <p:txBody>
          <a:bodyPr/>
          <a:lstStyle>
            <a:lvl1pPr marL="0" indent="0">
              <a:buNone/>
              <a:defRPr/>
            </a:lvl1pPr>
          </a:lstStyle>
          <a:p>
            <a:r>
              <a:rPr lang="nl-NL" noProof="0"/>
              <a:t>Klik om foto toe te voegen</a:t>
            </a:r>
          </a:p>
        </p:txBody>
      </p:sp>
      <p:sp>
        <p:nvSpPr>
          <p:cNvPr id="23" name="Picture Placeholder 2">
            <a:extLst>
              <a:ext uri="{FF2B5EF4-FFF2-40B4-BE49-F238E27FC236}">
                <a16:creationId xmlns:a16="http://schemas.microsoft.com/office/drawing/2014/main" id="{F1DE8C8B-D8E2-432F-B8B5-35DE1D2EA513}"/>
              </a:ext>
            </a:extLst>
          </p:cNvPr>
          <p:cNvSpPr>
            <a:spLocks noGrp="1"/>
          </p:cNvSpPr>
          <p:nvPr>
            <p:ph type="pic" sz="quarter" idx="16" hasCustomPrompt="1"/>
          </p:nvPr>
        </p:nvSpPr>
        <p:spPr>
          <a:xfrm>
            <a:off x="4404473" y="2880766"/>
            <a:ext cx="3420000" cy="3015210"/>
          </a:xfrm>
          <a:ln w="28575">
            <a:solidFill>
              <a:schemeClr val="accent1"/>
            </a:solidFill>
          </a:ln>
        </p:spPr>
        <p:txBody>
          <a:bodyPr/>
          <a:lstStyle>
            <a:lvl1pPr marL="0" indent="0">
              <a:buNone/>
              <a:defRPr/>
            </a:lvl1pPr>
          </a:lstStyle>
          <a:p>
            <a:r>
              <a:rPr lang="nl-NL" noProof="0"/>
              <a:t>Klik om foto toe te voegen</a:t>
            </a:r>
          </a:p>
        </p:txBody>
      </p:sp>
      <p:sp>
        <p:nvSpPr>
          <p:cNvPr id="21" name="Picture Placeholder 1">
            <a:extLst>
              <a:ext uri="{FF2B5EF4-FFF2-40B4-BE49-F238E27FC236}">
                <a16:creationId xmlns:a16="http://schemas.microsoft.com/office/drawing/2014/main" id="{BB50C170-728A-4B35-AA62-EA9749FE51B7}"/>
              </a:ext>
            </a:extLst>
          </p:cNvPr>
          <p:cNvSpPr>
            <a:spLocks noGrp="1"/>
          </p:cNvSpPr>
          <p:nvPr>
            <p:ph type="pic" sz="quarter" idx="14" hasCustomPrompt="1"/>
          </p:nvPr>
        </p:nvSpPr>
        <p:spPr>
          <a:xfrm>
            <a:off x="844132" y="2880766"/>
            <a:ext cx="3420000" cy="3015210"/>
          </a:xfrm>
          <a:ln w="28575">
            <a:solidFill>
              <a:schemeClr val="accent1"/>
            </a:solidFill>
          </a:ln>
        </p:spPr>
        <p:txBody>
          <a:bodyPr/>
          <a:lstStyle>
            <a:lvl1pPr marL="0" indent="0">
              <a:buNone/>
              <a:defRPr/>
            </a:lvl1pPr>
          </a:lstStyle>
          <a:p>
            <a:r>
              <a:rPr lang="nl-NL" noProof="0"/>
              <a:t>Klik om foto toe te voegen</a:t>
            </a:r>
          </a:p>
        </p:txBody>
      </p:sp>
      <p:sp>
        <p:nvSpPr>
          <p:cNvPr id="24" name="Subheading 3">
            <a:extLst>
              <a:ext uri="{FF2B5EF4-FFF2-40B4-BE49-F238E27FC236}">
                <a16:creationId xmlns:a16="http://schemas.microsoft.com/office/drawing/2014/main" id="{BF84D081-213E-47B8-BC48-5F1C4E05C336}"/>
              </a:ext>
            </a:extLst>
          </p:cNvPr>
          <p:cNvSpPr>
            <a:spLocks noGrp="1"/>
          </p:cNvSpPr>
          <p:nvPr>
            <p:ph type="body" sz="quarter" idx="17" hasCustomPrompt="1"/>
          </p:nvPr>
        </p:nvSpPr>
        <p:spPr>
          <a:xfrm>
            <a:off x="7961915" y="1785144"/>
            <a:ext cx="3420000" cy="1095621"/>
          </a:xfrm>
          <a:solidFill>
            <a:schemeClr val="tx2"/>
          </a:solidFill>
          <a:ln w="28575">
            <a:solidFill>
              <a:schemeClr val="accent1"/>
            </a:solidFill>
          </a:ln>
        </p:spPr>
        <p:txBody>
          <a:bodyPr/>
          <a:lstStyle>
            <a:lvl1pPr marL="0" indent="0" algn="ctr" defTabSz="685800">
              <a:lnSpc>
                <a:spcPct val="90000"/>
              </a:lnSpc>
              <a:spcBef>
                <a:spcPts val="750"/>
              </a:spcBef>
              <a:buClr>
                <a:srgbClr val="FF0000"/>
              </a:buClr>
              <a:buNone/>
              <a:defRPr/>
            </a:lvl1pPr>
          </a:lstStyle>
          <a:p>
            <a:pPr lvl="0" algn="ctr" defTabSz="685800">
              <a:lnSpc>
                <a:spcPct val="90000"/>
              </a:lnSpc>
              <a:spcBef>
                <a:spcPts val="750"/>
              </a:spcBef>
              <a:buClr>
                <a:srgbClr val="FF0000"/>
              </a:buClr>
              <a:defRPr/>
            </a:pPr>
            <a:r>
              <a:rPr lang="nl-NL" sz="1000" noProof="0">
                <a:solidFill>
                  <a:schemeClr val="tx1">
                    <a:lumMod val="75000"/>
                    <a:lumOff val="25000"/>
                  </a:schemeClr>
                </a:solidFill>
                <a:latin typeface="Corbel" panose="020B0503020204020204" pitchFamily="34" charset="0"/>
                <a:cs typeface="Arial" panose="020B0604020202020204" pitchFamily="34" charset="0"/>
              </a:rPr>
              <a:t>Hoofdstuk 3</a:t>
            </a:r>
            <a:endParaRPr lang="nl-NL" sz="800" noProof="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r>
              <a:rPr lang="nl-NL" sz="1400" b="1" noProof="0">
                <a:solidFill>
                  <a:schemeClr val="tx1">
                    <a:lumMod val="75000"/>
                    <a:lumOff val="25000"/>
                  </a:schemeClr>
                </a:solidFill>
                <a:latin typeface="Corbel" panose="020B0503020204020204" pitchFamily="34" charset="0"/>
                <a:cs typeface="Arial" panose="020B0604020202020204" pitchFamily="34" charset="0"/>
              </a:rPr>
              <a:t>Titel hoofdstuk 3</a:t>
            </a:r>
          </a:p>
          <a:p>
            <a:pPr lvl="0" algn="ctr" defTabSz="685800">
              <a:lnSpc>
                <a:spcPct val="90000"/>
              </a:lnSpc>
              <a:spcBef>
                <a:spcPts val="750"/>
              </a:spcBef>
              <a:buClr>
                <a:srgbClr val="FF0000"/>
              </a:buClr>
              <a:defRPr/>
            </a:pPr>
            <a:endParaRPr lang="nl-NL" sz="1000" noProof="0">
              <a:solidFill>
                <a:schemeClr val="tx1">
                  <a:lumMod val="75000"/>
                  <a:lumOff val="25000"/>
                </a:schemeClr>
              </a:solidFill>
              <a:latin typeface="Corbel" panose="020B0503020204020204" pitchFamily="34" charset="0"/>
              <a:cs typeface="Arial" panose="020B0604020202020204" pitchFamily="34" charset="0"/>
            </a:endParaRPr>
          </a:p>
        </p:txBody>
      </p:sp>
      <p:sp>
        <p:nvSpPr>
          <p:cNvPr id="22" name="Subheading 2">
            <a:extLst>
              <a:ext uri="{FF2B5EF4-FFF2-40B4-BE49-F238E27FC236}">
                <a16:creationId xmlns:a16="http://schemas.microsoft.com/office/drawing/2014/main" id="{C7371B0C-7090-4A17-AB10-680932B07542}"/>
              </a:ext>
            </a:extLst>
          </p:cNvPr>
          <p:cNvSpPr>
            <a:spLocks noGrp="1"/>
          </p:cNvSpPr>
          <p:nvPr>
            <p:ph type="body" sz="quarter" idx="15" hasCustomPrompt="1"/>
          </p:nvPr>
        </p:nvSpPr>
        <p:spPr>
          <a:xfrm>
            <a:off x="4404473" y="1785144"/>
            <a:ext cx="3420000" cy="1095621"/>
          </a:xfrm>
          <a:solidFill>
            <a:schemeClr val="tx2"/>
          </a:solidFill>
          <a:ln w="28575">
            <a:solidFill>
              <a:schemeClr val="accent1"/>
            </a:solidFill>
          </a:ln>
        </p:spPr>
        <p:txBody>
          <a:bodyPr/>
          <a:lstStyle>
            <a:lvl1pPr marL="0" indent="0" algn="ctr" defTabSz="685800">
              <a:lnSpc>
                <a:spcPct val="90000"/>
              </a:lnSpc>
              <a:spcBef>
                <a:spcPts val="750"/>
              </a:spcBef>
              <a:buClr>
                <a:srgbClr val="FF0000"/>
              </a:buClr>
              <a:buNone/>
              <a:defRPr/>
            </a:lvl1pPr>
          </a:lstStyle>
          <a:p>
            <a:pPr lvl="0" algn="ctr" defTabSz="685800">
              <a:lnSpc>
                <a:spcPct val="90000"/>
              </a:lnSpc>
              <a:spcBef>
                <a:spcPts val="750"/>
              </a:spcBef>
              <a:buClr>
                <a:srgbClr val="FF0000"/>
              </a:buClr>
              <a:defRPr/>
            </a:pPr>
            <a:r>
              <a:rPr lang="nl-NL" sz="1000" noProof="0">
                <a:solidFill>
                  <a:schemeClr val="tx1">
                    <a:lumMod val="75000"/>
                    <a:lumOff val="25000"/>
                  </a:schemeClr>
                </a:solidFill>
                <a:latin typeface="Corbel" panose="020B0503020204020204" pitchFamily="34" charset="0"/>
                <a:cs typeface="Arial" panose="020B0604020202020204" pitchFamily="34" charset="0"/>
              </a:rPr>
              <a:t>Hoofdstuk 2</a:t>
            </a:r>
            <a:endParaRPr lang="nl-NL" sz="800" noProof="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r>
              <a:rPr lang="nl-NL" sz="1400" b="1" noProof="0">
                <a:solidFill>
                  <a:schemeClr val="tx1">
                    <a:lumMod val="75000"/>
                    <a:lumOff val="25000"/>
                  </a:schemeClr>
                </a:solidFill>
                <a:latin typeface="Corbel" panose="020B0503020204020204" pitchFamily="34" charset="0"/>
                <a:cs typeface="Arial" panose="020B0604020202020204" pitchFamily="34" charset="0"/>
              </a:rPr>
              <a:t>Titel hoofdstuk 2</a:t>
            </a:r>
          </a:p>
          <a:p>
            <a:pPr lvl="0" algn="ctr" defTabSz="685800">
              <a:lnSpc>
                <a:spcPct val="90000"/>
              </a:lnSpc>
              <a:spcBef>
                <a:spcPts val="750"/>
              </a:spcBef>
              <a:buClr>
                <a:srgbClr val="FF0000"/>
              </a:buClr>
              <a:defRPr/>
            </a:pPr>
            <a:endParaRPr lang="nl-NL" sz="1000" noProof="0">
              <a:solidFill>
                <a:schemeClr val="tx1">
                  <a:lumMod val="75000"/>
                  <a:lumOff val="25000"/>
                </a:schemeClr>
              </a:solidFill>
              <a:latin typeface="Corbel" panose="020B0503020204020204" pitchFamily="34" charset="0"/>
              <a:cs typeface="Arial" panose="020B0604020202020204" pitchFamily="34" charset="0"/>
            </a:endParaRPr>
          </a:p>
        </p:txBody>
      </p:sp>
      <p:sp>
        <p:nvSpPr>
          <p:cNvPr id="19" name="Subheading 1">
            <a:extLst>
              <a:ext uri="{FF2B5EF4-FFF2-40B4-BE49-F238E27FC236}">
                <a16:creationId xmlns:a16="http://schemas.microsoft.com/office/drawing/2014/main" id="{219BAE16-C349-4500-AB8D-288511998775}"/>
              </a:ext>
            </a:extLst>
          </p:cNvPr>
          <p:cNvSpPr>
            <a:spLocks noGrp="1"/>
          </p:cNvSpPr>
          <p:nvPr>
            <p:ph type="body" sz="quarter" idx="13" hasCustomPrompt="1"/>
          </p:nvPr>
        </p:nvSpPr>
        <p:spPr>
          <a:xfrm>
            <a:off x="844132" y="1785144"/>
            <a:ext cx="3420000" cy="1095621"/>
          </a:xfrm>
          <a:solidFill>
            <a:schemeClr val="tx2"/>
          </a:solidFill>
          <a:ln w="28575">
            <a:solidFill>
              <a:schemeClr val="accent1"/>
            </a:solidFill>
          </a:ln>
        </p:spPr>
        <p:txBody>
          <a:bodyPr/>
          <a:lstStyle>
            <a:lvl1pPr marL="0" indent="0" algn="ctr" defTabSz="685800">
              <a:lnSpc>
                <a:spcPct val="90000"/>
              </a:lnSpc>
              <a:spcBef>
                <a:spcPts val="750"/>
              </a:spcBef>
              <a:buClr>
                <a:srgbClr val="FF0000"/>
              </a:buClr>
              <a:buNone/>
              <a:defRPr/>
            </a:lvl1pPr>
          </a:lstStyle>
          <a:p>
            <a:pPr lvl="0" algn="ctr" defTabSz="685800">
              <a:lnSpc>
                <a:spcPct val="90000"/>
              </a:lnSpc>
              <a:spcBef>
                <a:spcPts val="750"/>
              </a:spcBef>
              <a:buClr>
                <a:srgbClr val="FF0000"/>
              </a:buClr>
              <a:defRPr/>
            </a:pPr>
            <a:r>
              <a:rPr lang="nl-NL" sz="1000" noProof="0" dirty="0">
                <a:solidFill>
                  <a:schemeClr val="tx1">
                    <a:lumMod val="75000"/>
                    <a:lumOff val="25000"/>
                  </a:schemeClr>
                </a:solidFill>
                <a:latin typeface="Corbel" panose="020B0503020204020204" pitchFamily="34" charset="0"/>
                <a:cs typeface="Arial" panose="020B0604020202020204" pitchFamily="34" charset="0"/>
              </a:rPr>
              <a:t>Hoofdstuk 1</a:t>
            </a:r>
            <a:endParaRPr lang="nl-NL" sz="8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r>
              <a:rPr lang="nl-NL" sz="1400" b="1" noProof="0" dirty="0">
                <a:solidFill>
                  <a:schemeClr val="tx1">
                    <a:lumMod val="75000"/>
                    <a:lumOff val="25000"/>
                  </a:schemeClr>
                </a:solidFill>
                <a:latin typeface="Corbel" panose="020B0503020204020204" pitchFamily="34" charset="0"/>
                <a:cs typeface="Arial" panose="020B0604020202020204" pitchFamily="34" charset="0"/>
              </a:rPr>
              <a:t>Titel hoofdstuk 1</a:t>
            </a: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p:txBody>
      </p:sp>
      <p:sp>
        <p:nvSpPr>
          <p:cNvPr id="12" name="Slide Number Placeholder">
            <a:extLst>
              <a:ext uri="{FF2B5EF4-FFF2-40B4-BE49-F238E27FC236}">
                <a16:creationId xmlns:a16="http://schemas.microsoft.com/office/drawing/2014/main" id="{79C8E380-703E-4574-91AD-8F06FA16A178}"/>
              </a:ext>
            </a:extLst>
          </p:cNvPr>
          <p:cNvSpPr>
            <a:spLocks noGrp="1"/>
          </p:cNvSpPr>
          <p:nvPr>
            <p:ph type="sldNum" sz="quarter" idx="12"/>
          </p:nvPr>
        </p:nvSpPr>
        <p:spPr>
          <a:xfrm>
            <a:off x="10510048" y="6583524"/>
            <a:ext cx="1023140" cy="163513"/>
          </a:xfrm>
          <a:prstGeom prst="rect">
            <a:avLst/>
          </a:prstGeom>
        </p:spPr>
        <p:txBody>
          <a:bodyPr/>
          <a:lstStyle/>
          <a:p>
            <a:fld id="{F8F71CF9-109A-4F28-925A-C8C37C6A10F6}" type="slidenum">
              <a:rPr lang="nl-NL" smtClean="0"/>
              <a:t>‹#›</a:t>
            </a:fld>
            <a:endParaRPr lang="nl-NL"/>
          </a:p>
        </p:txBody>
      </p:sp>
    </p:spTree>
    <p:extLst>
      <p:ext uri="{BB962C8B-B14F-4D97-AF65-F5344CB8AC3E}">
        <p14:creationId xmlns:p14="http://schemas.microsoft.com/office/powerpoint/2010/main" val="368312219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Agenda Picture 2">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8FBA646D-88C5-4163-9A95-031964D5198C}"/>
              </a:ext>
            </a:extLst>
          </p:cNvPr>
          <p:cNvGraphicFramePr>
            <a:graphicFrameLocks noChangeAspect="1"/>
          </p:cNvGraphicFramePr>
          <p:nvPr>
            <p:custDataLst>
              <p:tags r:id="rId1"/>
            </p:custDataLst>
            <p:extLst>
              <p:ext uri="{D42A27DB-BD31-4B8C-83A1-F6EECF244321}">
                <p14:modId xmlns:p14="http://schemas.microsoft.com/office/powerpoint/2010/main" val="422134984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501" imgH="502" progId="TCLayout.ActiveDocument.1">
                  <p:embed/>
                </p:oleObj>
              </mc:Choice>
              <mc:Fallback>
                <p:oleObj name="think-cell Slide" r:id="rId3" imgW="501" imgH="502" progId="TCLayout.ActiveDocument.1">
                  <p:embed/>
                  <p:pic>
                    <p:nvPicPr>
                      <p:cNvPr id="2" name="Object 1" hidden="1">
                        <a:extLst>
                          <a:ext uri="{FF2B5EF4-FFF2-40B4-BE49-F238E27FC236}">
                            <a16:creationId xmlns:a16="http://schemas.microsoft.com/office/drawing/2014/main" id="{8FBA646D-88C5-4163-9A95-031964D5198C}"/>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2" name="Subheading 2">
            <a:extLst>
              <a:ext uri="{FF2B5EF4-FFF2-40B4-BE49-F238E27FC236}">
                <a16:creationId xmlns:a16="http://schemas.microsoft.com/office/drawing/2014/main" id="{C7371B0C-7090-4A17-AB10-680932B07542}"/>
              </a:ext>
            </a:extLst>
          </p:cNvPr>
          <p:cNvSpPr>
            <a:spLocks noGrp="1"/>
          </p:cNvSpPr>
          <p:nvPr>
            <p:ph type="body" sz="quarter" idx="15" hasCustomPrompt="1"/>
          </p:nvPr>
        </p:nvSpPr>
        <p:spPr>
          <a:xfrm>
            <a:off x="6501127" y="1785144"/>
            <a:ext cx="4680000" cy="1095621"/>
          </a:xfrm>
          <a:solidFill>
            <a:schemeClr val="tx2"/>
          </a:solidFill>
          <a:ln w="28575">
            <a:solidFill>
              <a:schemeClr val="accent1"/>
            </a:solidFill>
          </a:ln>
        </p:spPr>
        <p:txBody>
          <a:bodyPr/>
          <a:lstStyle>
            <a:lvl1pPr marL="0" indent="0" algn="ctr" defTabSz="685800">
              <a:lnSpc>
                <a:spcPct val="90000"/>
              </a:lnSpc>
              <a:spcBef>
                <a:spcPts val="750"/>
              </a:spcBef>
              <a:buClr>
                <a:srgbClr val="FF0000"/>
              </a:buClr>
              <a:buNone/>
              <a:defRPr/>
            </a:lvl1pPr>
          </a:lstStyle>
          <a:p>
            <a:pPr lvl="0" algn="ctr" defTabSz="685800">
              <a:lnSpc>
                <a:spcPct val="90000"/>
              </a:lnSpc>
              <a:spcBef>
                <a:spcPts val="750"/>
              </a:spcBef>
              <a:buClr>
                <a:srgbClr val="FF0000"/>
              </a:buClr>
              <a:defRPr/>
            </a:pPr>
            <a:r>
              <a:rPr lang="nl-NL" sz="1000" noProof="0">
                <a:solidFill>
                  <a:schemeClr val="tx1">
                    <a:lumMod val="75000"/>
                    <a:lumOff val="25000"/>
                  </a:schemeClr>
                </a:solidFill>
                <a:latin typeface="Corbel" panose="020B0503020204020204" pitchFamily="34" charset="0"/>
                <a:cs typeface="Arial" panose="020B0604020202020204" pitchFamily="34" charset="0"/>
              </a:rPr>
              <a:t>Hoofdstuk 2</a:t>
            </a:r>
            <a:endParaRPr lang="nl-NL" sz="800" noProof="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r>
              <a:rPr lang="nl-NL" sz="1400" b="1" noProof="0">
                <a:solidFill>
                  <a:schemeClr val="tx1">
                    <a:lumMod val="75000"/>
                    <a:lumOff val="25000"/>
                  </a:schemeClr>
                </a:solidFill>
                <a:latin typeface="Corbel" panose="020B0503020204020204" pitchFamily="34" charset="0"/>
                <a:cs typeface="Arial" panose="020B0604020202020204" pitchFamily="34" charset="0"/>
              </a:rPr>
              <a:t>Titel hoofdstuk 2</a:t>
            </a:r>
          </a:p>
          <a:p>
            <a:pPr lvl="0" algn="ctr" defTabSz="685800">
              <a:lnSpc>
                <a:spcPct val="90000"/>
              </a:lnSpc>
              <a:spcBef>
                <a:spcPts val="750"/>
              </a:spcBef>
              <a:buClr>
                <a:srgbClr val="FF0000"/>
              </a:buClr>
              <a:defRPr/>
            </a:pPr>
            <a:endParaRPr lang="nl-NL" sz="1000" noProof="0">
              <a:solidFill>
                <a:schemeClr val="tx1">
                  <a:lumMod val="75000"/>
                  <a:lumOff val="25000"/>
                </a:schemeClr>
              </a:solidFill>
              <a:latin typeface="Corbel" panose="020B0503020204020204" pitchFamily="34" charset="0"/>
              <a:cs typeface="Arial" panose="020B0604020202020204" pitchFamily="34" charset="0"/>
            </a:endParaRPr>
          </a:p>
        </p:txBody>
      </p:sp>
      <p:sp>
        <p:nvSpPr>
          <p:cNvPr id="19" name="Subheading 1">
            <a:extLst>
              <a:ext uri="{FF2B5EF4-FFF2-40B4-BE49-F238E27FC236}">
                <a16:creationId xmlns:a16="http://schemas.microsoft.com/office/drawing/2014/main" id="{219BAE16-C349-4500-AB8D-288511998775}"/>
              </a:ext>
            </a:extLst>
          </p:cNvPr>
          <p:cNvSpPr>
            <a:spLocks noGrp="1"/>
          </p:cNvSpPr>
          <p:nvPr>
            <p:ph type="body" sz="quarter" idx="13" hasCustomPrompt="1"/>
          </p:nvPr>
        </p:nvSpPr>
        <p:spPr>
          <a:xfrm>
            <a:off x="1010874" y="1785144"/>
            <a:ext cx="4680000" cy="1095621"/>
          </a:xfrm>
          <a:solidFill>
            <a:schemeClr val="tx2"/>
          </a:solidFill>
          <a:ln w="28575">
            <a:solidFill>
              <a:schemeClr val="accent1"/>
            </a:solidFill>
          </a:ln>
        </p:spPr>
        <p:txBody>
          <a:bodyPr/>
          <a:lstStyle>
            <a:lvl1pPr marL="0" indent="0" algn="ctr" defTabSz="685800">
              <a:lnSpc>
                <a:spcPct val="90000"/>
              </a:lnSpc>
              <a:spcBef>
                <a:spcPts val="750"/>
              </a:spcBef>
              <a:buClr>
                <a:srgbClr val="FF0000"/>
              </a:buClr>
              <a:buNone/>
              <a:defRPr/>
            </a:lvl1pPr>
          </a:lstStyle>
          <a:p>
            <a:pPr lvl="0" algn="ctr" defTabSz="685800">
              <a:lnSpc>
                <a:spcPct val="90000"/>
              </a:lnSpc>
              <a:spcBef>
                <a:spcPts val="750"/>
              </a:spcBef>
              <a:buClr>
                <a:srgbClr val="FF0000"/>
              </a:buClr>
              <a:defRPr/>
            </a:pPr>
            <a:r>
              <a:rPr lang="nl-NL" sz="1000" noProof="0" dirty="0">
                <a:solidFill>
                  <a:schemeClr val="tx1">
                    <a:lumMod val="75000"/>
                    <a:lumOff val="25000"/>
                  </a:schemeClr>
                </a:solidFill>
                <a:latin typeface="Corbel" panose="020B0503020204020204" pitchFamily="34" charset="0"/>
                <a:cs typeface="Arial" panose="020B0604020202020204" pitchFamily="34" charset="0"/>
              </a:rPr>
              <a:t>Hoofdstuk 1</a:t>
            </a:r>
            <a:endParaRPr lang="nl-NL" sz="8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a:p>
            <a:pPr lvl="0" algn="ctr" defTabSz="685800">
              <a:lnSpc>
                <a:spcPct val="90000"/>
              </a:lnSpc>
              <a:spcBef>
                <a:spcPts val="750"/>
              </a:spcBef>
              <a:buClr>
                <a:srgbClr val="FF0000"/>
              </a:buClr>
              <a:defRPr/>
            </a:pPr>
            <a:r>
              <a:rPr lang="nl-NL" sz="1400" b="1" noProof="0" dirty="0">
                <a:solidFill>
                  <a:schemeClr val="tx1">
                    <a:lumMod val="75000"/>
                    <a:lumOff val="25000"/>
                  </a:schemeClr>
                </a:solidFill>
                <a:latin typeface="Corbel" panose="020B0503020204020204" pitchFamily="34" charset="0"/>
                <a:cs typeface="Arial" panose="020B0604020202020204" pitchFamily="34" charset="0"/>
              </a:rPr>
              <a:t>Titel hoofdstuk 1</a:t>
            </a:r>
          </a:p>
          <a:p>
            <a:pPr lvl="0" algn="ctr" defTabSz="685800">
              <a:lnSpc>
                <a:spcPct val="90000"/>
              </a:lnSpc>
              <a:spcBef>
                <a:spcPts val="750"/>
              </a:spcBef>
              <a:buClr>
                <a:srgbClr val="FF0000"/>
              </a:buClr>
              <a:defRPr/>
            </a:pPr>
            <a:endParaRPr lang="nl-NL" sz="1000" noProof="0" dirty="0">
              <a:solidFill>
                <a:schemeClr val="tx1">
                  <a:lumMod val="75000"/>
                  <a:lumOff val="25000"/>
                </a:schemeClr>
              </a:solidFill>
              <a:latin typeface="Corbel" panose="020B0503020204020204" pitchFamily="34" charset="0"/>
              <a:cs typeface="Arial" panose="020B0604020202020204" pitchFamily="34" charset="0"/>
            </a:endParaRPr>
          </a:p>
        </p:txBody>
      </p:sp>
      <p:sp>
        <p:nvSpPr>
          <p:cNvPr id="23" name="Picture Placeholder 2">
            <a:extLst>
              <a:ext uri="{FF2B5EF4-FFF2-40B4-BE49-F238E27FC236}">
                <a16:creationId xmlns:a16="http://schemas.microsoft.com/office/drawing/2014/main" id="{F1DE8C8B-D8E2-432F-B8B5-35DE1D2EA513}"/>
              </a:ext>
            </a:extLst>
          </p:cNvPr>
          <p:cNvSpPr>
            <a:spLocks noGrp="1"/>
          </p:cNvSpPr>
          <p:nvPr>
            <p:ph type="pic" sz="quarter" idx="16" hasCustomPrompt="1"/>
          </p:nvPr>
        </p:nvSpPr>
        <p:spPr>
          <a:xfrm>
            <a:off x="6501127" y="2880766"/>
            <a:ext cx="4680000" cy="3015210"/>
          </a:xfrm>
          <a:ln w="28575">
            <a:solidFill>
              <a:schemeClr val="accent1"/>
            </a:solidFill>
          </a:ln>
        </p:spPr>
        <p:txBody>
          <a:bodyPr/>
          <a:lstStyle>
            <a:lvl1pPr marL="0" indent="0">
              <a:buNone/>
              <a:defRPr/>
            </a:lvl1pPr>
          </a:lstStyle>
          <a:p>
            <a:r>
              <a:rPr lang="nl-NL" noProof="0"/>
              <a:t>Klik om foto toe te voegen</a:t>
            </a:r>
          </a:p>
        </p:txBody>
      </p:sp>
      <p:sp>
        <p:nvSpPr>
          <p:cNvPr id="21" name="Picture Placeholder 1">
            <a:extLst>
              <a:ext uri="{FF2B5EF4-FFF2-40B4-BE49-F238E27FC236}">
                <a16:creationId xmlns:a16="http://schemas.microsoft.com/office/drawing/2014/main" id="{BB50C170-728A-4B35-AA62-EA9749FE51B7}"/>
              </a:ext>
            </a:extLst>
          </p:cNvPr>
          <p:cNvSpPr>
            <a:spLocks noGrp="1"/>
          </p:cNvSpPr>
          <p:nvPr>
            <p:ph type="pic" sz="quarter" idx="14" hasCustomPrompt="1"/>
          </p:nvPr>
        </p:nvSpPr>
        <p:spPr>
          <a:xfrm>
            <a:off x="1010874" y="2880766"/>
            <a:ext cx="4680000" cy="3015210"/>
          </a:xfrm>
          <a:ln w="28575">
            <a:solidFill>
              <a:schemeClr val="accent1"/>
            </a:solidFill>
          </a:ln>
        </p:spPr>
        <p:txBody>
          <a:bodyPr/>
          <a:lstStyle>
            <a:lvl1pPr marL="0" indent="0">
              <a:buNone/>
              <a:defRPr/>
            </a:lvl1pPr>
          </a:lstStyle>
          <a:p>
            <a:r>
              <a:rPr lang="nl-NL" noProof="0" dirty="0"/>
              <a:t>Klik om foto toe te voegen</a:t>
            </a:r>
          </a:p>
        </p:txBody>
      </p:sp>
      <p:sp>
        <p:nvSpPr>
          <p:cNvPr id="9" name="Slide Number Placeholder">
            <a:extLst>
              <a:ext uri="{FF2B5EF4-FFF2-40B4-BE49-F238E27FC236}">
                <a16:creationId xmlns:a16="http://schemas.microsoft.com/office/drawing/2014/main" id="{949AF4BA-0CCB-4C40-A6B2-E3B2D0723B47}"/>
              </a:ext>
            </a:extLst>
          </p:cNvPr>
          <p:cNvSpPr>
            <a:spLocks noGrp="1"/>
          </p:cNvSpPr>
          <p:nvPr>
            <p:ph type="sldNum" sz="quarter" idx="12"/>
          </p:nvPr>
        </p:nvSpPr>
        <p:spPr>
          <a:xfrm>
            <a:off x="10510048" y="6583524"/>
            <a:ext cx="1023140" cy="163513"/>
          </a:xfrm>
          <a:prstGeom prst="rect">
            <a:avLst/>
          </a:prstGeom>
        </p:spPr>
        <p:txBody>
          <a:bodyPr/>
          <a:lstStyle/>
          <a:p>
            <a:fld id="{F8F71CF9-109A-4F28-925A-C8C37C6A10F6}" type="slidenum">
              <a:rPr lang="nl-NL" smtClean="0"/>
              <a:t>‹#›</a:t>
            </a:fld>
            <a:endParaRPr lang="nl-NL"/>
          </a:p>
        </p:txBody>
      </p:sp>
      <p:sp>
        <p:nvSpPr>
          <p:cNvPr id="3" name="Footer Placeholder 2">
            <a:extLst>
              <a:ext uri="{FF2B5EF4-FFF2-40B4-BE49-F238E27FC236}">
                <a16:creationId xmlns:a16="http://schemas.microsoft.com/office/drawing/2014/main" id="{74F7FDB0-0E02-429C-80E5-50DFFBF58C7F}"/>
              </a:ext>
            </a:extLst>
          </p:cNvPr>
          <p:cNvSpPr>
            <a:spLocks noGrp="1"/>
          </p:cNvSpPr>
          <p:nvPr>
            <p:ph type="ftr" sz="quarter" idx="17"/>
          </p:nvPr>
        </p:nvSpPr>
        <p:spPr>
          <a:xfrm>
            <a:off x="661193" y="6686783"/>
            <a:ext cx="10868400" cy="122400"/>
          </a:xfrm>
          <a:prstGeom prst="rect">
            <a:avLst/>
          </a:prstGeom>
        </p:spPr>
        <p:txBody>
          <a:bodyPr/>
          <a:lstStyle/>
          <a:p>
            <a:endParaRPr lang="nl-NL"/>
          </a:p>
        </p:txBody>
      </p:sp>
    </p:spTree>
    <p:extLst>
      <p:ext uri="{BB962C8B-B14F-4D97-AF65-F5344CB8AC3E}">
        <p14:creationId xmlns:p14="http://schemas.microsoft.com/office/powerpoint/2010/main" val="36040762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ox (2) Charts (2)">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3CB1CC6C-5089-47D0-AFB6-3049DD02C805}"/>
              </a:ext>
            </a:extLst>
          </p:cNvPr>
          <p:cNvGraphicFramePr>
            <a:graphicFrameLocks noChangeAspect="1"/>
          </p:cNvGraphicFramePr>
          <p:nvPr>
            <p:custDataLst>
              <p:tags r:id="rId1"/>
            </p:custDataLst>
            <p:extLst>
              <p:ext uri="{D42A27DB-BD31-4B8C-83A1-F6EECF244321}">
                <p14:modId xmlns:p14="http://schemas.microsoft.com/office/powerpoint/2010/main" val="15904307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2" name="Object 1" hidden="1">
                        <a:extLst>
                          <a:ext uri="{FF2B5EF4-FFF2-40B4-BE49-F238E27FC236}">
                            <a16:creationId xmlns:a16="http://schemas.microsoft.com/office/drawing/2014/main" id="{3CB1CC6C-5089-47D0-AFB6-3049DD02C805}"/>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CA87EA2A-364C-4AAA-A0B1-F5111F5804BD}"/>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4" name="Content 2">
            <a:extLst>
              <a:ext uri="{FF2B5EF4-FFF2-40B4-BE49-F238E27FC236}">
                <a16:creationId xmlns:a16="http://schemas.microsoft.com/office/drawing/2014/main" id="{D63EA2D7-1687-4E20-BA48-BA0E6FE79E1F}"/>
              </a:ext>
            </a:extLst>
          </p:cNvPr>
          <p:cNvSpPr>
            <a:spLocks noGrp="1"/>
          </p:cNvSpPr>
          <p:nvPr>
            <p:ph sz="quarter" idx="35" hasCustomPrompt="1"/>
          </p:nvPr>
        </p:nvSpPr>
        <p:spPr>
          <a:xfrm>
            <a:off x="6237221" y="2059963"/>
            <a:ext cx="52920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15" name="Content 1">
            <a:extLst>
              <a:ext uri="{FF2B5EF4-FFF2-40B4-BE49-F238E27FC236}">
                <a16:creationId xmlns:a16="http://schemas.microsoft.com/office/drawing/2014/main" id="{1648C9D8-A20B-413F-BA37-B63A1ADF4505}"/>
              </a:ext>
            </a:extLst>
          </p:cNvPr>
          <p:cNvSpPr>
            <a:spLocks noGrp="1"/>
          </p:cNvSpPr>
          <p:nvPr>
            <p:ph sz="quarter" idx="31" hasCustomPrompt="1"/>
          </p:nvPr>
        </p:nvSpPr>
        <p:spPr>
          <a:xfrm>
            <a:off x="662780" y="2059963"/>
            <a:ext cx="5292000" cy="4284000"/>
          </a:xfrm>
          <a:noFill/>
          <a:ln w="19050">
            <a:noFill/>
          </a:ln>
        </p:spPr>
        <p:txBody>
          <a:bodyPr vert="horz" lIns="72000" tIns="72000" rIns="72000" bIns="72000" rtlCol="0">
            <a:noAutofit/>
          </a:bodyPr>
          <a:lstStyle>
            <a:lvl2pPr>
              <a:defRPr lang="nl-NL" noProof="0" dirty="0">
                <a:solidFill>
                  <a:schemeClr val="tx1"/>
                </a:solidFill>
              </a:defRPr>
            </a:lvl2pPr>
            <a:lvl3pPr>
              <a:defRPr lang="nl-NL" noProof="0" dirty="0">
                <a:solidFill>
                  <a:schemeClr val="tx1"/>
                </a:solidFill>
              </a:defRPr>
            </a:lvl3pPr>
            <a:lvl4pPr>
              <a:defRPr lang="nl-NL" noProof="0" dirty="0">
                <a:solidFill>
                  <a:schemeClr val="tx1"/>
                </a:solidFill>
              </a:defRPr>
            </a:lvl4pPr>
            <a:lvl5pPr>
              <a:defRPr lang="nl-NL" noProof="0" dirty="0"/>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0" name="Subheading 2">
            <a:extLst>
              <a:ext uri="{FF2B5EF4-FFF2-40B4-BE49-F238E27FC236}">
                <a16:creationId xmlns:a16="http://schemas.microsoft.com/office/drawing/2014/main" id="{0C45DC1A-717B-4052-96C1-981BBB4DADFE}"/>
              </a:ext>
            </a:extLst>
          </p:cNvPr>
          <p:cNvSpPr>
            <a:spLocks noGrp="1"/>
          </p:cNvSpPr>
          <p:nvPr>
            <p:ph type="body" sz="quarter" idx="34" hasCustomPrompt="1"/>
          </p:nvPr>
        </p:nvSpPr>
        <p:spPr>
          <a:xfrm>
            <a:off x="6237221" y="1699963"/>
            <a:ext cx="52920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marR="0" lvl="0" indent="-180000" algn="l" defTabSz="685800" rtl="0" eaLnBrk="1" fontAlgn="auto" latinLnBrk="0" hangingPunct="1">
              <a:lnSpc>
                <a:spcPct val="90000"/>
              </a:lnSpc>
              <a:spcBef>
                <a:spcPts val="375"/>
              </a:spcBef>
              <a:spcAft>
                <a:spcPts val="0"/>
              </a:spcAft>
              <a:buClr>
                <a:schemeClr val="dk2"/>
              </a:buClr>
              <a:buSzTx/>
              <a:buFont typeface="Wingdings" panose="05000000000000000000" pitchFamily="2" charset="2"/>
              <a:buNone/>
              <a:tabLst/>
              <a:defRPr/>
            </a:pPr>
            <a:r>
              <a:rPr lang="nl-NL" noProof="0" dirty="0"/>
              <a:t>Klik om tekst toe te voegen</a:t>
            </a:r>
          </a:p>
        </p:txBody>
      </p:sp>
      <p:sp>
        <p:nvSpPr>
          <p:cNvPr id="24" name="Subheading 1">
            <a:extLst>
              <a:ext uri="{FF2B5EF4-FFF2-40B4-BE49-F238E27FC236}">
                <a16:creationId xmlns:a16="http://schemas.microsoft.com/office/drawing/2014/main" id="{625CD9AE-08B9-4CCC-BCDB-1371EAB8A536}"/>
              </a:ext>
            </a:extLst>
          </p:cNvPr>
          <p:cNvSpPr>
            <a:spLocks noGrp="1"/>
          </p:cNvSpPr>
          <p:nvPr>
            <p:ph type="body" sz="quarter" idx="30" hasCustomPrompt="1"/>
          </p:nvPr>
        </p:nvSpPr>
        <p:spPr>
          <a:xfrm>
            <a:off x="662780" y="1699963"/>
            <a:ext cx="52920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lvl="0"/>
            <a:r>
              <a:rPr lang="nl-NL" noProof="0" dirty="0"/>
              <a:t>Klik om tekst toe te voegen</a:t>
            </a:r>
          </a:p>
        </p:txBody>
      </p:sp>
      <p:sp>
        <p:nvSpPr>
          <p:cNvPr id="30" name="Subtitle placeholder">
            <a:extLst>
              <a:ext uri="{FF2B5EF4-FFF2-40B4-BE49-F238E27FC236}">
                <a16:creationId xmlns:a16="http://schemas.microsoft.com/office/drawing/2014/main" id="{4BF2AFDE-51CD-4E2B-9192-1E0F3E69C969}"/>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31" name="Title Placeholder">
            <a:extLst>
              <a:ext uri="{FF2B5EF4-FFF2-40B4-BE49-F238E27FC236}">
                <a16:creationId xmlns:a16="http://schemas.microsoft.com/office/drawing/2014/main" id="{3D912D83-081A-4BED-ACB4-7382E7E42CCB}"/>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3" name="Footnote">
            <a:extLst>
              <a:ext uri="{FF2B5EF4-FFF2-40B4-BE49-F238E27FC236}">
                <a16:creationId xmlns:a16="http://schemas.microsoft.com/office/drawing/2014/main" id="{87E234B1-35EA-4936-9152-E21159D94F70}"/>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6" name="Footer Placeholder">
            <a:extLst>
              <a:ext uri="{FF2B5EF4-FFF2-40B4-BE49-F238E27FC236}">
                <a16:creationId xmlns:a16="http://schemas.microsoft.com/office/drawing/2014/main" id="{B864D357-6599-4CCE-8380-26D3C7BF250C}"/>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endParaRPr lang="nl-NL"/>
          </a:p>
        </p:txBody>
      </p:sp>
      <p:sp>
        <p:nvSpPr>
          <p:cNvPr id="17" name="Slide Number Placeholder">
            <a:extLst>
              <a:ext uri="{FF2B5EF4-FFF2-40B4-BE49-F238E27FC236}">
                <a16:creationId xmlns:a16="http://schemas.microsoft.com/office/drawing/2014/main" id="{DA258018-3ADC-468E-BF1D-C7FE111A8EA3}"/>
              </a:ext>
            </a:extLst>
          </p:cNvPr>
          <p:cNvSpPr>
            <a:spLocks noGrp="1"/>
          </p:cNvSpPr>
          <p:nvPr>
            <p:ph type="sldNum" sz="quarter" idx="12"/>
          </p:nvPr>
        </p:nvSpPr>
        <p:spPr>
          <a:xfrm>
            <a:off x="10989444" y="6684903"/>
            <a:ext cx="1023140" cy="163513"/>
          </a:xfrm>
          <a:prstGeom prst="rect">
            <a:avLst/>
          </a:prstGeom>
        </p:spPr>
        <p:txBody>
          <a:bodyPr/>
          <a:lstStyle/>
          <a:p>
            <a:fld id="{F8F71CF9-109A-4F28-925A-C8C37C6A10F6}" type="slidenum">
              <a:rPr lang="nl-NL" smtClean="0"/>
              <a:t>‹#›</a:t>
            </a:fld>
            <a:endParaRPr lang="nl-NL"/>
          </a:p>
        </p:txBody>
      </p:sp>
    </p:spTree>
    <p:extLst>
      <p:ext uri="{BB962C8B-B14F-4D97-AF65-F5344CB8AC3E}">
        <p14:creationId xmlns:p14="http://schemas.microsoft.com/office/powerpoint/2010/main" val="397018597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2_Cover L Pic">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6C4CD807-9754-4F39-BF16-64253BD70C3A}"/>
              </a:ext>
            </a:extLst>
          </p:cNvPr>
          <p:cNvGraphicFramePr>
            <a:graphicFrameLocks noChangeAspect="1"/>
          </p:cNvGraphicFramePr>
          <p:nvPr>
            <p:custDataLst>
              <p:tags r:id="rId1"/>
            </p:custDataLst>
            <p:extLst>
              <p:ext uri="{D42A27DB-BD31-4B8C-83A1-F6EECF244321}">
                <p14:modId xmlns:p14="http://schemas.microsoft.com/office/powerpoint/2010/main" val="14094177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3" name="Object 2" hidden="1">
                        <a:extLst>
                          <a:ext uri="{FF2B5EF4-FFF2-40B4-BE49-F238E27FC236}">
                            <a16:creationId xmlns:a16="http://schemas.microsoft.com/office/drawing/2014/main" id="{6C4CD807-9754-4F39-BF16-64253BD70C3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05C4B829-4A4B-469C-B4EE-210A766FCE80}"/>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405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0" name="TextBox 9">
            <a:extLst>
              <a:ext uri="{FF2B5EF4-FFF2-40B4-BE49-F238E27FC236}">
                <a16:creationId xmlns:a16="http://schemas.microsoft.com/office/drawing/2014/main" id="{9FD64667-FDA0-4955-AD96-B84B15F30ABF}"/>
              </a:ext>
            </a:extLst>
          </p:cNvPr>
          <p:cNvSpPr txBox="1"/>
          <p:nvPr/>
        </p:nvSpPr>
        <p:spPr>
          <a:xfrm>
            <a:off x="919697" y="1182602"/>
            <a:ext cx="6094602" cy="480131"/>
          </a:xfrm>
          <a:prstGeom prst="rect">
            <a:avLst/>
          </a:prstGeom>
          <a:noFill/>
        </p:spPr>
        <p:txBody>
          <a:bodyPr wrap="square" lIns="19440" rIns="19440">
            <a:spAutoFit/>
          </a:bodyPr>
          <a:lstStyle/>
          <a:p>
            <a:pPr marL="0" indent="0">
              <a:buNone/>
            </a:pPr>
            <a:r>
              <a:rPr lang="nl-NL" sz="2800" b="1" dirty="0">
                <a:solidFill>
                  <a:srgbClr val="22777B"/>
                </a:solidFill>
              </a:rPr>
              <a:t>Agenda</a:t>
            </a:r>
          </a:p>
        </p:txBody>
      </p:sp>
      <p:sp>
        <p:nvSpPr>
          <p:cNvPr id="11" name="Text Placeholder 4">
            <a:extLst>
              <a:ext uri="{FF2B5EF4-FFF2-40B4-BE49-F238E27FC236}">
                <a16:creationId xmlns:a16="http://schemas.microsoft.com/office/drawing/2014/main" id="{E9BF7AB1-C0BD-426E-ADDD-3700C6E9D369}"/>
              </a:ext>
            </a:extLst>
          </p:cNvPr>
          <p:cNvSpPr>
            <a:spLocks noGrp="1"/>
          </p:cNvSpPr>
          <p:nvPr>
            <p:ph type="body" sz="quarter" idx="31" hasCustomPrompt="1"/>
          </p:nvPr>
        </p:nvSpPr>
        <p:spPr>
          <a:xfrm>
            <a:off x="1617785" y="2295708"/>
            <a:ext cx="9878845" cy="576000"/>
          </a:xfrm>
        </p:spPr>
        <p:txBody>
          <a:bodyPr anchor="ctr"/>
          <a:lstStyle>
            <a:lvl1pPr marL="0" indent="0">
              <a:buNone/>
              <a:defRPr sz="1600" b="1">
                <a:solidFill>
                  <a:srgbClr val="22777B"/>
                </a:solidFill>
              </a:defRPr>
            </a:lvl1pPr>
          </a:lstStyle>
          <a:p>
            <a:pPr lvl="0"/>
            <a:r>
              <a:rPr lang="nl-NL" dirty="0"/>
              <a:t>Klik om hoofdstuktitel toe te voegen</a:t>
            </a:r>
          </a:p>
        </p:txBody>
      </p:sp>
      <p:sp>
        <p:nvSpPr>
          <p:cNvPr id="12" name="Text Placeholder 4">
            <a:extLst>
              <a:ext uri="{FF2B5EF4-FFF2-40B4-BE49-F238E27FC236}">
                <a16:creationId xmlns:a16="http://schemas.microsoft.com/office/drawing/2014/main" id="{470D5E15-35F6-4D60-BFC9-F19094A093B0}"/>
              </a:ext>
            </a:extLst>
          </p:cNvPr>
          <p:cNvSpPr>
            <a:spLocks noGrp="1"/>
          </p:cNvSpPr>
          <p:nvPr>
            <p:ph type="body" sz="quarter" idx="32" hasCustomPrompt="1"/>
          </p:nvPr>
        </p:nvSpPr>
        <p:spPr>
          <a:xfrm>
            <a:off x="1617785" y="3018689"/>
            <a:ext cx="9878845" cy="576000"/>
          </a:xfrm>
        </p:spPr>
        <p:txBody>
          <a:bodyPr anchor="ctr"/>
          <a:lstStyle>
            <a:lvl1pPr marL="0" indent="0">
              <a:buNone/>
              <a:defRPr sz="1600"/>
            </a:lvl1pPr>
          </a:lstStyle>
          <a:p>
            <a:pPr lvl="0"/>
            <a:r>
              <a:rPr lang="nl-NL" dirty="0"/>
              <a:t>Klik om hoofdstuktitel toe te voegen</a:t>
            </a:r>
          </a:p>
        </p:txBody>
      </p:sp>
      <p:sp>
        <p:nvSpPr>
          <p:cNvPr id="13" name="Text Placeholder 4">
            <a:extLst>
              <a:ext uri="{FF2B5EF4-FFF2-40B4-BE49-F238E27FC236}">
                <a16:creationId xmlns:a16="http://schemas.microsoft.com/office/drawing/2014/main" id="{58EA7D5F-7032-455F-979D-AF3928FCA8F0}"/>
              </a:ext>
            </a:extLst>
          </p:cNvPr>
          <p:cNvSpPr>
            <a:spLocks noGrp="1"/>
          </p:cNvSpPr>
          <p:nvPr>
            <p:ph type="body" sz="quarter" idx="33" hasCustomPrompt="1"/>
          </p:nvPr>
        </p:nvSpPr>
        <p:spPr>
          <a:xfrm>
            <a:off x="1617785" y="3741670"/>
            <a:ext cx="9878845" cy="576000"/>
          </a:xfrm>
        </p:spPr>
        <p:txBody>
          <a:bodyPr anchor="ctr"/>
          <a:lstStyle>
            <a:lvl1pPr marL="0" indent="0">
              <a:buNone/>
              <a:defRPr sz="1600"/>
            </a:lvl1pPr>
          </a:lstStyle>
          <a:p>
            <a:pPr lvl="0"/>
            <a:r>
              <a:rPr lang="nl-NL" dirty="0"/>
              <a:t>Klik om hoofdstuktitel toe te voegen</a:t>
            </a:r>
          </a:p>
        </p:txBody>
      </p:sp>
      <p:sp>
        <p:nvSpPr>
          <p:cNvPr id="14" name="Text Placeholder 4">
            <a:extLst>
              <a:ext uri="{FF2B5EF4-FFF2-40B4-BE49-F238E27FC236}">
                <a16:creationId xmlns:a16="http://schemas.microsoft.com/office/drawing/2014/main" id="{2EAD3ED9-BF9A-4E61-9E80-071FA1B4FE36}"/>
              </a:ext>
            </a:extLst>
          </p:cNvPr>
          <p:cNvSpPr>
            <a:spLocks noGrp="1"/>
          </p:cNvSpPr>
          <p:nvPr>
            <p:ph type="body" sz="quarter" idx="34" hasCustomPrompt="1"/>
          </p:nvPr>
        </p:nvSpPr>
        <p:spPr>
          <a:xfrm>
            <a:off x="1617785" y="4464652"/>
            <a:ext cx="9878845" cy="576000"/>
          </a:xfrm>
        </p:spPr>
        <p:txBody>
          <a:bodyPr anchor="ctr"/>
          <a:lstStyle>
            <a:lvl1pPr marL="0" indent="0">
              <a:buNone/>
              <a:defRPr sz="1600"/>
            </a:lvl1pPr>
          </a:lstStyle>
          <a:p>
            <a:pPr lvl="0"/>
            <a:r>
              <a:rPr lang="nl-NL" dirty="0"/>
              <a:t>Klik om hoofdstuktitel toe te voegen</a:t>
            </a:r>
          </a:p>
        </p:txBody>
      </p:sp>
      <p:sp>
        <p:nvSpPr>
          <p:cNvPr id="6" name="Graphic 28" descr="Arrow: Straight">
            <a:extLst>
              <a:ext uri="{FF2B5EF4-FFF2-40B4-BE49-F238E27FC236}">
                <a16:creationId xmlns:a16="http://schemas.microsoft.com/office/drawing/2014/main" id="{392F614C-6519-454A-AA95-F8B491B9921B}"/>
              </a:ext>
            </a:extLst>
          </p:cNvPr>
          <p:cNvSpPr/>
          <p:nvPr/>
        </p:nvSpPr>
        <p:spPr>
          <a:xfrm rot="10800000">
            <a:off x="919697" y="2484708"/>
            <a:ext cx="383180" cy="198000"/>
          </a:xfrm>
          <a:custGeom>
            <a:avLst/>
            <a:gdLst>
              <a:gd name="connsiteX0" fmla="*/ 104513 w 383180"/>
              <a:gd name="connsiteY0" fmla="*/ 49500 h 198000"/>
              <a:gd name="connsiteX1" fmla="*/ 104513 w 383180"/>
              <a:gd name="connsiteY1" fmla="*/ 0 h 198000"/>
              <a:gd name="connsiteX2" fmla="*/ 12 w 383180"/>
              <a:gd name="connsiteY2" fmla="*/ 99000 h 198000"/>
              <a:gd name="connsiteX3" fmla="*/ 104513 w 383180"/>
              <a:gd name="connsiteY3" fmla="*/ 198000 h 198000"/>
              <a:gd name="connsiteX4" fmla="*/ 104513 w 383180"/>
              <a:gd name="connsiteY4" fmla="*/ 148500 h 198000"/>
              <a:gd name="connsiteX5" fmla="*/ 383181 w 383180"/>
              <a:gd name="connsiteY5" fmla="*/ 99000 h 198000"/>
              <a:gd name="connsiteX6" fmla="*/ 104513 w 383180"/>
              <a:gd name="connsiteY6" fmla="*/ 49500 h 19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3180" h="198000">
                <a:moveTo>
                  <a:pt x="104513" y="49500"/>
                </a:moveTo>
                <a:lnTo>
                  <a:pt x="104513" y="0"/>
                </a:lnTo>
                <a:lnTo>
                  <a:pt x="12" y="99000"/>
                </a:lnTo>
                <a:cubicBezTo>
                  <a:pt x="-1294" y="99000"/>
                  <a:pt x="104513" y="198000"/>
                  <a:pt x="104513" y="198000"/>
                </a:cubicBezTo>
                <a:lnTo>
                  <a:pt x="104513" y="148500"/>
                </a:lnTo>
                <a:lnTo>
                  <a:pt x="383181" y="99000"/>
                </a:lnTo>
                <a:lnTo>
                  <a:pt x="104513" y="49500"/>
                </a:lnTo>
                <a:close/>
              </a:path>
            </a:pathLst>
          </a:custGeom>
          <a:solidFill>
            <a:srgbClr val="22777B"/>
          </a:solidFill>
          <a:ln w="4266" cap="flat">
            <a:noFill/>
            <a:prstDash val="solid"/>
            <a:miter/>
          </a:ln>
        </p:spPr>
        <p:txBody>
          <a:bodyPr rtlCol="0" anchor="ctr"/>
          <a:lstStyle/>
          <a:p>
            <a:endParaRPr lang="nl-NL"/>
          </a:p>
        </p:txBody>
      </p:sp>
      <p:sp>
        <p:nvSpPr>
          <p:cNvPr id="7" name="TextBox 6">
            <a:extLst>
              <a:ext uri="{FF2B5EF4-FFF2-40B4-BE49-F238E27FC236}">
                <a16:creationId xmlns:a16="http://schemas.microsoft.com/office/drawing/2014/main" id="{7ACAFD05-2721-4552-9A2E-D86C28C26BAF}"/>
              </a:ext>
            </a:extLst>
          </p:cNvPr>
          <p:cNvSpPr txBox="1"/>
          <p:nvPr/>
        </p:nvSpPr>
        <p:spPr>
          <a:xfrm>
            <a:off x="919696" y="1726756"/>
            <a:ext cx="3695436" cy="360835"/>
          </a:xfrm>
          <a:prstGeom prst="wedgeRectCallout">
            <a:avLst>
              <a:gd name="adj1" fmla="val -42038"/>
              <a:gd name="adj2" fmla="val 125487"/>
            </a:avLst>
          </a:prstGeom>
          <a:solidFill>
            <a:schemeClr val="accent6">
              <a:lumMod val="95000"/>
            </a:schemeClr>
          </a:solidFill>
        </p:spPr>
        <p:txBody>
          <a:bodyPr vert="horz" wrap="none" lIns="72000" tIns="72000" rIns="72000" bIns="72000" rtlCol="0">
            <a:noAutofit/>
          </a:bodyPr>
          <a:lstStyle/>
          <a:p>
            <a:pPr marL="0" indent="0" algn="l">
              <a:buNone/>
            </a:pPr>
            <a:r>
              <a:rPr lang="nl-NL" noProof="0" dirty="0"/>
              <a:t>(knip pijltje uit master en haal deze </a:t>
            </a:r>
            <a:r>
              <a:rPr lang="nl-NL" noProof="0" dirty="0" err="1"/>
              <a:t>callout</a:t>
            </a:r>
            <a:r>
              <a:rPr lang="nl-NL" noProof="0" dirty="0"/>
              <a:t> weg)</a:t>
            </a:r>
          </a:p>
        </p:txBody>
      </p:sp>
      <p:sp>
        <p:nvSpPr>
          <p:cNvPr id="9" name="Slide Number Placeholder 8">
            <a:extLst>
              <a:ext uri="{FF2B5EF4-FFF2-40B4-BE49-F238E27FC236}">
                <a16:creationId xmlns:a16="http://schemas.microsoft.com/office/drawing/2014/main" id="{E0E12112-6F8D-49FF-BADE-DE6E274D5264}"/>
              </a:ext>
            </a:extLst>
          </p:cNvPr>
          <p:cNvSpPr>
            <a:spLocks noGrp="1"/>
          </p:cNvSpPr>
          <p:nvPr>
            <p:ph type="sldNum" sz="quarter" idx="36"/>
          </p:nvPr>
        </p:nvSpPr>
        <p:spPr/>
        <p:txBody>
          <a:bodyPr/>
          <a:lstStyle/>
          <a:p>
            <a:fld id="{F8F71CF9-109A-4F28-925A-C8C37C6A10F6}" type="slidenum">
              <a:rPr lang="nl-NL" smtClean="0"/>
              <a:t>‹#›</a:t>
            </a:fld>
            <a:endParaRPr lang="nl-NL"/>
          </a:p>
        </p:txBody>
      </p:sp>
    </p:spTree>
    <p:extLst>
      <p:ext uri="{BB962C8B-B14F-4D97-AF65-F5344CB8AC3E}">
        <p14:creationId xmlns:p14="http://schemas.microsoft.com/office/powerpoint/2010/main" val="277188779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Inhoud_1">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6C4CD807-9754-4F39-BF16-64253BD70C3A}"/>
              </a:ext>
            </a:extLst>
          </p:cNvPr>
          <p:cNvGraphicFramePr>
            <a:graphicFrameLocks noChangeAspect="1"/>
          </p:cNvGraphicFramePr>
          <p:nvPr>
            <p:custDataLst>
              <p:tags r:id="rId1"/>
            </p:custDataLst>
            <p:extLst>
              <p:ext uri="{D42A27DB-BD31-4B8C-83A1-F6EECF244321}">
                <p14:modId xmlns:p14="http://schemas.microsoft.com/office/powerpoint/2010/main" val="306132607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3" name="Object 2" hidden="1">
                        <a:extLst>
                          <a:ext uri="{FF2B5EF4-FFF2-40B4-BE49-F238E27FC236}">
                            <a16:creationId xmlns:a16="http://schemas.microsoft.com/office/drawing/2014/main" id="{6C4CD807-9754-4F39-BF16-64253BD70C3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6" name="Content Placeholder 35">
            <a:extLst>
              <a:ext uri="{FF2B5EF4-FFF2-40B4-BE49-F238E27FC236}">
                <a16:creationId xmlns:a16="http://schemas.microsoft.com/office/drawing/2014/main" id="{34C151A4-AFB3-4015-9E39-840258F2FA94}"/>
              </a:ext>
            </a:extLst>
          </p:cNvPr>
          <p:cNvSpPr>
            <a:spLocks noGrp="1"/>
          </p:cNvSpPr>
          <p:nvPr>
            <p:ph sz="quarter" idx="36" hasCustomPrompt="1"/>
          </p:nvPr>
        </p:nvSpPr>
        <p:spPr>
          <a:xfrm>
            <a:off x="919697" y="2295577"/>
            <a:ext cx="576000" cy="576263"/>
          </a:xfrm>
          <a:prstGeom prst="ellipse">
            <a:avLst/>
          </a:prstGeom>
        </p:spPr>
        <p:txBody>
          <a:bodyPr/>
          <a:lstStyle>
            <a:lvl1pPr marL="0" indent="0">
              <a:buNone/>
              <a:defRPr>
                <a:noFill/>
              </a:defRPr>
            </a:lvl1pPr>
          </a:lstStyle>
          <a:p>
            <a:pPr lvl="0"/>
            <a:r>
              <a:rPr lang="nl-NL" dirty="0"/>
              <a:t>Kleur</a:t>
            </a:r>
          </a:p>
        </p:txBody>
      </p:sp>
      <p:sp>
        <p:nvSpPr>
          <p:cNvPr id="2" name="Rectangle 1" hidden="1">
            <a:extLst>
              <a:ext uri="{FF2B5EF4-FFF2-40B4-BE49-F238E27FC236}">
                <a16:creationId xmlns:a16="http://schemas.microsoft.com/office/drawing/2014/main" id="{05C4B829-4A4B-469C-B4EE-210A766FCE80}"/>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405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8" name="TextBox 7">
            <a:extLst>
              <a:ext uri="{FF2B5EF4-FFF2-40B4-BE49-F238E27FC236}">
                <a16:creationId xmlns:a16="http://schemas.microsoft.com/office/drawing/2014/main" id="{52146E83-4C14-47A3-B888-D33F15C317A7}"/>
              </a:ext>
            </a:extLst>
          </p:cNvPr>
          <p:cNvSpPr txBox="1"/>
          <p:nvPr/>
        </p:nvSpPr>
        <p:spPr>
          <a:xfrm>
            <a:off x="919697" y="1182602"/>
            <a:ext cx="6094602" cy="480131"/>
          </a:xfrm>
          <a:prstGeom prst="rect">
            <a:avLst/>
          </a:prstGeom>
          <a:noFill/>
        </p:spPr>
        <p:txBody>
          <a:bodyPr wrap="square" lIns="19440" rIns="19440">
            <a:spAutoFit/>
          </a:bodyPr>
          <a:lstStyle/>
          <a:p>
            <a:pPr marL="0" indent="0">
              <a:buNone/>
            </a:pPr>
            <a:r>
              <a:rPr lang="nl-NL" sz="2800" b="1" dirty="0">
                <a:solidFill>
                  <a:srgbClr val="22777B"/>
                </a:solidFill>
              </a:rPr>
              <a:t>Agenda</a:t>
            </a:r>
          </a:p>
        </p:txBody>
      </p:sp>
      <p:sp>
        <p:nvSpPr>
          <p:cNvPr id="5" name="Text Placeholder 4">
            <a:extLst>
              <a:ext uri="{FF2B5EF4-FFF2-40B4-BE49-F238E27FC236}">
                <a16:creationId xmlns:a16="http://schemas.microsoft.com/office/drawing/2014/main" id="{FDC33D46-2F7B-445F-85F2-EA6928F0CE89}"/>
              </a:ext>
            </a:extLst>
          </p:cNvPr>
          <p:cNvSpPr>
            <a:spLocks noGrp="1"/>
          </p:cNvSpPr>
          <p:nvPr>
            <p:ph type="body" sz="quarter" idx="31" hasCustomPrompt="1"/>
          </p:nvPr>
        </p:nvSpPr>
        <p:spPr>
          <a:xfrm>
            <a:off x="1617785" y="2295708"/>
            <a:ext cx="9878845" cy="576000"/>
          </a:xfrm>
        </p:spPr>
        <p:txBody>
          <a:bodyPr anchor="ctr"/>
          <a:lstStyle>
            <a:lvl1pPr marL="0" indent="0">
              <a:buNone/>
              <a:defRPr sz="1600"/>
            </a:lvl1pPr>
          </a:lstStyle>
          <a:p>
            <a:pPr lvl="0"/>
            <a:r>
              <a:rPr lang="nl-NL" dirty="0"/>
              <a:t>Klik om hoofdstuktitel toe te voegen</a:t>
            </a:r>
          </a:p>
        </p:txBody>
      </p:sp>
      <p:sp>
        <p:nvSpPr>
          <p:cNvPr id="30" name="Text Placeholder 4">
            <a:extLst>
              <a:ext uri="{FF2B5EF4-FFF2-40B4-BE49-F238E27FC236}">
                <a16:creationId xmlns:a16="http://schemas.microsoft.com/office/drawing/2014/main" id="{B1B9703B-FADB-4FA6-B8FB-E3BF076CBA2C}"/>
              </a:ext>
            </a:extLst>
          </p:cNvPr>
          <p:cNvSpPr>
            <a:spLocks noGrp="1"/>
          </p:cNvSpPr>
          <p:nvPr>
            <p:ph type="body" sz="quarter" idx="32" hasCustomPrompt="1"/>
          </p:nvPr>
        </p:nvSpPr>
        <p:spPr>
          <a:xfrm>
            <a:off x="1617785" y="3073102"/>
            <a:ext cx="9878845" cy="576000"/>
          </a:xfrm>
        </p:spPr>
        <p:txBody>
          <a:bodyPr anchor="ctr"/>
          <a:lstStyle>
            <a:lvl1pPr marL="0" indent="0">
              <a:buNone/>
              <a:defRPr sz="1600"/>
            </a:lvl1pPr>
          </a:lstStyle>
          <a:p>
            <a:pPr lvl="0"/>
            <a:r>
              <a:rPr lang="nl-NL" dirty="0"/>
              <a:t>Klik om hoofdstuktitel toe te voegen</a:t>
            </a:r>
          </a:p>
        </p:txBody>
      </p:sp>
      <p:sp>
        <p:nvSpPr>
          <p:cNvPr id="31" name="Text Placeholder 4">
            <a:extLst>
              <a:ext uri="{FF2B5EF4-FFF2-40B4-BE49-F238E27FC236}">
                <a16:creationId xmlns:a16="http://schemas.microsoft.com/office/drawing/2014/main" id="{6E23FF3B-3585-451E-B36D-95D91B1AD445}"/>
              </a:ext>
            </a:extLst>
          </p:cNvPr>
          <p:cNvSpPr>
            <a:spLocks noGrp="1"/>
          </p:cNvSpPr>
          <p:nvPr>
            <p:ph type="body" sz="quarter" idx="33" hasCustomPrompt="1"/>
          </p:nvPr>
        </p:nvSpPr>
        <p:spPr>
          <a:xfrm>
            <a:off x="1617785" y="3850181"/>
            <a:ext cx="9878845" cy="576000"/>
          </a:xfrm>
        </p:spPr>
        <p:txBody>
          <a:bodyPr anchor="ctr"/>
          <a:lstStyle>
            <a:lvl1pPr marL="0" indent="0">
              <a:buNone/>
              <a:defRPr sz="1600"/>
            </a:lvl1pPr>
          </a:lstStyle>
          <a:p>
            <a:pPr lvl="0"/>
            <a:r>
              <a:rPr lang="nl-NL" dirty="0"/>
              <a:t>Klik om hoofdstuktitel toe te voegen</a:t>
            </a:r>
          </a:p>
        </p:txBody>
      </p:sp>
      <p:sp>
        <p:nvSpPr>
          <p:cNvPr id="32" name="Text Placeholder 4">
            <a:extLst>
              <a:ext uri="{FF2B5EF4-FFF2-40B4-BE49-F238E27FC236}">
                <a16:creationId xmlns:a16="http://schemas.microsoft.com/office/drawing/2014/main" id="{B526D535-2FCB-4390-8380-2F13D7A4761C}"/>
              </a:ext>
            </a:extLst>
          </p:cNvPr>
          <p:cNvSpPr>
            <a:spLocks noGrp="1"/>
          </p:cNvSpPr>
          <p:nvPr>
            <p:ph type="body" sz="quarter" idx="34" hasCustomPrompt="1"/>
          </p:nvPr>
        </p:nvSpPr>
        <p:spPr>
          <a:xfrm>
            <a:off x="1617785" y="4627259"/>
            <a:ext cx="9878845" cy="576000"/>
          </a:xfrm>
        </p:spPr>
        <p:txBody>
          <a:bodyPr anchor="ctr"/>
          <a:lstStyle>
            <a:lvl1pPr marL="0" indent="0">
              <a:buNone/>
              <a:defRPr sz="1600"/>
            </a:lvl1pPr>
          </a:lstStyle>
          <a:p>
            <a:pPr lvl="0"/>
            <a:r>
              <a:rPr lang="nl-NL" dirty="0"/>
              <a:t>Klik om hoofdstuktitel toe te voegen</a:t>
            </a:r>
          </a:p>
        </p:txBody>
      </p:sp>
      <p:sp>
        <p:nvSpPr>
          <p:cNvPr id="34" name="Content Placeholder 33">
            <a:extLst>
              <a:ext uri="{FF2B5EF4-FFF2-40B4-BE49-F238E27FC236}">
                <a16:creationId xmlns:a16="http://schemas.microsoft.com/office/drawing/2014/main" id="{CB7EA44B-E1AE-4106-A865-656870EDF45E}"/>
              </a:ext>
            </a:extLst>
          </p:cNvPr>
          <p:cNvSpPr>
            <a:spLocks noGrp="1"/>
          </p:cNvSpPr>
          <p:nvPr>
            <p:ph sz="quarter" idx="35" hasCustomPrompt="1"/>
          </p:nvPr>
        </p:nvSpPr>
        <p:spPr>
          <a:xfrm>
            <a:off x="1020497" y="2396508"/>
            <a:ext cx="374400" cy="374400"/>
          </a:xfrm>
          <a:prstGeom prst="ellipse">
            <a:avLst/>
          </a:prstGeom>
        </p:spPr>
        <p:txBody>
          <a:bodyPr wrap="none"/>
          <a:lstStyle>
            <a:lvl1pPr marL="0" indent="0" algn="ctr">
              <a:buNone/>
              <a:defRPr sz="800" b="1"/>
            </a:lvl1pPr>
          </a:lstStyle>
          <a:p>
            <a:pPr lvl="0"/>
            <a:r>
              <a:rPr lang="en-US" dirty="0" err="1"/>
              <a:t>Icoon</a:t>
            </a:r>
            <a:endParaRPr lang="nl-NL" dirty="0"/>
          </a:p>
        </p:txBody>
      </p:sp>
      <p:sp>
        <p:nvSpPr>
          <p:cNvPr id="37" name="Content Placeholder 35">
            <a:extLst>
              <a:ext uri="{FF2B5EF4-FFF2-40B4-BE49-F238E27FC236}">
                <a16:creationId xmlns:a16="http://schemas.microsoft.com/office/drawing/2014/main" id="{F350D63D-035F-4B56-9C49-F8894DDB98C8}"/>
              </a:ext>
            </a:extLst>
          </p:cNvPr>
          <p:cNvSpPr>
            <a:spLocks noGrp="1"/>
          </p:cNvSpPr>
          <p:nvPr>
            <p:ph sz="quarter" idx="37" hasCustomPrompt="1"/>
          </p:nvPr>
        </p:nvSpPr>
        <p:spPr>
          <a:xfrm>
            <a:off x="919697" y="3072839"/>
            <a:ext cx="576000" cy="576263"/>
          </a:xfrm>
          <a:prstGeom prst="ellipse">
            <a:avLst/>
          </a:prstGeom>
        </p:spPr>
        <p:txBody>
          <a:bodyPr/>
          <a:lstStyle>
            <a:lvl1pPr marL="0" indent="0">
              <a:buNone/>
              <a:defRPr>
                <a:noFill/>
              </a:defRPr>
            </a:lvl1pPr>
          </a:lstStyle>
          <a:p>
            <a:pPr lvl="0"/>
            <a:r>
              <a:rPr lang="nl-NL" dirty="0"/>
              <a:t>Kleur</a:t>
            </a:r>
          </a:p>
        </p:txBody>
      </p:sp>
      <p:sp>
        <p:nvSpPr>
          <p:cNvPr id="38" name="Content Placeholder 33">
            <a:extLst>
              <a:ext uri="{FF2B5EF4-FFF2-40B4-BE49-F238E27FC236}">
                <a16:creationId xmlns:a16="http://schemas.microsoft.com/office/drawing/2014/main" id="{8D00E5AB-2194-4FC2-8650-AF31295D2099}"/>
              </a:ext>
            </a:extLst>
          </p:cNvPr>
          <p:cNvSpPr>
            <a:spLocks noGrp="1"/>
          </p:cNvSpPr>
          <p:nvPr>
            <p:ph sz="quarter" idx="38" hasCustomPrompt="1"/>
          </p:nvPr>
        </p:nvSpPr>
        <p:spPr>
          <a:xfrm>
            <a:off x="1020497" y="3173770"/>
            <a:ext cx="374400" cy="374400"/>
          </a:xfrm>
          <a:prstGeom prst="ellipse">
            <a:avLst/>
          </a:prstGeom>
        </p:spPr>
        <p:txBody>
          <a:bodyPr wrap="none"/>
          <a:lstStyle>
            <a:lvl1pPr marL="0" indent="0" algn="ctr">
              <a:buNone/>
              <a:defRPr sz="800" b="1"/>
            </a:lvl1pPr>
          </a:lstStyle>
          <a:p>
            <a:pPr lvl="0"/>
            <a:r>
              <a:rPr lang="en-US" dirty="0" err="1"/>
              <a:t>Icoon</a:t>
            </a:r>
            <a:endParaRPr lang="nl-NL" dirty="0"/>
          </a:p>
        </p:txBody>
      </p:sp>
      <p:sp>
        <p:nvSpPr>
          <p:cNvPr id="39" name="Content Placeholder 35">
            <a:extLst>
              <a:ext uri="{FF2B5EF4-FFF2-40B4-BE49-F238E27FC236}">
                <a16:creationId xmlns:a16="http://schemas.microsoft.com/office/drawing/2014/main" id="{156B25DE-A0D6-46DE-9D2C-868140B3D3AF}"/>
              </a:ext>
            </a:extLst>
          </p:cNvPr>
          <p:cNvSpPr>
            <a:spLocks noGrp="1"/>
          </p:cNvSpPr>
          <p:nvPr>
            <p:ph sz="quarter" idx="39" hasCustomPrompt="1"/>
          </p:nvPr>
        </p:nvSpPr>
        <p:spPr>
          <a:xfrm>
            <a:off x="919697" y="4627259"/>
            <a:ext cx="576000" cy="576263"/>
          </a:xfrm>
          <a:prstGeom prst="ellipse">
            <a:avLst/>
          </a:prstGeom>
        </p:spPr>
        <p:txBody>
          <a:bodyPr/>
          <a:lstStyle>
            <a:lvl1pPr marL="0" indent="0">
              <a:buNone/>
              <a:defRPr>
                <a:noFill/>
              </a:defRPr>
            </a:lvl1pPr>
          </a:lstStyle>
          <a:p>
            <a:pPr lvl="0"/>
            <a:r>
              <a:rPr lang="nl-NL" dirty="0"/>
              <a:t>Kleur</a:t>
            </a:r>
          </a:p>
        </p:txBody>
      </p:sp>
      <p:sp>
        <p:nvSpPr>
          <p:cNvPr id="40" name="Content Placeholder 33">
            <a:extLst>
              <a:ext uri="{FF2B5EF4-FFF2-40B4-BE49-F238E27FC236}">
                <a16:creationId xmlns:a16="http://schemas.microsoft.com/office/drawing/2014/main" id="{F9193A0D-3023-48D2-9562-A7C00B68F2B3}"/>
              </a:ext>
            </a:extLst>
          </p:cNvPr>
          <p:cNvSpPr>
            <a:spLocks noGrp="1"/>
          </p:cNvSpPr>
          <p:nvPr>
            <p:ph sz="quarter" idx="40" hasCustomPrompt="1"/>
          </p:nvPr>
        </p:nvSpPr>
        <p:spPr>
          <a:xfrm>
            <a:off x="1020497" y="4728190"/>
            <a:ext cx="374400" cy="374400"/>
          </a:xfrm>
          <a:prstGeom prst="ellipse">
            <a:avLst/>
          </a:prstGeom>
        </p:spPr>
        <p:txBody>
          <a:bodyPr wrap="none"/>
          <a:lstStyle>
            <a:lvl1pPr marL="0" indent="0" algn="ctr">
              <a:buNone/>
              <a:defRPr sz="800" b="1"/>
            </a:lvl1pPr>
          </a:lstStyle>
          <a:p>
            <a:pPr lvl="0"/>
            <a:r>
              <a:rPr lang="en-US" dirty="0" err="1"/>
              <a:t>Icoon</a:t>
            </a:r>
            <a:endParaRPr lang="nl-NL" dirty="0"/>
          </a:p>
        </p:txBody>
      </p:sp>
      <p:sp>
        <p:nvSpPr>
          <p:cNvPr id="41" name="Content Placeholder 35">
            <a:extLst>
              <a:ext uri="{FF2B5EF4-FFF2-40B4-BE49-F238E27FC236}">
                <a16:creationId xmlns:a16="http://schemas.microsoft.com/office/drawing/2014/main" id="{832AF622-7277-4D8A-8E59-D37829E543AF}"/>
              </a:ext>
            </a:extLst>
          </p:cNvPr>
          <p:cNvSpPr>
            <a:spLocks noGrp="1"/>
          </p:cNvSpPr>
          <p:nvPr>
            <p:ph sz="quarter" idx="41" hasCustomPrompt="1"/>
          </p:nvPr>
        </p:nvSpPr>
        <p:spPr>
          <a:xfrm>
            <a:off x="919697" y="3849918"/>
            <a:ext cx="576000" cy="576263"/>
          </a:xfrm>
          <a:prstGeom prst="ellipse">
            <a:avLst/>
          </a:prstGeom>
        </p:spPr>
        <p:txBody>
          <a:bodyPr/>
          <a:lstStyle>
            <a:lvl1pPr marL="0" indent="0">
              <a:buNone/>
              <a:defRPr>
                <a:noFill/>
              </a:defRPr>
            </a:lvl1pPr>
          </a:lstStyle>
          <a:p>
            <a:pPr lvl="0"/>
            <a:r>
              <a:rPr lang="nl-NL" dirty="0"/>
              <a:t>Kleur</a:t>
            </a:r>
          </a:p>
        </p:txBody>
      </p:sp>
      <p:sp>
        <p:nvSpPr>
          <p:cNvPr id="42" name="Content Placeholder 33">
            <a:extLst>
              <a:ext uri="{FF2B5EF4-FFF2-40B4-BE49-F238E27FC236}">
                <a16:creationId xmlns:a16="http://schemas.microsoft.com/office/drawing/2014/main" id="{C6633357-A625-4BAE-B7C2-AF4DADA78DA8}"/>
              </a:ext>
            </a:extLst>
          </p:cNvPr>
          <p:cNvSpPr>
            <a:spLocks noGrp="1"/>
          </p:cNvSpPr>
          <p:nvPr>
            <p:ph sz="quarter" idx="42" hasCustomPrompt="1"/>
          </p:nvPr>
        </p:nvSpPr>
        <p:spPr>
          <a:xfrm>
            <a:off x="1020497" y="3950849"/>
            <a:ext cx="374400" cy="374400"/>
          </a:xfrm>
          <a:prstGeom prst="ellipse">
            <a:avLst/>
          </a:prstGeom>
        </p:spPr>
        <p:txBody>
          <a:bodyPr wrap="none"/>
          <a:lstStyle>
            <a:lvl1pPr marL="0" indent="0" algn="ctr">
              <a:buNone/>
              <a:defRPr sz="800" b="1"/>
            </a:lvl1pPr>
          </a:lstStyle>
          <a:p>
            <a:pPr lvl="0"/>
            <a:r>
              <a:rPr lang="en-US" dirty="0" err="1"/>
              <a:t>Icoon</a:t>
            </a:r>
            <a:endParaRPr lang="nl-NL" dirty="0"/>
          </a:p>
        </p:txBody>
      </p:sp>
    </p:spTree>
    <p:extLst>
      <p:ext uri="{BB962C8B-B14F-4D97-AF65-F5344CB8AC3E}">
        <p14:creationId xmlns:p14="http://schemas.microsoft.com/office/powerpoint/2010/main" val="293102263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3_Cover L Pic">
    <p:bg>
      <p:bgRef idx="1001">
        <a:schemeClr val="bg1"/>
      </p:bgRef>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6C4CD807-9754-4F39-BF16-64253BD70C3A}"/>
              </a:ext>
            </a:extLst>
          </p:cNvPr>
          <p:cNvGraphicFramePr>
            <a:graphicFrameLocks noChangeAspect="1"/>
          </p:cNvGraphicFramePr>
          <p:nvPr>
            <p:custDataLst>
              <p:tags r:id="rId1"/>
            </p:custDataLst>
            <p:extLst>
              <p:ext uri="{D42A27DB-BD31-4B8C-83A1-F6EECF244321}">
                <p14:modId xmlns:p14="http://schemas.microsoft.com/office/powerpoint/2010/main" val="421210140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3" name="Object 2" hidden="1">
                        <a:extLst>
                          <a:ext uri="{FF2B5EF4-FFF2-40B4-BE49-F238E27FC236}">
                            <a16:creationId xmlns:a16="http://schemas.microsoft.com/office/drawing/2014/main" id="{6C4CD807-9754-4F39-BF16-64253BD70C3A}"/>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05C4B829-4A4B-469C-B4EE-210A766FCE80}"/>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405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9" name="TextBox 8">
            <a:extLst>
              <a:ext uri="{FF2B5EF4-FFF2-40B4-BE49-F238E27FC236}">
                <a16:creationId xmlns:a16="http://schemas.microsoft.com/office/drawing/2014/main" id="{3E408D0B-1C14-4E7B-8EB7-FDE06942DF52}"/>
              </a:ext>
            </a:extLst>
          </p:cNvPr>
          <p:cNvSpPr txBox="1"/>
          <p:nvPr/>
        </p:nvSpPr>
        <p:spPr>
          <a:xfrm>
            <a:off x="919697" y="1182602"/>
            <a:ext cx="6094602" cy="480131"/>
          </a:xfrm>
          <a:prstGeom prst="rect">
            <a:avLst/>
          </a:prstGeom>
          <a:noFill/>
        </p:spPr>
        <p:txBody>
          <a:bodyPr wrap="square" lIns="19440" rIns="19440">
            <a:spAutoFit/>
          </a:bodyPr>
          <a:lstStyle/>
          <a:p>
            <a:pPr marL="0" indent="0">
              <a:buNone/>
            </a:pPr>
            <a:r>
              <a:rPr lang="nl-NL" sz="2800" b="1" dirty="0">
                <a:solidFill>
                  <a:srgbClr val="22777B"/>
                </a:solidFill>
              </a:rPr>
              <a:t>Agenda</a:t>
            </a:r>
          </a:p>
        </p:txBody>
      </p:sp>
      <p:sp>
        <p:nvSpPr>
          <p:cNvPr id="14" name="Text Placeholder 4">
            <a:extLst>
              <a:ext uri="{FF2B5EF4-FFF2-40B4-BE49-F238E27FC236}">
                <a16:creationId xmlns:a16="http://schemas.microsoft.com/office/drawing/2014/main" id="{6E8D33AE-4BDF-4CC3-A20E-EE02C90CFC08}"/>
              </a:ext>
            </a:extLst>
          </p:cNvPr>
          <p:cNvSpPr>
            <a:spLocks noGrp="1"/>
          </p:cNvSpPr>
          <p:nvPr>
            <p:ph type="body" sz="quarter" idx="31" hasCustomPrompt="1"/>
          </p:nvPr>
        </p:nvSpPr>
        <p:spPr>
          <a:xfrm>
            <a:off x="919697" y="2295708"/>
            <a:ext cx="9878845" cy="576000"/>
          </a:xfrm>
          <a:solidFill>
            <a:srgbClr val="22777B"/>
          </a:solidFill>
        </p:spPr>
        <p:txBody>
          <a:bodyPr anchor="ctr"/>
          <a:lstStyle>
            <a:lvl1pPr marL="0" indent="0">
              <a:buNone/>
              <a:defRPr sz="1600" b="1">
                <a:solidFill>
                  <a:schemeClr val="bg1"/>
                </a:solidFill>
              </a:defRPr>
            </a:lvl1pPr>
          </a:lstStyle>
          <a:p>
            <a:pPr lvl="0"/>
            <a:r>
              <a:rPr lang="nl-NL" dirty="0"/>
              <a:t>Klik om hoofdstuktitel toe te voegen</a:t>
            </a:r>
          </a:p>
        </p:txBody>
      </p:sp>
      <p:sp>
        <p:nvSpPr>
          <p:cNvPr id="15" name="Text Placeholder 4">
            <a:extLst>
              <a:ext uri="{FF2B5EF4-FFF2-40B4-BE49-F238E27FC236}">
                <a16:creationId xmlns:a16="http://schemas.microsoft.com/office/drawing/2014/main" id="{1ABDBFFE-C3A3-4E71-B692-F286AE382B40}"/>
              </a:ext>
            </a:extLst>
          </p:cNvPr>
          <p:cNvSpPr>
            <a:spLocks noGrp="1"/>
          </p:cNvSpPr>
          <p:nvPr>
            <p:ph type="body" sz="quarter" idx="32" hasCustomPrompt="1"/>
          </p:nvPr>
        </p:nvSpPr>
        <p:spPr>
          <a:xfrm>
            <a:off x="919697" y="2922689"/>
            <a:ext cx="9878845" cy="576000"/>
          </a:xfrm>
          <a:solidFill>
            <a:schemeClr val="bg1">
              <a:lumMod val="95000"/>
            </a:schemeClr>
          </a:solidFill>
        </p:spPr>
        <p:txBody>
          <a:bodyPr anchor="ctr"/>
          <a:lstStyle>
            <a:lvl1pPr marL="0" indent="0">
              <a:buNone/>
              <a:defRPr sz="1600" b="0"/>
            </a:lvl1pPr>
          </a:lstStyle>
          <a:p>
            <a:pPr lvl="0"/>
            <a:r>
              <a:rPr lang="nl-NL" dirty="0"/>
              <a:t>Klik om hoofdstuktitel toe te voegen</a:t>
            </a:r>
          </a:p>
        </p:txBody>
      </p:sp>
      <p:sp>
        <p:nvSpPr>
          <p:cNvPr id="16" name="Text Placeholder 4">
            <a:extLst>
              <a:ext uri="{FF2B5EF4-FFF2-40B4-BE49-F238E27FC236}">
                <a16:creationId xmlns:a16="http://schemas.microsoft.com/office/drawing/2014/main" id="{AF144E65-6C21-437A-804A-75A9C5AD7BE0}"/>
              </a:ext>
            </a:extLst>
          </p:cNvPr>
          <p:cNvSpPr>
            <a:spLocks noGrp="1"/>
          </p:cNvSpPr>
          <p:nvPr>
            <p:ph type="body" sz="quarter" idx="33" hasCustomPrompt="1"/>
          </p:nvPr>
        </p:nvSpPr>
        <p:spPr>
          <a:xfrm>
            <a:off x="919697" y="3549670"/>
            <a:ext cx="9878845" cy="576000"/>
          </a:xfrm>
          <a:solidFill>
            <a:schemeClr val="bg1">
              <a:lumMod val="95000"/>
            </a:schemeClr>
          </a:solidFill>
        </p:spPr>
        <p:txBody>
          <a:bodyPr anchor="ctr"/>
          <a:lstStyle>
            <a:lvl1pPr marL="0" indent="0">
              <a:buNone/>
              <a:defRPr sz="1600"/>
            </a:lvl1pPr>
          </a:lstStyle>
          <a:p>
            <a:pPr lvl="0"/>
            <a:r>
              <a:rPr lang="nl-NL" dirty="0"/>
              <a:t>Klik om hoofdstuktitel toe te voegen</a:t>
            </a:r>
          </a:p>
        </p:txBody>
      </p:sp>
      <p:sp>
        <p:nvSpPr>
          <p:cNvPr id="17" name="Text Placeholder 4">
            <a:extLst>
              <a:ext uri="{FF2B5EF4-FFF2-40B4-BE49-F238E27FC236}">
                <a16:creationId xmlns:a16="http://schemas.microsoft.com/office/drawing/2014/main" id="{EA95A1DB-BF6E-4DDF-83B9-50B7096FB8F8}"/>
              </a:ext>
            </a:extLst>
          </p:cNvPr>
          <p:cNvSpPr>
            <a:spLocks noGrp="1"/>
          </p:cNvSpPr>
          <p:nvPr>
            <p:ph type="body" sz="quarter" idx="34" hasCustomPrompt="1"/>
          </p:nvPr>
        </p:nvSpPr>
        <p:spPr>
          <a:xfrm>
            <a:off x="919696" y="4176651"/>
            <a:ext cx="9878845" cy="576000"/>
          </a:xfrm>
          <a:solidFill>
            <a:schemeClr val="bg1">
              <a:lumMod val="95000"/>
            </a:schemeClr>
          </a:solidFill>
        </p:spPr>
        <p:txBody>
          <a:bodyPr anchor="ctr"/>
          <a:lstStyle>
            <a:lvl1pPr marL="0" indent="0">
              <a:buNone/>
              <a:defRPr sz="1600"/>
            </a:lvl1pPr>
          </a:lstStyle>
          <a:p>
            <a:pPr lvl="0"/>
            <a:r>
              <a:rPr lang="nl-NL" dirty="0"/>
              <a:t>Klik om hoofdstuktitel toe te voegen</a:t>
            </a:r>
          </a:p>
        </p:txBody>
      </p:sp>
    </p:spTree>
    <p:extLst>
      <p:ext uri="{BB962C8B-B14F-4D97-AF65-F5344CB8AC3E}">
        <p14:creationId xmlns:p14="http://schemas.microsoft.com/office/powerpoint/2010/main" val="3478620403"/>
      </p:ext>
    </p:extLst>
  </p:cSld>
  <p:clrMapOvr>
    <a:overrideClrMapping bg1="lt1" tx1="dk1" bg2="lt2" tx2="dk2" accent1="accent1" accent2="accent2" accent3="accent3" accent4="accent4" accent5="accent5" accent6="accent6" hlink="hlink" folHlink="folHlink"/>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Pic (1)">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3D08E275-5374-48A1-B7B0-B764AC7D4180}"/>
              </a:ext>
            </a:extLst>
          </p:cNvPr>
          <p:cNvGraphicFramePr>
            <a:graphicFrameLocks noChangeAspect="1"/>
          </p:cNvGraphicFramePr>
          <p:nvPr>
            <p:custDataLst>
              <p:tags r:id="rId1"/>
            </p:custDataLst>
            <p:extLst>
              <p:ext uri="{D42A27DB-BD31-4B8C-83A1-F6EECF244321}">
                <p14:modId xmlns:p14="http://schemas.microsoft.com/office/powerpoint/2010/main" val="137174088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501" imgH="502" progId="TCLayout.ActiveDocument.1">
                  <p:embed/>
                </p:oleObj>
              </mc:Choice>
              <mc:Fallback>
                <p:oleObj name="think-cell Slide" r:id="rId3" imgW="501" imgH="502" progId="TCLayout.ActiveDocument.1">
                  <p:embed/>
                  <p:pic>
                    <p:nvPicPr>
                      <p:cNvPr id="2" name="Object 1" hidden="1">
                        <a:extLst>
                          <a:ext uri="{FF2B5EF4-FFF2-40B4-BE49-F238E27FC236}">
                            <a16:creationId xmlns:a16="http://schemas.microsoft.com/office/drawing/2014/main" id="{3D08E275-5374-48A1-B7B0-B764AC7D4180}"/>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8" name="Picture Placeholder">
            <a:extLst>
              <a:ext uri="{FF2B5EF4-FFF2-40B4-BE49-F238E27FC236}">
                <a16:creationId xmlns:a16="http://schemas.microsoft.com/office/drawing/2014/main" id="{18EBDE96-AF72-4861-AF7E-C6F3C6661E5C}"/>
              </a:ext>
            </a:extLst>
          </p:cNvPr>
          <p:cNvSpPr>
            <a:spLocks noGrp="1"/>
          </p:cNvSpPr>
          <p:nvPr>
            <p:ph type="pic" sz="quarter" idx="13" hasCustomPrompt="1"/>
          </p:nvPr>
        </p:nvSpPr>
        <p:spPr>
          <a:xfrm>
            <a:off x="658813" y="0"/>
            <a:ext cx="11533187" cy="6858000"/>
          </a:xfrm>
        </p:spPr>
        <p:txBody>
          <a:bodyPr/>
          <a:lstStyle>
            <a:lvl1pPr marL="0" indent="0">
              <a:buNone/>
              <a:defRPr/>
            </a:lvl1pPr>
          </a:lstStyle>
          <a:p>
            <a:r>
              <a:rPr lang="nl-NL" noProof="0"/>
              <a:t>Klik om foto toe te voegen</a:t>
            </a:r>
          </a:p>
        </p:txBody>
      </p:sp>
      <p:sp>
        <p:nvSpPr>
          <p:cNvPr id="5" name="Slide Number Placeholder">
            <a:extLst>
              <a:ext uri="{FF2B5EF4-FFF2-40B4-BE49-F238E27FC236}">
                <a16:creationId xmlns:a16="http://schemas.microsoft.com/office/drawing/2014/main" id="{9A703952-2783-45EA-8607-36173E9E8597}"/>
              </a:ext>
            </a:extLst>
          </p:cNvPr>
          <p:cNvSpPr>
            <a:spLocks noGrp="1"/>
          </p:cNvSpPr>
          <p:nvPr>
            <p:ph type="sldNum" sz="quarter" idx="12"/>
          </p:nvPr>
        </p:nvSpPr>
        <p:spPr>
          <a:xfrm>
            <a:off x="10510048" y="6578762"/>
            <a:ext cx="1023140" cy="168275"/>
          </a:xfrm>
          <a:prstGeom prst="rect">
            <a:avLst/>
          </a:prstGeom>
        </p:spPr>
        <p:txBody>
          <a:bodyPr/>
          <a:lstStyle/>
          <a:p>
            <a:fld id="{F8F71CF9-109A-4F28-925A-C8C37C6A10F6}" type="slidenum">
              <a:rPr lang="nl-NL" smtClean="0"/>
              <a:t>‹#›</a:t>
            </a:fld>
            <a:endParaRPr lang="nl-NL"/>
          </a:p>
        </p:txBody>
      </p:sp>
      <p:sp>
        <p:nvSpPr>
          <p:cNvPr id="9" name="Title Placeholder">
            <a:extLst>
              <a:ext uri="{FF2B5EF4-FFF2-40B4-BE49-F238E27FC236}">
                <a16:creationId xmlns:a16="http://schemas.microsoft.com/office/drawing/2014/main" id="{6CFD3AEA-A852-4211-8D44-63040BC5286B}"/>
              </a:ext>
            </a:extLst>
          </p:cNvPr>
          <p:cNvSpPr>
            <a:spLocks noGrp="1"/>
          </p:cNvSpPr>
          <p:nvPr>
            <p:ph type="body" sz="quarter" idx="14" hasCustomPrompt="1"/>
          </p:nvPr>
        </p:nvSpPr>
        <p:spPr>
          <a:xfrm>
            <a:off x="666750" y="5943600"/>
            <a:ext cx="10871998" cy="365125"/>
          </a:xfrm>
        </p:spPr>
        <p:txBody>
          <a:bodyPr/>
          <a:lstStyle>
            <a:lvl1pPr marL="0" indent="0">
              <a:buNone/>
              <a:defRPr sz="2000" b="1">
                <a:solidFill>
                  <a:srgbClr val="000000"/>
                </a:solidFill>
              </a:defRPr>
            </a:lvl1pPr>
          </a:lstStyle>
          <a:p>
            <a:pPr lvl="0"/>
            <a:r>
              <a:rPr lang="nl-NL" noProof="0" dirty="0"/>
              <a:t>Klik om titel toe te voegen</a:t>
            </a:r>
          </a:p>
        </p:txBody>
      </p:sp>
    </p:spTree>
    <p:extLst>
      <p:ext uri="{BB962C8B-B14F-4D97-AF65-F5344CB8AC3E}">
        <p14:creationId xmlns:p14="http://schemas.microsoft.com/office/powerpoint/2010/main" val="307499705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Pic (1) - box title">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3CD5CF4E-95A3-42D4-B698-15DD2FFA864C}"/>
              </a:ext>
            </a:extLst>
          </p:cNvPr>
          <p:cNvGraphicFramePr>
            <a:graphicFrameLocks noChangeAspect="1"/>
          </p:cNvGraphicFramePr>
          <p:nvPr>
            <p:custDataLst>
              <p:tags r:id="rId1"/>
            </p:custDataLst>
            <p:extLst>
              <p:ext uri="{D42A27DB-BD31-4B8C-83A1-F6EECF244321}">
                <p14:modId xmlns:p14="http://schemas.microsoft.com/office/powerpoint/2010/main" val="424392375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501" imgH="502" progId="TCLayout.ActiveDocument.1">
                  <p:embed/>
                </p:oleObj>
              </mc:Choice>
              <mc:Fallback>
                <p:oleObj name="think-cell Slide" r:id="rId3" imgW="501" imgH="502" progId="TCLayout.ActiveDocument.1">
                  <p:embed/>
                  <p:pic>
                    <p:nvPicPr>
                      <p:cNvPr id="7" name="Object 6" hidden="1">
                        <a:extLst>
                          <a:ext uri="{FF2B5EF4-FFF2-40B4-BE49-F238E27FC236}">
                            <a16:creationId xmlns:a16="http://schemas.microsoft.com/office/drawing/2014/main" id="{3CD5CF4E-95A3-42D4-B698-15DD2FFA864C}"/>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8" name="Picture Placeholder 1">
            <a:extLst>
              <a:ext uri="{FF2B5EF4-FFF2-40B4-BE49-F238E27FC236}">
                <a16:creationId xmlns:a16="http://schemas.microsoft.com/office/drawing/2014/main" id="{18EBDE96-AF72-4861-AF7E-C6F3C6661E5C}"/>
              </a:ext>
            </a:extLst>
          </p:cNvPr>
          <p:cNvSpPr>
            <a:spLocks noGrp="1"/>
          </p:cNvSpPr>
          <p:nvPr>
            <p:ph type="pic" sz="quarter" idx="13" hasCustomPrompt="1"/>
          </p:nvPr>
        </p:nvSpPr>
        <p:spPr>
          <a:xfrm>
            <a:off x="658813" y="0"/>
            <a:ext cx="11533187" cy="6858000"/>
          </a:xfrm>
        </p:spPr>
        <p:txBody>
          <a:bodyPr/>
          <a:lstStyle>
            <a:lvl1pPr marL="0" indent="0">
              <a:buNone/>
              <a:defRPr/>
            </a:lvl1pPr>
          </a:lstStyle>
          <a:p>
            <a:r>
              <a:rPr lang="nl-NL" noProof="0"/>
              <a:t>Klik om foto toe te voegen</a:t>
            </a:r>
          </a:p>
        </p:txBody>
      </p:sp>
      <p:sp>
        <p:nvSpPr>
          <p:cNvPr id="4" name="Slide Number Placeholder">
            <a:extLst>
              <a:ext uri="{FF2B5EF4-FFF2-40B4-BE49-F238E27FC236}">
                <a16:creationId xmlns:a16="http://schemas.microsoft.com/office/drawing/2014/main" id="{5A938EB1-90F2-4846-8709-79721C7343C0}"/>
              </a:ext>
            </a:extLst>
          </p:cNvPr>
          <p:cNvSpPr>
            <a:spLocks noGrp="1"/>
          </p:cNvSpPr>
          <p:nvPr>
            <p:ph type="sldNum" sz="quarter" idx="16"/>
          </p:nvPr>
        </p:nvSpPr>
        <p:spPr>
          <a:xfrm>
            <a:off x="10989437" y="6688612"/>
            <a:ext cx="1023140" cy="163513"/>
          </a:xfrm>
          <a:prstGeom prst="rect">
            <a:avLst/>
          </a:prstGeom>
        </p:spPr>
        <p:txBody>
          <a:bodyPr/>
          <a:lstStyle/>
          <a:p>
            <a:fld id="{F8F71CF9-109A-4F28-925A-C8C37C6A10F6}" type="slidenum">
              <a:rPr lang="nl-NL" smtClean="0"/>
              <a:t>‹#›</a:t>
            </a:fld>
            <a:endParaRPr lang="nl-NL"/>
          </a:p>
        </p:txBody>
      </p:sp>
      <p:sp>
        <p:nvSpPr>
          <p:cNvPr id="9" name="Title Placeholder">
            <a:extLst>
              <a:ext uri="{FF2B5EF4-FFF2-40B4-BE49-F238E27FC236}">
                <a16:creationId xmlns:a16="http://schemas.microsoft.com/office/drawing/2014/main" id="{6CFD3AEA-A852-4211-8D44-63040BC5286B}"/>
              </a:ext>
            </a:extLst>
          </p:cNvPr>
          <p:cNvSpPr>
            <a:spLocks noGrp="1"/>
          </p:cNvSpPr>
          <p:nvPr>
            <p:ph type="body" sz="quarter" idx="14" hasCustomPrompt="1"/>
          </p:nvPr>
        </p:nvSpPr>
        <p:spPr>
          <a:xfrm>
            <a:off x="666750" y="5943600"/>
            <a:ext cx="4166507" cy="365125"/>
          </a:xfrm>
          <a:solidFill>
            <a:schemeClr val="tx2">
              <a:alpha val="70000"/>
            </a:schemeClr>
          </a:solidFill>
        </p:spPr>
        <p:txBody>
          <a:bodyPr/>
          <a:lstStyle>
            <a:lvl1pPr marL="0" indent="0">
              <a:buNone/>
              <a:defRPr sz="2000" b="1">
                <a:solidFill>
                  <a:schemeClr val="bg1"/>
                </a:solidFill>
              </a:defRPr>
            </a:lvl1pPr>
          </a:lstStyle>
          <a:p>
            <a:pPr lvl="0"/>
            <a:r>
              <a:rPr lang="nl-NL" noProof="0" dirty="0"/>
              <a:t>Klik om titel toe te voegen</a:t>
            </a:r>
          </a:p>
        </p:txBody>
      </p:sp>
    </p:spTree>
    <p:extLst>
      <p:ext uri="{BB962C8B-B14F-4D97-AF65-F5344CB8AC3E}">
        <p14:creationId xmlns:p14="http://schemas.microsoft.com/office/powerpoint/2010/main" val="138110660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Team (1-3)">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B0C119C0-2516-4C07-B053-445A9E0824C6}"/>
              </a:ext>
            </a:extLst>
          </p:cNvPr>
          <p:cNvGraphicFramePr>
            <a:graphicFrameLocks noChangeAspect="1"/>
          </p:cNvGraphicFramePr>
          <p:nvPr>
            <p:custDataLst>
              <p:tags r:id="rId1"/>
            </p:custDataLst>
            <p:extLst>
              <p:ext uri="{D42A27DB-BD31-4B8C-83A1-F6EECF244321}">
                <p14:modId xmlns:p14="http://schemas.microsoft.com/office/powerpoint/2010/main" val="15449519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4" name="Object 3" hidden="1">
                        <a:extLst>
                          <a:ext uri="{FF2B5EF4-FFF2-40B4-BE49-F238E27FC236}">
                            <a16:creationId xmlns:a16="http://schemas.microsoft.com/office/drawing/2014/main" id="{B0C119C0-2516-4C07-B053-445A9E0824C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CCC13544-5794-48A6-AC8C-3A24C53DFB37}"/>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46" name="Picture Placeholder 3">
            <a:extLst>
              <a:ext uri="{FF2B5EF4-FFF2-40B4-BE49-F238E27FC236}">
                <a16:creationId xmlns:a16="http://schemas.microsoft.com/office/drawing/2014/main" id="{8D5DDCC3-CB9F-466D-8615-8FA2D1640E15}"/>
              </a:ext>
            </a:extLst>
          </p:cNvPr>
          <p:cNvSpPr>
            <a:spLocks noGrp="1"/>
          </p:cNvSpPr>
          <p:nvPr>
            <p:ph type="pic" sz="quarter" idx="23" hasCustomPrompt="1"/>
          </p:nvPr>
        </p:nvSpPr>
        <p:spPr>
          <a:xfrm>
            <a:off x="8822560" y="1751832"/>
            <a:ext cx="1978923" cy="1978923"/>
          </a:xfrm>
          <a:prstGeom prst="ellipse">
            <a:avLst/>
          </a:prstGeom>
          <a:ln w="76200">
            <a:noFill/>
          </a:ln>
        </p:spPr>
        <p:txBody>
          <a:bodyPr/>
          <a:lstStyle>
            <a:lvl1pPr marL="0" indent="0">
              <a:buNone/>
              <a:defRPr/>
            </a:lvl1pPr>
          </a:lstStyle>
          <a:p>
            <a:r>
              <a:rPr lang="nl-NL" noProof="0"/>
              <a:t>Klik om foto toe te voegen</a:t>
            </a:r>
          </a:p>
        </p:txBody>
      </p:sp>
      <p:sp>
        <p:nvSpPr>
          <p:cNvPr id="45" name="Picture Placeholder 2">
            <a:extLst>
              <a:ext uri="{FF2B5EF4-FFF2-40B4-BE49-F238E27FC236}">
                <a16:creationId xmlns:a16="http://schemas.microsoft.com/office/drawing/2014/main" id="{57C564DC-E097-46B6-8A86-3093C1C271FE}"/>
              </a:ext>
            </a:extLst>
          </p:cNvPr>
          <p:cNvSpPr>
            <a:spLocks noGrp="1"/>
          </p:cNvSpPr>
          <p:nvPr>
            <p:ph type="pic" sz="quarter" idx="22" hasCustomPrompt="1"/>
          </p:nvPr>
        </p:nvSpPr>
        <p:spPr>
          <a:xfrm>
            <a:off x="5106540" y="1751832"/>
            <a:ext cx="1978923" cy="1978923"/>
          </a:xfrm>
          <a:prstGeom prst="ellipse">
            <a:avLst/>
          </a:prstGeom>
          <a:ln w="76200">
            <a:noFill/>
          </a:ln>
        </p:spPr>
        <p:txBody>
          <a:bodyPr/>
          <a:lstStyle>
            <a:lvl1pPr marL="0" indent="0">
              <a:buNone/>
              <a:defRPr/>
            </a:lvl1pPr>
          </a:lstStyle>
          <a:p>
            <a:r>
              <a:rPr lang="nl-NL" noProof="0"/>
              <a:t>Klik om foto toe te voegen</a:t>
            </a:r>
          </a:p>
        </p:txBody>
      </p:sp>
      <p:sp>
        <p:nvSpPr>
          <p:cNvPr id="44" name="Picture Placeholder 1">
            <a:extLst>
              <a:ext uri="{FF2B5EF4-FFF2-40B4-BE49-F238E27FC236}">
                <a16:creationId xmlns:a16="http://schemas.microsoft.com/office/drawing/2014/main" id="{74449229-D861-4346-B01E-0CAD3A102B13}"/>
              </a:ext>
            </a:extLst>
          </p:cNvPr>
          <p:cNvSpPr>
            <a:spLocks noGrp="1"/>
          </p:cNvSpPr>
          <p:nvPr>
            <p:ph type="pic" sz="quarter" idx="21" hasCustomPrompt="1"/>
          </p:nvPr>
        </p:nvSpPr>
        <p:spPr>
          <a:xfrm>
            <a:off x="1390519" y="1751832"/>
            <a:ext cx="1978923" cy="1978923"/>
          </a:xfrm>
          <a:prstGeom prst="ellipse">
            <a:avLst/>
          </a:prstGeom>
          <a:ln w="76200">
            <a:noFill/>
          </a:ln>
        </p:spPr>
        <p:txBody>
          <a:bodyPr/>
          <a:lstStyle>
            <a:lvl1pPr marL="0" indent="0">
              <a:buNone/>
              <a:defRPr/>
            </a:lvl1pPr>
          </a:lstStyle>
          <a:p>
            <a:r>
              <a:rPr lang="nl-NL" noProof="0"/>
              <a:t>Klik om foto toe te voegen</a:t>
            </a:r>
          </a:p>
        </p:txBody>
      </p:sp>
      <p:sp>
        <p:nvSpPr>
          <p:cNvPr id="28" name="Content 3">
            <a:extLst>
              <a:ext uri="{FF2B5EF4-FFF2-40B4-BE49-F238E27FC236}">
                <a16:creationId xmlns:a16="http://schemas.microsoft.com/office/drawing/2014/main" id="{906CCEA2-5524-4D5D-98F4-5E68C62421E8}"/>
              </a:ext>
            </a:extLst>
          </p:cNvPr>
          <p:cNvSpPr>
            <a:spLocks noGrp="1"/>
          </p:cNvSpPr>
          <p:nvPr>
            <p:ph sz="quarter" idx="39" hasCustomPrompt="1"/>
          </p:nvPr>
        </p:nvSpPr>
        <p:spPr>
          <a:xfrm>
            <a:off x="8094820" y="3823963"/>
            <a:ext cx="3434400" cy="2520000"/>
          </a:xfrm>
          <a:noFill/>
          <a:ln w="19050">
            <a:noFill/>
          </a:ln>
        </p:spPr>
        <p:txBody>
          <a:bodyPr vert="horz" lIns="72000" tIns="72000" rIns="72000" bIns="72000" rtlCol="0">
            <a:norm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9" name="Content 2">
            <a:extLst>
              <a:ext uri="{FF2B5EF4-FFF2-40B4-BE49-F238E27FC236}">
                <a16:creationId xmlns:a16="http://schemas.microsoft.com/office/drawing/2014/main" id="{E557F718-0A6F-48EA-A485-77BCC8E1B461}"/>
              </a:ext>
            </a:extLst>
          </p:cNvPr>
          <p:cNvSpPr>
            <a:spLocks noGrp="1"/>
          </p:cNvSpPr>
          <p:nvPr>
            <p:ph sz="quarter" idx="35" hasCustomPrompt="1"/>
          </p:nvPr>
        </p:nvSpPr>
        <p:spPr>
          <a:xfrm>
            <a:off x="4378800" y="3823963"/>
            <a:ext cx="3434400" cy="2520000"/>
          </a:xfrm>
          <a:noFill/>
          <a:ln w="19050">
            <a:noFill/>
          </a:ln>
        </p:spPr>
        <p:txBody>
          <a:bodyPr vert="horz" lIns="72000" tIns="72000" rIns="72000" bIns="72000" rtlCol="0">
            <a:norm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30" name="Content 1">
            <a:extLst>
              <a:ext uri="{FF2B5EF4-FFF2-40B4-BE49-F238E27FC236}">
                <a16:creationId xmlns:a16="http://schemas.microsoft.com/office/drawing/2014/main" id="{59D963B6-74C1-42B6-9D19-9022282A6691}"/>
              </a:ext>
            </a:extLst>
          </p:cNvPr>
          <p:cNvSpPr>
            <a:spLocks noGrp="1"/>
          </p:cNvSpPr>
          <p:nvPr>
            <p:ph sz="quarter" idx="31" hasCustomPrompt="1"/>
          </p:nvPr>
        </p:nvSpPr>
        <p:spPr>
          <a:xfrm>
            <a:off x="662780" y="3823963"/>
            <a:ext cx="3434400" cy="2520000"/>
          </a:xfrm>
          <a:noFill/>
          <a:ln w="19050">
            <a:noFill/>
          </a:ln>
        </p:spPr>
        <p:txBody>
          <a:bodyPr vert="horz" lIns="72000" tIns="72000" rIns="72000" bIns="72000" rtlCol="0">
            <a:norm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4" name="Subtitle placeholder">
            <a:extLst>
              <a:ext uri="{FF2B5EF4-FFF2-40B4-BE49-F238E27FC236}">
                <a16:creationId xmlns:a16="http://schemas.microsoft.com/office/drawing/2014/main" id="{2DBE4B59-610C-4C9B-9108-07C1440111FD}"/>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35" name="Title Placeholder">
            <a:extLst>
              <a:ext uri="{FF2B5EF4-FFF2-40B4-BE49-F238E27FC236}">
                <a16:creationId xmlns:a16="http://schemas.microsoft.com/office/drawing/2014/main" id="{279F2B18-D86D-4794-8631-F5C5BBADC2AF}"/>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5" name="Footnote">
            <a:extLst>
              <a:ext uri="{FF2B5EF4-FFF2-40B4-BE49-F238E27FC236}">
                <a16:creationId xmlns:a16="http://schemas.microsoft.com/office/drawing/2014/main" id="{A1CC6EC6-EC4A-4CCD-8E83-68494C8753BC}"/>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6" name="Footer Placeholder">
            <a:extLst>
              <a:ext uri="{FF2B5EF4-FFF2-40B4-BE49-F238E27FC236}">
                <a16:creationId xmlns:a16="http://schemas.microsoft.com/office/drawing/2014/main" id="{75DEDF61-D0AA-4104-A8D4-B0406C012C34}"/>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endParaRPr lang="nl-NL"/>
          </a:p>
        </p:txBody>
      </p:sp>
      <p:sp>
        <p:nvSpPr>
          <p:cNvPr id="17" name="Slide Number Placeholder">
            <a:extLst>
              <a:ext uri="{FF2B5EF4-FFF2-40B4-BE49-F238E27FC236}">
                <a16:creationId xmlns:a16="http://schemas.microsoft.com/office/drawing/2014/main" id="{141D24E2-A013-4401-84FB-25D9F21F720D}"/>
              </a:ext>
            </a:extLst>
          </p:cNvPr>
          <p:cNvSpPr>
            <a:spLocks noGrp="1"/>
          </p:cNvSpPr>
          <p:nvPr>
            <p:ph type="sldNum" sz="quarter" idx="12"/>
          </p:nvPr>
        </p:nvSpPr>
        <p:spPr>
          <a:xfrm>
            <a:off x="10989444" y="6684903"/>
            <a:ext cx="1023140" cy="163513"/>
          </a:xfrm>
          <a:prstGeom prst="rect">
            <a:avLst/>
          </a:prstGeom>
        </p:spPr>
        <p:txBody>
          <a:bodyPr/>
          <a:lstStyle/>
          <a:p>
            <a:fld id="{F8F71CF9-109A-4F28-925A-C8C37C6A10F6}" type="slidenum">
              <a:rPr lang="nl-NL" smtClean="0"/>
              <a:t>‹#›</a:t>
            </a:fld>
            <a:endParaRPr lang="nl-NL"/>
          </a:p>
        </p:txBody>
      </p:sp>
    </p:spTree>
    <p:extLst>
      <p:ext uri="{BB962C8B-B14F-4D97-AF65-F5344CB8AC3E}">
        <p14:creationId xmlns:p14="http://schemas.microsoft.com/office/powerpoint/2010/main" val="427620981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Team (4-10)">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DAB3B2EB-77AE-47F8-B51E-68170E631A14}"/>
              </a:ext>
            </a:extLst>
          </p:cNvPr>
          <p:cNvGraphicFramePr>
            <a:graphicFrameLocks noChangeAspect="1"/>
          </p:cNvGraphicFramePr>
          <p:nvPr>
            <p:custDataLst>
              <p:tags r:id="rId1"/>
            </p:custDataLst>
            <p:extLst>
              <p:ext uri="{D42A27DB-BD31-4B8C-83A1-F6EECF244321}">
                <p14:modId xmlns:p14="http://schemas.microsoft.com/office/powerpoint/2010/main" val="392277438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4" name="Object 3" hidden="1">
                        <a:extLst>
                          <a:ext uri="{FF2B5EF4-FFF2-40B4-BE49-F238E27FC236}">
                            <a16:creationId xmlns:a16="http://schemas.microsoft.com/office/drawing/2014/main" id="{DAB3B2EB-77AE-47F8-B51E-68170E631A14}"/>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AEDAD665-BB66-4DCE-A810-6C4D6A82672A}"/>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57" name="Picture Placeholder 10">
            <a:extLst>
              <a:ext uri="{FF2B5EF4-FFF2-40B4-BE49-F238E27FC236}">
                <a16:creationId xmlns:a16="http://schemas.microsoft.com/office/drawing/2014/main" id="{1B0A83F7-0FBF-473B-8525-B657C3091790}"/>
              </a:ext>
            </a:extLst>
          </p:cNvPr>
          <p:cNvSpPr>
            <a:spLocks noGrp="1"/>
          </p:cNvSpPr>
          <p:nvPr>
            <p:ph type="pic" sz="quarter" idx="52" hasCustomPrompt="1"/>
          </p:nvPr>
        </p:nvSpPr>
        <p:spPr>
          <a:xfrm>
            <a:off x="8094821" y="5552393"/>
            <a:ext cx="791570" cy="791570"/>
          </a:xfrm>
          <a:prstGeom prst="ellipse">
            <a:avLst/>
          </a:prstGeom>
          <a:ln w="76200">
            <a:noFill/>
          </a:ln>
        </p:spPr>
        <p:txBody>
          <a:bodyPr lIns="72000" tIns="72000" rIns="72000" bIns="72000" anchor="ctr"/>
          <a:lstStyle>
            <a:lvl1pPr marL="0" indent="0" algn="ctr">
              <a:buNone/>
              <a:defRPr sz="1000"/>
            </a:lvl1pPr>
          </a:lstStyle>
          <a:p>
            <a:r>
              <a:rPr lang="nl-NL" noProof="0"/>
              <a:t>Klik om foto toe te voegen</a:t>
            </a:r>
          </a:p>
        </p:txBody>
      </p:sp>
      <p:sp>
        <p:nvSpPr>
          <p:cNvPr id="56" name="Picture Placeholder 9">
            <a:extLst>
              <a:ext uri="{FF2B5EF4-FFF2-40B4-BE49-F238E27FC236}">
                <a16:creationId xmlns:a16="http://schemas.microsoft.com/office/drawing/2014/main" id="{5FF5A83C-2A01-4F34-B3EC-0BC697BFB6E4}"/>
              </a:ext>
            </a:extLst>
          </p:cNvPr>
          <p:cNvSpPr>
            <a:spLocks noGrp="1"/>
          </p:cNvSpPr>
          <p:nvPr>
            <p:ph type="pic" sz="quarter" idx="51" hasCustomPrompt="1"/>
          </p:nvPr>
        </p:nvSpPr>
        <p:spPr>
          <a:xfrm>
            <a:off x="8094821" y="4589287"/>
            <a:ext cx="791570" cy="791570"/>
          </a:xfrm>
          <a:prstGeom prst="ellipse">
            <a:avLst/>
          </a:prstGeom>
          <a:ln w="76200">
            <a:noFill/>
          </a:ln>
        </p:spPr>
        <p:txBody>
          <a:bodyPr lIns="72000" tIns="72000" rIns="72000" bIns="72000" anchor="ctr"/>
          <a:lstStyle>
            <a:lvl1pPr marL="0" indent="0" algn="ctr">
              <a:buNone/>
              <a:defRPr sz="1000"/>
            </a:lvl1pPr>
          </a:lstStyle>
          <a:p>
            <a:r>
              <a:rPr lang="nl-NL" noProof="0"/>
              <a:t>Klik om foto toe te voegen</a:t>
            </a:r>
          </a:p>
        </p:txBody>
      </p:sp>
      <p:sp>
        <p:nvSpPr>
          <p:cNvPr id="55" name="Picture Placeholder 8">
            <a:extLst>
              <a:ext uri="{FF2B5EF4-FFF2-40B4-BE49-F238E27FC236}">
                <a16:creationId xmlns:a16="http://schemas.microsoft.com/office/drawing/2014/main" id="{6B8BB9A6-5ED8-4605-ABBB-9D27CF22E777}"/>
              </a:ext>
            </a:extLst>
          </p:cNvPr>
          <p:cNvSpPr>
            <a:spLocks noGrp="1"/>
          </p:cNvSpPr>
          <p:nvPr>
            <p:ph type="pic" sz="quarter" idx="50" hasCustomPrompt="1"/>
          </p:nvPr>
        </p:nvSpPr>
        <p:spPr>
          <a:xfrm>
            <a:off x="8094821" y="3626179"/>
            <a:ext cx="791570" cy="791570"/>
          </a:xfrm>
          <a:prstGeom prst="ellipse">
            <a:avLst/>
          </a:prstGeom>
          <a:ln w="76200">
            <a:noFill/>
          </a:ln>
        </p:spPr>
        <p:txBody>
          <a:bodyPr lIns="72000" tIns="72000" rIns="72000" bIns="72000" anchor="ctr"/>
          <a:lstStyle>
            <a:lvl1pPr marL="0" indent="0" algn="ctr">
              <a:buNone/>
              <a:defRPr sz="1000"/>
            </a:lvl1pPr>
          </a:lstStyle>
          <a:p>
            <a:r>
              <a:rPr lang="nl-NL" noProof="0"/>
              <a:t>Klik om foto toe te voegen</a:t>
            </a:r>
          </a:p>
        </p:txBody>
      </p:sp>
      <p:sp>
        <p:nvSpPr>
          <p:cNvPr id="54" name="Picture Placeholder 7">
            <a:extLst>
              <a:ext uri="{FF2B5EF4-FFF2-40B4-BE49-F238E27FC236}">
                <a16:creationId xmlns:a16="http://schemas.microsoft.com/office/drawing/2014/main" id="{1390A995-4614-44A5-8AD7-C98F1A39F787}"/>
              </a:ext>
            </a:extLst>
          </p:cNvPr>
          <p:cNvSpPr>
            <a:spLocks noGrp="1"/>
          </p:cNvSpPr>
          <p:nvPr>
            <p:ph type="pic" sz="quarter" idx="49" hasCustomPrompt="1"/>
          </p:nvPr>
        </p:nvSpPr>
        <p:spPr>
          <a:xfrm>
            <a:off x="8094821" y="2663071"/>
            <a:ext cx="791570" cy="791570"/>
          </a:xfrm>
          <a:prstGeom prst="ellipse">
            <a:avLst/>
          </a:prstGeom>
          <a:ln w="76200">
            <a:noFill/>
          </a:ln>
        </p:spPr>
        <p:txBody>
          <a:bodyPr lIns="72000" tIns="72000" rIns="72000" bIns="72000" anchor="ctr"/>
          <a:lstStyle>
            <a:lvl1pPr marL="0" indent="0" algn="ctr">
              <a:buNone/>
              <a:defRPr sz="1000"/>
            </a:lvl1pPr>
          </a:lstStyle>
          <a:p>
            <a:r>
              <a:rPr lang="nl-NL" noProof="0"/>
              <a:t>Klik om foto toe te voegen</a:t>
            </a:r>
          </a:p>
        </p:txBody>
      </p:sp>
      <p:sp>
        <p:nvSpPr>
          <p:cNvPr id="53" name="Picture Placeholder 6">
            <a:extLst>
              <a:ext uri="{FF2B5EF4-FFF2-40B4-BE49-F238E27FC236}">
                <a16:creationId xmlns:a16="http://schemas.microsoft.com/office/drawing/2014/main" id="{E7A11857-E1A2-4091-8A20-58696750E83E}"/>
              </a:ext>
            </a:extLst>
          </p:cNvPr>
          <p:cNvSpPr>
            <a:spLocks noGrp="1"/>
          </p:cNvSpPr>
          <p:nvPr>
            <p:ph type="pic" sz="quarter" idx="48" hasCustomPrompt="1"/>
          </p:nvPr>
        </p:nvSpPr>
        <p:spPr>
          <a:xfrm>
            <a:off x="8094821" y="1699963"/>
            <a:ext cx="791570" cy="791570"/>
          </a:xfrm>
          <a:prstGeom prst="ellipse">
            <a:avLst/>
          </a:prstGeom>
          <a:ln w="76200">
            <a:noFill/>
          </a:ln>
        </p:spPr>
        <p:txBody>
          <a:bodyPr lIns="72000" tIns="72000" rIns="72000" bIns="72000" anchor="ctr"/>
          <a:lstStyle>
            <a:lvl1pPr marL="0" indent="0" algn="ctr">
              <a:buNone/>
              <a:defRPr sz="1000"/>
            </a:lvl1pPr>
          </a:lstStyle>
          <a:p>
            <a:r>
              <a:rPr lang="nl-NL" noProof="0"/>
              <a:t>Klik om foto toe te voegen</a:t>
            </a:r>
          </a:p>
        </p:txBody>
      </p:sp>
      <p:sp>
        <p:nvSpPr>
          <p:cNvPr id="19" name="Picture Placeholder 5">
            <a:extLst>
              <a:ext uri="{FF2B5EF4-FFF2-40B4-BE49-F238E27FC236}">
                <a16:creationId xmlns:a16="http://schemas.microsoft.com/office/drawing/2014/main" id="{6B442A08-8E3F-4440-B2B0-1DB59DDD4E19}"/>
              </a:ext>
            </a:extLst>
          </p:cNvPr>
          <p:cNvSpPr>
            <a:spLocks noGrp="1"/>
          </p:cNvSpPr>
          <p:nvPr>
            <p:ph type="pic" sz="quarter" idx="25" hasCustomPrompt="1"/>
          </p:nvPr>
        </p:nvSpPr>
        <p:spPr>
          <a:xfrm>
            <a:off x="4378800" y="5552393"/>
            <a:ext cx="791570" cy="791570"/>
          </a:xfrm>
          <a:prstGeom prst="ellipse">
            <a:avLst/>
          </a:prstGeom>
          <a:ln w="76200">
            <a:noFill/>
          </a:ln>
        </p:spPr>
        <p:txBody>
          <a:bodyPr lIns="72000" tIns="72000" rIns="72000" bIns="72000" anchor="ctr"/>
          <a:lstStyle>
            <a:lvl1pPr marL="0" indent="0" algn="ctr">
              <a:buNone/>
              <a:defRPr sz="1000"/>
            </a:lvl1pPr>
          </a:lstStyle>
          <a:p>
            <a:r>
              <a:rPr lang="nl-NL" noProof="0"/>
              <a:t>Klik om foto toe te voegen</a:t>
            </a:r>
          </a:p>
        </p:txBody>
      </p:sp>
      <p:sp>
        <p:nvSpPr>
          <p:cNvPr id="18" name="Picture Placeholder 4">
            <a:extLst>
              <a:ext uri="{FF2B5EF4-FFF2-40B4-BE49-F238E27FC236}">
                <a16:creationId xmlns:a16="http://schemas.microsoft.com/office/drawing/2014/main" id="{D7A5C90A-B47A-41E2-93FE-46F3A1634C2C}"/>
              </a:ext>
            </a:extLst>
          </p:cNvPr>
          <p:cNvSpPr>
            <a:spLocks noGrp="1"/>
          </p:cNvSpPr>
          <p:nvPr>
            <p:ph type="pic" sz="quarter" idx="24" hasCustomPrompt="1"/>
          </p:nvPr>
        </p:nvSpPr>
        <p:spPr>
          <a:xfrm>
            <a:off x="4378800" y="4589287"/>
            <a:ext cx="791570" cy="791570"/>
          </a:xfrm>
          <a:prstGeom prst="ellipse">
            <a:avLst/>
          </a:prstGeom>
          <a:ln w="76200">
            <a:noFill/>
          </a:ln>
        </p:spPr>
        <p:txBody>
          <a:bodyPr lIns="72000" tIns="72000" rIns="72000" bIns="72000" anchor="ctr"/>
          <a:lstStyle>
            <a:lvl1pPr marL="0" indent="0" algn="ctr">
              <a:buNone/>
              <a:defRPr sz="1000"/>
            </a:lvl1pPr>
          </a:lstStyle>
          <a:p>
            <a:r>
              <a:rPr lang="nl-NL" noProof="0"/>
              <a:t>Klik om foto toe te voegen</a:t>
            </a:r>
          </a:p>
        </p:txBody>
      </p:sp>
      <p:sp>
        <p:nvSpPr>
          <p:cNvPr id="17" name="Picture Placeholder 3">
            <a:extLst>
              <a:ext uri="{FF2B5EF4-FFF2-40B4-BE49-F238E27FC236}">
                <a16:creationId xmlns:a16="http://schemas.microsoft.com/office/drawing/2014/main" id="{838F0B6D-CC8D-46E2-97E2-233DFC1A829A}"/>
              </a:ext>
            </a:extLst>
          </p:cNvPr>
          <p:cNvSpPr>
            <a:spLocks noGrp="1"/>
          </p:cNvSpPr>
          <p:nvPr>
            <p:ph type="pic" sz="quarter" idx="23" hasCustomPrompt="1"/>
          </p:nvPr>
        </p:nvSpPr>
        <p:spPr>
          <a:xfrm>
            <a:off x="4378800" y="3626179"/>
            <a:ext cx="791570" cy="791570"/>
          </a:xfrm>
          <a:prstGeom prst="ellipse">
            <a:avLst/>
          </a:prstGeom>
          <a:ln w="76200">
            <a:noFill/>
          </a:ln>
        </p:spPr>
        <p:txBody>
          <a:bodyPr lIns="72000" tIns="72000" rIns="72000" bIns="72000" anchor="ctr"/>
          <a:lstStyle>
            <a:lvl1pPr marL="0" indent="0" algn="ctr">
              <a:buNone/>
              <a:defRPr sz="1000"/>
            </a:lvl1pPr>
          </a:lstStyle>
          <a:p>
            <a:r>
              <a:rPr lang="nl-NL" noProof="0"/>
              <a:t>Klik om foto toe te voegen</a:t>
            </a:r>
          </a:p>
        </p:txBody>
      </p:sp>
      <p:sp>
        <p:nvSpPr>
          <p:cNvPr id="16" name="Picture Placeholder 2">
            <a:extLst>
              <a:ext uri="{FF2B5EF4-FFF2-40B4-BE49-F238E27FC236}">
                <a16:creationId xmlns:a16="http://schemas.microsoft.com/office/drawing/2014/main" id="{74C971A1-9DEF-461D-80F8-5BC6DB178FAE}"/>
              </a:ext>
            </a:extLst>
          </p:cNvPr>
          <p:cNvSpPr>
            <a:spLocks noGrp="1"/>
          </p:cNvSpPr>
          <p:nvPr>
            <p:ph type="pic" sz="quarter" idx="22" hasCustomPrompt="1"/>
          </p:nvPr>
        </p:nvSpPr>
        <p:spPr>
          <a:xfrm>
            <a:off x="4378800" y="2663071"/>
            <a:ext cx="791570" cy="791570"/>
          </a:xfrm>
          <a:prstGeom prst="ellipse">
            <a:avLst/>
          </a:prstGeom>
          <a:ln w="76200">
            <a:noFill/>
          </a:ln>
        </p:spPr>
        <p:txBody>
          <a:bodyPr lIns="72000" tIns="72000" rIns="72000" bIns="72000" anchor="ctr"/>
          <a:lstStyle>
            <a:lvl1pPr marL="0" indent="0" algn="ctr">
              <a:buNone/>
              <a:defRPr sz="1000"/>
            </a:lvl1pPr>
          </a:lstStyle>
          <a:p>
            <a:r>
              <a:rPr lang="nl-NL" noProof="0"/>
              <a:t>Klik om foto toe te voegen</a:t>
            </a:r>
          </a:p>
        </p:txBody>
      </p:sp>
      <p:sp>
        <p:nvSpPr>
          <p:cNvPr id="15" name="Picture Placeholder 1">
            <a:extLst>
              <a:ext uri="{FF2B5EF4-FFF2-40B4-BE49-F238E27FC236}">
                <a16:creationId xmlns:a16="http://schemas.microsoft.com/office/drawing/2014/main" id="{6DC1A8B0-7995-4B06-BB1B-74A40785B7BC}"/>
              </a:ext>
            </a:extLst>
          </p:cNvPr>
          <p:cNvSpPr>
            <a:spLocks noGrp="1"/>
          </p:cNvSpPr>
          <p:nvPr>
            <p:ph type="pic" sz="quarter" idx="21" hasCustomPrompt="1"/>
          </p:nvPr>
        </p:nvSpPr>
        <p:spPr>
          <a:xfrm>
            <a:off x="4378800" y="1699963"/>
            <a:ext cx="791570" cy="791570"/>
          </a:xfrm>
          <a:prstGeom prst="ellipse">
            <a:avLst/>
          </a:prstGeom>
          <a:ln w="76200">
            <a:noFill/>
          </a:ln>
        </p:spPr>
        <p:txBody>
          <a:bodyPr lIns="72000" tIns="72000" rIns="72000" bIns="72000" anchor="ctr"/>
          <a:lstStyle>
            <a:lvl1pPr marL="0" indent="0" algn="ctr">
              <a:buNone/>
              <a:defRPr sz="1000"/>
            </a:lvl1pPr>
          </a:lstStyle>
          <a:p>
            <a:r>
              <a:rPr lang="nl-NL" noProof="0" dirty="0"/>
              <a:t>Klik om foto toe te voegen</a:t>
            </a:r>
          </a:p>
        </p:txBody>
      </p:sp>
      <p:sp>
        <p:nvSpPr>
          <p:cNvPr id="47" name="Content 11">
            <a:extLst>
              <a:ext uri="{FF2B5EF4-FFF2-40B4-BE49-F238E27FC236}">
                <a16:creationId xmlns:a16="http://schemas.microsoft.com/office/drawing/2014/main" id="{642BB68B-F978-45AD-A743-00EDC1082022}"/>
              </a:ext>
            </a:extLst>
          </p:cNvPr>
          <p:cNvSpPr>
            <a:spLocks noGrp="1"/>
          </p:cNvSpPr>
          <p:nvPr>
            <p:ph sz="quarter" idx="58" hasCustomPrompt="1"/>
          </p:nvPr>
        </p:nvSpPr>
        <p:spPr>
          <a:xfrm>
            <a:off x="662780" y="1699963"/>
            <a:ext cx="34344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62" name="Content 10">
            <a:extLst>
              <a:ext uri="{FF2B5EF4-FFF2-40B4-BE49-F238E27FC236}">
                <a16:creationId xmlns:a16="http://schemas.microsoft.com/office/drawing/2014/main" id="{C0617200-45DF-4ACF-9005-46360C2AF61E}"/>
              </a:ext>
            </a:extLst>
          </p:cNvPr>
          <p:cNvSpPr>
            <a:spLocks noGrp="1"/>
          </p:cNvSpPr>
          <p:nvPr>
            <p:ph type="body" sz="quarter" idx="57" hasCustomPrompt="1"/>
          </p:nvPr>
        </p:nvSpPr>
        <p:spPr>
          <a:xfrm>
            <a:off x="9037768" y="5552498"/>
            <a:ext cx="2491453" cy="791465"/>
          </a:xfrm>
        </p:spPr>
        <p:txBody>
          <a:bodyPr vert="horz" lIns="72000" tIns="72000" rIns="72000" bIns="72000" rtlCol="0">
            <a:noAutofit/>
          </a:bodyPr>
          <a:lstStyle>
            <a:lvl1pPr marL="0" indent="0">
              <a:buNone/>
              <a:defRPr lang="en-US" dirty="0"/>
            </a:lvl1pPr>
          </a:lstStyle>
          <a:p>
            <a:pPr lvl="0"/>
            <a:r>
              <a:rPr lang="nl-NL" noProof="0"/>
              <a:t>Klik om beschrijving toe te voegen</a:t>
            </a:r>
          </a:p>
        </p:txBody>
      </p:sp>
      <p:sp>
        <p:nvSpPr>
          <p:cNvPr id="61" name="Content 9">
            <a:extLst>
              <a:ext uri="{FF2B5EF4-FFF2-40B4-BE49-F238E27FC236}">
                <a16:creationId xmlns:a16="http://schemas.microsoft.com/office/drawing/2014/main" id="{B4EE4145-3994-4886-9B00-B9DD3A0FACEB}"/>
              </a:ext>
            </a:extLst>
          </p:cNvPr>
          <p:cNvSpPr>
            <a:spLocks noGrp="1"/>
          </p:cNvSpPr>
          <p:nvPr>
            <p:ph type="body" sz="quarter" idx="56" hasCustomPrompt="1"/>
          </p:nvPr>
        </p:nvSpPr>
        <p:spPr>
          <a:xfrm>
            <a:off x="9037768" y="4589365"/>
            <a:ext cx="2491453" cy="791465"/>
          </a:xfrm>
        </p:spPr>
        <p:txBody>
          <a:bodyPr vert="horz" lIns="72000" tIns="72000" rIns="72000" bIns="72000" rtlCol="0">
            <a:noAutofit/>
          </a:bodyPr>
          <a:lstStyle>
            <a:lvl1pPr marL="0" indent="0">
              <a:buNone/>
              <a:defRPr lang="en-US" dirty="0"/>
            </a:lvl1pPr>
          </a:lstStyle>
          <a:p>
            <a:pPr lvl="0"/>
            <a:r>
              <a:rPr lang="nl-NL" noProof="0"/>
              <a:t>Klik om beschrijving toe te voegen</a:t>
            </a:r>
          </a:p>
        </p:txBody>
      </p:sp>
      <p:sp>
        <p:nvSpPr>
          <p:cNvPr id="60" name="Content 8">
            <a:extLst>
              <a:ext uri="{FF2B5EF4-FFF2-40B4-BE49-F238E27FC236}">
                <a16:creationId xmlns:a16="http://schemas.microsoft.com/office/drawing/2014/main" id="{AD32C42B-FDB9-4CF3-9851-39C583478FFD}"/>
              </a:ext>
            </a:extLst>
          </p:cNvPr>
          <p:cNvSpPr>
            <a:spLocks noGrp="1"/>
          </p:cNvSpPr>
          <p:nvPr>
            <p:ph type="body" sz="quarter" idx="55" hasCustomPrompt="1"/>
          </p:nvPr>
        </p:nvSpPr>
        <p:spPr>
          <a:xfrm>
            <a:off x="9037768" y="3626231"/>
            <a:ext cx="2491453" cy="791465"/>
          </a:xfrm>
        </p:spPr>
        <p:txBody>
          <a:bodyPr vert="horz" lIns="72000" tIns="72000" rIns="72000" bIns="72000" rtlCol="0">
            <a:noAutofit/>
          </a:bodyPr>
          <a:lstStyle>
            <a:lvl1pPr marL="0" indent="0">
              <a:buNone/>
              <a:defRPr lang="en-US" dirty="0"/>
            </a:lvl1pPr>
          </a:lstStyle>
          <a:p>
            <a:pPr lvl="0"/>
            <a:r>
              <a:rPr lang="nl-NL" noProof="0"/>
              <a:t>Klik om beschrijving toe te voegen</a:t>
            </a:r>
          </a:p>
        </p:txBody>
      </p:sp>
      <p:sp>
        <p:nvSpPr>
          <p:cNvPr id="59" name="Content 7">
            <a:extLst>
              <a:ext uri="{FF2B5EF4-FFF2-40B4-BE49-F238E27FC236}">
                <a16:creationId xmlns:a16="http://schemas.microsoft.com/office/drawing/2014/main" id="{A4646BD5-8400-4DCF-BD67-0CE746A19711}"/>
              </a:ext>
            </a:extLst>
          </p:cNvPr>
          <p:cNvSpPr>
            <a:spLocks noGrp="1"/>
          </p:cNvSpPr>
          <p:nvPr>
            <p:ph type="body" sz="quarter" idx="54" hasCustomPrompt="1"/>
          </p:nvPr>
        </p:nvSpPr>
        <p:spPr>
          <a:xfrm>
            <a:off x="9037768" y="2663097"/>
            <a:ext cx="2491453" cy="791465"/>
          </a:xfrm>
        </p:spPr>
        <p:txBody>
          <a:bodyPr vert="horz" lIns="72000" tIns="72000" rIns="72000" bIns="72000" rtlCol="0">
            <a:noAutofit/>
          </a:bodyPr>
          <a:lstStyle>
            <a:lvl1pPr marL="0" indent="0">
              <a:buNone/>
              <a:defRPr lang="en-US" dirty="0"/>
            </a:lvl1pPr>
          </a:lstStyle>
          <a:p>
            <a:pPr lvl="0"/>
            <a:r>
              <a:rPr lang="nl-NL" noProof="0"/>
              <a:t>Klik om beschrijving toe te voegen</a:t>
            </a:r>
          </a:p>
        </p:txBody>
      </p:sp>
      <p:sp>
        <p:nvSpPr>
          <p:cNvPr id="58" name="Content 6">
            <a:extLst>
              <a:ext uri="{FF2B5EF4-FFF2-40B4-BE49-F238E27FC236}">
                <a16:creationId xmlns:a16="http://schemas.microsoft.com/office/drawing/2014/main" id="{A6007974-2FE5-4ED1-84BA-E4786FA3E7AA}"/>
              </a:ext>
            </a:extLst>
          </p:cNvPr>
          <p:cNvSpPr>
            <a:spLocks noGrp="1"/>
          </p:cNvSpPr>
          <p:nvPr>
            <p:ph type="body" sz="quarter" idx="53" hasCustomPrompt="1"/>
          </p:nvPr>
        </p:nvSpPr>
        <p:spPr>
          <a:xfrm>
            <a:off x="9037768" y="1699963"/>
            <a:ext cx="2491453" cy="791465"/>
          </a:xfrm>
        </p:spPr>
        <p:txBody>
          <a:bodyPr vert="horz" lIns="72000" tIns="72000" rIns="72000" bIns="72000" rtlCol="0">
            <a:noAutofit/>
          </a:bodyPr>
          <a:lstStyle>
            <a:lvl1pPr marL="0" indent="0">
              <a:buNone/>
              <a:defRPr lang="en-US" dirty="0"/>
            </a:lvl1pPr>
          </a:lstStyle>
          <a:p>
            <a:pPr lvl="0"/>
            <a:r>
              <a:rPr lang="nl-NL" noProof="0"/>
              <a:t>Klik om beschrijving toe te voegen</a:t>
            </a:r>
          </a:p>
        </p:txBody>
      </p:sp>
      <p:sp>
        <p:nvSpPr>
          <p:cNvPr id="52" name="Content 5">
            <a:extLst>
              <a:ext uri="{FF2B5EF4-FFF2-40B4-BE49-F238E27FC236}">
                <a16:creationId xmlns:a16="http://schemas.microsoft.com/office/drawing/2014/main" id="{2123757D-60AC-4FA9-A0CD-E8AF8F59E43C}"/>
              </a:ext>
            </a:extLst>
          </p:cNvPr>
          <p:cNvSpPr>
            <a:spLocks noGrp="1"/>
          </p:cNvSpPr>
          <p:nvPr>
            <p:ph type="body" sz="quarter" idx="47" hasCustomPrompt="1"/>
          </p:nvPr>
        </p:nvSpPr>
        <p:spPr>
          <a:xfrm>
            <a:off x="5321747" y="5552498"/>
            <a:ext cx="2491453" cy="791465"/>
          </a:xfrm>
        </p:spPr>
        <p:txBody>
          <a:bodyPr vert="horz" lIns="72000" tIns="72000" rIns="72000" bIns="72000" rtlCol="0">
            <a:noAutofit/>
          </a:bodyPr>
          <a:lstStyle>
            <a:lvl1pPr marL="0" indent="0">
              <a:buNone/>
              <a:defRPr lang="en-US" dirty="0"/>
            </a:lvl1pPr>
          </a:lstStyle>
          <a:p>
            <a:pPr lvl="0"/>
            <a:r>
              <a:rPr lang="nl-NL" noProof="0"/>
              <a:t>Klik om beschrijving toe te voegen</a:t>
            </a:r>
          </a:p>
        </p:txBody>
      </p:sp>
      <p:sp>
        <p:nvSpPr>
          <p:cNvPr id="51" name="Content 4">
            <a:extLst>
              <a:ext uri="{FF2B5EF4-FFF2-40B4-BE49-F238E27FC236}">
                <a16:creationId xmlns:a16="http://schemas.microsoft.com/office/drawing/2014/main" id="{A5665393-0E82-40E2-B63A-0E6618B0B8F7}"/>
              </a:ext>
            </a:extLst>
          </p:cNvPr>
          <p:cNvSpPr>
            <a:spLocks noGrp="1"/>
          </p:cNvSpPr>
          <p:nvPr>
            <p:ph type="body" sz="quarter" idx="46" hasCustomPrompt="1"/>
          </p:nvPr>
        </p:nvSpPr>
        <p:spPr>
          <a:xfrm>
            <a:off x="5321747" y="4589365"/>
            <a:ext cx="2491453" cy="791465"/>
          </a:xfrm>
        </p:spPr>
        <p:txBody>
          <a:bodyPr vert="horz" lIns="72000" tIns="72000" rIns="72000" bIns="72000" rtlCol="0">
            <a:noAutofit/>
          </a:bodyPr>
          <a:lstStyle>
            <a:lvl1pPr marL="0" indent="0">
              <a:buNone/>
              <a:defRPr lang="en-US" dirty="0"/>
            </a:lvl1pPr>
          </a:lstStyle>
          <a:p>
            <a:pPr lvl="0"/>
            <a:r>
              <a:rPr lang="nl-NL" noProof="0"/>
              <a:t>Klik om beschrijving toe te voegen</a:t>
            </a:r>
          </a:p>
        </p:txBody>
      </p:sp>
      <p:sp>
        <p:nvSpPr>
          <p:cNvPr id="50" name="Content 3">
            <a:extLst>
              <a:ext uri="{FF2B5EF4-FFF2-40B4-BE49-F238E27FC236}">
                <a16:creationId xmlns:a16="http://schemas.microsoft.com/office/drawing/2014/main" id="{3BB623C7-E995-475A-B240-1D6C8084DC61}"/>
              </a:ext>
            </a:extLst>
          </p:cNvPr>
          <p:cNvSpPr>
            <a:spLocks noGrp="1"/>
          </p:cNvSpPr>
          <p:nvPr>
            <p:ph type="body" sz="quarter" idx="45" hasCustomPrompt="1"/>
          </p:nvPr>
        </p:nvSpPr>
        <p:spPr>
          <a:xfrm>
            <a:off x="5321747" y="3626231"/>
            <a:ext cx="2491453" cy="791465"/>
          </a:xfrm>
        </p:spPr>
        <p:txBody>
          <a:bodyPr vert="horz" lIns="72000" tIns="72000" rIns="72000" bIns="72000" rtlCol="0">
            <a:noAutofit/>
          </a:bodyPr>
          <a:lstStyle>
            <a:lvl1pPr marL="0" indent="0">
              <a:buNone/>
              <a:defRPr lang="en-US" dirty="0"/>
            </a:lvl1pPr>
          </a:lstStyle>
          <a:p>
            <a:pPr lvl="0"/>
            <a:r>
              <a:rPr lang="nl-NL" noProof="0"/>
              <a:t>Klik om beschrijving toe te voegen</a:t>
            </a:r>
          </a:p>
        </p:txBody>
      </p:sp>
      <p:sp>
        <p:nvSpPr>
          <p:cNvPr id="49" name="Content 2">
            <a:extLst>
              <a:ext uri="{FF2B5EF4-FFF2-40B4-BE49-F238E27FC236}">
                <a16:creationId xmlns:a16="http://schemas.microsoft.com/office/drawing/2014/main" id="{FF6796C2-DA9C-45AB-8E1B-B25B23511E9B}"/>
              </a:ext>
            </a:extLst>
          </p:cNvPr>
          <p:cNvSpPr>
            <a:spLocks noGrp="1"/>
          </p:cNvSpPr>
          <p:nvPr>
            <p:ph type="body" sz="quarter" idx="44" hasCustomPrompt="1"/>
          </p:nvPr>
        </p:nvSpPr>
        <p:spPr>
          <a:xfrm>
            <a:off x="5321747" y="2663097"/>
            <a:ext cx="2491453" cy="791465"/>
          </a:xfrm>
        </p:spPr>
        <p:txBody>
          <a:bodyPr vert="horz" lIns="72000" tIns="72000" rIns="72000" bIns="72000" rtlCol="0">
            <a:noAutofit/>
          </a:bodyPr>
          <a:lstStyle>
            <a:lvl1pPr marL="0" indent="0">
              <a:buNone/>
              <a:defRPr lang="en-US" dirty="0"/>
            </a:lvl1pPr>
          </a:lstStyle>
          <a:p>
            <a:pPr lvl="0"/>
            <a:r>
              <a:rPr lang="nl-NL" noProof="0"/>
              <a:t>Klik om beschrijving toe te voegen</a:t>
            </a:r>
          </a:p>
        </p:txBody>
      </p:sp>
      <p:sp>
        <p:nvSpPr>
          <p:cNvPr id="8" name="Content 1">
            <a:extLst>
              <a:ext uri="{FF2B5EF4-FFF2-40B4-BE49-F238E27FC236}">
                <a16:creationId xmlns:a16="http://schemas.microsoft.com/office/drawing/2014/main" id="{3693F993-685E-4381-94CF-AD9F7AF00631}"/>
              </a:ext>
            </a:extLst>
          </p:cNvPr>
          <p:cNvSpPr>
            <a:spLocks noGrp="1"/>
          </p:cNvSpPr>
          <p:nvPr>
            <p:ph type="body" sz="quarter" idx="31" hasCustomPrompt="1"/>
          </p:nvPr>
        </p:nvSpPr>
        <p:spPr>
          <a:xfrm>
            <a:off x="5321747" y="1699963"/>
            <a:ext cx="2491453" cy="791465"/>
          </a:xfrm>
        </p:spPr>
        <p:txBody>
          <a:bodyPr vert="horz" lIns="72000" tIns="72000" rIns="72000" bIns="72000" rtlCol="0">
            <a:noAutofit/>
          </a:bodyPr>
          <a:lstStyle>
            <a:lvl1pPr marL="0" indent="0">
              <a:buNone/>
              <a:defRPr lang="en-US" dirty="0"/>
            </a:lvl1pPr>
          </a:lstStyle>
          <a:p>
            <a:pPr lvl="0"/>
            <a:r>
              <a:rPr lang="nl-NL" noProof="0"/>
              <a:t>Klik om beschrijving toe te voegen</a:t>
            </a:r>
          </a:p>
        </p:txBody>
      </p:sp>
      <p:sp>
        <p:nvSpPr>
          <p:cNvPr id="67" name="Subtitle placeholder">
            <a:extLst>
              <a:ext uri="{FF2B5EF4-FFF2-40B4-BE49-F238E27FC236}">
                <a16:creationId xmlns:a16="http://schemas.microsoft.com/office/drawing/2014/main" id="{827066EF-8012-4BD4-BB2E-2F30192765FA}"/>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68" name="Title Placeholder">
            <a:extLst>
              <a:ext uri="{FF2B5EF4-FFF2-40B4-BE49-F238E27FC236}">
                <a16:creationId xmlns:a16="http://schemas.microsoft.com/office/drawing/2014/main" id="{9685E4F9-E486-4350-B072-E278A6240BAA}"/>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30" name="Footnote">
            <a:extLst>
              <a:ext uri="{FF2B5EF4-FFF2-40B4-BE49-F238E27FC236}">
                <a16:creationId xmlns:a16="http://schemas.microsoft.com/office/drawing/2014/main" id="{BAE6918C-BA6B-443D-8DEA-7B54F5C7AAE1}"/>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31" name="Footer Placeholder">
            <a:extLst>
              <a:ext uri="{FF2B5EF4-FFF2-40B4-BE49-F238E27FC236}">
                <a16:creationId xmlns:a16="http://schemas.microsoft.com/office/drawing/2014/main" id="{B52750C4-AA32-44BB-9C80-10FCEB69B711}"/>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algn="l">
              <a:lnSpc>
                <a:spcPct val="90000"/>
              </a:lnSpc>
              <a:defRPr sz="800">
                <a:solidFill>
                  <a:srgbClr val="000000"/>
                </a:solidFill>
                <a:latin typeface="+mn-lt"/>
              </a:defRPr>
            </a:lvl1pPr>
          </a:lstStyle>
          <a:p>
            <a:endParaRPr lang="nl-NL"/>
          </a:p>
        </p:txBody>
      </p:sp>
      <p:sp>
        <p:nvSpPr>
          <p:cNvPr id="32" name="Slide Number Placeholder">
            <a:extLst>
              <a:ext uri="{FF2B5EF4-FFF2-40B4-BE49-F238E27FC236}">
                <a16:creationId xmlns:a16="http://schemas.microsoft.com/office/drawing/2014/main" id="{90B24E08-7C33-4EE1-8E8A-8057549F0A12}"/>
              </a:ext>
            </a:extLst>
          </p:cNvPr>
          <p:cNvSpPr>
            <a:spLocks noGrp="1"/>
          </p:cNvSpPr>
          <p:nvPr>
            <p:ph type="sldNum" sz="quarter" idx="12"/>
          </p:nvPr>
        </p:nvSpPr>
        <p:spPr>
          <a:xfrm>
            <a:off x="10989444" y="6684903"/>
            <a:ext cx="1023140" cy="163513"/>
          </a:xfrm>
          <a:prstGeom prst="rect">
            <a:avLst/>
          </a:prstGeom>
        </p:spPr>
        <p:txBody>
          <a:bodyPr/>
          <a:lstStyle/>
          <a:p>
            <a:fld id="{F8F71CF9-109A-4F28-925A-C8C37C6A10F6}" type="slidenum">
              <a:rPr lang="nl-NL" smtClean="0"/>
              <a:t>‹#›</a:t>
            </a:fld>
            <a:endParaRPr lang="nl-NL"/>
          </a:p>
        </p:txBody>
      </p:sp>
    </p:spTree>
    <p:extLst>
      <p:ext uri="{BB962C8B-B14F-4D97-AF65-F5344CB8AC3E}">
        <p14:creationId xmlns:p14="http://schemas.microsoft.com/office/powerpoint/2010/main" val="395248717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Custom Layout">
    <p:bg>
      <p:bgPr>
        <a:solidFill>
          <a:schemeClr val="accent1"/>
        </a:solidFill>
        <a:effectLst/>
      </p:bgPr>
    </p:bg>
    <p:spTree>
      <p:nvGrpSpPr>
        <p:cNvPr id="1" name=""/>
        <p:cNvGrpSpPr/>
        <p:nvPr/>
      </p:nvGrpSpPr>
      <p:grpSpPr>
        <a:xfrm>
          <a:off x="0" y="0"/>
          <a:ext cx="0" cy="0"/>
          <a:chOff x="0" y="0"/>
          <a:chExt cx="0" cy="0"/>
        </a:xfrm>
      </p:grpSpPr>
      <p:graphicFrame>
        <p:nvGraphicFramePr>
          <p:cNvPr id="44" name="Object 43" hidden="1">
            <a:extLst>
              <a:ext uri="{FF2B5EF4-FFF2-40B4-BE49-F238E27FC236}">
                <a16:creationId xmlns:a16="http://schemas.microsoft.com/office/drawing/2014/main" id="{DEC531DE-54F6-48F9-964B-478CD7093B1F}"/>
              </a:ext>
            </a:extLst>
          </p:cNvPr>
          <p:cNvGraphicFramePr>
            <a:graphicFrameLocks noChangeAspect="1"/>
          </p:cNvGraphicFramePr>
          <p:nvPr>
            <p:custDataLst>
              <p:tags r:id="rId1"/>
            </p:custDataLst>
            <p:extLst>
              <p:ext uri="{D42A27DB-BD31-4B8C-83A1-F6EECF244321}">
                <p14:modId xmlns:p14="http://schemas.microsoft.com/office/powerpoint/2010/main" val="107779493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501" imgH="502" progId="TCLayout.ActiveDocument.1">
                  <p:embed/>
                </p:oleObj>
              </mc:Choice>
              <mc:Fallback>
                <p:oleObj name="think-cell Slide" r:id="rId3" imgW="501" imgH="502" progId="TCLayout.ActiveDocument.1">
                  <p:embed/>
                  <p:pic>
                    <p:nvPicPr>
                      <p:cNvPr id="44" name="Object 43" hidden="1">
                        <a:extLst>
                          <a:ext uri="{FF2B5EF4-FFF2-40B4-BE49-F238E27FC236}">
                            <a16:creationId xmlns:a16="http://schemas.microsoft.com/office/drawing/2014/main" id="{DEC531DE-54F6-48F9-964B-478CD7093B1F}"/>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Slide Number Placeholder">
            <a:extLst>
              <a:ext uri="{FF2B5EF4-FFF2-40B4-BE49-F238E27FC236}">
                <a16:creationId xmlns:a16="http://schemas.microsoft.com/office/drawing/2014/main" id="{9F64274A-5B7B-445D-9054-503F9ABA43AC}"/>
              </a:ext>
            </a:extLst>
          </p:cNvPr>
          <p:cNvSpPr>
            <a:spLocks noGrp="1"/>
          </p:cNvSpPr>
          <p:nvPr>
            <p:ph type="sldNum" sz="quarter" idx="10"/>
          </p:nvPr>
        </p:nvSpPr>
        <p:spPr>
          <a:xfrm>
            <a:off x="10989437" y="6688612"/>
            <a:ext cx="1023140" cy="163513"/>
          </a:xfrm>
          <a:prstGeom prst="rect">
            <a:avLst/>
          </a:prstGeom>
        </p:spPr>
        <p:txBody>
          <a:bodyPr/>
          <a:lstStyle>
            <a:lvl1pPr>
              <a:defRPr>
                <a:solidFill>
                  <a:schemeClr val="bg1"/>
                </a:solidFill>
              </a:defRPr>
            </a:lvl1pPr>
          </a:lstStyle>
          <a:p>
            <a:fld id="{F8F71CF9-109A-4F28-925A-C8C37C6A10F6}" type="slidenum">
              <a:rPr lang="nl-NL" smtClean="0"/>
              <a:t>‹#›</a:t>
            </a:fld>
            <a:endParaRPr lang="nl-NL"/>
          </a:p>
        </p:txBody>
      </p:sp>
      <p:sp>
        <p:nvSpPr>
          <p:cNvPr id="19" name="Logo 14">
            <a:extLst>
              <a:ext uri="{FF2B5EF4-FFF2-40B4-BE49-F238E27FC236}">
                <a16:creationId xmlns:a16="http://schemas.microsoft.com/office/drawing/2014/main" id="{9CD50B4C-7136-431A-A5CC-F0B22E34E981}"/>
              </a:ext>
            </a:extLst>
          </p:cNvPr>
          <p:cNvSpPr/>
          <p:nvPr/>
        </p:nvSpPr>
        <p:spPr>
          <a:xfrm>
            <a:off x="0" y="6343962"/>
            <a:ext cx="664764" cy="514037"/>
          </a:xfrm>
          <a:prstGeom prst="rect">
            <a:avLst/>
          </a:prstGeom>
          <a:solidFill>
            <a:schemeClr val="accent1"/>
          </a:solidFill>
        </p:spPr>
        <p:txBody>
          <a:bodyPr lIns="72000" rIns="72000" rtlCol="0" anchor="t">
            <a:noAutofit/>
          </a:bodyPr>
          <a:lstStyle/>
          <a:p>
            <a:pPr marL="0" marR="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1400" b="0" i="0" u="none" strike="noStrike" kern="1200" cap="none" spc="0" normalizeH="0" baseline="0" noProof="0">
              <a:ln>
                <a:noFill/>
              </a:ln>
              <a:solidFill>
                <a:srgbClr val="000000"/>
              </a:solidFill>
              <a:effectLst/>
              <a:uLnTx/>
              <a:uFillTx/>
              <a:latin typeface="Corbel" panose="020B0503020204020204" pitchFamily="34" charset="0"/>
              <a:ea typeface="+mn-ea"/>
              <a:cs typeface="+mn-cs"/>
            </a:endParaRPr>
          </a:p>
        </p:txBody>
      </p:sp>
      <p:sp>
        <p:nvSpPr>
          <p:cNvPr id="20" name="Logo 13">
            <a:extLst>
              <a:ext uri="{FF2B5EF4-FFF2-40B4-BE49-F238E27FC236}">
                <a16:creationId xmlns:a16="http://schemas.microsoft.com/office/drawing/2014/main" id="{CCDD2140-4B0B-4653-9440-316922F99CD4}"/>
              </a:ext>
            </a:extLst>
          </p:cNvPr>
          <p:cNvSpPr txBox="1"/>
          <p:nvPr/>
        </p:nvSpPr>
        <p:spPr>
          <a:xfrm>
            <a:off x="264324" y="6442486"/>
            <a:ext cx="129880" cy="203584"/>
          </a:xfrm>
          <a:custGeom>
            <a:avLst/>
            <a:gdLst/>
            <a:ahLst/>
            <a:cxnLst/>
            <a:rect l="l" t="t" r="r" b="b"/>
            <a:pathLst>
              <a:path w="163504" h="256287">
                <a:moveTo>
                  <a:pt x="116228" y="0"/>
                </a:moveTo>
                <a:cubicBezTo>
                  <a:pt x="124522" y="0"/>
                  <a:pt x="131655" y="498"/>
                  <a:pt x="137627" y="1493"/>
                </a:cubicBezTo>
                <a:cubicBezTo>
                  <a:pt x="143598" y="2489"/>
                  <a:pt x="148492" y="4479"/>
                  <a:pt x="152307" y="7465"/>
                </a:cubicBezTo>
                <a:cubicBezTo>
                  <a:pt x="156122" y="10451"/>
                  <a:pt x="158942" y="14598"/>
                  <a:pt x="160767" y="19906"/>
                </a:cubicBezTo>
                <a:cubicBezTo>
                  <a:pt x="162592" y="25214"/>
                  <a:pt x="163504" y="32181"/>
                  <a:pt x="163504" y="40807"/>
                </a:cubicBezTo>
                <a:cubicBezTo>
                  <a:pt x="163504" y="51092"/>
                  <a:pt x="163007" y="60464"/>
                  <a:pt x="162011" y="68924"/>
                </a:cubicBezTo>
                <a:cubicBezTo>
                  <a:pt x="161016" y="77384"/>
                  <a:pt x="159357" y="85512"/>
                  <a:pt x="157035" y="93309"/>
                </a:cubicBezTo>
                <a:cubicBezTo>
                  <a:pt x="154712" y="101105"/>
                  <a:pt x="151644" y="108736"/>
                  <a:pt x="147828" y="116200"/>
                </a:cubicBezTo>
                <a:cubicBezTo>
                  <a:pt x="144013" y="123665"/>
                  <a:pt x="139285" y="131379"/>
                  <a:pt x="133646" y="139341"/>
                </a:cubicBezTo>
                <a:lnTo>
                  <a:pt x="65468" y="241855"/>
                </a:lnTo>
                <a:cubicBezTo>
                  <a:pt x="63809" y="244178"/>
                  <a:pt x="61902" y="246334"/>
                  <a:pt x="59745" y="248325"/>
                </a:cubicBezTo>
                <a:cubicBezTo>
                  <a:pt x="57589" y="250315"/>
                  <a:pt x="54935" y="251891"/>
                  <a:pt x="51783" y="253052"/>
                </a:cubicBezTo>
                <a:cubicBezTo>
                  <a:pt x="48631" y="254214"/>
                  <a:pt x="44982" y="255043"/>
                  <a:pt x="40835" y="255541"/>
                </a:cubicBezTo>
                <a:cubicBezTo>
                  <a:pt x="36688" y="256038"/>
                  <a:pt x="31463" y="256287"/>
                  <a:pt x="25159" y="256287"/>
                </a:cubicBezTo>
                <a:cubicBezTo>
                  <a:pt x="19519" y="256287"/>
                  <a:pt x="14792" y="256038"/>
                  <a:pt x="10976" y="255541"/>
                </a:cubicBezTo>
                <a:cubicBezTo>
                  <a:pt x="7161" y="255043"/>
                  <a:pt x="4424" y="254214"/>
                  <a:pt x="2765" y="253052"/>
                </a:cubicBezTo>
                <a:cubicBezTo>
                  <a:pt x="1106" y="251891"/>
                  <a:pt x="194" y="250315"/>
                  <a:pt x="28" y="248325"/>
                </a:cubicBezTo>
                <a:cubicBezTo>
                  <a:pt x="-138" y="246334"/>
                  <a:pt x="443" y="243846"/>
                  <a:pt x="1770" y="240860"/>
                </a:cubicBezTo>
                <a:lnTo>
                  <a:pt x="67956" y="104008"/>
                </a:lnTo>
                <a:lnTo>
                  <a:pt x="67956" y="40807"/>
                </a:lnTo>
                <a:cubicBezTo>
                  <a:pt x="67956" y="32181"/>
                  <a:pt x="68869" y="25214"/>
                  <a:pt x="70694" y="19906"/>
                </a:cubicBezTo>
                <a:cubicBezTo>
                  <a:pt x="72518" y="14598"/>
                  <a:pt x="75421" y="10451"/>
                  <a:pt x="79402" y="7465"/>
                </a:cubicBezTo>
                <a:cubicBezTo>
                  <a:pt x="83383" y="4479"/>
                  <a:pt x="88360" y="2489"/>
                  <a:pt x="94332" y="1493"/>
                </a:cubicBezTo>
                <a:cubicBezTo>
                  <a:pt x="100303" y="498"/>
                  <a:pt x="107602" y="0"/>
                  <a:pt x="116228"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21" name="Logo 12">
            <a:extLst>
              <a:ext uri="{FF2B5EF4-FFF2-40B4-BE49-F238E27FC236}">
                <a16:creationId xmlns:a16="http://schemas.microsoft.com/office/drawing/2014/main" id="{EF3F1655-C16C-4FEF-877B-991607B96DEE}"/>
              </a:ext>
            </a:extLst>
          </p:cNvPr>
          <p:cNvSpPr txBox="1"/>
          <p:nvPr/>
        </p:nvSpPr>
        <p:spPr>
          <a:xfrm>
            <a:off x="148203" y="6692947"/>
            <a:ext cx="23188" cy="36347"/>
          </a:xfrm>
          <a:custGeom>
            <a:avLst/>
            <a:gdLst/>
            <a:ahLst/>
            <a:cxnLst/>
            <a:rect l="l" t="t" r="r" b="b"/>
            <a:pathLst>
              <a:path w="163504" h="256287">
                <a:moveTo>
                  <a:pt x="116228" y="0"/>
                </a:moveTo>
                <a:cubicBezTo>
                  <a:pt x="124522" y="0"/>
                  <a:pt x="131655" y="498"/>
                  <a:pt x="137627" y="1493"/>
                </a:cubicBezTo>
                <a:cubicBezTo>
                  <a:pt x="143598" y="2489"/>
                  <a:pt x="148492" y="4479"/>
                  <a:pt x="152307" y="7465"/>
                </a:cubicBezTo>
                <a:cubicBezTo>
                  <a:pt x="156122" y="10451"/>
                  <a:pt x="158942" y="14598"/>
                  <a:pt x="160767" y="19906"/>
                </a:cubicBezTo>
                <a:cubicBezTo>
                  <a:pt x="162592" y="25214"/>
                  <a:pt x="163504" y="32181"/>
                  <a:pt x="163504" y="40807"/>
                </a:cubicBezTo>
                <a:cubicBezTo>
                  <a:pt x="163504" y="51092"/>
                  <a:pt x="163007" y="60464"/>
                  <a:pt x="162011" y="68924"/>
                </a:cubicBezTo>
                <a:cubicBezTo>
                  <a:pt x="161016" y="77384"/>
                  <a:pt x="159357" y="85512"/>
                  <a:pt x="157035" y="93309"/>
                </a:cubicBezTo>
                <a:cubicBezTo>
                  <a:pt x="154712" y="101105"/>
                  <a:pt x="151644" y="108736"/>
                  <a:pt x="147828" y="116200"/>
                </a:cubicBezTo>
                <a:cubicBezTo>
                  <a:pt x="144013" y="123665"/>
                  <a:pt x="139285" y="131379"/>
                  <a:pt x="133646" y="139341"/>
                </a:cubicBezTo>
                <a:lnTo>
                  <a:pt x="65468" y="241855"/>
                </a:lnTo>
                <a:cubicBezTo>
                  <a:pt x="63809" y="244178"/>
                  <a:pt x="61902" y="246334"/>
                  <a:pt x="59745" y="248325"/>
                </a:cubicBezTo>
                <a:cubicBezTo>
                  <a:pt x="57589" y="250315"/>
                  <a:pt x="54935" y="251891"/>
                  <a:pt x="51783" y="253052"/>
                </a:cubicBezTo>
                <a:cubicBezTo>
                  <a:pt x="48631" y="254214"/>
                  <a:pt x="44982" y="255043"/>
                  <a:pt x="40835" y="255541"/>
                </a:cubicBezTo>
                <a:cubicBezTo>
                  <a:pt x="36688" y="256038"/>
                  <a:pt x="31463" y="256287"/>
                  <a:pt x="25159" y="256287"/>
                </a:cubicBezTo>
                <a:cubicBezTo>
                  <a:pt x="19519" y="256287"/>
                  <a:pt x="14792" y="256038"/>
                  <a:pt x="10976" y="255541"/>
                </a:cubicBezTo>
                <a:cubicBezTo>
                  <a:pt x="7161" y="255043"/>
                  <a:pt x="4424" y="254214"/>
                  <a:pt x="2765" y="253052"/>
                </a:cubicBezTo>
                <a:cubicBezTo>
                  <a:pt x="1106" y="251891"/>
                  <a:pt x="194" y="250315"/>
                  <a:pt x="28" y="248325"/>
                </a:cubicBezTo>
                <a:cubicBezTo>
                  <a:pt x="-138" y="246334"/>
                  <a:pt x="443" y="243846"/>
                  <a:pt x="1770" y="240860"/>
                </a:cubicBezTo>
                <a:lnTo>
                  <a:pt x="67956" y="104008"/>
                </a:lnTo>
                <a:lnTo>
                  <a:pt x="67956" y="40807"/>
                </a:lnTo>
                <a:cubicBezTo>
                  <a:pt x="67956" y="32181"/>
                  <a:pt x="68869" y="25214"/>
                  <a:pt x="70694" y="19906"/>
                </a:cubicBezTo>
                <a:cubicBezTo>
                  <a:pt x="72518" y="14598"/>
                  <a:pt x="75421" y="10451"/>
                  <a:pt x="79402" y="7465"/>
                </a:cubicBezTo>
                <a:cubicBezTo>
                  <a:pt x="83383" y="4479"/>
                  <a:pt x="88360" y="2489"/>
                  <a:pt x="94332" y="1493"/>
                </a:cubicBezTo>
                <a:cubicBezTo>
                  <a:pt x="100303" y="498"/>
                  <a:pt x="107602" y="0"/>
                  <a:pt x="116228"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22" name="Logo 11">
            <a:extLst>
              <a:ext uri="{FF2B5EF4-FFF2-40B4-BE49-F238E27FC236}">
                <a16:creationId xmlns:a16="http://schemas.microsoft.com/office/drawing/2014/main" id="{4238BE3C-8F6A-4BD4-B46B-61BE7283E8AF}"/>
              </a:ext>
            </a:extLst>
          </p:cNvPr>
          <p:cNvSpPr txBox="1"/>
          <p:nvPr/>
        </p:nvSpPr>
        <p:spPr>
          <a:xfrm>
            <a:off x="422121" y="6693441"/>
            <a:ext cx="58437" cy="99654"/>
          </a:xfrm>
          <a:custGeom>
            <a:avLst/>
            <a:gdLst/>
            <a:ahLst/>
            <a:cxnLst/>
            <a:rect l="l" t="t" r="r" b="b"/>
            <a:pathLst>
              <a:path w="412049" h="702673">
                <a:moveTo>
                  <a:pt x="40807" y="0"/>
                </a:moveTo>
                <a:cubicBezTo>
                  <a:pt x="49101" y="0"/>
                  <a:pt x="55902" y="332"/>
                  <a:pt x="61210" y="995"/>
                </a:cubicBezTo>
                <a:cubicBezTo>
                  <a:pt x="66518" y="1659"/>
                  <a:pt x="70665" y="2654"/>
                  <a:pt x="73651" y="3981"/>
                </a:cubicBezTo>
                <a:cubicBezTo>
                  <a:pt x="76637" y="5308"/>
                  <a:pt x="78793" y="6967"/>
                  <a:pt x="80120" y="8958"/>
                </a:cubicBezTo>
                <a:cubicBezTo>
                  <a:pt x="81447" y="10948"/>
                  <a:pt x="82111" y="13270"/>
                  <a:pt x="82111" y="15925"/>
                </a:cubicBezTo>
                <a:lnTo>
                  <a:pt x="82111" y="284155"/>
                </a:lnTo>
                <a:cubicBezTo>
                  <a:pt x="95381" y="270552"/>
                  <a:pt x="108237" y="259107"/>
                  <a:pt x="120678" y="249817"/>
                </a:cubicBezTo>
                <a:cubicBezTo>
                  <a:pt x="133120" y="240528"/>
                  <a:pt x="145312" y="232980"/>
                  <a:pt x="157255" y="227175"/>
                </a:cubicBezTo>
                <a:cubicBezTo>
                  <a:pt x="169199" y="221369"/>
                  <a:pt x="181142" y="217139"/>
                  <a:pt x="193086" y="214485"/>
                </a:cubicBezTo>
                <a:cubicBezTo>
                  <a:pt x="205029" y="211830"/>
                  <a:pt x="217636" y="210503"/>
                  <a:pt x="230907" y="210503"/>
                </a:cubicBezTo>
                <a:cubicBezTo>
                  <a:pt x="263419" y="210503"/>
                  <a:pt x="291204" y="216973"/>
                  <a:pt x="314262" y="229912"/>
                </a:cubicBezTo>
                <a:cubicBezTo>
                  <a:pt x="337320" y="242850"/>
                  <a:pt x="356064" y="260185"/>
                  <a:pt x="370496" y="281915"/>
                </a:cubicBezTo>
                <a:cubicBezTo>
                  <a:pt x="384927" y="303646"/>
                  <a:pt x="395461" y="329109"/>
                  <a:pt x="402096" y="358304"/>
                </a:cubicBezTo>
                <a:cubicBezTo>
                  <a:pt x="408731" y="387499"/>
                  <a:pt x="412049" y="418353"/>
                  <a:pt x="412049" y="450866"/>
                </a:cubicBezTo>
                <a:cubicBezTo>
                  <a:pt x="412049" y="489682"/>
                  <a:pt x="407819" y="524600"/>
                  <a:pt x="399359" y="555620"/>
                </a:cubicBezTo>
                <a:cubicBezTo>
                  <a:pt x="390899" y="586639"/>
                  <a:pt x="378458" y="613097"/>
                  <a:pt x="362036" y="634994"/>
                </a:cubicBezTo>
                <a:cubicBezTo>
                  <a:pt x="345614" y="656890"/>
                  <a:pt x="325459" y="673644"/>
                  <a:pt x="301572" y="685256"/>
                </a:cubicBezTo>
                <a:cubicBezTo>
                  <a:pt x="277685" y="696868"/>
                  <a:pt x="250315" y="702673"/>
                  <a:pt x="219461" y="702673"/>
                </a:cubicBezTo>
                <a:cubicBezTo>
                  <a:pt x="205195" y="702673"/>
                  <a:pt x="192007" y="701263"/>
                  <a:pt x="179898" y="698443"/>
                </a:cubicBezTo>
                <a:cubicBezTo>
                  <a:pt x="167789" y="695623"/>
                  <a:pt x="155928" y="691062"/>
                  <a:pt x="144316" y="684758"/>
                </a:cubicBezTo>
                <a:cubicBezTo>
                  <a:pt x="132705" y="678455"/>
                  <a:pt x="121093" y="670492"/>
                  <a:pt x="109481" y="660871"/>
                </a:cubicBezTo>
                <a:cubicBezTo>
                  <a:pt x="97870" y="651250"/>
                  <a:pt x="85594" y="639638"/>
                  <a:pt x="72656" y="626036"/>
                </a:cubicBezTo>
                <a:lnTo>
                  <a:pt x="72656" y="680777"/>
                </a:lnTo>
                <a:cubicBezTo>
                  <a:pt x="72656" y="683431"/>
                  <a:pt x="71992" y="685754"/>
                  <a:pt x="70665" y="687744"/>
                </a:cubicBezTo>
                <a:cubicBezTo>
                  <a:pt x="69338" y="689735"/>
                  <a:pt x="67182" y="691311"/>
                  <a:pt x="64196" y="692472"/>
                </a:cubicBezTo>
                <a:cubicBezTo>
                  <a:pt x="61210" y="693633"/>
                  <a:pt x="57478" y="694545"/>
                  <a:pt x="52999" y="695209"/>
                </a:cubicBezTo>
                <a:cubicBezTo>
                  <a:pt x="48520" y="695872"/>
                  <a:pt x="42797" y="696204"/>
                  <a:pt x="35830" y="696204"/>
                </a:cubicBezTo>
                <a:cubicBezTo>
                  <a:pt x="29195" y="696204"/>
                  <a:pt x="23555" y="695872"/>
                  <a:pt x="18910" y="695209"/>
                </a:cubicBezTo>
                <a:cubicBezTo>
                  <a:pt x="14265" y="694545"/>
                  <a:pt x="10450" y="693633"/>
                  <a:pt x="7464" y="692472"/>
                </a:cubicBezTo>
                <a:cubicBezTo>
                  <a:pt x="4479" y="691311"/>
                  <a:pt x="2488" y="689735"/>
                  <a:pt x="1493" y="687744"/>
                </a:cubicBezTo>
                <a:cubicBezTo>
                  <a:pt x="497" y="685754"/>
                  <a:pt x="0" y="683431"/>
                  <a:pt x="0" y="680777"/>
                </a:cubicBezTo>
                <a:lnTo>
                  <a:pt x="0" y="15925"/>
                </a:lnTo>
                <a:cubicBezTo>
                  <a:pt x="0" y="13270"/>
                  <a:pt x="580" y="10948"/>
                  <a:pt x="1741" y="8958"/>
                </a:cubicBezTo>
                <a:cubicBezTo>
                  <a:pt x="2903" y="6967"/>
                  <a:pt x="5059" y="5308"/>
                  <a:pt x="8211" y="3981"/>
                </a:cubicBezTo>
                <a:cubicBezTo>
                  <a:pt x="11363" y="2654"/>
                  <a:pt x="15593" y="1659"/>
                  <a:pt x="20901" y="995"/>
                </a:cubicBezTo>
                <a:cubicBezTo>
                  <a:pt x="26209" y="332"/>
                  <a:pt x="32844" y="0"/>
                  <a:pt x="40807" y="0"/>
                </a:cubicBezTo>
                <a:close/>
                <a:moveTo>
                  <a:pt x="215293" y="281169"/>
                </a:moveTo>
                <a:cubicBezTo>
                  <a:pt x="204614" y="281169"/>
                  <a:pt x="194102" y="282662"/>
                  <a:pt x="183755" y="285648"/>
                </a:cubicBezTo>
                <a:cubicBezTo>
                  <a:pt x="173408" y="288634"/>
                  <a:pt x="162893" y="293610"/>
                  <a:pt x="152209" y="300577"/>
                </a:cubicBezTo>
                <a:cubicBezTo>
                  <a:pt x="141525" y="307544"/>
                  <a:pt x="130425" y="316502"/>
                  <a:pt x="118909" y="327450"/>
                </a:cubicBezTo>
                <a:cubicBezTo>
                  <a:pt x="107394" y="338398"/>
                  <a:pt x="95128" y="352166"/>
                  <a:pt x="82111" y="368754"/>
                </a:cubicBezTo>
                <a:lnTo>
                  <a:pt x="82111" y="547408"/>
                </a:lnTo>
                <a:cubicBezTo>
                  <a:pt x="104811" y="574945"/>
                  <a:pt x="126507" y="595929"/>
                  <a:pt x="147201" y="610360"/>
                </a:cubicBezTo>
                <a:cubicBezTo>
                  <a:pt x="167895" y="624792"/>
                  <a:pt x="189426" y="632008"/>
                  <a:pt x="211794" y="632008"/>
                </a:cubicBezTo>
                <a:cubicBezTo>
                  <a:pt x="232488" y="632008"/>
                  <a:pt x="250179" y="627032"/>
                  <a:pt x="264867" y="617079"/>
                </a:cubicBezTo>
                <a:cubicBezTo>
                  <a:pt x="279555" y="607126"/>
                  <a:pt x="291488" y="593938"/>
                  <a:pt x="300666" y="577516"/>
                </a:cubicBezTo>
                <a:cubicBezTo>
                  <a:pt x="309844" y="561094"/>
                  <a:pt x="316520" y="542681"/>
                  <a:pt x="320692" y="522277"/>
                </a:cubicBezTo>
                <a:cubicBezTo>
                  <a:pt x="324865" y="501874"/>
                  <a:pt x="326952" y="481222"/>
                  <a:pt x="326952" y="460321"/>
                </a:cubicBezTo>
                <a:cubicBezTo>
                  <a:pt x="326952" y="437429"/>
                  <a:pt x="325200" y="415201"/>
                  <a:pt x="321695" y="393636"/>
                </a:cubicBezTo>
                <a:cubicBezTo>
                  <a:pt x="318191" y="372072"/>
                  <a:pt x="312099" y="352995"/>
                  <a:pt x="303419" y="336407"/>
                </a:cubicBezTo>
                <a:cubicBezTo>
                  <a:pt x="294738" y="319819"/>
                  <a:pt x="283223" y="306466"/>
                  <a:pt x="268871" y="296347"/>
                </a:cubicBezTo>
                <a:cubicBezTo>
                  <a:pt x="254520" y="286228"/>
                  <a:pt x="236661" y="281169"/>
                  <a:pt x="215293" y="281169"/>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23" name="Logo 10">
            <a:extLst>
              <a:ext uri="{FF2B5EF4-FFF2-40B4-BE49-F238E27FC236}">
                <a16:creationId xmlns:a16="http://schemas.microsoft.com/office/drawing/2014/main" id="{F47BA2C2-C86C-4C44-9CFA-30988324C2BB}"/>
              </a:ext>
            </a:extLst>
          </p:cNvPr>
          <p:cNvSpPr txBox="1"/>
          <p:nvPr/>
        </p:nvSpPr>
        <p:spPr>
          <a:xfrm>
            <a:off x="497768" y="6693441"/>
            <a:ext cx="11645" cy="98736"/>
          </a:xfrm>
          <a:custGeom>
            <a:avLst/>
            <a:gdLst/>
            <a:ahLst/>
            <a:cxnLst/>
            <a:rect l="l" t="t" r="r" b="b"/>
            <a:pathLst>
              <a:path w="82111" h="696204">
                <a:moveTo>
                  <a:pt x="40807" y="0"/>
                </a:moveTo>
                <a:cubicBezTo>
                  <a:pt x="49101" y="0"/>
                  <a:pt x="55902" y="332"/>
                  <a:pt x="61210" y="995"/>
                </a:cubicBezTo>
                <a:cubicBezTo>
                  <a:pt x="66518" y="1659"/>
                  <a:pt x="70665" y="2654"/>
                  <a:pt x="73651" y="3981"/>
                </a:cubicBezTo>
                <a:cubicBezTo>
                  <a:pt x="76637" y="5308"/>
                  <a:pt x="78793" y="6967"/>
                  <a:pt x="80120" y="8958"/>
                </a:cubicBezTo>
                <a:cubicBezTo>
                  <a:pt x="81447" y="10948"/>
                  <a:pt x="82111" y="13270"/>
                  <a:pt x="82111" y="15925"/>
                </a:cubicBezTo>
                <a:lnTo>
                  <a:pt x="82111" y="680777"/>
                </a:lnTo>
                <a:cubicBezTo>
                  <a:pt x="82111" y="683431"/>
                  <a:pt x="81447" y="685671"/>
                  <a:pt x="80120" y="687495"/>
                </a:cubicBezTo>
                <a:cubicBezTo>
                  <a:pt x="78793" y="689320"/>
                  <a:pt x="76637" y="690896"/>
                  <a:pt x="73651" y="692223"/>
                </a:cubicBezTo>
                <a:cubicBezTo>
                  <a:pt x="70665" y="693550"/>
                  <a:pt x="66518" y="694545"/>
                  <a:pt x="61210" y="695209"/>
                </a:cubicBezTo>
                <a:cubicBezTo>
                  <a:pt x="55902" y="695872"/>
                  <a:pt x="49101" y="696204"/>
                  <a:pt x="40807" y="696204"/>
                </a:cubicBezTo>
                <a:cubicBezTo>
                  <a:pt x="32844" y="696204"/>
                  <a:pt x="26209" y="695872"/>
                  <a:pt x="20901" y="695209"/>
                </a:cubicBezTo>
                <a:cubicBezTo>
                  <a:pt x="15592" y="694545"/>
                  <a:pt x="11362" y="693550"/>
                  <a:pt x="8211" y="692223"/>
                </a:cubicBezTo>
                <a:cubicBezTo>
                  <a:pt x="5059" y="690896"/>
                  <a:pt x="2902" y="689320"/>
                  <a:pt x="1741" y="687495"/>
                </a:cubicBezTo>
                <a:cubicBezTo>
                  <a:pt x="580" y="685671"/>
                  <a:pt x="0" y="683431"/>
                  <a:pt x="0" y="680777"/>
                </a:cubicBezTo>
                <a:lnTo>
                  <a:pt x="0" y="15925"/>
                </a:lnTo>
                <a:cubicBezTo>
                  <a:pt x="0" y="13270"/>
                  <a:pt x="580" y="10948"/>
                  <a:pt x="1741" y="8958"/>
                </a:cubicBezTo>
                <a:cubicBezTo>
                  <a:pt x="2902" y="6967"/>
                  <a:pt x="5059" y="5308"/>
                  <a:pt x="8211" y="3981"/>
                </a:cubicBezTo>
                <a:cubicBezTo>
                  <a:pt x="11362" y="2654"/>
                  <a:pt x="15592" y="1659"/>
                  <a:pt x="20901" y="995"/>
                </a:cubicBezTo>
                <a:cubicBezTo>
                  <a:pt x="26209" y="332"/>
                  <a:pt x="32844" y="0"/>
                  <a:pt x="40807"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24" name="Logo 9">
            <a:extLst>
              <a:ext uri="{FF2B5EF4-FFF2-40B4-BE49-F238E27FC236}">
                <a16:creationId xmlns:a16="http://schemas.microsoft.com/office/drawing/2014/main" id="{D88DD3FF-5194-485D-96BA-2ECD207FCA5E}"/>
              </a:ext>
            </a:extLst>
          </p:cNvPr>
          <p:cNvSpPr txBox="1"/>
          <p:nvPr/>
        </p:nvSpPr>
        <p:spPr>
          <a:xfrm>
            <a:off x="66790" y="6698099"/>
            <a:ext cx="14397" cy="13974"/>
          </a:xfrm>
          <a:custGeom>
            <a:avLst/>
            <a:gdLst/>
            <a:ahLst/>
            <a:cxnLst/>
            <a:rect l="l" t="t" r="r" b="b"/>
            <a:pathLst>
              <a:path w="101519" h="98534">
                <a:moveTo>
                  <a:pt x="51257" y="0"/>
                </a:moveTo>
                <a:cubicBezTo>
                  <a:pt x="70499" y="0"/>
                  <a:pt x="83687" y="3401"/>
                  <a:pt x="90820" y="10202"/>
                </a:cubicBezTo>
                <a:cubicBezTo>
                  <a:pt x="97953" y="17003"/>
                  <a:pt x="101519" y="29859"/>
                  <a:pt x="101519" y="48770"/>
                </a:cubicBezTo>
                <a:cubicBezTo>
                  <a:pt x="101519" y="68012"/>
                  <a:pt x="97870" y="81116"/>
                  <a:pt x="90571" y="88083"/>
                </a:cubicBezTo>
                <a:cubicBezTo>
                  <a:pt x="83272" y="95051"/>
                  <a:pt x="69836" y="98534"/>
                  <a:pt x="50262" y="98534"/>
                </a:cubicBezTo>
                <a:cubicBezTo>
                  <a:pt x="31020" y="98534"/>
                  <a:pt x="17832" y="95133"/>
                  <a:pt x="10699" y="88332"/>
                </a:cubicBezTo>
                <a:cubicBezTo>
                  <a:pt x="3566" y="81531"/>
                  <a:pt x="0" y="68675"/>
                  <a:pt x="0" y="49765"/>
                </a:cubicBezTo>
                <a:cubicBezTo>
                  <a:pt x="0" y="30523"/>
                  <a:pt x="3649" y="17418"/>
                  <a:pt x="10948" y="10451"/>
                </a:cubicBezTo>
                <a:cubicBezTo>
                  <a:pt x="18247" y="3484"/>
                  <a:pt x="31683" y="0"/>
                  <a:pt x="51257"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dirty="0">
              <a:solidFill>
                <a:schemeClr val="bg1"/>
              </a:solidFill>
            </a:endParaRPr>
          </a:p>
        </p:txBody>
      </p:sp>
      <p:sp>
        <p:nvSpPr>
          <p:cNvPr id="25" name="Logo 8">
            <a:extLst>
              <a:ext uri="{FF2B5EF4-FFF2-40B4-BE49-F238E27FC236}">
                <a16:creationId xmlns:a16="http://schemas.microsoft.com/office/drawing/2014/main" id="{E5B48CE0-D11D-432F-ABEA-96B36982A72C}"/>
              </a:ext>
            </a:extLst>
          </p:cNvPr>
          <p:cNvSpPr txBox="1"/>
          <p:nvPr/>
        </p:nvSpPr>
        <p:spPr>
          <a:xfrm>
            <a:off x="530128" y="6698099"/>
            <a:ext cx="14397" cy="13974"/>
          </a:xfrm>
          <a:custGeom>
            <a:avLst/>
            <a:gdLst/>
            <a:ahLst/>
            <a:cxnLst/>
            <a:rect l="l" t="t" r="r" b="b"/>
            <a:pathLst>
              <a:path w="101519" h="98534">
                <a:moveTo>
                  <a:pt x="51257" y="0"/>
                </a:moveTo>
                <a:cubicBezTo>
                  <a:pt x="70500" y="0"/>
                  <a:pt x="83687" y="3401"/>
                  <a:pt x="90820" y="10202"/>
                </a:cubicBezTo>
                <a:cubicBezTo>
                  <a:pt x="97953" y="17003"/>
                  <a:pt x="101519" y="29859"/>
                  <a:pt x="101519" y="48770"/>
                </a:cubicBezTo>
                <a:cubicBezTo>
                  <a:pt x="101519" y="68012"/>
                  <a:pt x="97870" y="81116"/>
                  <a:pt x="90571" y="88083"/>
                </a:cubicBezTo>
                <a:cubicBezTo>
                  <a:pt x="83272" y="95051"/>
                  <a:pt x="69836" y="98534"/>
                  <a:pt x="50262" y="98534"/>
                </a:cubicBezTo>
                <a:cubicBezTo>
                  <a:pt x="31020" y="98534"/>
                  <a:pt x="17832" y="95133"/>
                  <a:pt x="10699" y="88332"/>
                </a:cubicBezTo>
                <a:cubicBezTo>
                  <a:pt x="3566" y="81531"/>
                  <a:pt x="0" y="68675"/>
                  <a:pt x="0" y="49765"/>
                </a:cubicBezTo>
                <a:cubicBezTo>
                  <a:pt x="0" y="30523"/>
                  <a:pt x="3649" y="17418"/>
                  <a:pt x="10948" y="10451"/>
                </a:cubicBezTo>
                <a:cubicBezTo>
                  <a:pt x="18247" y="3484"/>
                  <a:pt x="31683" y="0"/>
                  <a:pt x="51257"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26" name="Logo 7">
            <a:extLst>
              <a:ext uri="{FF2B5EF4-FFF2-40B4-BE49-F238E27FC236}">
                <a16:creationId xmlns:a16="http://schemas.microsoft.com/office/drawing/2014/main" id="{895E4B0F-D3DD-451A-B071-F7D4E7EEAF63}"/>
              </a:ext>
            </a:extLst>
          </p:cNvPr>
          <p:cNvSpPr txBox="1"/>
          <p:nvPr/>
        </p:nvSpPr>
        <p:spPr>
          <a:xfrm>
            <a:off x="93503" y="6707274"/>
            <a:ext cx="41499" cy="85680"/>
          </a:xfrm>
          <a:custGeom>
            <a:avLst/>
            <a:gdLst/>
            <a:ahLst/>
            <a:cxnLst/>
            <a:rect l="l" t="t" r="r" b="b"/>
            <a:pathLst>
              <a:path w="292615" h="604140">
                <a:moveTo>
                  <a:pt x="119933" y="0"/>
                </a:moveTo>
                <a:cubicBezTo>
                  <a:pt x="128227" y="0"/>
                  <a:pt x="135028" y="332"/>
                  <a:pt x="140336" y="996"/>
                </a:cubicBezTo>
                <a:cubicBezTo>
                  <a:pt x="145644" y="1659"/>
                  <a:pt x="149791" y="2737"/>
                  <a:pt x="152777" y="4230"/>
                </a:cubicBezTo>
                <a:cubicBezTo>
                  <a:pt x="155763" y="5723"/>
                  <a:pt x="157919" y="7465"/>
                  <a:pt x="159247" y="9455"/>
                </a:cubicBezTo>
                <a:cubicBezTo>
                  <a:pt x="160574" y="11446"/>
                  <a:pt x="161237" y="13603"/>
                  <a:pt x="161237" y="15925"/>
                </a:cubicBezTo>
                <a:lnTo>
                  <a:pt x="161237" y="122421"/>
                </a:lnTo>
                <a:lnTo>
                  <a:pt x="276193" y="122421"/>
                </a:lnTo>
                <a:cubicBezTo>
                  <a:pt x="278847" y="122421"/>
                  <a:pt x="281169" y="123001"/>
                  <a:pt x="283160" y="124162"/>
                </a:cubicBezTo>
                <a:cubicBezTo>
                  <a:pt x="285151" y="125324"/>
                  <a:pt x="286892" y="127314"/>
                  <a:pt x="288385" y="130134"/>
                </a:cubicBezTo>
                <a:cubicBezTo>
                  <a:pt x="289878" y="132954"/>
                  <a:pt x="290956" y="136521"/>
                  <a:pt x="291620" y="140833"/>
                </a:cubicBezTo>
                <a:cubicBezTo>
                  <a:pt x="292283" y="145146"/>
                  <a:pt x="292615" y="150455"/>
                  <a:pt x="292615" y="156758"/>
                </a:cubicBezTo>
                <a:cubicBezTo>
                  <a:pt x="292615" y="168702"/>
                  <a:pt x="291122" y="177327"/>
                  <a:pt x="288136" y="182636"/>
                </a:cubicBezTo>
                <a:cubicBezTo>
                  <a:pt x="285151" y="187944"/>
                  <a:pt x="281169" y="190598"/>
                  <a:pt x="276193" y="190598"/>
                </a:cubicBezTo>
                <a:lnTo>
                  <a:pt x="161237" y="190598"/>
                </a:lnTo>
                <a:lnTo>
                  <a:pt x="161237" y="440415"/>
                </a:lnTo>
                <a:cubicBezTo>
                  <a:pt x="161237" y="471269"/>
                  <a:pt x="165799" y="494575"/>
                  <a:pt x="174922" y="510334"/>
                </a:cubicBezTo>
                <a:cubicBezTo>
                  <a:pt x="184046" y="526093"/>
                  <a:pt x="200385" y="533972"/>
                  <a:pt x="223940" y="533972"/>
                </a:cubicBezTo>
                <a:cubicBezTo>
                  <a:pt x="231571" y="533972"/>
                  <a:pt x="238372" y="533226"/>
                  <a:pt x="244344" y="531733"/>
                </a:cubicBezTo>
                <a:cubicBezTo>
                  <a:pt x="250315" y="530240"/>
                  <a:pt x="255624" y="528664"/>
                  <a:pt x="260268" y="527005"/>
                </a:cubicBezTo>
                <a:cubicBezTo>
                  <a:pt x="264913" y="525346"/>
                  <a:pt x="268894" y="523771"/>
                  <a:pt x="272212" y="522278"/>
                </a:cubicBezTo>
                <a:cubicBezTo>
                  <a:pt x="275529" y="520785"/>
                  <a:pt x="278515" y="520038"/>
                  <a:pt x="281169" y="520038"/>
                </a:cubicBezTo>
                <a:cubicBezTo>
                  <a:pt x="282828" y="520038"/>
                  <a:pt x="284404" y="520453"/>
                  <a:pt x="285897" y="521282"/>
                </a:cubicBezTo>
                <a:cubicBezTo>
                  <a:pt x="287390" y="522112"/>
                  <a:pt x="288551" y="523688"/>
                  <a:pt x="289380" y="526010"/>
                </a:cubicBezTo>
                <a:cubicBezTo>
                  <a:pt x="290210" y="528332"/>
                  <a:pt x="290956" y="531484"/>
                  <a:pt x="291620" y="535465"/>
                </a:cubicBezTo>
                <a:cubicBezTo>
                  <a:pt x="292283" y="539446"/>
                  <a:pt x="292615" y="544423"/>
                  <a:pt x="292615" y="550395"/>
                </a:cubicBezTo>
                <a:cubicBezTo>
                  <a:pt x="292615" y="560016"/>
                  <a:pt x="291952" y="567646"/>
                  <a:pt x="290625" y="573286"/>
                </a:cubicBezTo>
                <a:cubicBezTo>
                  <a:pt x="289298" y="578926"/>
                  <a:pt x="287307" y="583073"/>
                  <a:pt x="284653" y="585727"/>
                </a:cubicBezTo>
                <a:cubicBezTo>
                  <a:pt x="281999" y="588381"/>
                  <a:pt x="278018" y="590870"/>
                  <a:pt x="272709" y="593192"/>
                </a:cubicBezTo>
                <a:cubicBezTo>
                  <a:pt x="267401" y="595514"/>
                  <a:pt x="261347" y="597422"/>
                  <a:pt x="254545" y="598915"/>
                </a:cubicBezTo>
                <a:cubicBezTo>
                  <a:pt x="247744" y="600408"/>
                  <a:pt x="240528" y="601652"/>
                  <a:pt x="232898" y="602647"/>
                </a:cubicBezTo>
                <a:cubicBezTo>
                  <a:pt x="225267" y="603642"/>
                  <a:pt x="217637" y="604140"/>
                  <a:pt x="210006" y="604140"/>
                </a:cubicBezTo>
                <a:cubicBezTo>
                  <a:pt x="186783" y="604140"/>
                  <a:pt x="166877" y="601071"/>
                  <a:pt x="150289" y="594934"/>
                </a:cubicBezTo>
                <a:cubicBezTo>
                  <a:pt x="133701" y="588796"/>
                  <a:pt x="120098" y="579507"/>
                  <a:pt x="109482" y="567066"/>
                </a:cubicBezTo>
                <a:cubicBezTo>
                  <a:pt x="98866" y="554625"/>
                  <a:pt x="91152" y="538866"/>
                  <a:pt x="86342" y="519789"/>
                </a:cubicBezTo>
                <a:cubicBezTo>
                  <a:pt x="81531" y="500713"/>
                  <a:pt x="79126" y="478236"/>
                  <a:pt x="79126" y="452359"/>
                </a:cubicBezTo>
                <a:lnTo>
                  <a:pt x="79126" y="190598"/>
                </a:lnTo>
                <a:lnTo>
                  <a:pt x="16423" y="190598"/>
                </a:lnTo>
                <a:cubicBezTo>
                  <a:pt x="11446" y="190598"/>
                  <a:pt x="7465" y="187944"/>
                  <a:pt x="4479" y="182636"/>
                </a:cubicBezTo>
                <a:cubicBezTo>
                  <a:pt x="1493" y="177327"/>
                  <a:pt x="0" y="168702"/>
                  <a:pt x="0" y="156758"/>
                </a:cubicBezTo>
                <a:cubicBezTo>
                  <a:pt x="0" y="150455"/>
                  <a:pt x="415" y="145146"/>
                  <a:pt x="1245" y="140833"/>
                </a:cubicBezTo>
                <a:cubicBezTo>
                  <a:pt x="2074" y="136521"/>
                  <a:pt x="3152" y="132954"/>
                  <a:pt x="4479" y="130134"/>
                </a:cubicBezTo>
                <a:cubicBezTo>
                  <a:pt x="5806" y="127314"/>
                  <a:pt x="7548" y="125324"/>
                  <a:pt x="9705" y="124162"/>
                </a:cubicBezTo>
                <a:cubicBezTo>
                  <a:pt x="11861" y="123001"/>
                  <a:pt x="14266" y="122421"/>
                  <a:pt x="16920" y="122421"/>
                </a:cubicBezTo>
                <a:lnTo>
                  <a:pt x="79126" y="122421"/>
                </a:lnTo>
                <a:lnTo>
                  <a:pt x="79126" y="15925"/>
                </a:lnTo>
                <a:cubicBezTo>
                  <a:pt x="79126" y="13603"/>
                  <a:pt x="79706" y="11446"/>
                  <a:pt x="80868" y="9455"/>
                </a:cubicBezTo>
                <a:cubicBezTo>
                  <a:pt x="82029" y="7465"/>
                  <a:pt x="84185" y="5723"/>
                  <a:pt x="87337" y="4230"/>
                </a:cubicBezTo>
                <a:cubicBezTo>
                  <a:pt x="90489" y="2737"/>
                  <a:pt x="94719" y="1659"/>
                  <a:pt x="100027" y="996"/>
                </a:cubicBezTo>
                <a:cubicBezTo>
                  <a:pt x="105335" y="332"/>
                  <a:pt x="111970" y="0"/>
                  <a:pt x="119933"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27" name="Logo 6">
            <a:extLst>
              <a:ext uri="{FF2B5EF4-FFF2-40B4-BE49-F238E27FC236}">
                <a16:creationId xmlns:a16="http://schemas.microsoft.com/office/drawing/2014/main" id="{EC77ED03-C093-4AC2-953B-4268CC7C2EAD}"/>
              </a:ext>
            </a:extLst>
          </p:cNvPr>
          <p:cNvSpPr txBox="1"/>
          <p:nvPr/>
        </p:nvSpPr>
        <p:spPr>
          <a:xfrm>
            <a:off x="177941" y="6723295"/>
            <a:ext cx="44957" cy="69800"/>
          </a:xfrm>
          <a:custGeom>
            <a:avLst/>
            <a:gdLst/>
            <a:ahLst/>
            <a:cxnLst/>
            <a:rect l="l" t="t" r="r" b="b"/>
            <a:pathLst>
              <a:path w="317000" h="492170">
                <a:moveTo>
                  <a:pt x="174176" y="0"/>
                </a:moveTo>
                <a:cubicBezTo>
                  <a:pt x="186119" y="0"/>
                  <a:pt x="198063" y="996"/>
                  <a:pt x="210006" y="2986"/>
                </a:cubicBezTo>
                <a:cubicBezTo>
                  <a:pt x="221950" y="4977"/>
                  <a:pt x="232732" y="7465"/>
                  <a:pt x="242353" y="10451"/>
                </a:cubicBezTo>
                <a:cubicBezTo>
                  <a:pt x="251974" y="13437"/>
                  <a:pt x="260185" y="16672"/>
                  <a:pt x="266986" y="20155"/>
                </a:cubicBezTo>
                <a:cubicBezTo>
                  <a:pt x="273788" y="23639"/>
                  <a:pt x="278930" y="26707"/>
                  <a:pt x="282413" y="29361"/>
                </a:cubicBezTo>
                <a:cubicBezTo>
                  <a:pt x="285897" y="32016"/>
                  <a:pt x="288219" y="34338"/>
                  <a:pt x="289380" y="36328"/>
                </a:cubicBezTo>
                <a:cubicBezTo>
                  <a:pt x="290542" y="38319"/>
                  <a:pt x="291371" y="40558"/>
                  <a:pt x="291869" y="43047"/>
                </a:cubicBezTo>
                <a:cubicBezTo>
                  <a:pt x="292366" y="45535"/>
                  <a:pt x="292864" y="48604"/>
                  <a:pt x="293362" y="52253"/>
                </a:cubicBezTo>
                <a:cubicBezTo>
                  <a:pt x="293859" y="55902"/>
                  <a:pt x="294108" y="60381"/>
                  <a:pt x="294108" y="65689"/>
                </a:cubicBezTo>
                <a:cubicBezTo>
                  <a:pt x="294108" y="71329"/>
                  <a:pt x="293859" y="76223"/>
                  <a:pt x="293362" y="80370"/>
                </a:cubicBezTo>
                <a:cubicBezTo>
                  <a:pt x="292864" y="84517"/>
                  <a:pt x="292035" y="87918"/>
                  <a:pt x="290873" y="90572"/>
                </a:cubicBezTo>
                <a:cubicBezTo>
                  <a:pt x="289712" y="93226"/>
                  <a:pt x="288302" y="95133"/>
                  <a:pt x="286643" y="96295"/>
                </a:cubicBezTo>
                <a:cubicBezTo>
                  <a:pt x="284985" y="97456"/>
                  <a:pt x="283160" y="98036"/>
                  <a:pt x="281169" y="98036"/>
                </a:cubicBezTo>
                <a:cubicBezTo>
                  <a:pt x="278183" y="98036"/>
                  <a:pt x="273871" y="96212"/>
                  <a:pt x="268230" y="92562"/>
                </a:cubicBezTo>
                <a:cubicBezTo>
                  <a:pt x="262591" y="88913"/>
                  <a:pt x="255292" y="85015"/>
                  <a:pt x="246334" y="80868"/>
                </a:cubicBezTo>
                <a:cubicBezTo>
                  <a:pt x="237377" y="76721"/>
                  <a:pt x="226843" y="72822"/>
                  <a:pt x="214734" y="69173"/>
                </a:cubicBezTo>
                <a:cubicBezTo>
                  <a:pt x="202624" y="65524"/>
                  <a:pt x="188773" y="63699"/>
                  <a:pt x="173180" y="63699"/>
                </a:cubicBezTo>
                <a:cubicBezTo>
                  <a:pt x="159246" y="63699"/>
                  <a:pt x="146971" y="65275"/>
                  <a:pt x="136355" y="68426"/>
                </a:cubicBezTo>
                <a:cubicBezTo>
                  <a:pt x="125738" y="71578"/>
                  <a:pt x="117030" y="76057"/>
                  <a:pt x="110229" y="81863"/>
                </a:cubicBezTo>
                <a:cubicBezTo>
                  <a:pt x="103427" y="87669"/>
                  <a:pt x="98285" y="94553"/>
                  <a:pt x="94802" y="102515"/>
                </a:cubicBezTo>
                <a:cubicBezTo>
                  <a:pt x="91318" y="110477"/>
                  <a:pt x="89576" y="119103"/>
                  <a:pt x="89576" y="128393"/>
                </a:cubicBezTo>
                <a:cubicBezTo>
                  <a:pt x="89576" y="141331"/>
                  <a:pt x="92894" y="152197"/>
                  <a:pt x="99529" y="160988"/>
                </a:cubicBezTo>
                <a:cubicBezTo>
                  <a:pt x="106164" y="169780"/>
                  <a:pt x="114790" y="177493"/>
                  <a:pt x="125407" y="184129"/>
                </a:cubicBezTo>
                <a:cubicBezTo>
                  <a:pt x="136023" y="190764"/>
                  <a:pt x="148132" y="196736"/>
                  <a:pt x="161735" y="202044"/>
                </a:cubicBezTo>
                <a:cubicBezTo>
                  <a:pt x="175337" y="207352"/>
                  <a:pt x="189188" y="212826"/>
                  <a:pt x="203288" y="218466"/>
                </a:cubicBezTo>
                <a:cubicBezTo>
                  <a:pt x="217388" y="224106"/>
                  <a:pt x="231322" y="230410"/>
                  <a:pt x="245090" y="237377"/>
                </a:cubicBezTo>
                <a:cubicBezTo>
                  <a:pt x="258858" y="244344"/>
                  <a:pt x="271051" y="252804"/>
                  <a:pt x="281667" y="262757"/>
                </a:cubicBezTo>
                <a:cubicBezTo>
                  <a:pt x="292283" y="272709"/>
                  <a:pt x="300826" y="284653"/>
                  <a:pt x="307296" y="298587"/>
                </a:cubicBezTo>
                <a:cubicBezTo>
                  <a:pt x="313765" y="312521"/>
                  <a:pt x="317000" y="329109"/>
                  <a:pt x="317000" y="348351"/>
                </a:cubicBezTo>
                <a:cubicBezTo>
                  <a:pt x="317000" y="371243"/>
                  <a:pt x="312770" y="391646"/>
                  <a:pt x="304310" y="409562"/>
                </a:cubicBezTo>
                <a:cubicBezTo>
                  <a:pt x="295850" y="427477"/>
                  <a:pt x="283823" y="442572"/>
                  <a:pt x="268230" y="454847"/>
                </a:cubicBezTo>
                <a:cubicBezTo>
                  <a:pt x="252638" y="467122"/>
                  <a:pt x="234059" y="476412"/>
                  <a:pt x="212494" y="482715"/>
                </a:cubicBezTo>
                <a:cubicBezTo>
                  <a:pt x="190930" y="489019"/>
                  <a:pt x="167209" y="492170"/>
                  <a:pt x="141331" y="492170"/>
                </a:cubicBezTo>
                <a:cubicBezTo>
                  <a:pt x="125407" y="492170"/>
                  <a:pt x="110229" y="490926"/>
                  <a:pt x="95797" y="488438"/>
                </a:cubicBezTo>
                <a:cubicBezTo>
                  <a:pt x="81365" y="485950"/>
                  <a:pt x="68426" y="482798"/>
                  <a:pt x="56981" y="478983"/>
                </a:cubicBezTo>
                <a:cubicBezTo>
                  <a:pt x="45535" y="475168"/>
                  <a:pt x="35831" y="471186"/>
                  <a:pt x="27868" y="467039"/>
                </a:cubicBezTo>
                <a:cubicBezTo>
                  <a:pt x="19906" y="462892"/>
                  <a:pt x="14100" y="459160"/>
                  <a:pt x="10451" y="455842"/>
                </a:cubicBezTo>
                <a:cubicBezTo>
                  <a:pt x="6801" y="452525"/>
                  <a:pt x="4147" y="447880"/>
                  <a:pt x="2489" y="441908"/>
                </a:cubicBezTo>
                <a:cubicBezTo>
                  <a:pt x="830" y="435937"/>
                  <a:pt x="0" y="427808"/>
                  <a:pt x="0" y="417524"/>
                </a:cubicBezTo>
                <a:cubicBezTo>
                  <a:pt x="0" y="411220"/>
                  <a:pt x="332" y="405912"/>
                  <a:pt x="996" y="401599"/>
                </a:cubicBezTo>
                <a:cubicBezTo>
                  <a:pt x="1659" y="397286"/>
                  <a:pt x="2489" y="393803"/>
                  <a:pt x="3484" y="391149"/>
                </a:cubicBezTo>
                <a:cubicBezTo>
                  <a:pt x="4479" y="388495"/>
                  <a:pt x="5889" y="386587"/>
                  <a:pt x="7714" y="385426"/>
                </a:cubicBezTo>
                <a:cubicBezTo>
                  <a:pt x="9539" y="384265"/>
                  <a:pt x="11612" y="383684"/>
                  <a:pt x="13934" y="383684"/>
                </a:cubicBezTo>
                <a:cubicBezTo>
                  <a:pt x="17584" y="383684"/>
                  <a:pt x="22975" y="385923"/>
                  <a:pt x="30108" y="390402"/>
                </a:cubicBezTo>
                <a:cubicBezTo>
                  <a:pt x="37241" y="394881"/>
                  <a:pt x="46032" y="399774"/>
                  <a:pt x="56483" y="405083"/>
                </a:cubicBezTo>
                <a:cubicBezTo>
                  <a:pt x="66934" y="410391"/>
                  <a:pt x="79292" y="415284"/>
                  <a:pt x="93557" y="419763"/>
                </a:cubicBezTo>
                <a:cubicBezTo>
                  <a:pt x="107823" y="424242"/>
                  <a:pt x="124246" y="426481"/>
                  <a:pt x="142824" y="426481"/>
                </a:cubicBezTo>
                <a:cubicBezTo>
                  <a:pt x="156758" y="426481"/>
                  <a:pt x="169365" y="424988"/>
                  <a:pt x="180645" y="422003"/>
                </a:cubicBezTo>
                <a:cubicBezTo>
                  <a:pt x="191925" y="419017"/>
                  <a:pt x="201712" y="414621"/>
                  <a:pt x="210006" y="408815"/>
                </a:cubicBezTo>
                <a:cubicBezTo>
                  <a:pt x="218300" y="403009"/>
                  <a:pt x="224687" y="395627"/>
                  <a:pt x="229165" y="386670"/>
                </a:cubicBezTo>
                <a:cubicBezTo>
                  <a:pt x="233644" y="377712"/>
                  <a:pt x="235884" y="367096"/>
                  <a:pt x="235884" y="354821"/>
                </a:cubicBezTo>
                <a:cubicBezTo>
                  <a:pt x="235884" y="342214"/>
                  <a:pt x="232649" y="331597"/>
                  <a:pt x="226180" y="322971"/>
                </a:cubicBezTo>
                <a:cubicBezTo>
                  <a:pt x="219710" y="314346"/>
                  <a:pt x="211167" y="306715"/>
                  <a:pt x="200551" y="300080"/>
                </a:cubicBezTo>
                <a:cubicBezTo>
                  <a:pt x="189935" y="293445"/>
                  <a:pt x="177991" y="287556"/>
                  <a:pt x="164721" y="282413"/>
                </a:cubicBezTo>
                <a:cubicBezTo>
                  <a:pt x="151450" y="277271"/>
                  <a:pt x="137765" y="271880"/>
                  <a:pt x="123665" y="266240"/>
                </a:cubicBezTo>
                <a:cubicBezTo>
                  <a:pt x="109565" y="260600"/>
                  <a:pt x="95797" y="254214"/>
                  <a:pt x="82360" y="247081"/>
                </a:cubicBezTo>
                <a:cubicBezTo>
                  <a:pt x="68924" y="239948"/>
                  <a:pt x="56898" y="231239"/>
                  <a:pt x="46281" y="220954"/>
                </a:cubicBezTo>
                <a:cubicBezTo>
                  <a:pt x="35665" y="210670"/>
                  <a:pt x="27122" y="198395"/>
                  <a:pt x="20653" y="184129"/>
                </a:cubicBezTo>
                <a:cubicBezTo>
                  <a:pt x="14183" y="169863"/>
                  <a:pt x="10949" y="152777"/>
                  <a:pt x="10949" y="132871"/>
                </a:cubicBezTo>
                <a:cubicBezTo>
                  <a:pt x="10949" y="115288"/>
                  <a:pt x="14349" y="98451"/>
                  <a:pt x="21150" y="82361"/>
                </a:cubicBezTo>
                <a:cubicBezTo>
                  <a:pt x="27951" y="66270"/>
                  <a:pt x="38153" y="52170"/>
                  <a:pt x="51755" y="40061"/>
                </a:cubicBezTo>
                <a:cubicBezTo>
                  <a:pt x="65358" y="27951"/>
                  <a:pt x="82360" y="18247"/>
                  <a:pt x="102764" y="10949"/>
                </a:cubicBezTo>
                <a:cubicBezTo>
                  <a:pt x="123167" y="3650"/>
                  <a:pt x="146971" y="0"/>
                  <a:pt x="174176"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28" name="Logo 5">
            <a:extLst>
              <a:ext uri="{FF2B5EF4-FFF2-40B4-BE49-F238E27FC236}">
                <a16:creationId xmlns:a16="http://schemas.microsoft.com/office/drawing/2014/main" id="{35A39001-F877-400B-9063-BBDAEF9C9D0C}"/>
              </a:ext>
            </a:extLst>
          </p:cNvPr>
          <p:cNvSpPr txBox="1"/>
          <p:nvPr/>
        </p:nvSpPr>
        <p:spPr>
          <a:xfrm>
            <a:off x="270827" y="6723295"/>
            <a:ext cx="58437" cy="94149"/>
          </a:xfrm>
          <a:custGeom>
            <a:avLst/>
            <a:gdLst/>
            <a:ahLst/>
            <a:cxnLst/>
            <a:rect l="l" t="t" r="r" b="b"/>
            <a:pathLst>
              <a:path w="412049" h="663858">
                <a:moveTo>
                  <a:pt x="231404" y="0"/>
                </a:moveTo>
                <a:cubicBezTo>
                  <a:pt x="263917" y="0"/>
                  <a:pt x="291619" y="6304"/>
                  <a:pt x="314511" y="18911"/>
                </a:cubicBezTo>
                <a:cubicBezTo>
                  <a:pt x="337402" y="31518"/>
                  <a:pt x="356064" y="48770"/>
                  <a:pt x="370496" y="70666"/>
                </a:cubicBezTo>
                <a:cubicBezTo>
                  <a:pt x="384927" y="92562"/>
                  <a:pt x="395461" y="118025"/>
                  <a:pt x="402096" y="147054"/>
                </a:cubicBezTo>
                <a:cubicBezTo>
                  <a:pt x="408731" y="176083"/>
                  <a:pt x="412049" y="206854"/>
                  <a:pt x="412049" y="239367"/>
                </a:cubicBezTo>
                <a:cubicBezTo>
                  <a:pt x="412049" y="278515"/>
                  <a:pt x="407819" y="313682"/>
                  <a:pt x="399359" y="344868"/>
                </a:cubicBezTo>
                <a:cubicBezTo>
                  <a:pt x="390899" y="376053"/>
                  <a:pt x="378458" y="402512"/>
                  <a:pt x="362036" y="424242"/>
                </a:cubicBezTo>
                <a:cubicBezTo>
                  <a:pt x="345614" y="445972"/>
                  <a:pt x="325293" y="462726"/>
                  <a:pt x="301074" y="474504"/>
                </a:cubicBezTo>
                <a:cubicBezTo>
                  <a:pt x="276856" y="486282"/>
                  <a:pt x="249154" y="492170"/>
                  <a:pt x="217968" y="492170"/>
                </a:cubicBezTo>
                <a:cubicBezTo>
                  <a:pt x="204697" y="492170"/>
                  <a:pt x="192422" y="490843"/>
                  <a:pt x="181142" y="488189"/>
                </a:cubicBezTo>
                <a:cubicBezTo>
                  <a:pt x="169862" y="485535"/>
                  <a:pt x="158831" y="481388"/>
                  <a:pt x="148049" y="475748"/>
                </a:cubicBezTo>
                <a:cubicBezTo>
                  <a:pt x="137267" y="470108"/>
                  <a:pt x="126567" y="462975"/>
                  <a:pt x="115951" y="454349"/>
                </a:cubicBezTo>
                <a:cubicBezTo>
                  <a:pt x="105334" y="445724"/>
                  <a:pt x="94055" y="435605"/>
                  <a:pt x="82111" y="423993"/>
                </a:cubicBezTo>
                <a:lnTo>
                  <a:pt x="82111" y="647933"/>
                </a:lnTo>
                <a:cubicBezTo>
                  <a:pt x="82111" y="650587"/>
                  <a:pt x="81448" y="652909"/>
                  <a:pt x="80120" y="654900"/>
                </a:cubicBezTo>
                <a:cubicBezTo>
                  <a:pt x="78793" y="656891"/>
                  <a:pt x="76637" y="658549"/>
                  <a:pt x="73651" y="659876"/>
                </a:cubicBezTo>
                <a:cubicBezTo>
                  <a:pt x="70665" y="661204"/>
                  <a:pt x="66518" y="662199"/>
                  <a:pt x="61210" y="662862"/>
                </a:cubicBezTo>
                <a:cubicBezTo>
                  <a:pt x="55902" y="663526"/>
                  <a:pt x="49101" y="663858"/>
                  <a:pt x="40807" y="663858"/>
                </a:cubicBezTo>
                <a:cubicBezTo>
                  <a:pt x="32844" y="663858"/>
                  <a:pt x="26209" y="663526"/>
                  <a:pt x="20901" y="662862"/>
                </a:cubicBezTo>
                <a:cubicBezTo>
                  <a:pt x="15593" y="662199"/>
                  <a:pt x="11363" y="661204"/>
                  <a:pt x="8211" y="659876"/>
                </a:cubicBezTo>
                <a:cubicBezTo>
                  <a:pt x="5059" y="658549"/>
                  <a:pt x="2903" y="656891"/>
                  <a:pt x="1742" y="654900"/>
                </a:cubicBezTo>
                <a:cubicBezTo>
                  <a:pt x="581" y="652909"/>
                  <a:pt x="0" y="650587"/>
                  <a:pt x="0" y="647933"/>
                </a:cubicBezTo>
                <a:lnTo>
                  <a:pt x="0" y="22394"/>
                </a:lnTo>
                <a:cubicBezTo>
                  <a:pt x="0" y="19409"/>
                  <a:pt x="497" y="17003"/>
                  <a:pt x="1493" y="15179"/>
                </a:cubicBezTo>
                <a:cubicBezTo>
                  <a:pt x="2488" y="13354"/>
                  <a:pt x="4479" y="11778"/>
                  <a:pt x="7464" y="10451"/>
                </a:cubicBezTo>
                <a:cubicBezTo>
                  <a:pt x="10450" y="9124"/>
                  <a:pt x="14266" y="8212"/>
                  <a:pt x="18910" y="7714"/>
                </a:cubicBezTo>
                <a:cubicBezTo>
                  <a:pt x="23555" y="7216"/>
                  <a:pt x="29195" y="6967"/>
                  <a:pt x="35830" y="6967"/>
                </a:cubicBezTo>
                <a:cubicBezTo>
                  <a:pt x="42797" y="6967"/>
                  <a:pt x="48520" y="7216"/>
                  <a:pt x="52999" y="7714"/>
                </a:cubicBezTo>
                <a:cubicBezTo>
                  <a:pt x="57478" y="8212"/>
                  <a:pt x="61210" y="9124"/>
                  <a:pt x="64196" y="10451"/>
                </a:cubicBezTo>
                <a:cubicBezTo>
                  <a:pt x="67182" y="11778"/>
                  <a:pt x="69255" y="13354"/>
                  <a:pt x="70416" y="15179"/>
                </a:cubicBezTo>
                <a:cubicBezTo>
                  <a:pt x="71578" y="17003"/>
                  <a:pt x="72158" y="19409"/>
                  <a:pt x="72158" y="22394"/>
                </a:cubicBezTo>
                <a:lnTo>
                  <a:pt x="72158" y="82609"/>
                </a:lnTo>
                <a:cubicBezTo>
                  <a:pt x="85761" y="68675"/>
                  <a:pt x="98865" y="56566"/>
                  <a:pt x="111472" y="46281"/>
                </a:cubicBezTo>
                <a:cubicBezTo>
                  <a:pt x="124079" y="35997"/>
                  <a:pt x="136769" y="27454"/>
                  <a:pt x="149542" y="20653"/>
                </a:cubicBezTo>
                <a:cubicBezTo>
                  <a:pt x="162315" y="13852"/>
                  <a:pt x="175419" y="8709"/>
                  <a:pt x="188856" y="5226"/>
                </a:cubicBezTo>
                <a:cubicBezTo>
                  <a:pt x="202292" y="1742"/>
                  <a:pt x="216475" y="0"/>
                  <a:pt x="231404" y="0"/>
                </a:cubicBezTo>
                <a:close/>
                <a:moveTo>
                  <a:pt x="215799" y="70666"/>
                </a:moveTo>
                <a:cubicBezTo>
                  <a:pt x="205115" y="70666"/>
                  <a:pt x="194599" y="72242"/>
                  <a:pt x="184252" y="75393"/>
                </a:cubicBezTo>
                <a:cubicBezTo>
                  <a:pt x="173906" y="78545"/>
                  <a:pt x="163392" y="83522"/>
                  <a:pt x="152710" y="90323"/>
                </a:cubicBezTo>
                <a:cubicBezTo>
                  <a:pt x="142029" y="97124"/>
                  <a:pt x="130846" y="106082"/>
                  <a:pt x="119162" y="117196"/>
                </a:cubicBezTo>
                <a:cubicBezTo>
                  <a:pt x="107478" y="128310"/>
                  <a:pt x="95128" y="141995"/>
                  <a:pt x="82111" y="158251"/>
                </a:cubicBezTo>
                <a:lnTo>
                  <a:pt x="82111" y="336408"/>
                </a:lnTo>
                <a:cubicBezTo>
                  <a:pt x="104811" y="363944"/>
                  <a:pt x="126342" y="385011"/>
                  <a:pt x="146704" y="399609"/>
                </a:cubicBezTo>
                <a:cubicBezTo>
                  <a:pt x="167066" y="414206"/>
                  <a:pt x="188428" y="421505"/>
                  <a:pt x="210791" y="421505"/>
                </a:cubicBezTo>
                <a:cubicBezTo>
                  <a:pt x="231485" y="421505"/>
                  <a:pt x="249259" y="416529"/>
                  <a:pt x="264113" y="406576"/>
                </a:cubicBezTo>
                <a:cubicBezTo>
                  <a:pt x="278967" y="396623"/>
                  <a:pt x="290984" y="383352"/>
                  <a:pt x="300165" y="366764"/>
                </a:cubicBezTo>
                <a:cubicBezTo>
                  <a:pt x="309345" y="350176"/>
                  <a:pt x="316105" y="331597"/>
                  <a:pt x="320444" y="311028"/>
                </a:cubicBezTo>
                <a:cubicBezTo>
                  <a:pt x="324783" y="290459"/>
                  <a:pt x="326952" y="269724"/>
                  <a:pt x="326952" y="248822"/>
                </a:cubicBezTo>
                <a:cubicBezTo>
                  <a:pt x="326952" y="225931"/>
                  <a:pt x="325200" y="203786"/>
                  <a:pt x="321696" y="182387"/>
                </a:cubicBezTo>
                <a:cubicBezTo>
                  <a:pt x="318191" y="160988"/>
                  <a:pt x="312183" y="141995"/>
                  <a:pt x="303672" y="125407"/>
                </a:cubicBezTo>
                <a:cubicBezTo>
                  <a:pt x="295160" y="108819"/>
                  <a:pt x="283727" y="95548"/>
                  <a:pt x="269373" y="85595"/>
                </a:cubicBezTo>
                <a:cubicBezTo>
                  <a:pt x="255019" y="75642"/>
                  <a:pt x="237161" y="70666"/>
                  <a:pt x="215799" y="70666"/>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29" name="Logo 4">
            <a:extLst>
              <a:ext uri="{FF2B5EF4-FFF2-40B4-BE49-F238E27FC236}">
                <a16:creationId xmlns:a16="http://schemas.microsoft.com/office/drawing/2014/main" id="{9B1D721E-62C7-4792-9AA4-C8876D41A08A}"/>
              </a:ext>
            </a:extLst>
          </p:cNvPr>
          <p:cNvSpPr txBox="1"/>
          <p:nvPr/>
        </p:nvSpPr>
        <p:spPr>
          <a:xfrm>
            <a:off x="560864" y="6723366"/>
            <a:ext cx="50109" cy="69729"/>
          </a:xfrm>
          <a:custGeom>
            <a:avLst/>
            <a:gdLst/>
            <a:ahLst/>
            <a:cxnLst/>
            <a:rect l="l" t="t" r="r" b="b"/>
            <a:pathLst>
              <a:path w="353327" h="491672">
                <a:moveTo>
                  <a:pt x="209011" y="0"/>
                </a:moveTo>
                <a:cubicBezTo>
                  <a:pt x="223276" y="0"/>
                  <a:pt x="237128" y="1327"/>
                  <a:pt x="250564" y="3981"/>
                </a:cubicBezTo>
                <a:cubicBezTo>
                  <a:pt x="264000" y="6635"/>
                  <a:pt x="276358" y="10119"/>
                  <a:pt x="287638" y="14432"/>
                </a:cubicBezTo>
                <a:cubicBezTo>
                  <a:pt x="298918" y="18745"/>
                  <a:pt x="308954" y="23721"/>
                  <a:pt x="317746" y="29361"/>
                </a:cubicBezTo>
                <a:cubicBezTo>
                  <a:pt x="326537" y="35001"/>
                  <a:pt x="332924" y="39812"/>
                  <a:pt x="336905" y="43793"/>
                </a:cubicBezTo>
                <a:cubicBezTo>
                  <a:pt x="340886" y="47774"/>
                  <a:pt x="343623" y="50926"/>
                  <a:pt x="345116" y="53248"/>
                </a:cubicBezTo>
                <a:cubicBezTo>
                  <a:pt x="346609" y="55570"/>
                  <a:pt x="347853" y="58307"/>
                  <a:pt x="348849" y="61459"/>
                </a:cubicBezTo>
                <a:cubicBezTo>
                  <a:pt x="349844" y="64611"/>
                  <a:pt x="350507" y="68177"/>
                  <a:pt x="350839" y="72158"/>
                </a:cubicBezTo>
                <a:cubicBezTo>
                  <a:pt x="351171" y="76140"/>
                  <a:pt x="351337" y="81116"/>
                  <a:pt x="351337" y="87088"/>
                </a:cubicBezTo>
                <a:cubicBezTo>
                  <a:pt x="351337" y="100027"/>
                  <a:pt x="349844" y="109067"/>
                  <a:pt x="346858" y="114209"/>
                </a:cubicBezTo>
                <a:cubicBezTo>
                  <a:pt x="343872" y="119352"/>
                  <a:pt x="340223" y="121923"/>
                  <a:pt x="335910" y="121923"/>
                </a:cubicBezTo>
                <a:cubicBezTo>
                  <a:pt x="330933" y="121923"/>
                  <a:pt x="325211" y="119186"/>
                  <a:pt x="318741" y="113712"/>
                </a:cubicBezTo>
                <a:cubicBezTo>
                  <a:pt x="312272" y="108238"/>
                  <a:pt x="304061" y="102183"/>
                  <a:pt x="294108" y="95548"/>
                </a:cubicBezTo>
                <a:cubicBezTo>
                  <a:pt x="284155" y="88913"/>
                  <a:pt x="272128" y="82858"/>
                  <a:pt x="258029" y="77384"/>
                </a:cubicBezTo>
                <a:cubicBezTo>
                  <a:pt x="243929" y="71910"/>
                  <a:pt x="227257" y="69173"/>
                  <a:pt x="208015" y="69173"/>
                </a:cubicBezTo>
                <a:cubicBezTo>
                  <a:pt x="168535" y="69173"/>
                  <a:pt x="138262" y="84351"/>
                  <a:pt x="117195" y="114707"/>
                </a:cubicBezTo>
                <a:cubicBezTo>
                  <a:pt x="96128" y="145063"/>
                  <a:pt x="85595" y="189105"/>
                  <a:pt x="85595" y="246832"/>
                </a:cubicBezTo>
                <a:cubicBezTo>
                  <a:pt x="85595" y="275695"/>
                  <a:pt x="88332" y="300992"/>
                  <a:pt x="93806" y="322722"/>
                </a:cubicBezTo>
                <a:cubicBezTo>
                  <a:pt x="99280" y="344453"/>
                  <a:pt x="107325" y="362617"/>
                  <a:pt x="117942" y="377214"/>
                </a:cubicBezTo>
                <a:cubicBezTo>
                  <a:pt x="128558" y="391812"/>
                  <a:pt x="141580" y="402677"/>
                  <a:pt x="157007" y="409810"/>
                </a:cubicBezTo>
                <a:cubicBezTo>
                  <a:pt x="172434" y="416943"/>
                  <a:pt x="190100" y="420509"/>
                  <a:pt x="210006" y="420509"/>
                </a:cubicBezTo>
                <a:cubicBezTo>
                  <a:pt x="228916" y="420509"/>
                  <a:pt x="245504" y="417523"/>
                  <a:pt x="259770" y="411552"/>
                </a:cubicBezTo>
                <a:cubicBezTo>
                  <a:pt x="274036" y="405580"/>
                  <a:pt x="286394" y="399028"/>
                  <a:pt x="296845" y="391895"/>
                </a:cubicBezTo>
                <a:cubicBezTo>
                  <a:pt x="307295" y="384762"/>
                  <a:pt x="316087" y="378292"/>
                  <a:pt x="323220" y="372487"/>
                </a:cubicBezTo>
                <a:cubicBezTo>
                  <a:pt x="330353" y="366681"/>
                  <a:pt x="335910" y="363778"/>
                  <a:pt x="339891" y="363778"/>
                </a:cubicBezTo>
                <a:cubicBezTo>
                  <a:pt x="342213" y="363778"/>
                  <a:pt x="344204" y="364441"/>
                  <a:pt x="345863" y="365768"/>
                </a:cubicBezTo>
                <a:cubicBezTo>
                  <a:pt x="347521" y="367096"/>
                  <a:pt x="348931" y="369335"/>
                  <a:pt x="350093" y="372487"/>
                </a:cubicBezTo>
                <a:cubicBezTo>
                  <a:pt x="351254" y="375638"/>
                  <a:pt x="352083" y="379620"/>
                  <a:pt x="352581" y="384430"/>
                </a:cubicBezTo>
                <a:cubicBezTo>
                  <a:pt x="353079" y="389241"/>
                  <a:pt x="353327" y="394964"/>
                  <a:pt x="353327" y="401599"/>
                </a:cubicBezTo>
                <a:cubicBezTo>
                  <a:pt x="353327" y="407239"/>
                  <a:pt x="353161" y="412132"/>
                  <a:pt x="352830" y="416279"/>
                </a:cubicBezTo>
                <a:cubicBezTo>
                  <a:pt x="352498" y="420426"/>
                  <a:pt x="351917" y="423910"/>
                  <a:pt x="351088" y="426730"/>
                </a:cubicBezTo>
                <a:cubicBezTo>
                  <a:pt x="350258" y="429550"/>
                  <a:pt x="349263" y="432038"/>
                  <a:pt x="348102" y="434195"/>
                </a:cubicBezTo>
                <a:cubicBezTo>
                  <a:pt x="346941" y="436351"/>
                  <a:pt x="344287" y="439503"/>
                  <a:pt x="340140" y="443650"/>
                </a:cubicBezTo>
                <a:cubicBezTo>
                  <a:pt x="335993" y="447797"/>
                  <a:pt x="328943" y="452939"/>
                  <a:pt x="318990" y="459077"/>
                </a:cubicBezTo>
                <a:cubicBezTo>
                  <a:pt x="309037" y="465214"/>
                  <a:pt x="297840" y="470688"/>
                  <a:pt x="285399" y="475499"/>
                </a:cubicBezTo>
                <a:cubicBezTo>
                  <a:pt x="272958" y="480310"/>
                  <a:pt x="259438" y="484208"/>
                  <a:pt x="244841" y="487194"/>
                </a:cubicBezTo>
                <a:cubicBezTo>
                  <a:pt x="230243" y="490179"/>
                  <a:pt x="215148" y="491672"/>
                  <a:pt x="199555" y="491672"/>
                </a:cubicBezTo>
                <a:cubicBezTo>
                  <a:pt x="167375" y="491672"/>
                  <a:pt x="138843" y="486364"/>
                  <a:pt x="113961" y="475748"/>
                </a:cubicBezTo>
                <a:cubicBezTo>
                  <a:pt x="89078" y="465131"/>
                  <a:pt x="68260" y="449622"/>
                  <a:pt x="51506" y="429218"/>
                </a:cubicBezTo>
                <a:cubicBezTo>
                  <a:pt x="34752" y="408815"/>
                  <a:pt x="21979" y="383767"/>
                  <a:pt x="13188" y="354074"/>
                </a:cubicBezTo>
                <a:cubicBezTo>
                  <a:pt x="4396" y="324381"/>
                  <a:pt x="0" y="290127"/>
                  <a:pt x="0" y="251310"/>
                </a:cubicBezTo>
                <a:cubicBezTo>
                  <a:pt x="0" y="207186"/>
                  <a:pt x="5391" y="169282"/>
                  <a:pt x="16174" y="137599"/>
                </a:cubicBezTo>
                <a:cubicBezTo>
                  <a:pt x="26956" y="105915"/>
                  <a:pt x="41719" y="79955"/>
                  <a:pt x="60464" y="59717"/>
                </a:cubicBezTo>
                <a:cubicBezTo>
                  <a:pt x="79208" y="39480"/>
                  <a:pt x="101271" y="24468"/>
                  <a:pt x="126651" y="14681"/>
                </a:cubicBezTo>
                <a:cubicBezTo>
                  <a:pt x="152030" y="4894"/>
                  <a:pt x="179484" y="0"/>
                  <a:pt x="209011"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0" name="Logo 3">
            <a:extLst>
              <a:ext uri="{FF2B5EF4-FFF2-40B4-BE49-F238E27FC236}">
                <a16:creationId xmlns:a16="http://schemas.microsoft.com/office/drawing/2014/main" id="{D7BEF1AC-F795-491E-8999-EFD00EC74AA9}"/>
              </a:ext>
            </a:extLst>
          </p:cNvPr>
          <p:cNvSpPr txBox="1"/>
          <p:nvPr/>
        </p:nvSpPr>
        <p:spPr>
          <a:xfrm>
            <a:off x="68202" y="6724283"/>
            <a:ext cx="11645" cy="67895"/>
          </a:xfrm>
          <a:custGeom>
            <a:avLst/>
            <a:gdLst/>
            <a:ahLst/>
            <a:cxnLst/>
            <a:rect l="l" t="t" r="r" b="b"/>
            <a:pathLst>
              <a:path w="82111" h="478734">
                <a:moveTo>
                  <a:pt x="40807" y="0"/>
                </a:moveTo>
                <a:cubicBezTo>
                  <a:pt x="49101" y="0"/>
                  <a:pt x="55902" y="332"/>
                  <a:pt x="61210" y="996"/>
                </a:cubicBezTo>
                <a:cubicBezTo>
                  <a:pt x="66518" y="1659"/>
                  <a:pt x="70665" y="2655"/>
                  <a:pt x="73651" y="3982"/>
                </a:cubicBezTo>
                <a:cubicBezTo>
                  <a:pt x="76637" y="5309"/>
                  <a:pt x="78793" y="6967"/>
                  <a:pt x="80120" y="8958"/>
                </a:cubicBezTo>
                <a:cubicBezTo>
                  <a:pt x="81447" y="10949"/>
                  <a:pt x="82111" y="13105"/>
                  <a:pt x="82111" y="15427"/>
                </a:cubicBezTo>
                <a:lnTo>
                  <a:pt x="82111" y="463307"/>
                </a:lnTo>
                <a:cubicBezTo>
                  <a:pt x="82111" y="465961"/>
                  <a:pt x="81447" y="468201"/>
                  <a:pt x="80120" y="470025"/>
                </a:cubicBezTo>
                <a:cubicBezTo>
                  <a:pt x="78793" y="471850"/>
                  <a:pt x="76637" y="473426"/>
                  <a:pt x="73651" y="474753"/>
                </a:cubicBezTo>
                <a:cubicBezTo>
                  <a:pt x="70665" y="476080"/>
                  <a:pt x="66518" y="477075"/>
                  <a:pt x="61210" y="477739"/>
                </a:cubicBezTo>
                <a:cubicBezTo>
                  <a:pt x="55902" y="478402"/>
                  <a:pt x="49101" y="478734"/>
                  <a:pt x="40807" y="478734"/>
                </a:cubicBezTo>
                <a:cubicBezTo>
                  <a:pt x="32844" y="478734"/>
                  <a:pt x="26209" y="478402"/>
                  <a:pt x="20901" y="477739"/>
                </a:cubicBezTo>
                <a:cubicBezTo>
                  <a:pt x="15593" y="477075"/>
                  <a:pt x="11363" y="476080"/>
                  <a:pt x="8211" y="474753"/>
                </a:cubicBezTo>
                <a:cubicBezTo>
                  <a:pt x="5059" y="473426"/>
                  <a:pt x="2903" y="471850"/>
                  <a:pt x="1742" y="470025"/>
                </a:cubicBezTo>
                <a:cubicBezTo>
                  <a:pt x="580" y="468201"/>
                  <a:pt x="0" y="465961"/>
                  <a:pt x="0" y="463307"/>
                </a:cubicBezTo>
                <a:lnTo>
                  <a:pt x="0" y="15427"/>
                </a:lnTo>
                <a:cubicBezTo>
                  <a:pt x="0" y="13105"/>
                  <a:pt x="580" y="10949"/>
                  <a:pt x="1742" y="8958"/>
                </a:cubicBezTo>
                <a:cubicBezTo>
                  <a:pt x="2903" y="6967"/>
                  <a:pt x="5059" y="5309"/>
                  <a:pt x="8211" y="3982"/>
                </a:cubicBezTo>
                <a:cubicBezTo>
                  <a:pt x="11363" y="2655"/>
                  <a:pt x="15593" y="1659"/>
                  <a:pt x="20901" y="996"/>
                </a:cubicBezTo>
                <a:cubicBezTo>
                  <a:pt x="26209" y="332"/>
                  <a:pt x="32844" y="0"/>
                  <a:pt x="40807"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1" name="Logo 2">
            <a:extLst>
              <a:ext uri="{FF2B5EF4-FFF2-40B4-BE49-F238E27FC236}">
                <a16:creationId xmlns:a16="http://schemas.microsoft.com/office/drawing/2014/main" id="{2786DD4C-1718-4BA0-BD01-BB1125DBAE5D}"/>
              </a:ext>
            </a:extLst>
          </p:cNvPr>
          <p:cNvSpPr txBox="1"/>
          <p:nvPr/>
        </p:nvSpPr>
        <p:spPr>
          <a:xfrm>
            <a:off x="346122" y="6724283"/>
            <a:ext cx="54767" cy="68812"/>
          </a:xfrm>
          <a:custGeom>
            <a:avLst/>
            <a:gdLst/>
            <a:ahLst/>
            <a:cxnLst/>
            <a:rect l="l" t="t" r="r" b="b"/>
            <a:pathLst>
              <a:path w="386171" h="485203">
                <a:moveTo>
                  <a:pt x="41304" y="0"/>
                </a:moveTo>
                <a:cubicBezTo>
                  <a:pt x="49266" y="0"/>
                  <a:pt x="55902" y="249"/>
                  <a:pt x="61210" y="747"/>
                </a:cubicBezTo>
                <a:cubicBezTo>
                  <a:pt x="66518" y="1245"/>
                  <a:pt x="70748" y="2240"/>
                  <a:pt x="73900" y="3733"/>
                </a:cubicBezTo>
                <a:cubicBezTo>
                  <a:pt x="77051" y="5226"/>
                  <a:pt x="79291" y="6885"/>
                  <a:pt x="80618" y="8709"/>
                </a:cubicBezTo>
                <a:cubicBezTo>
                  <a:pt x="81945" y="10534"/>
                  <a:pt x="82608" y="12773"/>
                  <a:pt x="82608" y="15427"/>
                </a:cubicBezTo>
                <a:lnTo>
                  <a:pt x="82608" y="276193"/>
                </a:lnTo>
                <a:cubicBezTo>
                  <a:pt x="82608" y="302402"/>
                  <a:pt x="84516" y="323386"/>
                  <a:pt x="88331" y="339145"/>
                </a:cubicBezTo>
                <a:cubicBezTo>
                  <a:pt x="92146" y="354904"/>
                  <a:pt x="97953" y="368340"/>
                  <a:pt x="105749" y="379454"/>
                </a:cubicBezTo>
                <a:cubicBezTo>
                  <a:pt x="113545" y="390568"/>
                  <a:pt x="123415" y="399194"/>
                  <a:pt x="135359" y="405332"/>
                </a:cubicBezTo>
                <a:cubicBezTo>
                  <a:pt x="147302" y="411469"/>
                  <a:pt x="161236" y="414538"/>
                  <a:pt x="177161" y="414538"/>
                </a:cubicBezTo>
                <a:cubicBezTo>
                  <a:pt x="197730" y="414538"/>
                  <a:pt x="218216" y="407239"/>
                  <a:pt x="238620" y="392642"/>
                </a:cubicBezTo>
                <a:cubicBezTo>
                  <a:pt x="259023" y="378044"/>
                  <a:pt x="280671" y="356645"/>
                  <a:pt x="303562" y="328446"/>
                </a:cubicBezTo>
                <a:lnTo>
                  <a:pt x="303562" y="15427"/>
                </a:lnTo>
                <a:cubicBezTo>
                  <a:pt x="303562" y="12773"/>
                  <a:pt x="304143" y="10534"/>
                  <a:pt x="305304" y="8709"/>
                </a:cubicBezTo>
                <a:cubicBezTo>
                  <a:pt x="306465" y="6885"/>
                  <a:pt x="308705" y="5226"/>
                  <a:pt x="312022" y="3733"/>
                </a:cubicBezTo>
                <a:cubicBezTo>
                  <a:pt x="315340" y="2240"/>
                  <a:pt x="319570" y="1245"/>
                  <a:pt x="324712" y="747"/>
                </a:cubicBezTo>
                <a:cubicBezTo>
                  <a:pt x="329855" y="249"/>
                  <a:pt x="336573" y="0"/>
                  <a:pt x="344867" y="0"/>
                </a:cubicBezTo>
                <a:cubicBezTo>
                  <a:pt x="352829" y="0"/>
                  <a:pt x="359464" y="249"/>
                  <a:pt x="364773" y="747"/>
                </a:cubicBezTo>
                <a:cubicBezTo>
                  <a:pt x="370081" y="1245"/>
                  <a:pt x="374228" y="2240"/>
                  <a:pt x="377214" y="3733"/>
                </a:cubicBezTo>
                <a:cubicBezTo>
                  <a:pt x="380200" y="5226"/>
                  <a:pt x="382439" y="6885"/>
                  <a:pt x="383932" y="8709"/>
                </a:cubicBezTo>
                <a:cubicBezTo>
                  <a:pt x="385425" y="10534"/>
                  <a:pt x="386171" y="12773"/>
                  <a:pt x="386171" y="15427"/>
                </a:cubicBezTo>
                <a:lnTo>
                  <a:pt x="386171" y="463307"/>
                </a:lnTo>
                <a:cubicBezTo>
                  <a:pt x="386171" y="465961"/>
                  <a:pt x="385591" y="468201"/>
                  <a:pt x="384430" y="470025"/>
                </a:cubicBezTo>
                <a:cubicBezTo>
                  <a:pt x="383268" y="471850"/>
                  <a:pt x="381195" y="473426"/>
                  <a:pt x="378209" y="474753"/>
                </a:cubicBezTo>
                <a:cubicBezTo>
                  <a:pt x="375223" y="476080"/>
                  <a:pt x="371325" y="477075"/>
                  <a:pt x="366514" y="477739"/>
                </a:cubicBezTo>
                <a:cubicBezTo>
                  <a:pt x="361704" y="478402"/>
                  <a:pt x="355815" y="478734"/>
                  <a:pt x="348848" y="478734"/>
                </a:cubicBezTo>
                <a:cubicBezTo>
                  <a:pt x="341217" y="478734"/>
                  <a:pt x="334997" y="478402"/>
                  <a:pt x="330186" y="477739"/>
                </a:cubicBezTo>
                <a:cubicBezTo>
                  <a:pt x="325376" y="477075"/>
                  <a:pt x="321560" y="476080"/>
                  <a:pt x="318741" y="474753"/>
                </a:cubicBezTo>
                <a:cubicBezTo>
                  <a:pt x="315921" y="473426"/>
                  <a:pt x="314013" y="471850"/>
                  <a:pt x="313018" y="470025"/>
                </a:cubicBezTo>
                <a:cubicBezTo>
                  <a:pt x="312022" y="468201"/>
                  <a:pt x="311525" y="465961"/>
                  <a:pt x="311525" y="463307"/>
                </a:cubicBezTo>
                <a:lnTo>
                  <a:pt x="311525" y="404087"/>
                </a:lnTo>
                <a:cubicBezTo>
                  <a:pt x="285979" y="432287"/>
                  <a:pt x="260765" y="452857"/>
                  <a:pt x="235883" y="465795"/>
                </a:cubicBezTo>
                <a:cubicBezTo>
                  <a:pt x="211001" y="478734"/>
                  <a:pt x="185787" y="485203"/>
                  <a:pt x="160241" y="485203"/>
                </a:cubicBezTo>
                <a:cubicBezTo>
                  <a:pt x="130382" y="485203"/>
                  <a:pt x="105251" y="480227"/>
                  <a:pt x="84848" y="470274"/>
                </a:cubicBezTo>
                <a:cubicBezTo>
                  <a:pt x="64444" y="460321"/>
                  <a:pt x="47939" y="446802"/>
                  <a:pt x="35332" y="429716"/>
                </a:cubicBezTo>
                <a:cubicBezTo>
                  <a:pt x="22725" y="412630"/>
                  <a:pt x="13685" y="392725"/>
                  <a:pt x="8211" y="369999"/>
                </a:cubicBezTo>
                <a:cubicBezTo>
                  <a:pt x="2737" y="347273"/>
                  <a:pt x="0" y="319654"/>
                  <a:pt x="0" y="287141"/>
                </a:cubicBezTo>
                <a:lnTo>
                  <a:pt x="0" y="15427"/>
                </a:lnTo>
                <a:cubicBezTo>
                  <a:pt x="0" y="12773"/>
                  <a:pt x="580" y="10534"/>
                  <a:pt x="1741" y="8709"/>
                </a:cubicBezTo>
                <a:cubicBezTo>
                  <a:pt x="2903" y="6885"/>
                  <a:pt x="5142" y="5226"/>
                  <a:pt x="8459" y="3733"/>
                </a:cubicBezTo>
                <a:cubicBezTo>
                  <a:pt x="11777" y="2240"/>
                  <a:pt x="16090" y="1245"/>
                  <a:pt x="21398" y="747"/>
                </a:cubicBezTo>
                <a:cubicBezTo>
                  <a:pt x="26706" y="249"/>
                  <a:pt x="33342" y="0"/>
                  <a:pt x="41304"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2" name="Logo 1">
            <a:extLst>
              <a:ext uri="{FF2B5EF4-FFF2-40B4-BE49-F238E27FC236}">
                <a16:creationId xmlns:a16="http://schemas.microsoft.com/office/drawing/2014/main" id="{14840A3F-974A-48DE-BD46-B85DD5B64EC6}"/>
              </a:ext>
            </a:extLst>
          </p:cNvPr>
          <p:cNvSpPr txBox="1"/>
          <p:nvPr/>
        </p:nvSpPr>
        <p:spPr>
          <a:xfrm>
            <a:off x="531539" y="6724283"/>
            <a:ext cx="11645" cy="67895"/>
          </a:xfrm>
          <a:custGeom>
            <a:avLst/>
            <a:gdLst/>
            <a:ahLst/>
            <a:cxnLst/>
            <a:rect l="l" t="t" r="r" b="b"/>
            <a:pathLst>
              <a:path w="82111" h="478734">
                <a:moveTo>
                  <a:pt x="40807" y="0"/>
                </a:moveTo>
                <a:cubicBezTo>
                  <a:pt x="49101" y="0"/>
                  <a:pt x="55902" y="332"/>
                  <a:pt x="61210" y="996"/>
                </a:cubicBezTo>
                <a:cubicBezTo>
                  <a:pt x="66518" y="1659"/>
                  <a:pt x="70665" y="2655"/>
                  <a:pt x="73651" y="3982"/>
                </a:cubicBezTo>
                <a:cubicBezTo>
                  <a:pt x="76637" y="5309"/>
                  <a:pt x="78793" y="6967"/>
                  <a:pt x="80120" y="8958"/>
                </a:cubicBezTo>
                <a:cubicBezTo>
                  <a:pt x="81448" y="10949"/>
                  <a:pt x="82111" y="13105"/>
                  <a:pt x="82111" y="15427"/>
                </a:cubicBezTo>
                <a:lnTo>
                  <a:pt x="82111" y="463307"/>
                </a:lnTo>
                <a:cubicBezTo>
                  <a:pt x="82111" y="465961"/>
                  <a:pt x="81448" y="468201"/>
                  <a:pt x="80120" y="470025"/>
                </a:cubicBezTo>
                <a:cubicBezTo>
                  <a:pt x="78793" y="471850"/>
                  <a:pt x="76637" y="473426"/>
                  <a:pt x="73651" y="474753"/>
                </a:cubicBezTo>
                <a:cubicBezTo>
                  <a:pt x="70665" y="476080"/>
                  <a:pt x="66518" y="477075"/>
                  <a:pt x="61210" y="477739"/>
                </a:cubicBezTo>
                <a:cubicBezTo>
                  <a:pt x="55902" y="478402"/>
                  <a:pt x="49101" y="478734"/>
                  <a:pt x="40807" y="478734"/>
                </a:cubicBezTo>
                <a:cubicBezTo>
                  <a:pt x="32844" y="478734"/>
                  <a:pt x="26209" y="478402"/>
                  <a:pt x="20901" y="477739"/>
                </a:cubicBezTo>
                <a:cubicBezTo>
                  <a:pt x="15593" y="477075"/>
                  <a:pt x="11363" y="476080"/>
                  <a:pt x="8211" y="474753"/>
                </a:cubicBezTo>
                <a:cubicBezTo>
                  <a:pt x="5059" y="473426"/>
                  <a:pt x="2903" y="471850"/>
                  <a:pt x="1741" y="470025"/>
                </a:cubicBezTo>
                <a:cubicBezTo>
                  <a:pt x="581" y="468201"/>
                  <a:pt x="0" y="465961"/>
                  <a:pt x="0" y="463307"/>
                </a:cubicBezTo>
                <a:lnTo>
                  <a:pt x="0" y="15427"/>
                </a:lnTo>
                <a:cubicBezTo>
                  <a:pt x="0" y="13105"/>
                  <a:pt x="581" y="10949"/>
                  <a:pt x="1741" y="8958"/>
                </a:cubicBezTo>
                <a:cubicBezTo>
                  <a:pt x="2903" y="6967"/>
                  <a:pt x="5059" y="5309"/>
                  <a:pt x="8211" y="3982"/>
                </a:cubicBezTo>
                <a:cubicBezTo>
                  <a:pt x="11363" y="2655"/>
                  <a:pt x="15593" y="1659"/>
                  <a:pt x="20901" y="996"/>
                </a:cubicBezTo>
                <a:cubicBezTo>
                  <a:pt x="26209" y="332"/>
                  <a:pt x="32844" y="0"/>
                  <a:pt x="40807"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37" name="its public">
            <a:extLst>
              <a:ext uri="{FF2B5EF4-FFF2-40B4-BE49-F238E27FC236}">
                <a16:creationId xmlns:a16="http://schemas.microsoft.com/office/drawing/2014/main" id="{4778F105-5090-4719-913B-B220CEB42A97}"/>
              </a:ext>
            </a:extLst>
          </p:cNvPr>
          <p:cNvSpPr txBox="1"/>
          <p:nvPr/>
        </p:nvSpPr>
        <p:spPr>
          <a:xfrm>
            <a:off x="662780" y="1699963"/>
            <a:ext cx="5292000" cy="1537200"/>
          </a:xfrm>
          <a:prstGeom prst="rect">
            <a:avLst/>
          </a:prstGeom>
        </p:spPr>
        <p:txBody>
          <a:bodyPr vert="horz" wrap="square" lIns="72000" tIns="72000" rIns="72000" bIns="72000" rtlCol="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defRPr/>
            </a:pPr>
            <a:r>
              <a:rPr kumimoji="0" lang="nl-NL" sz="2800" b="1" i="0" u="none" strike="noStrike" kern="1200" cap="none" spc="0" normalizeH="0" baseline="0" noProof="0" dirty="0" err="1">
                <a:ln>
                  <a:noFill/>
                </a:ln>
                <a:solidFill>
                  <a:srgbClr val="FFFFFF"/>
                </a:solidFill>
                <a:effectLst/>
                <a:uLnTx/>
                <a:uFillTx/>
                <a:latin typeface="Corbel" panose="020B0503020204020204" pitchFamily="34" charset="0"/>
                <a:ea typeface="+mn-ea"/>
                <a:cs typeface="+mn-cs"/>
              </a:rPr>
              <a:t>it’s</a:t>
            </a:r>
            <a:r>
              <a:rPr kumimoji="0" lang="nl-NL" sz="2800" b="1" i="0" u="none" strike="noStrike" kern="1200" cap="none" spc="0" normalizeH="0" baseline="0" noProof="0" dirty="0">
                <a:ln>
                  <a:noFill/>
                </a:ln>
                <a:solidFill>
                  <a:srgbClr val="FFFFFF"/>
                </a:solidFill>
                <a:effectLst/>
                <a:uLnTx/>
                <a:uFillTx/>
                <a:latin typeface="Corbel" panose="020B0503020204020204" pitchFamily="34" charset="0"/>
                <a:ea typeface="+mn-ea"/>
                <a:cs typeface="+mn-cs"/>
              </a:rPr>
              <a:t> public</a:t>
            </a:r>
            <a:br>
              <a:rPr kumimoji="0" lang="nl-NL" sz="3600" b="1" i="0" u="none" strike="noStrike" kern="1200" cap="none" spc="0" normalizeH="0" baseline="0" noProof="0" dirty="0">
                <a:ln>
                  <a:noFill/>
                </a:ln>
                <a:solidFill>
                  <a:srgbClr val="FFFFFF"/>
                </a:solidFill>
                <a:effectLst/>
                <a:uLnTx/>
                <a:uFillTx/>
                <a:latin typeface="Corbel" panose="020B0503020204020204" pitchFamily="34" charset="0"/>
                <a:ea typeface="+mn-ea"/>
                <a:cs typeface="+mn-cs"/>
              </a:rPr>
            </a:br>
            <a:br>
              <a:rPr kumimoji="0" lang="nl-NL" sz="1400" b="0" i="0" u="none" strike="noStrike" kern="1200" cap="none" spc="0" normalizeH="0" baseline="0" noProof="0" dirty="0">
                <a:ln>
                  <a:noFill/>
                </a:ln>
                <a:solidFill>
                  <a:srgbClr val="FFFFFF"/>
                </a:solidFill>
                <a:effectLst/>
                <a:uLnTx/>
                <a:uFillTx/>
                <a:latin typeface="Corbel" panose="020B0503020204020204" pitchFamily="34" charset="0"/>
                <a:ea typeface="+mn-ea"/>
                <a:cs typeface="+mn-cs"/>
              </a:rPr>
            </a:br>
            <a:r>
              <a:rPr kumimoji="0" lang="nl-NL" sz="1400" b="0" i="0" u="none" strike="noStrike" kern="1200" cap="none" spc="0" normalizeH="0" baseline="0" noProof="0" dirty="0">
                <a:ln>
                  <a:noFill/>
                </a:ln>
                <a:solidFill>
                  <a:srgbClr val="FFFFFF"/>
                </a:solidFill>
                <a:effectLst/>
                <a:uLnTx/>
                <a:uFillTx/>
                <a:latin typeface="Corbel" panose="020B0503020204020204" pitchFamily="34" charset="0"/>
                <a:ea typeface="+mn-ea"/>
                <a:cs typeface="+mn-cs"/>
              </a:rPr>
              <a:t>Plantage </a:t>
            </a:r>
            <a:r>
              <a:rPr kumimoji="0" lang="nl-NL" sz="1400" b="0" i="0" u="none" strike="noStrike" kern="1200" cap="none" spc="0" normalizeH="0" baseline="0" noProof="0" dirty="0" err="1">
                <a:ln>
                  <a:noFill/>
                </a:ln>
                <a:solidFill>
                  <a:srgbClr val="FFFFFF"/>
                </a:solidFill>
                <a:effectLst/>
                <a:uLnTx/>
                <a:uFillTx/>
                <a:latin typeface="Corbel" panose="020B0503020204020204" pitchFamily="34" charset="0"/>
                <a:ea typeface="+mn-ea"/>
                <a:cs typeface="+mn-cs"/>
              </a:rPr>
              <a:t>Middenlaan</a:t>
            </a:r>
            <a:r>
              <a:rPr kumimoji="0" lang="nl-NL" sz="1400" b="0" i="0" u="none" strike="noStrike" kern="1200" cap="none" spc="0" normalizeH="0" baseline="0" noProof="0" dirty="0">
                <a:ln>
                  <a:noFill/>
                </a:ln>
                <a:solidFill>
                  <a:srgbClr val="FFFFFF"/>
                </a:solidFill>
                <a:effectLst/>
                <a:uLnTx/>
                <a:uFillTx/>
                <a:latin typeface="Corbel" panose="020B0503020204020204" pitchFamily="34" charset="0"/>
                <a:ea typeface="+mn-ea"/>
                <a:cs typeface="+mn-cs"/>
              </a:rPr>
              <a:t> 62, 1018 DH, Amsterdam</a:t>
            </a:r>
            <a:br>
              <a:rPr kumimoji="0" lang="nl-NL" sz="1400" b="0" i="0" u="none" strike="noStrike" kern="1200" cap="none" spc="0" normalizeH="0" baseline="0" noProof="0" dirty="0">
                <a:ln>
                  <a:noFill/>
                </a:ln>
                <a:solidFill>
                  <a:srgbClr val="FFFFFF"/>
                </a:solidFill>
                <a:effectLst/>
                <a:uLnTx/>
                <a:uFillTx/>
                <a:latin typeface="Corbel" panose="020B0503020204020204" pitchFamily="34" charset="0"/>
                <a:ea typeface="+mn-ea"/>
                <a:cs typeface="+mn-cs"/>
              </a:rPr>
            </a:br>
            <a:r>
              <a:rPr kumimoji="0" lang="nl-NL" sz="1400" b="0" i="0" u="sng" strike="noStrike" kern="1200" cap="none" spc="0" normalizeH="0" baseline="0" noProof="0" dirty="0">
                <a:ln>
                  <a:noFill/>
                </a:ln>
                <a:solidFill>
                  <a:srgbClr val="FFFFFF"/>
                </a:solidFill>
                <a:effectLst/>
                <a:uLnTx/>
                <a:uFillTx/>
                <a:latin typeface="Corbel" panose="020B0503020204020204" pitchFamily="34" charset="0"/>
                <a:ea typeface="+mn-ea"/>
                <a:cs typeface="+mn-cs"/>
                <a:hlinkClick r:id="rId5">
                  <a:extLst>
                    <a:ext uri="{A12FA001-AC4F-418D-AE19-62706E023703}">
                      <ahyp:hlinkClr xmlns:ahyp="http://schemas.microsoft.com/office/drawing/2018/hyperlinkcolor" val="tx"/>
                    </a:ext>
                  </a:extLst>
                </a:hlinkClick>
              </a:rPr>
              <a:t>www.itspublic.nl</a:t>
            </a:r>
            <a:br>
              <a:rPr kumimoji="0" lang="nl-NL" sz="1400" b="0" i="0" u="sng" strike="noStrike" kern="1200" cap="none" spc="0" normalizeH="0" baseline="0" noProof="0" dirty="0">
                <a:ln>
                  <a:noFill/>
                </a:ln>
                <a:solidFill>
                  <a:srgbClr val="FFFFFF"/>
                </a:solidFill>
                <a:effectLst/>
                <a:uLnTx/>
                <a:uFillTx/>
                <a:latin typeface="Corbel" panose="020B0503020204020204" pitchFamily="34" charset="0"/>
                <a:ea typeface="+mn-ea"/>
                <a:cs typeface="+mn-cs"/>
              </a:rPr>
            </a:br>
            <a:endParaRPr kumimoji="0" lang="nl-NL" sz="1400" b="0" i="0" u="sng" strike="noStrike" kern="1200" cap="none" spc="0" normalizeH="0" baseline="0" noProof="0" dirty="0">
              <a:ln>
                <a:noFill/>
              </a:ln>
              <a:solidFill>
                <a:srgbClr val="FFFFFF"/>
              </a:solidFill>
              <a:effectLst/>
              <a:uLnTx/>
              <a:uFillTx/>
              <a:latin typeface="Corbel" panose="020B0503020204020204" pitchFamily="34" charset="0"/>
              <a:ea typeface="+mn-ea"/>
              <a:cs typeface="+mn-cs"/>
            </a:endParaRPr>
          </a:p>
          <a:p>
            <a:pPr marL="0" marR="0" lvl="0" indent="0" algn="l" defTabSz="685800" rtl="0" eaLnBrk="1" fontAlgn="auto" latinLnBrk="0" hangingPunct="1">
              <a:lnSpc>
                <a:spcPct val="90000"/>
              </a:lnSpc>
              <a:spcBef>
                <a:spcPts val="750"/>
              </a:spcBef>
              <a:spcAft>
                <a:spcPts val="0"/>
              </a:spcAft>
              <a:buClr>
                <a:srgbClr val="FF0000"/>
              </a:buClr>
              <a:buSzTx/>
              <a:buFontTx/>
              <a:buNone/>
              <a:tabLst/>
              <a:defRPr/>
            </a:pPr>
            <a:r>
              <a:rPr kumimoji="0" lang="nl-NL" sz="1400" b="1" i="0" u="none" strike="noStrike" kern="1200" cap="none" spc="0" normalizeH="0" baseline="0" noProof="0" dirty="0">
                <a:ln>
                  <a:noFill/>
                </a:ln>
                <a:solidFill>
                  <a:srgbClr val="FFFFFF"/>
                </a:solidFill>
                <a:effectLst/>
                <a:uLnTx/>
                <a:uFillTx/>
                <a:latin typeface="Corbel" panose="020B0503020204020204" pitchFamily="34" charset="0"/>
                <a:ea typeface="+mn-ea"/>
                <a:cs typeface="+mn-cs"/>
              </a:rPr>
              <a:t>Voor vragen over deze publicatie:</a:t>
            </a:r>
          </a:p>
        </p:txBody>
      </p:sp>
      <p:sp>
        <p:nvSpPr>
          <p:cNvPr id="39" name="Open source">
            <a:extLst>
              <a:ext uri="{FF2B5EF4-FFF2-40B4-BE49-F238E27FC236}">
                <a16:creationId xmlns:a16="http://schemas.microsoft.com/office/drawing/2014/main" id="{967C9798-1D2A-4DA1-B0F8-67AAEB91BA1F}"/>
              </a:ext>
            </a:extLst>
          </p:cNvPr>
          <p:cNvSpPr txBox="1"/>
          <p:nvPr/>
        </p:nvSpPr>
        <p:spPr>
          <a:xfrm>
            <a:off x="662780" y="4189901"/>
            <a:ext cx="5292000" cy="1537200"/>
          </a:xfrm>
          <a:prstGeom prst="rect">
            <a:avLst/>
          </a:prstGeom>
        </p:spPr>
        <p:txBody>
          <a:bodyPr vert="horz" wrap="square" lIns="72000" tIns="72000" rIns="72000" bIns="72000" rtlCol="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defRPr/>
            </a:pPr>
            <a:r>
              <a:rPr kumimoji="0" lang="nl-NL" sz="1400" b="1" i="0" u="none" strike="noStrike" kern="1200" cap="none" spc="0" normalizeH="0" baseline="0" noProof="0">
                <a:ln>
                  <a:noFill/>
                </a:ln>
                <a:solidFill>
                  <a:srgbClr val="FFFFFF"/>
                </a:solidFill>
                <a:effectLst/>
                <a:uLnTx/>
                <a:uFillTx/>
                <a:latin typeface="Corbel" panose="020B0503020204020204" pitchFamily="34" charset="0"/>
                <a:ea typeface="+mn-ea"/>
                <a:cs typeface="+mn-cs"/>
              </a:rPr>
              <a:t>Open source beleid</a:t>
            </a:r>
          </a:p>
          <a:p>
            <a:pPr marL="0" marR="0" lvl="0" indent="0" algn="l" defTabSz="685800" rtl="0" eaLnBrk="1" fontAlgn="auto" latinLnBrk="0" hangingPunct="1">
              <a:lnSpc>
                <a:spcPct val="90000"/>
              </a:lnSpc>
              <a:spcBef>
                <a:spcPts val="750"/>
              </a:spcBef>
              <a:spcAft>
                <a:spcPts val="0"/>
              </a:spcAft>
              <a:buClr>
                <a:srgbClr val="FF0000"/>
              </a:buClr>
              <a:buSzTx/>
              <a:buFontTx/>
              <a:buNone/>
              <a:tabLst/>
              <a:defRPr/>
            </a:pPr>
            <a:r>
              <a:rPr kumimoji="0" lang="nl-NL" sz="1400" b="0" i="0" u="none" strike="noStrike" kern="1200" cap="none" spc="0" normalizeH="0" baseline="0" noProof="0">
                <a:ln>
                  <a:noFill/>
                </a:ln>
                <a:solidFill>
                  <a:srgbClr val="FFFFFF"/>
                </a:solidFill>
                <a:effectLst/>
                <a:uLnTx/>
                <a:uFillTx/>
                <a:latin typeface="Corbel" panose="020B0503020204020204" pitchFamily="34" charset="0"/>
                <a:ea typeface="+mn-ea"/>
                <a:cs typeface="+mn-cs"/>
              </a:rPr>
              <a:t>Gebruik van dit document is vrij, open te delen voor en door iedereen, in lijn met de Creative Commons Attribution 4.0 International License. Een kopie van deze licentie is hier te vinden: http://creativecommons.org/licenses/by/4.0/</a:t>
            </a:r>
            <a:endParaRPr lang="nl-NL" sz="1400" b="0" noProof="0">
              <a:latin typeface="Corbel" panose="020B0503020204020204" pitchFamily="34" charset="0"/>
            </a:endParaRPr>
          </a:p>
        </p:txBody>
      </p:sp>
      <p:pic>
        <p:nvPicPr>
          <p:cNvPr id="41" name="BY">
            <a:extLst>
              <a:ext uri="{FF2B5EF4-FFF2-40B4-BE49-F238E27FC236}">
                <a16:creationId xmlns:a16="http://schemas.microsoft.com/office/drawing/2014/main" id="{B418F819-9336-4BD1-8DC2-5CE5CEB16B12}"/>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1520321" y="5570848"/>
            <a:ext cx="609600" cy="609600"/>
          </a:xfrm>
          <a:prstGeom prst="rect">
            <a:avLst/>
          </a:prstGeom>
        </p:spPr>
      </p:pic>
      <p:pic>
        <p:nvPicPr>
          <p:cNvPr id="43" name="CC">
            <a:extLst>
              <a:ext uri="{FF2B5EF4-FFF2-40B4-BE49-F238E27FC236}">
                <a16:creationId xmlns:a16="http://schemas.microsoft.com/office/drawing/2014/main" id="{A6A80A3D-952E-42D1-BE59-311A19F8FB59}"/>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823043" y="5570848"/>
            <a:ext cx="609600" cy="609600"/>
          </a:xfrm>
          <a:prstGeom prst="rect">
            <a:avLst/>
          </a:prstGeom>
        </p:spPr>
      </p:pic>
      <p:sp>
        <p:nvSpPr>
          <p:cNvPr id="45" name="Gebruikt materiaal">
            <a:extLst>
              <a:ext uri="{FF2B5EF4-FFF2-40B4-BE49-F238E27FC236}">
                <a16:creationId xmlns:a16="http://schemas.microsoft.com/office/drawing/2014/main" id="{3ADAD100-3848-4E36-BF5D-30C2D79F7A7B}"/>
              </a:ext>
            </a:extLst>
          </p:cNvPr>
          <p:cNvSpPr txBox="1"/>
          <p:nvPr/>
        </p:nvSpPr>
        <p:spPr>
          <a:xfrm>
            <a:off x="6237221" y="4189901"/>
            <a:ext cx="5292000" cy="294591"/>
          </a:xfrm>
          <a:prstGeom prst="rect">
            <a:avLst/>
          </a:prstGeom>
        </p:spPr>
        <p:txBody>
          <a:bodyPr vert="horz" wrap="square" lIns="72000" tIns="72000" rIns="72000" bIns="72000" rtlCol="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defRPr/>
            </a:pPr>
            <a:r>
              <a:rPr kumimoji="0" lang="nl-NL" sz="1400" b="1" i="0" u="none" strike="noStrike" kern="1200" cap="none" spc="0" normalizeH="0" baseline="0" noProof="0">
                <a:ln>
                  <a:noFill/>
                </a:ln>
                <a:solidFill>
                  <a:srgbClr val="FFFFFF"/>
                </a:solidFill>
                <a:effectLst/>
                <a:uLnTx/>
                <a:uFillTx/>
                <a:latin typeface="Corbel" panose="020B0503020204020204" pitchFamily="34" charset="0"/>
                <a:ea typeface="+mn-ea"/>
                <a:cs typeface="+mn-cs"/>
              </a:rPr>
              <a:t>Gebruikt materiaal in deze publicatie</a:t>
            </a:r>
          </a:p>
        </p:txBody>
      </p:sp>
      <p:sp>
        <p:nvSpPr>
          <p:cNvPr id="50" name="Content 1">
            <a:extLst>
              <a:ext uri="{FF2B5EF4-FFF2-40B4-BE49-F238E27FC236}">
                <a16:creationId xmlns:a16="http://schemas.microsoft.com/office/drawing/2014/main" id="{D9FB368F-5C55-496C-91C8-A63094079E60}"/>
              </a:ext>
            </a:extLst>
          </p:cNvPr>
          <p:cNvSpPr>
            <a:spLocks noGrp="1"/>
          </p:cNvSpPr>
          <p:nvPr>
            <p:ph type="body" sz="quarter" idx="24" hasCustomPrompt="1"/>
          </p:nvPr>
        </p:nvSpPr>
        <p:spPr>
          <a:xfrm>
            <a:off x="6237221" y="4484492"/>
            <a:ext cx="5292000" cy="1703387"/>
          </a:xfrm>
        </p:spPr>
        <p:txBody>
          <a:bodyPr/>
          <a:lstStyle>
            <a:lvl1pPr>
              <a:defRPr>
                <a:solidFill>
                  <a:schemeClr val="bg1"/>
                </a:solidFill>
              </a:defRPr>
            </a:lvl1pPr>
          </a:lstStyle>
          <a:p>
            <a:pPr marL="0" marR="0" lvl="0" indent="0" algn="l" defTabSz="685800" rtl="0" eaLnBrk="1" fontAlgn="auto" latinLnBrk="0" hangingPunct="1">
              <a:lnSpc>
                <a:spcPct val="90000"/>
              </a:lnSpc>
              <a:spcBef>
                <a:spcPts val="750"/>
              </a:spcBef>
              <a:spcAft>
                <a:spcPts val="0"/>
              </a:spcAft>
              <a:buClr>
                <a:srgbClr val="FF0000"/>
              </a:buClr>
              <a:buSzTx/>
              <a:buFontTx/>
              <a:buNone/>
              <a:tabLst/>
              <a:defRPr/>
            </a:pPr>
            <a:r>
              <a:rPr kumimoji="0" lang="nl-NL" sz="1400" b="0" i="0" u="none" strike="noStrike" kern="1200" cap="none" spc="0" normalizeH="0" baseline="0" noProof="0">
                <a:ln>
                  <a:noFill/>
                </a:ln>
                <a:solidFill>
                  <a:srgbClr val="FFFFFF"/>
                </a:solidFill>
                <a:effectLst/>
                <a:uLnTx/>
                <a:uFillTx/>
                <a:latin typeface="Corbel" panose="020B0503020204020204" pitchFamily="34" charset="0"/>
                <a:ea typeface="+mn-ea"/>
                <a:cs typeface="+mn-cs"/>
              </a:rPr>
              <a:t>Voorkant fotogroot: rechtenvrij</a:t>
            </a:r>
          </a:p>
        </p:txBody>
      </p:sp>
      <p:sp>
        <p:nvSpPr>
          <p:cNvPr id="48" name="Subtitle placeholder">
            <a:extLst>
              <a:ext uri="{FF2B5EF4-FFF2-40B4-BE49-F238E27FC236}">
                <a16:creationId xmlns:a16="http://schemas.microsoft.com/office/drawing/2014/main" id="{5007F875-73FC-48F0-BDC9-CDAAF40263BF}"/>
              </a:ext>
            </a:extLst>
          </p:cNvPr>
          <p:cNvSpPr>
            <a:spLocks noGrp="1"/>
          </p:cNvSpPr>
          <p:nvPr>
            <p:ph type="body" sz="quarter" idx="23" hasCustomPrompt="1"/>
          </p:nvPr>
        </p:nvSpPr>
        <p:spPr>
          <a:xfrm>
            <a:off x="662780" y="3246952"/>
            <a:ext cx="5292000" cy="727104"/>
          </a:xfrm>
        </p:spPr>
        <p:txBody>
          <a:bodyPr>
            <a:noAutofit/>
          </a:bodyPr>
          <a:lstStyle>
            <a:lvl1pPr marL="0" indent="0">
              <a:spcBef>
                <a:spcPts val="0"/>
              </a:spcBef>
              <a:buNone/>
              <a:defRPr>
                <a:solidFill>
                  <a:schemeClr val="bg1"/>
                </a:solidFill>
              </a:defRPr>
            </a:lvl1pPr>
          </a:lstStyle>
          <a:p>
            <a:pPr lvl="0"/>
            <a:r>
              <a:rPr lang="nl-NL" noProof="0"/>
              <a:t>Naam Achternaam (naam.achternaam@itspublic.nl)</a:t>
            </a:r>
          </a:p>
        </p:txBody>
      </p:sp>
    </p:spTree>
    <p:extLst>
      <p:ext uri="{BB962C8B-B14F-4D97-AF65-F5344CB8AC3E}">
        <p14:creationId xmlns:p14="http://schemas.microsoft.com/office/powerpoint/2010/main" val="346572571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cSld name="1_Box (2)">
    <p:spTree>
      <p:nvGrpSpPr>
        <p:cNvPr id="1" name=""/>
        <p:cNvGrpSpPr/>
        <p:nvPr/>
      </p:nvGrpSpPr>
      <p:grpSpPr>
        <a:xfrm>
          <a:off x="0" y="0"/>
          <a:ext cx="0" cy="0"/>
          <a:chOff x="0" y="0"/>
          <a:chExt cx="0" cy="0"/>
        </a:xfrm>
      </p:grpSpPr>
      <p:sp>
        <p:nvSpPr>
          <p:cNvPr id="12" name="Content Placeholder 6">
            <a:extLst>
              <a:ext uri="{FF2B5EF4-FFF2-40B4-BE49-F238E27FC236}">
                <a16:creationId xmlns:a16="http://schemas.microsoft.com/office/drawing/2014/main" id="{CCB64B6D-912F-411E-B8EC-6E5A8C9A3276}"/>
              </a:ext>
            </a:extLst>
          </p:cNvPr>
          <p:cNvSpPr>
            <a:spLocks noGrp="1"/>
          </p:cNvSpPr>
          <p:nvPr>
            <p:ph sz="quarter" idx="18" hasCustomPrompt="1"/>
          </p:nvPr>
        </p:nvSpPr>
        <p:spPr>
          <a:xfrm>
            <a:off x="666748" y="1592263"/>
            <a:ext cx="5332401" cy="4716462"/>
          </a:xfrm>
        </p:spPr>
        <p:txBody>
          <a:bodyPr vert="horz" lIns="36000" tIns="36000" rIns="36000" bIns="36000" rtlCol="0">
            <a:noAutofit/>
          </a:bodyPr>
          <a:lstStyle>
            <a:lvl1pPr>
              <a:defRPr lang="en-US" dirty="0"/>
            </a:lvl1pPr>
            <a:lvl2pPr>
              <a:defRPr lang="en-US" dirty="0"/>
            </a:lvl2pPr>
            <a:lvl3pPr>
              <a:defRPr lang="en-US" dirty="0"/>
            </a:lvl3pPr>
            <a:lvl4pPr>
              <a:defRPr lang="en-US"/>
            </a:lvl4pPr>
            <a:lvl5pPr>
              <a:defRPr lang="nl-NL"/>
            </a:lvl5pPr>
          </a:lstStyle>
          <a:p>
            <a:pPr lvl="0"/>
            <a:r>
              <a:rPr lang="en-US" dirty="0"/>
              <a:t>Dummy text</a:t>
            </a:r>
          </a:p>
          <a:p>
            <a:pPr lvl="1"/>
            <a:r>
              <a:rPr lang="en-US" dirty="0"/>
              <a:t>Text</a:t>
            </a:r>
          </a:p>
          <a:p>
            <a:pPr lvl="2"/>
            <a:r>
              <a:rPr lang="en-US" dirty="0"/>
              <a:t>Text</a:t>
            </a:r>
          </a:p>
          <a:p>
            <a:pPr lvl="3"/>
            <a:r>
              <a:rPr lang="en-US" dirty="0"/>
              <a:t>Text</a:t>
            </a:r>
          </a:p>
          <a:p>
            <a:pPr lvl="4"/>
            <a:r>
              <a:rPr lang="en-US" dirty="0"/>
              <a:t>Text</a:t>
            </a:r>
            <a:endParaRPr lang="nl-NL" dirty="0"/>
          </a:p>
        </p:txBody>
      </p:sp>
      <p:sp>
        <p:nvSpPr>
          <p:cNvPr id="9" name="Content Placeholder 6">
            <a:extLst>
              <a:ext uri="{FF2B5EF4-FFF2-40B4-BE49-F238E27FC236}">
                <a16:creationId xmlns:a16="http://schemas.microsoft.com/office/drawing/2014/main" id="{636E6E51-98D3-496F-812B-0E8FB217FC9E}"/>
              </a:ext>
            </a:extLst>
          </p:cNvPr>
          <p:cNvSpPr>
            <a:spLocks noGrp="1"/>
          </p:cNvSpPr>
          <p:nvPr>
            <p:ph sz="quarter" idx="19" hasCustomPrompt="1"/>
          </p:nvPr>
        </p:nvSpPr>
        <p:spPr>
          <a:xfrm>
            <a:off x="6200787" y="1592263"/>
            <a:ext cx="5332401" cy="4716462"/>
          </a:xfrm>
        </p:spPr>
        <p:txBody>
          <a:bodyPr vert="horz" lIns="36000" tIns="36000" rIns="36000" bIns="36000" rtlCol="0">
            <a:noAutofit/>
          </a:bodyPr>
          <a:lstStyle>
            <a:lvl1pPr>
              <a:defRPr lang="en-US" dirty="0"/>
            </a:lvl1pPr>
            <a:lvl2pPr>
              <a:defRPr lang="en-US" dirty="0"/>
            </a:lvl2pPr>
            <a:lvl3pPr>
              <a:defRPr lang="en-US" dirty="0"/>
            </a:lvl3pPr>
            <a:lvl4pPr>
              <a:defRPr lang="en-US"/>
            </a:lvl4pPr>
            <a:lvl5pPr>
              <a:defRPr lang="nl-NL"/>
            </a:lvl5pPr>
          </a:lstStyle>
          <a:p>
            <a:pPr lvl="0"/>
            <a:r>
              <a:rPr lang="en-US" dirty="0"/>
              <a:t>Dummy text</a:t>
            </a:r>
          </a:p>
          <a:p>
            <a:pPr lvl="1"/>
            <a:r>
              <a:rPr lang="en-US" dirty="0"/>
              <a:t>Text</a:t>
            </a:r>
          </a:p>
          <a:p>
            <a:pPr lvl="2"/>
            <a:r>
              <a:rPr lang="en-US" dirty="0"/>
              <a:t>Text</a:t>
            </a:r>
          </a:p>
          <a:p>
            <a:pPr lvl="3"/>
            <a:r>
              <a:rPr lang="en-US" dirty="0"/>
              <a:t>Text</a:t>
            </a:r>
          </a:p>
          <a:p>
            <a:pPr lvl="4"/>
            <a:r>
              <a:rPr lang="en-US" dirty="0"/>
              <a:t>Text</a:t>
            </a:r>
            <a:endParaRPr lang="nl-NL" dirty="0"/>
          </a:p>
        </p:txBody>
      </p:sp>
      <p:sp>
        <p:nvSpPr>
          <p:cNvPr id="10" name="Title Placeholder 4">
            <a:extLst>
              <a:ext uri="{FF2B5EF4-FFF2-40B4-BE49-F238E27FC236}">
                <a16:creationId xmlns:a16="http://schemas.microsoft.com/office/drawing/2014/main" id="{8F280C3E-E496-440B-91A5-8A19326EF1C0}"/>
              </a:ext>
            </a:extLst>
          </p:cNvPr>
          <p:cNvSpPr>
            <a:spLocks noGrp="1"/>
          </p:cNvSpPr>
          <p:nvPr>
            <p:ph type="title"/>
          </p:nvPr>
        </p:nvSpPr>
        <p:spPr>
          <a:xfrm>
            <a:off x="666747" y="266699"/>
            <a:ext cx="10866441" cy="930276"/>
          </a:xfrm>
          <a:prstGeom prst="rect">
            <a:avLst/>
          </a:prstGeom>
        </p:spPr>
        <p:txBody>
          <a:bodyPr vert="horz" lIns="36000" tIns="36000" rIns="36000" bIns="36000" rtlCol="0" anchor="b">
            <a:noAutofit/>
          </a:bodyPr>
          <a:lstStyle>
            <a:lvl1pPr>
              <a:defRPr lang="nl-NL" dirty="0"/>
            </a:lvl1pPr>
          </a:lstStyle>
          <a:p>
            <a:pPr lvl="0"/>
            <a:r>
              <a:rPr lang="en-US"/>
              <a:t>Click to edit Master title style</a:t>
            </a:r>
            <a:endParaRPr lang="nl-NL" dirty="0"/>
          </a:p>
        </p:txBody>
      </p:sp>
      <p:sp>
        <p:nvSpPr>
          <p:cNvPr id="7" name="Slide Number Placeholder 4">
            <a:extLst>
              <a:ext uri="{FF2B5EF4-FFF2-40B4-BE49-F238E27FC236}">
                <a16:creationId xmlns:a16="http://schemas.microsoft.com/office/drawing/2014/main" id="{7D9C214A-7EA5-4612-A2E3-664014CDBA49}"/>
              </a:ext>
            </a:extLst>
          </p:cNvPr>
          <p:cNvSpPr>
            <a:spLocks noGrp="1"/>
          </p:cNvSpPr>
          <p:nvPr>
            <p:ph type="sldNum" sz="quarter" idx="12"/>
          </p:nvPr>
        </p:nvSpPr>
        <p:spPr>
          <a:xfrm>
            <a:off x="10510048" y="6619875"/>
            <a:ext cx="1023140" cy="163513"/>
          </a:xfrm>
          <a:prstGeom prst="rect">
            <a:avLst/>
          </a:prstGeom>
        </p:spPr>
        <p:txBody>
          <a:bodyPr/>
          <a:lstStyle/>
          <a:p>
            <a:fld id="{DACF5B80-9BA5-46BF-AFF0-42D157F37955}" type="slidenum">
              <a:rPr lang="nl-NL" smtClean="0"/>
              <a:t>‹#›</a:t>
            </a:fld>
            <a:endParaRPr lang="nl-NL"/>
          </a:p>
        </p:txBody>
      </p:sp>
      <p:sp>
        <p:nvSpPr>
          <p:cNvPr id="8" name="Footer Placeholder 12">
            <a:extLst>
              <a:ext uri="{FF2B5EF4-FFF2-40B4-BE49-F238E27FC236}">
                <a16:creationId xmlns:a16="http://schemas.microsoft.com/office/drawing/2014/main" id="{52BCD1DD-C3E1-4EFB-AFD0-83492A579CC2}"/>
              </a:ext>
            </a:extLst>
          </p:cNvPr>
          <p:cNvSpPr>
            <a:spLocks noGrp="1"/>
          </p:cNvSpPr>
          <p:nvPr>
            <p:ph type="ftr" sz="quarter" idx="3"/>
          </p:nvPr>
        </p:nvSpPr>
        <p:spPr>
          <a:xfrm>
            <a:off x="658813" y="6619875"/>
            <a:ext cx="9799639" cy="163512"/>
          </a:xfrm>
          <a:prstGeom prst="rect">
            <a:avLst/>
          </a:prstGeom>
        </p:spPr>
        <p:txBody>
          <a:bodyPr vert="horz" lIns="36000" tIns="36000" rIns="36000" bIns="36000" rtlCol="0" anchor="ctr"/>
          <a:lstStyle>
            <a:lvl1pPr>
              <a:defRPr lang="nl-NL" smtClean="0"/>
            </a:lvl1pPr>
          </a:lstStyle>
          <a:p>
            <a:endParaRPr lang="nl-NL" dirty="0"/>
          </a:p>
        </p:txBody>
      </p:sp>
      <p:sp>
        <p:nvSpPr>
          <p:cNvPr id="11" name="Text Placeholder 5">
            <a:extLst>
              <a:ext uri="{FF2B5EF4-FFF2-40B4-BE49-F238E27FC236}">
                <a16:creationId xmlns:a16="http://schemas.microsoft.com/office/drawing/2014/main" id="{832A5894-62E0-4A39-84CD-1A70C138AAA6}"/>
              </a:ext>
            </a:extLst>
          </p:cNvPr>
          <p:cNvSpPr>
            <a:spLocks noGrp="1"/>
          </p:cNvSpPr>
          <p:nvPr>
            <p:ph type="body" sz="quarter" idx="20" hasCustomPrompt="1"/>
          </p:nvPr>
        </p:nvSpPr>
        <p:spPr>
          <a:xfrm>
            <a:off x="658812" y="6426470"/>
            <a:ext cx="9799637" cy="163512"/>
          </a:xfrm>
        </p:spPr>
        <p:txBody>
          <a:bodyPr/>
          <a:lstStyle>
            <a:lvl1pPr>
              <a:defRPr sz="800"/>
            </a:lvl1pPr>
          </a:lstStyle>
          <a:p>
            <a:pPr lvl="0"/>
            <a:r>
              <a:rPr lang="en-US" dirty="0"/>
              <a:t>Footnote</a:t>
            </a:r>
            <a:endParaRPr lang="nl-NL" dirty="0"/>
          </a:p>
        </p:txBody>
      </p:sp>
      <p:sp>
        <p:nvSpPr>
          <p:cNvPr id="13" name="Text Placeholder 8">
            <a:extLst>
              <a:ext uri="{FF2B5EF4-FFF2-40B4-BE49-F238E27FC236}">
                <a16:creationId xmlns:a16="http://schemas.microsoft.com/office/drawing/2014/main" id="{8E8341D1-3778-4CFC-8CAD-D702DEA1D625}"/>
              </a:ext>
            </a:extLst>
          </p:cNvPr>
          <p:cNvSpPr>
            <a:spLocks noGrp="1"/>
          </p:cNvSpPr>
          <p:nvPr>
            <p:ph type="body" sz="quarter" idx="14" hasCustomPrompt="1"/>
          </p:nvPr>
        </p:nvSpPr>
        <p:spPr>
          <a:xfrm>
            <a:off x="666750" y="1228725"/>
            <a:ext cx="10872000" cy="247650"/>
          </a:xfrm>
        </p:spPr>
        <p:txBody>
          <a:bodyPr vert="horz" lIns="36000" tIns="36000" rIns="36000" bIns="36000" rtlCol="0">
            <a:noAutofit/>
          </a:bodyPr>
          <a:lstStyle>
            <a:lvl1pPr>
              <a:defRPr lang="nl-NL" b="1" noProof="0" dirty="0"/>
            </a:lvl1pPr>
          </a:lstStyle>
          <a:p>
            <a:pPr lvl="0"/>
            <a:r>
              <a:rPr lang="nl-NL" noProof="0" dirty="0" err="1"/>
              <a:t>Edit</a:t>
            </a:r>
            <a:r>
              <a:rPr lang="nl-NL" noProof="0" dirty="0"/>
              <a:t> Master </a:t>
            </a:r>
            <a:r>
              <a:rPr lang="nl-NL" noProof="0" dirty="0" err="1"/>
              <a:t>text</a:t>
            </a:r>
            <a:r>
              <a:rPr lang="nl-NL" noProof="0" dirty="0"/>
              <a:t> </a:t>
            </a:r>
            <a:r>
              <a:rPr lang="nl-NL" noProof="0" dirty="0" err="1"/>
              <a:t>styles</a:t>
            </a:r>
            <a:endParaRPr lang="nl-NL" noProof="0" dirty="0"/>
          </a:p>
        </p:txBody>
      </p:sp>
    </p:spTree>
    <p:extLst>
      <p:ext uri="{BB962C8B-B14F-4D97-AF65-F5344CB8AC3E}">
        <p14:creationId xmlns:p14="http://schemas.microsoft.com/office/powerpoint/2010/main" val="2722275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Box (3) Charts (3)">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48F0CEEC-1234-41C9-A443-7DE2D9B54AD1}"/>
              </a:ext>
            </a:extLst>
          </p:cNvPr>
          <p:cNvGraphicFramePr>
            <a:graphicFrameLocks noChangeAspect="1"/>
          </p:cNvGraphicFramePr>
          <p:nvPr>
            <p:custDataLst>
              <p:tags r:id="rId1"/>
            </p:custDataLst>
            <p:extLst>
              <p:ext uri="{D42A27DB-BD31-4B8C-83A1-F6EECF244321}">
                <p14:modId xmlns:p14="http://schemas.microsoft.com/office/powerpoint/2010/main" val="258948068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2" name="Object 1" hidden="1">
                        <a:extLst>
                          <a:ext uri="{FF2B5EF4-FFF2-40B4-BE49-F238E27FC236}">
                            <a16:creationId xmlns:a16="http://schemas.microsoft.com/office/drawing/2014/main" id="{48F0CEEC-1234-41C9-A443-7DE2D9B54AD1}"/>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FC372FDC-3109-4413-9000-AFA21FE0E13A}"/>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27" name="Content 3">
            <a:extLst>
              <a:ext uri="{FF2B5EF4-FFF2-40B4-BE49-F238E27FC236}">
                <a16:creationId xmlns:a16="http://schemas.microsoft.com/office/drawing/2014/main" id="{777E962E-7A5F-4749-85A4-0E5EE728AD9B}"/>
              </a:ext>
            </a:extLst>
          </p:cNvPr>
          <p:cNvSpPr>
            <a:spLocks noGrp="1"/>
          </p:cNvSpPr>
          <p:nvPr>
            <p:ph sz="quarter" idx="39" hasCustomPrompt="1"/>
          </p:nvPr>
        </p:nvSpPr>
        <p:spPr>
          <a:xfrm>
            <a:off x="8094820" y="2059963"/>
            <a:ext cx="34344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9" name="Content 2">
            <a:extLst>
              <a:ext uri="{FF2B5EF4-FFF2-40B4-BE49-F238E27FC236}">
                <a16:creationId xmlns:a16="http://schemas.microsoft.com/office/drawing/2014/main" id="{AA4E49BA-38BE-40B9-8A01-C7EA343A373B}"/>
              </a:ext>
            </a:extLst>
          </p:cNvPr>
          <p:cNvSpPr>
            <a:spLocks noGrp="1"/>
          </p:cNvSpPr>
          <p:nvPr>
            <p:ph sz="quarter" idx="35" hasCustomPrompt="1"/>
          </p:nvPr>
        </p:nvSpPr>
        <p:spPr>
          <a:xfrm>
            <a:off x="4378800" y="2059963"/>
            <a:ext cx="34344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30" name="Content 1">
            <a:extLst>
              <a:ext uri="{FF2B5EF4-FFF2-40B4-BE49-F238E27FC236}">
                <a16:creationId xmlns:a16="http://schemas.microsoft.com/office/drawing/2014/main" id="{4C41916E-38F5-4D8D-9A46-18A9D7198D64}"/>
              </a:ext>
            </a:extLst>
          </p:cNvPr>
          <p:cNvSpPr>
            <a:spLocks noGrp="1"/>
          </p:cNvSpPr>
          <p:nvPr>
            <p:ph sz="quarter" idx="31" hasCustomPrompt="1"/>
          </p:nvPr>
        </p:nvSpPr>
        <p:spPr>
          <a:xfrm>
            <a:off x="662780" y="2059963"/>
            <a:ext cx="34344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4" name="Subheading 3">
            <a:extLst>
              <a:ext uri="{FF2B5EF4-FFF2-40B4-BE49-F238E27FC236}">
                <a16:creationId xmlns:a16="http://schemas.microsoft.com/office/drawing/2014/main" id="{9373B93A-CEB5-4C61-BD13-09A213BB04F1}"/>
              </a:ext>
            </a:extLst>
          </p:cNvPr>
          <p:cNvSpPr>
            <a:spLocks noGrp="1"/>
          </p:cNvSpPr>
          <p:nvPr>
            <p:ph type="body" sz="quarter" idx="38" hasCustomPrompt="1"/>
          </p:nvPr>
        </p:nvSpPr>
        <p:spPr>
          <a:xfrm>
            <a:off x="8094820" y="1699963"/>
            <a:ext cx="34344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5" name="Subheading 2">
            <a:extLst>
              <a:ext uri="{FF2B5EF4-FFF2-40B4-BE49-F238E27FC236}">
                <a16:creationId xmlns:a16="http://schemas.microsoft.com/office/drawing/2014/main" id="{0C65CD3E-5253-4853-8F48-20634E8A5956}"/>
              </a:ext>
            </a:extLst>
          </p:cNvPr>
          <p:cNvSpPr>
            <a:spLocks noGrp="1"/>
          </p:cNvSpPr>
          <p:nvPr>
            <p:ph type="body" sz="quarter" idx="34" hasCustomPrompt="1"/>
          </p:nvPr>
        </p:nvSpPr>
        <p:spPr>
          <a:xfrm>
            <a:off x="4378800" y="1699963"/>
            <a:ext cx="34344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6" name="Subheading 1">
            <a:extLst>
              <a:ext uri="{FF2B5EF4-FFF2-40B4-BE49-F238E27FC236}">
                <a16:creationId xmlns:a16="http://schemas.microsoft.com/office/drawing/2014/main" id="{6EBDEB92-FEC9-4A7C-80FB-E70514FC981A}"/>
              </a:ext>
            </a:extLst>
          </p:cNvPr>
          <p:cNvSpPr>
            <a:spLocks noGrp="1"/>
          </p:cNvSpPr>
          <p:nvPr>
            <p:ph type="body" sz="quarter" idx="30" hasCustomPrompt="1"/>
          </p:nvPr>
        </p:nvSpPr>
        <p:spPr>
          <a:xfrm>
            <a:off x="662780" y="1699963"/>
            <a:ext cx="34344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40" name="Subtitle placeholder">
            <a:extLst>
              <a:ext uri="{FF2B5EF4-FFF2-40B4-BE49-F238E27FC236}">
                <a16:creationId xmlns:a16="http://schemas.microsoft.com/office/drawing/2014/main" id="{2EEE6392-53C0-46E8-9747-56B0F08C87B6}"/>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41" name="Title Placeholder">
            <a:extLst>
              <a:ext uri="{FF2B5EF4-FFF2-40B4-BE49-F238E27FC236}">
                <a16:creationId xmlns:a16="http://schemas.microsoft.com/office/drawing/2014/main" id="{2D1B2121-1587-4E5C-9F2A-B0A1BA8A8E07}"/>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5" name="Footnote">
            <a:extLst>
              <a:ext uri="{FF2B5EF4-FFF2-40B4-BE49-F238E27FC236}">
                <a16:creationId xmlns:a16="http://schemas.microsoft.com/office/drawing/2014/main" id="{EF18163C-3032-4085-8BA6-8A0653035EF8}"/>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6" name="Footer Placeholder">
            <a:extLst>
              <a:ext uri="{FF2B5EF4-FFF2-40B4-BE49-F238E27FC236}">
                <a16:creationId xmlns:a16="http://schemas.microsoft.com/office/drawing/2014/main" id="{86F4C4B1-9275-48CF-AA51-4C4AE2EEF9AD}"/>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endParaRPr lang="nl-NL"/>
          </a:p>
        </p:txBody>
      </p:sp>
      <p:sp>
        <p:nvSpPr>
          <p:cNvPr id="17" name="Slide Number Placeholder">
            <a:extLst>
              <a:ext uri="{FF2B5EF4-FFF2-40B4-BE49-F238E27FC236}">
                <a16:creationId xmlns:a16="http://schemas.microsoft.com/office/drawing/2014/main" id="{7DB9CF3A-2012-49F0-8AB0-1AC736EA4795}"/>
              </a:ext>
            </a:extLst>
          </p:cNvPr>
          <p:cNvSpPr>
            <a:spLocks noGrp="1"/>
          </p:cNvSpPr>
          <p:nvPr>
            <p:ph type="sldNum" sz="quarter" idx="12"/>
          </p:nvPr>
        </p:nvSpPr>
        <p:spPr>
          <a:xfrm>
            <a:off x="10989444" y="6684903"/>
            <a:ext cx="1023140" cy="163513"/>
          </a:xfrm>
          <a:prstGeom prst="rect">
            <a:avLst/>
          </a:prstGeom>
        </p:spPr>
        <p:txBody>
          <a:bodyPr/>
          <a:lstStyle/>
          <a:p>
            <a:fld id="{F8F71CF9-109A-4F28-925A-C8C37C6A10F6}" type="slidenum">
              <a:rPr lang="nl-NL" smtClean="0"/>
              <a:t>‹#›</a:t>
            </a:fld>
            <a:endParaRPr lang="nl-NL"/>
          </a:p>
        </p:txBody>
      </p:sp>
    </p:spTree>
    <p:extLst>
      <p:ext uri="{BB962C8B-B14F-4D97-AF65-F5344CB8AC3E}">
        <p14:creationId xmlns:p14="http://schemas.microsoft.com/office/powerpoint/2010/main" val="2522912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ox (4) Charts (4) Vertical">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DCF7F879-E71F-4E97-81A6-2954D37FA2AB}"/>
              </a:ext>
            </a:extLst>
          </p:cNvPr>
          <p:cNvGraphicFramePr>
            <a:graphicFrameLocks noChangeAspect="1"/>
          </p:cNvGraphicFramePr>
          <p:nvPr>
            <p:custDataLst>
              <p:tags r:id="rId1"/>
            </p:custDataLst>
            <p:extLst>
              <p:ext uri="{D42A27DB-BD31-4B8C-83A1-F6EECF244321}">
                <p14:modId xmlns:p14="http://schemas.microsoft.com/office/powerpoint/2010/main" val="239147885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2" name="Object 1" hidden="1">
                        <a:extLst>
                          <a:ext uri="{FF2B5EF4-FFF2-40B4-BE49-F238E27FC236}">
                            <a16:creationId xmlns:a16="http://schemas.microsoft.com/office/drawing/2014/main" id="{DCF7F879-E71F-4E97-81A6-2954D37FA2AB}"/>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9D6B7D97-7BAF-411C-AFC4-913CDB47C1A4}"/>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38" name="Content 4">
            <a:extLst>
              <a:ext uri="{FF2B5EF4-FFF2-40B4-BE49-F238E27FC236}">
                <a16:creationId xmlns:a16="http://schemas.microsoft.com/office/drawing/2014/main" id="{CF39F6C1-4AE4-438B-A141-0F1C6950A800}"/>
              </a:ext>
            </a:extLst>
          </p:cNvPr>
          <p:cNvSpPr>
            <a:spLocks noGrp="1"/>
          </p:cNvSpPr>
          <p:nvPr>
            <p:ph sz="quarter" idx="40" hasCustomPrompt="1"/>
          </p:nvPr>
        </p:nvSpPr>
        <p:spPr>
          <a:xfrm>
            <a:off x="9023621" y="2059963"/>
            <a:ext cx="25056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0" name="Content 3">
            <a:extLst>
              <a:ext uri="{FF2B5EF4-FFF2-40B4-BE49-F238E27FC236}">
                <a16:creationId xmlns:a16="http://schemas.microsoft.com/office/drawing/2014/main" id="{F1DCCFD5-6691-4AD1-9C34-359AF62654DB}"/>
              </a:ext>
            </a:extLst>
          </p:cNvPr>
          <p:cNvSpPr>
            <a:spLocks noGrp="1"/>
          </p:cNvSpPr>
          <p:nvPr>
            <p:ph sz="quarter" idx="39" hasCustomPrompt="1"/>
          </p:nvPr>
        </p:nvSpPr>
        <p:spPr>
          <a:xfrm>
            <a:off x="6236674" y="2059963"/>
            <a:ext cx="25056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1" name="Content 2">
            <a:extLst>
              <a:ext uri="{FF2B5EF4-FFF2-40B4-BE49-F238E27FC236}">
                <a16:creationId xmlns:a16="http://schemas.microsoft.com/office/drawing/2014/main" id="{C8AF6B3F-40C8-41CF-A9A1-1281834DE84A}"/>
              </a:ext>
            </a:extLst>
          </p:cNvPr>
          <p:cNvSpPr>
            <a:spLocks noGrp="1"/>
          </p:cNvSpPr>
          <p:nvPr>
            <p:ph sz="quarter" idx="35" hasCustomPrompt="1"/>
          </p:nvPr>
        </p:nvSpPr>
        <p:spPr>
          <a:xfrm>
            <a:off x="3449727" y="2059963"/>
            <a:ext cx="25056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2" name="Content 1">
            <a:extLst>
              <a:ext uri="{FF2B5EF4-FFF2-40B4-BE49-F238E27FC236}">
                <a16:creationId xmlns:a16="http://schemas.microsoft.com/office/drawing/2014/main" id="{FF87DD76-099F-4244-9D99-E4B062508E88}"/>
              </a:ext>
            </a:extLst>
          </p:cNvPr>
          <p:cNvSpPr>
            <a:spLocks noGrp="1"/>
          </p:cNvSpPr>
          <p:nvPr>
            <p:ph sz="quarter" idx="31" hasCustomPrompt="1"/>
          </p:nvPr>
        </p:nvSpPr>
        <p:spPr>
          <a:xfrm>
            <a:off x="662780" y="2059963"/>
            <a:ext cx="2505600" cy="428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9" name="Subheading 4">
            <a:extLst>
              <a:ext uri="{FF2B5EF4-FFF2-40B4-BE49-F238E27FC236}">
                <a16:creationId xmlns:a16="http://schemas.microsoft.com/office/drawing/2014/main" id="{A84D8A4A-68C0-4926-AA57-7B96D51E17F4}"/>
              </a:ext>
            </a:extLst>
          </p:cNvPr>
          <p:cNvSpPr>
            <a:spLocks noGrp="1"/>
          </p:cNvSpPr>
          <p:nvPr>
            <p:ph type="body" sz="quarter" idx="41" hasCustomPrompt="1"/>
          </p:nvPr>
        </p:nvSpPr>
        <p:spPr>
          <a:xfrm>
            <a:off x="9023621" y="1699963"/>
            <a:ext cx="25056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29" name="Subheading 3">
            <a:extLst>
              <a:ext uri="{FF2B5EF4-FFF2-40B4-BE49-F238E27FC236}">
                <a16:creationId xmlns:a16="http://schemas.microsoft.com/office/drawing/2014/main" id="{04A4E2DB-360D-4079-B449-45E13137CBA0}"/>
              </a:ext>
            </a:extLst>
          </p:cNvPr>
          <p:cNvSpPr>
            <a:spLocks noGrp="1"/>
          </p:cNvSpPr>
          <p:nvPr>
            <p:ph type="body" sz="quarter" idx="38" hasCustomPrompt="1"/>
          </p:nvPr>
        </p:nvSpPr>
        <p:spPr>
          <a:xfrm>
            <a:off x="6236674" y="1699963"/>
            <a:ext cx="25056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1" name="Subheading 2">
            <a:extLst>
              <a:ext uri="{FF2B5EF4-FFF2-40B4-BE49-F238E27FC236}">
                <a16:creationId xmlns:a16="http://schemas.microsoft.com/office/drawing/2014/main" id="{DE6F4AD5-A9FF-47FF-871A-39553FBF918B}"/>
              </a:ext>
            </a:extLst>
          </p:cNvPr>
          <p:cNvSpPr>
            <a:spLocks noGrp="1"/>
          </p:cNvSpPr>
          <p:nvPr>
            <p:ph type="body" sz="quarter" idx="34" hasCustomPrompt="1"/>
          </p:nvPr>
        </p:nvSpPr>
        <p:spPr>
          <a:xfrm>
            <a:off x="3449727" y="1699963"/>
            <a:ext cx="25056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5" name="Subheading 1">
            <a:extLst>
              <a:ext uri="{FF2B5EF4-FFF2-40B4-BE49-F238E27FC236}">
                <a16:creationId xmlns:a16="http://schemas.microsoft.com/office/drawing/2014/main" id="{44F83952-045D-4D33-A1C2-0559CBE9DF39}"/>
              </a:ext>
            </a:extLst>
          </p:cNvPr>
          <p:cNvSpPr>
            <a:spLocks noGrp="1"/>
          </p:cNvSpPr>
          <p:nvPr>
            <p:ph type="body" sz="quarter" idx="30" hasCustomPrompt="1"/>
          </p:nvPr>
        </p:nvSpPr>
        <p:spPr>
          <a:xfrm>
            <a:off x="662780" y="1699963"/>
            <a:ext cx="25056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6" name="Subtitle placeholder">
            <a:extLst>
              <a:ext uri="{FF2B5EF4-FFF2-40B4-BE49-F238E27FC236}">
                <a16:creationId xmlns:a16="http://schemas.microsoft.com/office/drawing/2014/main" id="{20C7A397-426B-4A14-A63C-551F62839279}"/>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37" name="Title Placeholder">
            <a:extLst>
              <a:ext uri="{FF2B5EF4-FFF2-40B4-BE49-F238E27FC236}">
                <a16:creationId xmlns:a16="http://schemas.microsoft.com/office/drawing/2014/main" id="{806B9B8E-D2B0-45BA-8C36-811D77B944B3}"/>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7" name="Footnote">
            <a:extLst>
              <a:ext uri="{FF2B5EF4-FFF2-40B4-BE49-F238E27FC236}">
                <a16:creationId xmlns:a16="http://schemas.microsoft.com/office/drawing/2014/main" id="{8199AF3C-BF3F-4F94-A3CD-FB3C7C97E46F}"/>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8" name="Footer Placeholder">
            <a:extLst>
              <a:ext uri="{FF2B5EF4-FFF2-40B4-BE49-F238E27FC236}">
                <a16:creationId xmlns:a16="http://schemas.microsoft.com/office/drawing/2014/main" id="{968CBD64-C511-48CF-88AD-3434DA0F028E}"/>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endParaRPr lang="nl-NL"/>
          </a:p>
        </p:txBody>
      </p:sp>
      <p:sp>
        <p:nvSpPr>
          <p:cNvPr id="19" name="Slide Number Placeholder">
            <a:extLst>
              <a:ext uri="{FF2B5EF4-FFF2-40B4-BE49-F238E27FC236}">
                <a16:creationId xmlns:a16="http://schemas.microsoft.com/office/drawing/2014/main" id="{42748C13-A219-4660-B0E3-4561AD5EEE25}"/>
              </a:ext>
            </a:extLst>
          </p:cNvPr>
          <p:cNvSpPr>
            <a:spLocks noGrp="1"/>
          </p:cNvSpPr>
          <p:nvPr>
            <p:ph type="sldNum" sz="quarter" idx="12"/>
          </p:nvPr>
        </p:nvSpPr>
        <p:spPr>
          <a:xfrm>
            <a:off x="10989444" y="6684903"/>
            <a:ext cx="1023140" cy="163513"/>
          </a:xfrm>
          <a:prstGeom prst="rect">
            <a:avLst/>
          </a:prstGeom>
        </p:spPr>
        <p:txBody>
          <a:bodyPr/>
          <a:lstStyle/>
          <a:p>
            <a:fld id="{F8F71CF9-109A-4F28-925A-C8C37C6A10F6}" type="slidenum">
              <a:rPr lang="nl-NL" smtClean="0"/>
              <a:t>‹#›</a:t>
            </a:fld>
            <a:endParaRPr lang="nl-NL"/>
          </a:p>
        </p:txBody>
      </p:sp>
    </p:spTree>
    <p:extLst>
      <p:ext uri="{BB962C8B-B14F-4D97-AF65-F5344CB8AC3E}">
        <p14:creationId xmlns:p14="http://schemas.microsoft.com/office/powerpoint/2010/main" val="4007576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ox (4) Charts (4)">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53FD25FE-E655-42CF-BECA-57671DBFC403}"/>
              </a:ext>
            </a:extLst>
          </p:cNvPr>
          <p:cNvGraphicFramePr>
            <a:graphicFrameLocks noChangeAspect="1"/>
          </p:cNvGraphicFramePr>
          <p:nvPr>
            <p:custDataLst>
              <p:tags r:id="rId1"/>
            </p:custDataLst>
            <p:extLst>
              <p:ext uri="{D42A27DB-BD31-4B8C-83A1-F6EECF244321}">
                <p14:modId xmlns:p14="http://schemas.microsoft.com/office/powerpoint/2010/main" val="152584041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2" name="Object 1" hidden="1">
                        <a:extLst>
                          <a:ext uri="{FF2B5EF4-FFF2-40B4-BE49-F238E27FC236}">
                            <a16:creationId xmlns:a16="http://schemas.microsoft.com/office/drawing/2014/main" id="{53FD25FE-E655-42CF-BECA-57671DBFC40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DEF1070D-FF35-4279-AD63-3CC504BC23A5}"/>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23" name="Content 4">
            <a:extLst>
              <a:ext uri="{FF2B5EF4-FFF2-40B4-BE49-F238E27FC236}">
                <a16:creationId xmlns:a16="http://schemas.microsoft.com/office/drawing/2014/main" id="{C70B7F0F-9580-4D68-8EB3-22F9700E0A1C}"/>
              </a:ext>
            </a:extLst>
          </p:cNvPr>
          <p:cNvSpPr>
            <a:spLocks noGrp="1"/>
          </p:cNvSpPr>
          <p:nvPr>
            <p:ph sz="quarter" idx="40" hasCustomPrompt="1"/>
          </p:nvPr>
        </p:nvSpPr>
        <p:spPr>
          <a:xfrm>
            <a:off x="6237221" y="4501744"/>
            <a:ext cx="5292000" cy="184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9" name="Content 3">
            <a:extLst>
              <a:ext uri="{FF2B5EF4-FFF2-40B4-BE49-F238E27FC236}">
                <a16:creationId xmlns:a16="http://schemas.microsoft.com/office/drawing/2014/main" id="{726604B5-2B5A-4F03-B48C-2BEB0A40BA1E}"/>
              </a:ext>
            </a:extLst>
          </p:cNvPr>
          <p:cNvSpPr>
            <a:spLocks noGrp="1"/>
          </p:cNvSpPr>
          <p:nvPr>
            <p:ph sz="quarter" idx="39" hasCustomPrompt="1"/>
          </p:nvPr>
        </p:nvSpPr>
        <p:spPr>
          <a:xfrm>
            <a:off x="662780" y="4501744"/>
            <a:ext cx="5292000" cy="184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1" name="Content 2">
            <a:extLst>
              <a:ext uri="{FF2B5EF4-FFF2-40B4-BE49-F238E27FC236}">
                <a16:creationId xmlns:a16="http://schemas.microsoft.com/office/drawing/2014/main" id="{67F03597-7B42-4A88-B422-DF49B2D743C5}"/>
              </a:ext>
            </a:extLst>
          </p:cNvPr>
          <p:cNvSpPr>
            <a:spLocks noGrp="1"/>
          </p:cNvSpPr>
          <p:nvPr>
            <p:ph sz="quarter" idx="35" hasCustomPrompt="1"/>
          </p:nvPr>
        </p:nvSpPr>
        <p:spPr>
          <a:xfrm>
            <a:off x="6237221" y="2059963"/>
            <a:ext cx="5292000" cy="184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2" name="Content 1">
            <a:extLst>
              <a:ext uri="{FF2B5EF4-FFF2-40B4-BE49-F238E27FC236}">
                <a16:creationId xmlns:a16="http://schemas.microsoft.com/office/drawing/2014/main" id="{5FE2D9BA-84B3-4BA6-882C-A4B0F2834BE0}"/>
              </a:ext>
            </a:extLst>
          </p:cNvPr>
          <p:cNvSpPr>
            <a:spLocks noGrp="1"/>
          </p:cNvSpPr>
          <p:nvPr>
            <p:ph sz="quarter" idx="41" hasCustomPrompt="1"/>
          </p:nvPr>
        </p:nvSpPr>
        <p:spPr>
          <a:xfrm>
            <a:off x="662780" y="2059963"/>
            <a:ext cx="5292000" cy="184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3" name="Subheading 4">
            <a:extLst>
              <a:ext uri="{FF2B5EF4-FFF2-40B4-BE49-F238E27FC236}">
                <a16:creationId xmlns:a16="http://schemas.microsoft.com/office/drawing/2014/main" id="{FB74FE8F-3C19-40D8-BA0A-BAD28AB8A05F}"/>
              </a:ext>
            </a:extLst>
          </p:cNvPr>
          <p:cNvSpPr>
            <a:spLocks noGrp="1"/>
          </p:cNvSpPr>
          <p:nvPr>
            <p:ph type="body" sz="quarter" idx="42" hasCustomPrompt="1"/>
          </p:nvPr>
        </p:nvSpPr>
        <p:spPr>
          <a:xfrm>
            <a:off x="6237221" y="4141744"/>
            <a:ext cx="52920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4" name="Subheading 3">
            <a:extLst>
              <a:ext uri="{FF2B5EF4-FFF2-40B4-BE49-F238E27FC236}">
                <a16:creationId xmlns:a16="http://schemas.microsoft.com/office/drawing/2014/main" id="{D490743B-D50B-4650-BB15-DC88B5F2C43D}"/>
              </a:ext>
            </a:extLst>
          </p:cNvPr>
          <p:cNvSpPr>
            <a:spLocks noGrp="1"/>
          </p:cNvSpPr>
          <p:nvPr>
            <p:ph type="body" sz="quarter" idx="38" hasCustomPrompt="1"/>
          </p:nvPr>
        </p:nvSpPr>
        <p:spPr>
          <a:xfrm>
            <a:off x="662780" y="4141744"/>
            <a:ext cx="52920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5" name="Subheading 2">
            <a:extLst>
              <a:ext uri="{FF2B5EF4-FFF2-40B4-BE49-F238E27FC236}">
                <a16:creationId xmlns:a16="http://schemas.microsoft.com/office/drawing/2014/main" id="{9BF64CCD-8CCE-44E1-8794-2BEA0E025DF8}"/>
              </a:ext>
            </a:extLst>
          </p:cNvPr>
          <p:cNvSpPr>
            <a:spLocks noGrp="1"/>
          </p:cNvSpPr>
          <p:nvPr>
            <p:ph type="body" sz="quarter" idx="34" hasCustomPrompt="1"/>
          </p:nvPr>
        </p:nvSpPr>
        <p:spPr>
          <a:xfrm>
            <a:off x="6237221" y="1699963"/>
            <a:ext cx="52920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6" name="Subheading 1">
            <a:extLst>
              <a:ext uri="{FF2B5EF4-FFF2-40B4-BE49-F238E27FC236}">
                <a16:creationId xmlns:a16="http://schemas.microsoft.com/office/drawing/2014/main" id="{F1498048-06EC-4940-85CB-A0D88124927D}"/>
              </a:ext>
            </a:extLst>
          </p:cNvPr>
          <p:cNvSpPr>
            <a:spLocks noGrp="1"/>
          </p:cNvSpPr>
          <p:nvPr>
            <p:ph type="body" sz="quarter" idx="30" hasCustomPrompt="1"/>
          </p:nvPr>
        </p:nvSpPr>
        <p:spPr>
          <a:xfrm>
            <a:off x="662780" y="1699963"/>
            <a:ext cx="52920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40" name="Subtitle placeholder">
            <a:extLst>
              <a:ext uri="{FF2B5EF4-FFF2-40B4-BE49-F238E27FC236}">
                <a16:creationId xmlns:a16="http://schemas.microsoft.com/office/drawing/2014/main" id="{B797B999-2259-4F74-B17A-3D471BD8AA36}"/>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41" name="Title Placeholder">
            <a:extLst>
              <a:ext uri="{FF2B5EF4-FFF2-40B4-BE49-F238E27FC236}">
                <a16:creationId xmlns:a16="http://schemas.microsoft.com/office/drawing/2014/main" id="{9C1F50AF-F44E-474B-99BF-516D25682766}"/>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7" name="Footnote">
            <a:extLst>
              <a:ext uri="{FF2B5EF4-FFF2-40B4-BE49-F238E27FC236}">
                <a16:creationId xmlns:a16="http://schemas.microsoft.com/office/drawing/2014/main" id="{EBCAAF10-43C2-42AC-8822-4B0A2D42A6A3}"/>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8" name="Footer Placeholder">
            <a:extLst>
              <a:ext uri="{FF2B5EF4-FFF2-40B4-BE49-F238E27FC236}">
                <a16:creationId xmlns:a16="http://schemas.microsoft.com/office/drawing/2014/main" id="{AC854A57-B39A-4BA5-A8AA-39AB9D51FBDD}"/>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endParaRPr lang="nl-NL"/>
          </a:p>
        </p:txBody>
      </p:sp>
      <p:sp>
        <p:nvSpPr>
          <p:cNvPr id="19" name="Slide Number Placeholder">
            <a:extLst>
              <a:ext uri="{FF2B5EF4-FFF2-40B4-BE49-F238E27FC236}">
                <a16:creationId xmlns:a16="http://schemas.microsoft.com/office/drawing/2014/main" id="{ED2D3A2E-15BD-41F9-A054-33D4889B62DE}"/>
              </a:ext>
            </a:extLst>
          </p:cNvPr>
          <p:cNvSpPr>
            <a:spLocks noGrp="1"/>
          </p:cNvSpPr>
          <p:nvPr>
            <p:ph type="sldNum" sz="quarter" idx="12"/>
          </p:nvPr>
        </p:nvSpPr>
        <p:spPr>
          <a:xfrm>
            <a:off x="10989444" y="6684903"/>
            <a:ext cx="1023140" cy="163513"/>
          </a:xfrm>
          <a:prstGeom prst="rect">
            <a:avLst/>
          </a:prstGeom>
        </p:spPr>
        <p:txBody>
          <a:bodyPr/>
          <a:lstStyle/>
          <a:p>
            <a:fld id="{F8F71CF9-109A-4F28-925A-C8C37C6A10F6}" type="slidenum">
              <a:rPr lang="nl-NL" smtClean="0"/>
              <a:t>‹#›</a:t>
            </a:fld>
            <a:endParaRPr lang="nl-NL"/>
          </a:p>
        </p:txBody>
      </p:sp>
    </p:spTree>
    <p:extLst>
      <p:ext uri="{BB962C8B-B14F-4D97-AF65-F5344CB8AC3E}">
        <p14:creationId xmlns:p14="http://schemas.microsoft.com/office/powerpoint/2010/main" val="3312426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ox (6) Charts (6)">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743D46B5-8144-45DA-B0E2-A4DF010E58F6}"/>
              </a:ext>
            </a:extLst>
          </p:cNvPr>
          <p:cNvGraphicFramePr>
            <a:graphicFrameLocks noChangeAspect="1"/>
          </p:cNvGraphicFramePr>
          <p:nvPr>
            <p:custDataLst>
              <p:tags r:id="rId1"/>
            </p:custDataLst>
            <p:extLst>
              <p:ext uri="{D42A27DB-BD31-4B8C-83A1-F6EECF244321}">
                <p14:modId xmlns:p14="http://schemas.microsoft.com/office/powerpoint/2010/main" val="159235301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2" name="Object 1" hidden="1">
                        <a:extLst>
                          <a:ext uri="{FF2B5EF4-FFF2-40B4-BE49-F238E27FC236}">
                            <a16:creationId xmlns:a16="http://schemas.microsoft.com/office/drawing/2014/main" id="{743D46B5-8144-45DA-B0E2-A4DF010E58F6}"/>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E86086AF-1EAA-4D60-AB1A-E040AFB64830}"/>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38" name="Content 6">
            <a:extLst>
              <a:ext uri="{FF2B5EF4-FFF2-40B4-BE49-F238E27FC236}">
                <a16:creationId xmlns:a16="http://schemas.microsoft.com/office/drawing/2014/main" id="{750C4693-EF02-4FA5-92C7-07B2F87AEB10}"/>
              </a:ext>
            </a:extLst>
          </p:cNvPr>
          <p:cNvSpPr>
            <a:spLocks noGrp="1"/>
          </p:cNvSpPr>
          <p:nvPr>
            <p:ph sz="quarter" idx="41" hasCustomPrompt="1"/>
          </p:nvPr>
        </p:nvSpPr>
        <p:spPr>
          <a:xfrm>
            <a:off x="8094820" y="4497163"/>
            <a:ext cx="3434400" cy="184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34" name="Content 5">
            <a:extLst>
              <a:ext uri="{FF2B5EF4-FFF2-40B4-BE49-F238E27FC236}">
                <a16:creationId xmlns:a16="http://schemas.microsoft.com/office/drawing/2014/main" id="{0DCEDA5E-B933-4043-B079-DC5C2D0CDD68}"/>
              </a:ext>
            </a:extLst>
          </p:cNvPr>
          <p:cNvSpPr>
            <a:spLocks noGrp="1"/>
          </p:cNvSpPr>
          <p:nvPr>
            <p:ph sz="quarter" idx="37" hasCustomPrompt="1"/>
          </p:nvPr>
        </p:nvSpPr>
        <p:spPr>
          <a:xfrm>
            <a:off x="4378800" y="4497163"/>
            <a:ext cx="3434400" cy="184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5" name="Content 4">
            <a:extLst>
              <a:ext uri="{FF2B5EF4-FFF2-40B4-BE49-F238E27FC236}">
                <a16:creationId xmlns:a16="http://schemas.microsoft.com/office/drawing/2014/main" id="{2CCF372A-A7F9-48E7-8AFF-10329CDF00F7}"/>
              </a:ext>
            </a:extLst>
          </p:cNvPr>
          <p:cNvSpPr>
            <a:spLocks noGrp="1"/>
          </p:cNvSpPr>
          <p:nvPr>
            <p:ph sz="quarter" idx="33" hasCustomPrompt="1"/>
          </p:nvPr>
        </p:nvSpPr>
        <p:spPr>
          <a:xfrm>
            <a:off x="662780" y="4497163"/>
            <a:ext cx="3434400" cy="184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6" name="Content 3">
            <a:extLst>
              <a:ext uri="{FF2B5EF4-FFF2-40B4-BE49-F238E27FC236}">
                <a16:creationId xmlns:a16="http://schemas.microsoft.com/office/drawing/2014/main" id="{483AEBA9-997C-4AF1-BC36-DF1EF59C4D8D}"/>
              </a:ext>
            </a:extLst>
          </p:cNvPr>
          <p:cNvSpPr>
            <a:spLocks noGrp="1"/>
          </p:cNvSpPr>
          <p:nvPr>
            <p:ph sz="quarter" idx="39" hasCustomPrompt="1"/>
          </p:nvPr>
        </p:nvSpPr>
        <p:spPr>
          <a:xfrm>
            <a:off x="8094820" y="2059963"/>
            <a:ext cx="3434400" cy="184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7" name="Content 2">
            <a:extLst>
              <a:ext uri="{FF2B5EF4-FFF2-40B4-BE49-F238E27FC236}">
                <a16:creationId xmlns:a16="http://schemas.microsoft.com/office/drawing/2014/main" id="{84D03894-9220-4DF5-9EC9-D9EE17EDFE1F}"/>
              </a:ext>
            </a:extLst>
          </p:cNvPr>
          <p:cNvSpPr>
            <a:spLocks noGrp="1"/>
          </p:cNvSpPr>
          <p:nvPr>
            <p:ph sz="quarter" idx="35" hasCustomPrompt="1"/>
          </p:nvPr>
        </p:nvSpPr>
        <p:spPr>
          <a:xfrm>
            <a:off x="4378800" y="2059963"/>
            <a:ext cx="3434400" cy="184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23" name="Content 1">
            <a:extLst>
              <a:ext uri="{FF2B5EF4-FFF2-40B4-BE49-F238E27FC236}">
                <a16:creationId xmlns:a16="http://schemas.microsoft.com/office/drawing/2014/main" id="{CC93FFE7-17C1-40D7-8753-29B60E1C2EC3}"/>
              </a:ext>
            </a:extLst>
          </p:cNvPr>
          <p:cNvSpPr>
            <a:spLocks noGrp="1"/>
          </p:cNvSpPr>
          <p:nvPr>
            <p:ph sz="quarter" idx="31" hasCustomPrompt="1"/>
          </p:nvPr>
        </p:nvSpPr>
        <p:spPr>
          <a:xfrm>
            <a:off x="662780" y="2059963"/>
            <a:ext cx="3434400" cy="18468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7" name="Subheading 6">
            <a:extLst>
              <a:ext uri="{FF2B5EF4-FFF2-40B4-BE49-F238E27FC236}">
                <a16:creationId xmlns:a16="http://schemas.microsoft.com/office/drawing/2014/main" id="{C7EF2981-5FF1-4033-A2A3-998061440D9B}"/>
              </a:ext>
            </a:extLst>
          </p:cNvPr>
          <p:cNvSpPr>
            <a:spLocks noGrp="1"/>
          </p:cNvSpPr>
          <p:nvPr>
            <p:ph type="body" sz="quarter" idx="40" hasCustomPrompt="1"/>
          </p:nvPr>
        </p:nvSpPr>
        <p:spPr>
          <a:xfrm>
            <a:off x="8094820" y="4137163"/>
            <a:ext cx="34344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3" name="Subheading 5">
            <a:extLst>
              <a:ext uri="{FF2B5EF4-FFF2-40B4-BE49-F238E27FC236}">
                <a16:creationId xmlns:a16="http://schemas.microsoft.com/office/drawing/2014/main" id="{D721A6A4-9239-4ECB-9607-0D41A420D098}"/>
              </a:ext>
            </a:extLst>
          </p:cNvPr>
          <p:cNvSpPr>
            <a:spLocks noGrp="1"/>
          </p:cNvSpPr>
          <p:nvPr>
            <p:ph type="body" sz="quarter" idx="36" hasCustomPrompt="1"/>
          </p:nvPr>
        </p:nvSpPr>
        <p:spPr>
          <a:xfrm>
            <a:off x="4378800" y="4137163"/>
            <a:ext cx="34344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24" name="Subheading 4">
            <a:extLst>
              <a:ext uri="{FF2B5EF4-FFF2-40B4-BE49-F238E27FC236}">
                <a16:creationId xmlns:a16="http://schemas.microsoft.com/office/drawing/2014/main" id="{06268C5D-1962-4F8F-BA97-571C8EA03052}"/>
              </a:ext>
            </a:extLst>
          </p:cNvPr>
          <p:cNvSpPr>
            <a:spLocks noGrp="1"/>
          </p:cNvSpPr>
          <p:nvPr>
            <p:ph type="body" sz="quarter" idx="32" hasCustomPrompt="1"/>
          </p:nvPr>
        </p:nvSpPr>
        <p:spPr>
          <a:xfrm>
            <a:off x="662780" y="4137163"/>
            <a:ext cx="34344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5" name="Subheading 3">
            <a:extLst>
              <a:ext uri="{FF2B5EF4-FFF2-40B4-BE49-F238E27FC236}">
                <a16:creationId xmlns:a16="http://schemas.microsoft.com/office/drawing/2014/main" id="{6299602A-7A5C-4A18-B8F6-D684CACA9AE7}"/>
              </a:ext>
            </a:extLst>
          </p:cNvPr>
          <p:cNvSpPr>
            <a:spLocks noGrp="1"/>
          </p:cNvSpPr>
          <p:nvPr>
            <p:ph type="body" sz="quarter" idx="38" hasCustomPrompt="1"/>
          </p:nvPr>
        </p:nvSpPr>
        <p:spPr>
          <a:xfrm>
            <a:off x="8094820" y="1699963"/>
            <a:ext cx="34344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26" name="Subheading 2">
            <a:extLst>
              <a:ext uri="{FF2B5EF4-FFF2-40B4-BE49-F238E27FC236}">
                <a16:creationId xmlns:a16="http://schemas.microsoft.com/office/drawing/2014/main" id="{2BD10A58-CC1B-4290-B37D-91215855FFDB}"/>
              </a:ext>
            </a:extLst>
          </p:cNvPr>
          <p:cNvSpPr>
            <a:spLocks noGrp="1"/>
          </p:cNvSpPr>
          <p:nvPr>
            <p:ph type="body" sz="quarter" idx="34" hasCustomPrompt="1"/>
          </p:nvPr>
        </p:nvSpPr>
        <p:spPr>
          <a:xfrm>
            <a:off x="4378800" y="1699963"/>
            <a:ext cx="34344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22" name="Subheading 1">
            <a:extLst>
              <a:ext uri="{FF2B5EF4-FFF2-40B4-BE49-F238E27FC236}">
                <a16:creationId xmlns:a16="http://schemas.microsoft.com/office/drawing/2014/main" id="{E827CE0D-93C2-4914-AB12-C222AA680652}"/>
              </a:ext>
            </a:extLst>
          </p:cNvPr>
          <p:cNvSpPr>
            <a:spLocks noGrp="1"/>
          </p:cNvSpPr>
          <p:nvPr>
            <p:ph type="body" sz="quarter" idx="30" hasCustomPrompt="1"/>
          </p:nvPr>
        </p:nvSpPr>
        <p:spPr>
          <a:xfrm>
            <a:off x="662780" y="1699963"/>
            <a:ext cx="3434400"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0" name="Subtitle placeholder">
            <a:extLst>
              <a:ext uri="{FF2B5EF4-FFF2-40B4-BE49-F238E27FC236}">
                <a16:creationId xmlns:a16="http://schemas.microsoft.com/office/drawing/2014/main" id="{3E493B1D-2761-434D-BE2B-67924C7DA370}"/>
              </a:ext>
            </a:extLst>
          </p:cNvPr>
          <p:cNvSpPr>
            <a:spLocks noGrp="1"/>
          </p:cNvSpPr>
          <p:nvPr>
            <p:ph type="body" sz="quarter" idx="14" hasCustomPrompt="1"/>
          </p:nvPr>
        </p:nvSpPr>
        <p:spPr>
          <a:xfrm>
            <a:off x="662780" y="1203211"/>
            <a:ext cx="10866440" cy="388800"/>
          </a:xfrm>
          <a:noFill/>
          <a:ln w="19050">
            <a:noFill/>
          </a:ln>
        </p:spPr>
        <p:txBody>
          <a:bodyPr vert="horz" lIns="7200" tIns="0" rIns="0" bIns="0" rtlCol="0" anchor="t">
            <a:noAutofit/>
          </a:bodyPr>
          <a:lstStyle>
            <a:lvl1pPr>
              <a:defRPr lang="nl-NL" b="1" noProof="0" dirty="0">
                <a:solidFill>
                  <a:schemeClr val="tx1"/>
                </a:solidFill>
              </a:defRPr>
            </a:lvl1pPr>
          </a:lstStyle>
          <a:p>
            <a:pPr marL="0" lvl="0" indent="0">
              <a:buNone/>
            </a:pPr>
            <a:r>
              <a:rPr lang="nl-NL" noProof="0" dirty="0"/>
              <a:t>Klik om subtitel toe te voegen</a:t>
            </a:r>
          </a:p>
        </p:txBody>
      </p:sp>
      <p:sp>
        <p:nvSpPr>
          <p:cNvPr id="31" name="Title Placeholder">
            <a:extLst>
              <a:ext uri="{FF2B5EF4-FFF2-40B4-BE49-F238E27FC236}">
                <a16:creationId xmlns:a16="http://schemas.microsoft.com/office/drawing/2014/main" id="{1B5D020D-8140-4C23-8C8E-6E122B5A1D11}"/>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21" name="Footnote">
            <a:extLst>
              <a:ext uri="{FF2B5EF4-FFF2-40B4-BE49-F238E27FC236}">
                <a16:creationId xmlns:a16="http://schemas.microsoft.com/office/drawing/2014/main" id="{20D419EE-88F1-4989-8836-3F7287A85483}"/>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29" name="Footer Placeholder">
            <a:extLst>
              <a:ext uri="{FF2B5EF4-FFF2-40B4-BE49-F238E27FC236}">
                <a16:creationId xmlns:a16="http://schemas.microsoft.com/office/drawing/2014/main" id="{496692EB-3EF7-4005-BB14-C4E4AE8A68F0}"/>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endParaRPr lang="nl-NL"/>
          </a:p>
        </p:txBody>
      </p:sp>
      <p:sp>
        <p:nvSpPr>
          <p:cNvPr id="39" name="Slide Number Placeholder">
            <a:extLst>
              <a:ext uri="{FF2B5EF4-FFF2-40B4-BE49-F238E27FC236}">
                <a16:creationId xmlns:a16="http://schemas.microsoft.com/office/drawing/2014/main" id="{412FEEA4-3298-41B0-B0FC-060B542257E0}"/>
              </a:ext>
            </a:extLst>
          </p:cNvPr>
          <p:cNvSpPr>
            <a:spLocks noGrp="1"/>
          </p:cNvSpPr>
          <p:nvPr>
            <p:ph type="sldNum" sz="quarter" idx="12"/>
          </p:nvPr>
        </p:nvSpPr>
        <p:spPr>
          <a:xfrm>
            <a:off x="10989444" y="6684903"/>
            <a:ext cx="1023140" cy="163513"/>
          </a:xfrm>
          <a:prstGeom prst="rect">
            <a:avLst/>
          </a:prstGeom>
        </p:spPr>
        <p:txBody>
          <a:bodyPr/>
          <a:lstStyle/>
          <a:p>
            <a:fld id="{F8F71CF9-109A-4F28-925A-C8C37C6A10F6}" type="slidenum">
              <a:rPr lang="nl-NL" smtClean="0"/>
              <a:t>‹#›</a:t>
            </a:fld>
            <a:endParaRPr lang="nl-NL"/>
          </a:p>
        </p:txBody>
      </p:sp>
    </p:spTree>
    <p:extLst>
      <p:ext uri="{BB962C8B-B14F-4D97-AF65-F5344CB8AC3E}">
        <p14:creationId xmlns:p14="http://schemas.microsoft.com/office/powerpoint/2010/main" val="5922033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Box (2) Charts (2)">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3CB1CC6C-5089-47D0-AFB6-3049DD02C805}"/>
              </a:ext>
            </a:extLst>
          </p:cNvPr>
          <p:cNvGraphicFramePr>
            <a:graphicFrameLocks noChangeAspect="1"/>
          </p:cNvGraphicFramePr>
          <p:nvPr>
            <p:custDataLst>
              <p:tags r:id="rId1"/>
            </p:custDataLst>
            <p:extLst>
              <p:ext uri="{D42A27DB-BD31-4B8C-83A1-F6EECF244321}">
                <p14:modId xmlns:p14="http://schemas.microsoft.com/office/powerpoint/2010/main" val="179585729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2" name="Object 1" hidden="1">
                        <a:extLst>
                          <a:ext uri="{FF2B5EF4-FFF2-40B4-BE49-F238E27FC236}">
                            <a16:creationId xmlns:a16="http://schemas.microsoft.com/office/drawing/2014/main" id="{3CB1CC6C-5089-47D0-AFB6-3049DD02C805}"/>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CA87EA2A-364C-4AAA-A0B1-F5111F5804BD}"/>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4" name="Content 2">
            <a:extLst>
              <a:ext uri="{FF2B5EF4-FFF2-40B4-BE49-F238E27FC236}">
                <a16:creationId xmlns:a16="http://schemas.microsoft.com/office/drawing/2014/main" id="{D63EA2D7-1687-4E20-BA48-BA0E6FE79E1F}"/>
              </a:ext>
            </a:extLst>
          </p:cNvPr>
          <p:cNvSpPr>
            <a:spLocks noGrp="1"/>
          </p:cNvSpPr>
          <p:nvPr>
            <p:ph sz="quarter" idx="35" hasCustomPrompt="1"/>
          </p:nvPr>
        </p:nvSpPr>
        <p:spPr>
          <a:xfrm>
            <a:off x="660819" y="4487276"/>
            <a:ext cx="10866439" cy="195509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15" name="Content 1">
            <a:extLst>
              <a:ext uri="{FF2B5EF4-FFF2-40B4-BE49-F238E27FC236}">
                <a16:creationId xmlns:a16="http://schemas.microsoft.com/office/drawing/2014/main" id="{1648C9D8-A20B-413F-BA37-B63A1ADF4505}"/>
              </a:ext>
            </a:extLst>
          </p:cNvPr>
          <p:cNvSpPr>
            <a:spLocks noGrp="1"/>
          </p:cNvSpPr>
          <p:nvPr>
            <p:ph sz="quarter" idx="31" hasCustomPrompt="1"/>
          </p:nvPr>
        </p:nvSpPr>
        <p:spPr>
          <a:xfrm>
            <a:off x="662779" y="2059963"/>
            <a:ext cx="10866439" cy="1955090"/>
          </a:xfrm>
          <a:noFill/>
          <a:ln w="19050">
            <a:noFill/>
          </a:ln>
        </p:spPr>
        <p:txBody>
          <a:bodyPr vert="horz" lIns="72000" tIns="72000" rIns="72000" bIns="72000" rtlCol="0">
            <a:noAutofit/>
          </a:bodyPr>
          <a:lstStyle>
            <a:lvl2pPr>
              <a:defRPr lang="nl-NL" noProof="0" dirty="0">
                <a:solidFill>
                  <a:schemeClr val="tx1"/>
                </a:solidFill>
              </a:defRPr>
            </a:lvl2pPr>
            <a:lvl3pPr>
              <a:defRPr lang="nl-NL" noProof="0" dirty="0">
                <a:solidFill>
                  <a:schemeClr val="tx1"/>
                </a:solidFill>
              </a:defRPr>
            </a:lvl3pPr>
            <a:lvl4pPr>
              <a:defRPr lang="nl-NL" noProof="0" dirty="0">
                <a:solidFill>
                  <a:schemeClr val="tx1"/>
                </a:solidFill>
              </a:defRPr>
            </a:lvl4pPr>
            <a:lvl5pPr>
              <a:defRPr lang="nl-NL" noProof="0" dirty="0"/>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0" name="Subheading 2">
            <a:extLst>
              <a:ext uri="{FF2B5EF4-FFF2-40B4-BE49-F238E27FC236}">
                <a16:creationId xmlns:a16="http://schemas.microsoft.com/office/drawing/2014/main" id="{0C45DC1A-717B-4052-96C1-981BBB4DADFE}"/>
              </a:ext>
            </a:extLst>
          </p:cNvPr>
          <p:cNvSpPr>
            <a:spLocks noGrp="1"/>
          </p:cNvSpPr>
          <p:nvPr>
            <p:ph type="body" sz="quarter" idx="34" hasCustomPrompt="1"/>
          </p:nvPr>
        </p:nvSpPr>
        <p:spPr>
          <a:xfrm>
            <a:off x="660819" y="4127276"/>
            <a:ext cx="10866439"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24" name="Subheading 1">
            <a:extLst>
              <a:ext uri="{FF2B5EF4-FFF2-40B4-BE49-F238E27FC236}">
                <a16:creationId xmlns:a16="http://schemas.microsoft.com/office/drawing/2014/main" id="{625CD9AE-08B9-4CCC-BCDB-1371EAB8A536}"/>
              </a:ext>
            </a:extLst>
          </p:cNvPr>
          <p:cNvSpPr>
            <a:spLocks noGrp="1"/>
          </p:cNvSpPr>
          <p:nvPr>
            <p:ph type="body" sz="quarter" idx="30" hasCustomPrompt="1"/>
          </p:nvPr>
        </p:nvSpPr>
        <p:spPr>
          <a:xfrm>
            <a:off x="662779" y="1699963"/>
            <a:ext cx="10866439" cy="360000"/>
          </a:xfrm>
          <a:noFill/>
          <a:ln w="19050">
            <a:noFill/>
          </a:ln>
        </p:spPr>
        <p:txBody>
          <a:bodyPr vert="horz" lIns="7200" tIns="0" rIns="0" bIns="0" rtlCol="0" anchor="t">
            <a:noAutofit/>
          </a:bodyPr>
          <a:lstStyle>
            <a:lvl1pPr marL="0" indent="0">
              <a:buNone/>
              <a:defRPr lang="nl-NL" b="1" noProof="0" dirty="0">
                <a:solidFill>
                  <a:schemeClr val="tx1"/>
                </a:solidFill>
              </a:defRPr>
            </a:lvl1pPr>
          </a:lstStyle>
          <a:p>
            <a:pPr marL="180000" lvl="0" indent="-180000"/>
            <a:r>
              <a:rPr lang="nl-NL" noProof="0" dirty="0"/>
              <a:t>Klik om kopje toe te voegen</a:t>
            </a:r>
          </a:p>
        </p:txBody>
      </p:sp>
      <p:sp>
        <p:nvSpPr>
          <p:cNvPr id="30" name="Subtitle placeholder">
            <a:extLst>
              <a:ext uri="{FF2B5EF4-FFF2-40B4-BE49-F238E27FC236}">
                <a16:creationId xmlns:a16="http://schemas.microsoft.com/office/drawing/2014/main" id="{4BF2AFDE-51CD-4E2B-9192-1E0F3E69C969}"/>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31" name="Title Placeholder">
            <a:extLst>
              <a:ext uri="{FF2B5EF4-FFF2-40B4-BE49-F238E27FC236}">
                <a16:creationId xmlns:a16="http://schemas.microsoft.com/office/drawing/2014/main" id="{3D912D83-081A-4BED-ACB4-7382E7E42CCB}"/>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3" name="Footnote">
            <a:extLst>
              <a:ext uri="{FF2B5EF4-FFF2-40B4-BE49-F238E27FC236}">
                <a16:creationId xmlns:a16="http://schemas.microsoft.com/office/drawing/2014/main" id="{87E234B1-35EA-4936-9152-E21159D94F70}"/>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6" name="Footer Placeholder">
            <a:extLst>
              <a:ext uri="{FF2B5EF4-FFF2-40B4-BE49-F238E27FC236}">
                <a16:creationId xmlns:a16="http://schemas.microsoft.com/office/drawing/2014/main" id="{B864D357-6599-4CCE-8380-26D3C7BF250C}"/>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endParaRPr lang="nl-NL"/>
          </a:p>
        </p:txBody>
      </p:sp>
      <p:sp>
        <p:nvSpPr>
          <p:cNvPr id="17" name="Slide Number Placeholder">
            <a:extLst>
              <a:ext uri="{FF2B5EF4-FFF2-40B4-BE49-F238E27FC236}">
                <a16:creationId xmlns:a16="http://schemas.microsoft.com/office/drawing/2014/main" id="{DA258018-3ADC-468E-BF1D-C7FE111A8EA3}"/>
              </a:ext>
            </a:extLst>
          </p:cNvPr>
          <p:cNvSpPr>
            <a:spLocks noGrp="1"/>
          </p:cNvSpPr>
          <p:nvPr>
            <p:ph type="sldNum" sz="quarter" idx="12"/>
          </p:nvPr>
        </p:nvSpPr>
        <p:spPr>
          <a:xfrm>
            <a:off x="10989444" y="6684903"/>
            <a:ext cx="1023140" cy="163513"/>
          </a:xfrm>
          <a:prstGeom prst="rect">
            <a:avLst/>
          </a:prstGeom>
        </p:spPr>
        <p:txBody>
          <a:bodyPr/>
          <a:lstStyle/>
          <a:p>
            <a:fld id="{F8F71CF9-109A-4F28-925A-C8C37C6A10F6}" type="slidenum">
              <a:rPr lang="nl-NL" smtClean="0"/>
              <a:t>‹#›</a:t>
            </a:fld>
            <a:endParaRPr lang="nl-NL"/>
          </a:p>
        </p:txBody>
      </p:sp>
    </p:spTree>
    <p:extLst>
      <p:ext uri="{BB962C8B-B14F-4D97-AF65-F5344CB8AC3E}">
        <p14:creationId xmlns:p14="http://schemas.microsoft.com/office/powerpoint/2010/main" val="1064747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Box (2)">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0D445CAE-DD21-4975-8FDB-DF3F82808A71}"/>
              </a:ext>
            </a:extLst>
          </p:cNvPr>
          <p:cNvGraphicFramePr>
            <a:graphicFrameLocks noChangeAspect="1"/>
          </p:cNvGraphicFramePr>
          <p:nvPr>
            <p:custDataLst>
              <p:tags r:id="rId1"/>
            </p:custDataLst>
            <p:extLst>
              <p:ext uri="{D42A27DB-BD31-4B8C-83A1-F6EECF244321}">
                <p14:modId xmlns:p14="http://schemas.microsoft.com/office/powerpoint/2010/main" val="388804900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501" imgH="502" progId="TCLayout.ActiveDocument.1">
                  <p:embed/>
                </p:oleObj>
              </mc:Choice>
              <mc:Fallback>
                <p:oleObj name="think-cell Slide" r:id="rId4" imgW="501" imgH="502" progId="TCLayout.ActiveDocument.1">
                  <p:embed/>
                  <p:pic>
                    <p:nvPicPr>
                      <p:cNvPr id="2" name="Object 1" hidden="1">
                        <a:extLst>
                          <a:ext uri="{FF2B5EF4-FFF2-40B4-BE49-F238E27FC236}">
                            <a16:creationId xmlns:a16="http://schemas.microsoft.com/office/drawing/2014/main" id="{0D445CAE-DD21-4975-8FDB-DF3F82808A71}"/>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77A436DF-061F-42B0-B05F-B86C950C261A}"/>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00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11" name="Content 2">
            <a:extLst>
              <a:ext uri="{FF2B5EF4-FFF2-40B4-BE49-F238E27FC236}">
                <a16:creationId xmlns:a16="http://schemas.microsoft.com/office/drawing/2014/main" id="{4E116794-B773-434D-9A97-3F328095E576}"/>
              </a:ext>
            </a:extLst>
          </p:cNvPr>
          <p:cNvSpPr>
            <a:spLocks noGrp="1"/>
          </p:cNvSpPr>
          <p:nvPr>
            <p:ph sz="quarter" idx="35" hasCustomPrompt="1"/>
          </p:nvPr>
        </p:nvSpPr>
        <p:spPr>
          <a:xfrm>
            <a:off x="6237221" y="1699963"/>
            <a:ext cx="52920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a:t>Klik om tekst toe te voegen</a:t>
            </a:r>
          </a:p>
          <a:p>
            <a:pPr lvl="2"/>
            <a:r>
              <a:rPr lang="nl-NL" noProof="0"/>
              <a:t>Tweede niveau</a:t>
            </a:r>
          </a:p>
          <a:p>
            <a:pPr lvl="3"/>
            <a:r>
              <a:rPr lang="nl-NL" noProof="0"/>
              <a:t>Derde niveau</a:t>
            </a:r>
          </a:p>
          <a:p>
            <a:pPr lvl="4"/>
            <a:r>
              <a:rPr lang="nl-NL" noProof="0"/>
              <a:t>Vierde niveau</a:t>
            </a:r>
          </a:p>
        </p:txBody>
      </p:sp>
      <p:sp>
        <p:nvSpPr>
          <p:cNvPr id="12" name="Content 1">
            <a:extLst>
              <a:ext uri="{FF2B5EF4-FFF2-40B4-BE49-F238E27FC236}">
                <a16:creationId xmlns:a16="http://schemas.microsoft.com/office/drawing/2014/main" id="{5687B720-82F0-4A0F-88BA-6494AE9EE32F}"/>
              </a:ext>
            </a:extLst>
          </p:cNvPr>
          <p:cNvSpPr>
            <a:spLocks noGrp="1"/>
          </p:cNvSpPr>
          <p:nvPr>
            <p:ph sz="quarter" idx="31" hasCustomPrompt="1"/>
          </p:nvPr>
        </p:nvSpPr>
        <p:spPr>
          <a:xfrm>
            <a:off x="662780" y="1699963"/>
            <a:ext cx="5292000" cy="4644000"/>
          </a:xfrm>
          <a:noFill/>
          <a:ln w="19050">
            <a:noFill/>
          </a:ln>
        </p:spPr>
        <p:txBody>
          <a:bodyPr vert="horz" lIns="72000" tIns="72000" rIns="72000" bIns="72000" rtlCol="0">
            <a:noAutofit/>
          </a:bodyPr>
          <a:lstStyle>
            <a:lvl1pPr>
              <a:defRPr lang="en-US" dirty="0" smtClean="0"/>
            </a:lvl1pPr>
            <a:lvl2pPr>
              <a:defRPr lang="en-US" dirty="0">
                <a:solidFill>
                  <a:schemeClr val="tx1"/>
                </a:solidFill>
              </a:defRPr>
            </a:lvl2pPr>
            <a:lvl3pPr>
              <a:defRPr lang="en-US" dirty="0">
                <a:solidFill>
                  <a:schemeClr val="tx1"/>
                </a:solidFill>
              </a:defRPr>
            </a:lvl3pPr>
            <a:lvl4pPr>
              <a:defRPr lang="en-US" dirty="0">
                <a:solidFill>
                  <a:schemeClr val="tx1"/>
                </a:solidFill>
              </a:defRPr>
            </a:lvl4pPr>
            <a:lvl5pPr>
              <a:defRPr lang="nl-NL" dirty="0">
                <a:solidFill>
                  <a:schemeClr val="tx1"/>
                </a:solidFill>
              </a:defRPr>
            </a:lvl5p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25" name="Subtitle placeholder">
            <a:extLst>
              <a:ext uri="{FF2B5EF4-FFF2-40B4-BE49-F238E27FC236}">
                <a16:creationId xmlns:a16="http://schemas.microsoft.com/office/drawing/2014/main" id="{C07FED8B-0726-4093-AA65-013CF2AB86FE}"/>
              </a:ext>
            </a:extLst>
          </p:cNvPr>
          <p:cNvSpPr>
            <a:spLocks noGrp="1"/>
          </p:cNvSpPr>
          <p:nvPr>
            <p:ph type="body" sz="quarter" idx="14" hasCustomPrompt="1"/>
          </p:nvPr>
        </p:nvSpPr>
        <p:spPr>
          <a:xfrm>
            <a:off x="662780" y="1203211"/>
            <a:ext cx="10866440" cy="388800"/>
          </a:xfrm>
        </p:spPr>
        <p:txBody>
          <a:bodyPr lIns="7200" tIns="0" rIns="0" bIns="0"/>
          <a:lstStyle>
            <a:lvl1pPr marL="0" indent="0">
              <a:spcBef>
                <a:spcPts val="0"/>
              </a:spcBef>
              <a:buNone/>
              <a:defRPr b="1"/>
            </a:lvl1pPr>
          </a:lstStyle>
          <a:p>
            <a:pPr lvl="0"/>
            <a:r>
              <a:rPr lang="nl-NL" noProof="0" dirty="0"/>
              <a:t>Klik om subtitel toe te voegen</a:t>
            </a:r>
          </a:p>
        </p:txBody>
      </p:sp>
      <p:sp>
        <p:nvSpPr>
          <p:cNvPr id="26" name="Title Placeholder">
            <a:extLst>
              <a:ext uri="{FF2B5EF4-FFF2-40B4-BE49-F238E27FC236}">
                <a16:creationId xmlns:a16="http://schemas.microsoft.com/office/drawing/2014/main" id="{61605780-F52F-4D96-B791-47362B41F539}"/>
              </a:ext>
            </a:extLst>
          </p:cNvPr>
          <p:cNvSpPr>
            <a:spLocks noGrp="1"/>
          </p:cNvSpPr>
          <p:nvPr>
            <p:ph type="title" hasCustomPrompt="1"/>
          </p:nvPr>
        </p:nvSpPr>
        <p:spPr>
          <a:xfrm>
            <a:off x="662780" y="384876"/>
            <a:ext cx="10866441" cy="774000"/>
          </a:xfrm>
          <a:prstGeom prst="rect">
            <a:avLst/>
          </a:prstGeom>
        </p:spPr>
        <p:txBody>
          <a:bodyPr vert="horz" lIns="0" tIns="0" rIns="0" bIns="0" rtlCol="0" anchor="b">
            <a:noAutofit/>
          </a:bodyPr>
          <a:lstStyle/>
          <a:p>
            <a:pPr lvl="0"/>
            <a:r>
              <a:rPr lang="nl-NL" noProof="0" dirty="0"/>
              <a:t>Klik om titel toe te voegen</a:t>
            </a:r>
          </a:p>
        </p:txBody>
      </p:sp>
      <p:sp>
        <p:nvSpPr>
          <p:cNvPr id="13" name="Footnote">
            <a:extLst>
              <a:ext uri="{FF2B5EF4-FFF2-40B4-BE49-F238E27FC236}">
                <a16:creationId xmlns:a16="http://schemas.microsoft.com/office/drawing/2014/main" id="{901CC59E-FC60-4C86-9DA5-AC4FAE7D62CF}"/>
              </a:ext>
            </a:extLst>
          </p:cNvPr>
          <p:cNvSpPr>
            <a:spLocks noGrp="1"/>
          </p:cNvSpPr>
          <p:nvPr>
            <p:ph type="body" sz="quarter" idx="20" hasCustomPrompt="1"/>
          </p:nvPr>
        </p:nvSpPr>
        <p:spPr>
          <a:xfrm>
            <a:off x="662780" y="6549444"/>
            <a:ext cx="10868400" cy="122400"/>
          </a:xfrm>
        </p:spPr>
        <p:txBody>
          <a:bodyPr lIns="36000" tIns="0" rIns="36000" bIns="0" anchor="b"/>
          <a:lstStyle>
            <a:lvl1pPr marL="90000" indent="-90000">
              <a:spcBef>
                <a:spcPts val="0"/>
              </a:spcBef>
              <a:buClrTx/>
              <a:buFont typeface="+mj-lt"/>
              <a:buAutoNum type="arabicPeriod"/>
              <a:defRPr sz="800"/>
            </a:lvl1pPr>
          </a:lstStyle>
          <a:p>
            <a:pPr lvl="0"/>
            <a:r>
              <a:rPr lang="nl-NL" noProof="0" dirty="0"/>
              <a:t>Klik om voetnoot toe te voegen</a:t>
            </a:r>
          </a:p>
        </p:txBody>
      </p:sp>
      <p:sp>
        <p:nvSpPr>
          <p:cNvPr id="14" name="Footer Placeholder">
            <a:extLst>
              <a:ext uri="{FF2B5EF4-FFF2-40B4-BE49-F238E27FC236}">
                <a16:creationId xmlns:a16="http://schemas.microsoft.com/office/drawing/2014/main" id="{F1EF4ABE-D938-4EF6-89F7-C7DD4C65A05B}"/>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endParaRPr lang="nl-NL"/>
          </a:p>
        </p:txBody>
      </p:sp>
      <p:sp>
        <p:nvSpPr>
          <p:cNvPr id="15" name="Slide Number Placeholder">
            <a:extLst>
              <a:ext uri="{FF2B5EF4-FFF2-40B4-BE49-F238E27FC236}">
                <a16:creationId xmlns:a16="http://schemas.microsoft.com/office/drawing/2014/main" id="{F558ECA9-B2A7-4D71-83E2-6BCC7C0B11A3}"/>
              </a:ext>
            </a:extLst>
          </p:cNvPr>
          <p:cNvSpPr>
            <a:spLocks noGrp="1"/>
          </p:cNvSpPr>
          <p:nvPr>
            <p:ph type="sldNum" sz="quarter" idx="12"/>
          </p:nvPr>
        </p:nvSpPr>
        <p:spPr>
          <a:xfrm>
            <a:off x="10989444" y="6684903"/>
            <a:ext cx="1023140" cy="163513"/>
          </a:xfrm>
          <a:prstGeom prst="rect">
            <a:avLst/>
          </a:prstGeom>
        </p:spPr>
        <p:txBody>
          <a:bodyPr/>
          <a:lstStyle/>
          <a:p>
            <a:fld id="{F8F71CF9-109A-4F28-925A-C8C37C6A10F6}" type="slidenum">
              <a:rPr lang="nl-NL" smtClean="0"/>
              <a:t>‹#›</a:t>
            </a:fld>
            <a:endParaRPr lang="nl-NL"/>
          </a:p>
        </p:txBody>
      </p:sp>
    </p:spTree>
    <p:extLst>
      <p:ext uri="{BB962C8B-B14F-4D97-AF65-F5344CB8AC3E}">
        <p14:creationId xmlns:p14="http://schemas.microsoft.com/office/powerpoint/2010/main" val="2698194533"/>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theme" Target="../theme/theme1.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oleObject" Target="../embeddings/oleObject1.bin"/><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tags" Target="../tags/tag3.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tags" Target="../tags/tag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image" Target="../media/image1.emf"/><Relationship Id="rId8" Type="http://schemas.openxmlformats.org/officeDocument/2006/relationships/slideLayout" Target="../slideLayouts/slideLayout8.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p:custDataLst>
              <p:tags r:id="rId40"/>
            </p:custDataLst>
            <p:extLst>
              <p:ext uri="{D42A27DB-BD31-4B8C-83A1-F6EECF244321}">
                <p14:modId xmlns:p14="http://schemas.microsoft.com/office/powerpoint/2010/main" val="2071489569"/>
              </p:ext>
            </p:extLst>
          </p:nvPr>
        </p:nvGraphicFramePr>
        <p:xfrm>
          <a:off x="2118" y="1589"/>
          <a:ext cx="2116" cy="1587"/>
        </p:xfrm>
        <a:graphic>
          <a:graphicData uri="http://schemas.openxmlformats.org/presentationml/2006/ole">
            <mc:AlternateContent xmlns:mc="http://schemas.openxmlformats.org/markup-compatibility/2006">
              <mc:Choice xmlns:v="urn:schemas-microsoft-com:vml" Requires="v">
                <p:oleObj name="think-cell Slide" r:id="rId42" imgW="470" imgH="469" progId="TCLayout.ActiveDocument.1">
                  <p:embed/>
                </p:oleObj>
              </mc:Choice>
              <mc:Fallback>
                <p:oleObj name="think-cell Slide" r:id="rId42" imgW="470" imgH="469" progId="TCLayout.ActiveDocument.1">
                  <p:embed/>
                  <p:pic>
                    <p:nvPicPr>
                      <p:cNvPr id="4" name="Object 3" hidden="1"/>
                      <p:cNvPicPr/>
                      <p:nvPr/>
                    </p:nvPicPr>
                    <p:blipFill>
                      <a:blip r:embed="rId43"/>
                      <a:stretch>
                        <a:fillRect/>
                      </a:stretch>
                    </p:blipFill>
                    <p:spPr>
                      <a:xfrm>
                        <a:off x="2118" y="1589"/>
                        <a:ext cx="2116" cy="1587"/>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F31C9EA2-1A83-4756-8719-C849FD511CB4}"/>
              </a:ext>
            </a:extLst>
          </p:cNvPr>
          <p:cNvSpPr/>
          <p:nvPr>
            <p:custDataLst>
              <p:tags r:id="rId41"/>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marL="0" marR="0" lvl="0" indent="0" algn="l" defTabSz="685800" rtl="0" eaLnBrk="1" fontAlgn="auto" latinLnBrk="0" hangingPunct="1">
              <a:lnSpc>
                <a:spcPct val="90000"/>
              </a:lnSpc>
              <a:spcBef>
                <a:spcPts val="750"/>
              </a:spcBef>
              <a:spcAft>
                <a:spcPts val="0"/>
              </a:spcAft>
              <a:buClr>
                <a:srgbClr val="FFFF00"/>
              </a:buClr>
              <a:buSzTx/>
              <a:buFontTx/>
              <a:buNone/>
              <a:tabLst/>
            </a:pPr>
            <a:endParaRPr kumimoji="0" lang="nl-NL" sz="2800" b="1" i="0" u="none" strike="noStrike" kern="1200" cap="none" spc="0" normalizeH="0" baseline="0" noProof="0" dirty="0">
              <a:ln>
                <a:noFill/>
              </a:ln>
              <a:solidFill>
                <a:srgbClr val="000000"/>
              </a:solidFill>
              <a:effectLst/>
              <a:uLnTx/>
              <a:uFillTx/>
              <a:latin typeface="Corbel" panose="020B0503020204020204" pitchFamily="34" charset="0"/>
              <a:ea typeface="+mj-ea"/>
              <a:cs typeface="+mj-cs"/>
              <a:sym typeface="Corbel" panose="020B0503020204020204" pitchFamily="34" charset="0"/>
            </a:endParaRPr>
          </a:p>
        </p:txBody>
      </p:sp>
      <p:sp>
        <p:nvSpPr>
          <p:cNvPr id="9" name="Logo 15">
            <a:extLst>
              <a:ext uri="{FF2B5EF4-FFF2-40B4-BE49-F238E27FC236}">
                <a16:creationId xmlns:a16="http://schemas.microsoft.com/office/drawing/2014/main" id="{6497299B-2F82-4131-87CA-00B86C3DE808}"/>
              </a:ext>
            </a:extLst>
          </p:cNvPr>
          <p:cNvSpPr/>
          <p:nvPr/>
        </p:nvSpPr>
        <p:spPr>
          <a:xfrm>
            <a:off x="26100" y="6630741"/>
            <a:ext cx="579726" cy="1520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noProof="0"/>
          </a:p>
        </p:txBody>
      </p:sp>
      <p:sp>
        <p:nvSpPr>
          <p:cNvPr id="26" name="Logo 14">
            <a:extLst>
              <a:ext uri="{FF2B5EF4-FFF2-40B4-BE49-F238E27FC236}">
                <a16:creationId xmlns:a16="http://schemas.microsoft.com/office/drawing/2014/main" id="{90B4F34B-2003-4AA1-8D3D-ED2C69CC3061}"/>
              </a:ext>
            </a:extLst>
          </p:cNvPr>
          <p:cNvSpPr txBox="1"/>
          <p:nvPr/>
        </p:nvSpPr>
        <p:spPr>
          <a:xfrm>
            <a:off x="264324" y="6442486"/>
            <a:ext cx="129880" cy="203584"/>
          </a:xfrm>
          <a:custGeom>
            <a:avLst/>
            <a:gdLst/>
            <a:ahLst/>
            <a:cxnLst/>
            <a:rect l="l" t="t" r="r" b="b"/>
            <a:pathLst>
              <a:path w="163504" h="256287">
                <a:moveTo>
                  <a:pt x="116228" y="0"/>
                </a:moveTo>
                <a:cubicBezTo>
                  <a:pt x="124522" y="0"/>
                  <a:pt x="131655" y="498"/>
                  <a:pt x="137627" y="1493"/>
                </a:cubicBezTo>
                <a:cubicBezTo>
                  <a:pt x="143598" y="2489"/>
                  <a:pt x="148492" y="4479"/>
                  <a:pt x="152307" y="7465"/>
                </a:cubicBezTo>
                <a:cubicBezTo>
                  <a:pt x="156122" y="10451"/>
                  <a:pt x="158942" y="14598"/>
                  <a:pt x="160767" y="19906"/>
                </a:cubicBezTo>
                <a:cubicBezTo>
                  <a:pt x="162592" y="25214"/>
                  <a:pt x="163504" y="32181"/>
                  <a:pt x="163504" y="40807"/>
                </a:cubicBezTo>
                <a:cubicBezTo>
                  <a:pt x="163504" y="51092"/>
                  <a:pt x="163007" y="60464"/>
                  <a:pt x="162011" y="68924"/>
                </a:cubicBezTo>
                <a:cubicBezTo>
                  <a:pt x="161016" y="77384"/>
                  <a:pt x="159357" y="85512"/>
                  <a:pt x="157035" y="93309"/>
                </a:cubicBezTo>
                <a:cubicBezTo>
                  <a:pt x="154712" y="101105"/>
                  <a:pt x="151644" y="108736"/>
                  <a:pt x="147828" y="116200"/>
                </a:cubicBezTo>
                <a:cubicBezTo>
                  <a:pt x="144013" y="123665"/>
                  <a:pt x="139285" y="131379"/>
                  <a:pt x="133646" y="139341"/>
                </a:cubicBezTo>
                <a:lnTo>
                  <a:pt x="65468" y="241855"/>
                </a:lnTo>
                <a:cubicBezTo>
                  <a:pt x="63809" y="244178"/>
                  <a:pt x="61902" y="246334"/>
                  <a:pt x="59745" y="248325"/>
                </a:cubicBezTo>
                <a:cubicBezTo>
                  <a:pt x="57589" y="250315"/>
                  <a:pt x="54935" y="251891"/>
                  <a:pt x="51783" y="253052"/>
                </a:cubicBezTo>
                <a:cubicBezTo>
                  <a:pt x="48631" y="254214"/>
                  <a:pt x="44982" y="255043"/>
                  <a:pt x="40835" y="255541"/>
                </a:cubicBezTo>
                <a:cubicBezTo>
                  <a:pt x="36688" y="256038"/>
                  <a:pt x="31463" y="256287"/>
                  <a:pt x="25159" y="256287"/>
                </a:cubicBezTo>
                <a:cubicBezTo>
                  <a:pt x="19519" y="256287"/>
                  <a:pt x="14792" y="256038"/>
                  <a:pt x="10976" y="255541"/>
                </a:cubicBezTo>
                <a:cubicBezTo>
                  <a:pt x="7161" y="255043"/>
                  <a:pt x="4424" y="254214"/>
                  <a:pt x="2765" y="253052"/>
                </a:cubicBezTo>
                <a:cubicBezTo>
                  <a:pt x="1106" y="251891"/>
                  <a:pt x="194" y="250315"/>
                  <a:pt x="28" y="248325"/>
                </a:cubicBezTo>
                <a:cubicBezTo>
                  <a:pt x="-138" y="246334"/>
                  <a:pt x="443" y="243846"/>
                  <a:pt x="1770" y="240860"/>
                </a:cubicBezTo>
                <a:lnTo>
                  <a:pt x="67956" y="104008"/>
                </a:lnTo>
                <a:lnTo>
                  <a:pt x="67956" y="40807"/>
                </a:lnTo>
                <a:cubicBezTo>
                  <a:pt x="67956" y="32181"/>
                  <a:pt x="68869" y="25214"/>
                  <a:pt x="70694" y="19906"/>
                </a:cubicBezTo>
                <a:cubicBezTo>
                  <a:pt x="72518" y="14598"/>
                  <a:pt x="75421" y="10451"/>
                  <a:pt x="79402" y="7465"/>
                </a:cubicBezTo>
                <a:cubicBezTo>
                  <a:pt x="83383" y="4479"/>
                  <a:pt x="88360" y="2489"/>
                  <a:pt x="94332" y="1493"/>
                </a:cubicBezTo>
                <a:cubicBezTo>
                  <a:pt x="100303" y="498"/>
                  <a:pt x="107602" y="0"/>
                  <a:pt x="116228" y="0"/>
                </a:cubicBezTo>
                <a:close/>
              </a:path>
            </a:pathLst>
          </a:custGeom>
          <a:solidFill>
            <a:srgbClr val="22777B"/>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43" name="Logo 13">
            <a:extLst>
              <a:ext uri="{FF2B5EF4-FFF2-40B4-BE49-F238E27FC236}">
                <a16:creationId xmlns:a16="http://schemas.microsoft.com/office/drawing/2014/main" id="{5A6601A9-BD6A-491B-AA9B-4118F84EA631}"/>
              </a:ext>
            </a:extLst>
          </p:cNvPr>
          <p:cNvSpPr/>
          <p:nvPr/>
        </p:nvSpPr>
        <p:spPr>
          <a:xfrm>
            <a:off x="29883" y="6672264"/>
            <a:ext cx="617997" cy="1620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noProof="0"/>
          </a:p>
        </p:txBody>
      </p:sp>
      <p:sp>
        <p:nvSpPr>
          <p:cNvPr id="45" name="Logo 12">
            <a:extLst>
              <a:ext uri="{FF2B5EF4-FFF2-40B4-BE49-F238E27FC236}">
                <a16:creationId xmlns:a16="http://schemas.microsoft.com/office/drawing/2014/main" id="{115862BD-83F2-449E-93A4-A599C13765F1}"/>
              </a:ext>
            </a:extLst>
          </p:cNvPr>
          <p:cNvSpPr txBox="1"/>
          <p:nvPr/>
        </p:nvSpPr>
        <p:spPr>
          <a:xfrm>
            <a:off x="148203" y="6692947"/>
            <a:ext cx="23188" cy="36347"/>
          </a:xfrm>
          <a:custGeom>
            <a:avLst/>
            <a:gdLst/>
            <a:ahLst/>
            <a:cxnLst/>
            <a:rect l="l" t="t" r="r" b="b"/>
            <a:pathLst>
              <a:path w="163504" h="256287">
                <a:moveTo>
                  <a:pt x="116228" y="0"/>
                </a:moveTo>
                <a:cubicBezTo>
                  <a:pt x="124522" y="0"/>
                  <a:pt x="131655" y="498"/>
                  <a:pt x="137627" y="1493"/>
                </a:cubicBezTo>
                <a:cubicBezTo>
                  <a:pt x="143598" y="2489"/>
                  <a:pt x="148492" y="4479"/>
                  <a:pt x="152307" y="7465"/>
                </a:cubicBezTo>
                <a:cubicBezTo>
                  <a:pt x="156122" y="10451"/>
                  <a:pt x="158942" y="14598"/>
                  <a:pt x="160767" y="19906"/>
                </a:cubicBezTo>
                <a:cubicBezTo>
                  <a:pt x="162592" y="25214"/>
                  <a:pt x="163504" y="32181"/>
                  <a:pt x="163504" y="40807"/>
                </a:cubicBezTo>
                <a:cubicBezTo>
                  <a:pt x="163504" y="51092"/>
                  <a:pt x="163007" y="60464"/>
                  <a:pt x="162011" y="68924"/>
                </a:cubicBezTo>
                <a:cubicBezTo>
                  <a:pt x="161016" y="77384"/>
                  <a:pt x="159357" y="85512"/>
                  <a:pt x="157035" y="93309"/>
                </a:cubicBezTo>
                <a:cubicBezTo>
                  <a:pt x="154712" y="101105"/>
                  <a:pt x="151644" y="108736"/>
                  <a:pt x="147828" y="116200"/>
                </a:cubicBezTo>
                <a:cubicBezTo>
                  <a:pt x="144013" y="123665"/>
                  <a:pt x="139285" y="131379"/>
                  <a:pt x="133646" y="139341"/>
                </a:cubicBezTo>
                <a:lnTo>
                  <a:pt x="65468" y="241855"/>
                </a:lnTo>
                <a:cubicBezTo>
                  <a:pt x="63809" y="244178"/>
                  <a:pt x="61902" y="246334"/>
                  <a:pt x="59745" y="248325"/>
                </a:cubicBezTo>
                <a:cubicBezTo>
                  <a:pt x="57589" y="250315"/>
                  <a:pt x="54935" y="251891"/>
                  <a:pt x="51783" y="253052"/>
                </a:cubicBezTo>
                <a:cubicBezTo>
                  <a:pt x="48631" y="254214"/>
                  <a:pt x="44982" y="255043"/>
                  <a:pt x="40835" y="255541"/>
                </a:cubicBezTo>
                <a:cubicBezTo>
                  <a:pt x="36688" y="256038"/>
                  <a:pt x="31463" y="256287"/>
                  <a:pt x="25159" y="256287"/>
                </a:cubicBezTo>
                <a:cubicBezTo>
                  <a:pt x="19519" y="256287"/>
                  <a:pt x="14792" y="256038"/>
                  <a:pt x="10976" y="255541"/>
                </a:cubicBezTo>
                <a:cubicBezTo>
                  <a:pt x="7161" y="255043"/>
                  <a:pt x="4424" y="254214"/>
                  <a:pt x="2765" y="253052"/>
                </a:cubicBezTo>
                <a:cubicBezTo>
                  <a:pt x="1106" y="251891"/>
                  <a:pt x="194" y="250315"/>
                  <a:pt x="28" y="248325"/>
                </a:cubicBezTo>
                <a:cubicBezTo>
                  <a:pt x="-138" y="246334"/>
                  <a:pt x="443" y="243846"/>
                  <a:pt x="1770" y="240860"/>
                </a:cubicBezTo>
                <a:lnTo>
                  <a:pt x="67956" y="104008"/>
                </a:lnTo>
                <a:lnTo>
                  <a:pt x="67956" y="40807"/>
                </a:lnTo>
                <a:cubicBezTo>
                  <a:pt x="67956" y="32181"/>
                  <a:pt x="68869" y="25214"/>
                  <a:pt x="70694" y="19906"/>
                </a:cubicBezTo>
                <a:cubicBezTo>
                  <a:pt x="72518" y="14598"/>
                  <a:pt x="75421" y="10451"/>
                  <a:pt x="79402" y="7465"/>
                </a:cubicBezTo>
                <a:cubicBezTo>
                  <a:pt x="83383" y="4479"/>
                  <a:pt x="88360" y="2489"/>
                  <a:pt x="94332" y="1493"/>
                </a:cubicBezTo>
                <a:cubicBezTo>
                  <a:pt x="100303" y="498"/>
                  <a:pt x="107602" y="0"/>
                  <a:pt x="116228" y="0"/>
                </a:cubicBezTo>
                <a:close/>
              </a:path>
            </a:pathLst>
          </a:custGeom>
          <a:solidFill>
            <a:srgbClr val="22777B"/>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46" name="Logo 11">
            <a:extLst>
              <a:ext uri="{FF2B5EF4-FFF2-40B4-BE49-F238E27FC236}">
                <a16:creationId xmlns:a16="http://schemas.microsoft.com/office/drawing/2014/main" id="{CC912687-ADE9-4B11-9EDB-437C2F6FA209}"/>
              </a:ext>
            </a:extLst>
          </p:cNvPr>
          <p:cNvSpPr txBox="1"/>
          <p:nvPr/>
        </p:nvSpPr>
        <p:spPr>
          <a:xfrm>
            <a:off x="422121" y="6693441"/>
            <a:ext cx="58437" cy="99654"/>
          </a:xfrm>
          <a:custGeom>
            <a:avLst/>
            <a:gdLst/>
            <a:ahLst/>
            <a:cxnLst/>
            <a:rect l="l" t="t" r="r" b="b"/>
            <a:pathLst>
              <a:path w="412049" h="702673">
                <a:moveTo>
                  <a:pt x="40807" y="0"/>
                </a:moveTo>
                <a:cubicBezTo>
                  <a:pt x="49101" y="0"/>
                  <a:pt x="55902" y="332"/>
                  <a:pt x="61210" y="995"/>
                </a:cubicBezTo>
                <a:cubicBezTo>
                  <a:pt x="66518" y="1659"/>
                  <a:pt x="70665" y="2654"/>
                  <a:pt x="73651" y="3981"/>
                </a:cubicBezTo>
                <a:cubicBezTo>
                  <a:pt x="76637" y="5308"/>
                  <a:pt x="78793" y="6967"/>
                  <a:pt x="80120" y="8958"/>
                </a:cubicBezTo>
                <a:cubicBezTo>
                  <a:pt x="81447" y="10948"/>
                  <a:pt x="82111" y="13270"/>
                  <a:pt x="82111" y="15925"/>
                </a:cubicBezTo>
                <a:lnTo>
                  <a:pt x="82111" y="284155"/>
                </a:lnTo>
                <a:cubicBezTo>
                  <a:pt x="95381" y="270552"/>
                  <a:pt x="108237" y="259107"/>
                  <a:pt x="120678" y="249817"/>
                </a:cubicBezTo>
                <a:cubicBezTo>
                  <a:pt x="133120" y="240528"/>
                  <a:pt x="145312" y="232980"/>
                  <a:pt x="157255" y="227175"/>
                </a:cubicBezTo>
                <a:cubicBezTo>
                  <a:pt x="169199" y="221369"/>
                  <a:pt x="181142" y="217139"/>
                  <a:pt x="193086" y="214485"/>
                </a:cubicBezTo>
                <a:cubicBezTo>
                  <a:pt x="205029" y="211830"/>
                  <a:pt x="217636" y="210503"/>
                  <a:pt x="230907" y="210503"/>
                </a:cubicBezTo>
                <a:cubicBezTo>
                  <a:pt x="263419" y="210503"/>
                  <a:pt x="291204" y="216973"/>
                  <a:pt x="314262" y="229912"/>
                </a:cubicBezTo>
                <a:cubicBezTo>
                  <a:pt x="337320" y="242850"/>
                  <a:pt x="356064" y="260185"/>
                  <a:pt x="370496" y="281915"/>
                </a:cubicBezTo>
                <a:cubicBezTo>
                  <a:pt x="384927" y="303646"/>
                  <a:pt x="395461" y="329109"/>
                  <a:pt x="402096" y="358304"/>
                </a:cubicBezTo>
                <a:cubicBezTo>
                  <a:pt x="408731" y="387499"/>
                  <a:pt x="412049" y="418353"/>
                  <a:pt x="412049" y="450866"/>
                </a:cubicBezTo>
                <a:cubicBezTo>
                  <a:pt x="412049" y="489682"/>
                  <a:pt x="407819" y="524600"/>
                  <a:pt x="399359" y="555620"/>
                </a:cubicBezTo>
                <a:cubicBezTo>
                  <a:pt x="390899" y="586639"/>
                  <a:pt x="378458" y="613097"/>
                  <a:pt x="362036" y="634994"/>
                </a:cubicBezTo>
                <a:cubicBezTo>
                  <a:pt x="345614" y="656890"/>
                  <a:pt x="325459" y="673644"/>
                  <a:pt x="301572" y="685256"/>
                </a:cubicBezTo>
                <a:cubicBezTo>
                  <a:pt x="277685" y="696868"/>
                  <a:pt x="250315" y="702673"/>
                  <a:pt x="219461" y="702673"/>
                </a:cubicBezTo>
                <a:cubicBezTo>
                  <a:pt x="205195" y="702673"/>
                  <a:pt x="192007" y="701263"/>
                  <a:pt x="179898" y="698443"/>
                </a:cubicBezTo>
                <a:cubicBezTo>
                  <a:pt x="167789" y="695623"/>
                  <a:pt x="155928" y="691062"/>
                  <a:pt x="144316" y="684758"/>
                </a:cubicBezTo>
                <a:cubicBezTo>
                  <a:pt x="132705" y="678455"/>
                  <a:pt x="121093" y="670492"/>
                  <a:pt x="109481" y="660871"/>
                </a:cubicBezTo>
                <a:cubicBezTo>
                  <a:pt x="97870" y="651250"/>
                  <a:pt x="85594" y="639638"/>
                  <a:pt x="72656" y="626036"/>
                </a:cubicBezTo>
                <a:lnTo>
                  <a:pt x="72656" y="680777"/>
                </a:lnTo>
                <a:cubicBezTo>
                  <a:pt x="72656" y="683431"/>
                  <a:pt x="71992" y="685754"/>
                  <a:pt x="70665" y="687744"/>
                </a:cubicBezTo>
                <a:cubicBezTo>
                  <a:pt x="69338" y="689735"/>
                  <a:pt x="67182" y="691311"/>
                  <a:pt x="64196" y="692472"/>
                </a:cubicBezTo>
                <a:cubicBezTo>
                  <a:pt x="61210" y="693633"/>
                  <a:pt x="57478" y="694545"/>
                  <a:pt x="52999" y="695209"/>
                </a:cubicBezTo>
                <a:cubicBezTo>
                  <a:pt x="48520" y="695872"/>
                  <a:pt x="42797" y="696204"/>
                  <a:pt x="35830" y="696204"/>
                </a:cubicBezTo>
                <a:cubicBezTo>
                  <a:pt x="29195" y="696204"/>
                  <a:pt x="23555" y="695872"/>
                  <a:pt x="18910" y="695209"/>
                </a:cubicBezTo>
                <a:cubicBezTo>
                  <a:pt x="14265" y="694545"/>
                  <a:pt x="10450" y="693633"/>
                  <a:pt x="7464" y="692472"/>
                </a:cubicBezTo>
                <a:cubicBezTo>
                  <a:pt x="4479" y="691311"/>
                  <a:pt x="2488" y="689735"/>
                  <a:pt x="1493" y="687744"/>
                </a:cubicBezTo>
                <a:cubicBezTo>
                  <a:pt x="497" y="685754"/>
                  <a:pt x="0" y="683431"/>
                  <a:pt x="0" y="680777"/>
                </a:cubicBezTo>
                <a:lnTo>
                  <a:pt x="0" y="15925"/>
                </a:lnTo>
                <a:cubicBezTo>
                  <a:pt x="0" y="13270"/>
                  <a:pt x="580" y="10948"/>
                  <a:pt x="1741" y="8958"/>
                </a:cubicBezTo>
                <a:cubicBezTo>
                  <a:pt x="2903" y="6967"/>
                  <a:pt x="5059" y="5308"/>
                  <a:pt x="8211" y="3981"/>
                </a:cubicBezTo>
                <a:cubicBezTo>
                  <a:pt x="11363" y="2654"/>
                  <a:pt x="15593" y="1659"/>
                  <a:pt x="20901" y="995"/>
                </a:cubicBezTo>
                <a:cubicBezTo>
                  <a:pt x="26209" y="332"/>
                  <a:pt x="32844" y="0"/>
                  <a:pt x="40807" y="0"/>
                </a:cubicBezTo>
                <a:close/>
                <a:moveTo>
                  <a:pt x="215293" y="281169"/>
                </a:moveTo>
                <a:cubicBezTo>
                  <a:pt x="204614" y="281169"/>
                  <a:pt x="194102" y="282662"/>
                  <a:pt x="183755" y="285648"/>
                </a:cubicBezTo>
                <a:cubicBezTo>
                  <a:pt x="173408" y="288634"/>
                  <a:pt x="162893" y="293610"/>
                  <a:pt x="152209" y="300577"/>
                </a:cubicBezTo>
                <a:cubicBezTo>
                  <a:pt x="141525" y="307544"/>
                  <a:pt x="130425" y="316502"/>
                  <a:pt x="118909" y="327450"/>
                </a:cubicBezTo>
                <a:cubicBezTo>
                  <a:pt x="107394" y="338398"/>
                  <a:pt x="95128" y="352166"/>
                  <a:pt x="82111" y="368754"/>
                </a:cubicBezTo>
                <a:lnTo>
                  <a:pt x="82111" y="547408"/>
                </a:lnTo>
                <a:cubicBezTo>
                  <a:pt x="104811" y="574945"/>
                  <a:pt x="126507" y="595929"/>
                  <a:pt x="147201" y="610360"/>
                </a:cubicBezTo>
                <a:cubicBezTo>
                  <a:pt x="167895" y="624792"/>
                  <a:pt x="189426" y="632008"/>
                  <a:pt x="211794" y="632008"/>
                </a:cubicBezTo>
                <a:cubicBezTo>
                  <a:pt x="232488" y="632008"/>
                  <a:pt x="250179" y="627032"/>
                  <a:pt x="264867" y="617079"/>
                </a:cubicBezTo>
                <a:cubicBezTo>
                  <a:pt x="279555" y="607126"/>
                  <a:pt x="291488" y="593938"/>
                  <a:pt x="300666" y="577516"/>
                </a:cubicBezTo>
                <a:cubicBezTo>
                  <a:pt x="309844" y="561094"/>
                  <a:pt x="316520" y="542681"/>
                  <a:pt x="320692" y="522277"/>
                </a:cubicBezTo>
                <a:cubicBezTo>
                  <a:pt x="324865" y="501874"/>
                  <a:pt x="326952" y="481222"/>
                  <a:pt x="326952" y="460321"/>
                </a:cubicBezTo>
                <a:cubicBezTo>
                  <a:pt x="326952" y="437429"/>
                  <a:pt x="325200" y="415201"/>
                  <a:pt x="321695" y="393636"/>
                </a:cubicBezTo>
                <a:cubicBezTo>
                  <a:pt x="318191" y="372072"/>
                  <a:pt x="312099" y="352995"/>
                  <a:pt x="303419" y="336407"/>
                </a:cubicBezTo>
                <a:cubicBezTo>
                  <a:pt x="294738" y="319819"/>
                  <a:pt x="283223" y="306466"/>
                  <a:pt x="268871" y="296347"/>
                </a:cubicBezTo>
                <a:cubicBezTo>
                  <a:pt x="254520" y="286228"/>
                  <a:pt x="236661" y="281169"/>
                  <a:pt x="215293" y="281169"/>
                </a:cubicBezTo>
                <a:close/>
              </a:path>
            </a:pathLst>
          </a:custGeom>
          <a:solidFill>
            <a:srgbClr val="4F4F4F"/>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47" name="Logo 10">
            <a:extLst>
              <a:ext uri="{FF2B5EF4-FFF2-40B4-BE49-F238E27FC236}">
                <a16:creationId xmlns:a16="http://schemas.microsoft.com/office/drawing/2014/main" id="{C867EDE4-D91C-4425-86ED-1DC968737FB2}"/>
              </a:ext>
            </a:extLst>
          </p:cNvPr>
          <p:cNvSpPr txBox="1"/>
          <p:nvPr/>
        </p:nvSpPr>
        <p:spPr>
          <a:xfrm>
            <a:off x="497768" y="6693441"/>
            <a:ext cx="11645" cy="98736"/>
          </a:xfrm>
          <a:custGeom>
            <a:avLst/>
            <a:gdLst/>
            <a:ahLst/>
            <a:cxnLst/>
            <a:rect l="l" t="t" r="r" b="b"/>
            <a:pathLst>
              <a:path w="82111" h="696204">
                <a:moveTo>
                  <a:pt x="40807" y="0"/>
                </a:moveTo>
                <a:cubicBezTo>
                  <a:pt x="49101" y="0"/>
                  <a:pt x="55902" y="332"/>
                  <a:pt x="61210" y="995"/>
                </a:cubicBezTo>
                <a:cubicBezTo>
                  <a:pt x="66518" y="1659"/>
                  <a:pt x="70665" y="2654"/>
                  <a:pt x="73651" y="3981"/>
                </a:cubicBezTo>
                <a:cubicBezTo>
                  <a:pt x="76637" y="5308"/>
                  <a:pt x="78793" y="6967"/>
                  <a:pt x="80120" y="8958"/>
                </a:cubicBezTo>
                <a:cubicBezTo>
                  <a:pt x="81447" y="10948"/>
                  <a:pt x="82111" y="13270"/>
                  <a:pt x="82111" y="15925"/>
                </a:cubicBezTo>
                <a:lnTo>
                  <a:pt x="82111" y="680777"/>
                </a:lnTo>
                <a:cubicBezTo>
                  <a:pt x="82111" y="683431"/>
                  <a:pt x="81447" y="685671"/>
                  <a:pt x="80120" y="687495"/>
                </a:cubicBezTo>
                <a:cubicBezTo>
                  <a:pt x="78793" y="689320"/>
                  <a:pt x="76637" y="690896"/>
                  <a:pt x="73651" y="692223"/>
                </a:cubicBezTo>
                <a:cubicBezTo>
                  <a:pt x="70665" y="693550"/>
                  <a:pt x="66518" y="694545"/>
                  <a:pt x="61210" y="695209"/>
                </a:cubicBezTo>
                <a:cubicBezTo>
                  <a:pt x="55902" y="695872"/>
                  <a:pt x="49101" y="696204"/>
                  <a:pt x="40807" y="696204"/>
                </a:cubicBezTo>
                <a:cubicBezTo>
                  <a:pt x="32844" y="696204"/>
                  <a:pt x="26209" y="695872"/>
                  <a:pt x="20901" y="695209"/>
                </a:cubicBezTo>
                <a:cubicBezTo>
                  <a:pt x="15592" y="694545"/>
                  <a:pt x="11362" y="693550"/>
                  <a:pt x="8211" y="692223"/>
                </a:cubicBezTo>
                <a:cubicBezTo>
                  <a:pt x="5059" y="690896"/>
                  <a:pt x="2902" y="689320"/>
                  <a:pt x="1741" y="687495"/>
                </a:cubicBezTo>
                <a:cubicBezTo>
                  <a:pt x="580" y="685671"/>
                  <a:pt x="0" y="683431"/>
                  <a:pt x="0" y="680777"/>
                </a:cubicBezTo>
                <a:lnTo>
                  <a:pt x="0" y="15925"/>
                </a:lnTo>
                <a:cubicBezTo>
                  <a:pt x="0" y="13270"/>
                  <a:pt x="580" y="10948"/>
                  <a:pt x="1741" y="8958"/>
                </a:cubicBezTo>
                <a:cubicBezTo>
                  <a:pt x="2902" y="6967"/>
                  <a:pt x="5059" y="5308"/>
                  <a:pt x="8211" y="3981"/>
                </a:cubicBezTo>
                <a:cubicBezTo>
                  <a:pt x="11362" y="2654"/>
                  <a:pt x="15592" y="1659"/>
                  <a:pt x="20901" y="995"/>
                </a:cubicBezTo>
                <a:cubicBezTo>
                  <a:pt x="26209" y="332"/>
                  <a:pt x="32844" y="0"/>
                  <a:pt x="40807" y="0"/>
                </a:cubicBezTo>
                <a:close/>
              </a:path>
            </a:pathLst>
          </a:custGeom>
          <a:solidFill>
            <a:srgbClr val="4F4F4F"/>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48" name="Logo 9">
            <a:extLst>
              <a:ext uri="{FF2B5EF4-FFF2-40B4-BE49-F238E27FC236}">
                <a16:creationId xmlns:a16="http://schemas.microsoft.com/office/drawing/2014/main" id="{A8BD4392-AE99-483A-87C0-0C5E7C68B767}"/>
              </a:ext>
            </a:extLst>
          </p:cNvPr>
          <p:cNvSpPr txBox="1"/>
          <p:nvPr/>
        </p:nvSpPr>
        <p:spPr>
          <a:xfrm>
            <a:off x="66790" y="6698099"/>
            <a:ext cx="14397" cy="13974"/>
          </a:xfrm>
          <a:custGeom>
            <a:avLst/>
            <a:gdLst/>
            <a:ahLst/>
            <a:cxnLst/>
            <a:rect l="l" t="t" r="r" b="b"/>
            <a:pathLst>
              <a:path w="101519" h="98534">
                <a:moveTo>
                  <a:pt x="51257" y="0"/>
                </a:moveTo>
                <a:cubicBezTo>
                  <a:pt x="70499" y="0"/>
                  <a:pt x="83687" y="3401"/>
                  <a:pt x="90820" y="10202"/>
                </a:cubicBezTo>
                <a:cubicBezTo>
                  <a:pt x="97953" y="17003"/>
                  <a:pt x="101519" y="29859"/>
                  <a:pt x="101519" y="48770"/>
                </a:cubicBezTo>
                <a:cubicBezTo>
                  <a:pt x="101519" y="68012"/>
                  <a:pt x="97870" y="81116"/>
                  <a:pt x="90571" y="88083"/>
                </a:cubicBezTo>
                <a:cubicBezTo>
                  <a:pt x="83272" y="95051"/>
                  <a:pt x="69836" y="98534"/>
                  <a:pt x="50262" y="98534"/>
                </a:cubicBezTo>
                <a:cubicBezTo>
                  <a:pt x="31020" y="98534"/>
                  <a:pt x="17832" y="95133"/>
                  <a:pt x="10699" y="88332"/>
                </a:cubicBezTo>
                <a:cubicBezTo>
                  <a:pt x="3566" y="81531"/>
                  <a:pt x="0" y="68675"/>
                  <a:pt x="0" y="49765"/>
                </a:cubicBezTo>
                <a:cubicBezTo>
                  <a:pt x="0" y="30523"/>
                  <a:pt x="3649" y="17418"/>
                  <a:pt x="10948" y="10451"/>
                </a:cubicBezTo>
                <a:cubicBezTo>
                  <a:pt x="18247" y="3484"/>
                  <a:pt x="31683" y="0"/>
                  <a:pt x="51257" y="0"/>
                </a:cubicBezTo>
                <a:close/>
              </a:path>
            </a:pathLst>
          </a:custGeom>
          <a:solidFill>
            <a:srgbClr val="4F4F4F"/>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49" name="Logo 8">
            <a:extLst>
              <a:ext uri="{FF2B5EF4-FFF2-40B4-BE49-F238E27FC236}">
                <a16:creationId xmlns:a16="http://schemas.microsoft.com/office/drawing/2014/main" id="{6C361CA2-149C-4646-BC37-8E87F87B0C03}"/>
              </a:ext>
            </a:extLst>
          </p:cNvPr>
          <p:cNvSpPr txBox="1"/>
          <p:nvPr/>
        </p:nvSpPr>
        <p:spPr>
          <a:xfrm>
            <a:off x="530128" y="6698099"/>
            <a:ext cx="14397" cy="13974"/>
          </a:xfrm>
          <a:custGeom>
            <a:avLst/>
            <a:gdLst/>
            <a:ahLst/>
            <a:cxnLst/>
            <a:rect l="l" t="t" r="r" b="b"/>
            <a:pathLst>
              <a:path w="101519" h="98534">
                <a:moveTo>
                  <a:pt x="51257" y="0"/>
                </a:moveTo>
                <a:cubicBezTo>
                  <a:pt x="70500" y="0"/>
                  <a:pt x="83687" y="3401"/>
                  <a:pt x="90820" y="10202"/>
                </a:cubicBezTo>
                <a:cubicBezTo>
                  <a:pt x="97953" y="17003"/>
                  <a:pt x="101519" y="29859"/>
                  <a:pt x="101519" y="48770"/>
                </a:cubicBezTo>
                <a:cubicBezTo>
                  <a:pt x="101519" y="68012"/>
                  <a:pt x="97870" y="81116"/>
                  <a:pt x="90571" y="88083"/>
                </a:cubicBezTo>
                <a:cubicBezTo>
                  <a:pt x="83272" y="95051"/>
                  <a:pt x="69836" y="98534"/>
                  <a:pt x="50262" y="98534"/>
                </a:cubicBezTo>
                <a:cubicBezTo>
                  <a:pt x="31020" y="98534"/>
                  <a:pt x="17832" y="95133"/>
                  <a:pt x="10699" y="88332"/>
                </a:cubicBezTo>
                <a:cubicBezTo>
                  <a:pt x="3566" y="81531"/>
                  <a:pt x="0" y="68675"/>
                  <a:pt x="0" y="49765"/>
                </a:cubicBezTo>
                <a:cubicBezTo>
                  <a:pt x="0" y="30523"/>
                  <a:pt x="3649" y="17418"/>
                  <a:pt x="10948" y="10451"/>
                </a:cubicBezTo>
                <a:cubicBezTo>
                  <a:pt x="18247" y="3484"/>
                  <a:pt x="31683" y="0"/>
                  <a:pt x="51257" y="0"/>
                </a:cubicBezTo>
                <a:close/>
              </a:path>
            </a:pathLst>
          </a:custGeom>
          <a:solidFill>
            <a:srgbClr val="4F4F4F"/>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50" name="Logo 7">
            <a:extLst>
              <a:ext uri="{FF2B5EF4-FFF2-40B4-BE49-F238E27FC236}">
                <a16:creationId xmlns:a16="http://schemas.microsoft.com/office/drawing/2014/main" id="{85E6EED7-DAAB-48CD-A0A2-567C5D30A956}"/>
              </a:ext>
            </a:extLst>
          </p:cNvPr>
          <p:cNvSpPr txBox="1"/>
          <p:nvPr/>
        </p:nvSpPr>
        <p:spPr>
          <a:xfrm>
            <a:off x="93503" y="6707274"/>
            <a:ext cx="41499" cy="85680"/>
          </a:xfrm>
          <a:custGeom>
            <a:avLst/>
            <a:gdLst/>
            <a:ahLst/>
            <a:cxnLst/>
            <a:rect l="l" t="t" r="r" b="b"/>
            <a:pathLst>
              <a:path w="292615" h="604140">
                <a:moveTo>
                  <a:pt x="119933" y="0"/>
                </a:moveTo>
                <a:cubicBezTo>
                  <a:pt x="128227" y="0"/>
                  <a:pt x="135028" y="332"/>
                  <a:pt x="140336" y="996"/>
                </a:cubicBezTo>
                <a:cubicBezTo>
                  <a:pt x="145644" y="1659"/>
                  <a:pt x="149791" y="2737"/>
                  <a:pt x="152777" y="4230"/>
                </a:cubicBezTo>
                <a:cubicBezTo>
                  <a:pt x="155763" y="5723"/>
                  <a:pt x="157919" y="7465"/>
                  <a:pt x="159247" y="9455"/>
                </a:cubicBezTo>
                <a:cubicBezTo>
                  <a:pt x="160574" y="11446"/>
                  <a:pt x="161237" y="13603"/>
                  <a:pt x="161237" y="15925"/>
                </a:cubicBezTo>
                <a:lnTo>
                  <a:pt x="161237" y="122421"/>
                </a:lnTo>
                <a:lnTo>
                  <a:pt x="276193" y="122421"/>
                </a:lnTo>
                <a:cubicBezTo>
                  <a:pt x="278847" y="122421"/>
                  <a:pt x="281169" y="123001"/>
                  <a:pt x="283160" y="124162"/>
                </a:cubicBezTo>
                <a:cubicBezTo>
                  <a:pt x="285151" y="125324"/>
                  <a:pt x="286892" y="127314"/>
                  <a:pt x="288385" y="130134"/>
                </a:cubicBezTo>
                <a:cubicBezTo>
                  <a:pt x="289878" y="132954"/>
                  <a:pt x="290956" y="136521"/>
                  <a:pt x="291620" y="140833"/>
                </a:cubicBezTo>
                <a:cubicBezTo>
                  <a:pt x="292283" y="145146"/>
                  <a:pt x="292615" y="150455"/>
                  <a:pt x="292615" y="156758"/>
                </a:cubicBezTo>
                <a:cubicBezTo>
                  <a:pt x="292615" y="168702"/>
                  <a:pt x="291122" y="177327"/>
                  <a:pt x="288136" y="182636"/>
                </a:cubicBezTo>
                <a:cubicBezTo>
                  <a:pt x="285151" y="187944"/>
                  <a:pt x="281169" y="190598"/>
                  <a:pt x="276193" y="190598"/>
                </a:cubicBezTo>
                <a:lnTo>
                  <a:pt x="161237" y="190598"/>
                </a:lnTo>
                <a:lnTo>
                  <a:pt x="161237" y="440415"/>
                </a:lnTo>
                <a:cubicBezTo>
                  <a:pt x="161237" y="471269"/>
                  <a:pt x="165799" y="494575"/>
                  <a:pt x="174922" y="510334"/>
                </a:cubicBezTo>
                <a:cubicBezTo>
                  <a:pt x="184046" y="526093"/>
                  <a:pt x="200385" y="533972"/>
                  <a:pt x="223940" y="533972"/>
                </a:cubicBezTo>
                <a:cubicBezTo>
                  <a:pt x="231571" y="533972"/>
                  <a:pt x="238372" y="533226"/>
                  <a:pt x="244344" y="531733"/>
                </a:cubicBezTo>
                <a:cubicBezTo>
                  <a:pt x="250315" y="530240"/>
                  <a:pt x="255624" y="528664"/>
                  <a:pt x="260268" y="527005"/>
                </a:cubicBezTo>
                <a:cubicBezTo>
                  <a:pt x="264913" y="525346"/>
                  <a:pt x="268894" y="523771"/>
                  <a:pt x="272212" y="522278"/>
                </a:cubicBezTo>
                <a:cubicBezTo>
                  <a:pt x="275529" y="520785"/>
                  <a:pt x="278515" y="520038"/>
                  <a:pt x="281169" y="520038"/>
                </a:cubicBezTo>
                <a:cubicBezTo>
                  <a:pt x="282828" y="520038"/>
                  <a:pt x="284404" y="520453"/>
                  <a:pt x="285897" y="521282"/>
                </a:cubicBezTo>
                <a:cubicBezTo>
                  <a:pt x="287390" y="522112"/>
                  <a:pt x="288551" y="523688"/>
                  <a:pt x="289380" y="526010"/>
                </a:cubicBezTo>
                <a:cubicBezTo>
                  <a:pt x="290210" y="528332"/>
                  <a:pt x="290956" y="531484"/>
                  <a:pt x="291620" y="535465"/>
                </a:cubicBezTo>
                <a:cubicBezTo>
                  <a:pt x="292283" y="539446"/>
                  <a:pt x="292615" y="544423"/>
                  <a:pt x="292615" y="550395"/>
                </a:cubicBezTo>
                <a:cubicBezTo>
                  <a:pt x="292615" y="560016"/>
                  <a:pt x="291952" y="567646"/>
                  <a:pt x="290625" y="573286"/>
                </a:cubicBezTo>
                <a:cubicBezTo>
                  <a:pt x="289298" y="578926"/>
                  <a:pt x="287307" y="583073"/>
                  <a:pt x="284653" y="585727"/>
                </a:cubicBezTo>
                <a:cubicBezTo>
                  <a:pt x="281999" y="588381"/>
                  <a:pt x="278018" y="590870"/>
                  <a:pt x="272709" y="593192"/>
                </a:cubicBezTo>
                <a:cubicBezTo>
                  <a:pt x="267401" y="595514"/>
                  <a:pt x="261347" y="597422"/>
                  <a:pt x="254545" y="598915"/>
                </a:cubicBezTo>
                <a:cubicBezTo>
                  <a:pt x="247744" y="600408"/>
                  <a:pt x="240528" y="601652"/>
                  <a:pt x="232898" y="602647"/>
                </a:cubicBezTo>
                <a:cubicBezTo>
                  <a:pt x="225267" y="603642"/>
                  <a:pt x="217637" y="604140"/>
                  <a:pt x="210006" y="604140"/>
                </a:cubicBezTo>
                <a:cubicBezTo>
                  <a:pt x="186783" y="604140"/>
                  <a:pt x="166877" y="601071"/>
                  <a:pt x="150289" y="594934"/>
                </a:cubicBezTo>
                <a:cubicBezTo>
                  <a:pt x="133701" y="588796"/>
                  <a:pt x="120098" y="579507"/>
                  <a:pt x="109482" y="567066"/>
                </a:cubicBezTo>
                <a:cubicBezTo>
                  <a:pt x="98866" y="554625"/>
                  <a:pt x="91152" y="538866"/>
                  <a:pt x="86342" y="519789"/>
                </a:cubicBezTo>
                <a:cubicBezTo>
                  <a:pt x="81531" y="500713"/>
                  <a:pt x="79126" y="478236"/>
                  <a:pt x="79126" y="452359"/>
                </a:cubicBezTo>
                <a:lnTo>
                  <a:pt x="79126" y="190598"/>
                </a:lnTo>
                <a:lnTo>
                  <a:pt x="16423" y="190598"/>
                </a:lnTo>
                <a:cubicBezTo>
                  <a:pt x="11446" y="190598"/>
                  <a:pt x="7465" y="187944"/>
                  <a:pt x="4479" y="182636"/>
                </a:cubicBezTo>
                <a:cubicBezTo>
                  <a:pt x="1493" y="177327"/>
                  <a:pt x="0" y="168702"/>
                  <a:pt x="0" y="156758"/>
                </a:cubicBezTo>
                <a:cubicBezTo>
                  <a:pt x="0" y="150455"/>
                  <a:pt x="415" y="145146"/>
                  <a:pt x="1245" y="140833"/>
                </a:cubicBezTo>
                <a:cubicBezTo>
                  <a:pt x="2074" y="136521"/>
                  <a:pt x="3152" y="132954"/>
                  <a:pt x="4479" y="130134"/>
                </a:cubicBezTo>
                <a:cubicBezTo>
                  <a:pt x="5806" y="127314"/>
                  <a:pt x="7548" y="125324"/>
                  <a:pt x="9705" y="124162"/>
                </a:cubicBezTo>
                <a:cubicBezTo>
                  <a:pt x="11861" y="123001"/>
                  <a:pt x="14266" y="122421"/>
                  <a:pt x="16920" y="122421"/>
                </a:cubicBezTo>
                <a:lnTo>
                  <a:pt x="79126" y="122421"/>
                </a:lnTo>
                <a:lnTo>
                  <a:pt x="79126" y="15925"/>
                </a:lnTo>
                <a:cubicBezTo>
                  <a:pt x="79126" y="13603"/>
                  <a:pt x="79706" y="11446"/>
                  <a:pt x="80868" y="9455"/>
                </a:cubicBezTo>
                <a:cubicBezTo>
                  <a:pt x="82029" y="7465"/>
                  <a:pt x="84185" y="5723"/>
                  <a:pt x="87337" y="4230"/>
                </a:cubicBezTo>
                <a:cubicBezTo>
                  <a:pt x="90489" y="2737"/>
                  <a:pt x="94719" y="1659"/>
                  <a:pt x="100027" y="996"/>
                </a:cubicBezTo>
                <a:cubicBezTo>
                  <a:pt x="105335" y="332"/>
                  <a:pt x="111970" y="0"/>
                  <a:pt x="119933" y="0"/>
                </a:cubicBezTo>
                <a:close/>
              </a:path>
            </a:pathLst>
          </a:custGeom>
          <a:solidFill>
            <a:srgbClr val="4F4F4F"/>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51" name="Logo 6">
            <a:extLst>
              <a:ext uri="{FF2B5EF4-FFF2-40B4-BE49-F238E27FC236}">
                <a16:creationId xmlns:a16="http://schemas.microsoft.com/office/drawing/2014/main" id="{4FBAE128-65F0-4630-93A6-69C7939A4E59}"/>
              </a:ext>
            </a:extLst>
          </p:cNvPr>
          <p:cNvSpPr txBox="1"/>
          <p:nvPr/>
        </p:nvSpPr>
        <p:spPr>
          <a:xfrm>
            <a:off x="177941" y="6723295"/>
            <a:ext cx="44957" cy="69800"/>
          </a:xfrm>
          <a:custGeom>
            <a:avLst/>
            <a:gdLst/>
            <a:ahLst/>
            <a:cxnLst/>
            <a:rect l="l" t="t" r="r" b="b"/>
            <a:pathLst>
              <a:path w="317000" h="492170">
                <a:moveTo>
                  <a:pt x="174176" y="0"/>
                </a:moveTo>
                <a:cubicBezTo>
                  <a:pt x="186119" y="0"/>
                  <a:pt x="198063" y="996"/>
                  <a:pt x="210006" y="2986"/>
                </a:cubicBezTo>
                <a:cubicBezTo>
                  <a:pt x="221950" y="4977"/>
                  <a:pt x="232732" y="7465"/>
                  <a:pt x="242353" y="10451"/>
                </a:cubicBezTo>
                <a:cubicBezTo>
                  <a:pt x="251974" y="13437"/>
                  <a:pt x="260185" y="16672"/>
                  <a:pt x="266986" y="20155"/>
                </a:cubicBezTo>
                <a:cubicBezTo>
                  <a:pt x="273788" y="23639"/>
                  <a:pt x="278930" y="26707"/>
                  <a:pt x="282413" y="29361"/>
                </a:cubicBezTo>
                <a:cubicBezTo>
                  <a:pt x="285897" y="32016"/>
                  <a:pt x="288219" y="34338"/>
                  <a:pt x="289380" y="36328"/>
                </a:cubicBezTo>
                <a:cubicBezTo>
                  <a:pt x="290542" y="38319"/>
                  <a:pt x="291371" y="40558"/>
                  <a:pt x="291869" y="43047"/>
                </a:cubicBezTo>
                <a:cubicBezTo>
                  <a:pt x="292366" y="45535"/>
                  <a:pt x="292864" y="48604"/>
                  <a:pt x="293362" y="52253"/>
                </a:cubicBezTo>
                <a:cubicBezTo>
                  <a:pt x="293859" y="55902"/>
                  <a:pt x="294108" y="60381"/>
                  <a:pt x="294108" y="65689"/>
                </a:cubicBezTo>
                <a:cubicBezTo>
                  <a:pt x="294108" y="71329"/>
                  <a:pt x="293859" y="76223"/>
                  <a:pt x="293362" y="80370"/>
                </a:cubicBezTo>
                <a:cubicBezTo>
                  <a:pt x="292864" y="84517"/>
                  <a:pt x="292035" y="87918"/>
                  <a:pt x="290873" y="90572"/>
                </a:cubicBezTo>
                <a:cubicBezTo>
                  <a:pt x="289712" y="93226"/>
                  <a:pt x="288302" y="95133"/>
                  <a:pt x="286643" y="96295"/>
                </a:cubicBezTo>
                <a:cubicBezTo>
                  <a:pt x="284985" y="97456"/>
                  <a:pt x="283160" y="98036"/>
                  <a:pt x="281169" y="98036"/>
                </a:cubicBezTo>
                <a:cubicBezTo>
                  <a:pt x="278183" y="98036"/>
                  <a:pt x="273871" y="96212"/>
                  <a:pt x="268230" y="92562"/>
                </a:cubicBezTo>
                <a:cubicBezTo>
                  <a:pt x="262591" y="88913"/>
                  <a:pt x="255292" y="85015"/>
                  <a:pt x="246334" y="80868"/>
                </a:cubicBezTo>
                <a:cubicBezTo>
                  <a:pt x="237377" y="76721"/>
                  <a:pt x="226843" y="72822"/>
                  <a:pt x="214734" y="69173"/>
                </a:cubicBezTo>
                <a:cubicBezTo>
                  <a:pt x="202624" y="65524"/>
                  <a:pt x="188773" y="63699"/>
                  <a:pt x="173180" y="63699"/>
                </a:cubicBezTo>
                <a:cubicBezTo>
                  <a:pt x="159246" y="63699"/>
                  <a:pt x="146971" y="65275"/>
                  <a:pt x="136355" y="68426"/>
                </a:cubicBezTo>
                <a:cubicBezTo>
                  <a:pt x="125738" y="71578"/>
                  <a:pt x="117030" y="76057"/>
                  <a:pt x="110229" y="81863"/>
                </a:cubicBezTo>
                <a:cubicBezTo>
                  <a:pt x="103427" y="87669"/>
                  <a:pt x="98285" y="94553"/>
                  <a:pt x="94802" y="102515"/>
                </a:cubicBezTo>
                <a:cubicBezTo>
                  <a:pt x="91318" y="110477"/>
                  <a:pt x="89576" y="119103"/>
                  <a:pt x="89576" y="128393"/>
                </a:cubicBezTo>
                <a:cubicBezTo>
                  <a:pt x="89576" y="141331"/>
                  <a:pt x="92894" y="152197"/>
                  <a:pt x="99529" y="160988"/>
                </a:cubicBezTo>
                <a:cubicBezTo>
                  <a:pt x="106164" y="169780"/>
                  <a:pt x="114790" y="177493"/>
                  <a:pt x="125407" y="184129"/>
                </a:cubicBezTo>
                <a:cubicBezTo>
                  <a:pt x="136023" y="190764"/>
                  <a:pt x="148132" y="196736"/>
                  <a:pt x="161735" y="202044"/>
                </a:cubicBezTo>
                <a:cubicBezTo>
                  <a:pt x="175337" y="207352"/>
                  <a:pt x="189188" y="212826"/>
                  <a:pt x="203288" y="218466"/>
                </a:cubicBezTo>
                <a:cubicBezTo>
                  <a:pt x="217388" y="224106"/>
                  <a:pt x="231322" y="230410"/>
                  <a:pt x="245090" y="237377"/>
                </a:cubicBezTo>
                <a:cubicBezTo>
                  <a:pt x="258858" y="244344"/>
                  <a:pt x="271051" y="252804"/>
                  <a:pt x="281667" y="262757"/>
                </a:cubicBezTo>
                <a:cubicBezTo>
                  <a:pt x="292283" y="272709"/>
                  <a:pt x="300826" y="284653"/>
                  <a:pt x="307296" y="298587"/>
                </a:cubicBezTo>
                <a:cubicBezTo>
                  <a:pt x="313765" y="312521"/>
                  <a:pt x="317000" y="329109"/>
                  <a:pt x="317000" y="348351"/>
                </a:cubicBezTo>
                <a:cubicBezTo>
                  <a:pt x="317000" y="371243"/>
                  <a:pt x="312770" y="391646"/>
                  <a:pt x="304310" y="409562"/>
                </a:cubicBezTo>
                <a:cubicBezTo>
                  <a:pt x="295850" y="427477"/>
                  <a:pt x="283823" y="442572"/>
                  <a:pt x="268230" y="454847"/>
                </a:cubicBezTo>
                <a:cubicBezTo>
                  <a:pt x="252638" y="467122"/>
                  <a:pt x="234059" y="476412"/>
                  <a:pt x="212494" y="482715"/>
                </a:cubicBezTo>
                <a:cubicBezTo>
                  <a:pt x="190930" y="489019"/>
                  <a:pt x="167209" y="492170"/>
                  <a:pt x="141331" y="492170"/>
                </a:cubicBezTo>
                <a:cubicBezTo>
                  <a:pt x="125407" y="492170"/>
                  <a:pt x="110229" y="490926"/>
                  <a:pt x="95797" y="488438"/>
                </a:cubicBezTo>
                <a:cubicBezTo>
                  <a:pt x="81365" y="485950"/>
                  <a:pt x="68426" y="482798"/>
                  <a:pt x="56981" y="478983"/>
                </a:cubicBezTo>
                <a:cubicBezTo>
                  <a:pt x="45535" y="475168"/>
                  <a:pt x="35831" y="471186"/>
                  <a:pt x="27868" y="467039"/>
                </a:cubicBezTo>
                <a:cubicBezTo>
                  <a:pt x="19906" y="462892"/>
                  <a:pt x="14100" y="459160"/>
                  <a:pt x="10451" y="455842"/>
                </a:cubicBezTo>
                <a:cubicBezTo>
                  <a:pt x="6801" y="452525"/>
                  <a:pt x="4147" y="447880"/>
                  <a:pt x="2489" y="441908"/>
                </a:cubicBezTo>
                <a:cubicBezTo>
                  <a:pt x="830" y="435937"/>
                  <a:pt x="0" y="427808"/>
                  <a:pt x="0" y="417524"/>
                </a:cubicBezTo>
                <a:cubicBezTo>
                  <a:pt x="0" y="411220"/>
                  <a:pt x="332" y="405912"/>
                  <a:pt x="996" y="401599"/>
                </a:cubicBezTo>
                <a:cubicBezTo>
                  <a:pt x="1659" y="397286"/>
                  <a:pt x="2489" y="393803"/>
                  <a:pt x="3484" y="391149"/>
                </a:cubicBezTo>
                <a:cubicBezTo>
                  <a:pt x="4479" y="388495"/>
                  <a:pt x="5889" y="386587"/>
                  <a:pt x="7714" y="385426"/>
                </a:cubicBezTo>
                <a:cubicBezTo>
                  <a:pt x="9539" y="384265"/>
                  <a:pt x="11612" y="383684"/>
                  <a:pt x="13934" y="383684"/>
                </a:cubicBezTo>
                <a:cubicBezTo>
                  <a:pt x="17584" y="383684"/>
                  <a:pt x="22975" y="385923"/>
                  <a:pt x="30108" y="390402"/>
                </a:cubicBezTo>
                <a:cubicBezTo>
                  <a:pt x="37241" y="394881"/>
                  <a:pt x="46032" y="399774"/>
                  <a:pt x="56483" y="405083"/>
                </a:cubicBezTo>
                <a:cubicBezTo>
                  <a:pt x="66934" y="410391"/>
                  <a:pt x="79292" y="415284"/>
                  <a:pt x="93557" y="419763"/>
                </a:cubicBezTo>
                <a:cubicBezTo>
                  <a:pt x="107823" y="424242"/>
                  <a:pt x="124246" y="426481"/>
                  <a:pt x="142824" y="426481"/>
                </a:cubicBezTo>
                <a:cubicBezTo>
                  <a:pt x="156758" y="426481"/>
                  <a:pt x="169365" y="424988"/>
                  <a:pt x="180645" y="422003"/>
                </a:cubicBezTo>
                <a:cubicBezTo>
                  <a:pt x="191925" y="419017"/>
                  <a:pt x="201712" y="414621"/>
                  <a:pt x="210006" y="408815"/>
                </a:cubicBezTo>
                <a:cubicBezTo>
                  <a:pt x="218300" y="403009"/>
                  <a:pt x="224687" y="395627"/>
                  <a:pt x="229165" y="386670"/>
                </a:cubicBezTo>
                <a:cubicBezTo>
                  <a:pt x="233644" y="377712"/>
                  <a:pt x="235884" y="367096"/>
                  <a:pt x="235884" y="354821"/>
                </a:cubicBezTo>
                <a:cubicBezTo>
                  <a:pt x="235884" y="342214"/>
                  <a:pt x="232649" y="331597"/>
                  <a:pt x="226180" y="322971"/>
                </a:cubicBezTo>
                <a:cubicBezTo>
                  <a:pt x="219710" y="314346"/>
                  <a:pt x="211167" y="306715"/>
                  <a:pt x="200551" y="300080"/>
                </a:cubicBezTo>
                <a:cubicBezTo>
                  <a:pt x="189935" y="293445"/>
                  <a:pt x="177991" y="287556"/>
                  <a:pt x="164721" y="282413"/>
                </a:cubicBezTo>
                <a:cubicBezTo>
                  <a:pt x="151450" y="277271"/>
                  <a:pt x="137765" y="271880"/>
                  <a:pt x="123665" y="266240"/>
                </a:cubicBezTo>
                <a:cubicBezTo>
                  <a:pt x="109565" y="260600"/>
                  <a:pt x="95797" y="254214"/>
                  <a:pt x="82360" y="247081"/>
                </a:cubicBezTo>
                <a:cubicBezTo>
                  <a:pt x="68924" y="239948"/>
                  <a:pt x="56898" y="231239"/>
                  <a:pt x="46281" y="220954"/>
                </a:cubicBezTo>
                <a:cubicBezTo>
                  <a:pt x="35665" y="210670"/>
                  <a:pt x="27122" y="198395"/>
                  <a:pt x="20653" y="184129"/>
                </a:cubicBezTo>
                <a:cubicBezTo>
                  <a:pt x="14183" y="169863"/>
                  <a:pt x="10949" y="152777"/>
                  <a:pt x="10949" y="132871"/>
                </a:cubicBezTo>
                <a:cubicBezTo>
                  <a:pt x="10949" y="115288"/>
                  <a:pt x="14349" y="98451"/>
                  <a:pt x="21150" y="82361"/>
                </a:cubicBezTo>
                <a:cubicBezTo>
                  <a:pt x="27951" y="66270"/>
                  <a:pt x="38153" y="52170"/>
                  <a:pt x="51755" y="40061"/>
                </a:cubicBezTo>
                <a:cubicBezTo>
                  <a:pt x="65358" y="27951"/>
                  <a:pt x="82360" y="18247"/>
                  <a:pt x="102764" y="10949"/>
                </a:cubicBezTo>
                <a:cubicBezTo>
                  <a:pt x="123167" y="3650"/>
                  <a:pt x="146971" y="0"/>
                  <a:pt x="174176" y="0"/>
                </a:cubicBezTo>
                <a:close/>
              </a:path>
            </a:pathLst>
          </a:custGeom>
          <a:solidFill>
            <a:srgbClr val="4F4F4F"/>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52" name="Logo 5">
            <a:extLst>
              <a:ext uri="{FF2B5EF4-FFF2-40B4-BE49-F238E27FC236}">
                <a16:creationId xmlns:a16="http://schemas.microsoft.com/office/drawing/2014/main" id="{C8422C00-4DBC-46B0-B01E-89DED88D1336}"/>
              </a:ext>
            </a:extLst>
          </p:cNvPr>
          <p:cNvSpPr txBox="1"/>
          <p:nvPr/>
        </p:nvSpPr>
        <p:spPr>
          <a:xfrm>
            <a:off x="270827" y="6723295"/>
            <a:ext cx="58437" cy="94149"/>
          </a:xfrm>
          <a:custGeom>
            <a:avLst/>
            <a:gdLst/>
            <a:ahLst/>
            <a:cxnLst/>
            <a:rect l="l" t="t" r="r" b="b"/>
            <a:pathLst>
              <a:path w="412049" h="663858">
                <a:moveTo>
                  <a:pt x="231404" y="0"/>
                </a:moveTo>
                <a:cubicBezTo>
                  <a:pt x="263917" y="0"/>
                  <a:pt x="291619" y="6304"/>
                  <a:pt x="314511" y="18911"/>
                </a:cubicBezTo>
                <a:cubicBezTo>
                  <a:pt x="337402" y="31518"/>
                  <a:pt x="356064" y="48770"/>
                  <a:pt x="370496" y="70666"/>
                </a:cubicBezTo>
                <a:cubicBezTo>
                  <a:pt x="384927" y="92562"/>
                  <a:pt x="395461" y="118025"/>
                  <a:pt x="402096" y="147054"/>
                </a:cubicBezTo>
                <a:cubicBezTo>
                  <a:pt x="408731" y="176083"/>
                  <a:pt x="412049" y="206854"/>
                  <a:pt x="412049" y="239367"/>
                </a:cubicBezTo>
                <a:cubicBezTo>
                  <a:pt x="412049" y="278515"/>
                  <a:pt x="407819" y="313682"/>
                  <a:pt x="399359" y="344868"/>
                </a:cubicBezTo>
                <a:cubicBezTo>
                  <a:pt x="390899" y="376053"/>
                  <a:pt x="378458" y="402512"/>
                  <a:pt x="362036" y="424242"/>
                </a:cubicBezTo>
                <a:cubicBezTo>
                  <a:pt x="345614" y="445972"/>
                  <a:pt x="325293" y="462726"/>
                  <a:pt x="301074" y="474504"/>
                </a:cubicBezTo>
                <a:cubicBezTo>
                  <a:pt x="276856" y="486282"/>
                  <a:pt x="249154" y="492170"/>
                  <a:pt x="217968" y="492170"/>
                </a:cubicBezTo>
                <a:cubicBezTo>
                  <a:pt x="204697" y="492170"/>
                  <a:pt x="192422" y="490843"/>
                  <a:pt x="181142" y="488189"/>
                </a:cubicBezTo>
                <a:cubicBezTo>
                  <a:pt x="169862" y="485535"/>
                  <a:pt x="158831" y="481388"/>
                  <a:pt x="148049" y="475748"/>
                </a:cubicBezTo>
                <a:cubicBezTo>
                  <a:pt x="137267" y="470108"/>
                  <a:pt x="126567" y="462975"/>
                  <a:pt x="115951" y="454349"/>
                </a:cubicBezTo>
                <a:cubicBezTo>
                  <a:pt x="105334" y="445724"/>
                  <a:pt x="94055" y="435605"/>
                  <a:pt x="82111" y="423993"/>
                </a:cubicBezTo>
                <a:lnTo>
                  <a:pt x="82111" y="647933"/>
                </a:lnTo>
                <a:cubicBezTo>
                  <a:pt x="82111" y="650587"/>
                  <a:pt x="81448" y="652909"/>
                  <a:pt x="80120" y="654900"/>
                </a:cubicBezTo>
                <a:cubicBezTo>
                  <a:pt x="78793" y="656891"/>
                  <a:pt x="76637" y="658549"/>
                  <a:pt x="73651" y="659876"/>
                </a:cubicBezTo>
                <a:cubicBezTo>
                  <a:pt x="70665" y="661204"/>
                  <a:pt x="66518" y="662199"/>
                  <a:pt x="61210" y="662862"/>
                </a:cubicBezTo>
                <a:cubicBezTo>
                  <a:pt x="55902" y="663526"/>
                  <a:pt x="49101" y="663858"/>
                  <a:pt x="40807" y="663858"/>
                </a:cubicBezTo>
                <a:cubicBezTo>
                  <a:pt x="32844" y="663858"/>
                  <a:pt x="26209" y="663526"/>
                  <a:pt x="20901" y="662862"/>
                </a:cubicBezTo>
                <a:cubicBezTo>
                  <a:pt x="15593" y="662199"/>
                  <a:pt x="11363" y="661204"/>
                  <a:pt x="8211" y="659876"/>
                </a:cubicBezTo>
                <a:cubicBezTo>
                  <a:pt x="5059" y="658549"/>
                  <a:pt x="2903" y="656891"/>
                  <a:pt x="1742" y="654900"/>
                </a:cubicBezTo>
                <a:cubicBezTo>
                  <a:pt x="581" y="652909"/>
                  <a:pt x="0" y="650587"/>
                  <a:pt x="0" y="647933"/>
                </a:cubicBezTo>
                <a:lnTo>
                  <a:pt x="0" y="22394"/>
                </a:lnTo>
                <a:cubicBezTo>
                  <a:pt x="0" y="19409"/>
                  <a:pt x="497" y="17003"/>
                  <a:pt x="1493" y="15179"/>
                </a:cubicBezTo>
                <a:cubicBezTo>
                  <a:pt x="2488" y="13354"/>
                  <a:pt x="4479" y="11778"/>
                  <a:pt x="7464" y="10451"/>
                </a:cubicBezTo>
                <a:cubicBezTo>
                  <a:pt x="10450" y="9124"/>
                  <a:pt x="14266" y="8212"/>
                  <a:pt x="18910" y="7714"/>
                </a:cubicBezTo>
                <a:cubicBezTo>
                  <a:pt x="23555" y="7216"/>
                  <a:pt x="29195" y="6967"/>
                  <a:pt x="35830" y="6967"/>
                </a:cubicBezTo>
                <a:cubicBezTo>
                  <a:pt x="42797" y="6967"/>
                  <a:pt x="48520" y="7216"/>
                  <a:pt x="52999" y="7714"/>
                </a:cubicBezTo>
                <a:cubicBezTo>
                  <a:pt x="57478" y="8212"/>
                  <a:pt x="61210" y="9124"/>
                  <a:pt x="64196" y="10451"/>
                </a:cubicBezTo>
                <a:cubicBezTo>
                  <a:pt x="67182" y="11778"/>
                  <a:pt x="69255" y="13354"/>
                  <a:pt x="70416" y="15179"/>
                </a:cubicBezTo>
                <a:cubicBezTo>
                  <a:pt x="71578" y="17003"/>
                  <a:pt x="72158" y="19409"/>
                  <a:pt x="72158" y="22394"/>
                </a:cubicBezTo>
                <a:lnTo>
                  <a:pt x="72158" y="82609"/>
                </a:lnTo>
                <a:cubicBezTo>
                  <a:pt x="85761" y="68675"/>
                  <a:pt x="98865" y="56566"/>
                  <a:pt x="111472" y="46281"/>
                </a:cubicBezTo>
                <a:cubicBezTo>
                  <a:pt x="124079" y="35997"/>
                  <a:pt x="136769" y="27454"/>
                  <a:pt x="149542" y="20653"/>
                </a:cubicBezTo>
                <a:cubicBezTo>
                  <a:pt x="162315" y="13852"/>
                  <a:pt x="175419" y="8709"/>
                  <a:pt x="188856" y="5226"/>
                </a:cubicBezTo>
                <a:cubicBezTo>
                  <a:pt x="202292" y="1742"/>
                  <a:pt x="216475" y="0"/>
                  <a:pt x="231404" y="0"/>
                </a:cubicBezTo>
                <a:close/>
                <a:moveTo>
                  <a:pt x="215799" y="70666"/>
                </a:moveTo>
                <a:cubicBezTo>
                  <a:pt x="205115" y="70666"/>
                  <a:pt x="194599" y="72242"/>
                  <a:pt x="184252" y="75393"/>
                </a:cubicBezTo>
                <a:cubicBezTo>
                  <a:pt x="173906" y="78545"/>
                  <a:pt x="163392" y="83522"/>
                  <a:pt x="152710" y="90323"/>
                </a:cubicBezTo>
                <a:cubicBezTo>
                  <a:pt x="142029" y="97124"/>
                  <a:pt x="130846" y="106082"/>
                  <a:pt x="119162" y="117196"/>
                </a:cubicBezTo>
                <a:cubicBezTo>
                  <a:pt x="107478" y="128310"/>
                  <a:pt x="95128" y="141995"/>
                  <a:pt x="82111" y="158251"/>
                </a:cubicBezTo>
                <a:lnTo>
                  <a:pt x="82111" y="336408"/>
                </a:lnTo>
                <a:cubicBezTo>
                  <a:pt x="104811" y="363944"/>
                  <a:pt x="126342" y="385011"/>
                  <a:pt x="146704" y="399609"/>
                </a:cubicBezTo>
                <a:cubicBezTo>
                  <a:pt x="167066" y="414206"/>
                  <a:pt x="188428" y="421505"/>
                  <a:pt x="210791" y="421505"/>
                </a:cubicBezTo>
                <a:cubicBezTo>
                  <a:pt x="231485" y="421505"/>
                  <a:pt x="249259" y="416529"/>
                  <a:pt x="264113" y="406576"/>
                </a:cubicBezTo>
                <a:cubicBezTo>
                  <a:pt x="278967" y="396623"/>
                  <a:pt x="290984" y="383352"/>
                  <a:pt x="300165" y="366764"/>
                </a:cubicBezTo>
                <a:cubicBezTo>
                  <a:pt x="309345" y="350176"/>
                  <a:pt x="316105" y="331597"/>
                  <a:pt x="320444" y="311028"/>
                </a:cubicBezTo>
                <a:cubicBezTo>
                  <a:pt x="324783" y="290459"/>
                  <a:pt x="326952" y="269724"/>
                  <a:pt x="326952" y="248822"/>
                </a:cubicBezTo>
                <a:cubicBezTo>
                  <a:pt x="326952" y="225931"/>
                  <a:pt x="325200" y="203786"/>
                  <a:pt x="321696" y="182387"/>
                </a:cubicBezTo>
                <a:cubicBezTo>
                  <a:pt x="318191" y="160988"/>
                  <a:pt x="312183" y="141995"/>
                  <a:pt x="303672" y="125407"/>
                </a:cubicBezTo>
                <a:cubicBezTo>
                  <a:pt x="295160" y="108819"/>
                  <a:pt x="283727" y="95548"/>
                  <a:pt x="269373" y="85595"/>
                </a:cubicBezTo>
                <a:cubicBezTo>
                  <a:pt x="255019" y="75642"/>
                  <a:pt x="237161" y="70666"/>
                  <a:pt x="215799" y="70666"/>
                </a:cubicBezTo>
                <a:close/>
              </a:path>
            </a:pathLst>
          </a:custGeom>
          <a:solidFill>
            <a:srgbClr val="4F4F4F"/>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53" name="Logo 4">
            <a:extLst>
              <a:ext uri="{FF2B5EF4-FFF2-40B4-BE49-F238E27FC236}">
                <a16:creationId xmlns:a16="http://schemas.microsoft.com/office/drawing/2014/main" id="{4192A432-A0B3-452A-89A4-D7A9DD9E3419}"/>
              </a:ext>
            </a:extLst>
          </p:cNvPr>
          <p:cNvSpPr txBox="1"/>
          <p:nvPr/>
        </p:nvSpPr>
        <p:spPr>
          <a:xfrm>
            <a:off x="560864" y="6723366"/>
            <a:ext cx="50109" cy="69729"/>
          </a:xfrm>
          <a:custGeom>
            <a:avLst/>
            <a:gdLst/>
            <a:ahLst/>
            <a:cxnLst/>
            <a:rect l="l" t="t" r="r" b="b"/>
            <a:pathLst>
              <a:path w="353327" h="491672">
                <a:moveTo>
                  <a:pt x="209011" y="0"/>
                </a:moveTo>
                <a:cubicBezTo>
                  <a:pt x="223276" y="0"/>
                  <a:pt x="237128" y="1327"/>
                  <a:pt x="250564" y="3981"/>
                </a:cubicBezTo>
                <a:cubicBezTo>
                  <a:pt x="264000" y="6635"/>
                  <a:pt x="276358" y="10119"/>
                  <a:pt x="287638" y="14432"/>
                </a:cubicBezTo>
                <a:cubicBezTo>
                  <a:pt x="298918" y="18745"/>
                  <a:pt x="308954" y="23721"/>
                  <a:pt x="317746" y="29361"/>
                </a:cubicBezTo>
                <a:cubicBezTo>
                  <a:pt x="326537" y="35001"/>
                  <a:pt x="332924" y="39812"/>
                  <a:pt x="336905" y="43793"/>
                </a:cubicBezTo>
                <a:cubicBezTo>
                  <a:pt x="340886" y="47774"/>
                  <a:pt x="343623" y="50926"/>
                  <a:pt x="345116" y="53248"/>
                </a:cubicBezTo>
                <a:cubicBezTo>
                  <a:pt x="346609" y="55570"/>
                  <a:pt x="347853" y="58307"/>
                  <a:pt x="348849" y="61459"/>
                </a:cubicBezTo>
                <a:cubicBezTo>
                  <a:pt x="349844" y="64611"/>
                  <a:pt x="350507" y="68177"/>
                  <a:pt x="350839" y="72158"/>
                </a:cubicBezTo>
                <a:cubicBezTo>
                  <a:pt x="351171" y="76140"/>
                  <a:pt x="351337" y="81116"/>
                  <a:pt x="351337" y="87088"/>
                </a:cubicBezTo>
                <a:cubicBezTo>
                  <a:pt x="351337" y="100027"/>
                  <a:pt x="349844" y="109067"/>
                  <a:pt x="346858" y="114209"/>
                </a:cubicBezTo>
                <a:cubicBezTo>
                  <a:pt x="343872" y="119352"/>
                  <a:pt x="340223" y="121923"/>
                  <a:pt x="335910" y="121923"/>
                </a:cubicBezTo>
                <a:cubicBezTo>
                  <a:pt x="330933" y="121923"/>
                  <a:pt x="325211" y="119186"/>
                  <a:pt x="318741" y="113712"/>
                </a:cubicBezTo>
                <a:cubicBezTo>
                  <a:pt x="312272" y="108238"/>
                  <a:pt x="304061" y="102183"/>
                  <a:pt x="294108" y="95548"/>
                </a:cubicBezTo>
                <a:cubicBezTo>
                  <a:pt x="284155" y="88913"/>
                  <a:pt x="272128" y="82858"/>
                  <a:pt x="258029" y="77384"/>
                </a:cubicBezTo>
                <a:cubicBezTo>
                  <a:pt x="243929" y="71910"/>
                  <a:pt x="227257" y="69173"/>
                  <a:pt x="208015" y="69173"/>
                </a:cubicBezTo>
                <a:cubicBezTo>
                  <a:pt x="168535" y="69173"/>
                  <a:pt x="138262" y="84351"/>
                  <a:pt x="117195" y="114707"/>
                </a:cubicBezTo>
                <a:cubicBezTo>
                  <a:pt x="96128" y="145063"/>
                  <a:pt x="85595" y="189105"/>
                  <a:pt x="85595" y="246832"/>
                </a:cubicBezTo>
                <a:cubicBezTo>
                  <a:pt x="85595" y="275695"/>
                  <a:pt x="88332" y="300992"/>
                  <a:pt x="93806" y="322722"/>
                </a:cubicBezTo>
                <a:cubicBezTo>
                  <a:pt x="99280" y="344453"/>
                  <a:pt x="107325" y="362617"/>
                  <a:pt x="117942" y="377214"/>
                </a:cubicBezTo>
                <a:cubicBezTo>
                  <a:pt x="128558" y="391812"/>
                  <a:pt x="141580" y="402677"/>
                  <a:pt x="157007" y="409810"/>
                </a:cubicBezTo>
                <a:cubicBezTo>
                  <a:pt x="172434" y="416943"/>
                  <a:pt x="190100" y="420509"/>
                  <a:pt x="210006" y="420509"/>
                </a:cubicBezTo>
                <a:cubicBezTo>
                  <a:pt x="228916" y="420509"/>
                  <a:pt x="245504" y="417523"/>
                  <a:pt x="259770" y="411552"/>
                </a:cubicBezTo>
                <a:cubicBezTo>
                  <a:pt x="274036" y="405580"/>
                  <a:pt x="286394" y="399028"/>
                  <a:pt x="296845" y="391895"/>
                </a:cubicBezTo>
                <a:cubicBezTo>
                  <a:pt x="307295" y="384762"/>
                  <a:pt x="316087" y="378292"/>
                  <a:pt x="323220" y="372487"/>
                </a:cubicBezTo>
                <a:cubicBezTo>
                  <a:pt x="330353" y="366681"/>
                  <a:pt x="335910" y="363778"/>
                  <a:pt x="339891" y="363778"/>
                </a:cubicBezTo>
                <a:cubicBezTo>
                  <a:pt x="342213" y="363778"/>
                  <a:pt x="344204" y="364441"/>
                  <a:pt x="345863" y="365768"/>
                </a:cubicBezTo>
                <a:cubicBezTo>
                  <a:pt x="347521" y="367096"/>
                  <a:pt x="348931" y="369335"/>
                  <a:pt x="350093" y="372487"/>
                </a:cubicBezTo>
                <a:cubicBezTo>
                  <a:pt x="351254" y="375638"/>
                  <a:pt x="352083" y="379620"/>
                  <a:pt x="352581" y="384430"/>
                </a:cubicBezTo>
                <a:cubicBezTo>
                  <a:pt x="353079" y="389241"/>
                  <a:pt x="353327" y="394964"/>
                  <a:pt x="353327" y="401599"/>
                </a:cubicBezTo>
                <a:cubicBezTo>
                  <a:pt x="353327" y="407239"/>
                  <a:pt x="353161" y="412132"/>
                  <a:pt x="352830" y="416279"/>
                </a:cubicBezTo>
                <a:cubicBezTo>
                  <a:pt x="352498" y="420426"/>
                  <a:pt x="351917" y="423910"/>
                  <a:pt x="351088" y="426730"/>
                </a:cubicBezTo>
                <a:cubicBezTo>
                  <a:pt x="350258" y="429550"/>
                  <a:pt x="349263" y="432038"/>
                  <a:pt x="348102" y="434195"/>
                </a:cubicBezTo>
                <a:cubicBezTo>
                  <a:pt x="346941" y="436351"/>
                  <a:pt x="344287" y="439503"/>
                  <a:pt x="340140" y="443650"/>
                </a:cubicBezTo>
                <a:cubicBezTo>
                  <a:pt x="335993" y="447797"/>
                  <a:pt x="328943" y="452939"/>
                  <a:pt x="318990" y="459077"/>
                </a:cubicBezTo>
                <a:cubicBezTo>
                  <a:pt x="309037" y="465214"/>
                  <a:pt x="297840" y="470688"/>
                  <a:pt x="285399" y="475499"/>
                </a:cubicBezTo>
                <a:cubicBezTo>
                  <a:pt x="272958" y="480310"/>
                  <a:pt x="259438" y="484208"/>
                  <a:pt x="244841" y="487194"/>
                </a:cubicBezTo>
                <a:cubicBezTo>
                  <a:pt x="230243" y="490179"/>
                  <a:pt x="215148" y="491672"/>
                  <a:pt x="199555" y="491672"/>
                </a:cubicBezTo>
                <a:cubicBezTo>
                  <a:pt x="167375" y="491672"/>
                  <a:pt x="138843" y="486364"/>
                  <a:pt x="113961" y="475748"/>
                </a:cubicBezTo>
                <a:cubicBezTo>
                  <a:pt x="89078" y="465131"/>
                  <a:pt x="68260" y="449622"/>
                  <a:pt x="51506" y="429218"/>
                </a:cubicBezTo>
                <a:cubicBezTo>
                  <a:pt x="34752" y="408815"/>
                  <a:pt x="21979" y="383767"/>
                  <a:pt x="13188" y="354074"/>
                </a:cubicBezTo>
                <a:cubicBezTo>
                  <a:pt x="4396" y="324381"/>
                  <a:pt x="0" y="290127"/>
                  <a:pt x="0" y="251310"/>
                </a:cubicBezTo>
                <a:cubicBezTo>
                  <a:pt x="0" y="207186"/>
                  <a:pt x="5391" y="169282"/>
                  <a:pt x="16174" y="137599"/>
                </a:cubicBezTo>
                <a:cubicBezTo>
                  <a:pt x="26956" y="105915"/>
                  <a:pt x="41719" y="79955"/>
                  <a:pt x="60464" y="59717"/>
                </a:cubicBezTo>
                <a:cubicBezTo>
                  <a:pt x="79208" y="39480"/>
                  <a:pt x="101271" y="24468"/>
                  <a:pt x="126651" y="14681"/>
                </a:cubicBezTo>
                <a:cubicBezTo>
                  <a:pt x="152030" y="4894"/>
                  <a:pt x="179484" y="0"/>
                  <a:pt x="209011" y="0"/>
                </a:cubicBezTo>
                <a:close/>
              </a:path>
            </a:pathLst>
          </a:custGeom>
          <a:solidFill>
            <a:srgbClr val="4F4F4F"/>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54" name="Logo 3">
            <a:extLst>
              <a:ext uri="{FF2B5EF4-FFF2-40B4-BE49-F238E27FC236}">
                <a16:creationId xmlns:a16="http://schemas.microsoft.com/office/drawing/2014/main" id="{8B2D47DC-42C1-4914-A391-0AF199DBBFB2}"/>
              </a:ext>
            </a:extLst>
          </p:cNvPr>
          <p:cNvSpPr txBox="1"/>
          <p:nvPr/>
        </p:nvSpPr>
        <p:spPr>
          <a:xfrm>
            <a:off x="68202" y="6724283"/>
            <a:ext cx="11645" cy="67895"/>
          </a:xfrm>
          <a:custGeom>
            <a:avLst/>
            <a:gdLst/>
            <a:ahLst/>
            <a:cxnLst/>
            <a:rect l="l" t="t" r="r" b="b"/>
            <a:pathLst>
              <a:path w="82111" h="478734">
                <a:moveTo>
                  <a:pt x="40807" y="0"/>
                </a:moveTo>
                <a:cubicBezTo>
                  <a:pt x="49101" y="0"/>
                  <a:pt x="55902" y="332"/>
                  <a:pt x="61210" y="996"/>
                </a:cubicBezTo>
                <a:cubicBezTo>
                  <a:pt x="66518" y="1659"/>
                  <a:pt x="70665" y="2655"/>
                  <a:pt x="73651" y="3982"/>
                </a:cubicBezTo>
                <a:cubicBezTo>
                  <a:pt x="76637" y="5309"/>
                  <a:pt x="78793" y="6967"/>
                  <a:pt x="80120" y="8958"/>
                </a:cubicBezTo>
                <a:cubicBezTo>
                  <a:pt x="81447" y="10949"/>
                  <a:pt x="82111" y="13105"/>
                  <a:pt x="82111" y="15427"/>
                </a:cubicBezTo>
                <a:lnTo>
                  <a:pt x="82111" y="463307"/>
                </a:lnTo>
                <a:cubicBezTo>
                  <a:pt x="82111" y="465961"/>
                  <a:pt x="81447" y="468201"/>
                  <a:pt x="80120" y="470025"/>
                </a:cubicBezTo>
                <a:cubicBezTo>
                  <a:pt x="78793" y="471850"/>
                  <a:pt x="76637" y="473426"/>
                  <a:pt x="73651" y="474753"/>
                </a:cubicBezTo>
                <a:cubicBezTo>
                  <a:pt x="70665" y="476080"/>
                  <a:pt x="66518" y="477075"/>
                  <a:pt x="61210" y="477739"/>
                </a:cubicBezTo>
                <a:cubicBezTo>
                  <a:pt x="55902" y="478402"/>
                  <a:pt x="49101" y="478734"/>
                  <a:pt x="40807" y="478734"/>
                </a:cubicBezTo>
                <a:cubicBezTo>
                  <a:pt x="32844" y="478734"/>
                  <a:pt x="26209" y="478402"/>
                  <a:pt x="20901" y="477739"/>
                </a:cubicBezTo>
                <a:cubicBezTo>
                  <a:pt x="15593" y="477075"/>
                  <a:pt x="11363" y="476080"/>
                  <a:pt x="8211" y="474753"/>
                </a:cubicBezTo>
                <a:cubicBezTo>
                  <a:pt x="5059" y="473426"/>
                  <a:pt x="2903" y="471850"/>
                  <a:pt x="1742" y="470025"/>
                </a:cubicBezTo>
                <a:cubicBezTo>
                  <a:pt x="580" y="468201"/>
                  <a:pt x="0" y="465961"/>
                  <a:pt x="0" y="463307"/>
                </a:cubicBezTo>
                <a:lnTo>
                  <a:pt x="0" y="15427"/>
                </a:lnTo>
                <a:cubicBezTo>
                  <a:pt x="0" y="13105"/>
                  <a:pt x="580" y="10949"/>
                  <a:pt x="1742" y="8958"/>
                </a:cubicBezTo>
                <a:cubicBezTo>
                  <a:pt x="2903" y="6967"/>
                  <a:pt x="5059" y="5309"/>
                  <a:pt x="8211" y="3982"/>
                </a:cubicBezTo>
                <a:cubicBezTo>
                  <a:pt x="11363" y="2655"/>
                  <a:pt x="15593" y="1659"/>
                  <a:pt x="20901" y="996"/>
                </a:cubicBezTo>
                <a:cubicBezTo>
                  <a:pt x="26209" y="332"/>
                  <a:pt x="32844" y="0"/>
                  <a:pt x="40807" y="0"/>
                </a:cubicBezTo>
                <a:close/>
              </a:path>
            </a:pathLst>
          </a:custGeom>
          <a:solidFill>
            <a:srgbClr val="4F4F4F"/>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dirty="0">
              <a:solidFill>
                <a:schemeClr val="bg1"/>
              </a:solidFill>
            </a:endParaRPr>
          </a:p>
        </p:txBody>
      </p:sp>
      <p:sp>
        <p:nvSpPr>
          <p:cNvPr id="55" name="Logo 2">
            <a:extLst>
              <a:ext uri="{FF2B5EF4-FFF2-40B4-BE49-F238E27FC236}">
                <a16:creationId xmlns:a16="http://schemas.microsoft.com/office/drawing/2014/main" id="{87595776-AA1D-4FF3-88C2-60D75E2B43F3}"/>
              </a:ext>
            </a:extLst>
          </p:cNvPr>
          <p:cNvSpPr txBox="1"/>
          <p:nvPr/>
        </p:nvSpPr>
        <p:spPr>
          <a:xfrm>
            <a:off x="346122" y="6722455"/>
            <a:ext cx="54767" cy="68812"/>
          </a:xfrm>
          <a:custGeom>
            <a:avLst/>
            <a:gdLst/>
            <a:ahLst/>
            <a:cxnLst/>
            <a:rect l="l" t="t" r="r" b="b"/>
            <a:pathLst>
              <a:path w="386171" h="485203">
                <a:moveTo>
                  <a:pt x="41304" y="0"/>
                </a:moveTo>
                <a:cubicBezTo>
                  <a:pt x="49266" y="0"/>
                  <a:pt x="55902" y="249"/>
                  <a:pt x="61210" y="747"/>
                </a:cubicBezTo>
                <a:cubicBezTo>
                  <a:pt x="66518" y="1245"/>
                  <a:pt x="70748" y="2240"/>
                  <a:pt x="73900" y="3733"/>
                </a:cubicBezTo>
                <a:cubicBezTo>
                  <a:pt x="77051" y="5226"/>
                  <a:pt x="79291" y="6885"/>
                  <a:pt x="80618" y="8709"/>
                </a:cubicBezTo>
                <a:cubicBezTo>
                  <a:pt x="81945" y="10534"/>
                  <a:pt x="82608" y="12773"/>
                  <a:pt x="82608" y="15427"/>
                </a:cubicBezTo>
                <a:lnTo>
                  <a:pt x="82608" y="276193"/>
                </a:lnTo>
                <a:cubicBezTo>
                  <a:pt x="82608" y="302402"/>
                  <a:pt x="84516" y="323386"/>
                  <a:pt x="88331" y="339145"/>
                </a:cubicBezTo>
                <a:cubicBezTo>
                  <a:pt x="92146" y="354904"/>
                  <a:pt x="97953" y="368340"/>
                  <a:pt x="105749" y="379454"/>
                </a:cubicBezTo>
                <a:cubicBezTo>
                  <a:pt x="113545" y="390568"/>
                  <a:pt x="123415" y="399194"/>
                  <a:pt x="135359" y="405332"/>
                </a:cubicBezTo>
                <a:cubicBezTo>
                  <a:pt x="147302" y="411469"/>
                  <a:pt x="161236" y="414538"/>
                  <a:pt x="177161" y="414538"/>
                </a:cubicBezTo>
                <a:cubicBezTo>
                  <a:pt x="197730" y="414538"/>
                  <a:pt x="218216" y="407239"/>
                  <a:pt x="238620" y="392642"/>
                </a:cubicBezTo>
                <a:cubicBezTo>
                  <a:pt x="259023" y="378044"/>
                  <a:pt x="280671" y="356645"/>
                  <a:pt x="303562" y="328446"/>
                </a:cubicBezTo>
                <a:lnTo>
                  <a:pt x="303562" y="15427"/>
                </a:lnTo>
                <a:cubicBezTo>
                  <a:pt x="303562" y="12773"/>
                  <a:pt x="304143" y="10534"/>
                  <a:pt x="305304" y="8709"/>
                </a:cubicBezTo>
                <a:cubicBezTo>
                  <a:pt x="306465" y="6885"/>
                  <a:pt x="308705" y="5226"/>
                  <a:pt x="312022" y="3733"/>
                </a:cubicBezTo>
                <a:cubicBezTo>
                  <a:pt x="315340" y="2240"/>
                  <a:pt x="319570" y="1245"/>
                  <a:pt x="324712" y="747"/>
                </a:cubicBezTo>
                <a:cubicBezTo>
                  <a:pt x="329855" y="249"/>
                  <a:pt x="336573" y="0"/>
                  <a:pt x="344867" y="0"/>
                </a:cubicBezTo>
                <a:cubicBezTo>
                  <a:pt x="352829" y="0"/>
                  <a:pt x="359464" y="249"/>
                  <a:pt x="364773" y="747"/>
                </a:cubicBezTo>
                <a:cubicBezTo>
                  <a:pt x="370081" y="1245"/>
                  <a:pt x="374228" y="2240"/>
                  <a:pt x="377214" y="3733"/>
                </a:cubicBezTo>
                <a:cubicBezTo>
                  <a:pt x="380200" y="5226"/>
                  <a:pt x="382439" y="6885"/>
                  <a:pt x="383932" y="8709"/>
                </a:cubicBezTo>
                <a:cubicBezTo>
                  <a:pt x="385425" y="10534"/>
                  <a:pt x="386171" y="12773"/>
                  <a:pt x="386171" y="15427"/>
                </a:cubicBezTo>
                <a:lnTo>
                  <a:pt x="386171" y="463307"/>
                </a:lnTo>
                <a:cubicBezTo>
                  <a:pt x="386171" y="465961"/>
                  <a:pt x="385591" y="468201"/>
                  <a:pt x="384430" y="470025"/>
                </a:cubicBezTo>
                <a:cubicBezTo>
                  <a:pt x="383268" y="471850"/>
                  <a:pt x="381195" y="473426"/>
                  <a:pt x="378209" y="474753"/>
                </a:cubicBezTo>
                <a:cubicBezTo>
                  <a:pt x="375223" y="476080"/>
                  <a:pt x="371325" y="477075"/>
                  <a:pt x="366514" y="477739"/>
                </a:cubicBezTo>
                <a:cubicBezTo>
                  <a:pt x="361704" y="478402"/>
                  <a:pt x="355815" y="478734"/>
                  <a:pt x="348848" y="478734"/>
                </a:cubicBezTo>
                <a:cubicBezTo>
                  <a:pt x="341217" y="478734"/>
                  <a:pt x="334997" y="478402"/>
                  <a:pt x="330186" y="477739"/>
                </a:cubicBezTo>
                <a:cubicBezTo>
                  <a:pt x="325376" y="477075"/>
                  <a:pt x="321560" y="476080"/>
                  <a:pt x="318741" y="474753"/>
                </a:cubicBezTo>
                <a:cubicBezTo>
                  <a:pt x="315921" y="473426"/>
                  <a:pt x="314013" y="471850"/>
                  <a:pt x="313018" y="470025"/>
                </a:cubicBezTo>
                <a:cubicBezTo>
                  <a:pt x="312022" y="468201"/>
                  <a:pt x="311525" y="465961"/>
                  <a:pt x="311525" y="463307"/>
                </a:cubicBezTo>
                <a:lnTo>
                  <a:pt x="311525" y="404087"/>
                </a:lnTo>
                <a:cubicBezTo>
                  <a:pt x="285979" y="432287"/>
                  <a:pt x="260765" y="452857"/>
                  <a:pt x="235883" y="465795"/>
                </a:cubicBezTo>
                <a:cubicBezTo>
                  <a:pt x="211001" y="478734"/>
                  <a:pt x="185787" y="485203"/>
                  <a:pt x="160241" y="485203"/>
                </a:cubicBezTo>
                <a:cubicBezTo>
                  <a:pt x="130382" y="485203"/>
                  <a:pt x="105251" y="480227"/>
                  <a:pt x="84848" y="470274"/>
                </a:cubicBezTo>
                <a:cubicBezTo>
                  <a:pt x="64444" y="460321"/>
                  <a:pt x="47939" y="446802"/>
                  <a:pt x="35332" y="429716"/>
                </a:cubicBezTo>
                <a:cubicBezTo>
                  <a:pt x="22725" y="412630"/>
                  <a:pt x="13685" y="392725"/>
                  <a:pt x="8211" y="369999"/>
                </a:cubicBezTo>
                <a:cubicBezTo>
                  <a:pt x="2737" y="347273"/>
                  <a:pt x="0" y="319654"/>
                  <a:pt x="0" y="287141"/>
                </a:cubicBezTo>
                <a:lnTo>
                  <a:pt x="0" y="15427"/>
                </a:lnTo>
                <a:cubicBezTo>
                  <a:pt x="0" y="12773"/>
                  <a:pt x="580" y="10534"/>
                  <a:pt x="1741" y="8709"/>
                </a:cubicBezTo>
                <a:cubicBezTo>
                  <a:pt x="2903" y="6885"/>
                  <a:pt x="5142" y="5226"/>
                  <a:pt x="8459" y="3733"/>
                </a:cubicBezTo>
                <a:cubicBezTo>
                  <a:pt x="11777" y="2240"/>
                  <a:pt x="16090" y="1245"/>
                  <a:pt x="21398" y="747"/>
                </a:cubicBezTo>
                <a:cubicBezTo>
                  <a:pt x="26706" y="249"/>
                  <a:pt x="33342" y="0"/>
                  <a:pt x="41304" y="0"/>
                </a:cubicBezTo>
                <a:close/>
              </a:path>
            </a:pathLst>
          </a:custGeom>
          <a:solidFill>
            <a:srgbClr val="4F4F4F"/>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a:solidFill>
                <a:schemeClr val="bg1"/>
              </a:solidFill>
            </a:endParaRPr>
          </a:p>
        </p:txBody>
      </p:sp>
      <p:sp>
        <p:nvSpPr>
          <p:cNvPr id="56" name="Logo 1">
            <a:extLst>
              <a:ext uri="{FF2B5EF4-FFF2-40B4-BE49-F238E27FC236}">
                <a16:creationId xmlns:a16="http://schemas.microsoft.com/office/drawing/2014/main" id="{29527F06-77EE-4E39-B511-8BDF4271AF83}"/>
              </a:ext>
            </a:extLst>
          </p:cNvPr>
          <p:cNvSpPr txBox="1"/>
          <p:nvPr/>
        </p:nvSpPr>
        <p:spPr>
          <a:xfrm>
            <a:off x="531539" y="6724283"/>
            <a:ext cx="11645" cy="67895"/>
          </a:xfrm>
          <a:custGeom>
            <a:avLst/>
            <a:gdLst/>
            <a:ahLst/>
            <a:cxnLst/>
            <a:rect l="l" t="t" r="r" b="b"/>
            <a:pathLst>
              <a:path w="82111" h="478734">
                <a:moveTo>
                  <a:pt x="40807" y="0"/>
                </a:moveTo>
                <a:cubicBezTo>
                  <a:pt x="49101" y="0"/>
                  <a:pt x="55902" y="332"/>
                  <a:pt x="61210" y="996"/>
                </a:cubicBezTo>
                <a:cubicBezTo>
                  <a:pt x="66518" y="1659"/>
                  <a:pt x="70665" y="2655"/>
                  <a:pt x="73651" y="3982"/>
                </a:cubicBezTo>
                <a:cubicBezTo>
                  <a:pt x="76637" y="5309"/>
                  <a:pt x="78793" y="6967"/>
                  <a:pt x="80120" y="8958"/>
                </a:cubicBezTo>
                <a:cubicBezTo>
                  <a:pt x="81448" y="10949"/>
                  <a:pt x="82111" y="13105"/>
                  <a:pt x="82111" y="15427"/>
                </a:cubicBezTo>
                <a:lnTo>
                  <a:pt x="82111" y="463307"/>
                </a:lnTo>
                <a:cubicBezTo>
                  <a:pt x="82111" y="465961"/>
                  <a:pt x="81448" y="468201"/>
                  <a:pt x="80120" y="470025"/>
                </a:cubicBezTo>
                <a:cubicBezTo>
                  <a:pt x="78793" y="471850"/>
                  <a:pt x="76637" y="473426"/>
                  <a:pt x="73651" y="474753"/>
                </a:cubicBezTo>
                <a:cubicBezTo>
                  <a:pt x="70665" y="476080"/>
                  <a:pt x="66518" y="477075"/>
                  <a:pt x="61210" y="477739"/>
                </a:cubicBezTo>
                <a:cubicBezTo>
                  <a:pt x="55902" y="478402"/>
                  <a:pt x="49101" y="478734"/>
                  <a:pt x="40807" y="478734"/>
                </a:cubicBezTo>
                <a:cubicBezTo>
                  <a:pt x="32844" y="478734"/>
                  <a:pt x="26209" y="478402"/>
                  <a:pt x="20901" y="477739"/>
                </a:cubicBezTo>
                <a:cubicBezTo>
                  <a:pt x="15593" y="477075"/>
                  <a:pt x="11363" y="476080"/>
                  <a:pt x="8211" y="474753"/>
                </a:cubicBezTo>
                <a:cubicBezTo>
                  <a:pt x="5059" y="473426"/>
                  <a:pt x="2903" y="471850"/>
                  <a:pt x="1741" y="470025"/>
                </a:cubicBezTo>
                <a:cubicBezTo>
                  <a:pt x="581" y="468201"/>
                  <a:pt x="0" y="465961"/>
                  <a:pt x="0" y="463307"/>
                </a:cubicBezTo>
                <a:lnTo>
                  <a:pt x="0" y="15427"/>
                </a:lnTo>
                <a:cubicBezTo>
                  <a:pt x="0" y="13105"/>
                  <a:pt x="581" y="10949"/>
                  <a:pt x="1741" y="8958"/>
                </a:cubicBezTo>
                <a:cubicBezTo>
                  <a:pt x="2903" y="6967"/>
                  <a:pt x="5059" y="5309"/>
                  <a:pt x="8211" y="3982"/>
                </a:cubicBezTo>
                <a:cubicBezTo>
                  <a:pt x="11363" y="2655"/>
                  <a:pt x="15593" y="1659"/>
                  <a:pt x="20901" y="996"/>
                </a:cubicBezTo>
                <a:cubicBezTo>
                  <a:pt x="26209" y="332"/>
                  <a:pt x="32844" y="0"/>
                  <a:pt x="40807" y="0"/>
                </a:cubicBezTo>
                <a:close/>
              </a:path>
            </a:pathLst>
          </a:custGeom>
          <a:solidFill>
            <a:srgbClr val="4F4F4F"/>
          </a:solidFill>
          <a:ln>
            <a:noFill/>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endParaRPr lang="nl-NL" sz="8000" noProof="0" dirty="0">
              <a:solidFill>
                <a:schemeClr val="bg1"/>
              </a:solidFill>
            </a:endParaRPr>
          </a:p>
        </p:txBody>
      </p:sp>
      <p:sp>
        <p:nvSpPr>
          <p:cNvPr id="6" name="Content 1">
            <a:extLst>
              <a:ext uri="{FF2B5EF4-FFF2-40B4-BE49-F238E27FC236}">
                <a16:creationId xmlns:a16="http://schemas.microsoft.com/office/drawing/2014/main" id="{4B9982FA-94CE-476E-98B9-AED20350F85D}"/>
              </a:ext>
            </a:extLst>
          </p:cNvPr>
          <p:cNvSpPr>
            <a:spLocks noGrp="1"/>
          </p:cNvSpPr>
          <p:nvPr>
            <p:ph type="body" idx="1"/>
          </p:nvPr>
        </p:nvSpPr>
        <p:spPr>
          <a:xfrm>
            <a:off x="662780" y="1699963"/>
            <a:ext cx="10866440" cy="4646068"/>
          </a:xfrm>
          <a:prstGeom prst="rect">
            <a:avLst/>
          </a:prstGeom>
        </p:spPr>
        <p:txBody>
          <a:bodyPr vert="horz" lIns="72000" tIns="72000" rIns="72000" bIns="72000" rtlCol="0">
            <a:noAutofit/>
          </a:bodyPr>
          <a:lstStyle/>
          <a:p>
            <a:pPr lvl="1"/>
            <a:r>
              <a:rPr lang="nl-NL" noProof="0" dirty="0"/>
              <a:t>Klik om tekst toe te voegen</a:t>
            </a:r>
          </a:p>
          <a:p>
            <a:pPr lvl="2"/>
            <a:r>
              <a:rPr lang="nl-NL" noProof="0" dirty="0"/>
              <a:t>Tweede niveau</a:t>
            </a:r>
          </a:p>
          <a:p>
            <a:pPr lvl="3"/>
            <a:r>
              <a:rPr lang="nl-NL" noProof="0" dirty="0"/>
              <a:t>Derde niveau</a:t>
            </a:r>
          </a:p>
          <a:p>
            <a:pPr lvl="4"/>
            <a:r>
              <a:rPr lang="nl-NL" noProof="0" dirty="0"/>
              <a:t>Vierde niveau</a:t>
            </a:r>
          </a:p>
        </p:txBody>
      </p:sp>
      <p:sp>
        <p:nvSpPr>
          <p:cNvPr id="32" name="Slide Number Placeholder">
            <a:extLst>
              <a:ext uri="{FF2B5EF4-FFF2-40B4-BE49-F238E27FC236}">
                <a16:creationId xmlns:a16="http://schemas.microsoft.com/office/drawing/2014/main" id="{C29954D6-5947-4302-93C0-0633755B2109}"/>
              </a:ext>
            </a:extLst>
          </p:cNvPr>
          <p:cNvSpPr>
            <a:spLocks noGrp="1"/>
          </p:cNvSpPr>
          <p:nvPr>
            <p:ph type="sldNum" sz="quarter" idx="4"/>
          </p:nvPr>
        </p:nvSpPr>
        <p:spPr>
          <a:xfrm>
            <a:off x="10989437" y="6688612"/>
            <a:ext cx="1023140" cy="163513"/>
          </a:xfrm>
          <a:prstGeom prst="rect">
            <a:avLst/>
          </a:prstGeom>
        </p:spPr>
        <p:txBody>
          <a:bodyPr lIns="0" tIns="0" rIns="72000" bIns="0"/>
          <a:lstStyle>
            <a:lvl1pPr marL="0" indent="0" algn="r">
              <a:buNone/>
              <a:defRPr sz="1000">
                <a:latin typeface="+mj-lt"/>
              </a:defRPr>
            </a:lvl1pPr>
          </a:lstStyle>
          <a:p>
            <a:fld id="{F8F71CF9-109A-4F28-925A-C8C37C6A10F6}" type="slidenum">
              <a:rPr lang="nl-NL" smtClean="0"/>
              <a:t>‹#›</a:t>
            </a:fld>
            <a:endParaRPr lang="nl-NL"/>
          </a:p>
        </p:txBody>
      </p:sp>
      <p:sp>
        <p:nvSpPr>
          <p:cNvPr id="5" name="Title Placeholder">
            <a:extLst>
              <a:ext uri="{FF2B5EF4-FFF2-40B4-BE49-F238E27FC236}">
                <a16:creationId xmlns:a16="http://schemas.microsoft.com/office/drawing/2014/main" id="{E47AA617-8B1D-41AC-B98B-87D8DF9993E4}"/>
              </a:ext>
            </a:extLst>
          </p:cNvPr>
          <p:cNvSpPr>
            <a:spLocks noGrp="1"/>
          </p:cNvSpPr>
          <p:nvPr>
            <p:ph type="title"/>
          </p:nvPr>
        </p:nvSpPr>
        <p:spPr>
          <a:xfrm>
            <a:off x="664764" y="384876"/>
            <a:ext cx="10866441" cy="774000"/>
          </a:xfrm>
          <a:prstGeom prst="rect">
            <a:avLst/>
          </a:prstGeom>
        </p:spPr>
        <p:txBody>
          <a:bodyPr vert="horz" lIns="0" tIns="0" rIns="0" bIns="0" rtlCol="0" anchor="b">
            <a:noAutofit/>
          </a:bodyPr>
          <a:lstStyle/>
          <a:p>
            <a:pPr lvl="0"/>
            <a:r>
              <a:rPr lang="nl-NL" noProof="0"/>
              <a:t>Klik om titel toe te voegen</a:t>
            </a:r>
          </a:p>
        </p:txBody>
      </p:sp>
      <p:sp>
        <p:nvSpPr>
          <p:cNvPr id="23" name="Footer Placeholder">
            <a:extLst>
              <a:ext uri="{FF2B5EF4-FFF2-40B4-BE49-F238E27FC236}">
                <a16:creationId xmlns:a16="http://schemas.microsoft.com/office/drawing/2014/main" id="{7D08E99E-5D00-4CC1-8F6F-091AC26BC389}"/>
              </a:ext>
            </a:extLst>
          </p:cNvPr>
          <p:cNvSpPr>
            <a:spLocks noGrp="1"/>
          </p:cNvSpPr>
          <p:nvPr>
            <p:ph type="ftr" sz="quarter" idx="3"/>
          </p:nvPr>
        </p:nvSpPr>
        <p:spPr>
          <a:xfrm>
            <a:off x="661800" y="6686783"/>
            <a:ext cx="10868400" cy="122400"/>
          </a:xfrm>
          <a:prstGeom prst="rect">
            <a:avLst/>
          </a:prstGeom>
        </p:spPr>
        <p:txBody>
          <a:bodyPr vert="horz" lIns="36000" tIns="0" rIns="36000" bIns="0" rtlCol="0" anchor="b"/>
          <a:lstStyle>
            <a:lvl1pPr marL="0" indent="0" algn="l">
              <a:lnSpc>
                <a:spcPct val="90000"/>
              </a:lnSpc>
              <a:buNone/>
              <a:defRPr sz="800">
                <a:solidFill>
                  <a:srgbClr val="000000"/>
                </a:solidFill>
                <a:latin typeface="+mn-lt"/>
              </a:defRPr>
            </a:lvl1pPr>
          </a:lstStyle>
          <a:p>
            <a:endParaRPr lang="nl-NL"/>
          </a:p>
        </p:txBody>
      </p:sp>
    </p:spTree>
    <p:extLst>
      <p:ext uri="{BB962C8B-B14F-4D97-AF65-F5344CB8AC3E}">
        <p14:creationId xmlns:p14="http://schemas.microsoft.com/office/powerpoint/2010/main" val="41490865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 id="2147483698" r:id="rId38"/>
  </p:sldLayoutIdLst>
  <p:txStyles>
    <p:titleStyle>
      <a:lvl1pPr algn="l" defTabSz="685800" rtl="0" eaLnBrk="1" latinLnBrk="0" hangingPunct="1">
        <a:lnSpc>
          <a:spcPct val="90000"/>
        </a:lnSpc>
        <a:spcBef>
          <a:spcPct val="0"/>
        </a:spcBef>
        <a:buNone/>
        <a:defRPr lang="nl-NL" sz="2800" b="1" kern="1200" noProof="0" dirty="0">
          <a:solidFill>
            <a:schemeClr val="tx2"/>
          </a:solidFill>
          <a:latin typeface="Corbel" panose="020B0503020204020204" pitchFamily="34" charset="0"/>
          <a:ea typeface="+mj-ea"/>
          <a:cs typeface="+mj-cs"/>
        </a:defRPr>
      </a:lvl1pPr>
    </p:titleStyle>
    <p:bodyStyle>
      <a:lvl1pPr marL="180000" indent="-180000" algn="l" defTabSz="685800" rtl="0" eaLnBrk="1" latinLnBrk="0" hangingPunct="1">
        <a:lnSpc>
          <a:spcPct val="90000"/>
        </a:lnSpc>
        <a:spcBef>
          <a:spcPts val="375"/>
        </a:spcBef>
        <a:buClr>
          <a:schemeClr val="dk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1pPr>
      <a:lvl2pPr marL="36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2pPr>
      <a:lvl3pPr marL="540000" indent="-180975"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3pPr>
      <a:lvl4pPr marL="720000" indent="-180000" algn="l" defTabSz="685800" rtl="0" eaLnBrk="1" latinLnBrk="0" hangingPunct="1">
        <a:lnSpc>
          <a:spcPct val="90000"/>
        </a:lnSpc>
        <a:spcBef>
          <a:spcPts val="375"/>
        </a:spcBef>
        <a:buClr>
          <a:schemeClr val="dk2"/>
        </a:buClr>
        <a:buSzPct val="100000"/>
        <a:buFontTx/>
        <a:buChar char="-"/>
        <a:defRPr sz="1400" kern="1200">
          <a:solidFill>
            <a:srgbClr val="000000"/>
          </a:solidFill>
          <a:latin typeface="Corbel" panose="020B0503020204020204" pitchFamily="34" charset="0"/>
          <a:ea typeface="+mn-ea"/>
          <a:cs typeface="+mn-cs"/>
        </a:defRPr>
      </a:lvl4pPr>
      <a:lvl5pPr marL="900000" indent="-180000" algn="l" rtl="0" eaLnBrk="1" fontAlgn="base" hangingPunct="1">
        <a:lnSpc>
          <a:spcPct val="90000"/>
        </a:lnSpc>
        <a:spcBef>
          <a:spcPts val="375"/>
        </a:spcBef>
        <a:spcAft>
          <a:spcPct val="0"/>
        </a:spcAft>
        <a:buClr>
          <a:schemeClr val="tx2"/>
        </a:buClr>
        <a:buFont typeface="Corbel" panose="020B0503020204020204" pitchFamily="34" charset="0"/>
        <a:buChar char="-"/>
        <a:defRPr sz="1400" kern="1200">
          <a:solidFill>
            <a:schemeClr val="tx1"/>
          </a:solidFill>
          <a:latin typeface="Corbel" panose="020B0604020202020204" pitchFamily="34" charset="0"/>
          <a:ea typeface="+mn-ea"/>
          <a:cs typeface="Corbel" panose="020B0604020202020204" pitchFamily="34" charset="0"/>
        </a:defRPr>
      </a:lvl5pPr>
      <a:lvl6pPr marL="22860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6pPr>
      <a:lvl7pPr marL="27432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7pPr>
      <a:lvl8pPr marL="32004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8pPr>
      <a:lvl9pPr marL="3657600" algn="l" defTabSz="914400" rtl="0" eaLnBrk="1" latinLnBrk="0" hangingPunct="1">
        <a:defRPr kern="1200">
          <a:solidFill>
            <a:schemeClr val="tx1"/>
          </a:solidFill>
          <a:latin typeface="Corbel" panose="020B0604020202020204" pitchFamily="34" charset="0"/>
          <a:ea typeface="+mn-ea"/>
          <a:cs typeface="Corbel" panose="020B0604020202020204" pitchFamily="34" charset="0"/>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4">
          <p15:clr>
            <a:srgbClr val="F26B43"/>
          </p15:clr>
        </p15:guide>
        <p15:guide id="2" pos="415">
          <p15:clr>
            <a:srgbClr val="F26B43"/>
          </p15:clr>
        </p15:guide>
        <p15:guide id="3" pos="3840">
          <p15:clr>
            <a:srgbClr val="F26B43"/>
          </p15:clr>
        </p15:guide>
        <p15:guide id="4" orient="horz" pos="3974">
          <p15:clr>
            <a:srgbClr val="F26B43"/>
          </p15:clr>
        </p15:guide>
        <p15:guide id="5" orient="horz" pos="754">
          <p15:clr>
            <a:srgbClr val="F26B43"/>
          </p15:clr>
        </p15:guide>
        <p15:guide id="6" orient="horz" pos="1003">
          <p15:clr>
            <a:srgbClr val="F26B43"/>
          </p15:clr>
        </p15:guide>
        <p15:guide id="7" pos="7265">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chart" Target="../charts/chart1.xml"/><Relationship Id="rId13" Type="http://schemas.openxmlformats.org/officeDocument/2006/relationships/hyperlink" Target="https://www.rijksoverheid.nl/onderwerpen/bijstand/vraag-en-antwoord/wat-is-de-kostendelersnorm-in-de-bijstand" TargetMode="External"/><Relationship Id="rId3" Type="http://schemas.openxmlformats.org/officeDocument/2006/relationships/tags" Target="../tags/tag73.xml"/><Relationship Id="rId7" Type="http://schemas.openxmlformats.org/officeDocument/2006/relationships/image" Target="../media/image7.emf"/><Relationship Id="rId12" Type="http://schemas.openxmlformats.org/officeDocument/2006/relationships/image" Target="../media/image11.svg"/><Relationship Id="rId2" Type="http://schemas.openxmlformats.org/officeDocument/2006/relationships/tags" Target="../tags/tag72.xml"/><Relationship Id="rId1" Type="http://schemas.openxmlformats.org/officeDocument/2006/relationships/tags" Target="../tags/tag71.xml"/><Relationship Id="rId6" Type="http://schemas.openxmlformats.org/officeDocument/2006/relationships/oleObject" Target="../embeddings/oleObject39.bin"/><Relationship Id="rId11" Type="http://schemas.openxmlformats.org/officeDocument/2006/relationships/image" Target="../media/image10.png"/><Relationship Id="rId5" Type="http://schemas.openxmlformats.org/officeDocument/2006/relationships/notesSlide" Target="../notesSlides/notesSlide1.xml"/><Relationship Id="rId10" Type="http://schemas.openxmlformats.org/officeDocument/2006/relationships/image" Target="../media/image9.svg"/><Relationship Id="rId4" Type="http://schemas.openxmlformats.org/officeDocument/2006/relationships/slideLayout" Target="../slideLayouts/slideLayout20.xml"/><Relationship Id="rId9" Type="http://schemas.openxmlformats.org/officeDocument/2006/relationships/image" Target="../media/image8.png"/><Relationship Id="rId14" Type="http://schemas.openxmlformats.org/officeDocument/2006/relationships/hyperlink" Target="https://www.rijksoverheid.nl/onderwerpen/bijstand/vraag-en-antwoord/hoe-hoog-is-mijn-bijstandsuitkeri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Object 16" hidden="1">
            <a:extLst>
              <a:ext uri="{FF2B5EF4-FFF2-40B4-BE49-F238E27FC236}">
                <a16:creationId xmlns:a16="http://schemas.microsoft.com/office/drawing/2014/main" id="{60898F42-E449-4E3A-A4FC-48529E2991DD}"/>
              </a:ext>
            </a:extLst>
          </p:cNvPr>
          <p:cNvGraphicFramePr>
            <a:graphicFrameLocks noChangeAspect="1"/>
          </p:cNvGraphicFramePr>
          <p:nvPr>
            <p:custDataLst>
              <p:tags r:id="rId1"/>
            </p:custDataLst>
            <p:extLst>
              <p:ext uri="{D42A27DB-BD31-4B8C-83A1-F6EECF244321}">
                <p14:modId xmlns:p14="http://schemas.microsoft.com/office/powerpoint/2010/main" val="336867393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6" imgW="347" imgH="348" progId="TCLayout.ActiveDocument.1">
                  <p:embed/>
                </p:oleObj>
              </mc:Choice>
              <mc:Fallback>
                <p:oleObj name="think-cell Slide" r:id="rId6" imgW="347" imgH="348" progId="TCLayout.ActiveDocument.1">
                  <p:embed/>
                  <p:pic>
                    <p:nvPicPr>
                      <p:cNvPr id="17" name="Object 16" hidden="1">
                        <a:extLst>
                          <a:ext uri="{FF2B5EF4-FFF2-40B4-BE49-F238E27FC236}">
                            <a16:creationId xmlns:a16="http://schemas.microsoft.com/office/drawing/2014/main" id="{60898F42-E449-4E3A-A4FC-48529E2991DD}"/>
                          </a:ext>
                        </a:extLst>
                      </p:cNvPr>
                      <p:cNvPicPr/>
                      <p:nvPr/>
                    </p:nvPicPr>
                    <p:blipFill>
                      <a:blip r:embed="rId7"/>
                      <a:stretch>
                        <a:fillRect/>
                      </a:stretch>
                    </p:blipFill>
                    <p:spPr>
                      <a:xfrm>
                        <a:off x="1588" y="1588"/>
                        <a:ext cx="1588" cy="1588"/>
                      </a:xfrm>
                      <a:prstGeom prst="rect">
                        <a:avLst/>
                      </a:prstGeom>
                    </p:spPr>
                  </p:pic>
                </p:oleObj>
              </mc:Fallback>
            </mc:AlternateContent>
          </a:graphicData>
        </a:graphic>
      </p:graphicFrame>
      <p:sp>
        <p:nvSpPr>
          <p:cNvPr id="15" name="Rectangle 14" hidden="1">
            <a:extLst>
              <a:ext uri="{FF2B5EF4-FFF2-40B4-BE49-F238E27FC236}">
                <a16:creationId xmlns:a16="http://schemas.microsoft.com/office/drawing/2014/main" id="{2F26067E-BD7D-4AB3-A540-94DF04998FFD}"/>
              </a:ext>
            </a:extLst>
          </p:cNvPr>
          <p:cNvSpPr/>
          <p:nvPr>
            <p:custDataLst>
              <p:tags r:id="rId2"/>
            </p:custDataLst>
          </p:nvPr>
        </p:nvSpPr>
        <p:spPr>
          <a:xfrm>
            <a:off x="0" y="0"/>
            <a:ext cx="158750" cy="158750"/>
          </a:xfrm>
          <a:prstGeom prst="rect">
            <a:avLst/>
          </a:prstGeom>
          <a:solidFill>
            <a:schemeClr val="bg1">
              <a:lumMod val="95000"/>
            </a:schemeClr>
          </a:solidFill>
        </p:spPr>
        <p:txBody>
          <a:bodyPr wrap="none" lIns="0" tIns="0" rIns="0" bIns="0" numCol="1" spcCol="0" rtlCol="0" anchor="t" anchorCtr="0">
            <a:noAutofit/>
          </a:bodyPr>
          <a:lstStyle/>
          <a:p>
            <a:pPr defTabSz="685800" fontAlgn="auto">
              <a:lnSpc>
                <a:spcPct val="90000"/>
              </a:lnSpc>
              <a:spcBef>
                <a:spcPts val="750"/>
              </a:spcBef>
              <a:spcAft>
                <a:spcPts val="0"/>
              </a:spcAft>
              <a:buClr>
                <a:srgbClr val="FF0000"/>
              </a:buClr>
            </a:pPr>
            <a:endParaRPr kumimoji="0" lang="nl-NL" sz="1400" u="none" strike="noStrike" kern="1200" cap="none" spc="0" normalizeH="0" noProof="0" dirty="0">
              <a:ln>
                <a:noFill/>
              </a:ln>
              <a:solidFill>
                <a:srgbClr val="000000"/>
              </a:solidFill>
              <a:effectLst/>
              <a:uLnTx/>
              <a:uFillTx/>
              <a:latin typeface="+mn-lt"/>
              <a:cs typeface="+mn-cs"/>
              <a:sym typeface="+mn-lt"/>
            </a:endParaRPr>
          </a:p>
        </p:txBody>
      </p:sp>
      <p:sp>
        <p:nvSpPr>
          <p:cNvPr id="5" name="Title 4">
            <a:extLst>
              <a:ext uri="{FF2B5EF4-FFF2-40B4-BE49-F238E27FC236}">
                <a16:creationId xmlns:a16="http://schemas.microsoft.com/office/drawing/2014/main" id="{C2A06D78-2137-4947-A63F-14453A055030}"/>
              </a:ext>
            </a:extLst>
          </p:cNvPr>
          <p:cNvSpPr>
            <a:spLocks noGrp="1"/>
          </p:cNvSpPr>
          <p:nvPr>
            <p:ph type="title"/>
          </p:nvPr>
        </p:nvSpPr>
        <p:spPr/>
        <p:txBody>
          <a:bodyPr vert="horz"/>
          <a:lstStyle/>
          <a:p>
            <a:r>
              <a:rPr lang="nl-NL" dirty="0"/>
              <a:t>Werking van de kostendelersnorm</a:t>
            </a:r>
          </a:p>
        </p:txBody>
      </p:sp>
      <p:sp>
        <p:nvSpPr>
          <p:cNvPr id="4" name="Slide Number Placeholder 3">
            <a:extLst>
              <a:ext uri="{FF2B5EF4-FFF2-40B4-BE49-F238E27FC236}">
                <a16:creationId xmlns:a16="http://schemas.microsoft.com/office/drawing/2014/main" id="{7F66DC7B-48F0-4821-9DAF-0E0B58160052}"/>
              </a:ext>
            </a:extLst>
          </p:cNvPr>
          <p:cNvSpPr>
            <a:spLocks noGrp="1"/>
          </p:cNvSpPr>
          <p:nvPr>
            <p:ph type="sldNum" sz="quarter" idx="12"/>
          </p:nvPr>
        </p:nvSpPr>
        <p:spPr/>
        <p:txBody>
          <a:bodyPr/>
          <a:lstStyle/>
          <a:p>
            <a:fld id="{DACF5B80-9BA5-46BF-AFF0-42D157F37955}" type="slidenum">
              <a:rPr lang="nl-NL" smtClean="0"/>
              <a:t>1</a:t>
            </a:fld>
            <a:endParaRPr lang="nl-NL"/>
          </a:p>
        </p:txBody>
      </p:sp>
      <p:graphicFrame>
        <p:nvGraphicFramePr>
          <p:cNvPr id="20" name="Chart 19">
            <a:extLst>
              <a:ext uri="{FF2B5EF4-FFF2-40B4-BE49-F238E27FC236}">
                <a16:creationId xmlns:a16="http://schemas.microsoft.com/office/drawing/2014/main" id="{A8214CC1-3463-359D-0AAE-B5F22AEF3DE2}"/>
              </a:ext>
            </a:extLst>
          </p:cNvPr>
          <p:cNvGraphicFramePr/>
          <p:nvPr>
            <p:custDataLst>
              <p:tags r:id="rId3"/>
            </p:custDataLst>
            <p:extLst>
              <p:ext uri="{D42A27DB-BD31-4B8C-83A1-F6EECF244321}">
                <p14:modId xmlns:p14="http://schemas.microsoft.com/office/powerpoint/2010/main" val="90660521"/>
              </p:ext>
            </p:extLst>
          </p:nvPr>
        </p:nvGraphicFramePr>
        <p:xfrm>
          <a:off x="579438" y="1798638"/>
          <a:ext cx="10798175" cy="4029075"/>
        </p:xfrm>
        <a:graphic>
          <a:graphicData uri="http://schemas.openxmlformats.org/drawingml/2006/chart">
            <c:chart xmlns:c="http://schemas.openxmlformats.org/drawingml/2006/chart" xmlns:r="http://schemas.openxmlformats.org/officeDocument/2006/relationships" r:id="rId8"/>
          </a:graphicData>
        </a:graphic>
      </p:graphicFrame>
      <p:pic>
        <p:nvPicPr>
          <p:cNvPr id="24" name="Graphic 23" descr="Man">
            <a:extLst>
              <a:ext uri="{FF2B5EF4-FFF2-40B4-BE49-F238E27FC236}">
                <a16:creationId xmlns:a16="http://schemas.microsoft.com/office/drawing/2014/main" id="{7603EC35-AFA9-4621-99F5-0011A1A68DFA}"/>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418263" y="5861254"/>
            <a:ext cx="465755" cy="447471"/>
          </a:xfrm>
          <a:prstGeom prst="rect">
            <a:avLst/>
          </a:prstGeom>
        </p:spPr>
      </p:pic>
      <p:pic>
        <p:nvPicPr>
          <p:cNvPr id="25" name="Graphic 24" descr="Man and woman">
            <a:extLst>
              <a:ext uri="{FF2B5EF4-FFF2-40B4-BE49-F238E27FC236}">
                <a16:creationId xmlns:a16="http://schemas.microsoft.com/office/drawing/2014/main" id="{1CC25848-0D70-46CB-9BAA-516A0C6C9263}"/>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3577960" y="5835998"/>
            <a:ext cx="522559" cy="502044"/>
          </a:xfrm>
          <a:prstGeom prst="rect">
            <a:avLst/>
          </a:prstGeom>
        </p:spPr>
      </p:pic>
      <p:grpSp>
        <p:nvGrpSpPr>
          <p:cNvPr id="31" name="Group 30">
            <a:extLst>
              <a:ext uri="{FF2B5EF4-FFF2-40B4-BE49-F238E27FC236}">
                <a16:creationId xmlns:a16="http://schemas.microsoft.com/office/drawing/2014/main" id="{BA1E61F5-3AD6-44EF-899A-4CF29496052A}"/>
              </a:ext>
            </a:extLst>
          </p:cNvPr>
          <p:cNvGrpSpPr/>
          <p:nvPr/>
        </p:nvGrpSpPr>
        <p:grpSpPr>
          <a:xfrm>
            <a:off x="5637145" y="5835998"/>
            <a:ext cx="771626" cy="502044"/>
            <a:chOff x="6900862" y="5846634"/>
            <a:chExt cx="771626" cy="502044"/>
          </a:xfrm>
        </p:grpSpPr>
        <p:pic>
          <p:nvPicPr>
            <p:cNvPr id="29" name="Graphic 28" descr="Man and woman">
              <a:extLst>
                <a:ext uri="{FF2B5EF4-FFF2-40B4-BE49-F238E27FC236}">
                  <a16:creationId xmlns:a16="http://schemas.microsoft.com/office/drawing/2014/main" id="{C58D7242-1D25-478F-9E11-3A3836F42A07}"/>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900862" y="5846634"/>
              <a:ext cx="522559" cy="502044"/>
            </a:xfrm>
            <a:prstGeom prst="rect">
              <a:avLst/>
            </a:prstGeom>
          </p:spPr>
        </p:pic>
        <p:pic>
          <p:nvPicPr>
            <p:cNvPr id="30" name="Graphic 29" descr="Man">
              <a:extLst>
                <a:ext uri="{FF2B5EF4-FFF2-40B4-BE49-F238E27FC236}">
                  <a16:creationId xmlns:a16="http://schemas.microsoft.com/office/drawing/2014/main" id="{AB9D7B35-A675-413A-81DB-D4E8082C2553}"/>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206733" y="5871890"/>
              <a:ext cx="465755" cy="447471"/>
            </a:xfrm>
            <a:prstGeom prst="rect">
              <a:avLst/>
            </a:prstGeom>
          </p:spPr>
        </p:pic>
      </p:grpSp>
      <p:grpSp>
        <p:nvGrpSpPr>
          <p:cNvPr id="37" name="Group 36">
            <a:extLst>
              <a:ext uri="{FF2B5EF4-FFF2-40B4-BE49-F238E27FC236}">
                <a16:creationId xmlns:a16="http://schemas.microsoft.com/office/drawing/2014/main" id="{466523CF-AF07-448C-918D-7E0B8453CAF3}"/>
              </a:ext>
            </a:extLst>
          </p:cNvPr>
          <p:cNvGrpSpPr/>
          <p:nvPr/>
        </p:nvGrpSpPr>
        <p:grpSpPr>
          <a:xfrm>
            <a:off x="7689759" y="5835998"/>
            <a:ext cx="871809" cy="502044"/>
            <a:chOff x="8733426" y="5710208"/>
            <a:chExt cx="871809" cy="502044"/>
          </a:xfrm>
        </p:grpSpPr>
        <p:pic>
          <p:nvPicPr>
            <p:cNvPr id="35" name="Graphic 34" descr="Man and woman">
              <a:extLst>
                <a:ext uri="{FF2B5EF4-FFF2-40B4-BE49-F238E27FC236}">
                  <a16:creationId xmlns:a16="http://schemas.microsoft.com/office/drawing/2014/main" id="{4A3568EF-8D5D-42C1-AD2D-6592C49E48EA}"/>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733426" y="5710208"/>
              <a:ext cx="522559" cy="502044"/>
            </a:xfrm>
            <a:prstGeom prst="rect">
              <a:avLst/>
            </a:prstGeom>
          </p:spPr>
        </p:pic>
        <p:pic>
          <p:nvPicPr>
            <p:cNvPr id="36" name="Graphic 35" descr="Man and woman">
              <a:extLst>
                <a:ext uri="{FF2B5EF4-FFF2-40B4-BE49-F238E27FC236}">
                  <a16:creationId xmlns:a16="http://schemas.microsoft.com/office/drawing/2014/main" id="{FD531894-737B-4C78-A5FA-DF79BC7C518D}"/>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082676" y="5710208"/>
              <a:ext cx="522559" cy="502044"/>
            </a:xfrm>
            <a:prstGeom prst="rect">
              <a:avLst/>
            </a:prstGeom>
          </p:spPr>
        </p:pic>
      </p:grpSp>
      <p:grpSp>
        <p:nvGrpSpPr>
          <p:cNvPr id="46" name="Group 45">
            <a:extLst>
              <a:ext uri="{FF2B5EF4-FFF2-40B4-BE49-F238E27FC236}">
                <a16:creationId xmlns:a16="http://schemas.microsoft.com/office/drawing/2014/main" id="{FBCB60E1-DAF5-4198-ABB9-3788329AF0EB}"/>
              </a:ext>
            </a:extLst>
          </p:cNvPr>
          <p:cNvGrpSpPr/>
          <p:nvPr/>
        </p:nvGrpSpPr>
        <p:grpSpPr>
          <a:xfrm>
            <a:off x="9685241" y="5835998"/>
            <a:ext cx="1104686" cy="502044"/>
            <a:chOff x="10238376" y="5710208"/>
            <a:chExt cx="1104686" cy="502044"/>
          </a:xfrm>
        </p:grpSpPr>
        <p:grpSp>
          <p:nvGrpSpPr>
            <p:cNvPr id="38" name="Group 37">
              <a:extLst>
                <a:ext uri="{FF2B5EF4-FFF2-40B4-BE49-F238E27FC236}">
                  <a16:creationId xmlns:a16="http://schemas.microsoft.com/office/drawing/2014/main" id="{6B623F8C-A6C3-455D-9C17-8291769B2704}"/>
                </a:ext>
              </a:extLst>
            </p:cNvPr>
            <p:cNvGrpSpPr/>
            <p:nvPr/>
          </p:nvGrpSpPr>
          <p:grpSpPr>
            <a:xfrm>
              <a:off x="10238376" y="5710208"/>
              <a:ext cx="871809" cy="502044"/>
              <a:chOff x="8733426" y="5710208"/>
              <a:chExt cx="871809" cy="502044"/>
            </a:xfrm>
          </p:grpSpPr>
          <p:pic>
            <p:nvPicPr>
              <p:cNvPr id="39" name="Graphic 38" descr="Man and woman">
                <a:extLst>
                  <a:ext uri="{FF2B5EF4-FFF2-40B4-BE49-F238E27FC236}">
                    <a16:creationId xmlns:a16="http://schemas.microsoft.com/office/drawing/2014/main" id="{3E3096E9-48EE-4F00-998D-CB24F54EB135}"/>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733426" y="5710208"/>
                <a:ext cx="522559" cy="502044"/>
              </a:xfrm>
              <a:prstGeom prst="rect">
                <a:avLst/>
              </a:prstGeom>
            </p:spPr>
          </p:pic>
          <p:pic>
            <p:nvPicPr>
              <p:cNvPr id="40" name="Graphic 39" descr="Man and woman">
                <a:extLst>
                  <a:ext uri="{FF2B5EF4-FFF2-40B4-BE49-F238E27FC236}">
                    <a16:creationId xmlns:a16="http://schemas.microsoft.com/office/drawing/2014/main" id="{61CD16E9-147E-4668-8B6B-BAE8AB7194CC}"/>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9082676" y="5710208"/>
                <a:ext cx="522559" cy="502044"/>
              </a:xfrm>
              <a:prstGeom prst="rect">
                <a:avLst/>
              </a:prstGeom>
            </p:spPr>
          </p:pic>
        </p:grpSp>
        <p:pic>
          <p:nvPicPr>
            <p:cNvPr id="41" name="Graphic 40" descr="Man">
              <a:extLst>
                <a:ext uri="{FF2B5EF4-FFF2-40B4-BE49-F238E27FC236}">
                  <a16:creationId xmlns:a16="http://schemas.microsoft.com/office/drawing/2014/main" id="{94F9F503-50AC-4B4F-A280-8F25FD890A0D}"/>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0877307" y="5737495"/>
              <a:ext cx="465755" cy="447471"/>
            </a:xfrm>
            <a:prstGeom prst="rect">
              <a:avLst/>
            </a:prstGeom>
          </p:spPr>
        </p:pic>
      </p:grpSp>
      <p:sp>
        <p:nvSpPr>
          <p:cNvPr id="32" name="Text Placeholder 10">
            <a:extLst>
              <a:ext uri="{FF2B5EF4-FFF2-40B4-BE49-F238E27FC236}">
                <a16:creationId xmlns:a16="http://schemas.microsoft.com/office/drawing/2014/main" id="{D8791B4C-A502-4932-A952-0C46F9BF6762}"/>
              </a:ext>
            </a:extLst>
          </p:cNvPr>
          <p:cNvSpPr txBox="1">
            <a:spLocks/>
          </p:cNvSpPr>
          <p:nvPr/>
        </p:nvSpPr>
        <p:spPr>
          <a:xfrm>
            <a:off x="658812" y="6613335"/>
            <a:ext cx="9799637" cy="163512"/>
          </a:xfrm>
          <a:prstGeom prst="rect">
            <a:avLst/>
          </a:prstGeom>
        </p:spPr>
        <p:txBody>
          <a:bodyPr vert="horz" lIns="36000" tIns="36000" rIns="36000" bIns="36000" rtlCol="0">
            <a:noAutofit/>
          </a:bodyPr>
          <a:lstStyle>
            <a:lvl1pPr marL="0" indent="0" algn="l" defTabSz="685800" rtl="0" eaLnBrk="1" latinLnBrk="0" hangingPunct="1">
              <a:lnSpc>
                <a:spcPct val="90000"/>
              </a:lnSpc>
              <a:spcBef>
                <a:spcPts val="750"/>
              </a:spcBef>
              <a:buClr>
                <a:srgbClr val="FF0000"/>
              </a:buClr>
              <a:buFontTx/>
              <a:buNone/>
              <a:defRPr sz="800" b="0" i="0" kern="1200" baseline="0">
                <a:solidFill>
                  <a:srgbClr val="000000"/>
                </a:solidFill>
                <a:latin typeface="Corbel" panose="020B0503020204020204" pitchFamily="34" charset="0"/>
                <a:ea typeface="+mn-ea"/>
                <a:cs typeface="+mn-cs"/>
              </a:defRPr>
            </a:lvl1pPr>
            <a:lvl2pPr marL="185738" indent="-185738" algn="l" defTabSz="685800" rtl="0" eaLnBrk="1" latinLnBrk="0" hangingPunct="1">
              <a:lnSpc>
                <a:spcPct val="90000"/>
              </a:lnSpc>
              <a:spcBef>
                <a:spcPts val="375"/>
              </a:spcBef>
              <a:buClr>
                <a:schemeClr val="tx2"/>
              </a:buClr>
              <a:buFont typeface="Wingdings" panose="05000000000000000000" pitchFamily="2" charset="2"/>
              <a:buChar char="§"/>
              <a:defRPr sz="1400" kern="1200">
                <a:solidFill>
                  <a:srgbClr val="000000"/>
                </a:solidFill>
                <a:latin typeface="Corbel" panose="020B0503020204020204" pitchFamily="34" charset="0"/>
                <a:ea typeface="+mn-ea"/>
                <a:cs typeface="+mn-cs"/>
              </a:defRPr>
            </a:lvl2pPr>
            <a:lvl3pPr marL="357188" indent="-176213"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3pPr>
            <a:lvl4pPr marL="542925" indent="-180975"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4pPr>
            <a:lvl5pPr marL="714375" indent="-171450" algn="l" defTabSz="685800" rtl="0" eaLnBrk="1" latinLnBrk="0" hangingPunct="1">
              <a:lnSpc>
                <a:spcPct val="90000"/>
              </a:lnSpc>
              <a:spcBef>
                <a:spcPts val="375"/>
              </a:spcBef>
              <a:buClr>
                <a:schemeClr val="tx2"/>
              </a:buClr>
              <a:buSzPct val="100000"/>
              <a:buFontTx/>
              <a:buChar char="-"/>
              <a:defRPr sz="1400" kern="1200">
                <a:solidFill>
                  <a:srgbClr val="000000"/>
                </a:solidFill>
                <a:latin typeface="Corbel" panose="020B0503020204020204" pitchFamily="34" charset="0"/>
                <a:ea typeface="+mn-ea"/>
                <a:cs typeface="+mn-cs"/>
              </a:defRPr>
            </a:lvl5pPr>
            <a:lvl6pPr marL="89535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6pPr>
            <a:lvl7pPr marL="107632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7pPr>
            <a:lvl8pPr marL="1257300"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8pPr>
            <a:lvl9pPr marL="1438275" indent="-180975" algn="l" defTabSz="685800" rtl="0" eaLnBrk="1" latinLnBrk="0" hangingPunct="1">
              <a:lnSpc>
                <a:spcPct val="90000"/>
              </a:lnSpc>
              <a:spcBef>
                <a:spcPts val="375"/>
              </a:spcBef>
              <a:buClr>
                <a:schemeClr val="tx2"/>
              </a:buClr>
              <a:buFontTx/>
              <a:buChar char="-"/>
              <a:defRPr sz="1400" kern="1200">
                <a:solidFill>
                  <a:srgbClr val="000000"/>
                </a:solidFill>
                <a:latin typeface="+mn-lt"/>
                <a:ea typeface="+mn-ea"/>
                <a:cs typeface="+mn-cs"/>
              </a:defRPr>
            </a:lvl9pPr>
          </a:lstStyle>
          <a:p>
            <a:pPr fontAlgn="auto">
              <a:spcAft>
                <a:spcPts val="0"/>
              </a:spcAft>
            </a:pPr>
            <a:r>
              <a:rPr lang="nl-NL" dirty="0"/>
              <a:t>Bron: </a:t>
            </a:r>
            <a:r>
              <a:rPr lang="nl-NL" dirty="0">
                <a:hlinkClick r:id="rId13"/>
              </a:rPr>
              <a:t>Rijksoverheid.nl</a:t>
            </a:r>
            <a:r>
              <a:rPr lang="nl-NL" dirty="0"/>
              <a:t>; </a:t>
            </a:r>
            <a:r>
              <a:rPr lang="nl-NL" dirty="0">
                <a:hlinkClick r:id="rId14"/>
              </a:rPr>
              <a:t>Rijksoverheid.nl (2)</a:t>
            </a:r>
            <a:endParaRPr lang="nl-NL" dirty="0"/>
          </a:p>
        </p:txBody>
      </p:sp>
      <p:sp>
        <p:nvSpPr>
          <p:cNvPr id="3" name="Text Placeholder 2">
            <a:extLst>
              <a:ext uri="{FF2B5EF4-FFF2-40B4-BE49-F238E27FC236}">
                <a16:creationId xmlns:a16="http://schemas.microsoft.com/office/drawing/2014/main" id="{39D969C2-02D7-7463-BD9A-6B9740CFCD43}"/>
              </a:ext>
            </a:extLst>
          </p:cNvPr>
          <p:cNvSpPr>
            <a:spLocks noGrp="1"/>
          </p:cNvSpPr>
          <p:nvPr>
            <p:ph type="body" sz="quarter" idx="14"/>
          </p:nvPr>
        </p:nvSpPr>
        <p:spPr/>
        <p:txBody>
          <a:bodyPr/>
          <a:lstStyle/>
          <a:p>
            <a:r>
              <a:rPr lang="nl-NL" sz="1400" b="1" dirty="0">
                <a:latin typeface="+mj-lt"/>
              </a:rPr>
              <a:t>Percentage uitkering per persoon naar gezinsgrootte</a:t>
            </a:r>
            <a:endParaRPr lang="nl-NL" sz="1400" b="1" noProof="0" dirty="0">
              <a:latin typeface="+mj-lt"/>
            </a:endParaRPr>
          </a:p>
          <a:p>
            <a:endParaRPr lang="nl-NL" dirty="0"/>
          </a:p>
        </p:txBody>
      </p:sp>
    </p:spTree>
    <p:extLst>
      <p:ext uri="{BB962C8B-B14F-4D97-AF65-F5344CB8AC3E}">
        <p14:creationId xmlns:p14="http://schemas.microsoft.com/office/powerpoint/2010/main" val="289624454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RjKkZjM0QY4ao2xVYjU2d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lmiiJvy_4tekh98I1ntncg"/>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SKnv.qK89wGn8UUl0lKx6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UVch1DVjm2yJXGSu2a5Uj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5mg_tNqVJTRNTRPmfysrP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XXi5nYSiqWKkiV_bdPPkzw"/>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2hupvnna8m65x6HlJLCrkg"/>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2hupvnna8m65x6HlJLCrkg"/>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adtf2RvRk9dwWh7nYFCviQ"/>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EwGLhfxLd1ib8bLMfj_iE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pv1xgA6O64ylGbw1SJews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_rfiUKJ.XLxk32qy2CAA"/>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5CH0xMGHhgn.b.3QDJ5KwA"/>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1tr1Cmq9e_WoDnAyN85_zg"/>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wixDE2qNWsWkJwAP8bmqPw"/>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mOInqSw7_Qu0zLjtZsIHD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GmCj0dbr6FKMImjcHi8A.Q"/>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GmCj0dbr6FKMImjcHi8A.Q"/>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IRI04Yq9zJgpgvuhuB0tLQ"/>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GZ7wuYeS5jKBPb4ajkdA7Q"/>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KeXRdsX2Kj6icgjvmcNAaw"/>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0elinsOyO3KtxcupkVhc_A"/>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mHx1AIHP.MqeTC.HNDoZdA"/>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bWBmDejoZ1jwn7JoZ5t65A"/>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tbWBmDejoZ1jwn7JoZ5t65A"/>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tbWBmDejoZ1jwn7JoZ5t65A"/>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tbWBmDejoZ1jwn7JoZ5t65A"/>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tp9hmycqPlTDaSlW1E5M9Qg"/>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tOvlRRvJPcHPilzCg6OyUOQ"/>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FSPdLCoseYCT2knYaRMr8A"/>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tX84Nf4qbECI3PEHSIT7nyw"/>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tdlqMmTrwCcL6ASR7OWPuh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5mg_tNqVJTRNTRPmfysrPw"/>
</p:tagLst>
</file>

<file path=ppt/theme/theme1.xml><?xml version="1.0" encoding="utf-8"?>
<a:theme xmlns:a="http://schemas.openxmlformats.org/drawingml/2006/main" name="itspublic 20200925">
  <a:themeElements>
    <a:clrScheme name="itspublic 20200928">
      <a:dk1>
        <a:srgbClr val="000000"/>
      </a:dk1>
      <a:lt1>
        <a:srgbClr val="FFFFFF"/>
      </a:lt1>
      <a:dk2>
        <a:srgbClr val="22777B"/>
      </a:dk2>
      <a:lt2>
        <a:srgbClr val="FFFFFF"/>
      </a:lt2>
      <a:accent1>
        <a:srgbClr val="22777B"/>
      </a:accent1>
      <a:accent2>
        <a:srgbClr val="408E94"/>
      </a:accent2>
      <a:accent3>
        <a:srgbClr val="68ABB0"/>
      </a:accent3>
      <a:accent4>
        <a:srgbClr val="95C5C9"/>
      </a:accent4>
      <a:accent5>
        <a:srgbClr val="CFE3E6"/>
      </a:accent5>
      <a:accent6>
        <a:srgbClr val="FFFFFF"/>
      </a:accent6>
      <a:hlink>
        <a:srgbClr val="000000"/>
      </a:hlink>
      <a:folHlink>
        <a:srgbClr val="FFBD42"/>
      </a:folHlink>
    </a:clrScheme>
    <a:fontScheme name="Corbel">
      <a:majorFont>
        <a:latin typeface="Corbel"/>
        <a:ea typeface=""/>
        <a:cs typeface=""/>
      </a:majorFont>
      <a:minorFont>
        <a:latin typeface="Corbel"/>
        <a:ea typeface=""/>
        <a:cs typeface=""/>
      </a:minorFont>
    </a:fontScheme>
    <a:fmtScheme name="Flat">
      <a:fillStyleLst>
        <a:solidFill>
          <a:schemeClr val="phClr"/>
        </a:solidFill>
        <a:solidFill>
          <a:schemeClr val="phClr">
            <a:tint val="50000"/>
          </a:schemeClr>
        </a:solidFill>
        <a:solidFill>
          <a:schemeClr val="phClr">
            <a:shade val="65000"/>
          </a:schemeClr>
        </a:solidFill>
      </a:fillStyleLst>
      <a:lnStyleLst>
        <a:ln w="3175" cap="flat" cmpd="sng" algn="ctr">
          <a:solidFill>
            <a:schemeClr val="phClr">
              <a:shade val="65000"/>
            </a:schemeClr>
          </a:solidFill>
          <a:prstDash val="solid"/>
        </a:ln>
        <a:ln w="3175" cap="flat" cmpd="sng" algn="ctr">
          <a:solidFill>
            <a:schemeClr val="phClr"/>
          </a:solidFill>
          <a:prstDash val="solid"/>
        </a:ln>
        <a:ln w="0" cap="flat" cmpd="sng" algn="ctr">
          <a:noFill/>
        </a:ln>
      </a:lnStyleLst>
      <a:effectStyleLst>
        <a:effectStyle>
          <a:effectLst>
            <a:blur/>
          </a:effectLst>
        </a:effectStyle>
        <a:effectStyle>
          <a:effectLst>
            <a:blur/>
          </a:effectLst>
        </a:effectStyle>
        <a:effectStyle>
          <a:effectLst>
            <a:fillOverlay blend="darken">
              <a:solidFill>
                <a:schemeClr val="phClr">
                  <a:shade val="30000"/>
                </a:schemeClr>
              </a:solidFill>
            </a:fillOverlay>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22777B"/>
        </a:solidFill>
        <a:ln w="4266" cap="flat">
          <a:noFill/>
          <a:prstDash val="solid"/>
          <a:miter/>
        </a:ln>
      </a:spPr>
      <a:bodyPr rtlCol="0" anchor="ctr"/>
      <a:lstStyle>
        <a:defPPr algn="l">
          <a:defRPr/>
        </a:defPPr>
      </a:lstStyle>
    </a:spDef>
    <a:txDef>
      <a:spPr/>
      <a:bodyPr vert="horz" lIns="91440" tIns="45720" rIns="91440" bIns="45720" rtlCol="0">
        <a:noAutofit/>
      </a:bodyPr>
      <a:lstStyle>
        <a:defPPr algn="l">
          <a:defRPr noProof="0" dirty="0" smtClean="0"/>
        </a:defPPr>
      </a:lstStyle>
    </a:txDef>
  </a:objectDefaults>
  <a:extraClrSchemeLst/>
  <a:custClrLst>
    <a:custClr name="Accent1">
      <a:srgbClr val="22777B"/>
    </a:custClr>
    <a:custClr name="Accent2">
      <a:srgbClr val="408E94"/>
    </a:custClr>
    <a:custClr name="Accent3">
      <a:srgbClr val="68ABB0"/>
    </a:custClr>
    <a:custClr name="Accent4">
      <a:srgbClr val="95C5C9"/>
    </a:custClr>
    <a:custClr name="Accent5">
      <a:srgbClr val="CFE3E6"/>
    </a:custClr>
    <a:custClr name="Grey1">
      <a:srgbClr val="4F4F4F"/>
    </a:custClr>
    <a:custClr name="Grey2">
      <a:srgbClr val="6A6A6A"/>
    </a:custClr>
    <a:custClr name="Grey3">
      <a:srgbClr val="8C8C8C"/>
    </a:custClr>
    <a:custClr name="Grey4">
      <a:srgbClr val="AFAFAF"/>
    </a:custClr>
    <a:custClr name="Grey5">
      <a:srgbClr val="DBDBDB"/>
    </a:custClr>
    <a:custClr name="Darkgreen">
      <a:srgbClr val="17722B"/>
    </a:custClr>
    <a:custClr name="Lightgreen">
      <a:srgbClr val="59943A"/>
    </a:custClr>
    <a:custClr name="Yellow">
      <a:srgbClr val="FFBD42"/>
    </a:custClr>
    <a:custClr name="Orange">
      <a:srgbClr val="EC6224"/>
    </a:custClr>
    <a:custClr name="Red">
      <a:srgbClr val="BF211E"/>
    </a:custClr>
    <a:custClr name="Accent1">
      <a:srgbClr val="22777B"/>
    </a:custClr>
    <a:custClr name="Accent4">
      <a:srgbClr val="95C5C9"/>
    </a:custClr>
    <a:custClr name="Grey5">
      <a:srgbClr val="DBDBDB"/>
    </a:custClr>
    <a:custClr name="Lightyellow">
      <a:srgbClr val="FFE8BA"/>
    </a:custClr>
    <a:custClr name="Yellow">
      <a:srgbClr val="FFBD42"/>
    </a:custClr>
  </a:custClrLst>
  <a:extLst>
    <a:ext uri="{05A4C25C-085E-4340-85A3-A5531E510DB2}">
      <thm15:themeFamily xmlns:thm15="http://schemas.microsoft.com/office/thememl/2012/main" name="01a PowerPoint Sjabloon - it's public - v 3.06" id="{FB9ECE5C-D34D-46BF-BB96-4E66ADF4739F}" vid="{830D423E-38E2-429D-9773-F58E793AE5C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01a PowerPoint Sjabloon - it's public - v 3.06</Template>
  <TotalTime>0</TotalTime>
  <Words>29</Words>
  <Application>Microsoft Office PowerPoint</Application>
  <PresentationFormat>Widescreen</PresentationFormat>
  <Paragraphs>10</Paragraphs>
  <Slides>1</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6" baseType="lpstr">
      <vt:lpstr>Calibri</vt:lpstr>
      <vt:lpstr>Corbel</vt:lpstr>
      <vt:lpstr>Wingdings</vt:lpstr>
      <vt:lpstr>itspublic 20200925</vt:lpstr>
      <vt:lpstr>think-cell Slide</vt:lpstr>
      <vt:lpstr>Werking van de kostendelersnorm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hoogte van de bijstand is afhankelijk van het aantal volwassenen in een huishouden</dc:title>
  <dc:creator>Thijs Jacobs</dc:creator>
  <cp:lastModifiedBy>Thijs Jacobs</cp:lastModifiedBy>
  <cp:revision>4</cp:revision>
  <dcterms:created xsi:type="dcterms:W3CDTF">2021-11-18T13:53:13Z</dcterms:created>
  <dcterms:modified xsi:type="dcterms:W3CDTF">2022-10-13T06:59:26Z</dcterms:modified>
</cp:coreProperties>
</file>