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065" r:id="rId2"/>
    <p:sldId id="1053" r:id="rId3"/>
    <p:sldId id="1054" r:id="rId4"/>
    <p:sldId id="1060" r:id="rId5"/>
    <p:sldId id="1063" r:id="rId6"/>
    <p:sldId id="1062" r:id="rId7"/>
    <p:sldId id="1061" r:id="rId8"/>
    <p:sldId id="1064" r:id="rId9"/>
  </p:sldIdLst>
  <p:sldSz cx="12192000" cy="6858000"/>
  <p:notesSz cx="6888163" cy="10018713"/>
  <p:custDataLst>
    <p:tags r:id="rId10"/>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10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Sheet1!$C$1</c:f>
              <c:strCache>
                <c:ptCount val="1"/>
                <c:pt idx="0">
                  <c:v>Second</c:v>
                </c:pt>
              </c:strCache>
            </c:strRef>
          </c:tx>
          <c:spPr>
            <a:solidFill>
              <a:schemeClr val="tx2"/>
            </a:solidFill>
            <a:ln>
              <a:noFill/>
            </a:ln>
            <a:effectLst/>
          </c:spPr>
          <c:invertIfNegative val="0"/>
          <c:dLbls>
            <c:delete val="1"/>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Sheet1!$C$2:$C$9</c:f>
              <c:numCache>
                <c:formatCode>General</c:formatCode>
                <c:ptCount val="8"/>
                <c:pt idx="0">
                  <c:v>2200</c:v>
                </c:pt>
                <c:pt idx="1">
                  <c:v>3500</c:v>
                </c:pt>
                <c:pt idx="2">
                  <c:v>2500</c:v>
                </c:pt>
                <c:pt idx="3">
                  <c:v>3700</c:v>
                </c:pt>
                <c:pt idx="4">
                  <c:v>3200</c:v>
                </c:pt>
                <c:pt idx="5">
                  <c:v>4500</c:v>
                </c:pt>
                <c:pt idx="6">
                  <c:v>5000</c:v>
                </c:pt>
                <c:pt idx="7">
                  <c:v>2000</c:v>
                </c:pt>
              </c:numCache>
            </c:numRef>
          </c:val>
          <c:extLst>
            <c:ext xmlns:c16="http://schemas.microsoft.com/office/drawing/2014/chart" uri="{C3380CC4-5D6E-409C-BE32-E72D297353CC}">
              <c16:uniqueId val="{00000000-B9AC-4EBB-B2C0-765289728D60}"/>
            </c:ext>
          </c:extLst>
        </c:ser>
        <c:dLbls>
          <c:dLblPos val="ctr"/>
          <c:showLegendKey val="0"/>
          <c:showVal val="1"/>
          <c:showCatName val="0"/>
          <c:showSerName val="0"/>
          <c:showPercent val="0"/>
          <c:showBubbleSize val="0"/>
        </c:dLbls>
        <c:gapWidth val="65"/>
        <c:overlap val="100"/>
        <c:axId val="904929408"/>
        <c:axId val="904930720"/>
      </c:barChart>
      <c:lineChart>
        <c:grouping val="standard"/>
        <c:varyColors val="0"/>
        <c:ser>
          <c:idx val="0"/>
          <c:order val="0"/>
          <c:tx>
            <c:strRef>
              <c:f>Sheet1!$B$1</c:f>
              <c:strCache>
                <c:ptCount val="1"/>
                <c:pt idx="0">
                  <c:v>First</c:v>
                </c:pt>
              </c:strCache>
            </c:strRef>
          </c:tx>
          <c:spPr>
            <a:ln w="28575" cap="rnd">
              <a:noFill/>
              <a:round/>
            </a:ln>
            <a:effectLst/>
          </c:spPr>
          <c:marker>
            <c:symbol val="none"/>
          </c:marker>
          <c:dLbls>
            <c:numFmt formatCode="_(* #,##0_);_(* \(#,##0\);_(* &quot;-&quot;_);_(@_)"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General</c:formatCode>
                <c:ptCount val="8"/>
                <c:pt idx="0">
                  <c:v>2200</c:v>
                </c:pt>
                <c:pt idx="1">
                  <c:v>3500</c:v>
                </c:pt>
                <c:pt idx="2">
                  <c:v>2500</c:v>
                </c:pt>
                <c:pt idx="3">
                  <c:v>3700</c:v>
                </c:pt>
                <c:pt idx="4">
                  <c:v>3200</c:v>
                </c:pt>
                <c:pt idx="5">
                  <c:v>4500</c:v>
                </c:pt>
                <c:pt idx="6">
                  <c:v>5000</c:v>
                </c:pt>
                <c:pt idx="7">
                  <c:v>2000</c:v>
                </c:pt>
              </c:numCache>
            </c:numRef>
          </c:val>
          <c:smooth val="0"/>
          <c:extLst>
            <c:ext xmlns:c16="http://schemas.microsoft.com/office/drawing/2014/chart" uri="{C3380CC4-5D6E-409C-BE32-E72D297353CC}">
              <c16:uniqueId val="{00000001-B9AC-4EBB-B2C0-765289728D6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scaling>
        <c:delete val="1"/>
        <c:axPos val="l"/>
        <c:numFmt formatCode="General" sourceLinked="1"/>
        <c:majorTickMark val="none"/>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16521019658467E-2"/>
          <c:y val="0.10775392571468667"/>
          <c:w val="0.89508520814122983"/>
          <c:h val="0.7039174823693114"/>
        </c:manualLayout>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Hulp bij huishouden</c:v>
                </c:pt>
                <c:pt idx="1">
                  <c:v>Ambulante Ondersteuning</c:v>
                </c:pt>
                <c:pt idx="2">
                  <c:v>Dagbesteding</c:v>
                </c:pt>
                <c:pt idx="3">
                  <c:v>Maatsch. Opvang</c:v>
                </c:pt>
                <c:pt idx="4">
                  <c:v>Beschermd Wonen</c:v>
                </c:pt>
              </c:strCache>
            </c:strRef>
          </c:cat>
          <c:val>
            <c:numRef>
              <c:f>Sheet1!$B$2:$B$6</c:f>
              <c:numCache>
                <c:formatCode>0.0</c:formatCode>
                <c:ptCount val="5"/>
                <c:pt idx="0">
                  <c:v>47.2</c:v>
                </c:pt>
                <c:pt idx="1">
                  <c:v>20.100000000000001</c:v>
                </c:pt>
                <c:pt idx="2">
                  <c:v>15.6</c:v>
                </c:pt>
                <c:pt idx="3">
                  <c:v>11.5</c:v>
                </c:pt>
                <c:pt idx="4">
                  <c:v>7.2</c:v>
                </c:pt>
              </c:numCache>
            </c:numRef>
          </c:val>
          <c:extLst>
            <c:ext xmlns:c16="http://schemas.microsoft.com/office/drawing/2014/chart" uri="{C3380CC4-5D6E-409C-BE32-E72D297353CC}">
              <c16:uniqueId val="{00000000-72DF-482A-9139-7C0B336E07F8}"/>
            </c:ext>
          </c:extLst>
        </c:ser>
        <c:ser>
          <c:idx val="1"/>
          <c:order val="1"/>
          <c:tx>
            <c:strRef>
              <c:f>Sheet1!$C$1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Hulp bij huishouden</c:v>
                </c:pt>
                <c:pt idx="1">
                  <c:v>Ambulante Ondersteuning</c:v>
                </c:pt>
                <c:pt idx="2">
                  <c:v>Dagbesteding</c:v>
                </c:pt>
                <c:pt idx="3">
                  <c:v>Maatsch. Opvang</c:v>
                </c:pt>
                <c:pt idx="4">
                  <c:v>Beschermd Wonen</c:v>
                </c:pt>
              </c:strCache>
            </c:strRef>
          </c:cat>
          <c:val>
            <c:numRef>
              <c:f>Sheet1!$C$2:$C$6</c:f>
              <c:numCache>
                <c:formatCode>0.0</c:formatCode>
                <c:ptCount val="5"/>
                <c:pt idx="0">
                  <c:v>53.6</c:v>
                </c:pt>
                <c:pt idx="1">
                  <c:v>21.8</c:v>
                </c:pt>
                <c:pt idx="2">
                  <c:v>18.399999999999999</c:v>
                </c:pt>
                <c:pt idx="3">
                  <c:v>14.8</c:v>
                </c:pt>
                <c:pt idx="4">
                  <c:v>10.4</c:v>
                </c:pt>
              </c:numCache>
            </c:numRef>
          </c:val>
          <c:extLst>
            <c:ext xmlns:c16="http://schemas.microsoft.com/office/drawing/2014/chart" uri="{C3380CC4-5D6E-409C-BE32-E72D297353CC}">
              <c16:uniqueId val="{00000001-72DF-482A-9139-7C0B336E07F8}"/>
            </c:ext>
          </c:extLst>
        </c:ser>
        <c:dLbls>
          <c:showLegendKey val="0"/>
          <c:showVal val="0"/>
          <c:showCatName val="0"/>
          <c:showSerName val="0"/>
          <c:showPercent val="0"/>
          <c:showBubbleSize val="0"/>
        </c:dLbls>
        <c:gapWidth val="219"/>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legend>
      <c:legendPos val="b"/>
      <c:layout>
        <c:manualLayout>
          <c:xMode val="edge"/>
          <c:yMode val="edge"/>
          <c:x val="0.37826796236525567"/>
          <c:y val="0.91869245117135101"/>
          <c:w val="0.24346388773712763"/>
          <c:h val="6.6746207515853515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65.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2.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8.bin"/><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70.xml"/><Relationship Id="rId6" Type="http://schemas.openxmlformats.org/officeDocument/2006/relationships/image" Target="../media/image3.png"/><Relationship Id="rId5" Type="http://schemas.openxmlformats.org/officeDocument/2006/relationships/hyperlink" Target="http://www.itspublic.nl/" TargetMode="External"/><Relationship Id="rId4" Type="http://schemas.openxmlformats.org/officeDocument/2006/relationships/image" Target="../media/image2.emf"/><Relationship Id="rId9" Type="http://schemas.openxmlformats.org/officeDocument/2006/relationships/image" Target="../media/image6.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1"/>
            </p:custDataLst>
            <p:extLst>
              <p:ext uri="{D42A27DB-BD31-4B8C-83A1-F6EECF244321}">
                <p14:modId xmlns:p14="http://schemas.microsoft.com/office/powerpoint/2010/main" val="1709062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52113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1"/>
            </p:custDataLst>
            <p:extLst>
              <p:ext uri="{D42A27DB-BD31-4B8C-83A1-F6EECF244321}">
                <p14:modId xmlns:p14="http://schemas.microsoft.com/office/powerpoint/2010/main" val="4284996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2" name="Footnote">
            <a:extLst>
              <a:ext uri="{FF2B5EF4-FFF2-40B4-BE49-F238E27FC236}">
                <a16:creationId xmlns:a16="http://schemas.microsoft.com/office/drawing/2014/main" id="{9AE1DBF7-A560-4C8C-B0C2-F6E1CEC9ECF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3" name="Footer Placeholder">
            <a:extLst>
              <a:ext uri="{FF2B5EF4-FFF2-40B4-BE49-F238E27FC236}">
                <a16:creationId xmlns:a16="http://schemas.microsoft.com/office/drawing/2014/main" id="{2CDB8301-D768-4A63-9722-8E4A18EF91C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6" name="Slide Number Placeholder">
            <a:extLst>
              <a:ext uri="{FF2B5EF4-FFF2-40B4-BE49-F238E27FC236}">
                <a16:creationId xmlns:a16="http://schemas.microsoft.com/office/drawing/2014/main" id="{88D35255-5967-45E1-992B-07410B7E462E}"/>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365137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1"/>
            </p:custDataLst>
            <p:extLst>
              <p:ext uri="{D42A27DB-BD31-4B8C-83A1-F6EECF244321}">
                <p14:modId xmlns:p14="http://schemas.microsoft.com/office/powerpoint/2010/main" val="587940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AC97D24F-BEA1-4929-BE7A-B69D61FB979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9394AB8E-84F7-44D9-872B-D3757FD85A7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E2EAF53B-741A-4ABC-868E-198897A7D0A3}"/>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390484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1"/>
            </p:custDataLst>
            <p:extLst>
              <p:ext uri="{D42A27DB-BD31-4B8C-83A1-F6EECF244321}">
                <p14:modId xmlns:p14="http://schemas.microsoft.com/office/powerpoint/2010/main" val="2234308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92312DF9-3D0C-413D-8E9C-525927F25EB9}"/>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41A6EC92-D17C-4D0A-A2F3-14862669EF8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D928C528-D9E8-4076-9136-82FD6074BF48}"/>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1367766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1"/>
            </p:custDataLst>
            <p:extLst>
              <p:ext uri="{D42A27DB-BD31-4B8C-83A1-F6EECF244321}">
                <p14:modId xmlns:p14="http://schemas.microsoft.com/office/powerpoint/2010/main" val="3727649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8" name="Footnote">
            <a:extLst>
              <a:ext uri="{FF2B5EF4-FFF2-40B4-BE49-F238E27FC236}">
                <a16:creationId xmlns:a16="http://schemas.microsoft.com/office/drawing/2014/main" id="{15A9BCE1-0FAE-4309-B88E-A9A1C194227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0FADD92A-DD38-4FDC-B8B7-E5F8F8F7F63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21" name="Slide Number Placeholder">
            <a:extLst>
              <a:ext uri="{FF2B5EF4-FFF2-40B4-BE49-F238E27FC236}">
                <a16:creationId xmlns:a16="http://schemas.microsoft.com/office/drawing/2014/main" id="{46FE9ADA-C6BF-4A67-851A-238DECAEE1B7}"/>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3177812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1"/>
            </p:custDataLst>
            <p:extLst>
              <p:ext uri="{D42A27DB-BD31-4B8C-83A1-F6EECF244321}">
                <p14:modId xmlns:p14="http://schemas.microsoft.com/office/powerpoint/2010/main" val="1236785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B189C55-81A0-4532-AA9B-C92BFCE2EA7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129D93DB-D302-4294-9247-D99C5E554C2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6" name="Slide Number Placeholder">
            <a:extLst>
              <a:ext uri="{FF2B5EF4-FFF2-40B4-BE49-F238E27FC236}">
                <a16:creationId xmlns:a16="http://schemas.microsoft.com/office/drawing/2014/main" id="{7891F146-9383-4DA9-AC7B-6CC755A2848C}"/>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360553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1"/>
            </p:custDataLst>
            <p:extLst>
              <p:ext uri="{D42A27DB-BD31-4B8C-83A1-F6EECF244321}">
                <p14:modId xmlns:p14="http://schemas.microsoft.com/office/powerpoint/2010/main" val="3909272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396A5EF7-3BDF-4F59-8DFB-91580C19E92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0EB2A53F-6875-4466-9BBE-3A769D299AF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E802CD86-DC63-4FD7-BB42-7A4E3AF76E0C}"/>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219893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1"/>
            </p:custDataLst>
            <p:extLst>
              <p:ext uri="{D42A27DB-BD31-4B8C-83A1-F6EECF244321}">
                <p14:modId xmlns:p14="http://schemas.microsoft.com/office/powerpoint/2010/main" val="1530104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9F9B1299-C6A0-4902-8A1B-F05B2A34C0AD}"/>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DF2BD536-37C9-4704-A523-80185702B09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23" name="Slide Number Placeholder">
            <a:extLst>
              <a:ext uri="{FF2B5EF4-FFF2-40B4-BE49-F238E27FC236}">
                <a16:creationId xmlns:a16="http://schemas.microsoft.com/office/drawing/2014/main" id="{B9E826F1-75B6-44C7-8F73-6007C01D8449}"/>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1862373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1"/>
            </p:custDataLst>
            <p:extLst>
              <p:ext uri="{D42A27DB-BD31-4B8C-83A1-F6EECF244321}">
                <p14:modId xmlns:p14="http://schemas.microsoft.com/office/powerpoint/2010/main" val="2308164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0" name="Footnote">
            <a:extLst>
              <a:ext uri="{FF2B5EF4-FFF2-40B4-BE49-F238E27FC236}">
                <a16:creationId xmlns:a16="http://schemas.microsoft.com/office/drawing/2014/main" id="{8BC86644-E0CC-4738-94FD-16E07E0E3D7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9EDCF658-8A7C-40B9-83B0-192B5679B01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22" name="Slide Number Placeholder">
            <a:extLst>
              <a:ext uri="{FF2B5EF4-FFF2-40B4-BE49-F238E27FC236}">
                <a16:creationId xmlns:a16="http://schemas.microsoft.com/office/drawing/2014/main" id="{ECA7A402-2207-4B94-AE65-8223C15E57F6}"/>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1369551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1"/>
            </p:custDataLst>
            <p:extLst>
              <p:ext uri="{D42A27DB-BD31-4B8C-83A1-F6EECF244321}">
                <p14:modId xmlns:p14="http://schemas.microsoft.com/office/powerpoint/2010/main" val="3538426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1E9DBC3D-9FC2-447D-B8D4-5B993E70307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9C9562FC-DCC4-4082-8117-6248154C2A5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29" name="Slide Number Placeholder">
            <a:extLst>
              <a:ext uri="{FF2B5EF4-FFF2-40B4-BE49-F238E27FC236}">
                <a16:creationId xmlns:a16="http://schemas.microsoft.com/office/drawing/2014/main" id="{75425F24-40B1-41CB-8147-85D62733D05A}"/>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2629738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1"/>
            </p:custDataLst>
            <p:extLst>
              <p:ext uri="{D42A27DB-BD31-4B8C-83A1-F6EECF244321}">
                <p14:modId xmlns:p14="http://schemas.microsoft.com/office/powerpoint/2010/main" val="2558252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0E86BE4-10C0-4DE0-81EF-94B7482268CA}"/>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4BB4E3-DB7B-4606-AB58-12E823974137}"/>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6" name="Slide Number Placeholder">
            <a:extLst>
              <a:ext uri="{FF2B5EF4-FFF2-40B4-BE49-F238E27FC236}">
                <a16:creationId xmlns:a16="http://schemas.microsoft.com/office/drawing/2014/main" id="{04465F25-1FFE-4934-A332-ABC482225252}"/>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323989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1"/>
            </p:custDataLst>
            <p:extLst>
              <p:ext uri="{D42A27DB-BD31-4B8C-83A1-F6EECF244321}">
                <p14:modId xmlns:p14="http://schemas.microsoft.com/office/powerpoint/2010/main" val="2365621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358345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1"/>
            </p:custDataLst>
            <p:extLst>
              <p:ext uri="{D42A27DB-BD31-4B8C-83A1-F6EECF244321}">
                <p14:modId xmlns:p14="http://schemas.microsoft.com/office/powerpoint/2010/main" val="3183857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E239A049-10E3-483F-AF0C-D554A649F35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B5115D-94F1-4A57-8358-A3E1157D870F}"/>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03AEF77F-E84B-4232-8EB4-28D1D6547C4F}"/>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1178068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1"/>
            </p:custDataLst>
            <p:extLst>
              <p:ext uri="{D42A27DB-BD31-4B8C-83A1-F6EECF244321}">
                <p14:modId xmlns:p14="http://schemas.microsoft.com/office/powerpoint/2010/main" val="3386286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DAF6A8EE-6352-4BCF-AE1E-2B04F1D32D5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5" name="Footer Placeholder">
            <a:extLst>
              <a:ext uri="{FF2B5EF4-FFF2-40B4-BE49-F238E27FC236}">
                <a16:creationId xmlns:a16="http://schemas.microsoft.com/office/drawing/2014/main" id="{F45E2D14-1FFD-49FE-B2CA-F2E3B50ACCC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8" name="Slide Number Placeholder">
            <a:extLst>
              <a:ext uri="{FF2B5EF4-FFF2-40B4-BE49-F238E27FC236}">
                <a16:creationId xmlns:a16="http://schemas.microsoft.com/office/drawing/2014/main" id="{95314695-247D-407C-BDE8-B01BAA88F025}"/>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3445192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1"/>
            </p:custDataLst>
            <p:extLst>
              <p:ext uri="{D42A27DB-BD31-4B8C-83A1-F6EECF244321}">
                <p14:modId xmlns:p14="http://schemas.microsoft.com/office/powerpoint/2010/main" val="2457823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48567908-EABB-4849-8656-A2FC7BE259B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7" name="Footer Placeholder">
            <a:extLst>
              <a:ext uri="{FF2B5EF4-FFF2-40B4-BE49-F238E27FC236}">
                <a16:creationId xmlns:a16="http://schemas.microsoft.com/office/drawing/2014/main" id="{F76EB023-388E-49C5-90E9-ADF6C01678E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18" name="Slide Number Placeholder">
            <a:extLst>
              <a:ext uri="{FF2B5EF4-FFF2-40B4-BE49-F238E27FC236}">
                <a16:creationId xmlns:a16="http://schemas.microsoft.com/office/drawing/2014/main" id="{5B73C246-7060-46F3-82AC-5C2769634C52}"/>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3918466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1"/>
            </p:custDataLst>
            <p:extLst>
              <p:ext uri="{D42A27DB-BD31-4B8C-83A1-F6EECF244321}">
                <p14:modId xmlns:p14="http://schemas.microsoft.com/office/powerpoint/2010/main" val="571534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42711"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967480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1"/>
            </p:custDataLst>
            <p:extLst>
              <p:ext uri="{D42A27DB-BD31-4B8C-83A1-F6EECF244321}">
                <p14:modId xmlns:p14="http://schemas.microsoft.com/office/powerpoint/2010/main" val="2069692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131605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1"/>
            </p:custDataLst>
            <p:extLst>
              <p:ext uri="{D42A27DB-BD31-4B8C-83A1-F6EECF244321}">
                <p14:modId xmlns:p14="http://schemas.microsoft.com/office/powerpoint/2010/main" val="2426927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noFill/>
          <a:ln w="19050">
            <a:noFill/>
          </a:ln>
        </p:spPr>
        <p:txBody>
          <a:bodyPr vert="horz" lIns="7200" tIns="0" rIns="0" bIns="0" rtlCol="0" anchor="t">
            <a:noAutofit/>
          </a:bodyPr>
          <a:lstStyle>
            <a:lvl1pPr>
              <a:defRPr lang="nl-NL" altLang="nl-NL" sz="1400" noProof="0" dirty="0">
                <a:solidFill>
                  <a:schemeClr val="tx1"/>
                </a:solidFill>
                <a:ea typeface="+mn-ea"/>
                <a:cs typeface="+mn-cs"/>
              </a:defRPr>
            </a:lvl1pPr>
          </a:lstStyle>
          <a:p>
            <a:pPr marL="0" lvl="0" indent="0">
              <a:spcBef>
                <a:spcPts val="375"/>
              </a:spcBef>
              <a:buClr>
                <a:schemeClr val="dk2"/>
              </a:buClr>
              <a:buFont typeface="Wingdings" panose="05000000000000000000" pitchFamily="2" charset="2"/>
            </a:pPr>
            <a:r>
              <a:rPr lang="nl-NL" noProof="0" dirty="0"/>
              <a:t>Klik om titel toe te voegen</a:t>
            </a:r>
            <a:endParaRPr lang="nl-NL" altLang="nl-NL" noProof="0" dirty="0"/>
          </a:p>
        </p:txBody>
      </p:sp>
    </p:spTree>
    <p:extLst>
      <p:ext uri="{BB962C8B-B14F-4D97-AF65-F5344CB8AC3E}">
        <p14:creationId xmlns:p14="http://schemas.microsoft.com/office/powerpoint/2010/main" val="358257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1"/>
            </p:custDataLst>
            <p:extLst>
              <p:ext uri="{D42A27DB-BD31-4B8C-83A1-F6EECF244321}">
                <p14:modId xmlns:p14="http://schemas.microsoft.com/office/powerpoint/2010/main" val="1865452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0B152B1D-32C5-4ECA-BCDB-F3355CCA32CE}" type="slidenum">
              <a:rPr lang="nl-NL" smtClean="0"/>
              <a:t>‹#›</a:t>
            </a:fld>
            <a:endParaRPr lang="nl-NL"/>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458534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1"/>
            </p:custDataLst>
            <p:extLst>
              <p:ext uri="{D42A27DB-BD31-4B8C-83A1-F6EECF244321}">
                <p14:modId xmlns:p14="http://schemas.microsoft.com/office/powerpoint/2010/main" val="916410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2574981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1"/>
            </p:custDataLst>
            <p:extLst>
              <p:ext uri="{D42A27DB-BD31-4B8C-83A1-F6EECF244321}">
                <p14:modId xmlns:p14="http://schemas.microsoft.com/office/powerpoint/2010/main" val="3893558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1961319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1"/>
            </p:custDataLst>
            <p:extLst>
              <p:ext uri="{D42A27DB-BD31-4B8C-83A1-F6EECF244321}">
                <p14:modId xmlns:p14="http://schemas.microsoft.com/office/powerpoint/2010/main" val="5365728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p>
            <a:fld id="{0B152B1D-32C5-4ECA-BCDB-F3355CCA32CE}" type="slidenum">
              <a:rPr lang="nl-NL" smtClean="0"/>
              <a:t>‹#›</a:t>
            </a:fld>
            <a:endParaRPr lang="nl-NL"/>
          </a:p>
        </p:txBody>
      </p:sp>
      <p:sp>
        <p:nvSpPr>
          <p:cNvPr id="3" name="Footer Placeholder 2">
            <a:extLst>
              <a:ext uri="{FF2B5EF4-FFF2-40B4-BE49-F238E27FC236}">
                <a16:creationId xmlns:a16="http://schemas.microsoft.com/office/drawing/2014/main" id="{74F7FDB0-0E02-429C-80E5-50DFFBF58C7F}"/>
              </a:ext>
            </a:extLst>
          </p:cNvPr>
          <p:cNvSpPr>
            <a:spLocks noGrp="1"/>
          </p:cNvSpPr>
          <p:nvPr>
            <p:ph type="ftr" sz="quarter" idx="17"/>
          </p:nvPr>
        </p:nvSpPr>
        <p:spPr>
          <a:xfrm>
            <a:off x="661193" y="6686783"/>
            <a:ext cx="10868400" cy="122400"/>
          </a:xfrm>
          <a:prstGeom prst="rect">
            <a:avLst/>
          </a:prstGeom>
        </p:spPr>
        <p:txBody>
          <a:bodyPr/>
          <a:lstStyle/>
          <a:p>
            <a:endParaRPr lang="nl-NL"/>
          </a:p>
        </p:txBody>
      </p:sp>
    </p:spTree>
    <p:extLst>
      <p:ext uri="{BB962C8B-B14F-4D97-AF65-F5344CB8AC3E}">
        <p14:creationId xmlns:p14="http://schemas.microsoft.com/office/powerpoint/2010/main" val="419900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1"/>
            </p:custDataLst>
            <p:extLst>
              <p:ext uri="{D42A27DB-BD31-4B8C-83A1-F6EECF244321}">
                <p14:modId xmlns:p14="http://schemas.microsoft.com/office/powerpoint/2010/main" val="2196474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marR="0" lvl="0" indent="-180000" algn="l" defTabSz="685800" rtl="0" eaLnBrk="1" fontAlgn="auto" latinLnBrk="0" hangingPunct="1">
              <a:lnSpc>
                <a:spcPct val="90000"/>
              </a:lnSpc>
              <a:spcBef>
                <a:spcPts val="375"/>
              </a:spcBef>
              <a:spcAft>
                <a:spcPts val="0"/>
              </a:spcAft>
              <a:buClr>
                <a:schemeClr val="dk2"/>
              </a:buClr>
              <a:buSzTx/>
              <a:buFont typeface="Wingdings" panose="05000000000000000000" pitchFamily="2" charset="2"/>
              <a:buNone/>
              <a:tabLst/>
              <a:defRPr/>
            </a:pPr>
            <a:r>
              <a:rPr lang="nl-NL" noProof="0" dirty="0"/>
              <a:t>Klik om tekst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lvl="0"/>
            <a:r>
              <a:rPr lang="nl-NL" noProof="0" dirty="0"/>
              <a:t>Klik om tekst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1016335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1"/>
            </p:custDataLst>
            <p:extLst>
              <p:ext uri="{D42A27DB-BD31-4B8C-83A1-F6EECF244321}">
                <p14:modId xmlns:p14="http://schemas.microsoft.com/office/powerpoint/2010/main" val="288815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0" name="TextBox 9">
            <a:extLst>
              <a:ext uri="{FF2B5EF4-FFF2-40B4-BE49-F238E27FC236}">
                <a16:creationId xmlns:a16="http://schemas.microsoft.com/office/drawing/2014/main" id="{9FD64667-FDA0-4955-AD96-B84B15F30ABF}"/>
              </a:ext>
            </a:extLst>
          </p:cNvPr>
          <p:cNvSpPr txBox="1"/>
          <p:nvPr/>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1" name="Text Placeholder 4">
            <a:extLst>
              <a:ext uri="{FF2B5EF4-FFF2-40B4-BE49-F238E27FC236}">
                <a16:creationId xmlns:a16="http://schemas.microsoft.com/office/drawing/2014/main" id="{E9BF7AB1-C0BD-426E-ADDD-3700C6E9D369}"/>
              </a:ext>
            </a:extLst>
          </p:cNvPr>
          <p:cNvSpPr>
            <a:spLocks noGrp="1"/>
          </p:cNvSpPr>
          <p:nvPr>
            <p:ph type="body" sz="quarter" idx="31" hasCustomPrompt="1"/>
          </p:nvPr>
        </p:nvSpPr>
        <p:spPr>
          <a:xfrm>
            <a:off x="1617785" y="2295708"/>
            <a:ext cx="9878845" cy="576000"/>
          </a:xfrm>
        </p:spPr>
        <p:txBody>
          <a:bodyPr anchor="ctr"/>
          <a:lstStyle>
            <a:lvl1pPr marL="0" indent="0">
              <a:buNone/>
              <a:defRPr sz="1600" b="1">
                <a:solidFill>
                  <a:srgbClr val="22777B"/>
                </a:solidFill>
              </a:defRPr>
            </a:lvl1pPr>
          </a:lstStyle>
          <a:p>
            <a:pPr lvl="0"/>
            <a:r>
              <a:rPr lang="nl-NL" dirty="0"/>
              <a:t>Klik om hoofdstuktitel toe te voegen</a:t>
            </a:r>
          </a:p>
        </p:txBody>
      </p:sp>
      <p:sp>
        <p:nvSpPr>
          <p:cNvPr id="12" name="Text Placeholder 4">
            <a:extLst>
              <a:ext uri="{FF2B5EF4-FFF2-40B4-BE49-F238E27FC236}">
                <a16:creationId xmlns:a16="http://schemas.microsoft.com/office/drawing/2014/main" id="{470D5E15-35F6-4D60-BFC9-F19094A093B0}"/>
              </a:ext>
            </a:extLst>
          </p:cNvPr>
          <p:cNvSpPr>
            <a:spLocks noGrp="1"/>
          </p:cNvSpPr>
          <p:nvPr>
            <p:ph type="body" sz="quarter" idx="32" hasCustomPrompt="1"/>
          </p:nvPr>
        </p:nvSpPr>
        <p:spPr>
          <a:xfrm>
            <a:off x="1617785" y="3018689"/>
            <a:ext cx="9878845" cy="576000"/>
          </a:xfrm>
        </p:spPr>
        <p:txBody>
          <a:bodyPr anchor="ctr"/>
          <a:lstStyle>
            <a:lvl1pPr marL="0" indent="0">
              <a:buNone/>
              <a:defRPr sz="1600"/>
            </a:lvl1pPr>
          </a:lstStyle>
          <a:p>
            <a:pPr lvl="0"/>
            <a:r>
              <a:rPr lang="nl-NL" dirty="0"/>
              <a:t>Klik om hoofdstuktitel toe te voegen</a:t>
            </a:r>
          </a:p>
        </p:txBody>
      </p:sp>
      <p:sp>
        <p:nvSpPr>
          <p:cNvPr id="13" name="Text Placeholder 4">
            <a:extLst>
              <a:ext uri="{FF2B5EF4-FFF2-40B4-BE49-F238E27FC236}">
                <a16:creationId xmlns:a16="http://schemas.microsoft.com/office/drawing/2014/main" id="{58EA7D5F-7032-455F-979D-AF3928FCA8F0}"/>
              </a:ext>
            </a:extLst>
          </p:cNvPr>
          <p:cNvSpPr>
            <a:spLocks noGrp="1"/>
          </p:cNvSpPr>
          <p:nvPr>
            <p:ph type="body" sz="quarter" idx="33" hasCustomPrompt="1"/>
          </p:nvPr>
        </p:nvSpPr>
        <p:spPr>
          <a:xfrm>
            <a:off x="1617785" y="3741670"/>
            <a:ext cx="9878845" cy="576000"/>
          </a:xfrm>
        </p:spPr>
        <p:txBody>
          <a:bodyPr anchor="ctr"/>
          <a:lstStyle>
            <a:lvl1pPr marL="0" indent="0">
              <a:buNone/>
              <a:defRPr sz="1600"/>
            </a:lvl1pPr>
          </a:lstStyle>
          <a:p>
            <a:pPr lvl="0"/>
            <a:r>
              <a:rPr lang="nl-NL" dirty="0"/>
              <a:t>Klik om hoofdstuktitel toe te voegen</a:t>
            </a:r>
          </a:p>
        </p:txBody>
      </p:sp>
      <p:sp>
        <p:nvSpPr>
          <p:cNvPr id="14" name="Text Placeholder 4">
            <a:extLst>
              <a:ext uri="{FF2B5EF4-FFF2-40B4-BE49-F238E27FC236}">
                <a16:creationId xmlns:a16="http://schemas.microsoft.com/office/drawing/2014/main" id="{2EAD3ED9-BF9A-4E61-9E80-071FA1B4FE36}"/>
              </a:ext>
            </a:extLst>
          </p:cNvPr>
          <p:cNvSpPr>
            <a:spLocks noGrp="1"/>
          </p:cNvSpPr>
          <p:nvPr>
            <p:ph type="body" sz="quarter" idx="34" hasCustomPrompt="1"/>
          </p:nvPr>
        </p:nvSpPr>
        <p:spPr>
          <a:xfrm>
            <a:off x="1617785" y="4464652"/>
            <a:ext cx="9878845" cy="576000"/>
          </a:xfrm>
        </p:spPr>
        <p:txBody>
          <a:bodyPr anchor="ctr"/>
          <a:lstStyle>
            <a:lvl1pPr marL="0" indent="0">
              <a:buNone/>
              <a:defRPr sz="1600"/>
            </a:lvl1pPr>
          </a:lstStyle>
          <a:p>
            <a:pPr lvl="0"/>
            <a:r>
              <a:rPr lang="nl-NL" dirty="0"/>
              <a:t>Klik om hoofdstuktitel toe te voegen</a:t>
            </a:r>
          </a:p>
        </p:txBody>
      </p:sp>
      <p:sp>
        <p:nvSpPr>
          <p:cNvPr id="6" name="Graphic 28" descr="Arrow: Straight">
            <a:extLst>
              <a:ext uri="{FF2B5EF4-FFF2-40B4-BE49-F238E27FC236}">
                <a16:creationId xmlns:a16="http://schemas.microsoft.com/office/drawing/2014/main" id="{392F614C-6519-454A-AA95-F8B491B9921B}"/>
              </a:ext>
            </a:extLst>
          </p:cNvPr>
          <p:cNvSpPr/>
          <p:nvPr/>
        </p:nvSpPr>
        <p:spPr>
          <a:xfrm rot="10800000">
            <a:off x="919697" y="2484708"/>
            <a:ext cx="383180" cy="198000"/>
          </a:xfrm>
          <a:custGeom>
            <a:avLst/>
            <a:gdLst>
              <a:gd name="connsiteX0" fmla="*/ 104513 w 383180"/>
              <a:gd name="connsiteY0" fmla="*/ 49500 h 198000"/>
              <a:gd name="connsiteX1" fmla="*/ 104513 w 383180"/>
              <a:gd name="connsiteY1" fmla="*/ 0 h 198000"/>
              <a:gd name="connsiteX2" fmla="*/ 12 w 383180"/>
              <a:gd name="connsiteY2" fmla="*/ 99000 h 198000"/>
              <a:gd name="connsiteX3" fmla="*/ 104513 w 383180"/>
              <a:gd name="connsiteY3" fmla="*/ 198000 h 198000"/>
              <a:gd name="connsiteX4" fmla="*/ 104513 w 383180"/>
              <a:gd name="connsiteY4" fmla="*/ 148500 h 198000"/>
              <a:gd name="connsiteX5" fmla="*/ 383181 w 383180"/>
              <a:gd name="connsiteY5" fmla="*/ 99000 h 198000"/>
              <a:gd name="connsiteX6" fmla="*/ 104513 w 383180"/>
              <a:gd name="connsiteY6" fmla="*/ 4950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180" h="198000">
                <a:moveTo>
                  <a:pt x="104513" y="49500"/>
                </a:moveTo>
                <a:lnTo>
                  <a:pt x="104513" y="0"/>
                </a:lnTo>
                <a:lnTo>
                  <a:pt x="12" y="99000"/>
                </a:lnTo>
                <a:cubicBezTo>
                  <a:pt x="-1294" y="99000"/>
                  <a:pt x="104513" y="198000"/>
                  <a:pt x="104513" y="198000"/>
                </a:cubicBezTo>
                <a:lnTo>
                  <a:pt x="104513" y="148500"/>
                </a:lnTo>
                <a:lnTo>
                  <a:pt x="383181" y="99000"/>
                </a:lnTo>
                <a:lnTo>
                  <a:pt x="104513" y="49500"/>
                </a:lnTo>
                <a:close/>
              </a:path>
            </a:pathLst>
          </a:custGeom>
          <a:solidFill>
            <a:srgbClr val="22777B"/>
          </a:solidFill>
          <a:ln w="4266" cap="flat">
            <a:noFill/>
            <a:prstDash val="solid"/>
            <a:miter/>
          </a:ln>
        </p:spPr>
        <p:txBody>
          <a:bodyPr rtlCol="0" anchor="ctr"/>
          <a:lstStyle/>
          <a:p>
            <a:endParaRPr lang="nl-NL"/>
          </a:p>
        </p:txBody>
      </p:sp>
      <p:sp>
        <p:nvSpPr>
          <p:cNvPr id="7" name="TextBox 6">
            <a:extLst>
              <a:ext uri="{FF2B5EF4-FFF2-40B4-BE49-F238E27FC236}">
                <a16:creationId xmlns:a16="http://schemas.microsoft.com/office/drawing/2014/main" id="{7ACAFD05-2721-4552-9A2E-D86C28C26BAF}"/>
              </a:ext>
            </a:extLst>
          </p:cNvPr>
          <p:cNvSpPr txBox="1"/>
          <p:nvPr/>
        </p:nvSpPr>
        <p:spPr>
          <a:xfrm>
            <a:off x="919696" y="1726756"/>
            <a:ext cx="3695436" cy="360835"/>
          </a:xfrm>
          <a:prstGeom prst="wedgeRectCallout">
            <a:avLst>
              <a:gd name="adj1" fmla="val -42038"/>
              <a:gd name="adj2" fmla="val 125487"/>
            </a:avLst>
          </a:prstGeom>
          <a:solidFill>
            <a:schemeClr val="accent6">
              <a:lumMod val="95000"/>
            </a:schemeClr>
          </a:solidFill>
        </p:spPr>
        <p:txBody>
          <a:bodyPr vert="horz" wrap="none" lIns="72000" tIns="72000" rIns="72000" bIns="72000" rtlCol="0">
            <a:noAutofit/>
          </a:bodyPr>
          <a:lstStyle/>
          <a:p>
            <a:pPr marL="0" indent="0" algn="l">
              <a:buNone/>
            </a:pPr>
            <a:r>
              <a:rPr lang="nl-NL" noProof="0" dirty="0"/>
              <a:t>(knip pijltje uit master en haal deze </a:t>
            </a:r>
            <a:r>
              <a:rPr lang="nl-NL" noProof="0" dirty="0" err="1"/>
              <a:t>callout</a:t>
            </a:r>
            <a:r>
              <a:rPr lang="nl-NL" noProof="0" dirty="0"/>
              <a:t> weg)</a:t>
            </a:r>
          </a:p>
        </p:txBody>
      </p:sp>
      <p:sp>
        <p:nvSpPr>
          <p:cNvPr id="9" name="Slide Number Placeholder 8">
            <a:extLst>
              <a:ext uri="{FF2B5EF4-FFF2-40B4-BE49-F238E27FC236}">
                <a16:creationId xmlns:a16="http://schemas.microsoft.com/office/drawing/2014/main" id="{E0E12112-6F8D-49FF-BADE-DE6E274D5264}"/>
              </a:ext>
            </a:extLst>
          </p:cNvPr>
          <p:cNvSpPr>
            <a:spLocks noGrp="1"/>
          </p:cNvSpPr>
          <p:nvPr>
            <p:ph type="sldNum" sz="quarter" idx="36"/>
          </p:nvPr>
        </p:nvSpPr>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4085677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houd_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1"/>
            </p:custDataLst>
            <p:extLst>
              <p:ext uri="{D42A27DB-BD31-4B8C-83A1-F6EECF244321}">
                <p14:modId xmlns:p14="http://schemas.microsoft.com/office/powerpoint/2010/main" val="3527357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34C151A4-AFB3-4015-9E39-840258F2FA94}"/>
              </a:ext>
            </a:extLst>
          </p:cNvPr>
          <p:cNvSpPr>
            <a:spLocks noGrp="1"/>
          </p:cNvSpPr>
          <p:nvPr>
            <p:ph sz="quarter" idx="36" hasCustomPrompt="1"/>
          </p:nvPr>
        </p:nvSpPr>
        <p:spPr>
          <a:xfrm>
            <a:off x="919697" y="2295577"/>
            <a:ext cx="576000" cy="576263"/>
          </a:xfrm>
          <a:prstGeom prst="ellipse">
            <a:avLst/>
          </a:prstGeom>
        </p:spPr>
        <p:txBody>
          <a:bodyPr/>
          <a:lstStyle>
            <a:lvl1pPr marL="0" indent="0">
              <a:buNone/>
              <a:defRPr>
                <a:noFill/>
              </a:defRPr>
            </a:lvl1pPr>
          </a:lstStyle>
          <a:p>
            <a:pPr lvl="0"/>
            <a:r>
              <a:rPr lang="nl-NL" dirty="0"/>
              <a:t>Kleur</a:t>
            </a:r>
          </a:p>
        </p:txBody>
      </p:sp>
      <p:sp>
        <p:nvSpPr>
          <p:cNvPr id="2" name="Rectangle 1" hidden="1">
            <a:extLst>
              <a:ext uri="{FF2B5EF4-FFF2-40B4-BE49-F238E27FC236}">
                <a16:creationId xmlns:a16="http://schemas.microsoft.com/office/drawing/2014/main" id="{05C4B829-4A4B-469C-B4EE-210A766FCE80}"/>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Box 7">
            <a:extLst>
              <a:ext uri="{FF2B5EF4-FFF2-40B4-BE49-F238E27FC236}">
                <a16:creationId xmlns:a16="http://schemas.microsoft.com/office/drawing/2014/main" id="{52146E83-4C14-47A3-B888-D33F15C317A7}"/>
              </a:ext>
            </a:extLst>
          </p:cNvPr>
          <p:cNvSpPr txBox="1"/>
          <p:nvPr/>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5" name="Text Placeholder 4">
            <a:extLst>
              <a:ext uri="{FF2B5EF4-FFF2-40B4-BE49-F238E27FC236}">
                <a16:creationId xmlns:a16="http://schemas.microsoft.com/office/drawing/2014/main" id="{FDC33D46-2F7B-445F-85F2-EA6928F0CE89}"/>
              </a:ext>
            </a:extLst>
          </p:cNvPr>
          <p:cNvSpPr>
            <a:spLocks noGrp="1"/>
          </p:cNvSpPr>
          <p:nvPr>
            <p:ph type="body" sz="quarter" idx="31" hasCustomPrompt="1"/>
          </p:nvPr>
        </p:nvSpPr>
        <p:spPr>
          <a:xfrm>
            <a:off x="1617785" y="2295708"/>
            <a:ext cx="9878845" cy="576000"/>
          </a:xfrm>
        </p:spPr>
        <p:txBody>
          <a:bodyPr anchor="ctr"/>
          <a:lstStyle>
            <a:lvl1pPr marL="0" indent="0">
              <a:buNone/>
              <a:defRPr sz="1600"/>
            </a:lvl1pPr>
          </a:lstStyle>
          <a:p>
            <a:pPr lvl="0"/>
            <a:r>
              <a:rPr lang="nl-NL" dirty="0"/>
              <a:t>Klik om hoofdstuktitel toe te voegen</a:t>
            </a:r>
          </a:p>
        </p:txBody>
      </p:sp>
      <p:sp>
        <p:nvSpPr>
          <p:cNvPr id="30" name="Text Placeholder 4">
            <a:extLst>
              <a:ext uri="{FF2B5EF4-FFF2-40B4-BE49-F238E27FC236}">
                <a16:creationId xmlns:a16="http://schemas.microsoft.com/office/drawing/2014/main" id="{B1B9703B-FADB-4FA6-B8FB-E3BF076CBA2C}"/>
              </a:ext>
            </a:extLst>
          </p:cNvPr>
          <p:cNvSpPr>
            <a:spLocks noGrp="1"/>
          </p:cNvSpPr>
          <p:nvPr>
            <p:ph type="body" sz="quarter" idx="32" hasCustomPrompt="1"/>
          </p:nvPr>
        </p:nvSpPr>
        <p:spPr>
          <a:xfrm>
            <a:off x="1617785" y="3073102"/>
            <a:ext cx="9878845" cy="576000"/>
          </a:xfrm>
        </p:spPr>
        <p:txBody>
          <a:bodyPr anchor="ctr"/>
          <a:lstStyle>
            <a:lvl1pPr marL="0" indent="0">
              <a:buNone/>
              <a:defRPr sz="1600"/>
            </a:lvl1pPr>
          </a:lstStyle>
          <a:p>
            <a:pPr lvl="0"/>
            <a:r>
              <a:rPr lang="nl-NL" dirty="0"/>
              <a:t>Klik om hoofdstuktitel toe te voegen</a:t>
            </a:r>
          </a:p>
        </p:txBody>
      </p:sp>
      <p:sp>
        <p:nvSpPr>
          <p:cNvPr id="31" name="Text Placeholder 4">
            <a:extLst>
              <a:ext uri="{FF2B5EF4-FFF2-40B4-BE49-F238E27FC236}">
                <a16:creationId xmlns:a16="http://schemas.microsoft.com/office/drawing/2014/main" id="{6E23FF3B-3585-451E-B36D-95D91B1AD445}"/>
              </a:ext>
            </a:extLst>
          </p:cNvPr>
          <p:cNvSpPr>
            <a:spLocks noGrp="1"/>
          </p:cNvSpPr>
          <p:nvPr>
            <p:ph type="body" sz="quarter" idx="33" hasCustomPrompt="1"/>
          </p:nvPr>
        </p:nvSpPr>
        <p:spPr>
          <a:xfrm>
            <a:off x="1617785" y="3850181"/>
            <a:ext cx="9878845" cy="576000"/>
          </a:xfrm>
        </p:spPr>
        <p:txBody>
          <a:bodyPr anchor="ctr"/>
          <a:lstStyle>
            <a:lvl1pPr marL="0" indent="0">
              <a:buNone/>
              <a:defRPr sz="1600"/>
            </a:lvl1pPr>
          </a:lstStyle>
          <a:p>
            <a:pPr lvl="0"/>
            <a:r>
              <a:rPr lang="nl-NL" dirty="0"/>
              <a:t>Klik om hoofdstuktitel toe te voegen</a:t>
            </a:r>
          </a:p>
        </p:txBody>
      </p:sp>
      <p:sp>
        <p:nvSpPr>
          <p:cNvPr id="32" name="Text Placeholder 4">
            <a:extLst>
              <a:ext uri="{FF2B5EF4-FFF2-40B4-BE49-F238E27FC236}">
                <a16:creationId xmlns:a16="http://schemas.microsoft.com/office/drawing/2014/main" id="{B526D535-2FCB-4390-8380-2F13D7A4761C}"/>
              </a:ext>
            </a:extLst>
          </p:cNvPr>
          <p:cNvSpPr>
            <a:spLocks noGrp="1"/>
          </p:cNvSpPr>
          <p:nvPr>
            <p:ph type="body" sz="quarter" idx="34" hasCustomPrompt="1"/>
          </p:nvPr>
        </p:nvSpPr>
        <p:spPr>
          <a:xfrm>
            <a:off x="1617785" y="4627259"/>
            <a:ext cx="9878845" cy="576000"/>
          </a:xfrm>
        </p:spPr>
        <p:txBody>
          <a:bodyPr anchor="ctr"/>
          <a:lstStyle>
            <a:lvl1pPr marL="0" indent="0">
              <a:buNone/>
              <a:defRPr sz="1600"/>
            </a:lvl1pPr>
          </a:lstStyle>
          <a:p>
            <a:pPr lvl="0"/>
            <a:r>
              <a:rPr lang="nl-NL" dirty="0"/>
              <a:t>Klik om hoofdstuktitel toe te voegen</a:t>
            </a:r>
          </a:p>
        </p:txBody>
      </p:sp>
      <p:sp>
        <p:nvSpPr>
          <p:cNvPr id="34" name="Content Placeholder 33">
            <a:extLst>
              <a:ext uri="{FF2B5EF4-FFF2-40B4-BE49-F238E27FC236}">
                <a16:creationId xmlns:a16="http://schemas.microsoft.com/office/drawing/2014/main" id="{CB7EA44B-E1AE-4106-A865-656870EDF45E}"/>
              </a:ext>
            </a:extLst>
          </p:cNvPr>
          <p:cNvSpPr>
            <a:spLocks noGrp="1"/>
          </p:cNvSpPr>
          <p:nvPr>
            <p:ph sz="quarter" idx="35" hasCustomPrompt="1"/>
          </p:nvPr>
        </p:nvSpPr>
        <p:spPr>
          <a:xfrm>
            <a:off x="1020497" y="2396508"/>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7" name="Content Placeholder 35">
            <a:extLst>
              <a:ext uri="{FF2B5EF4-FFF2-40B4-BE49-F238E27FC236}">
                <a16:creationId xmlns:a16="http://schemas.microsoft.com/office/drawing/2014/main" id="{F350D63D-035F-4B56-9C49-F8894DDB98C8}"/>
              </a:ext>
            </a:extLst>
          </p:cNvPr>
          <p:cNvSpPr>
            <a:spLocks noGrp="1"/>
          </p:cNvSpPr>
          <p:nvPr>
            <p:ph sz="quarter" idx="37" hasCustomPrompt="1"/>
          </p:nvPr>
        </p:nvSpPr>
        <p:spPr>
          <a:xfrm>
            <a:off x="919697" y="3072839"/>
            <a:ext cx="576000" cy="576263"/>
          </a:xfrm>
          <a:prstGeom prst="ellipse">
            <a:avLst/>
          </a:prstGeom>
        </p:spPr>
        <p:txBody>
          <a:bodyPr/>
          <a:lstStyle>
            <a:lvl1pPr marL="0" indent="0">
              <a:buNone/>
              <a:defRPr>
                <a:noFill/>
              </a:defRPr>
            </a:lvl1pPr>
          </a:lstStyle>
          <a:p>
            <a:pPr lvl="0"/>
            <a:r>
              <a:rPr lang="nl-NL" dirty="0"/>
              <a:t>Kleur</a:t>
            </a:r>
          </a:p>
        </p:txBody>
      </p:sp>
      <p:sp>
        <p:nvSpPr>
          <p:cNvPr id="38" name="Content Placeholder 33">
            <a:extLst>
              <a:ext uri="{FF2B5EF4-FFF2-40B4-BE49-F238E27FC236}">
                <a16:creationId xmlns:a16="http://schemas.microsoft.com/office/drawing/2014/main" id="{8D00E5AB-2194-4FC2-8650-AF31295D2099}"/>
              </a:ext>
            </a:extLst>
          </p:cNvPr>
          <p:cNvSpPr>
            <a:spLocks noGrp="1"/>
          </p:cNvSpPr>
          <p:nvPr>
            <p:ph sz="quarter" idx="38" hasCustomPrompt="1"/>
          </p:nvPr>
        </p:nvSpPr>
        <p:spPr>
          <a:xfrm>
            <a:off x="1020497" y="317377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9" name="Content Placeholder 35">
            <a:extLst>
              <a:ext uri="{FF2B5EF4-FFF2-40B4-BE49-F238E27FC236}">
                <a16:creationId xmlns:a16="http://schemas.microsoft.com/office/drawing/2014/main" id="{156B25DE-A0D6-46DE-9D2C-868140B3D3AF}"/>
              </a:ext>
            </a:extLst>
          </p:cNvPr>
          <p:cNvSpPr>
            <a:spLocks noGrp="1"/>
          </p:cNvSpPr>
          <p:nvPr>
            <p:ph sz="quarter" idx="39" hasCustomPrompt="1"/>
          </p:nvPr>
        </p:nvSpPr>
        <p:spPr>
          <a:xfrm>
            <a:off x="919697" y="4627259"/>
            <a:ext cx="576000" cy="576263"/>
          </a:xfrm>
          <a:prstGeom prst="ellipse">
            <a:avLst/>
          </a:prstGeom>
        </p:spPr>
        <p:txBody>
          <a:bodyPr/>
          <a:lstStyle>
            <a:lvl1pPr marL="0" indent="0">
              <a:buNone/>
              <a:defRPr>
                <a:noFill/>
              </a:defRPr>
            </a:lvl1pPr>
          </a:lstStyle>
          <a:p>
            <a:pPr lvl="0"/>
            <a:r>
              <a:rPr lang="nl-NL" dirty="0"/>
              <a:t>Kleur</a:t>
            </a:r>
          </a:p>
        </p:txBody>
      </p:sp>
      <p:sp>
        <p:nvSpPr>
          <p:cNvPr id="40" name="Content Placeholder 33">
            <a:extLst>
              <a:ext uri="{FF2B5EF4-FFF2-40B4-BE49-F238E27FC236}">
                <a16:creationId xmlns:a16="http://schemas.microsoft.com/office/drawing/2014/main" id="{F9193A0D-3023-48D2-9562-A7C00B68F2B3}"/>
              </a:ext>
            </a:extLst>
          </p:cNvPr>
          <p:cNvSpPr>
            <a:spLocks noGrp="1"/>
          </p:cNvSpPr>
          <p:nvPr>
            <p:ph sz="quarter" idx="40" hasCustomPrompt="1"/>
          </p:nvPr>
        </p:nvSpPr>
        <p:spPr>
          <a:xfrm>
            <a:off x="1020497" y="472819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41" name="Content Placeholder 35">
            <a:extLst>
              <a:ext uri="{FF2B5EF4-FFF2-40B4-BE49-F238E27FC236}">
                <a16:creationId xmlns:a16="http://schemas.microsoft.com/office/drawing/2014/main" id="{832AF622-7277-4D8A-8E59-D37829E543AF}"/>
              </a:ext>
            </a:extLst>
          </p:cNvPr>
          <p:cNvSpPr>
            <a:spLocks noGrp="1"/>
          </p:cNvSpPr>
          <p:nvPr>
            <p:ph sz="quarter" idx="41" hasCustomPrompt="1"/>
          </p:nvPr>
        </p:nvSpPr>
        <p:spPr>
          <a:xfrm>
            <a:off x="919697" y="3849918"/>
            <a:ext cx="576000" cy="576263"/>
          </a:xfrm>
          <a:prstGeom prst="ellipse">
            <a:avLst/>
          </a:prstGeom>
        </p:spPr>
        <p:txBody>
          <a:bodyPr/>
          <a:lstStyle>
            <a:lvl1pPr marL="0" indent="0">
              <a:buNone/>
              <a:defRPr>
                <a:noFill/>
              </a:defRPr>
            </a:lvl1pPr>
          </a:lstStyle>
          <a:p>
            <a:pPr lvl="0"/>
            <a:r>
              <a:rPr lang="nl-NL" dirty="0"/>
              <a:t>Kleur</a:t>
            </a:r>
          </a:p>
        </p:txBody>
      </p:sp>
      <p:sp>
        <p:nvSpPr>
          <p:cNvPr id="42" name="Content Placeholder 33">
            <a:extLst>
              <a:ext uri="{FF2B5EF4-FFF2-40B4-BE49-F238E27FC236}">
                <a16:creationId xmlns:a16="http://schemas.microsoft.com/office/drawing/2014/main" id="{C6633357-A625-4BAE-B7C2-AF4DADA78DA8}"/>
              </a:ext>
            </a:extLst>
          </p:cNvPr>
          <p:cNvSpPr>
            <a:spLocks noGrp="1"/>
          </p:cNvSpPr>
          <p:nvPr>
            <p:ph sz="quarter" idx="42" hasCustomPrompt="1"/>
          </p:nvPr>
        </p:nvSpPr>
        <p:spPr>
          <a:xfrm>
            <a:off x="1020497" y="3950849"/>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Tree>
    <p:extLst>
      <p:ext uri="{BB962C8B-B14F-4D97-AF65-F5344CB8AC3E}">
        <p14:creationId xmlns:p14="http://schemas.microsoft.com/office/powerpoint/2010/main" val="169154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Cover L Pic">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1"/>
            </p:custDataLst>
            <p:extLst>
              <p:ext uri="{D42A27DB-BD31-4B8C-83A1-F6EECF244321}">
                <p14:modId xmlns:p14="http://schemas.microsoft.com/office/powerpoint/2010/main" val="3241448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TextBox 8">
            <a:extLst>
              <a:ext uri="{FF2B5EF4-FFF2-40B4-BE49-F238E27FC236}">
                <a16:creationId xmlns:a16="http://schemas.microsoft.com/office/drawing/2014/main" id="{3E408D0B-1C14-4E7B-8EB7-FDE06942DF52}"/>
              </a:ext>
            </a:extLst>
          </p:cNvPr>
          <p:cNvSpPr txBox="1"/>
          <p:nvPr/>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4" name="Text Placeholder 4">
            <a:extLst>
              <a:ext uri="{FF2B5EF4-FFF2-40B4-BE49-F238E27FC236}">
                <a16:creationId xmlns:a16="http://schemas.microsoft.com/office/drawing/2014/main" id="{6E8D33AE-4BDF-4CC3-A20E-EE02C90CFC08}"/>
              </a:ext>
            </a:extLst>
          </p:cNvPr>
          <p:cNvSpPr>
            <a:spLocks noGrp="1"/>
          </p:cNvSpPr>
          <p:nvPr>
            <p:ph type="body" sz="quarter" idx="31" hasCustomPrompt="1"/>
          </p:nvPr>
        </p:nvSpPr>
        <p:spPr>
          <a:xfrm>
            <a:off x="919697" y="2295708"/>
            <a:ext cx="9878845" cy="576000"/>
          </a:xfrm>
          <a:solidFill>
            <a:srgbClr val="22777B"/>
          </a:solidFill>
        </p:spPr>
        <p:txBody>
          <a:bodyPr anchor="ctr"/>
          <a:lstStyle>
            <a:lvl1pPr marL="0" indent="0">
              <a:buNone/>
              <a:defRPr sz="1600" b="1">
                <a:solidFill>
                  <a:schemeClr val="bg1"/>
                </a:solidFill>
              </a:defRPr>
            </a:lvl1pPr>
          </a:lstStyle>
          <a:p>
            <a:pPr lvl="0"/>
            <a:r>
              <a:rPr lang="nl-NL" dirty="0"/>
              <a:t>Klik om hoofdstuktitel toe te voegen</a:t>
            </a:r>
          </a:p>
        </p:txBody>
      </p:sp>
      <p:sp>
        <p:nvSpPr>
          <p:cNvPr id="15" name="Text Placeholder 4">
            <a:extLst>
              <a:ext uri="{FF2B5EF4-FFF2-40B4-BE49-F238E27FC236}">
                <a16:creationId xmlns:a16="http://schemas.microsoft.com/office/drawing/2014/main" id="{1ABDBFFE-C3A3-4E71-B692-F286AE382B40}"/>
              </a:ext>
            </a:extLst>
          </p:cNvPr>
          <p:cNvSpPr>
            <a:spLocks noGrp="1"/>
          </p:cNvSpPr>
          <p:nvPr>
            <p:ph type="body" sz="quarter" idx="32" hasCustomPrompt="1"/>
          </p:nvPr>
        </p:nvSpPr>
        <p:spPr>
          <a:xfrm>
            <a:off x="919697" y="2922689"/>
            <a:ext cx="9878845" cy="576000"/>
          </a:xfrm>
          <a:solidFill>
            <a:schemeClr val="bg1">
              <a:lumMod val="95000"/>
            </a:schemeClr>
          </a:solidFill>
        </p:spPr>
        <p:txBody>
          <a:bodyPr anchor="ctr"/>
          <a:lstStyle>
            <a:lvl1pPr marL="0" indent="0">
              <a:buNone/>
              <a:defRPr sz="1600" b="0"/>
            </a:lvl1pPr>
          </a:lstStyle>
          <a:p>
            <a:pPr lvl="0"/>
            <a:r>
              <a:rPr lang="nl-NL" dirty="0"/>
              <a:t>Klik om hoofdstuktitel toe te voegen</a:t>
            </a:r>
          </a:p>
        </p:txBody>
      </p:sp>
      <p:sp>
        <p:nvSpPr>
          <p:cNvPr id="16" name="Text Placeholder 4">
            <a:extLst>
              <a:ext uri="{FF2B5EF4-FFF2-40B4-BE49-F238E27FC236}">
                <a16:creationId xmlns:a16="http://schemas.microsoft.com/office/drawing/2014/main" id="{AF144E65-6C21-437A-804A-75A9C5AD7BE0}"/>
              </a:ext>
            </a:extLst>
          </p:cNvPr>
          <p:cNvSpPr>
            <a:spLocks noGrp="1"/>
          </p:cNvSpPr>
          <p:nvPr>
            <p:ph type="body" sz="quarter" idx="33" hasCustomPrompt="1"/>
          </p:nvPr>
        </p:nvSpPr>
        <p:spPr>
          <a:xfrm>
            <a:off x="919697" y="3549670"/>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
        <p:nvSpPr>
          <p:cNvPr id="17" name="Text Placeholder 4">
            <a:extLst>
              <a:ext uri="{FF2B5EF4-FFF2-40B4-BE49-F238E27FC236}">
                <a16:creationId xmlns:a16="http://schemas.microsoft.com/office/drawing/2014/main" id="{EA95A1DB-BF6E-4DDF-83B9-50B7096FB8F8}"/>
              </a:ext>
            </a:extLst>
          </p:cNvPr>
          <p:cNvSpPr>
            <a:spLocks noGrp="1"/>
          </p:cNvSpPr>
          <p:nvPr>
            <p:ph type="body" sz="quarter" idx="34" hasCustomPrompt="1"/>
          </p:nvPr>
        </p:nvSpPr>
        <p:spPr>
          <a:xfrm>
            <a:off x="919696" y="4176651"/>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Tree>
    <p:extLst>
      <p:ext uri="{BB962C8B-B14F-4D97-AF65-F5344CB8AC3E}">
        <p14:creationId xmlns:p14="http://schemas.microsoft.com/office/powerpoint/2010/main" val="389484084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1"/>
            </p:custDataLst>
            <p:extLst>
              <p:ext uri="{D42A27DB-BD31-4B8C-83A1-F6EECF244321}">
                <p14:modId xmlns:p14="http://schemas.microsoft.com/office/powerpoint/2010/main" val="917525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0B152B1D-32C5-4ECA-BCDB-F3355CCA32CE}" type="slidenum">
              <a:rPr lang="nl-NL" smtClean="0"/>
              <a:t>‹#›</a:t>
            </a:fld>
            <a:endParaRPr lang="nl-NL"/>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388584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1"/>
            </p:custDataLst>
            <p:extLst>
              <p:ext uri="{D42A27DB-BD31-4B8C-83A1-F6EECF244321}">
                <p14:modId xmlns:p14="http://schemas.microsoft.com/office/powerpoint/2010/main" val="3222679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a:xfrm>
            <a:off x="10989437" y="6688612"/>
            <a:ext cx="1023140" cy="163513"/>
          </a:xfrm>
          <a:prstGeom prst="rect">
            <a:avLst/>
          </a:prstGeom>
        </p:spPr>
        <p:txBody>
          <a:bodyPr/>
          <a:lstStyle/>
          <a:p>
            <a:fld id="{0B152B1D-32C5-4ECA-BCDB-F3355CCA32CE}" type="slidenum">
              <a:rPr lang="nl-NL" smtClean="0"/>
              <a:t>‹#›</a:t>
            </a:fld>
            <a:endParaRPr lang="nl-NL"/>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3060818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1"/>
            </p:custDataLst>
            <p:extLst>
              <p:ext uri="{D42A27DB-BD31-4B8C-83A1-F6EECF244321}">
                <p14:modId xmlns:p14="http://schemas.microsoft.com/office/powerpoint/2010/main" val="3104558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A1CC6EC6-EC4A-4CCD-8E83-68494C8753B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75DEDF61-D0AA-4104-A8D4-B0406C012C3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141D24E2-A013-4401-84FB-25D9F21F720D}"/>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4139200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1"/>
            </p:custDataLst>
            <p:extLst>
              <p:ext uri="{D42A27DB-BD31-4B8C-83A1-F6EECF244321}">
                <p14:modId xmlns:p14="http://schemas.microsoft.com/office/powerpoint/2010/main" val="3648711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30" name="Footnote">
            <a:extLst>
              <a:ext uri="{FF2B5EF4-FFF2-40B4-BE49-F238E27FC236}">
                <a16:creationId xmlns:a16="http://schemas.microsoft.com/office/drawing/2014/main" id="{BAE6918C-BA6B-443D-8DEA-7B54F5C7AAE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B52750C4-AA32-44BB-9C80-10FCEB69B711}"/>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endParaRPr lang="nl-NL"/>
          </a:p>
        </p:txBody>
      </p:sp>
      <p:sp>
        <p:nvSpPr>
          <p:cNvPr id="32" name="Slide Number Placeholder">
            <a:extLst>
              <a:ext uri="{FF2B5EF4-FFF2-40B4-BE49-F238E27FC236}">
                <a16:creationId xmlns:a16="http://schemas.microsoft.com/office/drawing/2014/main" id="{90B24E08-7C33-4EE1-8E8A-8057549F0A12}"/>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3309727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1"/>
            </p:custDataLst>
            <p:extLst>
              <p:ext uri="{D42A27DB-BD31-4B8C-83A1-F6EECF244321}">
                <p14:modId xmlns:p14="http://schemas.microsoft.com/office/powerpoint/2010/main" val="4253926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a:xfrm>
            <a:off x="10989437" y="6688612"/>
            <a:ext cx="1023140" cy="163513"/>
          </a:xfrm>
          <a:prstGeom prst="rect">
            <a:avLst/>
          </a:prstGeom>
        </p:spPr>
        <p:txBody>
          <a:bodyPr/>
          <a:lstStyle>
            <a:lvl1pPr>
              <a:defRPr>
                <a:solidFill>
                  <a:schemeClr val="bg1"/>
                </a:solidFill>
              </a:defRPr>
            </a:lvl1pPr>
          </a:lstStyle>
          <a:p>
            <a:fld id="{0B152B1D-32C5-4ECA-BCDB-F3355CCA32CE}" type="slidenum">
              <a:rPr lang="nl-NL" smtClean="0"/>
              <a:t>‹#›</a:t>
            </a:fld>
            <a:endParaRPr lang="nl-NL"/>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it’s</a:t>
            </a: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a:t>
            </a:r>
            <a:r>
              <a:rPr kumimoji="0" lang="nl-NL" sz="14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Middenlaan</a:t>
            </a: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5">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a:spcBef>
                <a:spcPts val="0"/>
              </a:spcBef>
              <a:buNone/>
              <a:defRPr>
                <a:solidFill>
                  <a:schemeClr val="bg1"/>
                </a:solidFill>
              </a:defRPr>
            </a:lvl1pPr>
          </a:lstStyle>
          <a:p>
            <a:pPr lvl="0"/>
            <a:r>
              <a:rPr lang="nl-NL" noProof="0"/>
              <a:t>Naam Achternaam (naam.achternaam@itspublic.nl)</a:t>
            </a:r>
          </a:p>
        </p:txBody>
      </p:sp>
    </p:spTree>
    <p:extLst>
      <p:ext uri="{BB962C8B-B14F-4D97-AF65-F5344CB8AC3E}">
        <p14:creationId xmlns:p14="http://schemas.microsoft.com/office/powerpoint/2010/main" val="3001626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ox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A750DB-88E5-4518-819C-0E6533EB5915}"/>
              </a:ext>
            </a:extLst>
          </p:cNvPr>
          <p:cNvSpPr>
            <a:spLocks noGrp="1"/>
          </p:cNvSpPr>
          <p:nvPr>
            <p:ph type="dt" sz="half" idx="10"/>
          </p:nvPr>
        </p:nvSpPr>
        <p:spPr>
          <a:xfrm rot="16200000">
            <a:off x="-1250155" y="5364957"/>
            <a:ext cx="2668589" cy="168275"/>
          </a:xfrm>
          <a:prstGeom prst="rect">
            <a:avLst/>
          </a:prstGeom>
        </p:spPr>
        <p:txBody>
          <a:bodyPr/>
          <a:lstStyle/>
          <a:p>
            <a:fld id="{D1D7975E-A74A-4535-9A3E-8E238F697EA4}" type="datetimeFigureOut">
              <a:rPr lang="nl-NL" smtClean="0"/>
              <a:pPr/>
              <a:t>6-9-2022</a:t>
            </a:fld>
            <a:endParaRPr lang="nl-NL"/>
          </a:p>
        </p:txBody>
      </p:sp>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a:t>
            </a:fld>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dirty="0"/>
              <a:t>Click to edit Master title style</a:t>
            </a:r>
            <a:endParaRPr lang="nl-NL" dirty="0"/>
          </a:p>
        </p:txBody>
      </p:sp>
    </p:spTree>
    <p:extLst>
      <p:ext uri="{BB962C8B-B14F-4D97-AF65-F5344CB8AC3E}">
        <p14:creationId xmlns:p14="http://schemas.microsoft.com/office/powerpoint/2010/main" val="4276496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ox (2) Chart (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A750DB-88E5-4518-819C-0E6533EB5915}"/>
              </a:ext>
            </a:extLst>
          </p:cNvPr>
          <p:cNvSpPr>
            <a:spLocks noGrp="1"/>
          </p:cNvSpPr>
          <p:nvPr>
            <p:ph type="dt" sz="half" idx="10"/>
          </p:nvPr>
        </p:nvSpPr>
        <p:spPr>
          <a:xfrm rot="16200000">
            <a:off x="-1250155" y="5364957"/>
            <a:ext cx="2668589" cy="168275"/>
          </a:xfrm>
          <a:prstGeom prst="rect">
            <a:avLst/>
          </a:prstGeom>
        </p:spPr>
        <p:txBody>
          <a:bodyPr/>
          <a:lstStyle/>
          <a:p>
            <a:fld id="{D1D7975E-A74A-4535-9A3E-8E238F697EA4}" type="datetimeFigureOut">
              <a:rPr lang="nl-NL" smtClean="0"/>
              <a:pPr/>
              <a:t>6-9-2022</a:t>
            </a:fld>
            <a:endParaRPr lang="nl-NL"/>
          </a:p>
        </p:txBody>
      </p:sp>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a:t>
            </a:fld>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a:lstStyle>
            <a:lvl1pPr>
              <a:defRPr b="1"/>
            </a:lvl1pPr>
          </a:lstStyle>
          <a:p>
            <a:pPr lvl="0"/>
            <a:r>
              <a:rPr lang="en-US"/>
              <a:t>Edit Master text styles</a:t>
            </a:r>
            <a:endParaRPr lang="nl-NL"/>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Tree>
    <p:extLst>
      <p:ext uri="{BB962C8B-B14F-4D97-AF65-F5344CB8AC3E}">
        <p14:creationId xmlns:p14="http://schemas.microsoft.com/office/powerpoint/2010/main" val="7043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1"/>
            </p:custDataLst>
            <p:extLst>
              <p:ext uri="{D42A27DB-BD31-4B8C-83A1-F6EECF244321}">
                <p14:modId xmlns:p14="http://schemas.microsoft.com/office/powerpoint/2010/main" val="3000984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EF18163C-3032-4085-8BA6-8A0653035EF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86F4C4B1-9275-48CF-AA51-4C4AE2EEF9A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7DB9CF3A-2012-49F0-8AB0-1AC736EA4795}"/>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195516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1"/>
            </p:custDataLst>
            <p:extLst>
              <p:ext uri="{D42A27DB-BD31-4B8C-83A1-F6EECF244321}">
                <p14:modId xmlns:p14="http://schemas.microsoft.com/office/powerpoint/2010/main" val="3711686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8199AF3C-BF3F-4F94-A3CD-FB3C7C97E46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968CBD64-C511-48CF-88AD-3434DA0F028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9" name="Slide Number Placeholder">
            <a:extLst>
              <a:ext uri="{FF2B5EF4-FFF2-40B4-BE49-F238E27FC236}">
                <a16:creationId xmlns:a16="http://schemas.microsoft.com/office/drawing/2014/main" id="{42748C13-A219-4660-B0E3-4561AD5EEE25}"/>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260625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1"/>
            </p:custDataLst>
            <p:extLst>
              <p:ext uri="{D42A27DB-BD31-4B8C-83A1-F6EECF244321}">
                <p14:modId xmlns:p14="http://schemas.microsoft.com/office/powerpoint/2010/main" val="2870924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EBCAAF10-43C2-42AC-8822-4B0A2D42A6A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54A57-B39A-4BA5-A8AA-39AB9D51FBD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9" name="Slide Number Placeholder">
            <a:extLst>
              <a:ext uri="{FF2B5EF4-FFF2-40B4-BE49-F238E27FC236}">
                <a16:creationId xmlns:a16="http://schemas.microsoft.com/office/drawing/2014/main" id="{ED2D3A2E-15BD-41F9-A054-33D4889B62DE}"/>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346963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1"/>
            </p:custDataLst>
            <p:extLst>
              <p:ext uri="{D42A27DB-BD31-4B8C-83A1-F6EECF244321}">
                <p14:modId xmlns:p14="http://schemas.microsoft.com/office/powerpoint/2010/main" val="4081367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a:noFill/>
          <a:ln w="19050">
            <a:noFill/>
          </a:ln>
        </p:spPr>
        <p:txBody>
          <a:bodyPr vert="horz" lIns="7200" tIns="0" rIns="0" bIns="0" rtlCol="0" anchor="t">
            <a:noAutofit/>
          </a:bodyPr>
          <a:lstStyle>
            <a:lvl1pPr>
              <a:defRPr lang="nl-NL" b="1" noProof="0" dirty="0">
                <a:solidFill>
                  <a:schemeClr val="tx1"/>
                </a:solidFill>
              </a:defRPr>
            </a:lvl1pPr>
          </a:lstStyle>
          <a:p>
            <a:pPr marL="0" lvl="0" indent="0">
              <a:buNone/>
            </a:pPr>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20D419EE-88F1-4989-8836-3F7287A8548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9" name="Footer Placeholder">
            <a:extLst>
              <a:ext uri="{FF2B5EF4-FFF2-40B4-BE49-F238E27FC236}">
                <a16:creationId xmlns:a16="http://schemas.microsoft.com/office/drawing/2014/main" id="{496692EB-3EF7-4005-BB14-C4E4AE8A68F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39" name="Slide Number Placeholder">
            <a:extLst>
              <a:ext uri="{FF2B5EF4-FFF2-40B4-BE49-F238E27FC236}">
                <a16:creationId xmlns:a16="http://schemas.microsoft.com/office/drawing/2014/main" id="{412FEEA4-3298-41B0-B0FC-060B542257E0}"/>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333115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1"/>
            </p:custDataLst>
            <p:extLst>
              <p:ext uri="{D42A27DB-BD31-4B8C-83A1-F6EECF244321}">
                <p14:modId xmlns:p14="http://schemas.microsoft.com/office/powerpoint/2010/main" val="2899707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60819" y="4487276"/>
            <a:ext cx="10866439" cy="195509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79" y="2059963"/>
            <a:ext cx="10866439" cy="195509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60819" y="4127276"/>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79" y="1699963"/>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355805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1"/>
            </p:custDataLst>
            <p:extLst>
              <p:ext uri="{D42A27DB-BD31-4B8C-83A1-F6EECF244321}">
                <p14:modId xmlns:p14="http://schemas.microsoft.com/office/powerpoint/2010/main" val="1326094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901CC59E-FC60-4C86-9DA5-AC4FAE7D62C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1EF4ABE-D938-4EF6-89F7-C7DD4C65A05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
        <p:nvSpPr>
          <p:cNvPr id="15" name="Slide Number Placeholder">
            <a:extLst>
              <a:ext uri="{FF2B5EF4-FFF2-40B4-BE49-F238E27FC236}">
                <a16:creationId xmlns:a16="http://schemas.microsoft.com/office/drawing/2014/main" id="{F558ECA9-B2A7-4D71-83E2-6BCC7C0B11A3}"/>
              </a:ext>
            </a:extLst>
          </p:cNvPr>
          <p:cNvSpPr>
            <a:spLocks noGrp="1"/>
          </p:cNvSpPr>
          <p:nvPr>
            <p:ph type="sldNum" sz="quarter" idx="12"/>
          </p:nvPr>
        </p:nvSpPr>
        <p:spPr>
          <a:xfrm>
            <a:off x="10989444" y="6684903"/>
            <a:ext cx="1023140" cy="163513"/>
          </a:xfrm>
          <a:prstGeom prst="rect">
            <a:avLst/>
          </a:prstGeom>
        </p:spPr>
        <p:txBody>
          <a:bodyPr/>
          <a:lstStyle/>
          <a:p>
            <a:fld id="{0B152B1D-32C5-4ECA-BCDB-F3355CCA32CE}" type="slidenum">
              <a:rPr lang="nl-NL" smtClean="0"/>
              <a:t>‹#›</a:t>
            </a:fld>
            <a:endParaRPr lang="nl-NL"/>
          </a:p>
        </p:txBody>
      </p:sp>
    </p:spTree>
    <p:extLst>
      <p:ext uri="{BB962C8B-B14F-4D97-AF65-F5344CB8AC3E}">
        <p14:creationId xmlns:p14="http://schemas.microsoft.com/office/powerpoint/2010/main" val="30729734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1"/>
            </p:custDataLst>
            <p:extLst>
              <p:ext uri="{D42A27DB-BD31-4B8C-83A1-F6EECF244321}">
                <p14:modId xmlns:p14="http://schemas.microsoft.com/office/powerpoint/2010/main" val="276448606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3" imgW="470" imgH="469" progId="TCLayout.ActiveDocument.1">
                  <p:embed/>
                </p:oleObj>
              </mc:Choice>
              <mc:Fallback>
                <p:oleObj name="think-cell Slide" r:id="rId43" imgW="470" imgH="469" progId="TCLayout.ActiveDocument.1">
                  <p:embed/>
                  <p:pic>
                    <p:nvPicPr>
                      <p:cNvPr id="4" name="Object 3" hidden="1"/>
                      <p:cNvPicPr/>
                      <p:nvPr/>
                    </p:nvPicPr>
                    <p:blipFill>
                      <a:blip r:embed="rId44"/>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4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2455"/>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989437" y="6688612"/>
            <a:ext cx="1023140" cy="163513"/>
          </a:xfrm>
          <a:prstGeom prst="rect">
            <a:avLst/>
          </a:prstGeom>
        </p:spPr>
        <p:txBody>
          <a:bodyPr lIns="0" tIns="0" rIns="72000" bIns="0"/>
          <a:lstStyle>
            <a:lvl1pPr marL="0" indent="0" algn="r">
              <a:buNone/>
              <a:defRPr sz="1000">
                <a:latin typeface="+mj-lt"/>
              </a:defRPr>
            </a:lvl1pPr>
          </a:lstStyle>
          <a:p>
            <a:fld id="{0B152B1D-32C5-4ECA-BCDB-F3355CCA32CE}" type="slidenum">
              <a:rPr lang="nl-NL" smtClean="0"/>
              <a:t>‹#›</a:t>
            </a:fld>
            <a:endParaRPr lang="nl-NL"/>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a:t>Klik om titel toe te voegen</a:t>
            </a:r>
          </a:p>
        </p:txBody>
      </p:sp>
      <p:sp>
        <p:nvSpPr>
          <p:cNvPr id="23" name="Footer Placeholder">
            <a:extLst>
              <a:ext uri="{FF2B5EF4-FFF2-40B4-BE49-F238E27FC236}">
                <a16:creationId xmlns:a16="http://schemas.microsoft.com/office/drawing/2014/main" id="{7D08E99E-5D00-4CC1-8F6F-091AC26BC389}"/>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endParaRPr lang="nl-NL"/>
          </a:p>
        </p:txBody>
      </p:sp>
    </p:spTree>
    <p:extLst>
      <p:ext uri="{BB962C8B-B14F-4D97-AF65-F5344CB8AC3E}">
        <p14:creationId xmlns:p14="http://schemas.microsoft.com/office/powerpoint/2010/main" val="228167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9" r:id="rId38"/>
    <p:sldLayoutId id="2147483700" r:id="rId39"/>
  </p:sldLayoutIdLst>
  <p:txStyles>
    <p:title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8.jpe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8.xml"/><Relationship Id="rId1" Type="http://schemas.openxmlformats.org/officeDocument/2006/relationships/tags" Target="../tags/tag7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E7033C7-059E-415D-A900-A92ACDB741D8}"/>
              </a:ext>
            </a:extLst>
          </p:cNvPr>
          <p:cNvGraphicFramePr>
            <a:graphicFrameLocks noChangeAspect="1"/>
          </p:cNvGraphicFramePr>
          <p:nvPr>
            <p:custDataLst>
              <p:tags r:id="rId1"/>
            </p:custDataLst>
            <p:extLst>
              <p:ext uri="{D42A27DB-BD31-4B8C-83A1-F6EECF244321}">
                <p14:modId xmlns:p14="http://schemas.microsoft.com/office/powerpoint/2010/main" val="1521179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Object 4" hidden="1">
                        <a:extLst>
                          <a:ext uri="{FF2B5EF4-FFF2-40B4-BE49-F238E27FC236}">
                            <a16:creationId xmlns:a16="http://schemas.microsoft.com/office/drawing/2014/main" id="{9E7033C7-059E-415D-A900-A92ACDB741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descr="A close-up of a syringe on a white surface&#10;&#10;Description automatically generated with low confidence">
            <a:extLst>
              <a:ext uri="{FF2B5EF4-FFF2-40B4-BE49-F238E27FC236}">
                <a16:creationId xmlns:a16="http://schemas.microsoft.com/office/drawing/2014/main" id="{917902A9-E618-4B5B-876F-9C55173D239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576782" y="0"/>
            <a:ext cx="8615218" cy="6858000"/>
          </a:xfrm>
          <a:prstGeom prst="rect">
            <a:avLst/>
          </a:prstGeom>
        </p:spPr>
      </p:pic>
      <p:sp>
        <p:nvSpPr>
          <p:cNvPr id="7" name="Rectangle 6">
            <a:extLst>
              <a:ext uri="{FF2B5EF4-FFF2-40B4-BE49-F238E27FC236}">
                <a16:creationId xmlns:a16="http://schemas.microsoft.com/office/drawing/2014/main" id="{EB206547-96D2-4DC0-9CD5-31A1BD82F9F4}"/>
              </a:ext>
            </a:extLst>
          </p:cNvPr>
          <p:cNvSpPr/>
          <p:nvPr/>
        </p:nvSpPr>
        <p:spPr>
          <a:xfrm>
            <a:off x="641023" y="-1"/>
            <a:ext cx="11550977" cy="6858001"/>
          </a:xfrm>
          <a:prstGeom prst="rect">
            <a:avLst/>
          </a:prstGeom>
          <a:gradFill flip="none" rotWithShape="1">
            <a:gsLst>
              <a:gs pos="0">
                <a:srgbClr val="FFFFFF"/>
              </a:gs>
              <a:gs pos="41000">
                <a:schemeClr val="bg1"/>
              </a:gs>
              <a:gs pos="100000">
                <a:schemeClr val="bg1">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80000" marR="0" lvl="0" indent="-180000" algn="ctr"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Text Placeholder 1">
            <a:extLst>
              <a:ext uri="{FF2B5EF4-FFF2-40B4-BE49-F238E27FC236}">
                <a16:creationId xmlns:a16="http://schemas.microsoft.com/office/drawing/2014/main" id="{1B968C92-FD10-4FD5-B80E-A99BFCDAC4A2}"/>
              </a:ext>
            </a:extLst>
          </p:cNvPr>
          <p:cNvSpPr>
            <a:spLocks noGrp="1"/>
          </p:cNvSpPr>
          <p:nvPr>
            <p:ph type="body" idx="1"/>
          </p:nvPr>
        </p:nvSpPr>
        <p:spPr/>
        <p:txBody>
          <a:bodyPr/>
          <a:lstStyle/>
          <a:p>
            <a:r>
              <a:rPr lang="nl-NL" dirty="0">
                <a:solidFill>
                  <a:srgbClr val="22777B"/>
                </a:solidFill>
              </a:rPr>
              <a:t>Onderdeel van eerste sollicitatieronde It’s Public</a:t>
            </a:r>
          </a:p>
        </p:txBody>
      </p:sp>
      <p:sp>
        <p:nvSpPr>
          <p:cNvPr id="3" name="Title 2">
            <a:extLst>
              <a:ext uri="{FF2B5EF4-FFF2-40B4-BE49-F238E27FC236}">
                <a16:creationId xmlns:a16="http://schemas.microsoft.com/office/drawing/2014/main" id="{0FA4C4D5-B5A1-4A98-AA4F-B3E02B9EF700}"/>
              </a:ext>
            </a:extLst>
          </p:cNvPr>
          <p:cNvSpPr>
            <a:spLocks noGrp="1"/>
          </p:cNvSpPr>
          <p:nvPr>
            <p:ph type="ctrTitle"/>
          </p:nvPr>
        </p:nvSpPr>
        <p:spPr/>
        <p:txBody>
          <a:bodyPr vert="horz"/>
          <a:lstStyle/>
          <a:p>
            <a:r>
              <a:rPr lang="nl-NL" dirty="0">
                <a:solidFill>
                  <a:srgbClr val="22777B"/>
                </a:solidFill>
              </a:rPr>
              <a:t>Kwantitatieve toets</a:t>
            </a:r>
          </a:p>
        </p:txBody>
      </p:sp>
    </p:spTree>
    <p:extLst>
      <p:ext uri="{BB962C8B-B14F-4D97-AF65-F5344CB8AC3E}">
        <p14:creationId xmlns:p14="http://schemas.microsoft.com/office/powerpoint/2010/main" val="85708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BF80249-5B78-4A8A-B012-9EFEC43A15AF}"/>
              </a:ext>
            </a:extLst>
          </p:cNvPr>
          <p:cNvGraphicFramePr>
            <a:graphicFrameLocks noChangeAspect="1"/>
          </p:cNvGraphicFramePr>
          <p:nvPr>
            <p:custDataLst>
              <p:tags r:id="rId1"/>
            </p:custDataLst>
            <p:extLst>
              <p:ext uri="{D42A27DB-BD31-4B8C-83A1-F6EECF244321}">
                <p14:modId xmlns:p14="http://schemas.microsoft.com/office/powerpoint/2010/main" val="2334826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7781D1F1-3244-4EBC-A63B-8559BDD7D91F}"/>
              </a:ext>
            </a:extLst>
          </p:cNvPr>
          <p:cNvSpPr>
            <a:spLocks noGrp="1"/>
          </p:cNvSpPr>
          <p:nvPr>
            <p:ph type="ftr" sz="quarter" idx="11"/>
          </p:nvPr>
        </p:nvSpPr>
        <p:spPr/>
        <p:txBody>
          <a:bodyPr/>
          <a:lstStyle/>
          <a:p>
            <a:endParaRPr lang="nl-NL" dirty="0"/>
          </a:p>
        </p:txBody>
      </p:sp>
      <p:sp>
        <p:nvSpPr>
          <p:cNvPr id="3" name="Slide Number Placeholder 2">
            <a:extLst>
              <a:ext uri="{FF2B5EF4-FFF2-40B4-BE49-F238E27FC236}">
                <a16:creationId xmlns:a16="http://schemas.microsoft.com/office/drawing/2014/main" id="{6B0884CA-930A-4D0C-A61D-30330AB438B3}"/>
              </a:ext>
            </a:extLst>
          </p:cNvPr>
          <p:cNvSpPr>
            <a:spLocks noGrp="1"/>
          </p:cNvSpPr>
          <p:nvPr>
            <p:ph type="sldNum" sz="quarter" idx="12"/>
          </p:nvPr>
        </p:nvSpPr>
        <p:spPr/>
        <p:txBody>
          <a:bodyPr/>
          <a:lstStyle/>
          <a:p>
            <a:fld id="{992CD0B2-8AB2-4C6C-8876-E15753662C9B}" type="slidenum">
              <a:rPr lang="nl-NL" smtClean="0"/>
              <a:pPr/>
              <a:t>2</a:t>
            </a:fld>
            <a:endParaRPr lang="nl-NL" dirty="0"/>
          </a:p>
        </p:txBody>
      </p:sp>
      <p:sp>
        <p:nvSpPr>
          <p:cNvPr id="6" name="Content Placeholder 5">
            <a:extLst>
              <a:ext uri="{FF2B5EF4-FFF2-40B4-BE49-F238E27FC236}">
                <a16:creationId xmlns:a16="http://schemas.microsoft.com/office/drawing/2014/main" id="{0AFCA73E-6B95-4221-A578-21194959C809}"/>
              </a:ext>
            </a:extLst>
          </p:cNvPr>
          <p:cNvSpPr>
            <a:spLocks noGrp="1"/>
          </p:cNvSpPr>
          <p:nvPr>
            <p:ph sz="quarter" idx="18"/>
          </p:nvPr>
        </p:nvSpPr>
        <p:spPr/>
        <p:txBody>
          <a:bodyPr/>
          <a:lstStyle/>
          <a:p>
            <a:pPr>
              <a:spcBef>
                <a:spcPts val="1200"/>
              </a:spcBef>
            </a:pPr>
            <a:r>
              <a:rPr lang="nl-NL" dirty="0"/>
              <a:t>Onze kwantitatieve toets bestaat uit 30 vragen. Je hebt 30 minuten om zo veel mogelijk vragen goed te beantwoorden.</a:t>
            </a:r>
          </a:p>
          <a:p>
            <a:pPr>
              <a:spcBef>
                <a:spcPts val="1200"/>
              </a:spcBef>
            </a:pPr>
            <a:r>
              <a:rPr lang="nl-NL" dirty="0"/>
              <a:t>Er zijn twee typen vragen:</a:t>
            </a:r>
          </a:p>
          <a:p>
            <a:pPr lvl="1">
              <a:spcBef>
                <a:spcPts val="600"/>
              </a:spcBef>
            </a:pPr>
            <a:r>
              <a:rPr lang="nl-NL" dirty="0"/>
              <a:t>Numeriek redeneren (20 vragen) : hierbij kun je een vraag beantwoorden op basis van een grafiek en/of tabel</a:t>
            </a:r>
          </a:p>
          <a:p>
            <a:pPr lvl="1">
              <a:spcBef>
                <a:spcPts val="600"/>
              </a:spcBef>
            </a:pPr>
            <a:r>
              <a:rPr lang="nl-NL" dirty="0"/>
              <a:t>Redactiesommen (10 vragen): hierbij zitten rekensommen verwerkt in een klein stukje tekst</a:t>
            </a:r>
          </a:p>
          <a:p>
            <a:pPr>
              <a:spcBef>
                <a:spcPts val="1200"/>
              </a:spcBef>
            </a:pPr>
            <a:r>
              <a:rPr lang="nl-NL" dirty="0"/>
              <a:t>Je mag gebruik maken van kladpapier, niet van een rekenmachine</a:t>
            </a:r>
          </a:p>
          <a:p>
            <a:pPr>
              <a:spcBef>
                <a:spcPts val="1200"/>
              </a:spcBef>
            </a:pPr>
            <a:r>
              <a:rPr lang="nl-NL" dirty="0"/>
              <a:t>Als je een antwoord op een vraag niet weet of neemt het teveel tijd in beslag, sla hem dan over en kom terug als je nog tijd over hebt. Accuratesse is belangrijker dan het aantal vragen dat je in totaal hebt ingevuld, ga dus niet blind gokken.</a:t>
            </a:r>
          </a:p>
          <a:p>
            <a:pPr lvl="1">
              <a:spcBef>
                <a:spcPts val="1200"/>
              </a:spcBef>
            </a:pPr>
            <a:endParaRPr lang="nl-NL" dirty="0"/>
          </a:p>
        </p:txBody>
      </p:sp>
      <p:sp>
        <p:nvSpPr>
          <p:cNvPr id="15" name="Content Placeholder 14">
            <a:extLst>
              <a:ext uri="{FF2B5EF4-FFF2-40B4-BE49-F238E27FC236}">
                <a16:creationId xmlns:a16="http://schemas.microsoft.com/office/drawing/2014/main" id="{00F8ED5C-110B-4BF6-B779-54CF58BFC64A}"/>
              </a:ext>
            </a:extLst>
          </p:cNvPr>
          <p:cNvSpPr>
            <a:spLocks noGrp="1"/>
          </p:cNvSpPr>
          <p:nvPr>
            <p:ph sz="quarter" idx="19"/>
          </p:nvPr>
        </p:nvSpPr>
        <p:spPr/>
        <p:txBody>
          <a:bodyPr/>
          <a:lstStyle/>
          <a:p>
            <a:pPr marL="0" indent="0">
              <a:buNone/>
            </a:pPr>
            <a:r>
              <a:rPr lang="nl-NL" b="1" dirty="0"/>
              <a:t>Voorbeeld numeriek redeneren</a:t>
            </a:r>
          </a:p>
          <a:p>
            <a:endParaRPr lang="nl-NL" b="1" dirty="0"/>
          </a:p>
          <a:p>
            <a:endParaRPr lang="nl-NL" b="1" dirty="0"/>
          </a:p>
          <a:p>
            <a:endParaRPr lang="nl-NL" b="1" dirty="0"/>
          </a:p>
          <a:p>
            <a:endParaRPr lang="nl-NL" b="1" dirty="0"/>
          </a:p>
          <a:p>
            <a:endParaRPr lang="nl-NL" b="1" dirty="0"/>
          </a:p>
          <a:p>
            <a:endParaRPr lang="nl-NL" b="1" dirty="0"/>
          </a:p>
          <a:p>
            <a:endParaRPr lang="nl-NL" b="1" dirty="0"/>
          </a:p>
          <a:p>
            <a:pPr marL="0" indent="0">
              <a:buNone/>
            </a:pPr>
            <a:endParaRPr lang="nl-NL" dirty="0"/>
          </a:p>
          <a:p>
            <a:pPr marL="0" indent="0">
              <a:buNone/>
            </a:pPr>
            <a:endParaRPr lang="nl-NL" dirty="0"/>
          </a:p>
          <a:p>
            <a:pPr marL="0" indent="0">
              <a:buNone/>
            </a:pPr>
            <a:r>
              <a:rPr lang="nl-NL" dirty="0"/>
              <a:t>Vraag: Welk stadsdeel heeft relatief de meeste stadspashouders?</a:t>
            </a:r>
          </a:p>
          <a:p>
            <a:pPr marL="0" indent="0" defTabSz="900113">
              <a:buNone/>
            </a:pPr>
            <a:r>
              <a:rPr lang="nl-NL" dirty="0"/>
              <a:t>a)  West	b) Zuidoost	c)  Noord  	d)  Zuid	 e) Nieuw-West</a:t>
            </a:r>
          </a:p>
          <a:p>
            <a:endParaRPr lang="en-GB" dirty="0"/>
          </a:p>
        </p:txBody>
      </p:sp>
      <p:sp>
        <p:nvSpPr>
          <p:cNvPr id="5" name="Title 4">
            <a:extLst>
              <a:ext uri="{FF2B5EF4-FFF2-40B4-BE49-F238E27FC236}">
                <a16:creationId xmlns:a16="http://schemas.microsoft.com/office/drawing/2014/main" id="{1C8523E8-1726-48E1-9E44-922EC672E8FF}"/>
              </a:ext>
            </a:extLst>
          </p:cNvPr>
          <p:cNvSpPr>
            <a:spLocks noGrp="1"/>
          </p:cNvSpPr>
          <p:nvPr>
            <p:ph type="title"/>
          </p:nvPr>
        </p:nvSpPr>
        <p:spPr/>
        <p:txBody>
          <a:bodyPr vert="horz"/>
          <a:lstStyle/>
          <a:p>
            <a:r>
              <a:rPr lang="nl-NL" dirty="0"/>
              <a:t>Uitleg Kwantitatieve toets en oefenvragen</a:t>
            </a:r>
            <a:endParaRPr lang="en-GB" dirty="0"/>
          </a:p>
        </p:txBody>
      </p:sp>
      <p:graphicFrame>
        <p:nvGraphicFramePr>
          <p:cNvPr id="16" name="Table 15">
            <a:extLst>
              <a:ext uri="{FF2B5EF4-FFF2-40B4-BE49-F238E27FC236}">
                <a16:creationId xmlns:a16="http://schemas.microsoft.com/office/drawing/2014/main" id="{D25AFA9D-DB81-4E4F-9222-792D12B3F96D}"/>
              </a:ext>
            </a:extLst>
          </p:cNvPr>
          <p:cNvGraphicFramePr>
            <a:graphicFrameLocks noGrp="1"/>
          </p:cNvGraphicFramePr>
          <p:nvPr>
            <p:extLst>
              <p:ext uri="{D42A27DB-BD31-4B8C-83A1-F6EECF244321}">
                <p14:modId xmlns:p14="http://schemas.microsoft.com/office/powerpoint/2010/main" val="538898957"/>
              </p:ext>
            </p:extLst>
          </p:nvPr>
        </p:nvGraphicFramePr>
        <p:xfrm>
          <a:off x="6476546" y="1935741"/>
          <a:ext cx="4594500" cy="1884000"/>
        </p:xfrm>
        <a:graphic>
          <a:graphicData uri="http://schemas.openxmlformats.org/drawingml/2006/table">
            <a:tbl>
              <a:tblPr>
                <a:tableStyleId>{5C22544A-7EE6-4342-B048-85BDC9FD1C3A}</a:tableStyleId>
              </a:tblPr>
              <a:tblGrid>
                <a:gridCol w="1714500">
                  <a:extLst>
                    <a:ext uri="{9D8B030D-6E8A-4147-A177-3AD203B41FA5}">
                      <a16:colId xmlns:a16="http://schemas.microsoft.com/office/drawing/2014/main" val="529131569"/>
                    </a:ext>
                  </a:extLst>
                </a:gridCol>
                <a:gridCol w="1440000">
                  <a:extLst>
                    <a:ext uri="{9D8B030D-6E8A-4147-A177-3AD203B41FA5}">
                      <a16:colId xmlns:a16="http://schemas.microsoft.com/office/drawing/2014/main" val="3380608327"/>
                    </a:ext>
                  </a:extLst>
                </a:gridCol>
                <a:gridCol w="1440000">
                  <a:extLst>
                    <a:ext uri="{9D8B030D-6E8A-4147-A177-3AD203B41FA5}">
                      <a16:colId xmlns:a16="http://schemas.microsoft.com/office/drawing/2014/main" val="3616273743"/>
                    </a:ext>
                  </a:extLst>
                </a:gridCol>
              </a:tblGrid>
              <a:tr h="180975">
                <a:tc>
                  <a:txBody>
                    <a:bodyPr/>
                    <a:lstStyle/>
                    <a:p>
                      <a:pPr algn="l" fontAlgn="b"/>
                      <a:r>
                        <a:rPr lang="en-GB" sz="1000" u="none" strike="noStrike" dirty="0" err="1">
                          <a:solidFill>
                            <a:schemeClr val="bg1"/>
                          </a:solidFill>
                          <a:effectLst/>
                        </a:rPr>
                        <a:t>Stadsdeel</a:t>
                      </a:r>
                      <a:endParaRPr lang="en-GB" sz="1000" b="0" i="0" u="none" strike="noStrike" dirty="0">
                        <a:solidFill>
                          <a:schemeClr val="bg1"/>
                        </a:solidFill>
                        <a:effectLst/>
                        <a:latin typeface="Calibri" panose="020F0502020204030204" pitchFamily="34" charset="0"/>
                      </a:endParaRPr>
                    </a:p>
                  </a:txBody>
                  <a:tcPr marL="18000" marR="18000" marT="18000" marB="18000" anchor="b">
                    <a:solidFill>
                      <a:schemeClr val="accent1"/>
                    </a:solidFill>
                  </a:tcPr>
                </a:tc>
                <a:tc>
                  <a:txBody>
                    <a:bodyPr/>
                    <a:lstStyle/>
                    <a:p>
                      <a:pPr algn="l" fontAlgn="b"/>
                      <a:r>
                        <a:rPr lang="en-GB" sz="1000" u="none" strike="noStrike" dirty="0" err="1">
                          <a:solidFill>
                            <a:schemeClr val="bg1"/>
                          </a:solidFill>
                          <a:effectLst/>
                        </a:rPr>
                        <a:t>Stadspashouders</a:t>
                      </a:r>
                      <a:r>
                        <a:rPr lang="en-GB" sz="1000" u="none" strike="noStrike" dirty="0">
                          <a:solidFill>
                            <a:schemeClr val="bg1"/>
                          </a:solidFill>
                          <a:effectLst/>
                        </a:rPr>
                        <a:t> (#’000)</a:t>
                      </a:r>
                      <a:endParaRPr lang="en-GB" sz="1000" b="0" i="0" u="none" strike="noStrike" dirty="0">
                        <a:solidFill>
                          <a:schemeClr val="bg1"/>
                        </a:solidFill>
                        <a:effectLst/>
                        <a:latin typeface="Calibri" panose="020F0502020204030204" pitchFamily="34" charset="0"/>
                      </a:endParaRPr>
                    </a:p>
                  </a:txBody>
                  <a:tcPr marL="18000" marR="18000" marT="18000" marB="18000" anchor="b">
                    <a:solidFill>
                      <a:schemeClr val="accent1"/>
                    </a:solidFill>
                  </a:tcPr>
                </a:tc>
                <a:tc>
                  <a:txBody>
                    <a:bodyPr/>
                    <a:lstStyle/>
                    <a:p>
                      <a:pPr algn="l" fontAlgn="b"/>
                      <a:r>
                        <a:rPr lang="en-GB" sz="1000" u="none" strike="noStrike" dirty="0" err="1">
                          <a:solidFill>
                            <a:schemeClr val="bg1"/>
                          </a:solidFill>
                          <a:effectLst/>
                        </a:rPr>
                        <a:t>Inwoners</a:t>
                      </a:r>
                      <a:r>
                        <a:rPr lang="en-GB" sz="1000" u="none" strike="noStrike" dirty="0">
                          <a:solidFill>
                            <a:schemeClr val="bg1"/>
                          </a:solidFill>
                          <a:effectLst/>
                        </a:rPr>
                        <a:t> (#’000)</a:t>
                      </a:r>
                      <a:endParaRPr lang="en-GB" sz="1000" b="0" i="0" u="none" strike="noStrike" dirty="0">
                        <a:solidFill>
                          <a:schemeClr val="bg1"/>
                        </a:solidFill>
                        <a:effectLst/>
                        <a:latin typeface="Calibri" panose="020F0502020204030204" pitchFamily="34" charset="0"/>
                      </a:endParaRPr>
                    </a:p>
                  </a:txBody>
                  <a:tcPr marL="18000" marR="18000" marT="18000" marB="18000" anchor="b">
                    <a:solidFill>
                      <a:schemeClr val="accent1"/>
                    </a:solidFill>
                  </a:tcPr>
                </a:tc>
                <a:extLst>
                  <a:ext uri="{0D108BD9-81ED-4DB2-BD59-A6C34878D82A}">
                    <a16:rowId xmlns:a16="http://schemas.microsoft.com/office/drawing/2014/main" val="3904393864"/>
                  </a:ext>
                </a:extLst>
              </a:tr>
              <a:tr h="180975">
                <a:tc>
                  <a:txBody>
                    <a:bodyPr/>
                    <a:lstStyle/>
                    <a:p>
                      <a:pPr algn="l" fontAlgn="b"/>
                      <a:r>
                        <a:rPr lang="en-GB" sz="1000" u="none" strike="noStrike" dirty="0">
                          <a:effectLst/>
                        </a:rPr>
                        <a:t>A  Centrum</a:t>
                      </a:r>
                      <a:endParaRPr lang="en-GB" sz="1000" b="0" i="0" u="none" strike="noStrike" dirty="0">
                        <a:effectLst/>
                        <a:latin typeface="Calibri" panose="020F0502020204030204" pitchFamily="34" charset="0"/>
                      </a:endParaRPr>
                    </a:p>
                  </a:txBody>
                  <a:tcPr marL="18000" marR="18000" marT="18000" marB="18000" anchor="b">
                    <a:solidFill>
                      <a:schemeClr val="bg1">
                        <a:lumMod val="85000"/>
                      </a:schemeClr>
                    </a:solidFill>
                  </a:tcPr>
                </a:tc>
                <a:tc>
                  <a:txBody>
                    <a:bodyPr/>
                    <a:lstStyle/>
                    <a:p>
                      <a:pPr algn="r" fontAlgn="b"/>
                      <a:r>
                        <a:rPr lang="en-GB" sz="1000" u="none" strike="noStrike" dirty="0">
                          <a:effectLst/>
                        </a:rPr>
                        <a:t>6,6</a:t>
                      </a:r>
                      <a:endParaRPr lang="en-GB" sz="1000" b="0" i="0" u="none" strike="noStrike" dirty="0">
                        <a:effectLst/>
                        <a:latin typeface="Calibri" panose="020F0502020204030204" pitchFamily="34" charset="0"/>
                      </a:endParaRPr>
                    </a:p>
                  </a:txBody>
                  <a:tcPr marL="18000" marR="18000" marT="18000" marB="18000" anchor="b">
                    <a:solidFill>
                      <a:schemeClr val="bg1">
                        <a:lumMod val="95000"/>
                      </a:schemeClr>
                    </a:solidFill>
                  </a:tcPr>
                </a:tc>
                <a:tc>
                  <a:txBody>
                    <a:bodyPr/>
                    <a:lstStyle/>
                    <a:p>
                      <a:pPr algn="r" fontAlgn="b"/>
                      <a:r>
                        <a:rPr lang="en-GB" sz="1000" u="none" strike="noStrike" dirty="0">
                          <a:effectLst/>
                        </a:rPr>
                        <a:t>86,4</a:t>
                      </a:r>
                      <a:endParaRPr lang="en-GB" sz="1000" b="0" i="0" u="none" strike="noStrike" dirty="0">
                        <a:effectLst/>
                        <a:latin typeface="Calibri" panose="020F0502020204030204" pitchFamily="34" charset="0"/>
                      </a:endParaRPr>
                    </a:p>
                  </a:txBody>
                  <a:tcPr marL="18000" marR="18000" marT="18000" marB="18000" anchor="b">
                    <a:solidFill>
                      <a:schemeClr val="bg1">
                        <a:lumMod val="95000"/>
                      </a:schemeClr>
                    </a:solidFill>
                  </a:tcPr>
                </a:tc>
                <a:extLst>
                  <a:ext uri="{0D108BD9-81ED-4DB2-BD59-A6C34878D82A}">
                    <a16:rowId xmlns:a16="http://schemas.microsoft.com/office/drawing/2014/main" val="2480661250"/>
                  </a:ext>
                </a:extLst>
              </a:tr>
              <a:tr h="180975">
                <a:tc>
                  <a:txBody>
                    <a:bodyPr/>
                    <a:lstStyle/>
                    <a:p>
                      <a:pPr algn="l" fontAlgn="b"/>
                      <a:r>
                        <a:rPr lang="en-GB" sz="1000" u="none" strike="noStrike" dirty="0">
                          <a:effectLst/>
                        </a:rPr>
                        <a:t>B  </a:t>
                      </a:r>
                      <a:r>
                        <a:rPr lang="en-GB" sz="1000" u="none" strike="noStrike" dirty="0" err="1">
                          <a:effectLst/>
                        </a:rPr>
                        <a:t>Westpoort</a:t>
                      </a:r>
                      <a:endParaRPr lang="en-GB" sz="1000" b="0" i="0" u="none" strike="noStrike" dirty="0">
                        <a:effectLst/>
                        <a:latin typeface="Calibri" panose="020F0502020204030204" pitchFamily="34" charset="0"/>
                      </a:endParaRPr>
                    </a:p>
                  </a:txBody>
                  <a:tcPr marL="18000" marR="18000" marT="18000" marB="18000" anchor="b">
                    <a:solidFill>
                      <a:schemeClr val="bg1">
                        <a:lumMod val="85000"/>
                      </a:schemeClr>
                    </a:solidFill>
                  </a:tcPr>
                </a:tc>
                <a:tc>
                  <a:txBody>
                    <a:bodyPr/>
                    <a:lstStyle/>
                    <a:p>
                      <a:pPr algn="r" fontAlgn="b"/>
                      <a:r>
                        <a:rPr lang="en-GB" sz="1000" u="none" strike="noStrike">
                          <a:effectLst/>
                        </a:rPr>
                        <a:t>0,0</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tc>
                  <a:txBody>
                    <a:bodyPr/>
                    <a:lstStyle/>
                    <a:p>
                      <a:pPr algn="r" fontAlgn="b"/>
                      <a:r>
                        <a:rPr lang="en-GB" sz="1000" u="none" strike="noStrike">
                          <a:effectLst/>
                        </a:rPr>
                        <a:t>0,2</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extLst>
                  <a:ext uri="{0D108BD9-81ED-4DB2-BD59-A6C34878D82A}">
                    <a16:rowId xmlns:a16="http://schemas.microsoft.com/office/drawing/2014/main" val="1690509115"/>
                  </a:ext>
                </a:extLst>
              </a:tr>
              <a:tr h="180975">
                <a:tc>
                  <a:txBody>
                    <a:bodyPr/>
                    <a:lstStyle/>
                    <a:p>
                      <a:pPr algn="l" fontAlgn="b"/>
                      <a:r>
                        <a:rPr lang="en-GB" sz="1000" u="none" strike="noStrike" dirty="0">
                          <a:effectLst/>
                        </a:rPr>
                        <a:t>E  West</a:t>
                      </a:r>
                      <a:endParaRPr lang="en-GB" sz="1000" b="0" i="0" u="none" strike="noStrike" dirty="0">
                        <a:effectLst/>
                        <a:latin typeface="Calibri" panose="020F0502020204030204" pitchFamily="34" charset="0"/>
                      </a:endParaRPr>
                    </a:p>
                  </a:txBody>
                  <a:tcPr marL="18000" marR="18000" marT="18000" marB="18000" anchor="b">
                    <a:solidFill>
                      <a:schemeClr val="bg1">
                        <a:lumMod val="85000"/>
                      </a:schemeClr>
                    </a:solidFill>
                  </a:tcPr>
                </a:tc>
                <a:tc>
                  <a:txBody>
                    <a:bodyPr/>
                    <a:lstStyle/>
                    <a:p>
                      <a:pPr algn="r" fontAlgn="b"/>
                      <a:r>
                        <a:rPr lang="en-GB" sz="1000" u="none" strike="noStrike">
                          <a:effectLst/>
                        </a:rPr>
                        <a:t>21,4</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tc>
                  <a:txBody>
                    <a:bodyPr/>
                    <a:lstStyle/>
                    <a:p>
                      <a:pPr algn="r" fontAlgn="b"/>
                      <a:r>
                        <a:rPr lang="en-GB" sz="1000" u="none" strike="noStrike">
                          <a:effectLst/>
                        </a:rPr>
                        <a:t>143,8</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extLst>
                  <a:ext uri="{0D108BD9-81ED-4DB2-BD59-A6C34878D82A}">
                    <a16:rowId xmlns:a16="http://schemas.microsoft.com/office/drawing/2014/main" val="479863227"/>
                  </a:ext>
                </a:extLst>
              </a:tr>
              <a:tr h="180975">
                <a:tc>
                  <a:txBody>
                    <a:bodyPr/>
                    <a:lstStyle/>
                    <a:p>
                      <a:pPr algn="l" fontAlgn="b"/>
                      <a:r>
                        <a:rPr lang="en-GB" sz="1000" u="none" strike="noStrike" dirty="0">
                          <a:effectLst/>
                        </a:rPr>
                        <a:t>F  </a:t>
                      </a:r>
                      <a:r>
                        <a:rPr lang="en-GB" sz="1000" u="none" strike="noStrike" dirty="0" err="1">
                          <a:effectLst/>
                        </a:rPr>
                        <a:t>Nieuw</a:t>
                      </a:r>
                      <a:r>
                        <a:rPr lang="en-GB" sz="1000" u="none" strike="noStrike" dirty="0">
                          <a:effectLst/>
                        </a:rPr>
                        <a:t>-West</a:t>
                      </a:r>
                      <a:endParaRPr lang="en-GB" sz="1000" b="0" i="0" u="none" strike="noStrike" dirty="0">
                        <a:effectLst/>
                        <a:latin typeface="Calibri" panose="020F0502020204030204" pitchFamily="34" charset="0"/>
                      </a:endParaRPr>
                    </a:p>
                  </a:txBody>
                  <a:tcPr marL="18000" marR="18000" marT="18000" marB="18000" anchor="b">
                    <a:solidFill>
                      <a:schemeClr val="bg1">
                        <a:lumMod val="85000"/>
                      </a:schemeClr>
                    </a:solidFill>
                  </a:tcPr>
                </a:tc>
                <a:tc>
                  <a:txBody>
                    <a:bodyPr/>
                    <a:lstStyle/>
                    <a:p>
                      <a:pPr algn="r" fontAlgn="b"/>
                      <a:r>
                        <a:rPr lang="en-GB" sz="1000" u="none" strike="noStrike">
                          <a:effectLst/>
                        </a:rPr>
                        <a:t>24,3</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tc>
                  <a:txBody>
                    <a:bodyPr/>
                    <a:lstStyle/>
                    <a:p>
                      <a:pPr algn="r" fontAlgn="b"/>
                      <a:r>
                        <a:rPr lang="en-GB" sz="1000" u="none" strike="noStrike">
                          <a:effectLst/>
                        </a:rPr>
                        <a:t>151,7</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extLst>
                  <a:ext uri="{0D108BD9-81ED-4DB2-BD59-A6C34878D82A}">
                    <a16:rowId xmlns:a16="http://schemas.microsoft.com/office/drawing/2014/main" val="2716721614"/>
                  </a:ext>
                </a:extLst>
              </a:tr>
              <a:tr h="180975">
                <a:tc>
                  <a:txBody>
                    <a:bodyPr/>
                    <a:lstStyle/>
                    <a:p>
                      <a:pPr algn="l" fontAlgn="b"/>
                      <a:r>
                        <a:rPr lang="en-GB" sz="1000" u="none" strike="noStrike" dirty="0">
                          <a:effectLst/>
                        </a:rPr>
                        <a:t>K  Zuid</a:t>
                      </a:r>
                      <a:endParaRPr lang="en-GB" sz="1000" b="0" i="0" u="none" strike="noStrike" dirty="0">
                        <a:effectLst/>
                        <a:latin typeface="Calibri" panose="020F0502020204030204" pitchFamily="34" charset="0"/>
                      </a:endParaRPr>
                    </a:p>
                  </a:txBody>
                  <a:tcPr marL="18000" marR="18000" marT="18000" marB="18000" anchor="b">
                    <a:solidFill>
                      <a:schemeClr val="bg1">
                        <a:lumMod val="85000"/>
                      </a:schemeClr>
                    </a:solidFill>
                  </a:tcPr>
                </a:tc>
                <a:tc>
                  <a:txBody>
                    <a:bodyPr/>
                    <a:lstStyle/>
                    <a:p>
                      <a:pPr algn="r" fontAlgn="b"/>
                      <a:r>
                        <a:rPr lang="en-GB" sz="1000" u="none" strike="noStrike">
                          <a:effectLst/>
                        </a:rPr>
                        <a:t>11,4</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tc>
                  <a:txBody>
                    <a:bodyPr/>
                    <a:lstStyle/>
                    <a:p>
                      <a:pPr algn="r" fontAlgn="b"/>
                      <a:r>
                        <a:rPr lang="en-GB" sz="1000" u="none" strike="noStrike">
                          <a:effectLst/>
                        </a:rPr>
                        <a:t>144,4</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extLst>
                  <a:ext uri="{0D108BD9-81ED-4DB2-BD59-A6C34878D82A}">
                    <a16:rowId xmlns:a16="http://schemas.microsoft.com/office/drawing/2014/main" val="2516762700"/>
                  </a:ext>
                </a:extLst>
              </a:tr>
              <a:tr h="180975">
                <a:tc>
                  <a:txBody>
                    <a:bodyPr/>
                    <a:lstStyle/>
                    <a:p>
                      <a:pPr algn="l" fontAlgn="b"/>
                      <a:r>
                        <a:rPr lang="en-GB" sz="1000" u="none" strike="noStrike" dirty="0">
                          <a:effectLst/>
                        </a:rPr>
                        <a:t>M  Oost</a:t>
                      </a:r>
                      <a:endParaRPr lang="en-GB" sz="1000" b="0" i="0" u="none" strike="noStrike" dirty="0">
                        <a:effectLst/>
                        <a:latin typeface="Calibri" panose="020F0502020204030204" pitchFamily="34" charset="0"/>
                      </a:endParaRPr>
                    </a:p>
                  </a:txBody>
                  <a:tcPr marL="18000" marR="18000" marT="18000" marB="18000" anchor="b">
                    <a:solidFill>
                      <a:schemeClr val="bg1">
                        <a:lumMod val="85000"/>
                      </a:schemeClr>
                    </a:solidFill>
                  </a:tcPr>
                </a:tc>
                <a:tc>
                  <a:txBody>
                    <a:bodyPr/>
                    <a:lstStyle/>
                    <a:p>
                      <a:pPr algn="r" fontAlgn="b"/>
                      <a:r>
                        <a:rPr lang="en-GB" sz="1000" u="none" strike="noStrike">
                          <a:effectLst/>
                        </a:rPr>
                        <a:t>18,0</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tc>
                  <a:txBody>
                    <a:bodyPr/>
                    <a:lstStyle/>
                    <a:p>
                      <a:pPr algn="r" fontAlgn="b"/>
                      <a:r>
                        <a:rPr lang="en-GB" sz="1000" u="none" strike="noStrike">
                          <a:effectLst/>
                        </a:rPr>
                        <a:t>135,8</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extLst>
                  <a:ext uri="{0D108BD9-81ED-4DB2-BD59-A6C34878D82A}">
                    <a16:rowId xmlns:a16="http://schemas.microsoft.com/office/drawing/2014/main" val="839134970"/>
                  </a:ext>
                </a:extLst>
              </a:tr>
              <a:tr h="180975">
                <a:tc>
                  <a:txBody>
                    <a:bodyPr/>
                    <a:lstStyle/>
                    <a:p>
                      <a:pPr algn="l" fontAlgn="b"/>
                      <a:r>
                        <a:rPr lang="en-GB" sz="1000" u="none" strike="noStrike" dirty="0">
                          <a:effectLst/>
                        </a:rPr>
                        <a:t>N  Noord</a:t>
                      </a:r>
                      <a:endParaRPr lang="en-GB" sz="1000" b="0" i="0" u="none" strike="noStrike" dirty="0">
                        <a:effectLst/>
                        <a:latin typeface="Calibri" panose="020F0502020204030204" pitchFamily="34" charset="0"/>
                      </a:endParaRPr>
                    </a:p>
                  </a:txBody>
                  <a:tcPr marL="18000" marR="18000" marT="18000" marB="18000" anchor="b">
                    <a:solidFill>
                      <a:schemeClr val="bg1">
                        <a:lumMod val="85000"/>
                      </a:schemeClr>
                    </a:solidFill>
                  </a:tcPr>
                </a:tc>
                <a:tc>
                  <a:txBody>
                    <a:bodyPr/>
                    <a:lstStyle/>
                    <a:p>
                      <a:pPr algn="r" fontAlgn="b"/>
                      <a:r>
                        <a:rPr lang="en-GB" sz="1000" u="none" strike="noStrike">
                          <a:effectLst/>
                        </a:rPr>
                        <a:t>17,0</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tc>
                  <a:txBody>
                    <a:bodyPr/>
                    <a:lstStyle/>
                    <a:p>
                      <a:pPr algn="r" fontAlgn="b"/>
                      <a:r>
                        <a:rPr lang="en-GB" sz="1000" u="none" strike="noStrike">
                          <a:effectLst/>
                        </a:rPr>
                        <a:t>94,8</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extLst>
                  <a:ext uri="{0D108BD9-81ED-4DB2-BD59-A6C34878D82A}">
                    <a16:rowId xmlns:a16="http://schemas.microsoft.com/office/drawing/2014/main" val="4065633821"/>
                  </a:ext>
                </a:extLst>
              </a:tr>
              <a:tr h="180975">
                <a:tc>
                  <a:txBody>
                    <a:bodyPr/>
                    <a:lstStyle/>
                    <a:p>
                      <a:pPr algn="l" fontAlgn="b"/>
                      <a:r>
                        <a:rPr lang="en-GB" sz="1000" u="none" strike="noStrike" dirty="0">
                          <a:effectLst/>
                        </a:rPr>
                        <a:t>T  </a:t>
                      </a:r>
                      <a:r>
                        <a:rPr lang="en-GB" sz="1000" u="none" strike="noStrike" dirty="0" err="1">
                          <a:effectLst/>
                        </a:rPr>
                        <a:t>Zuidoost</a:t>
                      </a:r>
                      <a:endParaRPr lang="en-GB" sz="1000" b="0" i="0" u="none" strike="noStrike" dirty="0">
                        <a:effectLst/>
                        <a:latin typeface="Calibri" panose="020F0502020204030204" pitchFamily="34" charset="0"/>
                      </a:endParaRPr>
                    </a:p>
                  </a:txBody>
                  <a:tcPr marL="18000" marR="18000" marT="18000" marB="18000" anchor="b">
                    <a:solidFill>
                      <a:schemeClr val="bg1">
                        <a:lumMod val="85000"/>
                      </a:schemeClr>
                    </a:solidFill>
                  </a:tcPr>
                </a:tc>
                <a:tc>
                  <a:txBody>
                    <a:bodyPr/>
                    <a:lstStyle/>
                    <a:p>
                      <a:pPr algn="r" fontAlgn="b"/>
                      <a:r>
                        <a:rPr lang="en-GB" sz="1000" u="none" strike="noStrike">
                          <a:effectLst/>
                        </a:rPr>
                        <a:t>18,8</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tc>
                  <a:txBody>
                    <a:bodyPr/>
                    <a:lstStyle/>
                    <a:p>
                      <a:pPr algn="r" fontAlgn="b"/>
                      <a:r>
                        <a:rPr lang="en-GB" sz="1000" u="none" strike="noStrike">
                          <a:effectLst/>
                        </a:rPr>
                        <a:t>87,9</a:t>
                      </a:r>
                      <a:endParaRPr lang="en-GB" sz="1000" b="0" i="0" u="none" strike="noStrike">
                        <a:effectLst/>
                        <a:latin typeface="Calibri" panose="020F0502020204030204" pitchFamily="34" charset="0"/>
                      </a:endParaRPr>
                    </a:p>
                  </a:txBody>
                  <a:tcPr marL="18000" marR="18000" marT="18000" marB="18000" anchor="b">
                    <a:solidFill>
                      <a:schemeClr val="bg1">
                        <a:lumMod val="95000"/>
                      </a:schemeClr>
                    </a:solidFill>
                  </a:tcPr>
                </a:tc>
                <a:extLst>
                  <a:ext uri="{0D108BD9-81ED-4DB2-BD59-A6C34878D82A}">
                    <a16:rowId xmlns:a16="http://schemas.microsoft.com/office/drawing/2014/main" val="3654348490"/>
                  </a:ext>
                </a:extLst>
              </a:tr>
              <a:tr h="180975">
                <a:tc>
                  <a:txBody>
                    <a:bodyPr/>
                    <a:lstStyle/>
                    <a:p>
                      <a:pPr algn="l" fontAlgn="b"/>
                      <a:r>
                        <a:rPr lang="en-GB" sz="1000" u="none" strike="noStrike" dirty="0">
                          <a:effectLst/>
                        </a:rPr>
                        <a:t>Amsterdam</a:t>
                      </a:r>
                      <a:endParaRPr lang="en-GB" sz="1000" b="0" i="0" u="none" strike="noStrike" dirty="0">
                        <a:effectLst/>
                        <a:latin typeface="Calibri" panose="020F0502020204030204" pitchFamily="34" charset="0"/>
                      </a:endParaRPr>
                    </a:p>
                  </a:txBody>
                  <a:tcPr marL="18000" marR="18000" marT="18000" marB="18000" anchor="b">
                    <a:solidFill>
                      <a:srgbClr val="68ABB0"/>
                    </a:solidFill>
                  </a:tcPr>
                </a:tc>
                <a:tc>
                  <a:txBody>
                    <a:bodyPr/>
                    <a:lstStyle/>
                    <a:p>
                      <a:pPr algn="r" fontAlgn="b"/>
                      <a:r>
                        <a:rPr lang="en-GB" sz="1000" u="none" strike="noStrike" dirty="0">
                          <a:effectLst/>
                        </a:rPr>
                        <a:t>117,5</a:t>
                      </a:r>
                      <a:endParaRPr lang="en-GB" sz="1000" b="0" i="0" u="none" strike="noStrike" dirty="0">
                        <a:effectLst/>
                        <a:latin typeface="Calibri" panose="020F0502020204030204" pitchFamily="34" charset="0"/>
                      </a:endParaRPr>
                    </a:p>
                  </a:txBody>
                  <a:tcPr marL="18000" marR="18000" marT="18000" marB="18000" anchor="b">
                    <a:solidFill>
                      <a:srgbClr val="68ABB0"/>
                    </a:solidFill>
                  </a:tcPr>
                </a:tc>
                <a:tc>
                  <a:txBody>
                    <a:bodyPr/>
                    <a:lstStyle/>
                    <a:p>
                      <a:pPr algn="r" fontAlgn="b"/>
                      <a:r>
                        <a:rPr lang="en-GB" sz="1000" u="none" strike="noStrike" dirty="0">
                          <a:effectLst/>
                        </a:rPr>
                        <a:t>845,0</a:t>
                      </a:r>
                      <a:endParaRPr lang="en-GB" sz="1000" b="0" i="0" u="none" strike="noStrike" dirty="0">
                        <a:effectLst/>
                        <a:latin typeface="Calibri" panose="020F0502020204030204" pitchFamily="34" charset="0"/>
                      </a:endParaRPr>
                    </a:p>
                  </a:txBody>
                  <a:tcPr marL="18000" marR="18000" marT="18000" marB="18000" anchor="b">
                    <a:solidFill>
                      <a:srgbClr val="68ABB0"/>
                    </a:solidFill>
                  </a:tcPr>
                </a:tc>
                <a:extLst>
                  <a:ext uri="{0D108BD9-81ED-4DB2-BD59-A6C34878D82A}">
                    <a16:rowId xmlns:a16="http://schemas.microsoft.com/office/drawing/2014/main" val="103546806"/>
                  </a:ext>
                </a:extLst>
              </a:tr>
            </a:tbl>
          </a:graphicData>
        </a:graphic>
      </p:graphicFrame>
      <p:sp>
        <p:nvSpPr>
          <p:cNvPr id="17" name="Content Placeholder 14">
            <a:extLst>
              <a:ext uri="{FF2B5EF4-FFF2-40B4-BE49-F238E27FC236}">
                <a16:creationId xmlns:a16="http://schemas.microsoft.com/office/drawing/2014/main" id="{A83737F8-B0C9-4669-899A-783B5FCD9568}"/>
              </a:ext>
            </a:extLst>
          </p:cNvPr>
          <p:cNvSpPr txBox="1">
            <a:spLocks/>
          </p:cNvSpPr>
          <p:nvPr/>
        </p:nvSpPr>
        <p:spPr>
          <a:xfrm>
            <a:off x="6200787" y="4775200"/>
            <a:ext cx="5332401" cy="449421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Voorbeeld redactiesom</a:t>
            </a:r>
          </a:p>
          <a:p>
            <a:pPr fontAlgn="auto">
              <a:spcAft>
                <a:spcPts val="0"/>
              </a:spcAft>
            </a:pPr>
            <a:r>
              <a:rPr lang="nl-NL" dirty="0"/>
              <a:t>Hugo is jarig op 11 april. Kees is precies 85 dagen later jarig. Op welke datum is Kees jarig?</a:t>
            </a:r>
          </a:p>
          <a:p>
            <a:pPr defTabSz="900113" fontAlgn="auto">
              <a:spcAft>
                <a:spcPts val="0"/>
              </a:spcAft>
            </a:pPr>
            <a:r>
              <a:rPr lang="nl-NL" dirty="0"/>
              <a:t>a)  4 juli 	b) 5 juli	c) 6 juli	d) 7 juli	e) 8 juli</a:t>
            </a:r>
          </a:p>
          <a:p>
            <a:pPr fontAlgn="auto">
              <a:spcAft>
                <a:spcPts val="0"/>
              </a:spcAft>
            </a:pPr>
            <a:endParaRPr lang="en-GB" dirty="0"/>
          </a:p>
        </p:txBody>
      </p:sp>
      <p:sp>
        <p:nvSpPr>
          <p:cNvPr id="4" name="Rectangle 3">
            <a:extLst>
              <a:ext uri="{FF2B5EF4-FFF2-40B4-BE49-F238E27FC236}">
                <a16:creationId xmlns:a16="http://schemas.microsoft.com/office/drawing/2014/main" id="{3CD31F79-FF5B-42F8-8117-CE3B747EACFE}"/>
              </a:ext>
            </a:extLst>
          </p:cNvPr>
          <p:cNvSpPr/>
          <p:nvPr/>
        </p:nvSpPr>
        <p:spPr>
          <a:xfrm rot="421369">
            <a:off x="8903619" y="662956"/>
            <a:ext cx="3173522" cy="531036"/>
          </a:xfrm>
          <a:prstGeom prst="rect">
            <a:avLst/>
          </a:prstGeom>
          <a:solidFill>
            <a:srgbClr val="22777B"/>
          </a:solidFill>
          <a:ln w="4266" cap="flat">
            <a:noFill/>
            <a:prstDash val="solid"/>
            <a:miter/>
          </a:ln>
        </p:spPr>
        <p:txBody>
          <a:bodyPr lIns="0" tIns="0" rIns="0" bIns="0" rtlCol="0" anchor="ctr"/>
          <a:lstStyle/>
          <a:p>
            <a:pPr marL="0" indent="0" algn="ctr">
              <a:buNone/>
            </a:pPr>
            <a:r>
              <a:rPr lang="nl-NL" sz="1800" b="1" dirty="0">
                <a:solidFill>
                  <a:srgbClr val="FFFFFF"/>
                </a:solidFill>
              </a:rPr>
              <a:t>Zoals opgestuurd via de mail</a:t>
            </a:r>
          </a:p>
        </p:txBody>
      </p:sp>
    </p:spTree>
    <p:extLst>
      <p:ext uri="{BB962C8B-B14F-4D97-AF65-F5344CB8AC3E}">
        <p14:creationId xmlns:p14="http://schemas.microsoft.com/office/powerpoint/2010/main" val="156218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81D1F1-3244-4EBC-A63B-8559BDD7D91F}"/>
              </a:ext>
            </a:extLst>
          </p:cNvPr>
          <p:cNvSpPr>
            <a:spLocks noGrp="1"/>
          </p:cNvSpPr>
          <p:nvPr>
            <p:ph type="ftr" sz="quarter" idx="11"/>
          </p:nvPr>
        </p:nvSpPr>
        <p:spPr/>
        <p:txBody>
          <a:bodyPr/>
          <a:lstStyle/>
          <a:p>
            <a:endParaRPr lang="nl-NL" dirty="0"/>
          </a:p>
        </p:txBody>
      </p:sp>
      <p:sp>
        <p:nvSpPr>
          <p:cNvPr id="3" name="Slide Number Placeholder 2">
            <a:extLst>
              <a:ext uri="{FF2B5EF4-FFF2-40B4-BE49-F238E27FC236}">
                <a16:creationId xmlns:a16="http://schemas.microsoft.com/office/drawing/2014/main" id="{6B0884CA-930A-4D0C-A61D-30330AB438B3}"/>
              </a:ext>
            </a:extLst>
          </p:cNvPr>
          <p:cNvSpPr>
            <a:spLocks noGrp="1"/>
          </p:cNvSpPr>
          <p:nvPr>
            <p:ph type="sldNum" sz="quarter" idx="12"/>
          </p:nvPr>
        </p:nvSpPr>
        <p:spPr/>
        <p:txBody>
          <a:bodyPr/>
          <a:lstStyle/>
          <a:p>
            <a:fld id="{992CD0B2-8AB2-4C6C-8876-E15753662C9B}" type="slidenum">
              <a:rPr lang="nl-NL" smtClean="0"/>
              <a:pPr/>
              <a:t>3</a:t>
            </a:fld>
            <a:endParaRPr lang="nl-NL" dirty="0"/>
          </a:p>
        </p:txBody>
      </p:sp>
      <p:sp>
        <p:nvSpPr>
          <p:cNvPr id="8" name="Text Placeholder 7">
            <a:extLst>
              <a:ext uri="{FF2B5EF4-FFF2-40B4-BE49-F238E27FC236}">
                <a16:creationId xmlns:a16="http://schemas.microsoft.com/office/drawing/2014/main" id="{B0098619-C329-4BE8-9CC5-E47630079374}"/>
              </a:ext>
            </a:extLst>
          </p:cNvPr>
          <p:cNvSpPr>
            <a:spLocks noGrp="1"/>
          </p:cNvSpPr>
          <p:nvPr>
            <p:ph type="body" sz="quarter" idx="19"/>
          </p:nvPr>
        </p:nvSpPr>
        <p:spPr/>
        <p:txBody>
          <a:bodyPr/>
          <a:lstStyle/>
          <a:p>
            <a:pPr marL="0" indent="0">
              <a:buNone/>
            </a:pPr>
            <a:r>
              <a:rPr lang="nl-NL" dirty="0"/>
              <a:t>Aantal nieuwe aanvragen voor bijstandsuitkeringen, 2011 – 2018</a:t>
            </a:r>
          </a:p>
          <a:p>
            <a:pPr marL="0" indent="0">
              <a:buNone/>
            </a:pPr>
            <a:br>
              <a:rPr lang="en-GB" dirty="0"/>
            </a:br>
            <a:endParaRPr lang="nl-NL" b="0" dirty="0"/>
          </a:p>
        </p:txBody>
      </p:sp>
      <p:sp>
        <p:nvSpPr>
          <p:cNvPr id="4" name="Title 3">
            <a:extLst>
              <a:ext uri="{FF2B5EF4-FFF2-40B4-BE49-F238E27FC236}">
                <a16:creationId xmlns:a16="http://schemas.microsoft.com/office/drawing/2014/main" id="{EDF32AEE-3973-416B-BC86-4C5AC69D4709}"/>
              </a:ext>
            </a:extLst>
          </p:cNvPr>
          <p:cNvSpPr>
            <a:spLocks noGrp="1"/>
          </p:cNvSpPr>
          <p:nvPr>
            <p:ph type="title"/>
          </p:nvPr>
        </p:nvSpPr>
        <p:spPr/>
        <p:txBody>
          <a:bodyPr/>
          <a:lstStyle/>
          <a:p>
            <a:r>
              <a:rPr lang="nl-NL" dirty="0"/>
              <a:t>Wat gebeurt er met het aantal bijstandsuitkeringen?</a:t>
            </a:r>
            <a:endParaRPr lang="en-GB" dirty="0"/>
          </a:p>
        </p:txBody>
      </p:sp>
      <p:graphicFrame>
        <p:nvGraphicFramePr>
          <p:cNvPr id="13" name="Content Placeholder 25">
            <a:extLst>
              <a:ext uri="{FF2B5EF4-FFF2-40B4-BE49-F238E27FC236}">
                <a16:creationId xmlns:a16="http://schemas.microsoft.com/office/drawing/2014/main" id="{809A2B24-DF9F-43B8-B57C-C979A954784E}"/>
              </a:ext>
            </a:extLst>
          </p:cNvPr>
          <p:cNvGraphicFramePr>
            <a:graphicFrameLocks noGrp="1"/>
          </p:cNvGraphicFramePr>
          <p:nvPr>
            <p:ph sz="quarter" idx="20"/>
            <p:extLst>
              <p:ext uri="{D42A27DB-BD31-4B8C-83A1-F6EECF244321}">
                <p14:modId xmlns:p14="http://schemas.microsoft.com/office/powerpoint/2010/main" val="4166634938"/>
              </p:ext>
            </p:extLst>
          </p:nvPr>
        </p:nvGraphicFramePr>
        <p:xfrm>
          <a:off x="666750" y="1947863"/>
          <a:ext cx="5332413" cy="4360862"/>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8">
            <a:extLst>
              <a:ext uri="{FF2B5EF4-FFF2-40B4-BE49-F238E27FC236}">
                <a16:creationId xmlns:a16="http://schemas.microsoft.com/office/drawing/2014/main" id="{CA207E38-7052-4001-934B-CE57CAF41D8A}"/>
              </a:ext>
            </a:extLst>
          </p:cNvPr>
          <p:cNvSpPr>
            <a:spLocks noGrp="1"/>
          </p:cNvSpPr>
          <p:nvPr>
            <p:ph sz="quarter" idx="18"/>
          </p:nvPr>
        </p:nvSpPr>
        <p:spPr/>
        <p:txBody>
          <a:bodyPr/>
          <a:lstStyle/>
          <a:p>
            <a:pPr marL="0" indent="0" fontAlgn="auto">
              <a:spcAft>
                <a:spcPts val="0"/>
              </a:spcAft>
              <a:buNone/>
            </a:pPr>
            <a:r>
              <a:rPr lang="nl-NL" dirty="0"/>
              <a:t>1. Wat is de verhouding tussen het aantal jaren waarin het aantal bijstandsuitkeringen boven het gemiddelde lag ten opzichte van het aantal jaren waarin het aantal uitkeringen onder het gemiddelde lag?</a:t>
            </a:r>
          </a:p>
          <a:p>
            <a:pPr marL="0" indent="0" defTabSz="895350" fontAlgn="auto">
              <a:spcAft>
                <a:spcPts val="0"/>
              </a:spcAft>
              <a:buNone/>
            </a:pPr>
            <a:r>
              <a:rPr lang="nl-NL" dirty="0"/>
              <a:t>a)   1:1	b)  1:2	c)  4:7	d)  3:8	e)  3:5</a:t>
            </a:r>
          </a:p>
          <a:p>
            <a:pPr marL="0" indent="0" fontAlgn="auto">
              <a:spcBef>
                <a:spcPts val="1500"/>
              </a:spcBef>
              <a:spcAft>
                <a:spcPts val="0"/>
              </a:spcAft>
              <a:buNone/>
            </a:pPr>
            <a:r>
              <a:rPr lang="nl-NL" dirty="0"/>
              <a:t>2. Welk jaar heeft de grootste procentuele stijging van het aantal nieuwe bijstandsuitkeringen ten opzichte van het jaar ervoor?</a:t>
            </a:r>
            <a:endParaRPr lang="en-GB" dirty="0"/>
          </a:p>
          <a:p>
            <a:pPr marL="0" indent="0" defTabSz="895350" fontAlgn="auto">
              <a:spcAft>
                <a:spcPts val="0"/>
              </a:spcAft>
              <a:buNone/>
            </a:pPr>
            <a:r>
              <a:rPr lang="nl-NL" dirty="0"/>
              <a:t>a)  2012	b)  2014	c)  2016	d)  2017	e)  Geen van deze</a:t>
            </a:r>
            <a:endParaRPr lang="en-GB" dirty="0"/>
          </a:p>
          <a:p>
            <a:pPr marL="0" indent="0" fontAlgn="auto">
              <a:spcBef>
                <a:spcPts val="1500"/>
              </a:spcBef>
              <a:spcAft>
                <a:spcPts val="0"/>
              </a:spcAft>
              <a:buNone/>
            </a:pPr>
            <a:r>
              <a:rPr lang="nl-NL" dirty="0"/>
              <a:t>3. Wat is het gemiddelde aantal aanvragen in de weergegeven acht jaar als percentage van het aantal aanvragen in 2016? </a:t>
            </a:r>
            <a:endParaRPr lang="en-GB" dirty="0"/>
          </a:p>
          <a:p>
            <a:pPr marL="0" indent="0" defTabSz="895350" fontAlgn="auto">
              <a:spcAft>
                <a:spcPts val="0"/>
              </a:spcAft>
              <a:buNone/>
            </a:pPr>
            <a:r>
              <a:rPr lang="nl-NL" dirty="0"/>
              <a:t>a)  65%	b)  74%	c)  80%	d)  100%	e)  135%</a:t>
            </a:r>
            <a:endParaRPr lang="en-GB" dirty="0"/>
          </a:p>
          <a:p>
            <a:pPr marL="0" indent="0" fontAlgn="auto">
              <a:spcBef>
                <a:spcPts val="1500"/>
              </a:spcBef>
              <a:spcAft>
                <a:spcPts val="0"/>
              </a:spcAft>
              <a:buNone/>
            </a:pPr>
            <a:r>
              <a:rPr lang="nl-NL" dirty="0"/>
              <a:t>4. Wat is het verwachte aantal aanvragen in 2021, als er wordt verwacht dat dit ieder jaar met 3% per jaar groeit vanaf 2018?</a:t>
            </a:r>
            <a:endParaRPr lang="en-GB" dirty="0"/>
          </a:p>
          <a:p>
            <a:pPr marL="0" indent="0" defTabSz="895350" fontAlgn="auto">
              <a:spcAft>
                <a:spcPts val="0"/>
              </a:spcAft>
              <a:buNone/>
            </a:pPr>
            <a:r>
              <a:rPr lang="nl-NL" dirty="0"/>
              <a:t>a)  2005	b)  2060	c)  2180	d)  2185	e)  2250</a:t>
            </a:r>
            <a:endParaRPr lang="en-GB" dirty="0"/>
          </a:p>
          <a:p>
            <a:pPr marL="0" indent="0" fontAlgn="auto">
              <a:spcBef>
                <a:spcPts val="1500"/>
              </a:spcBef>
              <a:spcAft>
                <a:spcPts val="0"/>
              </a:spcAft>
              <a:buNone/>
            </a:pPr>
            <a:r>
              <a:rPr lang="nl-NL" dirty="0"/>
              <a:t>5. Er werd een jaarlijkse groei van 10% tussen 2016 en 2018 verwacht. </a:t>
            </a:r>
            <a:r>
              <a:rPr lang="en-GB" dirty="0" err="1"/>
              <a:t>Hoeveel</a:t>
            </a:r>
            <a:r>
              <a:rPr lang="en-GB" dirty="0"/>
              <a:t> </a:t>
            </a:r>
            <a:r>
              <a:rPr lang="en-GB" dirty="0" err="1"/>
              <a:t>meer</a:t>
            </a:r>
            <a:r>
              <a:rPr lang="en-GB" dirty="0"/>
              <a:t> of minder is het </a:t>
            </a:r>
            <a:r>
              <a:rPr lang="en-GB" dirty="0" err="1"/>
              <a:t>daadwerkelijke</a:t>
            </a:r>
            <a:r>
              <a:rPr lang="en-GB" dirty="0"/>
              <a:t> </a:t>
            </a:r>
            <a:r>
              <a:rPr lang="en-GB" dirty="0" err="1"/>
              <a:t>aantal</a:t>
            </a:r>
            <a:r>
              <a:rPr lang="en-GB" dirty="0"/>
              <a:t> </a:t>
            </a:r>
            <a:r>
              <a:rPr lang="en-GB" dirty="0" err="1"/>
              <a:t>afgeweken</a:t>
            </a:r>
            <a:r>
              <a:rPr lang="en-GB" dirty="0"/>
              <a:t>?</a:t>
            </a:r>
          </a:p>
          <a:p>
            <a:pPr marL="0" indent="0" defTabSz="895350" fontAlgn="auto">
              <a:spcAft>
                <a:spcPts val="0"/>
              </a:spcAft>
              <a:buNone/>
            </a:pPr>
            <a:r>
              <a:rPr lang="nl-NL" dirty="0"/>
              <a:t>a)  +3300 	b)  -2890	c)  -3300	d)  -3445	e)  -4255</a:t>
            </a:r>
            <a:endParaRPr lang="en-GB" dirty="0"/>
          </a:p>
          <a:p>
            <a:pPr fontAlgn="auto">
              <a:spcAft>
                <a:spcPts val="0"/>
              </a:spcAft>
            </a:pPr>
            <a:endParaRPr lang="en-GB" dirty="0"/>
          </a:p>
          <a:p>
            <a:pPr fontAlgn="auto">
              <a:spcAft>
                <a:spcPts val="0"/>
              </a:spcAft>
            </a:pPr>
            <a:endParaRPr lang="en-GB" dirty="0"/>
          </a:p>
          <a:p>
            <a:endParaRPr lang="en-GB" dirty="0"/>
          </a:p>
        </p:txBody>
      </p:sp>
    </p:spTree>
    <p:extLst>
      <p:ext uri="{BB962C8B-B14F-4D97-AF65-F5344CB8AC3E}">
        <p14:creationId xmlns:p14="http://schemas.microsoft.com/office/powerpoint/2010/main" val="38251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81D1F1-3244-4EBC-A63B-8559BDD7D91F}"/>
              </a:ext>
            </a:extLst>
          </p:cNvPr>
          <p:cNvSpPr>
            <a:spLocks noGrp="1"/>
          </p:cNvSpPr>
          <p:nvPr>
            <p:ph type="ftr" sz="quarter" idx="11"/>
          </p:nvPr>
        </p:nvSpPr>
        <p:spPr/>
        <p:txBody>
          <a:bodyPr/>
          <a:lstStyle/>
          <a:p>
            <a:endParaRPr lang="nl-NL" dirty="0"/>
          </a:p>
        </p:txBody>
      </p:sp>
      <p:sp>
        <p:nvSpPr>
          <p:cNvPr id="3" name="Slide Number Placeholder 2">
            <a:extLst>
              <a:ext uri="{FF2B5EF4-FFF2-40B4-BE49-F238E27FC236}">
                <a16:creationId xmlns:a16="http://schemas.microsoft.com/office/drawing/2014/main" id="{6B0884CA-930A-4D0C-A61D-30330AB438B3}"/>
              </a:ext>
            </a:extLst>
          </p:cNvPr>
          <p:cNvSpPr>
            <a:spLocks noGrp="1"/>
          </p:cNvSpPr>
          <p:nvPr>
            <p:ph type="sldNum" sz="quarter" idx="12"/>
          </p:nvPr>
        </p:nvSpPr>
        <p:spPr/>
        <p:txBody>
          <a:bodyPr/>
          <a:lstStyle/>
          <a:p>
            <a:fld id="{992CD0B2-8AB2-4C6C-8876-E15753662C9B}" type="slidenum">
              <a:rPr lang="nl-NL" smtClean="0"/>
              <a:pPr/>
              <a:t>4</a:t>
            </a:fld>
            <a:endParaRPr lang="nl-NL" dirty="0"/>
          </a:p>
        </p:txBody>
      </p:sp>
      <p:sp>
        <p:nvSpPr>
          <p:cNvPr id="5" name="Content Placeholder 4">
            <a:extLst>
              <a:ext uri="{FF2B5EF4-FFF2-40B4-BE49-F238E27FC236}">
                <a16:creationId xmlns:a16="http://schemas.microsoft.com/office/drawing/2014/main" id="{8C7EDAC2-CA61-4F41-9D42-7C64F2E36296}"/>
              </a:ext>
            </a:extLst>
          </p:cNvPr>
          <p:cNvSpPr>
            <a:spLocks noGrp="1"/>
          </p:cNvSpPr>
          <p:nvPr>
            <p:ph sz="quarter" idx="18"/>
          </p:nvPr>
        </p:nvSpPr>
        <p:spPr/>
        <p:txBody>
          <a:bodyPr/>
          <a:lstStyle/>
          <a:p>
            <a:pPr marL="0" indent="0">
              <a:buNone/>
            </a:pPr>
            <a:r>
              <a:rPr lang="nl-NL" dirty="0"/>
              <a:t>6. Bob en Bailey zijn een tweeling. Als ze vijf jaar oud zijn, zijn ze allebei precies even groot, namelijk 105 centimeter lang. Vijf jaar later is Bailey 145 cm lang. Gedurende die vijf jaar is Bob 25% sneller gegroeid dan Bailey. Hoe lang is Bob als hij tien jaar oud is?</a:t>
            </a:r>
            <a:endParaRPr lang="en-GB" dirty="0"/>
          </a:p>
          <a:p>
            <a:pPr marL="0" indent="0" defTabSz="895350">
              <a:buNone/>
            </a:pPr>
            <a:r>
              <a:rPr lang="nl-NL" dirty="0"/>
              <a:t>a)  150 cm	b)  155 cm	c)  160 cm	d) 165 cm	e) 170 cm</a:t>
            </a:r>
            <a:br>
              <a:rPr lang="nl-NL" dirty="0"/>
            </a:br>
            <a:endParaRPr lang="nl-NL" dirty="0"/>
          </a:p>
          <a:p>
            <a:pPr marL="0" indent="0">
              <a:spcBef>
                <a:spcPts val="1500"/>
              </a:spcBef>
              <a:buNone/>
            </a:pPr>
            <a:r>
              <a:rPr lang="nl-NL" dirty="0"/>
              <a:t>7. In Artis hebben ze veel flamingo’s. Op een dag staan 90 van de flamingo's in de vijver terwijl een kwart van het totaal aantal flamingo’s binnen zit. Hoeveel flamingo’s heeft Artis in totaal?</a:t>
            </a:r>
          </a:p>
          <a:p>
            <a:pPr marL="0" indent="0" defTabSz="895350">
              <a:buNone/>
            </a:pPr>
            <a:r>
              <a:rPr lang="nl-NL" dirty="0"/>
              <a:t>a)  100	b)  105	c)  115	d) 120	e) 150 </a:t>
            </a:r>
            <a:br>
              <a:rPr lang="nl-NL" dirty="0"/>
            </a:br>
            <a:br>
              <a:rPr lang="nl-NL" dirty="0"/>
            </a:br>
            <a:br>
              <a:rPr lang="nl-NL" dirty="0"/>
            </a:br>
            <a:r>
              <a:rPr lang="nl-NL" dirty="0"/>
              <a:t>8. Annabel gooit een bal en haar drie honden rennen er achteraan. Op het moment dat ze beginnen te rennen, zijn de honden op gelijke afstand van de bal. Hond 1 rent met een snelheid van 2,5 meter per seconde, hond 2 rent met een snelheid van 13,5 kilometer per uur en hond 3 rent met een snelheid van 180 meter per minuut. Welke hond rent het snelst en is dus als eerste bij de bal?</a:t>
            </a:r>
            <a:endParaRPr lang="en-GB" dirty="0"/>
          </a:p>
          <a:p>
            <a:pPr marL="0" indent="0" defTabSz="895350">
              <a:buNone/>
            </a:pPr>
            <a:r>
              <a:rPr lang="nl-NL" dirty="0"/>
              <a:t>a)  Hond 1	b)  Hond 2	c)  Hond 3</a:t>
            </a:r>
            <a:br>
              <a:rPr lang="nl-NL" dirty="0"/>
            </a:br>
            <a:r>
              <a:rPr lang="nl-NL" dirty="0"/>
              <a:t>d)  Hond 1 en hond 2 komen tegelijkertijd aan bij de bal</a:t>
            </a:r>
            <a:br>
              <a:rPr lang="nl-NL" dirty="0"/>
            </a:br>
            <a:r>
              <a:rPr lang="nl-NL" dirty="0"/>
              <a:t>e)  Hond 2 en hond 3 komen tegelijkertijd aan bij de bal	</a:t>
            </a:r>
            <a:endParaRPr lang="en-GB" dirty="0"/>
          </a:p>
          <a:p>
            <a:pPr>
              <a:spcBef>
                <a:spcPts val="1500"/>
              </a:spcBef>
            </a:pPr>
            <a:endParaRPr lang="en-GB" dirty="0"/>
          </a:p>
        </p:txBody>
      </p:sp>
      <p:sp>
        <p:nvSpPr>
          <p:cNvPr id="7" name="Content Placeholder 6">
            <a:extLst>
              <a:ext uri="{FF2B5EF4-FFF2-40B4-BE49-F238E27FC236}">
                <a16:creationId xmlns:a16="http://schemas.microsoft.com/office/drawing/2014/main" id="{F04CD09F-E148-4C9A-A566-377042C2ACB6}"/>
              </a:ext>
            </a:extLst>
          </p:cNvPr>
          <p:cNvSpPr>
            <a:spLocks noGrp="1"/>
          </p:cNvSpPr>
          <p:nvPr>
            <p:ph sz="quarter" idx="19"/>
          </p:nvPr>
        </p:nvSpPr>
        <p:spPr/>
        <p:txBody>
          <a:bodyPr/>
          <a:lstStyle/>
          <a:p>
            <a:pPr marL="0" indent="0">
              <a:buNone/>
            </a:pPr>
            <a:r>
              <a:rPr lang="nl-NL" dirty="0"/>
              <a:t>9. Met 100 meter hekwerk wordt een vierkante fietsenstalling gebouwd. Hoe groot is deze fietsenstalling?</a:t>
            </a:r>
            <a:endParaRPr lang="en-GB" dirty="0"/>
          </a:p>
          <a:p>
            <a:pPr marL="0" indent="0" defTabSz="895350">
              <a:buNone/>
            </a:pPr>
            <a:r>
              <a:rPr lang="nl-NL" dirty="0"/>
              <a:t>a)  100 m</a:t>
            </a:r>
            <a:r>
              <a:rPr lang="nl-NL" baseline="30000" dirty="0"/>
              <a:t>2</a:t>
            </a:r>
            <a:r>
              <a:rPr lang="nl-NL" dirty="0"/>
              <a:t>	b) 125 m</a:t>
            </a:r>
            <a:r>
              <a:rPr lang="nl-NL" baseline="30000" dirty="0"/>
              <a:t>2 </a:t>
            </a:r>
            <a:r>
              <a:rPr lang="nl-NL" dirty="0"/>
              <a:t>	c) 400 m</a:t>
            </a:r>
            <a:r>
              <a:rPr lang="nl-NL" baseline="30000" dirty="0"/>
              <a:t>2 </a:t>
            </a:r>
            <a:r>
              <a:rPr lang="nl-NL" dirty="0"/>
              <a:t>	d) 500 m</a:t>
            </a:r>
            <a:r>
              <a:rPr lang="nl-NL" baseline="30000" dirty="0"/>
              <a:t>2 </a:t>
            </a:r>
            <a:r>
              <a:rPr lang="nl-NL" dirty="0"/>
              <a:t>	e) 625 m</a:t>
            </a:r>
            <a:r>
              <a:rPr lang="nl-NL" baseline="30000" dirty="0"/>
              <a:t>2 </a:t>
            </a:r>
            <a:br>
              <a:rPr lang="nl-NL" baseline="30000" dirty="0"/>
            </a:br>
            <a:r>
              <a:rPr lang="nl-NL" dirty="0"/>
              <a:t> </a:t>
            </a:r>
          </a:p>
          <a:p>
            <a:pPr marL="0" indent="0" defTabSz="895350">
              <a:buNone/>
            </a:pPr>
            <a:br>
              <a:rPr lang="nl-NL" dirty="0"/>
            </a:br>
            <a:br>
              <a:rPr lang="nl-NL" dirty="0"/>
            </a:br>
            <a:r>
              <a:rPr lang="nl-NL" dirty="0"/>
              <a:t>10. Een auto rijdt een afstand van 120 km met 60 km/uur. Vervolgens rijdt hij dezelfde afstand terug met een snelheid van 120 km/uur. Wat is de gemiddelde snelheid van deze auto over de heen- en terugweg?</a:t>
            </a:r>
          </a:p>
          <a:p>
            <a:pPr marL="0" indent="0" defTabSz="895350">
              <a:buNone/>
            </a:pPr>
            <a:r>
              <a:rPr lang="nl-NL" dirty="0"/>
              <a:t>a)  60	b)  75	c)  80	d) 90	e) 120</a:t>
            </a:r>
            <a:endParaRPr lang="en-GB" dirty="0"/>
          </a:p>
          <a:p>
            <a:endParaRPr lang="en-GB" dirty="0"/>
          </a:p>
        </p:txBody>
      </p:sp>
      <p:sp>
        <p:nvSpPr>
          <p:cNvPr id="4" name="Title 3">
            <a:extLst>
              <a:ext uri="{FF2B5EF4-FFF2-40B4-BE49-F238E27FC236}">
                <a16:creationId xmlns:a16="http://schemas.microsoft.com/office/drawing/2014/main" id="{EDF32AEE-3973-416B-BC86-4C5AC69D4709}"/>
              </a:ext>
            </a:extLst>
          </p:cNvPr>
          <p:cNvSpPr>
            <a:spLocks noGrp="1"/>
          </p:cNvSpPr>
          <p:nvPr>
            <p:ph type="title"/>
          </p:nvPr>
        </p:nvSpPr>
        <p:spPr/>
        <p:txBody>
          <a:bodyPr/>
          <a:lstStyle/>
          <a:p>
            <a:r>
              <a:rPr lang="nl-NL" dirty="0"/>
              <a:t>Redactiesommen</a:t>
            </a:r>
            <a:endParaRPr lang="en-GB" dirty="0"/>
          </a:p>
        </p:txBody>
      </p:sp>
    </p:spTree>
    <p:extLst>
      <p:ext uri="{BB962C8B-B14F-4D97-AF65-F5344CB8AC3E}">
        <p14:creationId xmlns:p14="http://schemas.microsoft.com/office/powerpoint/2010/main" val="130797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81D1F1-3244-4EBC-A63B-8559BDD7D91F}"/>
              </a:ext>
            </a:extLst>
          </p:cNvPr>
          <p:cNvSpPr>
            <a:spLocks noGrp="1"/>
          </p:cNvSpPr>
          <p:nvPr>
            <p:ph type="ftr" sz="quarter" idx="11"/>
          </p:nvPr>
        </p:nvSpPr>
        <p:spPr/>
        <p:txBody>
          <a:bodyPr/>
          <a:lstStyle/>
          <a:p>
            <a:endParaRPr lang="nl-NL" dirty="0"/>
          </a:p>
        </p:txBody>
      </p:sp>
      <p:sp>
        <p:nvSpPr>
          <p:cNvPr id="3" name="Slide Number Placeholder 2">
            <a:extLst>
              <a:ext uri="{FF2B5EF4-FFF2-40B4-BE49-F238E27FC236}">
                <a16:creationId xmlns:a16="http://schemas.microsoft.com/office/drawing/2014/main" id="{6B0884CA-930A-4D0C-A61D-30330AB438B3}"/>
              </a:ext>
            </a:extLst>
          </p:cNvPr>
          <p:cNvSpPr>
            <a:spLocks noGrp="1"/>
          </p:cNvSpPr>
          <p:nvPr>
            <p:ph type="sldNum" sz="quarter" idx="12"/>
          </p:nvPr>
        </p:nvSpPr>
        <p:spPr/>
        <p:txBody>
          <a:bodyPr/>
          <a:lstStyle/>
          <a:p>
            <a:fld id="{992CD0B2-8AB2-4C6C-8876-E15753662C9B}" type="slidenum">
              <a:rPr lang="nl-NL" smtClean="0"/>
              <a:pPr/>
              <a:t>5</a:t>
            </a:fld>
            <a:endParaRPr lang="nl-NL" dirty="0"/>
          </a:p>
        </p:txBody>
      </p:sp>
      <p:sp>
        <p:nvSpPr>
          <p:cNvPr id="8" name="Text Placeholder 7">
            <a:extLst>
              <a:ext uri="{FF2B5EF4-FFF2-40B4-BE49-F238E27FC236}">
                <a16:creationId xmlns:a16="http://schemas.microsoft.com/office/drawing/2014/main" id="{B0098619-C329-4BE8-9CC5-E47630079374}"/>
              </a:ext>
            </a:extLst>
          </p:cNvPr>
          <p:cNvSpPr>
            <a:spLocks noGrp="1"/>
          </p:cNvSpPr>
          <p:nvPr>
            <p:ph type="body" sz="quarter" idx="19"/>
          </p:nvPr>
        </p:nvSpPr>
        <p:spPr/>
        <p:txBody>
          <a:bodyPr/>
          <a:lstStyle/>
          <a:p>
            <a:pPr marL="0" indent="0">
              <a:buNone/>
            </a:pPr>
            <a:r>
              <a:rPr lang="nl-NL" dirty="0"/>
              <a:t>Jaaroverzicht van examenresultaten Vak A en Vak B</a:t>
            </a:r>
            <a:br>
              <a:rPr lang="nl-NL" dirty="0"/>
            </a:br>
            <a:r>
              <a:rPr lang="nl-NL" b="0" dirty="0"/>
              <a:t># studenten per optie</a:t>
            </a:r>
          </a:p>
        </p:txBody>
      </p:sp>
      <p:sp>
        <p:nvSpPr>
          <p:cNvPr id="4" name="Title 3">
            <a:extLst>
              <a:ext uri="{FF2B5EF4-FFF2-40B4-BE49-F238E27FC236}">
                <a16:creationId xmlns:a16="http://schemas.microsoft.com/office/drawing/2014/main" id="{EDF32AEE-3973-416B-BC86-4C5AC69D4709}"/>
              </a:ext>
            </a:extLst>
          </p:cNvPr>
          <p:cNvSpPr>
            <a:spLocks noGrp="1"/>
          </p:cNvSpPr>
          <p:nvPr>
            <p:ph type="title"/>
          </p:nvPr>
        </p:nvSpPr>
        <p:spPr/>
        <p:txBody>
          <a:bodyPr/>
          <a:lstStyle/>
          <a:p>
            <a:r>
              <a:rPr lang="nl-NL" dirty="0"/>
              <a:t>Wat zijn de examenresultaten van de studenten?</a:t>
            </a:r>
            <a:endParaRPr lang="en-GB" dirty="0"/>
          </a:p>
        </p:txBody>
      </p:sp>
      <p:sp>
        <p:nvSpPr>
          <p:cNvPr id="9" name="Content Placeholder 8">
            <a:extLst>
              <a:ext uri="{FF2B5EF4-FFF2-40B4-BE49-F238E27FC236}">
                <a16:creationId xmlns:a16="http://schemas.microsoft.com/office/drawing/2014/main" id="{CA207E38-7052-4001-934B-CE57CAF41D8A}"/>
              </a:ext>
            </a:extLst>
          </p:cNvPr>
          <p:cNvSpPr>
            <a:spLocks noGrp="1"/>
          </p:cNvSpPr>
          <p:nvPr>
            <p:ph sz="quarter" idx="18"/>
          </p:nvPr>
        </p:nvSpPr>
        <p:spPr>
          <a:xfrm>
            <a:off x="6200787" y="1610863"/>
            <a:ext cx="5436156" cy="4697862"/>
          </a:xfrm>
        </p:spPr>
        <p:txBody>
          <a:bodyPr/>
          <a:lstStyle/>
          <a:p>
            <a:pPr marL="0" indent="0" fontAlgn="auto">
              <a:spcAft>
                <a:spcPts val="0"/>
              </a:spcAft>
              <a:buNone/>
            </a:pPr>
            <a:r>
              <a:rPr lang="nl-NL" dirty="0"/>
              <a:t>11. Als het aantal studenten dat voor een examen slaagt beschouwd wordt als een criterium voor vergelijking van de moeilijkheidsgraad voor de twee examens, welke van de volgende uitspraken is dan in dit verband waar?</a:t>
            </a:r>
          </a:p>
          <a:p>
            <a:pPr marL="0" indent="0" fontAlgn="auto">
              <a:spcAft>
                <a:spcPts val="0"/>
              </a:spcAft>
              <a:buNone/>
            </a:pPr>
            <a:r>
              <a:rPr lang="nl-NL" dirty="0"/>
              <a:t>a)  Vak A is moeilijker		b)  Vak B is moeilijker</a:t>
            </a:r>
            <a:br>
              <a:rPr lang="nl-NL" dirty="0"/>
            </a:br>
            <a:r>
              <a:rPr lang="nl-NL" dirty="0"/>
              <a:t>c)  Allebei even moeilijk		</a:t>
            </a:r>
          </a:p>
          <a:p>
            <a:pPr marL="0" indent="0" fontAlgn="auto">
              <a:spcBef>
                <a:spcPts val="1500"/>
              </a:spcBef>
              <a:spcAft>
                <a:spcPts val="0"/>
              </a:spcAft>
              <a:buNone/>
            </a:pPr>
            <a:r>
              <a:rPr lang="nl-NL" dirty="0"/>
              <a:t>12. Hoeveel examens hebben de studenten in totaal afgelegd?</a:t>
            </a:r>
            <a:endParaRPr lang="en-GB" dirty="0"/>
          </a:p>
          <a:p>
            <a:pPr marL="0" indent="0" defTabSz="895350" fontAlgn="auto">
              <a:spcAft>
                <a:spcPts val="0"/>
              </a:spcAft>
              <a:buNone/>
            </a:pPr>
            <a:r>
              <a:rPr lang="nl-NL" dirty="0"/>
              <a:t>a)  189	b)  335	c)  336	d)  430	e)  860</a:t>
            </a:r>
            <a:endParaRPr lang="en-GB" dirty="0"/>
          </a:p>
          <a:p>
            <a:pPr marL="0" indent="0" fontAlgn="auto">
              <a:spcBef>
                <a:spcPts val="1500"/>
              </a:spcBef>
              <a:spcAft>
                <a:spcPts val="0"/>
              </a:spcAft>
              <a:buNone/>
            </a:pPr>
            <a:r>
              <a:rPr lang="nl-NL" dirty="0"/>
              <a:t>13. In welk jaar was het percentage van studenten dat ten minste voor één toets is geslaagd het hoogst?</a:t>
            </a:r>
            <a:endParaRPr lang="en-GB" dirty="0"/>
          </a:p>
          <a:p>
            <a:pPr marL="0" indent="0" defTabSz="895350" fontAlgn="auto">
              <a:spcAft>
                <a:spcPts val="0"/>
              </a:spcAft>
              <a:buNone/>
            </a:pPr>
            <a:r>
              <a:rPr lang="nl-NL" dirty="0"/>
              <a:t>a)  Jaar 1	b)  Jaar 2	c)  Jaar 3 	d)  Jaar 4	e)  Niet te bepalen</a:t>
            </a:r>
            <a:endParaRPr lang="en-GB" dirty="0"/>
          </a:p>
          <a:p>
            <a:pPr marL="0" indent="0">
              <a:spcBef>
                <a:spcPts val="1500"/>
              </a:spcBef>
              <a:buNone/>
            </a:pPr>
            <a:r>
              <a:rPr lang="nl-NL" dirty="0"/>
              <a:t>14. Welk jaar had het hoogste slagingspercentage voor vak B?</a:t>
            </a:r>
            <a:endParaRPr lang="en-GB" dirty="0"/>
          </a:p>
          <a:p>
            <a:pPr marL="0" indent="0" defTabSz="895350" fontAlgn="auto">
              <a:spcAft>
                <a:spcPts val="0"/>
              </a:spcAft>
              <a:buNone/>
            </a:pPr>
            <a:r>
              <a:rPr lang="nl-NL" dirty="0"/>
              <a:t>a)  Jaar 1	b)  Jaar 2	c)  Jaar 3 	d)  Jaar 4	e)  Niet te bepalen</a:t>
            </a:r>
            <a:endParaRPr lang="en-GB" dirty="0"/>
          </a:p>
          <a:p>
            <a:pPr marL="0" indent="0" fontAlgn="auto">
              <a:spcBef>
                <a:spcPts val="1500"/>
              </a:spcBef>
              <a:spcAft>
                <a:spcPts val="0"/>
              </a:spcAft>
              <a:buNone/>
            </a:pPr>
            <a:r>
              <a:rPr lang="nl-NL" dirty="0"/>
              <a:t>15. Studenten moeten beide examens halen om jaar te halen. Welk percentage van studenten is geslaagd over de jaren?</a:t>
            </a:r>
            <a:endParaRPr lang="en-GB" dirty="0"/>
          </a:p>
          <a:p>
            <a:pPr marL="0" indent="0" defTabSz="895350" fontAlgn="auto">
              <a:spcAft>
                <a:spcPts val="0"/>
              </a:spcAft>
              <a:buNone/>
            </a:pPr>
            <a:r>
              <a:rPr lang="nl-NL" dirty="0"/>
              <a:t>a)  56% 	b)  67%	c)  75%	d)  78%	e)  79%</a:t>
            </a:r>
            <a:endParaRPr lang="en-GB" dirty="0"/>
          </a:p>
          <a:p>
            <a:pPr marL="0" indent="0" fontAlgn="auto">
              <a:spcAft>
                <a:spcPts val="0"/>
              </a:spcAft>
              <a:buNone/>
            </a:pPr>
            <a:endParaRPr lang="en-GB" dirty="0"/>
          </a:p>
          <a:p>
            <a:pPr fontAlgn="auto">
              <a:spcAft>
                <a:spcPts val="0"/>
              </a:spcAft>
            </a:pPr>
            <a:endParaRPr lang="en-GB" dirty="0"/>
          </a:p>
          <a:p>
            <a:endParaRPr lang="en-GB" dirty="0"/>
          </a:p>
        </p:txBody>
      </p:sp>
      <p:graphicFrame>
        <p:nvGraphicFramePr>
          <p:cNvPr id="11" name="Content Placeholder 9">
            <a:extLst>
              <a:ext uri="{FF2B5EF4-FFF2-40B4-BE49-F238E27FC236}">
                <a16:creationId xmlns:a16="http://schemas.microsoft.com/office/drawing/2014/main" id="{5A47FC70-9E79-4A9C-A505-43B3D4AF59A3}"/>
              </a:ext>
            </a:extLst>
          </p:cNvPr>
          <p:cNvGraphicFramePr>
            <a:graphicFrameLocks noGrp="1"/>
          </p:cNvGraphicFramePr>
          <p:nvPr>
            <p:ph sz="quarter" idx="20"/>
            <p:extLst>
              <p:ext uri="{D42A27DB-BD31-4B8C-83A1-F6EECF244321}">
                <p14:modId xmlns:p14="http://schemas.microsoft.com/office/powerpoint/2010/main" val="2903147053"/>
              </p:ext>
            </p:extLst>
          </p:nvPr>
        </p:nvGraphicFramePr>
        <p:xfrm>
          <a:off x="666749" y="2241302"/>
          <a:ext cx="5249022" cy="2874720"/>
        </p:xfrm>
        <a:graphic>
          <a:graphicData uri="http://schemas.openxmlformats.org/drawingml/2006/table">
            <a:tbl>
              <a:tblPr>
                <a:tableStyleId>{5C22544A-7EE6-4342-B048-85BDC9FD1C3A}</a:tableStyleId>
              </a:tblPr>
              <a:tblGrid>
                <a:gridCol w="1328511">
                  <a:extLst>
                    <a:ext uri="{9D8B030D-6E8A-4147-A177-3AD203B41FA5}">
                      <a16:colId xmlns:a16="http://schemas.microsoft.com/office/drawing/2014/main" val="1390992651"/>
                    </a:ext>
                  </a:extLst>
                </a:gridCol>
                <a:gridCol w="1328511">
                  <a:extLst>
                    <a:ext uri="{9D8B030D-6E8A-4147-A177-3AD203B41FA5}">
                      <a16:colId xmlns:a16="http://schemas.microsoft.com/office/drawing/2014/main" val="4277842177"/>
                    </a:ext>
                  </a:extLst>
                </a:gridCol>
                <a:gridCol w="648000">
                  <a:extLst>
                    <a:ext uri="{9D8B030D-6E8A-4147-A177-3AD203B41FA5}">
                      <a16:colId xmlns:a16="http://schemas.microsoft.com/office/drawing/2014/main" val="1461786081"/>
                    </a:ext>
                  </a:extLst>
                </a:gridCol>
                <a:gridCol w="648000">
                  <a:extLst>
                    <a:ext uri="{9D8B030D-6E8A-4147-A177-3AD203B41FA5}">
                      <a16:colId xmlns:a16="http://schemas.microsoft.com/office/drawing/2014/main" val="3742837106"/>
                    </a:ext>
                  </a:extLst>
                </a:gridCol>
                <a:gridCol w="648000">
                  <a:extLst>
                    <a:ext uri="{9D8B030D-6E8A-4147-A177-3AD203B41FA5}">
                      <a16:colId xmlns:a16="http://schemas.microsoft.com/office/drawing/2014/main" val="1665255042"/>
                    </a:ext>
                  </a:extLst>
                </a:gridCol>
                <a:gridCol w="648000">
                  <a:extLst>
                    <a:ext uri="{9D8B030D-6E8A-4147-A177-3AD203B41FA5}">
                      <a16:colId xmlns:a16="http://schemas.microsoft.com/office/drawing/2014/main" val="4128388267"/>
                    </a:ext>
                  </a:extLst>
                </a:gridCol>
              </a:tblGrid>
              <a:tr h="166000">
                <a:tc gridSpan="2">
                  <a:txBody>
                    <a:bodyPr/>
                    <a:lstStyle/>
                    <a:p>
                      <a:pPr algn="l" fontAlgn="b"/>
                      <a:r>
                        <a:rPr lang="nl-NL" sz="1400" b="1" i="0" u="none" strike="noStrike" dirty="0">
                          <a:solidFill>
                            <a:schemeClr val="bg1"/>
                          </a:solidFill>
                          <a:effectLst/>
                          <a:latin typeface="+mj-lt"/>
                        </a:rPr>
                        <a:t>Examenresultaten</a:t>
                      </a:r>
                      <a:endParaRPr lang="en-GB" sz="1400" b="1" i="0" u="none" strike="noStrike" dirty="0">
                        <a:solidFill>
                          <a:schemeClr val="bg1"/>
                        </a:solidFill>
                        <a:effectLst/>
                        <a:latin typeface="+mj-lt"/>
                      </a:endParaRPr>
                    </a:p>
                  </a:txBody>
                  <a:tcPr marL="36000" marR="36000" marT="36000" marB="36000">
                    <a:solidFill>
                      <a:schemeClr val="accent1"/>
                    </a:solidFill>
                  </a:tcPr>
                </a:tc>
                <a:tc hMerge="1">
                  <a:txBody>
                    <a:bodyPr/>
                    <a:lstStyle/>
                    <a:p>
                      <a:endParaRPr lang="en-GB"/>
                    </a:p>
                  </a:txBody>
                  <a:tcPr/>
                </a:tc>
                <a:tc gridSpan="4">
                  <a:txBody>
                    <a:bodyPr/>
                    <a:lstStyle/>
                    <a:p>
                      <a:pPr algn="ctr" fontAlgn="b"/>
                      <a:r>
                        <a:rPr lang="nl-NL" sz="1400" b="0" i="0" u="none" strike="noStrike" dirty="0">
                          <a:solidFill>
                            <a:schemeClr val="bg1"/>
                          </a:solidFill>
                          <a:effectLst/>
                          <a:latin typeface="+mj-lt"/>
                        </a:rPr>
                        <a:t>Aantal studenten</a:t>
                      </a:r>
                      <a:endParaRPr lang="en-GB" sz="1400" b="0" i="0" u="none" strike="noStrike" dirty="0">
                        <a:solidFill>
                          <a:schemeClr val="bg1"/>
                        </a:solidFill>
                        <a:effectLst/>
                        <a:latin typeface="+mj-lt"/>
                      </a:endParaRPr>
                    </a:p>
                  </a:txBody>
                  <a:tcPr marL="36000" marR="36000" marT="36000" marB="36000">
                    <a:solidFill>
                      <a:schemeClr val="accent1"/>
                    </a:solidFill>
                  </a:tcPr>
                </a:tc>
                <a:tc hMerge="1">
                  <a:txBody>
                    <a:bodyPr/>
                    <a:lstStyle/>
                    <a:p>
                      <a:pPr algn="r" fontAlgn="b"/>
                      <a:endParaRPr lang="en-GB" sz="1400" b="0" i="0" u="none" strike="noStrike" dirty="0">
                        <a:solidFill>
                          <a:schemeClr val="bg1"/>
                        </a:solidFill>
                        <a:effectLst/>
                        <a:latin typeface="+mj-lt"/>
                      </a:endParaRPr>
                    </a:p>
                  </a:txBody>
                  <a:tcPr marL="36000" marR="36000" marT="36000" marB="36000">
                    <a:solidFill>
                      <a:schemeClr val="accent1"/>
                    </a:solidFill>
                  </a:tcPr>
                </a:tc>
                <a:tc hMerge="1">
                  <a:txBody>
                    <a:bodyPr/>
                    <a:lstStyle/>
                    <a:p>
                      <a:pPr algn="r" fontAlgn="b"/>
                      <a:endParaRPr lang="en-GB" sz="1400" b="0" i="0" u="none" strike="noStrike" dirty="0">
                        <a:solidFill>
                          <a:schemeClr val="bg1"/>
                        </a:solidFill>
                        <a:effectLst/>
                        <a:latin typeface="+mj-lt"/>
                      </a:endParaRPr>
                    </a:p>
                  </a:txBody>
                  <a:tcPr marL="36000" marR="36000" marT="36000" marB="36000">
                    <a:solidFill>
                      <a:schemeClr val="accent1"/>
                    </a:solidFill>
                  </a:tcPr>
                </a:tc>
                <a:tc hMerge="1">
                  <a:txBody>
                    <a:bodyPr/>
                    <a:lstStyle/>
                    <a:p>
                      <a:pPr algn="r" fontAlgn="b"/>
                      <a:endParaRPr lang="en-GB" sz="1400" b="0" i="0" u="none" strike="noStrike" dirty="0">
                        <a:solidFill>
                          <a:schemeClr val="bg1"/>
                        </a:solidFill>
                        <a:effectLst/>
                        <a:latin typeface="+mj-lt"/>
                      </a:endParaRPr>
                    </a:p>
                  </a:txBody>
                  <a:tcPr marL="36000" marR="36000" marT="36000" marB="36000">
                    <a:solidFill>
                      <a:schemeClr val="accent1"/>
                    </a:solidFill>
                  </a:tcPr>
                </a:tc>
                <a:extLst>
                  <a:ext uri="{0D108BD9-81ED-4DB2-BD59-A6C34878D82A}">
                    <a16:rowId xmlns:a16="http://schemas.microsoft.com/office/drawing/2014/main" val="4047298918"/>
                  </a:ext>
                </a:extLst>
              </a:tr>
              <a:tr h="166000">
                <a:tc>
                  <a:txBody>
                    <a:bodyPr/>
                    <a:lstStyle/>
                    <a:p>
                      <a:pPr algn="l" fontAlgn="b"/>
                      <a:r>
                        <a:rPr lang="nl-NL" sz="1400" b="1" i="0" u="none" strike="noStrike" dirty="0">
                          <a:solidFill>
                            <a:schemeClr val="bg1"/>
                          </a:solidFill>
                          <a:effectLst/>
                          <a:latin typeface="+mj-lt"/>
                        </a:rPr>
                        <a:t>Vak A</a:t>
                      </a:r>
                      <a:endParaRPr lang="en-GB" sz="1400" b="1" i="0" u="none" strike="noStrike" dirty="0">
                        <a:solidFill>
                          <a:schemeClr val="bg1"/>
                        </a:solidFill>
                        <a:effectLst/>
                        <a:latin typeface="+mj-lt"/>
                      </a:endParaRPr>
                    </a:p>
                  </a:txBody>
                  <a:tcPr marL="36000" marR="36000" marT="36000" marB="36000">
                    <a:solidFill>
                      <a:schemeClr val="accent1"/>
                    </a:solidFill>
                  </a:tcPr>
                </a:tc>
                <a:tc>
                  <a:txBody>
                    <a:bodyPr/>
                    <a:lstStyle/>
                    <a:p>
                      <a:pPr algn="l" fontAlgn="b"/>
                      <a:r>
                        <a:rPr lang="nl-NL" sz="1400" b="1" i="0" u="none" strike="noStrike" dirty="0">
                          <a:solidFill>
                            <a:schemeClr val="bg1"/>
                          </a:solidFill>
                          <a:effectLst/>
                          <a:latin typeface="+mj-lt"/>
                        </a:rPr>
                        <a:t>Vak B</a:t>
                      </a:r>
                      <a:endParaRPr lang="en-GB" sz="1400" b="1" i="0" u="none" strike="noStrike" dirty="0">
                        <a:solidFill>
                          <a:schemeClr val="bg1"/>
                        </a:solidFill>
                        <a:effectLst/>
                        <a:latin typeface="+mj-lt"/>
                      </a:endParaRPr>
                    </a:p>
                  </a:txBody>
                  <a:tcPr marL="36000" marR="36000" marT="36000" marB="36000">
                    <a:solidFill>
                      <a:schemeClr val="accent1"/>
                    </a:solidFill>
                  </a:tcPr>
                </a:tc>
                <a:tc>
                  <a:txBody>
                    <a:bodyPr/>
                    <a:lstStyle/>
                    <a:p>
                      <a:pPr algn="ctr" fontAlgn="b"/>
                      <a:r>
                        <a:rPr lang="en-GB" sz="1400" u="none" strike="noStrike" dirty="0" err="1">
                          <a:solidFill>
                            <a:schemeClr val="bg1"/>
                          </a:solidFill>
                          <a:effectLst/>
                          <a:latin typeface="+mj-lt"/>
                        </a:rPr>
                        <a:t>Jaar</a:t>
                      </a:r>
                      <a:r>
                        <a:rPr lang="en-GB" sz="1400" u="none" strike="noStrike" dirty="0">
                          <a:solidFill>
                            <a:schemeClr val="bg1"/>
                          </a:solidFill>
                          <a:effectLst/>
                          <a:latin typeface="+mj-lt"/>
                        </a:rPr>
                        <a:t> 1</a:t>
                      </a:r>
                      <a:endParaRPr lang="en-GB" sz="1400" b="0" i="0" u="none" strike="noStrike" dirty="0">
                        <a:solidFill>
                          <a:schemeClr val="bg1"/>
                        </a:solidFill>
                        <a:effectLst/>
                        <a:latin typeface="+mj-lt"/>
                      </a:endParaRPr>
                    </a:p>
                  </a:txBody>
                  <a:tcPr marL="36000" marR="36000" marT="36000" marB="36000">
                    <a:solidFill>
                      <a:schemeClr val="accent1"/>
                    </a:solidFill>
                  </a:tcPr>
                </a:tc>
                <a:tc>
                  <a:txBody>
                    <a:bodyPr/>
                    <a:lstStyle/>
                    <a:p>
                      <a:pPr algn="ctr" fontAlgn="b"/>
                      <a:r>
                        <a:rPr lang="en-GB" sz="1400" u="none" strike="noStrike" dirty="0" err="1">
                          <a:solidFill>
                            <a:schemeClr val="bg1"/>
                          </a:solidFill>
                          <a:effectLst/>
                          <a:latin typeface="+mj-lt"/>
                        </a:rPr>
                        <a:t>Jaar</a:t>
                      </a:r>
                      <a:r>
                        <a:rPr lang="en-GB" sz="1400" u="none" strike="noStrike" dirty="0">
                          <a:solidFill>
                            <a:schemeClr val="bg1"/>
                          </a:solidFill>
                          <a:effectLst/>
                          <a:latin typeface="+mj-lt"/>
                        </a:rPr>
                        <a:t> 2</a:t>
                      </a:r>
                      <a:endParaRPr lang="en-GB" sz="1400" b="0" i="0" u="none" strike="noStrike" dirty="0">
                        <a:solidFill>
                          <a:schemeClr val="bg1"/>
                        </a:solidFill>
                        <a:effectLst/>
                        <a:latin typeface="+mj-lt"/>
                      </a:endParaRPr>
                    </a:p>
                  </a:txBody>
                  <a:tcPr marL="36000" marR="36000" marT="36000" marB="36000">
                    <a:solidFill>
                      <a:schemeClr val="accent1"/>
                    </a:solidFill>
                  </a:tcPr>
                </a:tc>
                <a:tc>
                  <a:txBody>
                    <a:bodyPr/>
                    <a:lstStyle/>
                    <a:p>
                      <a:pPr algn="ctr" fontAlgn="b"/>
                      <a:r>
                        <a:rPr lang="en-GB" sz="1400" u="none" strike="noStrike" dirty="0" err="1">
                          <a:solidFill>
                            <a:schemeClr val="bg1"/>
                          </a:solidFill>
                          <a:effectLst/>
                          <a:latin typeface="+mj-lt"/>
                        </a:rPr>
                        <a:t>Jaar</a:t>
                      </a:r>
                      <a:r>
                        <a:rPr lang="en-GB" sz="1400" u="none" strike="noStrike" dirty="0">
                          <a:solidFill>
                            <a:schemeClr val="bg1"/>
                          </a:solidFill>
                          <a:effectLst/>
                          <a:latin typeface="+mj-lt"/>
                        </a:rPr>
                        <a:t> 3</a:t>
                      </a:r>
                      <a:endParaRPr lang="en-GB" sz="1400" b="0" i="0" u="none" strike="noStrike" dirty="0">
                        <a:solidFill>
                          <a:schemeClr val="bg1"/>
                        </a:solidFill>
                        <a:effectLst/>
                        <a:latin typeface="+mj-lt"/>
                      </a:endParaRPr>
                    </a:p>
                  </a:txBody>
                  <a:tcPr marL="36000" marR="36000" marT="36000" marB="36000">
                    <a:solidFill>
                      <a:schemeClr val="accent1"/>
                    </a:solidFill>
                  </a:tcPr>
                </a:tc>
                <a:tc>
                  <a:txBody>
                    <a:bodyPr/>
                    <a:lstStyle/>
                    <a:p>
                      <a:pPr algn="ctr" fontAlgn="b"/>
                      <a:r>
                        <a:rPr lang="en-GB" sz="1400" u="none" strike="noStrike" dirty="0" err="1">
                          <a:solidFill>
                            <a:schemeClr val="bg1"/>
                          </a:solidFill>
                          <a:effectLst/>
                          <a:latin typeface="+mj-lt"/>
                        </a:rPr>
                        <a:t>Jaar</a:t>
                      </a:r>
                      <a:r>
                        <a:rPr lang="en-GB" sz="1400" u="none" strike="noStrike" dirty="0">
                          <a:solidFill>
                            <a:schemeClr val="bg1"/>
                          </a:solidFill>
                          <a:effectLst/>
                          <a:latin typeface="+mj-lt"/>
                        </a:rPr>
                        <a:t> 4</a:t>
                      </a:r>
                      <a:endParaRPr lang="en-GB" sz="1400" b="0" i="0" u="none" strike="noStrike" dirty="0">
                        <a:solidFill>
                          <a:schemeClr val="bg1"/>
                        </a:solidFill>
                        <a:effectLst/>
                        <a:latin typeface="+mj-lt"/>
                      </a:endParaRPr>
                    </a:p>
                  </a:txBody>
                  <a:tcPr marL="36000" marR="36000" marT="36000" marB="36000">
                    <a:solidFill>
                      <a:schemeClr val="accent1"/>
                    </a:solidFill>
                  </a:tcPr>
                </a:tc>
                <a:extLst>
                  <a:ext uri="{0D108BD9-81ED-4DB2-BD59-A6C34878D82A}">
                    <a16:rowId xmlns:a16="http://schemas.microsoft.com/office/drawing/2014/main" val="2638708636"/>
                  </a:ext>
                </a:extLst>
              </a:tr>
              <a:tr h="576000">
                <a:tc>
                  <a:txBody>
                    <a:bodyPr/>
                    <a:lstStyle/>
                    <a:p>
                      <a:pPr algn="l" fontAlgn="b"/>
                      <a:r>
                        <a:rPr lang="en-GB" sz="1400" b="1" u="none" strike="noStrike" dirty="0" err="1">
                          <a:solidFill>
                            <a:srgbClr val="17722B"/>
                          </a:solidFill>
                          <a:effectLst/>
                          <a:latin typeface="+mj-lt"/>
                        </a:rPr>
                        <a:t>Geslaagd</a:t>
                      </a:r>
                      <a:endParaRPr lang="en-GB" sz="1400" b="1" i="0" u="none" strike="noStrike" dirty="0">
                        <a:solidFill>
                          <a:srgbClr val="17722B"/>
                        </a:solidFill>
                        <a:effectLst/>
                        <a:latin typeface="+mj-lt"/>
                      </a:endParaRPr>
                    </a:p>
                  </a:txBody>
                  <a:tcPr marL="36000" marR="36000" marT="36000" marB="36000" anchor="ctr">
                    <a:solidFill>
                      <a:schemeClr val="bg1">
                        <a:lumMod val="85000"/>
                      </a:schemeClr>
                    </a:solidFill>
                  </a:tcPr>
                </a:tc>
                <a:tc>
                  <a:txBody>
                    <a:bodyPr/>
                    <a:lstStyle/>
                    <a:p>
                      <a:pPr algn="l" fontAlgn="b"/>
                      <a:r>
                        <a:rPr lang="nl-NL" sz="1400" b="1" i="0" u="none" strike="noStrike" dirty="0">
                          <a:solidFill>
                            <a:srgbClr val="17722B"/>
                          </a:solidFill>
                          <a:effectLst/>
                          <a:latin typeface="+mj-lt"/>
                        </a:rPr>
                        <a:t>Geslaagd</a:t>
                      </a:r>
                      <a:endParaRPr lang="en-GB" sz="1400" b="1" i="0" u="none" strike="noStrike" dirty="0">
                        <a:solidFill>
                          <a:srgbClr val="17722B"/>
                        </a:solidFill>
                        <a:effectLst/>
                        <a:latin typeface="+mj-lt"/>
                      </a:endParaRPr>
                    </a:p>
                  </a:txBody>
                  <a:tcPr marL="36000" marR="36000" marT="36000" marB="36000" anchor="ctr">
                    <a:solidFill>
                      <a:schemeClr val="bg1">
                        <a:lumMod val="85000"/>
                      </a:schemeClr>
                    </a:solidFill>
                  </a:tcPr>
                </a:tc>
                <a:tc>
                  <a:txBody>
                    <a:bodyPr/>
                    <a:lstStyle/>
                    <a:p>
                      <a:pPr algn="ctr" fontAlgn="b"/>
                      <a:r>
                        <a:rPr lang="nl-NL" sz="1400" b="0" i="0" u="none" strike="noStrike" dirty="0">
                          <a:solidFill>
                            <a:srgbClr val="000000"/>
                          </a:solidFill>
                          <a:effectLst/>
                          <a:latin typeface="+mj-lt"/>
                        </a:rPr>
                        <a:t>64</a:t>
                      </a:r>
                      <a:endParaRPr lang="en-GB" sz="1400" b="0" i="0" u="none" strike="noStrike" dirty="0">
                        <a:solidFill>
                          <a:srgbClr val="000000"/>
                        </a:solidFill>
                        <a:effectLst/>
                        <a:latin typeface="+mj-lt"/>
                      </a:endParaRPr>
                    </a:p>
                  </a:txBody>
                  <a:tcPr marL="36000" marR="36000" marT="36000" marB="36000" anchor="ctr">
                    <a:solidFill>
                      <a:srgbClr val="F2F2F2"/>
                    </a:solidFill>
                  </a:tcPr>
                </a:tc>
                <a:tc>
                  <a:txBody>
                    <a:bodyPr/>
                    <a:lstStyle/>
                    <a:p>
                      <a:pPr algn="ctr" fontAlgn="b"/>
                      <a:r>
                        <a:rPr lang="nl-NL" sz="1400" b="0" i="0" u="none" strike="noStrike" dirty="0">
                          <a:solidFill>
                            <a:srgbClr val="000000"/>
                          </a:solidFill>
                          <a:effectLst/>
                          <a:latin typeface="+mj-lt"/>
                        </a:rPr>
                        <a:t>55</a:t>
                      </a:r>
                      <a:endParaRPr lang="en-GB" sz="1400" b="0" i="0" u="none" strike="noStrike" dirty="0">
                        <a:solidFill>
                          <a:srgbClr val="000000"/>
                        </a:solidFill>
                        <a:effectLst/>
                        <a:latin typeface="+mj-lt"/>
                      </a:endParaRPr>
                    </a:p>
                  </a:txBody>
                  <a:tcPr marL="36000" marR="36000" marT="36000" marB="36000" anchor="ctr">
                    <a:solidFill>
                      <a:srgbClr val="F2F2F2"/>
                    </a:solidFill>
                  </a:tcPr>
                </a:tc>
                <a:tc>
                  <a:txBody>
                    <a:bodyPr/>
                    <a:lstStyle/>
                    <a:p>
                      <a:pPr algn="ctr" fontAlgn="b"/>
                      <a:r>
                        <a:rPr lang="nl-NL" sz="1400" b="0" i="0" u="none" strike="noStrike" dirty="0">
                          <a:solidFill>
                            <a:srgbClr val="000000"/>
                          </a:solidFill>
                          <a:effectLst/>
                          <a:latin typeface="+mj-lt"/>
                        </a:rPr>
                        <a:t>46</a:t>
                      </a:r>
                      <a:endParaRPr lang="en-GB" sz="1400" b="0" i="0" u="none" strike="noStrike" dirty="0">
                        <a:solidFill>
                          <a:srgbClr val="000000"/>
                        </a:solidFill>
                        <a:effectLst/>
                        <a:latin typeface="+mj-lt"/>
                      </a:endParaRPr>
                    </a:p>
                  </a:txBody>
                  <a:tcPr marL="36000" marR="36000" marT="36000" marB="36000" anchor="ctr">
                    <a:solidFill>
                      <a:srgbClr val="F2F2F2"/>
                    </a:solidFill>
                  </a:tcPr>
                </a:tc>
                <a:tc>
                  <a:txBody>
                    <a:bodyPr/>
                    <a:lstStyle/>
                    <a:p>
                      <a:pPr algn="ctr" fontAlgn="b"/>
                      <a:r>
                        <a:rPr lang="nl-NL" sz="1400" b="0" i="0" u="none" strike="noStrike" dirty="0">
                          <a:solidFill>
                            <a:srgbClr val="000000"/>
                          </a:solidFill>
                          <a:effectLst/>
                          <a:latin typeface="+mj-lt"/>
                        </a:rPr>
                        <a:t>76</a:t>
                      </a:r>
                      <a:endParaRPr lang="en-GB" sz="1400" b="0" i="0" u="none" strike="noStrike" dirty="0">
                        <a:solidFill>
                          <a:srgbClr val="000000"/>
                        </a:solidFill>
                        <a:effectLst/>
                        <a:latin typeface="+mj-lt"/>
                      </a:endParaRPr>
                    </a:p>
                  </a:txBody>
                  <a:tcPr marL="36000" marR="36000" marT="36000" marB="36000" anchor="ctr">
                    <a:solidFill>
                      <a:srgbClr val="F2F2F2"/>
                    </a:solidFill>
                  </a:tcPr>
                </a:tc>
                <a:extLst>
                  <a:ext uri="{0D108BD9-81ED-4DB2-BD59-A6C34878D82A}">
                    <a16:rowId xmlns:a16="http://schemas.microsoft.com/office/drawing/2014/main" val="1224826020"/>
                  </a:ext>
                </a:extLst>
              </a:tr>
              <a:tr h="576000">
                <a:tc>
                  <a:txBody>
                    <a:bodyPr/>
                    <a:lstStyle/>
                    <a:p>
                      <a:pPr algn="l" fontAlgn="b"/>
                      <a:r>
                        <a:rPr lang="en-GB" sz="1400" b="1" u="none" strike="noStrike" dirty="0" err="1">
                          <a:solidFill>
                            <a:srgbClr val="17722B"/>
                          </a:solidFill>
                          <a:effectLst/>
                          <a:latin typeface="+mj-lt"/>
                        </a:rPr>
                        <a:t>Geslaagd</a:t>
                      </a:r>
                      <a:endParaRPr lang="en-GB" sz="1400" b="1" i="0" u="none" strike="noStrike" dirty="0">
                        <a:solidFill>
                          <a:srgbClr val="17722B"/>
                        </a:solidFill>
                        <a:effectLst/>
                        <a:latin typeface="+mj-lt"/>
                      </a:endParaRPr>
                    </a:p>
                  </a:txBody>
                  <a:tcPr marL="36000" marR="36000" marT="36000" marB="36000" anchor="ctr">
                    <a:solidFill>
                      <a:schemeClr val="bg1">
                        <a:lumMod val="85000"/>
                      </a:schemeClr>
                    </a:solidFill>
                  </a:tcPr>
                </a:tc>
                <a:tc>
                  <a:txBody>
                    <a:bodyPr/>
                    <a:lstStyle/>
                    <a:p>
                      <a:pPr algn="l" fontAlgn="b"/>
                      <a:r>
                        <a:rPr lang="nl-NL" sz="1400" b="1" i="0" u="none" strike="noStrike" dirty="0">
                          <a:solidFill>
                            <a:srgbClr val="FF0000"/>
                          </a:solidFill>
                          <a:effectLst/>
                          <a:latin typeface="+mj-lt"/>
                        </a:rPr>
                        <a:t>Gezakt</a:t>
                      </a:r>
                      <a:endParaRPr lang="en-GB" sz="1400" b="1" i="0" u="none" strike="noStrike" dirty="0">
                        <a:solidFill>
                          <a:srgbClr val="FF0000"/>
                        </a:solidFill>
                        <a:effectLst/>
                        <a:latin typeface="+mj-lt"/>
                      </a:endParaRPr>
                    </a:p>
                  </a:txBody>
                  <a:tcPr marL="36000" marR="36000" marT="36000" marB="36000" anchor="ctr">
                    <a:solidFill>
                      <a:schemeClr val="bg1">
                        <a:lumMod val="85000"/>
                      </a:schemeClr>
                    </a:solidFill>
                  </a:tcPr>
                </a:tc>
                <a:tc>
                  <a:txBody>
                    <a:bodyPr/>
                    <a:lstStyle/>
                    <a:p>
                      <a:pPr algn="ctr" fontAlgn="b"/>
                      <a:r>
                        <a:rPr lang="nl-NL" sz="1400" b="0" i="0" u="none" strike="noStrike" dirty="0">
                          <a:solidFill>
                            <a:srgbClr val="000000"/>
                          </a:solidFill>
                          <a:effectLst/>
                          <a:latin typeface="+mj-lt"/>
                        </a:rPr>
                        <a:t>6</a:t>
                      </a:r>
                      <a:endParaRPr lang="en-GB" sz="1400" b="0" i="0" u="none" strike="noStrike" dirty="0">
                        <a:solidFill>
                          <a:srgbClr val="000000"/>
                        </a:solidFill>
                        <a:effectLst/>
                        <a:latin typeface="+mj-lt"/>
                      </a:endParaRPr>
                    </a:p>
                  </a:txBody>
                  <a:tcPr marL="36000" marR="36000" marT="36000" marB="36000" anchor="ctr">
                    <a:solidFill>
                      <a:srgbClr val="F2F2F2"/>
                    </a:solidFill>
                  </a:tcPr>
                </a:tc>
                <a:tc>
                  <a:txBody>
                    <a:bodyPr/>
                    <a:lstStyle/>
                    <a:p>
                      <a:pPr algn="ctr" fontAlgn="b"/>
                      <a:r>
                        <a:rPr lang="nl-NL" sz="1400" b="0" i="0" u="none" strike="noStrike" dirty="0">
                          <a:solidFill>
                            <a:srgbClr val="000000"/>
                          </a:solidFill>
                          <a:effectLst/>
                          <a:latin typeface="+mj-lt"/>
                        </a:rPr>
                        <a:t>17</a:t>
                      </a:r>
                      <a:endParaRPr lang="en-GB" sz="1400" b="0" i="0" u="none" strike="noStrike" dirty="0">
                        <a:solidFill>
                          <a:srgbClr val="000000"/>
                        </a:solidFill>
                        <a:effectLst/>
                        <a:latin typeface="+mj-lt"/>
                      </a:endParaRPr>
                    </a:p>
                  </a:txBody>
                  <a:tcPr marL="36000" marR="36000" marT="36000" marB="36000" anchor="ctr">
                    <a:solidFill>
                      <a:srgbClr val="F2F2F2"/>
                    </a:solidFill>
                  </a:tcPr>
                </a:tc>
                <a:tc>
                  <a:txBody>
                    <a:bodyPr/>
                    <a:lstStyle/>
                    <a:p>
                      <a:pPr algn="ctr" fontAlgn="b"/>
                      <a:r>
                        <a:rPr lang="nl-NL" sz="1400" b="0" i="0" u="none" strike="noStrike" dirty="0">
                          <a:solidFill>
                            <a:srgbClr val="000000"/>
                          </a:solidFill>
                          <a:effectLst/>
                          <a:latin typeface="+mj-lt"/>
                        </a:rPr>
                        <a:t>9</a:t>
                      </a:r>
                      <a:endParaRPr lang="en-GB" sz="1400" b="0" i="0" u="none" strike="noStrike" dirty="0">
                        <a:solidFill>
                          <a:srgbClr val="000000"/>
                        </a:solidFill>
                        <a:effectLst/>
                        <a:latin typeface="+mj-lt"/>
                      </a:endParaRPr>
                    </a:p>
                  </a:txBody>
                  <a:tcPr marL="36000" marR="36000" marT="36000" marB="36000" anchor="ctr">
                    <a:solidFill>
                      <a:srgbClr val="F2F2F2"/>
                    </a:solidFill>
                  </a:tcPr>
                </a:tc>
                <a:tc>
                  <a:txBody>
                    <a:bodyPr/>
                    <a:lstStyle/>
                    <a:p>
                      <a:pPr algn="ctr" fontAlgn="b"/>
                      <a:r>
                        <a:rPr lang="nl-NL" sz="1400" b="0" i="0" u="none" strike="noStrike" dirty="0">
                          <a:solidFill>
                            <a:srgbClr val="000000"/>
                          </a:solidFill>
                          <a:effectLst/>
                          <a:latin typeface="+mj-lt"/>
                        </a:rPr>
                        <a:t>15</a:t>
                      </a:r>
                      <a:endParaRPr lang="en-GB" sz="1400" b="0" i="0" u="none" strike="noStrike" dirty="0">
                        <a:solidFill>
                          <a:srgbClr val="000000"/>
                        </a:solidFill>
                        <a:effectLst/>
                        <a:latin typeface="+mj-lt"/>
                      </a:endParaRPr>
                    </a:p>
                  </a:txBody>
                  <a:tcPr marL="36000" marR="36000" marT="36000" marB="36000" anchor="ctr">
                    <a:solidFill>
                      <a:srgbClr val="F2F2F2"/>
                    </a:solidFill>
                  </a:tcPr>
                </a:tc>
                <a:extLst>
                  <a:ext uri="{0D108BD9-81ED-4DB2-BD59-A6C34878D82A}">
                    <a16:rowId xmlns:a16="http://schemas.microsoft.com/office/drawing/2014/main" val="3833298535"/>
                  </a:ext>
                </a:extLst>
              </a:tr>
              <a:tr h="576000">
                <a:tc>
                  <a:txBody>
                    <a:bodyPr/>
                    <a:lstStyle/>
                    <a:p>
                      <a:pPr algn="l" fontAlgn="b"/>
                      <a:r>
                        <a:rPr lang="en-GB" sz="1400" b="1" u="none" strike="noStrike" dirty="0" err="1">
                          <a:solidFill>
                            <a:srgbClr val="FF0000"/>
                          </a:solidFill>
                          <a:effectLst/>
                          <a:latin typeface="+mj-lt"/>
                        </a:rPr>
                        <a:t>Gezakt</a:t>
                      </a:r>
                      <a:endParaRPr lang="en-GB" sz="1400" b="1" i="0" u="none" strike="noStrike" dirty="0">
                        <a:solidFill>
                          <a:srgbClr val="FF0000"/>
                        </a:solidFill>
                        <a:effectLst/>
                        <a:latin typeface="+mj-lt"/>
                      </a:endParaRPr>
                    </a:p>
                  </a:txBody>
                  <a:tcPr marL="36000" marR="36000" marT="36000" marB="36000" anchor="ctr">
                    <a:solidFill>
                      <a:schemeClr val="bg1">
                        <a:lumMod val="85000"/>
                      </a:schemeClr>
                    </a:solidFill>
                  </a:tcPr>
                </a:tc>
                <a:tc>
                  <a:txBody>
                    <a:bodyPr/>
                    <a:lstStyle/>
                    <a:p>
                      <a:pPr algn="l" fontAlgn="b"/>
                      <a:r>
                        <a:rPr lang="nl-NL" sz="1400" b="1" i="0" u="none" strike="noStrike" dirty="0">
                          <a:solidFill>
                            <a:srgbClr val="17722B"/>
                          </a:solidFill>
                          <a:effectLst/>
                          <a:latin typeface="+mj-lt"/>
                        </a:rPr>
                        <a:t>Geslaagd</a:t>
                      </a:r>
                      <a:endParaRPr lang="en-GB" sz="1400" b="1" i="0" u="none" strike="noStrike" dirty="0">
                        <a:solidFill>
                          <a:srgbClr val="17722B"/>
                        </a:solidFill>
                        <a:effectLst/>
                        <a:latin typeface="+mj-lt"/>
                      </a:endParaRPr>
                    </a:p>
                  </a:txBody>
                  <a:tcPr marL="36000" marR="36000" marT="36000" marB="36000" anchor="ctr">
                    <a:solidFill>
                      <a:schemeClr val="bg1">
                        <a:lumMod val="85000"/>
                      </a:schemeClr>
                    </a:solidFill>
                  </a:tcPr>
                </a:tc>
                <a:tc>
                  <a:txBody>
                    <a:bodyPr/>
                    <a:lstStyle/>
                    <a:p>
                      <a:pPr algn="ctr" fontAlgn="b"/>
                      <a:r>
                        <a:rPr lang="nl-NL" sz="1400" b="0" i="0" u="none" strike="noStrike" dirty="0">
                          <a:solidFill>
                            <a:srgbClr val="000000"/>
                          </a:solidFill>
                          <a:effectLst/>
                          <a:latin typeface="+mj-lt"/>
                        </a:rPr>
                        <a:t>14</a:t>
                      </a:r>
                      <a:endParaRPr lang="en-GB" sz="1400" b="0" i="0" u="none" strike="noStrike" dirty="0">
                        <a:solidFill>
                          <a:srgbClr val="000000"/>
                        </a:solidFill>
                        <a:effectLst/>
                        <a:latin typeface="+mj-lt"/>
                      </a:endParaRPr>
                    </a:p>
                  </a:txBody>
                  <a:tcPr marL="36000" marR="36000" marT="36000" marB="36000" anchor="ctr">
                    <a:solidFill>
                      <a:srgbClr val="F2F2F2"/>
                    </a:solidFill>
                  </a:tcPr>
                </a:tc>
                <a:tc>
                  <a:txBody>
                    <a:bodyPr/>
                    <a:lstStyle/>
                    <a:p>
                      <a:pPr algn="ctr" fontAlgn="b"/>
                      <a:r>
                        <a:rPr lang="nl-NL" sz="1400" b="0" i="0" u="none" strike="noStrike" dirty="0">
                          <a:solidFill>
                            <a:srgbClr val="000000"/>
                          </a:solidFill>
                          <a:effectLst/>
                          <a:latin typeface="+mj-lt"/>
                        </a:rPr>
                        <a:t>12</a:t>
                      </a:r>
                      <a:endParaRPr lang="en-GB" sz="1400" b="0" i="0" u="none" strike="noStrike" dirty="0">
                        <a:solidFill>
                          <a:srgbClr val="000000"/>
                        </a:solidFill>
                        <a:effectLst/>
                        <a:latin typeface="+mj-lt"/>
                      </a:endParaRPr>
                    </a:p>
                  </a:txBody>
                  <a:tcPr marL="36000" marR="36000" marT="36000" marB="36000" anchor="ctr">
                    <a:solidFill>
                      <a:srgbClr val="F2F2F2"/>
                    </a:solidFill>
                  </a:tcPr>
                </a:tc>
                <a:tc>
                  <a:txBody>
                    <a:bodyPr/>
                    <a:lstStyle/>
                    <a:p>
                      <a:pPr algn="ctr" fontAlgn="b"/>
                      <a:r>
                        <a:rPr lang="nl-NL" sz="1400" b="0" i="0" u="none" strike="noStrike" dirty="0">
                          <a:solidFill>
                            <a:srgbClr val="000000"/>
                          </a:solidFill>
                          <a:effectLst/>
                          <a:latin typeface="+mj-lt"/>
                        </a:rPr>
                        <a:t>8</a:t>
                      </a:r>
                      <a:endParaRPr lang="en-GB" sz="1400" b="0" i="0" u="none" strike="noStrike" dirty="0">
                        <a:solidFill>
                          <a:srgbClr val="000000"/>
                        </a:solidFill>
                        <a:effectLst/>
                        <a:latin typeface="+mj-lt"/>
                      </a:endParaRPr>
                    </a:p>
                  </a:txBody>
                  <a:tcPr marL="36000" marR="36000" marT="36000" marB="36000" anchor="ctr">
                    <a:solidFill>
                      <a:srgbClr val="F2F2F2"/>
                    </a:solidFill>
                  </a:tcPr>
                </a:tc>
                <a:tc>
                  <a:txBody>
                    <a:bodyPr/>
                    <a:lstStyle/>
                    <a:p>
                      <a:pPr algn="ctr" fontAlgn="b"/>
                      <a:r>
                        <a:rPr lang="nl-NL" sz="1400" b="0" i="0" u="none" strike="noStrike" dirty="0">
                          <a:solidFill>
                            <a:srgbClr val="000000"/>
                          </a:solidFill>
                          <a:effectLst/>
                          <a:latin typeface="+mj-lt"/>
                        </a:rPr>
                        <a:t>13</a:t>
                      </a:r>
                      <a:endParaRPr lang="en-GB" sz="1400" b="0" i="0" u="none" strike="noStrike" dirty="0">
                        <a:solidFill>
                          <a:srgbClr val="000000"/>
                        </a:solidFill>
                        <a:effectLst/>
                        <a:latin typeface="+mj-lt"/>
                      </a:endParaRPr>
                    </a:p>
                  </a:txBody>
                  <a:tcPr marL="36000" marR="36000" marT="36000" marB="36000" anchor="ctr">
                    <a:solidFill>
                      <a:srgbClr val="F2F2F2"/>
                    </a:solidFill>
                  </a:tcPr>
                </a:tc>
                <a:extLst>
                  <a:ext uri="{0D108BD9-81ED-4DB2-BD59-A6C34878D82A}">
                    <a16:rowId xmlns:a16="http://schemas.microsoft.com/office/drawing/2014/main" val="554599188"/>
                  </a:ext>
                </a:extLst>
              </a:tr>
              <a:tr h="576000">
                <a:tc>
                  <a:txBody>
                    <a:bodyPr/>
                    <a:lstStyle/>
                    <a:p>
                      <a:pPr algn="l" fontAlgn="b"/>
                      <a:r>
                        <a:rPr lang="en-GB" sz="1400" b="1" u="none" strike="noStrike" dirty="0" err="1">
                          <a:solidFill>
                            <a:srgbClr val="FF0000"/>
                          </a:solidFill>
                          <a:effectLst/>
                          <a:latin typeface="+mj-lt"/>
                        </a:rPr>
                        <a:t>Gezakt</a:t>
                      </a:r>
                      <a:endParaRPr lang="en-GB" sz="1400" b="1" i="0" u="none" strike="noStrike" dirty="0">
                        <a:solidFill>
                          <a:srgbClr val="FF0000"/>
                        </a:solidFill>
                        <a:effectLst/>
                        <a:latin typeface="+mj-lt"/>
                      </a:endParaRPr>
                    </a:p>
                  </a:txBody>
                  <a:tcPr marL="36000" marR="36000" marT="36000" marB="36000" anchor="ctr">
                    <a:solidFill>
                      <a:schemeClr val="bg1">
                        <a:lumMod val="85000"/>
                      </a:schemeClr>
                    </a:solidFill>
                  </a:tcPr>
                </a:tc>
                <a:tc>
                  <a:txBody>
                    <a:bodyPr/>
                    <a:lstStyle/>
                    <a:p>
                      <a:pPr algn="l" fontAlgn="b"/>
                      <a:r>
                        <a:rPr lang="nl-NL" sz="1400" b="1" i="0" u="none" strike="noStrike" dirty="0">
                          <a:solidFill>
                            <a:srgbClr val="FF0000"/>
                          </a:solidFill>
                          <a:effectLst/>
                          <a:latin typeface="+mj-lt"/>
                        </a:rPr>
                        <a:t>Gezakt</a:t>
                      </a:r>
                      <a:endParaRPr lang="en-GB" sz="1400" b="1" i="0" u="none" strike="noStrike" dirty="0">
                        <a:solidFill>
                          <a:srgbClr val="FF0000"/>
                        </a:solidFill>
                        <a:effectLst/>
                        <a:latin typeface="+mj-lt"/>
                      </a:endParaRPr>
                    </a:p>
                  </a:txBody>
                  <a:tcPr marL="36000" marR="36000" marT="36000" marB="36000" anchor="ctr">
                    <a:solidFill>
                      <a:schemeClr val="bg1">
                        <a:lumMod val="85000"/>
                      </a:schemeClr>
                    </a:solidFill>
                  </a:tcPr>
                </a:tc>
                <a:tc>
                  <a:txBody>
                    <a:bodyPr/>
                    <a:lstStyle/>
                    <a:p>
                      <a:pPr algn="ctr" fontAlgn="b"/>
                      <a:r>
                        <a:rPr lang="nl-NL" sz="1400" b="0" i="0" u="none" strike="noStrike" dirty="0">
                          <a:solidFill>
                            <a:srgbClr val="000000"/>
                          </a:solidFill>
                          <a:effectLst/>
                          <a:latin typeface="+mj-lt"/>
                        </a:rPr>
                        <a:t>28</a:t>
                      </a:r>
                      <a:endParaRPr lang="en-GB" sz="1400" b="0" i="0" u="none" strike="noStrike" dirty="0">
                        <a:solidFill>
                          <a:srgbClr val="000000"/>
                        </a:solidFill>
                        <a:effectLst/>
                        <a:latin typeface="+mj-lt"/>
                      </a:endParaRPr>
                    </a:p>
                  </a:txBody>
                  <a:tcPr marL="36000" marR="36000" marT="36000" marB="36000" anchor="ctr">
                    <a:solidFill>
                      <a:srgbClr val="F2F2F2"/>
                    </a:solidFill>
                  </a:tcPr>
                </a:tc>
                <a:tc>
                  <a:txBody>
                    <a:bodyPr/>
                    <a:lstStyle/>
                    <a:p>
                      <a:pPr algn="ctr" fontAlgn="b"/>
                      <a:r>
                        <a:rPr lang="nl-NL" sz="1400" b="0" i="0" u="none" strike="noStrike" dirty="0">
                          <a:solidFill>
                            <a:srgbClr val="000000"/>
                          </a:solidFill>
                          <a:effectLst/>
                          <a:latin typeface="+mj-lt"/>
                        </a:rPr>
                        <a:t>23</a:t>
                      </a:r>
                      <a:endParaRPr lang="en-GB" sz="1400" b="0" i="0" u="none" strike="noStrike" dirty="0">
                        <a:solidFill>
                          <a:srgbClr val="000000"/>
                        </a:solidFill>
                        <a:effectLst/>
                        <a:latin typeface="+mj-lt"/>
                      </a:endParaRPr>
                    </a:p>
                  </a:txBody>
                  <a:tcPr marL="36000" marR="36000" marT="36000" marB="36000" anchor="ctr">
                    <a:solidFill>
                      <a:srgbClr val="F2F2F2"/>
                    </a:solidFill>
                  </a:tcPr>
                </a:tc>
                <a:tc>
                  <a:txBody>
                    <a:bodyPr/>
                    <a:lstStyle/>
                    <a:p>
                      <a:pPr algn="ctr" fontAlgn="b"/>
                      <a:r>
                        <a:rPr lang="nl-NL" sz="1400" b="0" i="0" u="none" strike="noStrike" dirty="0">
                          <a:solidFill>
                            <a:srgbClr val="000000"/>
                          </a:solidFill>
                          <a:effectLst/>
                          <a:latin typeface="+mj-lt"/>
                        </a:rPr>
                        <a:t>17</a:t>
                      </a:r>
                      <a:endParaRPr lang="en-GB" sz="1400" b="0" i="0" u="none" strike="noStrike" dirty="0">
                        <a:solidFill>
                          <a:srgbClr val="000000"/>
                        </a:solidFill>
                        <a:effectLst/>
                        <a:latin typeface="+mj-lt"/>
                      </a:endParaRPr>
                    </a:p>
                  </a:txBody>
                  <a:tcPr marL="36000" marR="36000" marT="36000" marB="36000" anchor="ctr">
                    <a:solidFill>
                      <a:srgbClr val="F2F2F2"/>
                    </a:solidFill>
                  </a:tcPr>
                </a:tc>
                <a:tc>
                  <a:txBody>
                    <a:bodyPr/>
                    <a:lstStyle/>
                    <a:p>
                      <a:pPr algn="ctr" fontAlgn="b"/>
                      <a:r>
                        <a:rPr lang="nl-NL" sz="1400" b="0" i="0" u="none" strike="noStrike" dirty="0">
                          <a:solidFill>
                            <a:srgbClr val="000000"/>
                          </a:solidFill>
                          <a:effectLst/>
                          <a:latin typeface="+mj-lt"/>
                        </a:rPr>
                        <a:t>27</a:t>
                      </a:r>
                      <a:endParaRPr lang="en-GB" sz="1400" b="0" i="0" u="none" strike="noStrike" dirty="0">
                        <a:solidFill>
                          <a:srgbClr val="000000"/>
                        </a:solidFill>
                        <a:effectLst/>
                        <a:latin typeface="+mj-lt"/>
                      </a:endParaRPr>
                    </a:p>
                  </a:txBody>
                  <a:tcPr marL="36000" marR="36000" marT="36000" marB="36000" anchor="ctr">
                    <a:solidFill>
                      <a:srgbClr val="F2F2F2"/>
                    </a:solidFill>
                  </a:tcPr>
                </a:tc>
                <a:extLst>
                  <a:ext uri="{0D108BD9-81ED-4DB2-BD59-A6C34878D82A}">
                    <a16:rowId xmlns:a16="http://schemas.microsoft.com/office/drawing/2014/main" val="3659708873"/>
                  </a:ext>
                </a:extLst>
              </a:tr>
            </a:tbl>
          </a:graphicData>
        </a:graphic>
      </p:graphicFrame>
    </p:spTree>
    <p:extLst>
      <p:ext uri="{BB962C8B-B14F-4D97-AF65-F5344CB8AC3E}">
        <p14:creationId xmlns:p14="http://schemas.microsoft.com/office/powerpoint/2010/main" val="60877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81D1F1-3244-4EBC-A63B-8559BDD7D91F}"/>
              </a:ext>
            </a:extLst>
          </p:cNvPr>
          <p:cNvSpPr>
            <a:spLocks noGrp="1"/>
          </p:cNvSpPr>
          <p:nvPr>
            <p:ph type="ftr" sz="quarter" idx="11"/>
          </p:nvPr>
        </p:nvSpPr>
        <p:spPr/>
        <p:txBody>
          <a:bodyPr/>
          <a:lstStyle/>
          <a:p>
            <a:endParaRPr lang="nl-NL" dirty="0"/>
          </a:p>
        </p:txBody>
      </p:sp>
      <p:sp>
        <p:nvSpPr>
          <p:cNvPr id="3" name="Slide Number Placeholder 2">
            <a:extLst>
              <a:ext uri="{FF2B5EF4-FFF2-40B4-BE49-F238E27FC236}">
                <a16:creationId xmlns:a16="http://schemas.microsoft.com/office/drawing/2014/main" id="{6B0884CA-930A-4D0C-A61D-30330AB438B3}"/>
              </a:ext>
            </a:extLst>
          </p:cNvPr>
          <p:cNvSpPr>
            <a:spLocks noGrp="1"/>
          </p:cNvSpPr>
          <p:nvPr>
            <p:ph type="sldNum" sz="quarter" idx="12"/>
          </p:nvPr>
        </p:nvSpPr>
        <p:spPr/>
        <p:txBody>
          <a:bodyPr/>
          <a:lstStyle/>
          <a:p>
            <a:fld id="{992CD0B2-8AB2-4C6C-8876-E15753662C9B}" type="slidenum">
              <a:rPr lang="nl-NL" smtClean="0"/>
              <a:pPr/>
              <a:t>6</a:t>
            </a:fld>
            <a:endParaRPr lang="nl-NL" dirty="0"/>
          </a:p>
        </p:txBody>
      </p:sp>
      <p:sp>
        <p:nvSpPr>
          <p:cNvPr id="5" name="Content Placeholder 4">
            <a:extLst>
              <a:ext uri="{FF2B5EF4-FFF2-40B4-BE49-F238E27FC236}">
                <a16:creationId xmlns:a16="http://schemas.microsoft.com/office/drawing/2014/main" id="{8C7EDAC2-CA61-4F41-9D42-7C64F2E36296}"/>
              </a:ext>
            </a:extLst>
          </p:cNvPr>
          <p:cNvSpPr>
            <a:spLocks noGrp="1"/>
          </p:cNvSpPr>
          <p:nvPr>
            <p:ph sz="quarter" idx="18"/>
          </p:nvPr>
        </p:nvSpPr>
        <p:spPr/>
        <p:txBody>
          <a:bodyPr/>
          <a:lstStyle/>
          <a:p>
            <a:pPr marL="0" indent="0">
              <a:buNone/>
            </a:pPr>
            <a:r>
              <a:rPr lang="nl-NL" dirty="0">
                <a:solidFill>
                  <a:schemeClr val="tx1"/>
                </a:solidFill>
              </a:rPr>
              <a:t>16. Als 1,5 koeien in 1,5 dagen 1,5 liter melk geven, hoeveel dagen heeft 1 koe dan nodig om 12 liter melk te geven?</a:t>
            </a:r>
            <a:endParaRPr lang="en-GB" dirty="0">
              <a:solidFill>
                <a:schemeClr val="tx1"/>
              </a:solidFill>
            </a:endParaRPr>
          </a:p>
          <a:p>
            <a:pPr marL="0" indent="0" defTabSz="895350">
              <a:buNone/>
            </a:pPr>
            <a:r>
              <a:rPr lang="nl-NL" dirty="0">
                <a:solidFill>
                  <a:schemeClr val="tx1"/>
                </a:solidFill>
              </a:rPr>
              <a:t>a)  8	b)  10	c)  12	d) 15	e) 18</a:t>
            </a:r>
          </a:p>
          <a:p>
            <a:pPr marL="0" indent="0" defTabSz="895350">
              <a:buNone/>
            </a:pPr>
            <a:br>
              <a:rPr lang="nl-NL" dirty="0">
                <a:solidFill>
                  <a:schemeClr val="tx1"/>
                </a:solidFill>
              </a:rPr>
            </a:br>
            <a:br>
              <a:rPr lang="nl-NL" dirty="0">
                <a:solidFill>
                  <a:schemeClr val="tx1"/>
                </a:solidFill>
              </a:rPr>
            </a:br>
            <a:endParaRPr lang="nl-NL" dirty="0">
              <a:solidFill>
                <a:schemeClr val="tx1"/>
              </a:solidFill>
            </a:endParaRPr>
          </a:p>
          <a:p>
            <a:pPr marL="0" indent="0" defTabSz="895350">
              <a:spcBef>
                <a:spcPts val="1500"/>
              </a:spcBef>
              <a:buNone/>
            </a:pPr>
            <a:r>
              <a:rPr lang="nl-NL" dirty="0">
                <a:solidFill>
                  <a:schemeClr val="tx1"/>
                </a:solidFill>
              </a:rPr>
              <a:t>17. Quinty heeft een volière met daarin enkele verschillende soorten vogeltjes. Ook heeft ze een aantal honden. In totaal heeft ze 17 dieren, die bij elkaar opgeteld 42 poten hebben. Hoeveel vogeltjes houdt Quinty in haar volière?</a:t>
            </a:r>
          </a:p>
          <a:p>
            <a:pPr marL="0" indent="0" defTabSz="895350">
              <a:spcBef>
                <a:spcPts val="1500"/>
              </a:spcBef>
              <a:buNone/>
            </a:pPr>
            <a:r>
              <a:rPr lang="nl-NL" dirty="0">
                <a:solidFill>
                  <a:schemeClr val="tx1"/>
                </a:solidFill>
              </a:rPr>
              <a:t>a)  4	b)  5	c)  9	d) 13	e) 14</a:t>
            </a:r>
          </a:p>
          <a:p>
            <a:pPr marL="0" indent="0" defTabSz="895350">
              <a:spcBef>
                <a:spcPts val="1500"/>
              </a:spcBef>
              <a:buNone/>
            </a:pPr>
            <a:endParaRPr lang="nl-NL" dirty="0">
              <a:solidFill>
                <a:schemeClr val="tx1"/>
              </a:solidFill>
            </a:endParaRPr>
          </a:p>
          <a:p>
            <a:pPr marL="0" indent="0">
              <a:spcBef>
                <a:spcPts val="1500"/>
              </a:spcBef>
              <a:buNone/>
            </a:pPr>
            <a:r>
              <a:rPr lang="nl-NL" dirty="0">
                <a:solidFill>
                  <a:schemeClr val="tx1"/>
                </a:solidFill>
              </a:rPr>
              <a:t>18. Victoria is 2 keer zo oud als Willeke. 8 jaar geleden was Victoria 3 keer zo oud als Willeke. Hou oud is Victoria nu?</a:t>
            </a:r>
          </a:p>
          <a:p>
            <a:pPr marL="0" indent="0" defTabSz="895350">
              <a:buNone/>
            </a:pPr>
            <a:r>
              <a:rPr lang="nl-NL" dirty="0">
                <a:solidFill>
                  <a:schemeClr val="tx1"/>
                </a:solidFill>
              </a:rPr>
              <a:t>a)  16 jaar	b)  20 jaar	c)  24 jaar	d) 28 jaar	e) 32 jaar</a:t>
            </a:r>
            <a:endParaRPr lang="en-GB" dirty="0">
              <a:solidFill>
                <a:schemeClr val="tx1"/>
              </a:solidFill>
            </a:endParaRPr>
          </a:p>
        </p:txBody>
      </p:sp>
      <p:sp>
        <p:nvSpPr>
          <p:cNvPr id="7" name="Content Placeholder 6">
            <a:extLst>
              <a:ext uri="{FF2B5EF4-FFF2-40B4-BE49-F238E27FC236}">
                <a16:creationId xmlns:a16="http://schemas.microsoft.com/office/drawing/2014/main" id="{F04CD09F-E148-4C9A-A566-377042C2ACB6}"/>
              </a:ext>
            </a:extLst>
          </p:cNvPr>
          <p:cNvSpPr>
            <a:spLocks noGrp="1"/>
          </p:cNvSpPr>
          <p:nvPr>
            <p:ph sz="quarter" idx="19"/>
          </p:nvPr>
        </p:nvSpPr>
        <p:spPr/>
        <p:txBody>
          <a:bodyPr/>
          <a:lstStyle/>
          <a:p>
            <a:pPr marL="0" indent="0" defTabSz="895350">
              <a:spcBef>
                <a:spcPts val="1500"/>
              </a:spcBef>
              <a:buNone/>
            </a:pPr>
            <a:r>
              <a:rPr lang="nl-NL" dirty="0"/>
              <a:t>19. Filip betaalt zijn nieuwe wasmachine in 3 keer af. De wasmachine kost hem in totaal €369,-. De eerste keer betaalt hij 1/3 van het totale bedrag. De tweede keer betaalt hij 2/3 van het dan nog te betalen bedrag. De derde keer betaalt hij het overgebleven bedrag. Hoeveel euro betaalt Filip de derde keer?</a:t>
            </a:r>
          </a:p>
          <a:p>
            <a:pPr marL="0" indent="0" defTabSz="895350">
              <a:spcBef>
                <a:spcPts val="1500"/>
              </a:spcBef>
              <a:buNone/>
            </a:pPr>
            <a:r>
              <a:rPr lang="nl-NL" dirty="0"/>
              <a:t>a)  41	b)  82	c)  123	d) 164	e) 246</a:t>
            </a:r>
          </a:p>
          <a:p>
            <a:pPr marL="0" indent="0" defTabSz="895350">
              <a:spcBef>
                <a:spcPts val="1500"/>
              </a:spcBef>
              <a:buNone/>
            </a:pPr>
            <a:r>
              <a:rPr lang="nl-NL" dirty="0"/>
              <a:t>20. Jed verdeelt €20.000 euro over 2 bankrekeningen. Bankrekening A geeft 8% rente; bankrekening B geeft 5% rente. Aan het einde van het jaar ontvangt Jed €1.180,-. Hoeveel euro heeft Jed op bankrekening A gezet?</a:t>
            </a:r>
          </a:p>
          <a:p>
            <a:pPr marL="0" indent="0" defTabSz="895350">
              <a:spcBef>
                <a:spcPts val="1500"/>
              </a:spcBef>
              <a:buNone/>
            </a:pPr>
            <a:r>
              <a:rPr lang="nl-NL" dirty="0"/>
              <a:t>a)  1600	b)  3000	c)  6000	d) 14000	e) 18000</a:t>
            </a:r>
          </a:p>
          <a:p>
            <a:pPr defTabSz="895350">
              <a:spcBef>
                <a:spcPts val="1500"/>
              </a:spcBef>
            </a:pPr>
            <a:endParaRPr lang="nl-NL" dirty="0"/>
          </a:p>
        </p:txBody>
      </p:sp>
      <p:sp>
        <p:nvSpPr>
          <p:cNvPr id="4" name="Title 3">
            <a:extLst>
              <a:ext uri="{FF2B5EF4-FFF2-40B4-BE49-F238E27FC236}">
                <a16:creationId xmlns:a16="http://schemas.microsoft.com/office/drawing/2014/main" id="{EDF32AEE-3973-416B-BC86-4C5AC69D4709}"/>
              </a:ext>
            </a:extLst>
          </p:cNvPr>
          <p:cNvSpPr>
            <a:spLocks noGrp="1"/>
          </p:cNvSpPr>
          <p:nvPr>
            <p:ph type="title"/>
          </p:nvPr>
        </p:nvSpPr>
        <p:spPr/>
        <p:txBody>
          <a:bodyPr/>
          <a:lstStyle/>
          <a:p>
            <a:r>
              <a:rPr lang="nl-NL" dirty="0"/>
              <a:t>Redactiesommen</a:t>
            </a:r>
            <a:endParaRPr lang="en-GB" dirty="0"/>
          </a:p>
        </p:txBody>
      </p:sp>
    </p:spTree>
    <p:extLst>
      <p:ext uri="{BB962C8B-B14F-4D97-AF65-F5344CB8AC3E}">
        <p14:creationId xmlns:p14="http://schemas.microsoft.com/office/powerpoint/2010/main" val="137699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81D1F1-3244-4EBC-A63B-8559BDD7D91F}"/>
              </a:ext>
            </a:extLst>
          </p:cNvPr>
          <p:cNvSpPr>
            <a:spLocks noGrp="1"/>
          </p:cNvSpPr>
          <p:nvPr>
            <p:ph type="ftr" sz="quarter" idx="11"/>
          </p:nvPr>
        </p:nvSpPr>
        <p:spPr/>
        <p:txBody>
          <a:bodyPr/>
          <a:lstStyle/>
          <a:p>
            <a:endParaRPr lang="nl-NL" dirty="0"/>
          </a:p>
        </p:txBody>
      </p:sp>
      <p:sp>
        <p:nvSpPr>
          <p:cNvPr id="3" name="Slide Number Placeholder 2">
            <a:extLst>
              <a:ext uri="{FF2B5EF4-FFF2-40B4-BE49-F238E27FC236}">
                <a16:creationId xmlns:a16="http://schemas.microsoft.com/office/drawing/2014/main" id="{6B0884CA-930A-4D0C-A61D-30330AB438B3}"/>
              </a:ext>
            </a:extLst>
          </p:cNvPr>
          <p:cNvSpPr>
            <a:spLocks noGrp="1"/>
          </p:cNvSpPr>
          <p:nvPr>
            <p:ph type="sldNum" sz="quarter" idx="12"/>
          </p:nvPr>
        </p:nvSpPr>
        <p:spPr/>
        <p:txBody>
          <a:bodyPr/>
          <a:lstStyle/>
          <a:p>
            <a:fld id="{992CD0B2-8AB2-4C6C-8876-E15753662C9B}" type="slidenum">
              <a:rPr lang="nl-NL" smtClean="0"/>
              <a:pPr/>
              <a:t>7</a:t>
            </a:fld>
            <a:endParaRPr lang="nl-NL" dirty="0"/>
          </a:p>
        </p:txBody>
      </p:sp>
      <p:sp>
        <p:nvSpPr>
          <p:cNvPr id="8" name="Text Placeholder 7">
            <a:extLst>
              <a:ext uri="{FF2B5EF4-FFF2-40B4-BE49-F238E27FC236}">
                <a16:creationId xmlns:a16="http://schemas.microsoft.com/office/drawing/2014/main" id="{B0098619-C329-4BE8-9CC5-E47630079374}"/>
              </a:ext>
            </a:extLst>
          </p:cNvPr>
          <p:cNvSpPr>
            <a:spLocks noGrp="1"/>
          </p:cNvSpPr>
          <p:nvPr>
            <p:ph type="body" sz="quarter" idx="19"/>
          </p:nvPr>
        </p:nvSpPr>
        <p:spPr/>
        <p:txBody>
          <a:bodyPr/>
          <a:lstStyle/>
          <a:p>
            <a:pPr marL="0" indent="0">
              <a:buNone/>
            </a:pPr>
            <a:r>
              <a:rPr lang="nl-NL" dirty="0"/>
              <a:t>Huishoudelijke uitgaven aan top 5 categoriën en gemiddeld bruto inkomen, 2014 – 2018</a:t>
            </a:r>
            <a:br>
              <a:rPr lang="nl-NL" b="0" dirty="0"/>
            </a:br>
            <a:r>
              <a:rPr lang="nl-NL" b="0" dirty="0"/>
              <a:t>€</a:t>
            </a:r>
            <a:endParaRPr lang="nl-NL" dirty="0"/>
          </a:p>
        </p:txBody>
      </p:sp>
      <p:sp>
        <p:nvSpPr>
          <p:cNvPr id="4" name="Title 3">
            <a:extLst>
              <a:ext uri="{FF2B5EF4-FFF2-40B4-BE49-F238E27FC236}">
                <a16:creationId xmlns:a16="http://schemas.microsoft.com/office/drawing/2014/main" id="{EDF32AEE-3973-416B-BC86-4C5AC69D4709}"/>
              </a:ext>
            </a:extLst>
          </p:cNvPr>
          <p:cNvSpPr>
            <a:spLocks noGrp="1"/>
          </p:cNvSpPr>
          <p:nvPr>
            <p:ph type="title"/>
          </p:nvPr>
        </p:nvSpPr>
        <p:spPr/>
        <p:txBody>
          <a:bodyPr/>
          <a:lstStyle/>
          <a:p>
            <a:r>
              <a:rPr lang="nl-NL" dirty="0"/>
              <a:t>Wat gebeurt er met de huishoudelijke uitgaven?</a:t>
            </a:r>
            <a:endParaRPr lang="en-GB" dirty="0"/>
          </a:p>
        </p:txBody>
      </p:sp>
      <p:sp>
        <p:nvSpPr>
          <p:cNvPr id="9" name="Content Placeholder 8">
            <a:extLst>
              <a:ext uri="{FF2B5EF4-FFF2-40B4-BE49-F238E27FC236}">
                <a16:creationId xmlns:a16="http://schemas.microsoft.com/office/drawing/2014/main" id="{CA207E38-7052-4001-934B-CE57CAF41D8A}"/>
              </a:ext>
            </a:extLst>
          </p:cNvPr>
          <p:cNvSpPr>
            <a:spLocks noGrp="1"/>
          </p:cNvSpPr>
          <p:nvPr>
            <p:ph sz="quarter" idx="18"/>
          </p:nvPr>
        </p:nvSpPr>
        <p:spPr/>
        <p:txBody>
          <a:bodyPr/>
          <a:lstStyle/>
          <a:p>
            <a:pPr marL="0" indent="0">
              <a:buNone/>
            </a:pPr>
            <a:r>
              <a:rPr lang="nl-NL" sz="1300" dirty="0"/>
              <a:t>21. Welk percentage van de bruto-inkomsten werd in 2018 in totaal uitgegeven aan de 5 categorieën, zoals weergegeven in de tabel?</a:t>
            </a:r>
            <a:endParaRPr lang="en-GB" sz="1300" dirty="0"/>
          </a:p>
          <a:p>
            <a:pPr marL="0" indent="0" defTabSz="895350" fontAlgn="auto">
              <a:spcAft>
                <a:spcPts val="0"/>
              </a:spcAft>
              <a:buNone/>
            </a:pPr>
            <a:r>
              <a:rPr lang="nl-NL" sz="1300" dirty="0"/>
              <a:t>a)  53,0%	b)  61,1%	c)  62,5%	d) 62,7%	e) 63,2%</a:t>
            </a:r>
          </a:p>
          <a:p>
            <a:pPr marL="0" indent="0" fontAlgn="auto">
              <a:spcBef>
                <a:spcPts val="1500"/>
              </a:spcBef>
              <a:spcAft>
                <a:spcPts val="0"/>
              </a:spcAft>
              <a:buNone/>
            </a:pPr>
            <a:r>
              <a:rPr lang="nl-NL" sz="1300" dirty="0">
                <a:solidFill>
                  <a:schemeClr val="tx1"/>
                </a:solidFill>
              </a:rPr>
              <a:t>22. Welke categorie is percentueel het meest gestegen tussen 2015 en 2018?</a:t>
            </a:r>
          </a:p>
          <a:p>
            <a:pPr marL="0" indent="0" defTabSz="895350" fontAlgn="auto">
              <a:spcAft>
                <a:spcPts val="0"/>
              </a:spcAft>
              <a:buNone/>
            </a:pPr>
            <a:r>
              <a:rPr lang="nl-NL" sz="1300" dirty="0">
                <a:solidFill>
                  <a:schemeClr val="tx1"/>
                </a:solidFill>
              </a:rPr>
              <a:t>a)  Voeding	b)  Huisv.	c)  Kleding	d) Vervoer	e) Gezondheidszorg</a:t>
            </a:r>
          </a:p>
          <a:p>
            <a:pPr marL="0" indent="0" fontAlgn="auto">
              <a:spcBef>
                <a:spcPts val="1500"/>
              </a:spcBef>
              <a:spcAft>
                <a:spcPts val="0"/>
              </a:spcAft>
              <a:buNone/>
            </a:pPr>
            <a:r>
              <a:rPr lang="nl-NL" sz="1300" dirty="0">
                <a:solidFill>
                  <a:schemeClr val="tx1"/>
                </a:solidFill>
              </a:rPr>
              <a:t>23. Op de eerste €16.000 aan inkomsten hoeft geen belasting betaald </a:t>
            </a:r>
            <a:r>
              <a:rPr lang="nl-NL" sz="1300" dirty="0"/>
              <a:t>te worden en op bedragen tot €50.000 wordt een tarief geheven van 20%. Boven het bedrag van €50.000 wordt een tarief geheven van 40%. Wat is er in 2018 aan belasting betaald?</a:t>
            </a:r>
            <a:endParaRPr lang="en-GB" sz="1300" dirty="0"/>
          </a:p>
          <a:p>
            <a:pPr marL="0" indent="0" defTabSz="895350" fontAlgn="auto">
              <a:spcAft>
                <a:spcPts val="0"/>
              </a:spcAft>
              <a:buNone/>
            </a:pPr>
            <a:r>
              <a:rPr lang="nl-NL" sz="1300" dirty="0"/>
              <a:t>a)  12.400	b)  12.800	c)  15.600	d) 15.800	e) 25.600</a:t>
            </a:r>
            <a:endParaRPr lang="en-GB" sz="1300" dirty="0"/>
          </a:p>
          <a:p>
            <a:pPr marL="0" indent="0" fontAlgn="auto">
              <a:spcBef>
                <a:spcPts val="1500"/>
              </a:spcBef>
              <a:spcAft>
                <a:spcPts val="0"/>
              </a:spcAft>
              <a:buNone/>
            </a:pPr>
            <a:r>
              <a:rPr lang="nl-NL" sz="1300" dirty="0"/>
              <a:t>24. De geschatte gemiddelde kosten van voeding in 2019 bedragen 12% van het gemiddelde bruto-inkomen in dat jaar. Hoe hoog zijn de kosten van voeding in 2019 als het gemiddelde bruto-inkomen tussen 2018 en 2019 met 1% toeneemt?</a:t>
            </a:r>
          </a:p>
          <a:p>
            <a:pPr marL="0" indent="0" defTabSz="895350">
              <a:buNone/>
            </a:pPr>
            <a:r>
              <a:rPr lang="nl-NL" sz="1300" dirty="0"/>
              <a:t>a)  6.820	b)  6.864	c)  7.261	d) 7.757	e) 7.855</a:t>
            </a:r>
            <a:endParaRPr lang="en-GB" sz="1300" dirty="0"/>
          </a:p>
          <a:p>
            <a:pPr marL="0" indent="0" fontAlgn="auto">
              <a:spcBef>
                <a:spcPts val="1500"/>
              </a:spcBef>
              <a:spcAft>
                <a:spcPts val="0"/>
              </a:spcAft>
              <a:buNone/>
            </a:pPr>
            <a:r>
              <a:rPr lang="nl-NL" sz="1300" dirty="0"/>
              <a:t>25. Hoe hoog zouden vervoerskosten in 2018 zijn geweest als er geen inflatie had plaatsgevonden? Door inflatie steeg het algemene prijspeil met 1,5% van 2017 naar 2018. </a:t>
            </a:r>
          </a:p>
          <a:p>
            <a:pPr marL="0" indent="0" defTabSz="895350" fontAlgn="auto">
              <a:spcAft>
                <a:spcPts val="0"/>
              </a:spcAft>
              <a:buNone/>
            </a:pPr>
            <a:r>
              <a:rPr lang="nl-NL" sz="1300" dirty="0"/>
              <a:t>a)  €10.250	b)  €10.300	c)  €10.350	d) 10.400	e) 10.650</a:t>
            </a:r>
            <a:endParaRPr lang="en-GB" sz="1300" dirty="0"/>
          </a:p>
          <a:p>
            <a:pPr marL="0" indent="0" fontAlgn="auto">
              <a:spcAft>
                <a:spcPts val="0"/>
              </a:spcAft>
              <a:buNone/>
            </a:pPr>
            <a:endParaRPr lang="en-GB" sz="1300" dirty="0"/>
          </a:p>
          <a:p>
            <a:pPr fontAlgn="auto">
              <a:spcAft>
                <a:spcPts val="0"/>
              </a:spcAft>
            </a:pPr>
            <a:endParaRPr lang="en-GB" sz="1300" dirty="0"/>
          </a:p>
          <a:p>
            <a:endParaRPr lang="en-GB" sz="1300" dirty="0"/>
          </a:p>
        </p:txBody>
      </p:sp>
      <p:graphicFrame>
        <p:nvGraphicFramePr>
          <p:cNvPr id="10" name="Content Placeholder 9">
            <a:extLst>
              <a:ext uri="{FF2B5EF4-FFF2-40B4-BE49-F238E27FC236}">
                <a16:creationId xmlns:a16="http://schemas.microsoft.com/office/drawing/2014/main" id="{3B2D1BB1-E3D0-4648-A7C8-4364859B55E2}"/>
              </a:ext>
            </a:extLst>
          </p:cNvPr>
          <p:cNvGraphicFramePr>
            <a:graphicFrameLocks noGrp="1"/>
          </p:cNvGraphicFramePr>
          <p:nvPr>
            <p:ph sz="quarter" idx="20"/>
            <p:extLst>
              <p:ext uri="{D42A27DB-BD31-4B8C-83A1-F6EECF244321}">
                <p14:modId xmlns:p14="http://schemas.microsoft.com/office/powerpoint/2010/main" val="23700900"/>
              </p:ext>
            </p:extLst>
          </p:nvPr>
        </p:nvGraphicFramePr>
        <p:xfrm>
          <a:off x="666750" y="2272401"/>
          <a:ext cx="5362500" cy="2224080"/>
        </p:xfrm>
        <a:graphic>
          <a:graphicData uri="http://schemas.openxmlformats.org/drawingml/2006/table">
            <a:tbl>
              <a:tblPr>
                <a:tableStyleId>{5C22544A-7EE6-4342-B048-85BDC9FD1C3A}</a:tableStyleId>
              </a:tblPr>
              <a:tblGrid>
                <a:gridCol w="1008000">
                  <a:extLst>
                    <a:ext uri="{9D8B030D-6E8A-4147-A177-3AD203B41FA5}">
                      <a16:colId xmlns:a16="http://schemas.microsoft.com/office/drawing/2014/main" val="1253280416"/>
                    </a:ext>
                  </a:extLst>
                </a:gridCol>
                <a:gridCol w="1116000">
                  <a:extLst>
                    <a:ext uri="{9D8B030D-6E8A-4147-A177-3AD203B41FA5}">
                      <a16:colId xmlns:a16="http://schemas.microsoft.com/office/drawing/2014/main" val="1390992651"/>
                    </a:ext>
                  </a:extLst>
                </a:gridCol>
                <a:gridCol w="647700">
                  <a:extLst>
                    <a:ext uri="{9D8B030D-6E8A-4147-A177-3AD203B41FA5}">
                      <a16:colId xmlns:a16="http://schemas.microsoft.com/office/drawing/2014/main" val="1461786081"/>
                    </a:ext>
                  </a:extLst>
                </a:gridCol>
                <a:gridCol w="647700">
                  <a:extLst>
                    <a:ext uri="{9D8B030D-6E8A-4147-A177-3AD203B41FA5}">
                      <a16:colId xmlns:a16="http://schemas.microsoft.com/office/drawing/2014/main" val="3742837106"/>
                    </a:ext>
                  </a:extLst>
                </a:gridCol>
                <a:gridCol w="647700">
                  <a:extLst>
                    <a:ext uri="{9D8B030D-6E8A-4147-A177-3AD203B41FA5}">
                      <a16:colId xmlns:a16="http://schemas.microsoft.com/office/drawing/2014/main" val="1797135541"/>
                    </a:ext>
                  </a:extLst>
                </a:gridCol>
                <a:gridCol w="647700">
                  <a:extLst>
                    <a:ext uri="{9D8B030D-6E8A-4147-A177-3AD203B41FA5}">
                      <a16:colId xmlns:a16="http://schemas.microsoft.com/office/drawing/2014/main" val="1665255042"/>
                    </a:ext>
                  </a:extLst>
                </a:gridCol>
                <a:gridCol w="647700">
                  <a:extLst>
                    <a:ext uri="{9D8B030D-6E8A-4147-A177-3AD203B41FA5}">
                      <a16:colId xmlns:a16="http://schemas.microsoft.com/office/drawing/2014/main" val="4128388267"/>
                    </a:ext>
                  </a:extLst>
                </a:gridCol>
              </a:tblGrid>
              <a:tr h="180975">
                <a:tc>
                  <a:txBody>
                    <a:bodyPr/>
                    <a:lstStyle/>
                    <a:p>
                      <a:pPr algn="l" fontAlgn="b"/>
                      <a:endParaRPr lang="en-GB" sz="1400" b="0" i="0" u="none" strike="noStrike" dirty="0">
                        <a:solidFill>
                          <a:srgbClr val="000000"/>
                        </a:solidFill>
                        <a:effectLst/>
                        <a:latin typeface="Calibri" panose="020F0502020204030204" pitchFamily="34" charset="0"/>
                      </a:endParaRPr>
                    </a:p>
                  </a:txBody>
                  <a:tcPr marL="36000" marR="36000" marT="36000" marB="36000">
                    <a:solidFill>
                      <a:schemeClr val="accent1"/>
                    </a:solidFill>
                  </a:tcPr>
                </a:tc>
                <a:tc>
                  <a:txBody>
                    <a:bodyPr/>
                    <a:lstStyle/>
                    <a:p>
                      <a:pPr algn="l" fontAlgn="b"/>
                      <a:endParaRPr lang="en-GB" sz="1400" b="0" i="0" u="none" strike="noStrike" dirty="0">
                        <a:solidFill>
                          <a:srgbClr val="000000"/>
                        </a:solidFill>
                        <a:effectLst/>
                        <a:latin typeface="Calibri" panose="020F0502020204030204" pitchFamily="34" charset="0"/>
                      </a:endParaRPr>
                    </a:p>
                  </a:txBody>
                  <a:tcPr marL="36000" marR="36000" marT="36000" marB="36000">
                    <a:solidFill>
                      <a:schemeClr val="accent1"/>
                    </a:solidFill>
                  </a:tcPr>
                </a:tc>
                <a:tc>
                  <a:txBody>
                    <a:bodyPr/>
                    <a:lstStyle/>
                    <a:p>
                      <a:pPr algn="r" fontAlgn="b"/>
                      <a:r>
                        <a:rPr lang="en-GB" sz="1400" u="none" strike="noStrike" dirty="0">
                          <a:solidFill>
                            <a:schemeClr val="bg1"/>
                          </a:solidFill>
                          <a:effectLst/>
                        </a:rPr>
                        <a:t>2014</a:t>
                      </a:r>
                      <a:endParaRPr lang="en-GB" sz="1400" b="0" i="0" u="none" strike="noStrike" dirty="0">
                        <a:solidFill>
                          <a:schemeClr val="bg1"/>
                        </a:solidFill>
                        <a:effectLst/>
                        <a:latin typeface="Calibri" panose="020F0502020204030204" pitchFamily="34" charset="0"/>
                      </a:endParaRPr>
                    </a:p>
                  </a:txBody>
                  <a:tcPr marL="36000" marR="36000" marT="36000" marB="36000">
                    <a:solidFill>
                      <a:schemeClr val="accent1"/>
                    </a:solidFill>
                  </a:tcPr>
                </a:tc>
                <a:tc>
                  <a:txBody>
                    <a:bodyPr/>
                    <a:lstStyle/>
                    <a:p>
                      <a:pPr algn="r" fontAlgn="b"/>
                      <a:r>
                        <a:rPr lang="en-GB" sz="1400" u="none" strike="noStrike" dirty="0">
                          <a:solidFill>
                            <a:schemeClr val="bg1"/>
                          </a:solidFill>
                          <a:effectLst/>
                        </a:rPr>
                        <a:t>2015</a:t>
                      </a:r>
                      <a:endParaRPr lang="en-GB" sz="1400" b="0" i="0" u="none" strike="noStrike" dirty="0">
                        <a:solidFill>
                          <a:schemeClr val="bg1"/>
                        </a:solidFill>
                        <a:effectLst/>
                        <a:latin typeface="Calibri" panose="020F0502020204030204" pitchFamily="34" charset="0"/>
                      </a:endParaRPr>
                    </a:p>
                  </a:txBody>
                  <a:tcPr marL="36000" marR="36000" marT="36000" marB="36000">
                    <a:solidFill>
                      <a:schemeClr val="accent1"/>
                    </a:solidFill>
                  </a:tcPr>
                </a:tc>
                <a:tc>
                  <a:txBody>
                    <a:bodyPr/>
                    <a:lstStyle/>
                    <a:p>
                      <a:pPr algn="r" fontAlgn="b"/>
                      <a:r>
                        <a:rPr lang="en-GB" sz="1400" u="none" strike="noStrike" dirty="0">
                          <a:solidFill>
                            <a:schemeClr val="bg1"/>
                          </a:solidFill>
                          <a:effectLst/>
                        </a:rPr>
                        <a:t>2016</a:t>
                      </a:r>
                      <a:endParaRPr lang="en-GB" sz="1400" b="0" i="0" u="none" strike="noStrike" dirty="0">
                        <a:solidFill>
                          <a:schemeClr val="bg1"/>
                        </a:solidFill>
                        <a:effectLst/>
                        <a:latin typeface="Calibri" panose="020F0502020204030204" pitchFamily="34" charset="0"/>
                      </a:endParaRPr>
                    </a:p>
                  </a:txBody>
                  <a:tcPr marL="36000" marR="36000" marT="36000" marB="36000">
                    <a:solidFill>
                      <a:schemeClr val="accent1"/>
                    </a:solidFill>
                  </a:tcPr>
                </a:tc>
                <a:tc>
                  <a:txBody>
                    <a:bodyPr/>
                    <a:lstStyle/>
                    <a:p>
                      <a:pPr algn="r" fontAlgn="b"/>
                      <a:r>
                        <a:rPr lang="en-GB" sz="1400" u="none" strike="noStrike">
                          <a:solidFill>
                            <a:schemeClr val="bg1"/>
                          </a:solidFill>
                          <a:effectLst/>
                        </a:rPr>
                        <a:t>2017</a:t>
                      </a:r>
                      <a:endParaRPr lang="en-GB" sz="1400" b="0" i="0" u="none" strike="noStrike">
                        <a:solidFill>
                          <a:schemeClr val="bg1"/>
                        </a:solidFill>
                        <a:effectLst/>
                        <a:latin typeface="Calibri" panose="020F0502020204030204" pitchFamily="34" charset="0"/>
                      </a:endParaRPr>
                    </a:p>
                  </a:txBody>
                  <a:tcPr marL="36000" marR="36000" marT="36000" marB="36000">
                    <a:solidFill>
                      <a:schemeClr val="accent1"/>
                    </a:solidFill>
                  </a:tcPr>
                </a:tc>
                <a:tc>
                  <a:txBody>
                    <a:bodyPr/>
                    <a:lstStyle/>
                    <a:p>
                      <a:pPr algn="r" fontAlgn="b"/>
                      <a:r>
                        <a:rPr lang="en-GB" sz="1400" u="none" strike="noStrike" dirty="0">
                          <a:solidFill>
                            <a:schemeClr val="bg1"/>
                          </a:solidFill>
                          <a:effectLst/>
                        </a:rPr>
                        <a:t>2018</a:t>
                      </a:r>
                      <a:endParaRPr lang="en-GB" sz="1400" b="0" i="0" u="none" strike="noStrike" dirty="0">
                        <a:solidFill>
                          <a:schemeClr val="bg1"/>
                        </a:solidFill>
                        <a:effectLst/>
                        <a:latin typeface="Calibri" panose="020F0502020204030204" pitchFamily="34" charset="0"/>
                      </a:endParaRPr>
                    </a:p>
                  </a:txBody>
                  <a:tcPr marL="36000" marR="36000" marT="36000" marB="36000">
                    <a:solidFill>
                      <a:schemeClr val="accent1"/>
                    </a:solidFill>
                  </a:tcPr>
                </a:tc>
                <a:extLst>
                  <a:ext uri="{0D108BD9-81ED-4DB2-BD59-A6C34878D82A}">
                    <a16:rowId xmlns:a16="http://schemas.microsoft.com/office/drawing/2014/main" val="2638708636"/>
                  </a:ext>
                </a:extLst>
              </a:tr>
              <a:tr h="288000">
                <a:tc rowSpan="5">
                  <a:txBody>
                    <a:bodyPr/>
                    <a:lstStyle/>
                    <a:p>
                      <a:pPr algn="l" fontAlgn="b"/>
                      <a:r>
                        <a:rPr lang="en-GB" sz="1400" b="1" u="none" strike="noStrike" dirty="0" err="1">
                          <a:effectLst/>
                        </a:rPr>
                        <a:t>Huishoud</a:t>
                      </a:r>
                      <a:r>
                        <a:rPr lang="en-GB" sz="1400" b="1" u="none" strike="noStrike" dirty="0">
                          <a:effectLst/>
                        </a:rPr>
                        <a:t>. </a:t>
                      </a:r>
                      <a:r>
                        <a:rPr lang="en-GB" sz="1400" b="1" u="none" strike="noStrike" dirty="0" err="1">
                          <a:effectLst/>
                        </a:rPr>
                        <a:t>uitgaven</a:t>
                      </a:r>
                      <a:endParaRPr lang="en-GB" sz="1400" b="1" i="0" u="none" strike="noStrike" dirty="0">
                        <a:solidFill>
                          <a:srgbClr val="000000"/>
                        </a:solidFill>
                        <a:effectLst/>
                        <a:latin typeface="Calibri" panose="020F0502020204030204" pitchFamily="34" charset="0"/>
                      </a:endParaRPr>
                    </a:p>
                  </a:txBody>
                  <a:tcPr marL="36000" marR="36000" marT="36000" marB="36000">
                    <a:solidFill>
                      <a:srgbClr val="68ABB0"/>
                    </a:solidFill>
                  </a:tcPr>
                </a:tc>
                <a:tc>
                  <a:txBody>
                    <a:bodyPr/>
                    <a:lstStyle/>
                    <a:p>
                      <a:pPr algn="l" fontAlgn="b"/>
                      <a:r>
                        <a:rPr lang="en-GB" sz="1400" u="none" strike="noStrike" dirty="0" err="1">
                          <a:effectLst/>
                        </a:rPr>
                        <a:t>Voeding</a:t>
                      </a:r>
                      <a:endParaRPr lang="en-GB" sz="1400" b="0" i="0" u="none" strike="noStrike" dirty="0">
                        <a:solidFill>
                          <a:srgbClr val="000000"/>
                        </a:solidFill>
                        <a:effectLst/>
                        <a:latin typeface="Calibri" panose="020F0502020204030204" pitchFamily="34" charset="0"/>
                      </a:endParaRPr>
                    </a:p>
                  </a:txBody>
                  <a:tcPr marL="36000" marR="36000" marT="36000" marB="36000">
                    <a:solidFill>
                      <a:schemeClr val="bg1">
                        <a:lumMod val="85000"/>
                      </a:schemeClr>
                    </a:solidFill>
                  </a:tcPr>
                </a:tc>
                <a:tc>
                  <a:txBody>
                    <a:bodyPr/>
                    <a:lstStyle/>
                    <a:p>
                      <a:pPr algn="r" rtl="0" fontAlgn="b"/>
                      <a:r>
                        <a:rPr lang="en-GB" sz="1200" b="0" i="0" u="none" strike="noStrike">
                          <a:solidFill>
                            <a:srgbClr val="000000"/>
                          </a:solidFill>
                          <a:effectLst/>
                          <a:latin typeface="Corbel" panose="020B0503020204020204" pitchFamily="34" charset="0"/>
                        </a:rPr>
                        <a:t>6.100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6.500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6.600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6.600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6.800</a:t>
                      </a:r>
                    </a:p>
                  </a:txBody>
                  <a:tcPr marL="36000" marR="36000" marT="36000" marB="36000" anchor="b">
                    <a:solidFill>
                      <a:srgbClr val="F2F2F2"/>
                    </a:solidFill>
                  </a:tcPr>
                </a:tc>
                <a:extLst>
                  <a:ext uri="{0D108BD9-81ED-4DB2-BD59-A6C34878D82A}">
                    <a16:rowId xmlns:a16="http://schemas.microsoft.com/office/drawing/2014/main" val="3902296750"/>
                  </a:ext>
                </a:extLst>
              </a:tr>
              <a:tr h="288000">
                <a:tc vMerge="1">
                  <a:txBody>
                    <a:bodyPr/>
                    <a:lstStyle/>
                    <a:p>
                      <a:pPr algn="l" fontAlgn="b"/>
                      <a:endParaRPr lang="en-GB" sz="1100" b="0" i="0" u="none" strike="noStrike" dirty="0">
                        <a:solidFill>
                          <a:srgbClr val="000000"/>
                        </a:solidFill>
                        <a:effectLst/>
                        <a:latin typeface="Calibri" panose="020F0502020204030204" pitchFamily="34" charset="0"/>
                      </a:endParaRPr>
                    </a:p>
                  </a:txBody>
                  <a:tcPr marL="4763" marR="4763" marT="4763" marB="0" anchor="b">
                    <a:solidFill>
                      <a:schemeClr val="accent1">
                        <a:lumMod val="20000"/>
                        <a:lumOff val="80000"/>
                      </a:schemeClr>
                    </a:solidFill>
                  </a:tcPr>
                </a:tc>
                <a:tc>
                  <a:txBody>
                    <a:bodyPr/>
                    <a:lstStyle/>
                    <a:p>
                      <a:pPr algn="l" fontAlgn="b"/>
                      <a:r>
                        <a:rPr lang="en-GB" sz="1400" u="none" strike="noStrike" dirty="0" err="1">
                          <a:effectLst/>
                        </a:rPr>
                        <a:t>Huisvesting</a:t>
                      </a:r>
                      <a:endParaRPr lang="en-GB" sz="1400" b="0" i="0" u="none" strike="noStrike" dirty="0">
                        <a:solidFill>
                          <a:srgbClr val="000000"/>
                        </a:solidFill>
                        <a:effectLst/>
                        <a:latin typeface="Calibri" panose="020F0502020204030204" pitchFamily="34" charset="0"/>
                      </a:endParaRPr>
                    </a:p>
                  </a:txBody>
                  <a:tcPr marL="36000" marR="36000" marT="36000" marB="36000">
                    <a:solidFill>
                      <a:schemeClr val="bg1">
                        <a:lumMod val="85000"/>
                      </a:schemeClr>
                    </a:solidFill>
                  </a:tcPr>
                </a:tc>
                <a:tc>
                  <a:txBody>
                    <a:bodyPr/>
                    <a:lstStyle/>
                    <a:p>
                      <a:pPr algn="r" rtl="0" fontAlgn="b"/>
                      <a:r>
                        <a:rPr lang="en-GB" sz="1200" b="0" i="0" u="none" strike="noStrike">
                          <a:solidFill>
                            <a:srgbClr val="000000"/>
                          </a:solidFill>
                          <a:effectLst/>
                          <a:latin typeface="Corbel" panose="020B0503020204020204" pitchFamily="34" charset="0"/>
                        </a:rPr>
                        <a:t>15.600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15.800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15.900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16.100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16.400</a:t>
                      </a:r>
                    </a:p>
                  </a:txBody>
                  <a:tcPr marL="36000" marR="36000" marT="36000" marB="36000" anchor="b">
                    <a:solidFill>
                      <a:srgbClr val="F2F2F2"/>
                    </a:solidFill>
                  </a:tcPr>
                </a:tc>
                <a:extLst>
                  <a:ext uri="{0D108BD9-81ED-4DB2-BD59-A6C34878D82A}">
                    <a16:rowId xmlns:a16="http://schemas.microsoft.com/office/drawing/2014/main" val="1691167286"/>
                  </a:ext>
                </a:extLst>
              </a:tr>
              <a:tr h="288000">
                <a:tc vMerge="1">
                  <a:txBody>
                    <a:bodyPr/>
                    <a:lstStyle/>
                    <a:p>
                      <a:pPr algn="l" fontAlgn="b"/>
                      <a:endParaRPr lang="en-GB" sz="1100" b="0" i="0" u="none" strike="noStrike" dirty="0">
                        <a:solidFill>
                          <a:srgbClr val="000000"/>
                        </a:solidFill>
                        <a:effectLst/>
                        <a:latin typeface="Calibri" panose="020F0502020204030204" pitchFamily="34" charset="0"/>
                      </a:endParaRPr>
                    </a:p>
                  </a:txBody>
                  <a:tcPr marL="4763" marR="4763" marT="4763" marB="0" anchor="b">
                    <a:solidFill>
                      <a:schemeClr val="accent1">
                        <a:lumMod val="20000"/>
                        <a:lumOff val="80000"/>
                      </a:schemeClr>
                    </a:solidFill>
                  </a:tcPr>
                </a:tc>
                <a:tc>
                  <a:txBody>
                    <a:bodyPr/>
                    <a:lstStyle/>
                    <a:p>
                      <a:pPr algn="l" fontAlgn="b"/>
                      <a:r>
                        <a:rPr lang="en-GB" sz="1400" u="none" strike="noStrike" dirty="0" err="1">
                          <a:effectLst/>
                        </a:rPr>
                        <a:t>Kleding</a:t>
                      </a:r>
                      <a:endParaRPr lang="en-GB" sz="1400" b="0" i="0" u="none" strike="noStrike" dirty="0">
                        <a:solidFill>
                          <a:srgbClr val="000000"/>
                        </a:solidFill>
                        <a:effectLst/>
                        <a:latin typeface="Calibri" panose="020F0502020204030204" pitchFamily="34" charset="0"/>
                      </a:endParaRPr>
                    </a:p>
                  </a:txBody>
                  <a:tcPr marL="36000" marR="36000" marT="36000" marB="36000">
                    <a:solidFill>
                      <a:schemeClr val="bg1">
                        <a:lumMod val="85000"/>
                      </a:schemeClr>
                    </a:solidFill>
                  </a:tcPr>
                </a:tc>
                <a:tc>
                  <a:txBody>
                    <a:bodyPr/>
                    <a:lstStyle/>
                    <a:p>
                      <a:pPr algn="r" rtl="0" fontAlgn="b"/>
                      <a:r>
                        <a:rPr lang="en-GB" sz="1200" b="0" i="0" u="none" strike="noStrike" dirty="0">
                          <a:solidFill>
                            <a:srgbClr val="000000"/>
                          </a:solidFill>
                          <a:effectLst/>
                          <a:latin typeface="Corbel" panose="020B0503020204020204" pitchFamily="34" charset="0"/>
                        </a:rPr>
                        <a:t>1.700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1.700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1.700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1.600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1.600</a:t>
                      </a:r>
                    </a:p>
                  </a:txBody>
                  <a:tcPr marL="36000" marR="36000" marT="36000" marB="36000" anchor="b">
                    <a:solidFill>
                      <a:srgbClr val="F2F2F2"/>
                    </a:solidFill>
                  </a:tcPr>
                </a:tc>
                <a:extLst>
                  <a:ext uri="{0D108BD9-81ED-4DB2-BD59-A6C34878D82A}">
                    <a16:rowId xmlns:a16="http://schemas.microsoft.com/office/drawing/2014/main" val="370763266"/>
                  </a:ext>
                </a:extLst>
              </a:tr>
              <a:tr h="288000">
                <a:tc vMerge="1">
                  <a:txBody>
                    <a:bodyPr/>
                    <a:lstStyle/>
                    <a:p>
                      <a:pPr algn="l" fontAlgn="b"/>
                      <a:endParaRPr lang="en-GB" sz="1100" b="0" i="0" u="none" strike="noStrike" dirty="0">
                        <a:solidFill>
                          <a:srgbClr val="000000"/>
                        </a:solidFill>
                        <a:effectLst/>
                        <a:latin typeface="Calibri" panose="020F0502020204030204" pitchFamily="34" charset="0"/>
                      </a:endParaRPr>
                    </a:p>
                  </a:txBody>
                  <a:tcPr marL="4763" marR="4763" marT="4763" marB="0" anchor="b">
                    <a:solidFill>
                      <a:schemeClr val="accent1">
                        <a:lumMod val="20000"/>
                        <a:lumOff val="80000"/>
                      </a:schemeClr>
                    </a:solidFill>
                  </a:tcPr>
                </a:tc>
                <a:tc>
                  <a:txBody>
                    <a:bodyPr/>
                    <a:lstStyle/>
                    <a:p>
                      <a:pPr algn="l" fontAlgn="b"/>
                      <a:r>
                        <a:rPr lang="en-GB" sz="1400" u="none" strike="noStrike" dirty="0">
                          <a:effectLst/>
                        </a:rPr>
                        <a:t>Vervoer</a:t>
                      </a:r>
                      <a:endParaRPr lang="en-GB" sz="1400" b="0" i="0" u="none" strike="noStrike" dirty="0">
                        <a:solidFill>
                          <a:srgbClr val="000000"/>
                        </a:solidFill>
                        <a:effectLst/>
                        <a:latin typeface="Calibri" panose="020F0502020204030204" pitchFamily="34" charset="0"/>
                      </a:endParaRPr>
                    </a:p>
                  </a:txBody>
                  <a:tcPr marL="36000" marR="36000" marT="36000" marB="36000">
                    <a:solidFill>
                      <a:schemeClr val="bg1">
                        <a:lumMod val="85000"/>
                      </a:schemeClr>
                    </a:solidFill>
                  </a:tcPr>
                </a:tc>
                <a:tc>
                  <a:txBody>
                    <a:bodyPr/>
                    <a:lstStyle/>
                    <a:p>
                      <a:pPr algn="r" rtl="0" fontAlgn="b"/>
                      <a:r>
                        <a:rPr lang="en-GB" sz="1200" b="0" i="0" u="none" strike="noStrike" dirty="0">
                          <a:solidFill>
                            <a:srgbClr val="000000"/>
                          </a:solidFill>
                          <a:effectLst/>
                          <a:latin typeface="Corbel" panose="020B0503020204020204" pitchFamily="34" charset="0"/>
                        </a:rPr>
                        <a:t>8.700</a:t>
                      </a:r>
                    </a:p>
                  </a:txBody>
                  <a:tcPr marL="36000" marR="36000" marT="36000" marB="36000" anchor="b">
                    <a:solidFill>
                      <a:srgbClr val="F2F2F2"/>
                    </a:solidFill>
                  </a:tcPr>
                </a:tc>
                <a:tc>
                  <a:txBody>
                    <a:bodyPr/>
                    <a:lstStyle/>
                    <a:p>
                      <a:pPr algn="r" rtl="0" fontAlgn="b"/>
                      <a:r>
                        <a:rPr lang="en-GB" sz="1200" b="0" i="0" u="none" strike="noStrike" dirty="0">
                          <a:solidFill>
                            <a:srgbClr val="000000"/>
                          </a:solidFill>
                          <a:effectLst/>
                          <a:latin typeface="Corbel" panose="020B0503020204020204" pitchFamily="34" charset="0"/>
                        </a:rPr>
                        <a:t>9.300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10.000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10.000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10.500</a:t>
                      </a:r>
                    </a:p>
                  </a:txBody>
                  <a:tcPr marL="36000" marR="36000" marT="36000" marB="36000" anchor="b">
                    <a:solidFill>
                      <a:srgbClr val="F2F2F2"/>
                    </a:solidFill>
                  </a:tcPr>
                </a:tc>
                <a:extLst>
                  <a:ext uri="{0D108BD9-81ED-4DB2-BD59-A6C34878D82A}">
                    <a16:rowId xmlns:a16="http://schemas.microsoft.com/office/drawing/2014/main" val="1224826020"/>
                  </a:ext>
                </a:extLst>
              </a:tr>
              <a:tr h="288000">
                <a:tc vMerge="1">
                  <a:txBody>
                    <a:bodyPr/>
                    <a:lstStyle/>
                    <a:p>
                      <a:pPr algn="l" fontAlgn="b"/>
                      <a:endParaRPr lang="en-GB" sz="1100" b="0" i="0" u="none" strike="noStrike" dirty="0">
                        <a:solidFill>
                          <a:srgbClr val="000000"/>
                        </a:solidFill>
                        <a:effectLst/>
                        <a:latin typeface="Calibri" panose="020F0502020204030204" pitchFamily="34" charset="0"/>
                      </a:endParaRPr>
                    </a:p>
                  </a:txBody>
                  <a:tcPr marL="4763" marR="4763" marT="4763" marB="0" anchor="b">
                    <a:solidFill>
                      <a:schemeClr val="accent1">
                        <a:lumMod val="20000"/>
                        <a:lumOff val="80000"/>
                      </a:schemeClr>
                    </a:solidFill>
                  </a:tcPr>
                </a:tc>
                <a:tc>
                  <a:txBody>
                    <a:bodyPr/>
                    <a:lstStyle/>
                    <a:p>
                      <a:pPr algn="l" fontAlgn="b"/>
                      <a:r>
                        <a:rPr lang="en-GB" sz="1400" u="none" strike="noStrike" dirty="0" err="1">
                          <a:effectLst/>
                        </a:rPr>
                        <a:t>Gezondheids-zorg</a:t>
                      </a:r>
                      <a:endParaRPr lang="en-GB" sz="1400" b="0" i="0" u="none" strike="noStrike" dirty="0">
                        <a:solidFill>
                          <a:srgbClr val="000000"/>
                        </a:solidFill>
                        <a:effectLst/>
                        <a:latin typeface="Calibri" panose="020F0502020204030204" pitchFamily="34" charset="0"/>
                      </a:endParaRPr>
                    </a:p>
                  </a:txBody>
                  <a:tcPr marL="36000" marR="36000" marT="36000" marB="36000">
                    <a:solidFill>
                      <a:schemeClr val="bg1">
                        <a:lumMod val="85000"/>
                      </a:schemeClr>
                    </a:solidFill>
                  </a:tcPr>
                </a:tc>
                <a:tc>
                  <a:txBody>
                    <a:bodyPr/>
                    <a:lstStyle/>
                    <a:p>
                      <a:pPr algn="r" rtl="0" fontAlgn="b"/>
                      <a:r>
                        <a:rPr lang="en-GB" sz="1200" b="0" i="0" u="none" strike="noStrike">
                          <a:solidFill>
                            <a:srgbClr val="000000"/>
                          </a:solidFill>
                          <a:effectLst/>
                          <a:latin typeface="Corbel" panose="020B0503020204020204" pitchFamily="34" charset="0"/>
                        </a:rPr>
                        <a:t>3.200</a:t>
                      </a:r>
                    </a:p>
                  </a:txBody>
                  <a:tcPr marL="36000" marR="36000" marT="36000" marB="36000" anchor="b">
                    <a:solidFill>
                      <a:srgbClr val="F2F2F2"/>
                    </a:solidFill>
                  </a:tcPr>
                </a:tc>
                <a:tc>
                  <a:txBody>
                    <a:bodyPr/>
                    <a:lstStyle/>
                    <a:p>
                      <a:pPr algn="r" rtl="0" fontAlgn="b"/>
                      <a:r>
                        <a:rPr lang="en-GB" sz="1200" b="0" i="0" u="none" strike="noStrike" dirty="0">
                          <a:solidFill>
                            <a:srgbClr val="000000"/>
                          </a:solidFill>
                          <a:effectLst/>
                          <a:latin typeface="Corbel" panose="020B0503020204020204" pitchFamily="34" charset="0"/>
                        </a:rPr>
                        <a:t>3.300</a:t>
                      </a:r>
                    </a:p>
                  </a:txBody>
                  <a:tcPr marL="36000" marR="36000" marT="36000" marB="36000" anchor="b">
                    <a:solidFill>
                      <a:srgbClr val="F2F2F2"/>
                    </a:solidFill>
                  </a:tcPr>
                </a:tc>
                <a:tc>
                  <a:txBody>
                    <a:bodyPr/>
                    <a:lstStyle/>
                    <a:p>
                      <a:pPr algn="r" rtl="0" fontAlgn="b"/>
                      <a:r>
                        <a:rPr lang="en-GB" sz="1200" b="0" i="0" u="none" strike="noStrike" dirty="0">
                          <a:solidFill>
                            <a:srgbClr val="000000"/>
                          </a:solidFill>
                          <a:effectLst/>
                          <a:latin typeface="Corbel" panose="020B0503020204020204" pitchFamily="34" charset="0"/>
                        </a:rPr>
                        <a:t>3.600</a:t>
                      </a:r>
                    </a:p>
                  </a:txBody>
                  <a:tcPr marL="36000" marR="36000" marT="36000" marB="36000" anchor="b">
                    <a:solidFill>
                      <a:srgbClr val="F2F2F2"/>
                    </a:solidFill>
                  </a:tcPr>
                </a:tc>
                <a:tc>
                  <a:txBody>
                    <a:bodyPr/>
                    <a:lstStyle/>
                    <a:p>
                      <a:pPr algn="r" rtl="0" fontAlgn="b"/>
                      <a:r>
                        <a:rPr lang="en-GB" sz="1200" b="0" i="0" u="none" strike="noStrike" dirty="0">
                          <a:solidFill>
                            <a:srgbClr val="000000"/>
                          </a:solidFill>
                          <a:effectLst/>
                          <a:latin typeface="Corbel" panose="020B0503020204020204" pitchFamily="34" charset="0"/>
                        </a:rPr>
                        <a:t>3.600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3.800</a:t>
                      </a:r>
                    </a:p>
                  </a:txBody>
                  <a:tcPr marL="36000" marR="36000" marT="36000" marB="36000" anchor="b">
                    <a:solidFill>
                      <a:srgbClr val="F2F2F2"/>
                    </a:solidFill>
                  </a:tcPr>
                </a:tc>
                <a:extLst>
                  <a:ext uri="{0D108BD9-81ED-4DB2-BD59-A6C34878D82A}">
                    <a16:rowId xmlns:a16="http://schemas.microsoft.com/office/drawing/2014/main" val="2322820077"/>
                  </a:ext>
                </a:extLst>
              </a:tr>
              <a:tr h="288000">
                <a:tc gridSpan="2">
                  <a:txBody>
                    <a:bodyPr/>
                    <a:lstStyle/>
                    <a:p>
                      <a:pPr algn="l" fontAlgn="b"/>
                      <a:r>
                        <a:rPr lang="en-GB" sz="1400" b="1" u="none" strike="noStrike" dirty="0" err="1">
                          <a:effectLst/>
                        </a:rPr>
                        <a:t>Gemiddeld</a:t>
                      </a:r>
                      <a:r>
                        <a:rPr lang="en-GB" sz="1400" b="1" u="none" strike="noStrike" dirty="0">
                          <a:effectLst/>
                        </a:rPr>
                        <a:t> </a:t>
                      </a:r>
                      <a:r>
                        <a:rPr lang="en-GB" sz="1400" b="1" u="none" strike="noStrike" dirty="0" err="1">
                          <a:effectLst/>
                        </a:rPr>
                        <a:t>bruto-inkomen</a:t>
                      </a:r>
                      <a:endParaRPr lang="en-GB" sz="1400" b="1" i="0" u="none" strike="noStrike" dirty="0">
                        <a:solidFill>
                          <a:srgbClr val="000000"/>
                        </a:solidFill>
                        <a:effectLst/>
                        <a:latin typeface="Calibri" panose="020F0502020204030204" pitchFamily="34" charset="0"/>
                      </a:endParaRPr>
                    </a:p>
                  </a:txBody>
                  <a:tcPr marL="36000" marR="36000" marT="36000" marB="36000">
                    <a:solidFill>
                      <a:srgbClr val="68ABB0"/>
                    </a:solidFill>
                  </a:tcPr>
                </a:tc>
                <a:tc hMerge="1">
                  <a:txBody>
                    <a:bodyPr/>
                    <a:lstStyle/>
                    <a:p>
                      <a:endParaRPr lang="en-GB"/>
                    </a:p>
                  </a:txBody>
                  <a:tcPr/>
                </a:tc>
                <a:tc>
                  <a:txBody>
                    <a:bodyPr/>
                    <a:lstStyle/>
                    <a:p>
                      <a:pPr algn="r" rtl="0" fontAlgn="b"/>
                      <a:r>
                        <a:rPr lang="en-GB" sz="1200" b="0" i="0" u="none" strike="noStrike">
                          <a:solidFill>
                            <a:srgbClr val="000000"/>
                          </a:solidFill>
                          <a:effectLst/>
                          <a:latin typeface="Corbel" panose="020B0503020204020204" pitchFamily="34" charset="0"/>
                        </a:rPr>
                        <a:t>62.500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63.700</a:t>
                      </a:r>
                    </a:p>
                  </a:txBody>
                  <a:tcPr marL="36000" marR="36000" marT="36000" marB="36000" anchor="b">
                    <a:solidFill>
                      <a:srgbClr val="F2F2F2"/>
                    </a:solidFill>
                  </a:tcPr>
                </a:tc>
                <a:tc>
                  <a:txBody>
                    <a:bodyPr/>
                    <a:lstStyle/>
                    <a:p>
                      <a:pPr algn="r" rtl="0" fontAlgn="b"/>
                      <a:r>
                        <a:rPr lang="en-GB" sz="1200" b="0" i="0" u="none" strike="noStrike">
                          <a:solidFill>
                            <a:srgbClr val="000000"/>
                          </a:solidFill>
                          <a:effectLst/>
                          <a:latin typeface="Corbel" panose="020B0503020204020204" pitchFamily="34" charset="0"/>
                        </a:rPr>
                        <a:t>65.600</a:t>
                      </a:r>
                    </a:p>
                  </a:txBody>
                  <a:tcPr marL="36000" marR="36000" marT="36000" marB="36000" anchor="b">
                    <a:solidFill>
                      <a:srgbClr val="F2F2F2"/>
                    </a:solidFill>
                  </a:tcPr>
                </a:tc>
                <a:tc>
                  <a:txBody>
                    <a:bodyPr/>
                    <a:lstStyle/>
                    <a:p>
                      <a:pPr algn="r" rtl="0" fontAlgn="b"/>
                      <a:r>
                        <a:rPr lang="en-GB" sz="1200" b="0" i="0" u="none" strike="noStrike" dirty="0">
                          <a:solidFill>
                            <a:srgbClr val="000000"/>
                          </a:solidFill>
                          <a:effectLst/>
                          <a:latin typeface="Corbel" panose="020B0503020204020204" pitchFamily="34" charset="0"/>
                        </a:rPr>
                        <a:t>63.800</a:t>
                      </a:r>
                    </a:p>
                  </a:txBody>
                  <a:tcPr marL="36000" marR="36000" marT="36000" marB="36000" anchor="b">
                    <a:solidFill>
                      <a:srgbClr val="F2F2F2"/>
                    </a:solidFill>
                  </a:tcPr>
                </a:tc>
                <a:tc>
                  <a:txBody>
                    <a:bodyPr/>
                    <a:lstStyle/>
                    <a:p>
                      <a:pPr algn="r" rtl="0" fontAlgn="b"/>
                      <a:r>
                        <a:rPr lang="en-GB" sz="1200" b="0" i="0" u="none" strike="noStrike" dirty="0">
                          <a:solidFill>
                            <a:srgbClr val="000000"/>
                          </a:solidFill>
                          <a:effectLst/>
                          <a:latin typeface="Corbel" panose="020B0503020204020204" pitchFamily="34" charset="0"/>
                        </a:rPr>
                        <a:t>64.000</a:t>
                      </a:r>
                    </a:p>
                  </a:txBody>
                  <a:tcPr marL="36000" marR="36000" marT="36000" marB="36000" anchor="b">
                    <a:solidFill>
                      <a:srgbClr val="F2F2F2"/>
                    </a:solidFill>
                  </a:tcPr>
                </a:tc>
                <a:extLst>
                  <a:ext uri="{0D108BD9-81ED-4DB2-BD59-A6C34878D82A}">
                    <a16:rowId xmlns:a16="http://schemas.microsoft.com/office/drawing/2014/main" val="986794625"/>
                  </a:ext>
                </a:extLst>
              </a:tr>
            </a:tbl>
          </a:graphicData>
        </a:graphic>
      </p:graphicFrame>
    </p:spTree>
    <p:extLst>
      <p:ext uri="{BB962C8B-B14F-4D97-AF65-F5344CB8AC3E}">
        <p14:creationId xmlns:p14="http://schemas.microsoft.com/office/powerpoint/2010/main" val="74331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81D1F1-3244-4EBC-A63B-8559BDD7D91F}"/>
              </a:ext>
            </a:extLst>
          </p:cNvPr>
          <p:cNvSpPr>
            <a:spLocks noGrp="1"/>
          </p:cNvSpPr>
          <p:nvPr>
            <p:ph type="ftr" sz="quarter" idx="11"/>
          </p:nvPr>
        </p:nvSpPr>
        <p:spPr/>
        <p:txBody>
          <a:bodyPr/>
          <a:lstStyle/>
          <a:p>
            <a:endParaRPr lang="nl-NL" dirty="0"/>
          </a:p>
        </p:txBody>
      </p:sp>
      <p:sp>
        <p:nvSpPr>
          <p:cNvPr id="3" name="Slide Number Placeholder 2">
            <a:extLst>
              <a:ext uri="{FF2B5EF4-FFF2-40B4-BE49-F238E27FC236}">
                <a16:creationId xmlns:a16="http://schemas.microsoft.com/office/drawing/2014/main" id="{6B0884CA-930A-4D0C-A61D-30330AB438B3}"/>
              </a:ext>
            </a:extLst>
          </p:cNvPr>
          <p:cNvSpPr>
            <a:spLocks noGrp="1"/>
          </p:cNvSpPr>
          <p:nvPr>
            <p:ph type="sldNum" sz="quarter" idx="12"/>
          </p:nvPr>
        </p:nvSpPr>
        <p:spPr/>
        <p:txBody>
          <a:bodyPr/>
          <a:lstStyle/>
          <a:p>
            <a:fld id="{992CD0B2-8AB2-4C6C-8876-E15753662C9B}" type="slidenum">
              <a:rPr lang="nl-NL" smtClean="0"/>
              <a:pPr/>
              <a:t>8</a:t>
            </a:fld>
            <a:endParaRPr lang="nl-NL" dirty="0"/>
          </a:p>
        </p:txBody>
      </p:sp>
      <p:sp>
        <p:nvSpPr>
          <p:cNvPr id="8" name="Text Placeholder 7">
            <a:extLst>
              <a:ext uri="{FF2B5EF4-FFF2-40B4-BE49-F238E27FC236}">
                <a16:creationId xmlns:a16="http://schemas.microsoft.com/office/drawing/2014/main" id="{B0098619-C329-4BE8-9CC5-E47630079374}"/>
              </a:ext>
            </a:extLst>
          </p:cNvPr>
          <p:cNvSpPr>
            <a:spLocks noGrp="1"/>
          </p:cNvSpPr>
          <p:nvPr>
            <p:ph type="body" sz="quarter" idx="19"/>
          </p:nvPr>
        </p:nvSpPr>
        <p:spPr/>
        <p:txBody>
          <a:bodyPr/>
          <a:lstStyle/>
          <a:p>
            <a:pPr marL="0" indent="0">
              <a:buNone/>
            </a:pPr>
            <a:r>
              <a:rPr lang="nl-NL" dirty="0"/>
              <a:t>Aantal geholpen burgers per voorziening</a:t>
            </a:r>
            <a:br>
              <a:rPr lang="nl-NL" dirty="0"/>
            </a:br>
            <a:r>
              <a:rPr lang="nl-NL" b="0" dirty="0"/>
              <a:t>x 1.</a:t>
            </a:r>
            <a:r>
              <a:rPr lang="en-GB" b="0" dirty="0"/>
              <a:t>000</a:t>
            </a:r>
            <a:endParaRPr lang="nl-NL" b="0" dirty="0"/>
          </a:p>
        </p:txBody>
      </p:sp>
      <p:sp>
        <p:nvSpPr>
          <p:cNvPr id="4" name="Title 3">
            <a:extLst>
              <a:ext uri="{FF2B5EF4-FFF2-40B4-BE49-F238E27FC236}">
                <a16:creationId xmlns:a16="http://schemas.microsoft.com/office/drawing/2014/main" id="{EDF32AEE-3973-416B-BC86-4C5AC69D4709}"/>
              </a:ext>
            </a:extLst>
          </p:cNvPr>
          <p:cNvSpPr>
            <a:spLocks noGrp="1"/>
          </p:cNvSpPr>
          <p:nvPr>
            <p:ph type="title"/>
          </p:nvPr>
        </p:nvSpPr>
        <p:spPr/>
        <p:txBody>
          <a:bodyPr/>
          <a:lstStyle/>
          <a:p>
            <a:r>
              <a:rPr lang="nl-NL" dirty="0"/>
              <a:t>Hoeveel is de zorgvraag gestegen in afgelopen jaar?</a:t>
            </a:r>
            <a:endParaRPr lang="en-GB" dirty="0"/>
          </a:p>
        </p:txBody>
      </p:sp>
      <p:sp>
        <p:nvSpPr>
          <p:cNvPr id="9" name="Content Placeholder 8">
            <a:extLst>
              <a:ext uri="{FF2B5EF4-FFF2-40B4-BE49-F238E27FC236}">
                <a16:creationId xmlns:a16="http://schemas.microsoft.com/office/drawing/2014/main" id="{CA207E38-7052-4001-934B-CE57CAF41D8A}"/>
              </a:ext>
            </a:extLst>
          </p:cNvPr>
          <p:cNvSpPr>
            <a:spLocks noGrp="1"/>
          </p:cNvSpPr>
          <p:nvPr>
            <p:ph sz="quarter" idx="18"/>
          </p:nvPr>
        </p:nvSpPr>
        <p:spPr/>
        <p:txBody>
          <a:bodyPr/>
          <a:lstStyle/>
          <a:p>
            <a:pPr marL="0" indent="0" fontAlgn="auto">
              <a:spcAft>
                <a:spcPts val="0"/>
              </a:spcAft>
              <a:buNone/>
            </a:pPr>
            <a:r>
              <a:rPr lang="nl-NL" sz="1200" dirty="0"/>
              <a:t>26. Voor welke voorziening zijn het aantal geholpen burgers van 2017 tot 2018 percentueel het hardst gestegen?</a:t>
            </a:r>
          </a:p>
          <a:p>
            <a:pPr marL="0" indent="0" defTabSz="895350" fontAlgn="auto">
              <a:spcAft>
                <a:spcPts val="0"/>
              </a:spcAft>
              <a:buNone/>
            </a:pPr>
            <a:r>
              <a:rPr lang="nl-NL" sz="1200" dirty="0"/>
              <a:t>a)  Hulp bij huishouden	b)  Ambulante Ondersteuning	</a:t>
            </a:r>
            <a:br>
              <a:rPr lang="nl-NL" sz="1200" dirty="0"/>
            </a:br>
            <a:r>
              <a:rPr lang="nl-NL" sz="1200" dirty="0"/>
              <a:t>c)  Dagbesteding	d) Maatsch. Opvang	e) Beschermd Wonen</a:t>
            </a:r>
          </a:p>
          <a:p>
            <a:pPr marL="0" indent="0" fontAlgn="auto">
              <a:spcBef>
                <a:spcPts val="1000"/>
              </a:spcBef>
              <a:spcAft>
                <a:spcPts val="0"/>
              </a:spcAft>
              <a:buNone/>
            </a:pPr>
            <a:r>
              <a:rPr lang="nl-NL" sz="1200" dirty="0"/>
              <a:t>27. Maatschappelijk Opvang kost €25k per jaar per persoon, terwijl Beschermd Wonen €35k per per jaar persoon kost. Wat is het verschil in totale uitgaven aan Beschermd Wonen en Maatschappelijke Opvang (beide jaren gecombineerd)?</a:t>
            </a:r>
            <a:endParaRPr lang="en-GB" sz="1200" dirty="0"/>
          </a:p>
          <a:p>
            <a:pPr marL="0" indent="0" defTabSz="895350" fontAlgn="auto">
              <a:spcAft>
                <a:spcPts val="0"/>
              </a:spcAft>
              <a:buNone/>
            </a:pPr>
            <a:r>
              <a:rPr lang="nl-NL" sz="1200" dirty="0"/>
              <a:t>a)  22 mln	b)  26 mln	c)  36 mln 	d)  42 mln	e)  58 mln</a:t>
            </a:r>
            <a:endParaRPr lang="en-GB" sz="1200" dirty="0"/>
          </a:p>
          <a:p>
            <a:pPr marL="0" indent="0">
              <a:spcBef>
                <a:spcPts val="1000"/>
              </a:spcBef>
              <a:buNone/>
            </a:pPr>
            <a:r>
              <a:rPr lang="nl-NL" sz="1200" dirty="0"/>
              <a:t>28. In 2018 kreeg 20% van de mensen die geholpen werden bij Hulp bij huishouden en Dagbesteding ook Ambulante Ondersteuning. Hoeveel meer mensen kregen Hulp bij Huishouden dan Dagbesteding, zonder dat zij Ambulante Ondersteuning kregen?</a:t>
            </a:r>
          </a:p>
          <a:p>
            <a:pPr marL="0" indent="0" defTabSz="895350" fontAlgn="auto">
              <a:spcAft>
                <a:spcPts val="0"/>
              </a:spcAft>
              <a:buNone/>
            </a:pPr>
            <a:r>
              <a:rPr lang="nl-NL" sz="1200" dirty="0"/>
              <a:t>a)  19,1 mln	b)  20,2 mln	c)  28,2 mln 	d)  38,9 mln	e)  Niet te beantwoorden</a:t>
            </a:r>
            <a:endParaRPr lang="en-GB" sz="1200" dirty="0"/>
          </a:p>
          <a:p>
            <a:pPr marL="0" indent="0">
              <a:spcBef>
                <a:spcPts val="1000"/>
              </a:spcBef>
              <a:buNone/>
            </a:pPr>
            <a:r>
              <a:rPr lang="nl-NL" sz="1200" dirty="0"/>
              <a:t>29. Wat is het aantal geholpen burgers in 2018 voor Dagbesteding en Beschermd Wonen (gecombineerd), als percentage van het totale geholpen burgers voor alle voorzieningen in 2018?</a:t>
            </a:r>
          </a:p>
          <a:p>
            <a:pPr marL="0" indent="0" defTabSz="895350">
              <a:buNone/>
            </a:pPr>
            <a:r>
              <a:rPr lang="nl-NL" sz="1200" dirty="0"/>
              <a:t>a)  12%	b)  15%	c)  24%	d) 25%	e) 27%</a:t>
            </a:r>
            <a:endParaRPr lang="en-GB" sz="1200" dirty="0"/>
          </a:p>
          <a:p>
            <a:pPr marL="0" indent="0">
              <a:spcBef>
                <a:spcPts val="1000"/>
              </a:spcBef>
              <a:buNone/>
            </a:pPr>
            <a:r>
              <a:rPr lang="nl-NL" sz="1200" dirty="0"/>
              <a:t>30. In 2019 is het aantal geholpen burgers binnen Hulp bij Huishouden met 15% gedaald en het geholpen burgers in Dagbesteding met 22% gestegen. Wat was het verschil in geholpen burgers tussen deze twee voorzieningen in 2019? (Afgerond tot de dichtstbijzijnde miljoen)</a:t>
            </a:r>
          </a:p>
          <a:p>
            <a:pPr marL="0" indent="0" defTabSz="895350" fontAlgn="auto">
              <a:spcAft>
                <a:spcPts val="0"/>
              </a:spcAft>
              <a:buNone/>
            </a:pPr>
            <a:r>
              <a:rPr lang="nl-NL" sz="1200" dirty="0"/>
              <a:t>a)  18 	b)  22	c)  23	d) 29	e) 30</a:t>
            </a:r>
            <a:endParaRPr lang="en-GB" sz="1200" dirty="0"/>
          </a:p>
          <a:p>
            <a:pPr fontAlgn="auto">
              <a:spcAft>
                <a:spcPts val="0"/>
              </a:spcAft>
            </a:pPr>
            <a:endParaRPr lang="en-GB" sz="1200" dirty="0"/>
          </a:p>
          <a:p>
            <a:pPr fontAlgn="auto">
              <a:spcAft>
                <a:spcPts val="0"/>
              </a:spcAft>
            </a:pPr>
            <a:endParaRPr lang="en-GB" sz="1200" dirty="0"/>
          </a:p>
          <a:p>
            <a:endParaRPr lang="en-GB" sz="1200" dirty="0"/>
          </a:p>
        </p:txBody>
      </p:sp>
      <p:graphicFrame>
        <p:nvGraphicFramePr>
          <p:cNvPr id="11" name="Content Placeholder 13">
            <a:extLst>
              <a:ext uri="{FF2B5EF4-FFF2-40B4-BE49-F238E27FC236}">
                <a16:creationId xmlns:a16="http://schemas.microsoft.com/office/drawing/2014/main" id="{0BF11774-6A78-4739-B4FB-28175E5F12F3}"/>
              </a:ext>
            </a:extLst>
          </p:cNvPr>
          <p:cNvGraphicFramePr>
            <a:graphicFrameLocks noGrp="1"/>
          </p:cNvGraphicFramePr>
          <p:nvPr>
            <p:ph sz="quarter" idx="20"/>
          </p:nvPr>
        </p:nvGraphicFramePr>
        <p:xfrm>
          <a:off x="666747" y="1947863"/>
          <a:ext cx="5332413" cy="4360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0295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2777B"/>
        </a:solidFill>
        <a:ln w="4266" cap="flat">
          <a:noFill/>
          <a:prstDash val="solid"/>
          <a:miter/>
        </a:ln>
      </a:spPr>
      <a:bodyPr rtlCol="0" anchor="ctr"/>
      <a:lstStyle>
        <a:defPPr algn="l">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3.06" id="{FB9ECE5C-D34D-46BF-BB96-4E66ADF4739F}" vid="{830D423E-38E2-429D-9773-F58E793AE5C1}"/>
    </a:ext>
  </a:extLst>
</a:theme>
</file>

<file path=docProps/app.xml><?xml version="1.0" encoding="utf-8"?>
<Properties xmlns="http://schemas.openxmlformats.org/officeDocument/2006/extended-properties" xmlns:vt="http://schemas.openxmlformats.org/officeDocument/2006/docPropsVTypes">
  <Template>01a PowerPoint Sjabloon - it's public - v 3.06</Template>
  <TotalTime>0</TotalTime>
  <Words>2153</Words>
  <Application>Microsoft Office PowerPoint</Application>
  <PresentationFormat>Widescreen</PresentationFormat>
  <Paragraphs>212</Paragraphs>
  <Slides>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Calibri</vt:lpstr>
      <vt:lpstr>Corbel</vt:lpstr>
      <vt:lpstr>Wingdings</vt:lpstr>
      <vt:lpstr>itspublic 20200925</vt:lpstr>
      <vt:lpstr>think-cell Slide</vt:lpstr>
      <vt:lpstr>Kwantitatieve toets</vt:lpstr>
      <vt:lpstr>Uitleg Kwantitatieve toets en oefenvragen</vt:lpstr>
      <vt:lpstr>Wat gebeurt er met het aantal bijstandsuitkeringen?</vt:lpstr>
      <vt:lpstr>Redactiesommen</vt:lpstr>
      <vt:lpstr>Wat zijn de examenresultaten van de studenten?</vt:lpstr>
      <vt:lpstr>Redactiesommen</vt:lpstr>
      <vt:lpstr>Wat gebeurt er met de huishoudelijke uitgaven?</vt:lpstr>
      <vt:lpstr>Hoeveel is de zorgvraag gestegen in afgelopen jaar?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Analytische vaardigheden</dc:title>
  <dc:creator>Thijs Jacobs</dc:creator>
  <cp:lastModifiedBy>Thijs Jacobs</cp:lastModifiedBy>
  <cp:revision>7</cp:revision>
  <cp:lastPrinted>2021-11-08T16:04:06Z</cp:lastPrinted>
  <dcterms:created xsi:type="dcterms:W3CDTF">2021-11-08T15:55:54Z</dcterms:created>
  <dcterms:modified xsi:type="dcterms:W3CDTF">2022-09-06T11:33:13Z</dcterms:modified>
</cp:coreProperties>
</file>